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2" r:id="rId2"/>
    <p:sldId id="257" r:id="rId3"/>
    <p:sldId id="259" r:id="rId4"/>
    <p:sldId id="258" r:id="rId5"/>
    <p:sldId id="277" r:id="rId6"/>
    <p:sldId id="278" r:id="rId7"/>
    <p:sldId id="272" r:id="rId8"/>
    <p:sldId id="275" r:id="rId9"/>
    <p:sldId id="274" r:id="rId10"/>
    <p:sldId id="276" r:id="rId11"/>
    <p:sldId id="265" r:id="rId12"/>
    <p:sldId id="288" r:id="rId13"/>
    <p:sldId id="284" r:id="rId14"/>
    <p:sldId id="263" r:id="rId15"/>
    <p:sldId id="267" r:id="rId16"/>
    <p:sldId id="279" r:id="rId17"/>
    <p:sldId id="264" r:id="rId18"/>
    <p:sldId id="271" r:id="rId19"/>
    <p:sldId id="281" r:id="rId20"/>
    <p:sldId id="289" r:id="rId21"/>
    <p:sldId id="260" r:id="rId22"/>
    <p:sldId id="270" r:id="rId23"/>
    <p:sldId id="273" r:id="rId24"/>
    <p:sldId id="268" r:id="rId25"/>
    <p:sldId id="283" r:id="rId26"/>
    <p:sldId id="269" r:id="rId27"/>
    <p:sldId id="261" r:id="rId28"/>
    <p:sldId id="285" r:id="rId29"/>
    <p:sldId id="290" r:id="rId30"/>
    <p:sldId id="262" r:id="rId31"/>
    <p:sldId id="291" r:id="rId32"/>
    <p:sldId id="266" r:id="rId33"/>
    <p:sldId id="280" r:id="rId34"/>
    <p:sldId id="282" r:id="rId35"/>
    <p:sldId id="286" r:id="rId36"/>
    <p:sldId id="287" r:id="rId37"/>
    <p:sldId id="293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CC377-8405-4421-918A-A1D00B69FF8E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E4E5-8895-48C0-8113-3065A94C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47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E4E5-8895-48C0-8113-3065A94C24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12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222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825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E4E5-8895-48C0-8113-3065A94C24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786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E4E5-8895-48C0-8113-3065A94C24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690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39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75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450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475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993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7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E4E5-8895-48C0-8113-3065A94C24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25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E4E5-8895-48C0-8113-3065A94C240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836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A1C6F-3D6F-4FAE-9799-87621766FD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556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89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920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113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E4E5-8895-48C0-8113-3065A94C240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972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94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A1C6F-3D6F-4FAE-9799-87621766FD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294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E534D-85FB-456B-A690-61DE21345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173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E4E5-8895-48C0-8113-3065A94C240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3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03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A1C6F-3D6F-4FAE-9799-87621766FD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10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E4E5-8895-48C0-8113-3065A94C240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937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34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7783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7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E534D-85FB-456B-A690-61DE21345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716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E534D-85FB-456B-A690-61DE21345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68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E4E5-8895-48C0-8113-3065A94C240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59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E4E5-8895-48C0-8113-3065A94C24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7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70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75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63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71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9053A-BB14-4E8E-8FAC-82AEB69C47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03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096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6583680"/>
            <a:ext cx="12192000" cy="274320"/>
            <a:chOff x="49212" y="6583680"/>
            <a:chExt cx="12142788" cy="2743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9212" y="6653349"/>
              <a:ext cx="12142788" cy="204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9212" y="6583680"/>
              <a:ext cx="12142788" cy="70077"/>
            </a:xfrm>
            <a:custGeom>
              <a:avLst/>
              <a:gdLst>
                <a:gd name="T0" fmla="*/ 0 w 39688"/>
                <a:gd name="T1" fmla="*/ 361 h 361"/>
                <a:gd name="T2" fmla="*/ 39688 w 39688"/>
                <a:gd name="T3" fmla="*/ 361 h 361"/>
                <a:gd name="T4" fmla="*/ 39688 w 39688"/>
                <a:gd name="T5" fmla="*/ 4 h 361"/>
                <a:gd name="T6" fmla="*/ 32844 w 39688"/>
                <a:gd name="T7" fmla="*/ 4 h 361"/>
                <a:gd name="T8" fmla="*/ 32586 w 39688"/>
                <a:gd name="T9" fmla="*/ 0 h 361"/>
                <a:gd name="T10" fmla="*/ 25658 w 39688"/>
                <a:gd name="T11" fmla="*/ 0 h 361"/>
                <a:gd name="T12" fmla="*/ 25601 w 39688"/>
                <a:gd name="T13" fmla="*/ 0 h 361"/>
                <a:gd name="T14" fmla="*/ 0 w 39688"/>
                <a:gd name="T15" fmla="*/ 4 h 361"/>
                <a:gd name="T16" fmla="*/ 0 w 39688"/>
                <a:gd name="T1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88" h="361">
                  <a:moveTo>
                    <a:pt x="0" y="361"/>
                  </a:moveTo>
                  <a:lnTo>
                    <a:pt x="39688" y="361"/>
                  </a:lnTo>
                  <a:lnTo>
                    <a:pt x="39688" y="4"/>
                  </a:lnTo>
                  <a:lnTo>
                    <a:pt x="32844" y="4"/>
                  </a:lnTo>
                  <a:lnTo>
                    <a:pt x="32586" y="0"/>
                  </a:lnTo>
                  <a:lnTo>
                    <a:pt x="25658" y="0"/>
                  </a:lnTo>
                  <a:lnTo>
                    <a:pt x="25601" y="0"/>
                  </a:lnTo>
                  <a:lnTo>
                    <a:pt x="0" y="4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1112" y="12699"/>
            <a:ext cx="12180888" cy="788410"/>
            <a:chOff x="11112" y="12698"/>
            <a:chExt cx="12180888" cy="149939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112" y="12698"/>
              <a:ext cx="12180887" cy="1449863"/>
            </a:xfrm>
            <a:custGeom>
              <a:avLst/>
              <a:gdLst>
                <a:gd name="T0" fmla="*/ 0 w 39688"/>
                <a:gd name="T1" fmla="*/ 2557 h 3877"/>
                <a:gd name="T2" fmla="*/ 1868 w 39688"/>
                <a:gd name="T3" fmla="*/ 3316 h 3877"/>
                <a:gd name="T4" fmla="*/ 4304 w 39688"/>
                <a:gd name="T5" fmla="*/ 3574 h 3877"/>
                <a:gd name="T6" fmla="*/ 30939 w 39688"/>
                <a:gd name="T7" fmla="*/ 3574 h 3877"/>
                <a:gd name="T8" fmla="*/ 38001 w 39688"/>
                <a:gd name="T9" fmla="*/ 2616 h 3877"/>
                <a:gd name="T10" fmla="*/ 39688 w 39688"/>
                <a:gd name="T11" fmla="*/ 1611 h 3877"/>
                <a:gd name="T12" fmla="*/ 39688 w 39688"/>
                <a:gd name="T13" fmla="*/ 0 h 3877"/>
                <a:gd name="T14" fmla="*/ 0 w 39688"/>
                <a:gd name="T15" fmla="*/ 0 h 3877"/>
                <a:gd name="T16" fmla="*/ 0 w 39688"/>
                <a:gd name="T17" fmla="*/ 255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88" h="3877">
                  <a:moveTo>
                    <a:pt x="0" y="2557"/>
                  </a:moveTo>
                  <a:cubicBezTo>
                    <a:pt x="711" y="2842"/>
                    <a:pt x="767" y="3027"/>
                    <a:pt x="1868" y="3316"/>
                  </a:cubicBezTo>
                  <a:cubicBezTo>
                    <a:pt x="2678" y="3528"/>
                    <a:pt x="3430" y="3574"/>
                    <a:pt x="4304" y="3574"/>
                  </a:cubicBezTo>
                  <a:lnTo>
                    <a:pt x="30939" y="3574"/>
                  </a:lnTo>
                  <a:cubicBezTo>
                    <a:pt x="33799" y="3574"/>
                    <a:pt x="35580" y="3877"/>
                    <a:pt x="38001" y="2616"/>
                  </a:cubicBezTo>
                  <a:cubicBezTo>
                    <a:pt x="38551" y="2330"/>
                    <a:pt x="39322" y="1783"/>
                    <a:pt x="39688" y="1611"/>
                  </a:cubicBezTo>
                  <a:lnTo>
                    <a:pt x="39688" y="0"/>
                  </a:lnTo>
                  <a:lnTo>
                    <a:pt x="0" y="0"/>
                  </a:lnTo>
                  <a:lnTo>
                    <a:pt x="0" y="25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1112" y="617748"/>
              <a:ext cx="12180888" cy="894348"/>
            </a:xfrm>
            <a:custGeom>
              <a:avLst/>
              <a:gdLst>
                <a:gd name="T0" fmla="*/ 0 w 39688"/>
                <a:gd name="T1" fmla="*/ 946 h 2444"/>
                <a:gd name="T2" fmla="*/ 0 w 39688"/>
                <a:gd name="T3" fmla="*/ 1122 h 2444"/>
                <a:gd name="T4" fmla="*/ 1869 w 39688"/>
                <a:gd name="T5" fmla="*/ 1882 h 2444"/>
                <a:gd name="T6" fmla="*/ 4304 w 39688"/>
                <a:gd name="T7" fmla="*/ 2138 h 2444"/>
                <a:gd name="T8" fmla="*/ 30939 w 39688"/>
                <a:gd name="T9" fmla="*/ 2138 h 2444"/>
                <a:gd name="T10" fmla="*/ 38000 w 39688"/>
                <a:gd name="T11" fmla="*/ 1181 h 2444"/>
                <a:gd name="T12" fmla="*/ 38844 w 39688"/>
                <a:gd name="T13" fmla="*/ 685 h 2444"/>
                <a:gd name="T14" fmla="*/ 39688 w 39688"/>
                <a:gd name="T15" fmla="*/ 176 h 2444"/>
                <a:gd name="T16" fmla="*/ 39688 w 39688"/>
                <a:gd name="T17" fmla="*/ 0 h 2444"/>
                <a:gd name="T18" fmla="*/ 38001 w 39688"/>
                <a:gd name="T19" fmla="*/ 1005 h 2444"/>
                <a:gd name="T20" fmla="*/ 30939 w 39688"/>
                <a:gd name="T21" fmla="*/ 1963 h 2444"/>
                <a:gd name="T22" fmla="*/ 4304 w 39688"/>
                <a:gd name="T23" fmla="*/ 1963 h 2444"/>
                <a:gd name="T24" fmla="*/ 1868 w 39688"/>
                <a:gd name="T25" fmla="*/ 1705 h 2444"/>
                <a:gd name="T26" fmla="*/ 0 w 39688"/>
                <a:gd name="T27" fmla="*/ 946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88" h="2444">
                  <a:moveTo>
                    <a:pt x="0" y="946"/>
                  </a:moveTo>
                  <a:lnTo>
                    <a:pt x="0" y="1122"/>
                  </a:lnTo>
                  <a:cubicBezTo>
                    <a:pt x="640" y="1373"/>
                    <a:pt x="845" y="1626"/>
                    <a:pt x="1869" y="1882"/>
                  </a:cubicBezTo>
                  <a:cubicBezTo>
                    <a:pt x="2673" y="2084"/>
                    <a:pt x="3434" y="2138"/>
                    <a:pt x="4304" y="2138"/>
                  </a:cubicBezTo>
                  <a:lnTo>
                    <a:pt x="30939" y="2138"/>
                  </a:lnTo>
                  <a:cubicBezTo>
                    <a:pt x="33844" y="2138"/>
                    <a:pt x="35560" y="2444"/>
                    <a:pt x="38000" y="1181"/>
                  </a:cubicBezTo>
                  <a:cubicBezTo>
                    <a:pt x="38288" y="1032"/>
                    <a:pt x="38582" y="850"/>
                    <a:pt x="38844" y="685"/>
                  </a:cubicBezTo>
                  <a:cubicBezTo>
                    <a:pt x="39090" y="529"/>
                    <a:pt x="39424" y="296"/>
                    <a:pt x="39688" y="176"/>
                  </a:cubicBezTo>
                  <a:lnTo>
                    <a:pt x="39688" y="0"/>
                  </a:lnTo>
                  <a:cubicBezTo>
                    <a:pt x="39322" y="172"/>
                    <a:pt x="38551" y="719"/>
                    <a:pt x="38001" y="1005"/>
                  </a:cubicBezTo>
                  <a:cubicBezTo>
                    <a:pt x="35580" y="2266"/>
                    <a:pt x="33799" y="1963"/>
                    <a:pt x="30939" y="1963"/>
                  </a:cubicBezTo>
                  <a:lnTo>
                    <a:pt x="4304" y="1963"/>
                  </a:lnTo>
                  <a:cubicBezTo>
                    <a:pt x="3430" y="1963"/>
                    <a:pt x="2678" y="1917"/>
                    <a:pt x="1868" y="1705"/>
                  </a:cubicBezTo>
                  <a:cubicBezTo>
                    <a:pt x="767" y="1416"/>
                    <a:pt x="711" y="1231"/>
                    <a:pt x="0" y="9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4896207" y="83472"/>
            <a:ext cx="2399586" cy="551868"/>
            <a:chOff x="3442893" y="126602"/>
            <a:chExt cx="2399586" cy="551868"/>
          </a:xfrm>
        </p:grpSpPr>
        <p:sp>
          <p:nvSpPr>
            <p:cNvPr id="11" name="open-book_338382"/>
            <p:cNvSpPr>
              <a:spLocks noChangeAspect="1"/>
            </p:cNvSpPr>
            <p:nvPr userDrawn="1"/>
          </p:nvSpPr>
          <p:spPr bwMode="auto">
            <a:xfrm>
              <a:off x="3442893" y="160155"/>
              <a:ext cx="499346" cy="467452"/>
            </a:xfrm>
            <a:custGeom>
              <a:avLst/>
              <a:gdLst>
                <a:gd name="T0" fmla="*/ 5973 w 6827"/>
                <a:gd name="T1" fmla="*/ 711 h 6400"/>
                <a:gd name="T2" fmla="*/ 5851 w 6827"/>
                <a:gd name="T3" fmla="*/ 65 h 6400"/>
                <a:gd name="T4" fmla="*/ 3413 w 6827"/>
                <a:gd name="T5" fmla="*/ 849 h 6400"/>
                <a:gd name="T6" fmla="*/ 976 w 6827"/>
                <a:gd name="T7" fmla="*/ 65 h 6400"/>
                <a:gd name="T8" fmla="*/ 853 w 6827"/>
                <a:gd name="T9" fmla="*/ 718 h 6400"/>
                <a:gd name="T10" fmla="*/ 84 w 6827"/>
                <a:gd name="T11" fmla="*/ 793 h 6400"/>
                <a:gd name="T12" fmla="*/ 0 w 6827"/>
                <a:gd name="T13" fmla="*/ 6116 h 6400"/>
                <a:gd name="T14" fmla="*/ 6542 w 6827"/>
                <a:gd name="T15" fmla="*/ 6400 h 6400"/>
                <a:gd name="T16" fmla="*/ 6827 w 6827"/>
                <a:gd name="T17" fmla="*/ 996 h 6400"/>
                <a:gd name="T18" fmla="*/ 569 w 6827"/>
                <a:gd name="T19" fmla="*/ 5831 h 6400"/>
                <a:gd name="T20" fmla="*/ 853 w 6827"/>
                <a:gd name="T21" fmla="*/ 1287 h 6400"/>
                <a:gd name="T22" fmla="*/ 867 w 6827"/>
                <a:gd name="T23" fmla="*/ 5348 h 6400"/>
                <a:gd name="T24" fmla="*/ 904 w 6827"/>
                <a:gd name="T25" fmla="*/ 5424 h 6400"/>
                <a:gd name="T26" fmla="*/ 1275 w 6827"/>
                <a:gd name="T27" fmla="*/ 5618 h 6400"/>
                <a:gd name="T28" fmla="*/ 569 w 6827"/>
                <a:gd name="T29" fmla="*/ 5831 h 6400"/>
                <a:gd name="T30" fmla="*/ 2560 w 6827"/>
                <a:gd name="T31" fmla="*/ 4693 h 6400"/>
                <a:gd name="T32" fmla="*/ 1864 w 6827"/>
                <a:gd name="T33" fmla="*/ 4379 h 6400"/>
                <a:gd name="T34" fmla="*/ 2118 w 6827"/>
                <a:gd name="T35" fmla="*/ 3870 h 6400"/>
                <a:gd name="T36" fmla="*/ 2815 w 6827"/>
                <a:gd name="T37" fmla="*/ 4536 h 6400"/>
                <a:gd name="T38" fmla="*/ 2560 w 6827"/>
                <a:gd name="T39" fmla="*/ 3556 h 6400"/>
                <a:gd name="T40" fmla="*/ 1864 w 6827"/>
                <a:gd name="T41" fmla="*/ 3241 h 6400"/>
                <a:gd name="T42" fmla="*/ 2118 w 6827"/>
                <a:gd name="T43" fmla="*/ 2732 h 6400"/>
                <a:gd name="T44" fmla="*/ 2815 w 6827"/>
                <a:gd name="T45" fmla="*/ 3398 h 6400"/>
                <a:gd name="T46" fmla="*/ 2560 w 6827"/>
                <a:gd name="T47" fmla="*/ 2418 h 6400"/>
                <a:gd name="T48" fmla="*/ 1864 w 6827"/>
                <a:gd name="T49" fmla="*/ 2103 h 6400"/>
                <a:gd name="T50" fmla="*/ 2118 w 6827"/>
                <a:gd name="T51" fmla="*/ 1594 h 6400"/>
                <a:gd name="T52" fmla="*/ 2815 w 6827"/>
                <a:gd name="T53" fmla="*/ 2260 h 6400"/>
                <a:gd name="T54" fmla="*/ 4708 w 6827"/>
                <a:gd name="T55" fmla="*/ 1594 h 6400"/>
                <a:gd name="T56" fmla="*/ 4963 w 6827"/>
                <a:gd name="T57" fmla="*/ 2103 h 6400"/>
                <a:gd name="T58" fmla="*/ 4267 w 6827"/>
                <a:gd name="T59" fmla="*/ 2418 h 6400"/>
                <a:gd name="T60" fmla="*/ 4140 w 6827"/>
                <a:gd name="T61" fmla="*/ 1879 h 6400"/>
                <a:gd name="T62" fmla="*/ 4708 w 6827"/>
                <a:gd name="T63" fmla="*/ 2732 h 6400"/>
                <a:gd name="T64" fmla="*/ 4963 w 6827"/>
                <a:gd name="T65" fmla="*/ 3241 h 6400"/>
                <a:gd name="T66" fmla="*/ 4267 w 6827"/>
                <a:gd name="T67" fmla="*/ 3556 h 6400"/>
                <a:gd name="T68" fmla="*/ 4140 w 6827"/>
                <a:gd name="T69" fmla="*/ 3017 h 6400"/>
                <a:gd name="T70" fmla="*/ 4267 w 6827"/>
                <a:gd name="T71" fmla="*/ 4693 h 6400"/>
                <a:gd name="T72" fmla="*/ 4140 w 6827"/>
                <a:gd name="T73" fmla="*/ 4154 h 6400"/>
                <a:gd name="T74" fmla="*/ 5090 w 6827"/>
                <a:gd name="T75" fmla="*/ 3997 h 6400"/>
                <a:gd name="T76" fmla="*/ 4394 w 6827"/>
                <a:gd name="T77" fmla="*/ 4663 h 6400"/>
                <a:gd name="T78" fmla="*/ 4983 w 6827"/>
                <a:gd name="T79" fmla="*/ 5831 h 6400"/>
                <a:gd name="T80" fmla="*/ 5789 w 6827"/>
                <a:gd name="T81" fmla="*/ 5529 h 6400"/>
                <a:gd name="T82" fmla="*/ 5936 w 6827"/>
                <a:gd name="T83" fmla="*/ 5396 h 6400"/>
                <a:gd name="T84" fmla="*/ 5973 w 6827"/>
                <a:gd name="T85" fmla="*/ 5262 h 6400"/>
                <a:gd name="T86" fmla="*/ 6258 w 6827"/>
                <a:gd name="T87" fmla="*/ 128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27" h="6400">
                  <a:moveTo>
                    <a:pt x="6542" y="711"/>
                  </a:moveTo>
                  <a:lnTo>
                    <a:pt x="5973" y="711"/>
                  </a:lnTo>
                  <a:lnTo>
                    <a:pt x="5973" y="299"/>
                  </a:lnTo>
                  <a:cubicBezTo>
                    <a:pt x="5973" y="206"/>
                    <a:pt x="5928" y="119"/>
                    <a:pt x="5851" y="65"/>
                  </a:cubicBezTo>
                  <a:cubicBezTo>
                    <a:pt x="5774" y="12"/>
                    <a:pt x="5676" y="0"/>
                    <a:pt x="5589" y="33"/>
                  </a:cubicBezTo>
                  <a:lnTo>
                    <a:pt x="3413" y="849"/>
                  </a:lnTo>
                  <a:lnTo>
                    <a:pt x="1238" y="33"/>
                  </a:lnTo>
                  <a:cubicBezTo>
                    <a:pt x="1150" y="0"/>
                    <a:pt x="1053" y="12"/>
                    <a:pt x="976" y="65"/>
                  </a:cubicBezTo>
                  <a:cubicBezTo>
                    <a:pt x="899" y="119"/>
                    <a:pt x="853" y="206"/>
                    <a:pt x="853" y="299"/>
                  </a:cubicBezTo>
                  <a:lnTo>
                    <a:pt x="853" y="718"/>
                  </a:lnTo>
                  <a:lnTo>
                    <a:pt x="288" y="711"/>
                  </a:lnTo>
                  <a:cubicBezTo>
                    <a:pt x="217" y="710"/>
                    <a:pt x="139" y="740"/>
                    <a:pt x="84" y="793"/>
                  </a:cubicBezTo>
                  <a:cubicBezTo>
                    <a:pt x="30" y="847"/>
                    <a:pt x="0" y="920"/>
                    <a:pt x="0" y="996"/>
                  </a:cubicBezTo>
                  <a:lnTo>
                    <a:pt x="0" y="6116"/>
                  </a:lnTo>
                  <a:cubicBezTo>
                    <a:pt x="0" y="6273"/>
                    <a:pt x="127" y="6400"/>
                    <a:pt x="284" y="6400"/>
                  </a:cubicBezTo>
                  <a:lnTo>
                    <a:pt x="6542" y="6400"/>
                  </a:lnTo>
                  <a:cubicBezTo>
                    <a:pt x="6699" y="6400"/>
                    <a:pt x="6827" y="6273"/>
                    <a:pt x="6827" y="6116"/>
                  </a:cubicBezTo>
                  <a:lnTo>
                    <a:pt x="6827" y="996"/>
                  </a:lnTo>
                  <a:cubicBezTo>
                    <a:pt x="6827" y="839"/>
                    <a:pt x="6699" y="711"/>
                    <a:pt x="6542" y="711"/>
                  </a:cubicBezTo>
                  <a:close/>
                  <a:moveTo>
                    <a:pt x="569" y="5831"/>
                  </a:moveTo>
                  <a:lnTo>
                    <a:pt x="569" y="1283"/>
                  </a:lnTo>
                  <a:lnTo>
                    <a:pt x="853" y="1287"/>
                  </a:lnTo>
                  <a:lnTo>
                    <a:pt x="853" y="5262"/>
                  </a:lnTo>
                  <a:cubicBezTo>
                    <a:pt x="853" y="5292"/>
                    <a:pt x="858" y="5321"/>
                    <a:pt x="867" y="5348"/>
                  </a:cubicBezTo>
                  <a:cubicBezTo>
                    <a:pt x="872" y="5365"/>
                    <a:pt x="882" y="5380"/>
                    <a:pt x="890" y="5396"/>
                  </a:cubicBezTo>
                  <a:cubicBezTo>
                    <a:pt x="895" y="5405"/>
                    <a:pt x="898" y="5416"/>
                    <a:pt x="904" y="5424"/>
                  </a:cubicBezTo>
                  <a:cubicBezTo>
                    <a:pt x="936" y="5471"/>
                    <a:pt x="982" y="5508"/>
                    <a:pt x="1038" y="5529"/>
                  </a:cubicBezTo>
                  <a:lnTo>
                    <a:pt x="1275" y="5618"/>
                  </a:lnTo>
                  <a:lnTo>
                    <a:pt x="1844" y="5831"/>
                  </a:lnTo>
                  <a:lnTo>
                    <a:pt x="569" y="5831"/>
                  </a:lnTo>
                  <a:close/>
                  <a:moveTo>
                    <a:pt x="2815" y="4536"/>
                  </a:moveTo>
                  <a:cubicBezTo>
                    <a:pt x="2765" y="4636"/>
                    <a:pt x="2664" y="4693"/>
                    <a:pt x="2560" y="4693"/>
                  </a:cubicBezTo>
                  <a:cubicBezTo>
                    <a:pt x="2517" y="4693"/>
                    <a:pt x="2474" y="4684"/>
                    <a:pt x="2433" y="4663"/>
                  </a:cubicBezTo>
                  <a:lnTo>
                    <a:pt x="1864" y="4379"/>
                  </a:lnTo>
                  <a:cubicBezTo>
                    <a:pt x="1723" y="4308"/>
                    <a:pt x="1666" y="4138"/>
                    <a:pt x="1737" y="3997"/>
                  </a:cubicBezTo>
                  <a:cubicBezTo>
                    <a:pt x="1807" y="3857"/>
                    <a:pt x="1977" y="3800"/>
                    <a:pt x="2118" y="3870"/>
                  </a:cubicBezTo>
                  <a:lnTo>
                    <a:pt x="2687" y="4154"/>
                  </a:lnTo>
                  <a:cubicBezTo>
                    <a:pt x="2828" y="4225"/>
                    <a:pt x="2885" y="4396"/>
                    <a:pt x="2815" y="4536"/>
                  </a:cubicBezTo>
                  <a:close/>
                  <a:moveTo>
                    <a:pt x="2815" y="3398"/>
                  </a:moveTo>
                  <a:cubicBezTo>
                    <a:pt x="2765" y="3498"/>
                    <a:pt x="2664" y="3556"/>
                    <a:pt x="2560" y="3556"/>
                  </a:cubicBezTo>
                  <a:cubicBezTo>
                    <a:pt x="2517" y="3556"/>
                    <a:pt x="2474" y="3546"/>
                    <a:pt x="2433" y="3526"/>
                  </a:cubicBezTo>
                  <a:lnTo>
                    <a:pt x="1864" y="3241"/>
                  </a:lnTo>
                  <a:cubicBezTo>
                    <a:pt x="1723" y="3171"/>
                    <a:pt x="1666" y="3000"/>
                    <a:pt x="1737" y="2860"/>
                  </a:cubicBezTo>
                  <a:cubicBezTo>
                    <a:pt x="1807" y="2719"/>
                    <a:pt x="1977" y="2662"/>
                    <a:pt x="2118" y="2732"/>
                  </a:cubicBezTo>
                  <a:lnTo>
                    <a:pt x="2687" y="3017"/>
                  </a:lnTo>
                  <a:cubicBezTo>
                    <a:pt x="2828" y="3087"/>
                    <a:pt x="2885" y="3258"/>
                    <a:pt x="2815" y="3398"/>
                  </a:cubicBezTo>
                  <a:close/>
                  <a:moveTo>
                    <a:pt x="2815" y="2260"/>
                  </a:moveTo>
                  <a:cubicBezTo>
                    <a:pt x="2765" y="2360"/>
                    <a:pt x="2664" y="2418"/>
                    <a:pt x="2560" y="2418"/>
                  </a:cubicBezTo>
                  <a:cubicBezTo>
                    <a:pt x="2517" y="2418"/>
                    <a:pt x="2474" y="2408"/>
                    <a:pt x="2433" y="2388"/>
                  </a:cubicBezTo>
                  <a:lnTo>
                    <a:pt x="1864" y="2103"/>
                  </a:lnTo>
                  <a:cubicBezTo>
                    <a:pt x="1723" y="2033"/>
                    <a:pt x="1666" y="1862"/>
                    <a:pt x="1737" y="1722"/>
                  </a:cubicBezTo>
                  <a:cubicBezTo>
                    <a:pt x="1807" y="1582"/>
                    <a:pt x="1977" y="1524"/>
                    <a:pt x="2118" y="1594"/>
                  </a:cubicBezTo>
                  <a:lnTo>
                    <a:pt x="2687" y="1879"/>
                  </a:lnTo>
                  <a:cubicBezTo>
                    <a:pt x="2828" y="1949"/>
                    <a:pt x="2885" y="2120"/>
                    <a:pt x="2815" y="2260"/>
                  </a:cubicBezTo>
                  <a:close/>
                  <a:moveTo>
                    <a:pt x="4140" y="1879"/>
                  </a:moveTo>
                  <a:lnTo>
                    <a:pt x="4708" y="1594"/>
                  </a:lnTo>
                  <a:cubicBezTo>
                    <a:pt x="4849" y="1524"/>
                    <a:pt x="5020" y="1582"/>
                    <a:pt x="5090" y="1722"/>
                  </a:cubicBezTo>
                  <a:cubicBezTo>
                    <a:pt x="5160" y="1862"/>
                    <a:pt x="5103" y="2033"/>
                    <a:pt x="4963" y="2103"/>
                  </a:cubicBezTo>
                  <a:lnTo>
                    <a:pt x="4394" y="2388"/>
                  </a:lnTo>
                  <a:cubicBezTo>
                    <a:pt x="4353" y="2408"/>
                    <a:pt x="4310" y="2418"/>
                    <a:pt x="4267" y="2418"/>
                  </a:cubicBezTo>
                  <a:cubicBezTo>
                    <a:pt x="4163" y="2418"/>
                    <a:pt x="4062" y="2360"/>
                    <a:pt x="4012" y="2260"/>
                  </a:cubicBezTo>
                  <a:cubicBezTo>
                    <a:pt x="3942" y="2120"/>
                    <a:pt x="3999" y="1949"/>
                    <a:pt x="4140" y="1879"/>
                  </a:cubicBezTo>
                  <a:close/>
                  <a:moveTo>
                    <a:pt x="4140" y="3017"/>
                  </a:moveTo>
                  <a:lnTo>
                    <a:pt x="4708" y="2732"/>
                  </a:lnTo>
                  <a:cubicBezTo>
                    <a:pt x="4849" y="2662"/>
                    <a:pt x="5020" y="2719"/>
                    <a:pt x="5090" y="2860"/>
                  </a:cubicBezTo>
                  <a:cubicBezTo>
                    <a:pt x="5160" y="3000"/>
                    <a:pt x="5103" y="3171"/>
                    <a:pt x="4963" y="3241"/>
                  </a:cubicBezTo>
                  <a:lnTo>
                    <a:pt x="4394" y="3526"/>
                  </a:lnTo>
                  <a:cubicBezTo>
                    <a:pt x="4353" y="3546"/>
                    <a:pt x="4310" y="3556"/>
                    <a:pt x="4267" y="3556"/>
                  </a:cubicBezTo>
                  <a:cubicBezTo>
                    <a:pt x="4163" y="3556"/>
                    <a:pt x="4062" y="3498"/>
                    <a:pt x="4012" y="3398"/>
                  </a:cubicBezTo>
                  <a:cubicBezTo>
                    <a:pt x="3942" y="3258"/>
                    <a:pt x="3999" y="3087"/>
                    <a:pt x="4140" y="3017"/>
                  </a:cubicBezTo>
                  <a:close/>
                  <a:moveTo>
                    <a:pt x="4394" y="4663"/>
                  </a:moveTo>
                  <a:cubicBezTo>
                    <a:pt x="4353" y="4684"/>
                    <a:pt x="4310" y="4693"/>
                    <a:pt x="4267" y="4693"/>
                  </a:cubicBezTo>
                  <a:cubicBezTo>
                    <a:pt x="4163" y="4693"/>
                    <a:pt x="4062" y="4636"/>
                    <a:pt x="4012" y="4536"/>
                  </a:cubicBezTo>
                  <a:cubicBezTo>
                    <a:pt x="3942" y="4396"/>
                    <a:pt x="3999" y="4225"/>
                    <a:pt x="4140" y="4154"/>
                  </a:cubicBezTo>
                  <a:lnTo>
                    <a:pt x="4708" y="3870"/>
                  </a:lnTo>
                  <a:cubicBezTo>
                    <a:pt x="4849" y="3800"/>
                    <a:pt x="5020" y="3857"/>
                    <a:pt x="5090" y="3997"/>
                  </a:cubicBezTo>
                  <a:cubicBezTo>
                    <a:pt x="5160" y="4138"/>
                    <a:pt x="5103" y="4308"/>
                    <a:pt x="4963" y="4379"/>
                  </a:cubicBezTo>
                  <a:lnTo>
                    <a:pt x="4394" y="4663"/>
                  </a:lnTo>
                  <a:close/>
                  <a:moveTo>
                    <a:pt x="6258" y="5831"/>
                  </a:moveTo>
                  <a:lnTo>
                    <a:pt x="4983" y="5831"/>
                  </a:lnTo>
                  <a:lnTo>
                    <a:pt x="5634" y="5587"/>
                  </a:lnTo>
                  <a:lnTo>
                    <a:pt x="5789" y="5529"/>
                  </a:lnTo>
                  <a:cubicBezTo>
                    <a:pt x="5844" y="5508"/>
                    <a:pt x="5891" y="5471"/>
                    <a:pt x="5923" y="5424"/>
                  </a:cubicBezTo>
                  <a:cubicBezTo>
                    <a:pt x="5929" y="5416"/>
                    <a:pt x="5932" y="5405"/>
                    <a:pt x="5936" y="5396"/>
                  </a:cubicBezTo>
                  <a:cubicBezTo>
                    <a:pt x="5945" y="5380"/>
                    <a:pt x="5955" y="5365"/>
                    <a:pt x="5960" y="5348"/>
                  </a:cubicBezTo>
                  <a:cubicBezTo>
                    <a:pt x="5969" y="5321"/>
                    <a:pt x="5973" y="5292"/>
                    <a:pt x="5973" y="5262"/>
                  </a:cubicBezTo>
                  <a:lnTo>
                    <a:pt x="5973" y="1280"/>
                  </a:lnTo>
                  <a:lnTo>
                    <a:pt x="6258" y="1280"/>
                  </a:lnTo>
                  <a:lnTo>
                    <a:pt x="6258" y="5831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</p:sp>
        <p:grpSp>
          <p:nvGrpSpPr>
            <p:cNvPr id="12" name="组合 11"/>
            <p:cNvGrpSpPr/>
            <p:nvPr userDrawn="1"/>
          </p:nvGrpSpPr>
          <p:grpSpPr>
            <a:xfrm>
              <a:off x="3949460" y="126602"/>
              <a:ext cx="1893019" cy="551868"/>
              <a:chOff x="990451" y="87348"/>
              <a:chExt cx="1893019" cy="551868"/>
            </a:xfrm>
          </p:grpSpPr>
          <p:sp>
            <p:nvSpPr>
              <p:cNvPr id="13" name="TextBox 19"/>
              <p:cNvSpPr txBox="1"/>
              <p:nvPr/>
            </p:nvSpPr>
            <p:spPr>
              <a:xfrm>
                <a:off x="1004894" y="87348"/>
                <a:ext cx="1646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55"/>
                <a:r>
                  <a:rPr lang="zh-CN" altLang="en-US" sz="1600" b="1" spc="300">
                    <a:solidFill>
                      <a:schemeClr val="bg1"/>
                    </a:solidFill>
                    <a:latin typeface="微软雅黑"/>
                    <a:ea typeface="微软雅黑"/>
                  </a:rPr>
                  <a:t>点击添加标题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90451" y="346828"/>
                <a:ext cx="1893019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300" b="1">
                    <a:solidFill>
                      <a:schemeClr val="bg1"/>
                    </a:solidFill>
                  </a:rPr>
                  <a:t>CLICK TO ADD TITLE</a:t>
                </a:r>
                <a:endParaRPr lang="zh-CN" altLang="en-US" sz="1300" b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0302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E931-4B77-4ED0-AB94-4F58BA8EC30D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21CD-CA0F-4924-8275-86B69B5B7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36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"/>
          <a:stretch/>
        </p:blipFill>
        <p:spPr>
          <a:xfrm>
            <a:off x="0" y="28303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849231" y="3937046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文鼎习字体" panose="020B0602010101010101" pitchFamily="33" charset="-122"/>
                <a:ea typeface="文鼎习字体" panose="020B0602010101010101" pitchFamily="33" charset="-122"/>
              </a:rPr>
              <a:t>火爆招生进行中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文鼎习字体" panose="020B0602010101010101" pitchFamily="33" charset="-122"/>
              <a:ea typeface="文鼎习字体" panose="020B0602010101010101" pitchFamily="33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54142" y="2195745"/>
            <a:ext cx="6083717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>
              <a:bevelT w="57150" h="69850" prst="divot"/>
              <a:bevelB w="38100" h="381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76DC"/>
                </a:solidFill>
                <a:effectLst>
                  <a:outerShdw blurRad="88900" dist="38100" dir="2700000" algn="tl">
                    <a:srgbClr val="000000">
                      <a:alpha val="57000"/>
                    </a:srgbClr>
                  </a:outerShdw>
                </a:effectLst>
                <a:uLnTx/>
                <a:uFillTx/>
                <a:latin typeface="方正兰亭大黑_GBK" panose="02000000000000000000" pitchFamily="2" charset="-122"/>
                <a:ea typeface="方正兰亭大黑_GBK" panose="02000000000000000000" pitchFamily="2" charset="-122"/>
                <a:cs typeface="+mn-cs"/>
              </a:rPr>
              <a:t>成人教育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2076DC"/>
              </a:solidFill>
              <a:effectLst>
                <a:outerShdw blurRad="88900" dist="38100" dir="2700000" algn="tl">
                  <a:srgbClr val="000000">
                    <a:alpha val="57000"/>
                  </a:srgbClr>
                </a:outerShdw>
              </a:effectLst>
              <a:uLnTx/>
              <a:uFillTx/>
              <a:latin typeface="方正兰亭大黑_GBK" panose="02000000000000000000" pitchFamily="2" charset="-122"/>
              <a:ea typeface="方正兰亭大黑_GBK" panose="02000000000000000000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303"/>
            <a:ext cx="3026449" cy="34899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04" y="1811382"/>
            <a:ext cx="3893696" cy="50466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54" y="6284731"/>
            <a:ext cx="5216759" cy="5732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24760" y="4768043"/>
            <a:ext cx="414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适用于成人院校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招生推广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培训等演示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52782" y="1583129"/>
            <a:ext cx="1686436" cy="369332"/>
            <a:chOff x="5381899" y="1583129"/>
            <a:chExt cx="1686436" cy="369332"/>
          </a:xfrm>
        </p:grpSpPr>
        <p:sp>
          <p:nvSpPr>
            <p:cNvPr id="11" name="文本框 10"/>
            <p:cNvSpPr txBox="1"/>
            <p:nvPr/>
          </p:nvSpPr>
          <p:spPr>
            <a:xfrm>
              <a:off x="5381899" y="1632272"/>
              <a:ext cx="1686436" cy="31214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Cyberspace" panose="00000400000000000000" pitchFamily="2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389200" y="1583129"/>
              <a:ext cx="16273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b="1" dirty="0">
                  <a:solidFill>
                    <a:srgbClr val="FFFFFF"/>
                  </a:solidFill>
                  <a:latin typeface="Century Gothic" panose="020B0502020202020204" pitchFamily="34" charset="0"/>
                  <a:cs typeface="Cyberspace" panose="00000400000000000000" pitchFamily="2" charset="0"/>
                </a:rPr>
                <a:t>POWERPOINT</a:t>
              </a:r>
              <a:endParaRPr lang="zh-CN" altLang="en-US" b="1" dirty="0">
                <a:solidFill>
                  <a:srgbClr val="FFFFFF"/>
                </a:solidFill>
                <a:latin typeface="Century Gothic" panose="020B0502020202020204" pitchFamily="34" charset="0"/>
                <a:cs typeface="Cyberspace" panose="00000400000000000000" pitchFamily="2" charset="0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4796443" y="5336771"/>
            <a:ext cx="2565055" cy="609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汇报人：千库网</a:t>
            </a:r>
          </a:p>
          <a:p>
            <a:pPr algn="ctr"/>
            <a:r>
              <a:rPr lang="zh-CN" altLang="en-US" dirty="0"/>
              <a:t>汇报时间：</a:t>
            </a:r>
            <a:r>
              <a:rPr lang="en-US" altLang="zh-CN" dirty="0"/>
              <a:t>XX</a:t>
            </a:r>
            <a:r>
              <a:rPr lang="zh-CN" altLang="en-US" dirty="0"/>
              <a:t>年 </a:t>
            </a:r>
            <a:r>
              <a:rPr lang="en-US" altLang="zh-CN" dirty="0"/>
              <a:t>XX</a:t>
            </a:r>
            <a:r>
              <a:rPr lang="zh-CN" altLang="en-US" dirty="0"/>
              <a:t>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029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5"/>
          <p:cNvGrpSpPr/>
          <p:nvPr/>
        </p:nvGrpSpPr>
        <p:grpSpPr>
          <a:xfrm>
            <a:off x="4575429" y="1333500"/>
            <a:ext cx="3072699" cy="4989938"/>
            <a:chOff x="4575429" y="1333500"/>
            <a:chExt cx="3072699" cy="4989938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 rot="273529">
              <a:off x="4579354" y="5408856"/>
              <a:ext cx="2907875" cy="914582"/>
            </a:xfrm>
            <a:custGeom>
              <a:avLst/>
              <a:gdLst>
                <a:gd name="T0" fmla="*/ 709 w 718"/>
                <a:gd name="T1" fmla="*/ 113 h 313"/>
                <a:gd name="T2" fmla="*/ 376 w 718"/>
                <a:gd name="T3" fmla="*/ 289 h 313"/>
                <a:gd name="T4" fmla="*/ 9 w 718"/>
                <a:gd name="T5" fmla="*/ 200 h 313"/>
                <a:gd name="T6" fmla="*/ 343 w 718"/>
                <a:gd name="T7" fmla="*/ 24 h 313"/>
                <a:gd name="T8" fmla="*/ 709 w 718"/>
                <a:gd name="T9" fmla="*/ 1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13">
                  <a:moveTo>
                    <a:pt x="709" y="113"/>
                  </a:moveTo>
                  <a:cubicBezTo>
                    <a:pt x="718" y="186"/>
                    <a:pt x="569" y="265"/>
                    <a:pt x="376" y="289"/>
                  </a:cubicBezTo>
                  <a:cubicBezTo>
                    <a:pt x="182" y="313"/>
                    <a:pt x="18" y="273"/>
                    <a:pt x="9" y="200"/>
                  </a:cubicBezTo>
                  <a:cubicBezTo>
                    <a:pt x="0" y="127"/>
                    <a:pt x="149" y="48"/>
                    <a:pt x="343" y="24"/>
                  </a:cubicBezTo>
                  <a:cubicBezTo>
                    <a:pt x="536" y="0"/>
                    <a:pt x="700" y="39"/>
                    <a:pt x="709" y="113"/>
                  </a:cubicBezTo>
                </a:path>
              </a:pathLst>
            </a:custGeom>
            <a:solidFill>
              <a:schemeClr val="tx2">
                <a:lumMod val="75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4802187" y="2852069"/>
              <a:ext cx="1962150" cy="3154363"/>
            </a:xfrm>
            <a:custGeom>
              <a:avLst/>
              <a:gdLst>
                <a:gd name="T0" fmla="*/ 17 w 235"/>
                <a:gd name="T1" fmla="*/ 378 h 378"/>
                <a:gd name="T2" fmla="*/ 9 w 235"/>
                <a:gd name="T3" fmla="*/ 376 h 378"/>
                <a:gd name="T4" fmla="*/ 4 w 235"/>
                <a:gd name="T5" fmla="*/ 356 h 378"/>
                <a:gd name="T6" fmla="*/ 205 w 235"/>
                <a:gd name="T7" fmla="*/ 8 h 378"/>
                <a:gd name="T8" fmla="*/ 218 w 235"/>
                <a:gd name="T9" fmla="*/ 0 h 378"/>
                <a:gd name="T10" fmla="*/ 225 w 235"/>
                <a:gd name="T11" fmla="*/ 2 h 378"/>
                <a:gd name="T12" fmla="*/ 231 w 235"/>
                <a:gd name="T13" fmla="*/ 22 h 378"/>
                <a:gd name="T14" fmla="*/ 30 w 235"/>
                <a:gd name="T15" fmla="*/ 371 h 378"/>
                <a:gd name="T16" fmla="*/ 17 w 23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378">
                  <a:moveTo>
                    <a:pt x="17" y="378"/>
                  </a:moveTo>
                  <a:cubicBezTo>
                    <a:pt x="14" y="378"/>
                    <a:pt x="12" y="378"/>
                    <a:pt x="9" y="376"/>
                  </a:cubicBezTo>
                  <a:cubicBezTo>
                    <a:pt x="2" y="372"/>
                    <a:pt x="0" y="363"/>
                    <a:pt x="4" y="356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8" y="3"/>
                    <a:pt x="213" y="0"/>
                    <a:pt x="218" y="0"/>
                  </a:cubicBezTo>
                  <a:cubicBezTo>
                    <a:pt x="221" y="0"/>
                    <a:pt x="223" y="1"/>
                    <a:pt x="225" y="2"/>
                  </a:cubicBezTo>
                  <a:cubicBezTo>
                    <a:pt x="232" y="6"/>
                    <a:pt x="235" y="15"/>
                    <a:pt x="231" y="22"/>
                  </a:cubicBezTo>
                  <a:cubicBezTo>
                    <a:pt x="30" y="371"/>
                    <a:pt x="30" y="371"/>
                    <a:pt x="30" y="371"/>
                  </a:cubicBezTo>
                  <a:cubicBezTo>
                    <a:pt x="27" y="376"/>
                    <a:pt x="22" y="378"/>
                    <a:pt x="17" y="37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802187" y="2852069"/>
              <a:ext cx="1870075" cy="3136900"/>
            </a:xfrm>
            <a:custGeom>
              <a:avLst/>
              <a:gdLst>
                <a:gd name="T0" fmla="*/ 9 w 224"/>
                <a:gd name="T1" fmla="*/ 376 h 376"/>
                <a:gd name="T2" fmla="*/ 4 w 224"/>
                <a:gd name="T3" fmla="*/ 356 h 376"/>
                <a:gd name="T4" fmla="*/ 205 w 224"/>
                <a:gd name="T5" fmla="*/ 8 h 376"/>
                <a:gd name="T6" fmla="*/ 217 w 224"/>
                <a:gd name="T7" fmla="*/ 0 h 376"/>
                <a:gd name="T8" fmla="*/ 224 w 224"/>
                <a:gd name="T9" fmla="*/ 5 h 376"/>
                <a:gd name="T10" fmla="*/ 9 w 224"/>
                <a:gd name="T1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76">
                  <a:moveTo>
                    <a:pt x="9" y="376"/>
                  </a:moveTo>
                  <a:cubicBezTo>
                    <a:pt x="2" y="372"/>
                    <a:pt x="0" y="363"/>
                    <a:pt x="4" y="356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8" y="3"/>
                    <a:pt x="212" y="1"/>
                    <a:pt x="217" y="0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9" y="376"/>
                    <a:pt x="9" y="376"/>
                    <a:pt x="9" y="37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294312" y="2852069"/>
              <a:ext cx="1962150" cy="3154363"/>
            </a:xfrm>
            <a:custGeom>
              <a:avLst/>
              <a:gdLst>
                <a:gd name="T0" fmla="*/ 219 w 235"/>
                <a:gd name="T1" fmla="*/ 378 h 378"/>
                <a:gd name="T2" fmla="*/ 226 w 235"/>
                <a:gd name="T3" fmla="*/ 376 h 378"/>
                <a:gd name="T4" fmla="*/ 231 w 235"/>
                <a:gd name="T5" fmla="*/ 356 h 378"/>
                <a:gd name="T6" fmla="*/ 30 w 235"/>
                <a:gd name="T7" fmla="*/ 8 h 378"/>
                <a:gd name="T8" fmla="*/ 17 w 235"/>
                <a:gd name="T9" fmla="*/ 0 h 378"/>
                <a:gd name="T10" fmla="*/ 10 w 235"/>
                <a:gd name="T11" fmla="*/ 2 h 378"/>
                <a:gd name="T12" fmla="*/ 5 w 235"/>
                <a:gd name="T13" fmla="*/ 22 h 378"/>
                <a:gd name="T14" fmla="*/ 206 w 235"/>
                <a:gd name="T15" fmla="*/ 371 h 378"/>
                <a:gd name="T16" fmla="*/ 219 w 23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378">
                  <a:moveTo>
                    <a:pt x="219" y="378"/>
                  </a:moveTo>
                  <a:cubicBezTo>
                    <a:pt x="221" y="378"/>
                    <a:pt x="224" y="378"/>
                    <a:pt x="226" y="376"/>
                  </a:cubicBezTo>
                  <a:cubicBezTo>
                    <a:pt x="233" y="372"/>
                    <a:pt x="235" y="363"/>
                    <a:pt x="231" y="35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3"/>
                    <a:pt x="22" y="0"/>
                    <a:pt x="17" y="0"/>
                  </a:cubicBezTo>
                  <a:cubicBezTo>
                    <a:pt x="15" y="0"/>
                    <a:pt x="12" y="1"/>
                    <a:pt x="10" y="2"/>
                  </a:cubicBezTo>
                  <a:cubicBezTo>
                    <a:pt x="3" y="6"/>
                    <a:pt x="0" y="15"/>
                    <a:pt x="5" y="22"/>
                  </a:cubicBezTo>
                  <a:cubicBezTo>
                    <a:pt x="206" y="371"/>
                    <a:pt x="206" y="371"/>
                    <a:pt x="206" y="371"/>
                  </a:cubicBezTo>
                  <a:cubicBezTo>
                    <a:pt x="209" y="376"/>
                    <a:pt x="213" y="378"/>
                    <a:pt x="219" y="37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387" y="2852069"/>
              <a:ext cx="1870075" cy="3136900"/>
            </a:xfrm>
            <a:custGeom>
              <a:avLst/>
              <a:gdLst>
                <a:gd name="T0" fmla="*/ 215 w 224"/>
                <a:gd name="T1" fmla="*/ 376 h 376"/>
                <a:gd name="T2" fmla="*/ 220 w 224"/>
                <a:gd name="T3" fmla="*/ 356 h 376"/>
                <a:gd name="T4" fmla="*/ 19 w 224"/>
                <a:gd name="T5" fmla="*/ 8 h 376"/>
                <a:gd name="T6" fmla="*/ 8 w 224"/>
                <a:gd name="T7" fmla="*/ 0 h 376"/>
                <a:gd name="T8" fmla="*/ 0 w 224"/>
                <a:gd name="T9" fmla="*/ 5 h 376"/>
                <a:gd name="T10" fmla="*/ 215 w 224"/>
                <a:gd name="T1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76">
                  <a:moveTo>
                    <a:pt x="215" y="376"/>
                  </a:moveTo>
                  <a:cubicBezTo>
                    <a:pt x="222" y="372"/>
                    <a:pt x="224" y="363"/>
                    <a:pt x="220" y="35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6" y="3"/>
                    <a:pt x="12" y="1"/>
                    <a:pt x="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15" y="376"/>
                    <a:pt x="215" y="376"/>
                    <a:pt x="215" y="37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5970587" y="1333500"/>
              <a:ext cx="141192" cy="416334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64"/>
            <p:cNvSpPr>
              <a:spLocks/>
            </p:cNvSpPr>
            <p:nvPr/>
          </p:nvSpPr>
          <p:spPr bwMode="auto">
            <a:xfrm flipH="1">
              <a:off x="6210594" y="4419611"/>
              <a:ext cx="371388" cy="370707"/>
            </a:xfrm>
            <a:custGeom>
              <a:avLst/>
              <a:gdLst>
                <a:gd name="connsiteX0" fmla="*/ 162286 w 371388"/>
                <a:gd name="connsiteY0" fmla="*/ 0 h 370707"/>
                <a:gd name="connsiteX1" fmla="*/ 277830 w 371388"/>
                <a:gd name="connsiteY1" fmla="*/ 84190 h 370707"/>
                <a:gd name="connsiteX2" fmla="*/ 371388 w 371388"/>
                <a:gd name="connsiteY2" fmla="*/ 138246 h 370707"/>
                <a:gd name="connsiteX3" fmla="*/ 361499 w 371388"/>
                <a:gd name="connsiteY3" fmla="*/ 155407 h 370707"/>
                <a:gd name="connsiteX4" fmla="*/ 238528 w 371388"/>
                <a:gd name="connsiteY4" fmla="*/ 368804 h 370707"/>
                <a:gd name="connsiteX5" fmla="*/ 237431 w 371388"/>
                <a:gd name="connsiteY5" fmla="*/ 370707 h 370707"/>
                <a:gd name="connsiteX6" fmla="*/ 157271 w 371388"/>
                <a:gd name="connsiteY6" fmla="*/ 350096 h 370707"/>
                <a:gd name="connsiteX7" fmla="*/ 61613 w 371388"/>
                <a:gd name="connsiteY7" fmla="*/ 315085 h 370707"/>
                <a:gd name="connsiteX8" fmla="*/ 0 w 371388"/>
                <a:gd name="connsiteY8" fmla="*/ 285404 h 370707"/>
                <a:gd name="connsiteX9" fmla="*/ 3871 w 371388"/>
                <a:gd name="connsiteY9" fmla="*/ 274116 h 370707"/>
                <a:gd name="connsiteX10" fmla="*/ 156343 w 371388"/>
                <a:gd name="connsiteY10" fmla="*/ 10284 h 37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388" h="370707">
                  <a:moveTo>
                    <a:pt x="162286" y="0"/>
                  </a:moveTo>
                  <a:lnTo>
                    <a:pt x="277830" y="84190"/>
                  </a:lnTo>
                  <a:lnTo>
                    <a:pt x="371388" y="138246"/>
                  </a:lnTo>
                  <a:lnTo>
                    <a:pt x="361499" y="155407"/>
                  </a:lnTo>
                  <a:cubicBezTo>
                    <a:pt x="291230" y="277348"/>
                    <a:pt x="256095" y="338319"/>
                    <a:pt x="238528" y="368804"/>
                  </a:cubicBezTo>
                  <a:lnTo>
                    <a:pt x="237431" y="370707"/>
                  </a:lnTo>
                  <a:lnTo>
                    <a:pt x="157271" y="350096"/>
                  </a:lnTo>
                  <a:cubicBezTo>
                    <a:pt x="124669" y="339956"/>
                    <a:pt x="92754" y="328256"/>
                    <a:pt x="61613" y="315085"/>
                  </a:cubicBezTo>
                  <a:lnTo>
                    <a:pt x="0" y="285404"/>
                  </a:lnTo>
                  <a:lnTo>
                    <a:pt x="3871" y="274116"/>
                  </a:lnTo>
                  <a:cubicBezTo>
                    <a:pt x="56317" y="183366"/>
                    <a:pt x="107124" y="95451"/>
                    <a:pt x="156343" y="10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63"/>
            <p:cNvSpPr>
              <a:spLocks/>
            </p:cNvSpPr>
            <p:nvPr/>
          </p:nvSpPr>
          <p:spPr bwMode="auto">
            <a:xfrm>
              <a:off x="5503653" y="4390699"/>
              <a:ext cx="371388" cy="370707"/>
            </a:xfrm>
            <a:custGeom>
              <a:avLst/>
              <a:gdLst>
                <a:gd name="connsiteX0" fmla="*/ 162286 w 371388"/>
                <a:gd name="connsiteY0" fmla="*/ 0 h 370707"/>
                <a:gd name="connsiteX1" fmla="*/ 277830 w 371388"/>
                <a:gd name="connsiteY1" fmla="*/ 84190 h 370707"/>
                <a:gd name="connsiteX2" fmla="*/ 371388 w 371388"/>
                <a:gd name="connsiteY2" fmla="*/ 138246 h 370707"/>
                <a:gd name="connsiteX3" fmla="*/ 361499 w 371388"/>
                <a:gd name="connsiteY3" fmla="*/ 155407 h 370707"/>
                <a:gd name="connsiteX4" fmla="*/ 238528 w 371388"/>
                <a:gd name="connsiteY4" fmla="*/ 368804 h 370707"/>
                <a:gd name="connsiteX5" fmla="*/ 237431 w 371388"/>
                <a:gd name="connsiteY5" fmla="*/ 370707 h 370707"/>
                <a:gd name="connsiteX6" fmla="*/ 157271 w 371388"/>
                <a:gd name="connsiteY6" fmla="*/ 350096 h 370707"/>
                <a:gd name="connsiteX7" fmla="*/ 61613 w 371388"/>
                <a:gd name="connsiteY7" fmla="*/ 315085 h 370707"/>
                <a:gd name="connsiteX8" fmla="*/ 0 w 371388"/>
                <a:gd name="connsiteY8" fmla="*/ 285404 h 370707"/>
                <a:gd name="connsiteX9" fmla="*/ 3871 w 371388"/>
                <a:gd name="connsiteY9" fmla="*/ 274116 h 370707"/>
                <a:gd name="connsiteX10" fmla="*/ 156343 w 371388"/>
                <a:gd name="connsiteY10" fmla="*/ 10284 h 37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388" h="370707">
                  <a:moveTo>
                    <a:pt x="162286" y="0"/>
                  </a:moveTo>
                  <a:lnTo>
                    <a:pt x="277830" y="84190"/>
                  </a:lnTo>
                  <a:lnTo>
                    <a:pt x="371388" y="138246"/>
                  </a:lnTo>
                  <a:lnTo>
                    <a:pt x="361499" y="155407"/>
                  </a:lnTo>
                  <a:cubicBezTo>
                    <a:pt x="291230" y="277348"/>
                    <a:pt x="256095" y="338319"/>
                    <a:pt x="238528" y="368804"/>
                  </a:cubicBezTo>
                  <a:lnTo>
                    <a:pt x="237431" y="370707"/>
                  </a:lnTo>
                  <a:lnTo>
                    <a:pt x="157271" y="350096"/>
                  </a:lnTo>
                  <a:cubicBezTo>
                    <a:pt x="124669" y="339956"/>
                    <a:pt x="92754" y="328256"/>
                    <a:pt x="61613" y="315085"/>
                  </a:cubicBezTo>
                  <a:lnTo>
                    <a:pt x="0" y="285404"/>
                  </a:lnTo>
                  <a:lnTo>
                    <a:pt x="3871" y="274116"/>
                  </a:lnTo>
                  <a:cubicBezTo>
                    <a:pt x="56317" y="183366"/>
                    <a:pt x="107124" y="95451"/>
                    <a:pt x="156343" y="10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5970587" y="2385344"/>
              <a:ext cx="125413" cy="311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2" name="Group 7"/>
            <p:cNvGrpSpPr/>
            <p:nvPr/>
          </p:nvGrpSpPr>
          <p:grpSpPr>
            <a:xfrm>
              <a:off x="4575429" y="1712058"/>
              <a:ext cx="3072699" cy="3072166"/>
              <a:chOff x="2134851" y="2201894"/>
              <a:chExt cx="3500825" cy="3500217"/>
            </a:xfrm>
          </p:grpSpPr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2134851" y="2201894"/>
                <a:ext cx="3500825" cy="350021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2377993" y="2463014"/>
                <a:ext cx="2979193" cy="29785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2693765" y="2778180"/>
                <a:ext cx="2347648" cy="23476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2996179" y="3079985"/>
                <a:ext cx="1742822" cy="17440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Oval 15"/>
              <p:cNvSpPr>
                <a:spLocks noChangeArrowheads="1"/>
              </p:cNvSpPr>
              <p:nvPr/>
            </p:nvSpPr>
            <p:spPr bwMode="auto">
              <a:xfrm>
                <a:off x="3284018" y="3368432"/>
                <a:ext cx="1166537" cy="116714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>
                <a:off x="3530563" y="3615584"/>
                <a:ext cx="672839" cy="6728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Oval 17"/>
              <p:cNvSpPr>
                <a:spLocks noChangeArrowheads="1"/>
              </p:cNvSpPr>
              <p:nvPr/>
            </p:nvSpPr>
            <p:spPr bwMode="auto">
              <a:xfrm>
                <a:off x="3709096" y="3794117"/>
                <a:ext cx="315773" cy="31577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0" name="Group 20"/>
          <p:cNvGrpSpPr/>
          <p:nvPr/>
        </p:nvGrpSpPr>
        <p:grpSpPr>
          <a:xfrm flipH="1">
            <a:off x="6067596" y="2450131"/>
            <a:ext cx="882784" cy="901915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Group 35"/>
          <p:cNvGrpSpPr/>
          <p:nvPr/>
        </p:nvGrpSpPr>
        <p:grpSpPr>
          <a:xfrm>
            <a:off x="5197511" y="2830484"/>
            <a:ext cx="882784" cy="901915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50" name="Freeform 36"/>
            <p:cNvSpPr>
              <a:spLocks/>
            </p:cNvSpPr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8" name="Group 44"/>
          <p:cNvGrpSpPr/>
          <p:nvPr/>
        </p:nvGrpSpPr>
        <p:grpSpPr>
          <a:xfrm flipH="1">
            <a:off x="6072190" y="3370440"/>
            <a:ext cx="882784" cy="901915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7" name="Group 65"/>
          <p:cNvGrpSpPr/>
          <p:nvPr/>
        </p:nvGrpSpPr>
        <p:grpSpPr>
          <a:xfrm flipV="1">
            <a:off x="3649279" y="3024988"/>
            <a:ext cx="1371285" cy="1394623"/>
            <a:chOff x="1984788" y="-2227263"/>
            <a:chExt cx="2825748" cy="6094113"/>
          </a:xfrm>
        </p:grpSpPr>
        <p:cxnSp>
          <p:nvCxnSpPr>
            <p:cNvPr id="68" name="Straight Connector 66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/>
            <p:nvPr/>
          </p:nvCxnSpPr>
          <p:spPr>
            <a:xfrm flipV="1">
              <a:off x="2002722" y="-2227263"/>
              <a:ext cx="0" cy="6094113"/>
            </a:xfrm>
            <a:prstGeom prst="line">
              <a:avLst/>
            </a:prstGeom>
            <a:ln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8"/>
          <p:cNvGrpSpPr/>
          <p:nvPr/>
        </p:nvGrpSpPr>
        <p:grpSpPr>
          <a:xfrm flipH="1" flipV="1">
            <a:off x="7074373" y="3620180"/>
            <a:ext cx="935804" cy="1379606"/>
            <a:chOff x="1984788" y="2060425"/>
            <a:chExt cx="2825748" cy="1806425"/>
          </a:xfrm>
        </p:grpSpPr>
        <p:cxnSp>
          <p:nvCxnSpPr>
            <p:cNvPr id="71" name="Straight Connector 69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chemeClr val="accent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/>
            <p:nvPr/>
          </p:nvCxnSpPr>
          <p:spPr>
            <a:xfrm rot="10800000">
              <a:off x="2002721" y="2060425"/>
              <a:ext cx="0" cy="1806425"/>
            </a:xfrm>
            <a:prstGeom prst="line">
              <a:avLst/>
            </a:prstGeom>
            <a:ln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1"/>
          <p:cNvGrpSpPr/>
          <p:nvPr/>
        </p:nvGrpSpPr>
        <p:grpSpPr>
          <a:xfrm flipH="1">
            <a:off x="7179191" y="1519238"/>
            <a:ext cx="1581458" cy="1274766"/>
            <a:chOff x="1984788" y="650852"/>
            <a:chExt cx="2825748" cy="3216001"/>
          </a:xfrm>
        </p:grpSpPr>
        <p:cxnSp>
          <p:nvCxnSpPr>
            <p:cNvPr id="74" name="Straight Connector 72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/>
            <p:nvPr/>
          </p:nvCxnSpPr>
          <p:spPr>
            <a:xfrm flipH="1" flipV="1">
              <a:off x="2002720" y="650852"/>
              <a:ext cx="0" cy="3216001"/>
            </a:xfrm>
            <a:prstGeom prst="line">
              <a:avLst/>
            </a:prstGeom>
            <a:ln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 Placeholder 47"/>
          <p:cNvSpPr txBox="1">
            <a:spLocks/>
          </p:cNvSpPr>
          <p:nvPr/>
        </p:nvSpPr>
        <p:spPr>
          <a:xfrm>
            <a:off x="8813301" y="1850555"/>
            <a:ext cx="2376072" cy="2568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0A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0030A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Text Placeholder 48"/>
          <p:cNvSpPr txBox="1">
            <a:spLocks/>
          </p:cNvSpPr>
          <p:nvPr/>
        </p:nvSpPr>
        <p:spPr>
          <a:xfrm>
            <a:off x="8813301" y="2157259"/>
            <a:ext cx="2376072" cy="8914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您的内容打在这里，或复制文本后在此粘贴</a:t>
            </a: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Text Placeholder 47"/>
          <p:cNvSpPr txBox="1">
            <a:spLocks/>
          </p:cNvSpPr>
          <p:nvPr/>
        </p:nvSpPr>
        <p:spPr>
          <a:xfrm>
            <a:off x="8083199" y="3959147"/>
            <a:ext cx="2376072" cy="2568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4A9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04A9E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Text Placeholder 48"/>
          <p:cNvSpPr txBox="1">
            <a:spLocks/>
          </p:cNvSpPr>
          <p:nvPr/>
        </p:nvSpPr>
        <p:spPr>
          <a:xfrm>
            <a:off x="8083199" y="4265851"/>
            <a:ext cx="2376072" cy="8914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您的内容打在这里，或复制文本后在此粘贴</a:t>
            </a: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Text Placeholder 47"/>
          <p:cNvSpPr txBox="1">
            <a:spLocks/>
          </p:cNvSpPr>
          <p:nvPr/>
        </p:nvSpPr>
        <p:spPr>
          <a:xfrm>
            <a:off x="1256855" y="3308133"/>
            <a:ext cx="2376072" cy="2568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48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0048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Text Placeholder 48"/>
          <p:cNvSpPr txBox="1">
            <a:spLocks/>
          </p:cNvSpPr>
          <p:nvPr/>
        </p:nvSpPr>
        <p:spPr>
          <a:xfrm>
            <a:off x="1256855" y="3614837"/>
            <a:ext cx="2376072" cy="8914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您的内容打在这里，或复制文本后在此粘贴</a:t>
            </a: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399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709615" y="2048073"/>
            <a:ext cx="4233329" cy="3678765"/>
            <a:chOff x="1736509" y="1671556"/>
            <a:chExt cx="4233329" cy="3678765"/>
          </a:xfrm>
        </p:grpSpPr>
        <p:sp>
          <p:nvSpPr>
            <p:cNvPr id="2" name="任意多边形 5"/>
            <p:cNvSpPr/>
            <p:nvPr/>
          </p:nvSpPr>
          <p:spPr>
            <a:xfrm>
              <a:off x="2046585" y="1894767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3" name="任意多边形 62"/>
            <p:cNvSpPr/>
            <p:nvPr/>
          </p:nvSpPr>
          <p:spPr>
            <a:xfrm>
              <a:off x="1736509" y="1671556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4" name="任意多边形 2"/>
            <p:cNvSpPr/>
            <p:nvPr/>
          </p:nvSpPr>
          <p:spPr>
            <a:xfrm>
              <a:off x="2875865" y="4877780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134857" y="2180181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300" normalizeH="0" baseline="0" noProof="0">
                <a:ln>
                  <a:noFill/>
                </a:ln>
                <a:solidFill>
                  <a:srgbClr val="0048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zh-CN" altLang="en-US" sz="2400" b="1" i="0" u="none" strike="noStrike" kern="0" cap="none" spc="300" normalizeH="0" baseline="0" noProof="0" dirty="0">
              <a:ln>
                <a:noFill/>
              </a:ln>
              <a:solidFill>
                <a:srgbClr val="0048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4881" y="2685713"/>
            <a:ext cx="400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您的内容打在这里，或通过复制您的文本后在此框中选择粘贴，并选择只保留文字。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98281" y="3978178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300" normalizeH="0" baseline="0" noProof="0">
                <a:ln>
                  <a:noFill/>
                </a:ln>
                <a:solidFill>
                  <a:srgbClr val="0090D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zh-CN" altLang="en-US" sz="2800" b="1" i="0" u="none" strike="noStrike" kern="0" cap="none" spc="300" normalizeH="0" baseline="0" noProof="0" dirty="0">
              <a:ln>
                <a:noFill/>
              </a:ln>
              <a:solidFill>
                <a:srgbClr val="0090D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24881" y="4511142"/>
            <a:ext cx="400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您的内容打在这里，或通过复制您的文本后在此框中选择粘贴，并选择只保留文字。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Freeform 30"/>
          <p:cNvSpPr>
            <a:spLocks noEditPoints="1"/>
          </p:cNvSpPr>
          <p:nvPr/>
        </p:nvSpPr>
        <p:spPr bwMode="auto">
          <a:xfrm>
            <a:off x="6775478" y="221791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6775478" y="4077385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448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 animBg="1" autoUpdateAnimBg="0"/>
      <p:bldP spid="10" grpId="1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07890" y="1799346"/>
            <a:ext cx="7072312" cy="3482975"/>
            <a:chOff x="1358950" y="1173758"/>
            <a:chExt cx="7072312" cy="34829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67C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2509341" y="1597733"/>
            <a:ext cx="2422525" cy="193675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067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509341" y="1597733"/>
            <a:ext cx="2238375" cy="1554163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8A81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9463229" y="5028321"/>
            <a:ext cx="198437" cy="198438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0"/>
          <p:cNvSpPr txBox="1"/>
          <p:nvPr/>
        </p:nvSpPr>
        <p:spPr>
          <a:xfrm>
            <a:off x="2754476" y="1877758"/>
            <a:ext cx="116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mtClean="0">
                <a:solidFill>
                  <a:srgbClr val="F8F8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7200" dirty="0">
              <a:solidFill>
                <a:srgbClr val="F8F8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71"/>
          <p:cNvSpPr txBox="1"/>
          <p:nvPr/>
        </p:nvSpPr>
        <p:spPr>
          <a:xfrm>
            <a:off x="4604984" y="2794081"/>
            <a:ext cx="4038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r>
              <a:rPr lang="zh-CN" altLang="en-US" sz="3200" b="1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870975" y="1719901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zh-CN" altLang="zh-CN" sz="20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sz="1600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3"/>
          <p:cNvSpPr txBox="1"/>
          <p:nvPr/>
        </p:nvSpPr>
        <p:spPr>
          <a:xfrm>
            <a:off x="3494864" y="3386794"/>
            <a:ext cx="531795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zh-CN" altLang="en-US" sz="160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peech-and-audience_65883"/>
          <p:cNvSpPr>
            <a:spLocks noChangeAspect="1"/>
          </p:cNvSpPr>
          <p:nvPr/>
        </p:nvSpPr>
        <p:spPr bwMode="auto">
          <a:xfrm>
            <a:off x="8297337" y="4617074"/>
            <a:ext cx="543025" cy="609685"/>
          </a:xfrm>
          <a:custGeom>
            <a:avLst/>
            <a:gdLst>
              <a:gd name="T0" fmla="*/ 346 w 554"/>
              <a:gd name="T1" fmla="*/ 179 h 623"/>
              <a:gd name="T2" fmla="*/ 553 w 554"/>
              <a:gd name="T3" fmla="*/ 101 h 623"/>
              <a:gd name="T4" fmla="*/ 300 w 554"/>
              <a:gd name="T5" fmla="*/ 101 h 623"/>
              <a:gd name="T6" fmla="*/ 277 w 554"/>
              <a:gd name="T7" fmla="*/ 178 h 623"/>
              <a:gd name="T8" fmla="*/ 283 w 554"/>
              <a:gd name="T9" fmla="*/ 189 h 623"/>
              <a:gd name="T10" fmla="*/ 480 w 554"/>
              <a:gd name="T11" fmla="*/ 48 h 623"/>
              <a:gd name="T12" fmla="*/ 480 w 554"/>
              <a:gd name="T13" fmla="*/ 74 h 623"/>
              <a:gd name="T14" fmla="*/ 358 w 554"/>
              <a:gd name="T15" fmla="*/ 61 h 623"/>
              <a:gd name="T16" fmla="*/ 372 w 554"/>
              <a:gd name="T17" fmla="*/ 91 h 623"/>
              <a:gd name="T18" fmla="*/ 493 w 554"/>
              <a:gd name="T19" fmla="*/ 104 h 623"/>
              <a:gd name="T20" fmla="*/ 372 w 554"/>
              <a:gd name="T21" fmla="*/ 118 h 623"/>
              <a:gd name="T22" fmla="*/ 372 w 554"/>
              <a:gd name="T23" fmla="*/ 91 h 623"/>
              <a:gd name="T24" fmla="*/ 480 w 554"/>
              <a:gd name="T25" fmla="*/ 134 h 623"/>
              <a:gd name="T26" fmla="*/ 480 w 554"/>
              <a:gd name="T27" fmla="*/ 161 h 623"/>
              <a:gd name="T28" fmla="*/ 358 w 554"/>
              <a:gd name="T29" fmla="*/ 148 h 623"/>
              <a:gd name="T30" fmla="*/ 554 w 554"/>
              <a:gd name="T31" fmla="*/ 592 h 623"/>
              <a:gd name="T32" fmla="*/ 30 w 554"/>
              <a:gd name="T33" fmla="*/ 623 h 623"/>
              <a:gd name="T34" fmla="*/ 21 w 554"/>
              <a:gd name="T35" fmla="*/ 563 h 623"/>
              <a:gd name="T36" fmla="*/ 14 w 554"/>
              <a:gd name="T37" fmla="*/ 462 h 623"/>
              <a:gd name="T38" fmla="*/ 54 w 554"/>
              <a:gd name="T39" fmla="*/ 433 h 623"/>
              <a:gd name="T40" fmla="*/ 105 w 554"/>
              <a:gd name="T41" fmla="*/ 319 h 623"/>
              <a:gd name="T42" fmla="*/ 155 w 554"/>
              <a:gd name="T43" fmla="*/ 433 h 623"/>
              <a:gd name="T44" fmla="*/ 190 w 554"/>
              <a:gd name="T45" fmla="*/ 448 h 623"/>
              <a:gd name="T46" fmla="*/ 226 w 554"/>
              <a:gd name="T47" fmla="*/ 433 h 623"/>
              <a:gd name="T48" fmla="*/ 277 w 554"/>
              <a:gd name="T49" fmla="*/ 319 h 623"/>
              <a:gd name="T50" fmla="*/ 327 w 554"/>
              <a:gd name="T51" fmla="*/ 433 h 623"/>
              <a:gd name="T52" fmla="*/ 363 w 554"/>
              <a:gd name="T53" fmla="*/ 448 h 623"/>
              <a:gd name="T54" fmla="*/ 398 w 554"/>
              <a:gd name="T55" fmla="*/ 433 h 623"/>
              <a:gd name="T56" fmla="*/ 449 w 554"/>
              <a:gd name="T57" fmla="*/ 319 h 623"/>
              <a:gd name="T58" fmla="*/ 499 w 554"/>
              <a:gd name="T59" fmla="*/ 433 h 623"/>
              <a:gd name="T60" fmla="*/ 539 w 554"/>
              <a:gd name="T61" fmla="*/ 462 h 623"/>
              <a:gd name="T62" fmla="*/ 532 w 554"/>
              <a:gd name="T63" fmla="*/ 563 h 623"/>
              <a:gd name="T64" fmla="*/ 0 w 554"/>
              <a:gd name="T65" fmla="*/ 246 h 623"/>
              <a:gd name="T66" fmla="*/ 42 w 554"/>
              <a:gd name="T67" fmla="*/ 226 h 623"/>
              <a:gd name="T68" fmla="*/ 53 w 554"/>
              <a:gd name="T69" fmla="*/ 169 h 623"/>
              <a:gd name="T70" fmla="*/ 98 w 554"/>
              <a:gd name="T71" fmla="*/ 136 h 623"/>
              <a:gd name="T72" fmla="*/ 155 w 554"/>
              <a:gd name="T73" fmla="*/ 7 h 623"/>
              <a:gd name="T74" fmla="*/ 213 w 554"/>
              <a:gd name="T75" fmla="*/ 136 h 623"/>
              <a:gd name="T76" fmla="*/ 257 w 554"/>
              <a:gd name="T77" fmla="*/ 169 h 623"/>
              <a:gd name="T78" fmla="*/ 269 w 554"/>
              <a:gd name="T79" fmla="*/ 226 h 623"/>
              <a:gd name="T80" fmla="*/ 311 w 554"/>
              <a:gd name="T81" fmla="*/ 246 h 623"/>
              <a:gd name="T82" fmla="*/ 286 w 554"/>
              <a:gd name="T83" fmla="*/ 266 h 623"/>
              <a:gd name="T84" fmla="*/ 277 w 554"/>
              <a:gd name="T85" fmla="*/ 291 h 623"/>
              <a:gd name="T86" fmla="*/ 105 w 554"/>
              <a:gd name="T87" fmla="*/ 291 h 623"/>
              <a:gd name="T88" fmla="*/ 25 w 554"/>
              <a:gd name="T89" fmla="*/ 266 h 623"/>
              <a:gd name="T90" fmla="*/ 0 w 554"/>
              <a:gd name="T91" fmla="*/ 246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54" h="623">
                <a:moveTo>
                  <a:pt x="283" y="189"/>
                </a:moveTo>
                <a:lnTo>
                  <a:pt x="346" y="179"/>
                </a:lnTo>
                <a:cubicBezTo>
                  <a:pt x="369" y="194"/>
                  <a:pt x="397" y="202"/>
                  <a:pt x="427" y="202"/>
                </a:cubicBezTo>
                <a:cubicBezTo>
                  <a:pt x="496" y="202"/>
                  <a:pt x="553" y="157"/>
                  <a:pt x="553" y="101"/>
                </a:cubicBezTo>
                <a:cubicBezTo>
                  <a:pt x="553" y="45"/>
                  <a:pt x="496" y="0"/>
                  <a:pt x="427" y="0"/>
                </a:cubicBezTo>
                <a:cubicBezTo>
                  <a:pt x="357" y="0"/>
                  <a:pt x="300" y="45"/>
                  <a:pt x="300" y="101"/>
                </a:cubicBezTo>
                <a:cubicBezTo>
                  <a:pt x="300" y="115"/>
                  <a:pt x="304" y="129"/>
                  <a:pt x="311" y="142"/>
                </a:cubicBezTo>
                <a:lnTo>
                  <a:pt x="277" y="178"/>
                </a:lnTo>
                <a:cubicBezTo>
                  <a:pt x="275" y="180"/>
                  <a:pt x="274" y="183"/>
                  <a:pt x="276" y="186"/>
                </a:cubicBezTo>
                <a:cubicBezTo>
                  <a:pt x="277" y="188"/>
                  <a:pt x="280" y="190"/>
                  <a:pt x="283" y="189"/>
                </a:cubicBezTo>
                <a:close/>
                <a:moveTo>
                  <a:pt x="372" y="48"/>
                </a:moveTo>
                <a:lnTo>
                  <a:pt x="480" y="48"/>
                </a:lnTo>
                <a:cubicBezTo>
                  <a:pt x="487" y="48"/>
                  <a:pt x="493" y="54"/>
                  <a:pt x="493" y="61"/>
                </a:cubicBezTo>
                <a:cubicBezTo>
                  <a:pt x="493" y="68"/>
                  <a:pt x="487" y="74"/>
                  <a:pt x="480" y="74"/>
                </a:cubicBezTo>
                <a:lnTo>
                  <a:pt x="372" y="74"/>
                </a:lnTo>
                <a:cubicBezTo>
                  <a:pt x="364" y="74"/>
                  <a:pt x="358" y="68"/>
                  <a:pt x="358" y="61"/>
                </a:cubicBezTo>
                <a:cubicBezTo>
                  <a:pt x="358" y="54"/>
                  <a:pt x="364" y="48"/>
                  <a:pt x="372" y="48"/>
                </a:cubicBezTo>
                <a:close/>
                <a:moveTo>
                  <a:pt x="372" y="91"/>
                </a:moveTo>
                <a:lnTo>
                  <a:pt x="480" y="91"/>
                </a:lnTo>
                <a:cubicBezTo>
                  <a:pt x="487" y="91"/>
                  <a:pt x="493" y="97"/>
                  <a:pt x="493" y="104"/>
                </a:cubicBezTo>
                <a:cubicBezTo>
                  <a:pt x="493" y="112"/>
                  <a:pt x="487" y="118"/>
                  <a:pt x="480" y="118"/>
                </a:cubicBezTo>
                <a:lnTo>
                  <a:pt x="372" y="118"/>
                </a:lnTo>
                <a:cubicBezTo>
                  <a:pt x="364" y="118"/>
                  <a:pt x="358" y="112"/>
                  <a:pt x="358" y="104"/>
                </a:cubicBezTo>
                <a:cubicBezTo>
                  <a:pt x="358" y="97"/>
                  <a:pt x="364" y="91"/>
                  <a:pt x="372" y="91"/>
                </a:cubicBezTo>
                <a:close/>
                <a:moveTo>
                  <a:pt x="372" y="134"/>
                </a:moveTo>
                <a:lnTo>
                  <a:pt x="480" y="134"/>
                </a:lnTo>
                <a:cubicBezTo>
                  <a:pt x="487" y="134"/>
                  <a:pt x="493" y="140"/>
                  <a:pt x="493" y="148"/>
                </a:cubicBezTo>
                <a:cubicBezTo>
                  <a:pt x="493" y="155"/>
                  <a:pt x="487" y="161"/>
                  <a:pt x="480" y="161"/>
                </a:cubicBezTo>
                <a:lnTo>
                  <a:pt x="372" y="161"/>
                </a:lnTo>
                <a:cubicBezTo>
                  <a:pt x="364" y="161"/>
                  <a:pt x="358" y="155"/>
                  <a:pt x="358" y="148"/>
                </a:cubicBezTo>
                <a:cubicBezTo>
                  <a:pt x="358" y="140"/>
                  <a:pt x="364" y="134"/>
                  <a:pt x="372" y="134"/>
                </a:cubicBezTo>
                <a:close/>
                <a:moveTo>
                  <a:pt x="554" y="592"/>
                </a:moveTo>
                <a:cubicBezTo>
                  <a:pt x="554" y="609"/>
                  <a:pt x="540" y="623"/>
                  <a:pt x="523" y="623"/>
                </a:cubicBezTo>
                <a:lnTo>
                  <a:pt x="30" y="623"/>
                </a:lnTo>
                <a:cubicBezTo>
                  <a:pt x="13" y="623"/>
                  <a:pt x="0" y="609"/>
                  <a:pt x="0" y="592"/>
                </a:cubicBezTo>
                <a:cubicBezTo>
                  <a:pt x="0" y="579"/>
                  <a:pt x="9" y="567"/>
                  <a:pt x="21" y="563"/>
                </a:cubicBezTo>
                <a:cubicBezTo>
                  <a:pt x="17" y="558"/>
                  <a:pt x="14" y="552"/>
                  <a:pt x="14" y="545"/>
                </a:cubicBezTo>
                <a:lnTo>
                  <a:pt x="14" y="462"/>
                </a:lnTo>
                <a:cubicBezTo>
                  <a:pt x="14" y="446"/>
                  <a:pt x="28" y="433"/>
                  <a:pt x="44" y="433"/>
                </a:cubicBezTo>
                <a:lnTo>
                  <a:pt x="54" y="433"/>
                </a:lnTo>
                <a:cubicBezTo>
                  <a:pt x="43" y="421"/>
                  <a:pt x="36" y="405"/>
                  <a:pt x="36" y="387"/>
                </a:cubicBezTo>
                <a:cubicBezTo>
                  <a:pt x="36" y="349"/>
                  <a:pt x="67" y="319"/>
                  <a:pt x="105" y="319"/>
                </a:cubicBezTo>
                <a:cubicBezTo>
                  <a:pt x="142" y="319"/>
                  <a:pt x="173" y="349"/>
                  <a:pt x="173" y="387"/>
                </a:cubicBezTo>
                <a:cubicBezTo>
                  <a:pt x="173" y="405"/>
                  <a:pt x="166" y="421"/>
                  <a:pt x="155" y="433"/>
                </a:cubicBezTo>
                <a:lnTo>
                  <a:pt x="165" y="433"/>
                </a:lnTo>
                <a:cubicBezTo>
                  <a:pt x="176" y="433"/>
                  <a:pt x="185" y="439"/>
                  <a:pt x="190" y="448"/>
                </a:cubicBezTo>
                <a:cubicBezTo>
                  <a:pt x="195" y="439"/>
                  <a:pt x="205" y="433"/>
                  <a:pt x="216" y="433"/>
                </a:cubicBezTo>
                <a:lnTo>
                  <a:pt x="226" y="433"/>
                </a:lnTo>
                <a:cubicBezTo>
                  <a:pt x="215" y="421"/>
                  <a:pt x="209" y="405"/>
                  <a:pt x="209" y="387"/>
                </a:cubicBezTo>
                <a:cubicBezTo>
                  <a:pt x="209" y="349"/>
                  <a:pt x="239" y="319"/>
                  <a:pt x="277" y="319"/>
                </a:cubicBezTo>
                <a:cubicBezTo>
                  <a:pt x="314" y="319"/>
                  <a:pt x="345" y="349"/>
                  <a:pt x="345" y="387"/>
                </a:cubicBezTo>
                <a:cubicBezTo>
                  <a:pt x="345" y="405"/>
                  <a:pt x="338" y="421"/>
                  <a:pt x="327" y="433"/>
                </a:cubicBezTo>
                <a:lnTo>
                  <a:pt x="337" y="433"/>
                </a:lnTo>
                <a:cubicBezTo>
                  <a:pt x="348" y="433"/>
                  <a:pt x="358" y="439"/>
                  <a:pt x="363" y="448"/>
                </a:cubicBezTo>
                <a:cubicBezTo>
                  <a:pt x="368" y="439"/>
                  <a:pt x="377" y="433"/>
                  <a:pt x="388" y="433"/>
                </a:cubicBezTo>
                <a:lnTo>
                  <a:pt x="398" y="433"/>
                </a:lnTo>
                <a:cubicBezTo>
                  <a:pt x="387" y="421"/>
                  <a:pt x="381" y="405"/>
                  <a:pt x="381" y="387"/>
                </a:cubicBezTo>
                <a:cubicBezTo>
                  <a:pt x="381" y="349"/>
                  <a:pt x="411" y="319"/>
                  <a:pt x="449" y="319"/>
                </a:cubicBezTo>
                <a:cubicBezTo>
                  <a:pt x="487" y="319"/>
                  <a:pt x="517" y="349"/>
                  <a:pt x="517" y="387"/>
                </a:cubicBezTo>
                <a:cubicBezTo>
                  <a:pt x="517" y="405"/>
                  <a:pt x="510" y="421"/>
                  <a:pt x="499" y="433"/>
                </a:cubicBezTo>
                <a:lnTo>
                  <a:pt x="509" y="433"/>
                </a:lnTo>
                <a:cubicBezTo>
                  <a:pt x="525" y="433"/>
                  <a:pt x="539" y="446"/>
                  <a:pt x="539" y="462"/>
                </a:cubicBezTo>
                <a:lnTo>
                  <a:pt x="539" y="545"/>
                </a:lnTo>
                <a:cubicBezTo>
                  <a:pt x="539" y="552"/>
                  <a:pt x="536" y="558"/>
                  <a:pt x="532" y="563"/>
                </a:cubicBezTo>
                <a:cubicBezTo>
                  <a:pt x="544" y="567"/>
                  <a:pt x="554" y="579"/>
                  <a:pt x="554" y="592"/>
                </a:cubicBezTo>
                <a:close/>
                <a:moveTo>
                  <a:pt x="0" y="246"/>
                </a:moveTo>
                <a:cubicBezTo>
                  <a:pt x="0" y="234"/>
                  <a:pt x="9" y="226"/>
                  <a:pt x="20" y="226"/>
                </a:cubicBezTo>
                <a:lnTo>
                  <a:pt x="42" y="226"/>
                </a:lnTo>
                <a:lnTo>
                  <a:pt x="53" y="226"/>
                </a:lnTo>
                <a:lnTo>
                  <a:pt x="53" y="169"/>
                </a:lnTo>
                <a:cubicBezTo>
                  <a:pt x="53" y="151"/>
                  <a:pt x="68" y="136"/>
                  <a:pt x="86" y="136"/>
                </a:cubicBezTo>
                <a:lnTo>
                  <a:pt x="98" y="136"/>
                </a:lnTo>
                <a:cubicBezTo>
                  <a:pt x="85" y="122"/>
                  <a:pt x="78" y="104"/>
                  <a:pt x="78" y="84"/>
                </a:cubicBezTo>
                <a:cubicBezTo>
                  <a:pt x="78" y="41"/>
                  <a:pt x="113" y="7"/>
                  <a:pt x="155" y="7"/>
                </a:cubicBezTo>
                <a:cubicBezTo>
                  <a:pt x="198" y="7"/>
                  <a:pt x="233" y="41"/>
                  <a:pt x="233" y="84"/>
                </a:cubicBezTo>
                <a:cubicBezTo>
                  <a:pt x="233" y="104"/>
                  <a:pt x="225" y="122"/>
                  <a:pt x="213" y="136"/>
                </a:cubicBezTo>
                <a:lnTo>
                  <a:pt x="224" y="136"/>
                </a:lnTo>
                <a:cubicBezTo>
                  <a:pt x="242" y="136"/>
                  <a:pt x="257" y="151"/>
                  <a:pt x="257" y="169"/>
                </a:cubicBezTo>
                <a:lnTo>
                  <a:pt x="257" y="226"/>
                </a:lnTo>
                <a:lnTo>
                  <a:pt x="269" y="226"/>
                </a:lnTo>
                <a:lnTo>
                  <a:pt x="291" y="226"/>
                </a:lnTo>
                <a:cubicBezTo>
                  <a:pt x="302" y="226"/>
                  <a:pt x="311" y="234"/>
                  <a:pt x="311" y="246"/>
                </a:cubicBezTo>
                <a:cubicBezTo>
                  <a:pt x="311" y="257"/>
                  <a:pt x="302" y="266"/>
                  <a:pt x="291" y="266"/>
                </a:cubicBezTo>
                <a:lnTo>
                  <a:pt x="286" y="266"/>
                </a:lnTo>
                <a:lnTo>
                  <a:pt x="281" y="291"/>
                </a:lnTo>
                <a:cubicBezTo>
                  <a:pt x="280" y="291"/>
                  <a:pt x="278" y="291"/>
                  <a:pt x="277" y="291"/>
                </a:cubicBezTo>
                <a:cubicBezTo>
                  <a:pt x="239" y="291"/>
                  <a:pt x="207" y="312"/>
                  <a:pt x="191" y="344"/>
                </a:cubicBezTo>
                <a:cubicBezTo>
                  <a:pt x="175" y="312"/>
                  <a:pt x="142" y="291"/>
                  <a:pt x="105" y="291"/>
                </a:cubicBezTo>
                <a:cubicBezTo>
                  <a:pt x="77" y="291"/>
                  <a:pt x="52" y="303"/>
                  <a:pt x="34" y="321"/>
                </a:cubicBezTo>
                <a:lnTo>
                  <a:pt x="25" y="266"/>
                </a:lnTo>
                <a:lnTo>
                  <a:pt x="20" y="266"/>
                </a:lnTo>
                <a:cubicBezTo>
                  <a:pt x="9" y="266"/>
                  <a:pt x="0" y="257"/>
                  <a:pt x="0" y="2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1118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"/>
          <p:cNvSpPr>
            <a:spLocks noChangeArrowheads="1"/>
          </p:cNvSpPr>
          <p:nvPr/>
        </p:nvSpPr>
        <p:spPr bwMode="auto">
          <a:xfrm>
            <a:off x="5116310" y="5607314"/>
            <a:ext cx="1950008" cy="51234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5362390" y="3132977"/>
            <a:ext cx="1711365" cy="2494000"/>
            <a:chOff x="5292553" y="3355717"/>
            <a:chExt cx="1711365" cy="249400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5292553" y="3573075"/>
              <a:ext cx="992082" cy="1901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402008" y="4624848"/>
              <a:ext cx="804223" cy="291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471873" y="3355717"/>
              <a:ext cx="1124825" cy="219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382601" y="3902993"/>
              <a:ext cx="1127154" cy="78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592196" y="3981397"/>
              <a:ext cx="1004502" cy="1141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471873" y="4093379"/>
              <a:ext cx="874864" cy="737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592196" y="4166845"/>
              <a:ext cx="1026238" cy="2546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570460" y="4915952"/>
              <a:ext cx="902034" cy="520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690783" y="4967962"/>
              <a:ext cx="693215" cy="14128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5409771" y="5109245"/>
              <a:ext cx="936966" cy="2344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5632562" y="5343680"/>
              <a:ext cx="877193" cy="1141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5340682" y="5458288"/>
              <a:ext cx="823630" cy="1669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5536304" y="5625188"/>
              <a:ext cx="1110076" cy="2243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6411944" y="3355717"/>
              <a:ext cx="24841" cy="2196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6436785" y="3575404"/>
              <a:ext cx="776" cy="776"/>
            </a:xfrm>
            <a:prstGeom prst="rect">
              <a:avLst/>
            </a:prstGeom>
            <a:solidFill>
              <a:srgbClr val="5CC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5592196" y="3355717"/>
              <a:ext cx="40366" cy="2196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6509755" y="4166845"/>
              <a:ext cx="16302" cy="2546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676034" y="4166845"/>
              <a:ext cx="158360" cy="2546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455866" y="4793204"/>
              <a:ext cx="548052" cy="1056513"/>
            </a:xfrm>
            <a:custGeom>
              <a:avLst/>
              <a:gdLst>
                <a:gd name="T0" fmla="*/ 393 w 706"/>
                <a:gd name="T1" fmla="*/ 1361 h 1361"/>
                <a:gd name="T2" fmla="*/ 0 w 706"/>
                <a:gd name="T3" fmla="*/ 98 h 1361"/>
                <a:gd name="T4" fmla="*/ 314 w 706"/>
                <a:gd name="T5" fmla="*/ 0 h 1361"/>
                <a:gd name="T6" fmla="*/ 706 w 706"/>
                <a:gd name="T7" fmla="*/ 1263 h 1361"/>
                <a:gd name="T8" fmla="*/ 393 w 706"/>
                <a:gd name="T9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1361">
                  <a:moveTo>
                    <a:pt x="393" y="1361"/>
                  </a:moveTo>
                  <a:lnTo>
                    <a:pt x="0" y="98"/>
                  </a:lnTo>
                  <a:lnTo>
                    <a:pt x="314" y="0"/>
                  </a:lnTo>
                  <a:lnTo>
                    <a:pt x="706" y="1263"/>
                  </a:lnTo>
                  <a:lnTo>
                    <a:pt x="393" y="136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6731444" y="5683594"/>
              <a:ext cx="248409" cy="91601"/>
            </a:xfrm>
            <a:custGeom>
              <a:avLst/>
              <a:gdLst>
                <a:gd name="T0" fmla="*/ 7 w 320"/>
                <a:gd name="T1" fmla="*/ 118 h 118"/>
                <a:gd name="T2" fmla="*/ 0 w 320"/>
                <a:gd name="T3" fmla="*/ 97 h 118"/>
                <a:gd name="T4" fmla="*/ 314 w 320"/>
                <a:gd name="T5" fmla="*/ 0 h 118"/>
                <a:gd name="T6" fmla="*/ 320 w 320"/>
                <a:gd name="T7" fmla="*/ 21 h 118"/>
                <a:gd name="T8" fmla="*/ 7 w 32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18">
                  <a:moveTo>
                    <a:pt x="7" y="118"/>
                  </a:moveTo>
                  <a:lnTo>
                    <a:pt x="0" y="97"/>
                  </a:lnTo>
                  <a:lnTo>
                    <a:pt x="314" y="0"/>
                  </a:lnTo>
                  <a:lnTo>
                    <a:pt x="320" y="21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6481483" y="4874713"/>
              <a:ext cx="290328" cy="226673"/>
            </a:xfrm>
            <a:custGeom>
              <a:avLst/>
              <a:gdLst>
                <a:gd name="T0" fmla="*/ 61 w 374"/>
                <a:gd name="T1" fmla="*/ 292 h 292"/>
                <a:gd name="T2" fmla="*/ 0 w 374"/>
                <a:gd name="T3" fmla="*/ 98 h 292"/>
                <a:gd name="T4" fmla="*/ 314 w 374"/>
                <a:gd name="T5" fmla="*/ 0 h 292"/>
                <a:gd name="T6" fmla="*/ 374 w 374"/>
                <a:gd name="T7" fmla="*/ 194 h 292"/>
                <a:gd name="T8" fmla="*/ 61 w 374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292">
                  <a:moveTo>
                    <a:pt x="61" y="292"/>
                  </a:moveTo>
                  <a:lnTo>
                    <a:pt x="0" y="98"/>
                  </a:lnTo>
                  <a:lnTo>
                    <a:pt x="314" y="0"/>
                  </a:lnTo>
                  <a:lnTo>
                    <a:pt x="374" y="194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306526" y="4421463"/>
              <a:ext cx="817420" cy="20338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5808001" y="4421463"/>
              <a:ext cx="60550" cy="2033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5652745" y="4421463"/>
              <a:ext cx="62102" cy="2033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738136" y="4624848"/>
              <a:ext cx="126533" cy="2911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738136" y="4967962"/>
              <a:ext cx="16302" cy="1412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5772292" y="4967962"/>
              <a:ext cx="16302" cy="1412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6264452" y="4967962"/>
              <a:ext cx="19407" cy="1412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6311804" y="4967962"/>
              <a:ext cx="14749" cy="1412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5690783" y="3761710"/>
              <a:ext cx="693215" cy="1412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5738136" y="3761710"/>
              <a:ext cx="16302" cy="1412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772292" y="3761710"/>
              <a:ext cx="16302" cy="1412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6264452" y="3761710"/>
              <a:ext cx="19407" cy="1412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6311804" y="3761710"/>
              <a:ext cx="14749" cy="1412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5604616" y="5664002"/>
              <a:ext cx="416084" cy="148269"/>
            </a:xfrm>
            <a:custGeom>
              <a:avLst/>
              <a:gdLst>
                <a:gd name="T0" fmla="*/ 328 w 328"/>
                <a:gd name="T1" fmla="*/ 90 h 117"/>
                <a:gd name="T2" fmla="*/ 301 w 328"/>
                <a:gd name="T3" fmla="*/ 117 h 117"/>
                <a:gd name="T4" fmla="*/ 27 w 328"/>
                <a:gd name="T5" fmla="*/ 117 h 117"/>
                <a:gd name="T6" fmla="*/ 0 w 328"/>
                <a:gd name="T7" fmla="*/ 90 h 117"/>
                <a:gd name="T8" fmla="*/ 0 w 328"/>
                <a:gd name="T9" fmla="*/ 27 h 117"/>
                <a:gd name="T10" fmla="*/ 27 w 328"/>
                <a:gd name="T11" fmla="*/ 0 h 117"/>
                <a:gd name="T12" fmla="*/ 301 w 328"/>
                <a:gd name="T13" fmla="*/ 0 h 117"/>
                <a:gd name="T14" fmla="*/ 328 w 328"/>
                <a:gd name="T15" fmla="*/ 27 h 117"/>
                <a:gd name="T16" fmla="*/ 328 w 328"/>
                <a:gd name="T17" fmla="*/ 9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17">
                  <a:moveTo>
                    <a:pt x="328" y="90"/>
                  </a:moveTo>
                  <a:cubicBezTo>
                    <a:pt x="328" y="105"/>
                    <a:pt x="316" y="117"/>
                    <a:pt x="301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12" y="117"/>
                    <a:pt x="0" y="105"/>
                    <a:pt x="0" y="9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16" y="0"/>
                    <a:pt x="328" y="12"/>
                    <a:pt x="328" y="27"/>
                  </a:cubicBezTo>
                  <a:lnTo>
                    <a:pt x="328" y="9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6547793" y="5664002"/>
              <a:ext cx="40366" cy="167676"/>
            </a:xfrm>
            <a:custGeom>
              <a:avLst/>
              <a:gdLst>
                <a:gd name="T0" fmla="*/ 32 w 32"/>
                <a:gd name="T1" fmla="*/ 116 h 132"/>
                <a:gd name="T2" fmla="*/ 16 w 32"/>
                <a:gd name="T3" fmla="*/ 132 h 132"/>
                <a:gd name="T4" fmla="*/ 16 w 32"/>
                <a:gd name="T5" fmla="*/ 132 h 132"/>
                <a:gd name="T6" fmla="*/ 0 w 32"/>
                <a:gd name="T7" fmla="*/ 116 h 132"/>
                <a:gd name="T8" fmla="*/ 0 w 32"/>
                <a:gd name="T9" fmla="*/ 16 h 132"/>
                <a:gd name="T10" fmla="*/ 16 w 32"/>
                <a:gd name="T11" fmla="*/ 0 h 132"/>
                <a:gd name="T12" fmla="*/ 16 w 32"/>
                <a:gd name="T13" fmla="*/ 0 h 132"/>
                <a:gd name="T14" fmla="*/ 32 w 32"/>
                <a:gd name="T15" fmla="*/ 16 h 132"/>
                <a:gd name="T16" fmla="*/ 32 w 32"/>
                <a:gd name="T17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2">
                  <a:moveTo>
                    <a:pt x="32" y="116"/>
                  </a:moveTo>
                  <a:cubicBezTo>
                    <a:pt x="32" y="125"/>
                    <a:pt x="25" y="132"/>
                    <a:pt x="16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7" y="132"/>
                    <a:pt x="0" y="125"/>
                    <a:pt x="0" y="1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5409771" y="5514180"/>
              <a:ext cx="70641" cy="72194"/>
            </a:xfrm>
            <a:custGeom>
              <a:avLst/>
              <a:gdLst>
                <a:gd name="T0" fmla="*/ 56 w 56"/>
                <a:gd name="T1" fmla="*/ 29 h 57"/>
                <a:gd name="T2" fmla="*/ 28 w 56"/>
                <a:gd name="T3" fmla="*/ 57 h 57"/>
                <a:gd name="T4" fmla="*/ 27 w 56"/>
                <a:gd name="T5" fmla="*/ 57 h 57"/>
                <a:gd name="T6" fmla="*/ 0 w 56"/>
                <a:gd name="T7" fmla="*/ 29 h 57"/>
                <a:gd name="T8" fmla="*/ 0 w 56"/>
                <a:gd name="T9" fmla="*/ 28 h 57"/>
                <a:gd name="T10" fmla="*/ 27 w 56"/>
                <a:gd name="T11" fmla="*/ 0 h 57"/>
                <a:gd name="T12" fmla="*/ 28 w 56"/>
                <a:gd name="T13" fmla="*/ 0 h 57"/>
                <a:gd name="T14" fmla="*/ 56 w 56"/>
                <a:gd name="T15" fmla="*/ 28 h 57"/>
                <a:gd name="T16" fmla="*/ 56 w 56"/>
                <a:gd name="T1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44"/>
                    <a:pt x="44" y="57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12" y="57"/>
                    <a:pt x="0" y="44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lnTo>
                    <a:pt x="56" y="2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6062620" y="5514180"/>
              <a:ext cx="71417" cy="72194"/>
            </a:xfrm>
            <a:custGeom>
              <a:avLst/>
              <a:gdLst>
                <a:gd name="T0" fmla="*/ 56 w 56"/>
                <a:gd name="T1" fmla="*/ 29 h 57"/>
                <a:gd name="T2" fmla="*/ 29 w 56"/>
                <a:gd name="T3" fmla="*/ 57 h 57"/>
                <a:gd name="T4" fmla="*/ 28 w 56"/>
                <a:gd name="T5" fmla="*/ 57 h 57"/>
                <a:gd name="T6" fmla="*/ 0 w 56"/>
                <a:gd name="T7" fmla="*/ 29 h 57"/>
                <a:gd name="T8" fmla="*/ 0 w 56"/>
                <a:gd name="T9" fmla="*/ 28 h 57"/>
                <a:gd name="T10" fmla="*/ 28 w 56"/>
                <a:gd name="T11" fmla="*/ 0 h 57"/>
                <a:gd name="T12" fmla="*/ 29 w 56"/>
                <a:gd name="T13" fmla="*/ 0 h 57"/>
                <a:gd name="T14" fmla="*/ 56 w 56"/>
                <a:gd name="T15" fmla="*/ 28 h 57"/>
                <a:gd name="T16" fmla="*/ 56 w 56"/>
                <a:gd name="T1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44"/>
                    <a:pt x="44" y="57"/>
                    <a:pt x="29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56" y="13"/>
                    <a:pt x="56" y="28"/>
                  </a:cubicBezTo>
                  <a:lnTo>
                    <a:pt x="56" y="2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5576670" y="5179886"/>
              <a:ext cx="665269" cy="93153"/>
            </a:xfrm>
            <a:custGeom>
              <a:avLst/>
              <a:gdLst>
                <a:gd name="T0" fmla="*/ 524 w 524"/>
                <a:gd name="T1" fmla="*/ 45 h 73"/>
                <a:gd name="T2" fmla="*/ 497 w 524"/>
                <a:gd name="T3" fmla="*/ 73 h 73"/>
                <a:gd name="T4" fmla="*/ 28 w 524"/>
                <a:gd name="T5" fmla="*/ 73 h 73"/>
                <a:gd name="T6" fmla="*/ 0 w 524"/>
                <a:gd name="T7" fmla="*/ 45 h 73"/>
                <a:gd name="T8" fmla="*/ 0 w 524"/>
                <a:gd name="T9" fmla="*/ 27 h 73"/>
                <a:gd name="T10" fmla="*/ 28 w 524"/>
                <a:gd name="T11" fmla="*/ 0 h 73"/>
                <a:gd name="T12" fmla="*/ 497 w 524"/>
                <a:gd name="T13" fmla="*/ 0 h 73"/>
                <a:gd name="T14" fmla="*/ 524 w 524"/>
                <a:gd name="T15" fmla="*/ 27 h 73"/>
                <a:gd name="T16" fmla="*/ 524 w 524"/>
                <a:gd name="T17" fmla="*/ 4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4" h="73">
                  <a:moveTo>
                    <a:pt x="524" y="45"/>
                  </a:moveTo>
                  <a:cubicBezTo>
                    <a:pt x="524" y="61"/>
                    <a:pt x="512" y="73"/>
                    <a:pt x="497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12" y="73"/>
                    <a:pt x="0" y="61"/>
                    <a:pt x="0" y="4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512" y="0"/>
                    <a:pt x="524" y="12"/>
                    <a:pt x="524" y="27"/>
                  </a:cubicBezTo>
                  <a:lnTo>
                    <a:pt x="524" y="4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5"/>
            <p:cNvSpPr>
              <a:spLocks noChangeArrowheads="1"/>
            </p:cNvSpPr>
            <p:nvPr/>
          </p:nvSpPr>
          <p:spPr bwMode="auto">
            <a:xfrm>
              <a:off x="6128603" y="3612665"/>
              <a:ext cx="111784" cy="1110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6"/>
            <p:cNvSpPr>
              <a:spLocks noChangeArrowheads="1"/>
            </p:cNvSpPr>
            <p:nvPr/>
          </p:nvSpPr>
          <p:spPr bwMode="auto">
            <a:xfrm>
              <a:off x="5325933" y="3617323"/>
              <a:ext cx="111784" cy="1117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5" name="Straight Connector 117"/>
          <p:cNvCxnSpPr/>
          <p:nvPr/>
        </p:nvCxnSpPr>
        <p:spPr>
          <a:xfrm flipH="1">
            <a:off x="7068647" y="4999858"/>
            <a:ext cx="963620" cy="0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118"/>
          <p:cNvSpPr/>
          <p:nvPr/>
        </p:nvSpPr>
        <p:spPr>
          <a:xfrm>
            <a:off x="8293006" y="4798209"/>
            <a:ext cx="403300" cy="4032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119"/>
          <p:cNvSpPr txBox="1"/>
          <p:nvPr/>
        </p:nvSpPr>
        <p:spPr>
          <a:xfrm flipH="1">
            <a:off x="8778442" y="4935386"/>
            <a:ext cx="1965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>
                <a:solidFill>
                  <a:schemeClr val="tx2"/>
                </a:solidFill>
              </a:rPr>
              <a:t>您的内容打在这里，或复制文本后在此粘贴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8" name="TextBox 120"/>
          <p:cNvSpPr txBox="1"/>
          <p:nvPr/>
        </p:nvSpPr>
        <p:spPr>
          <a:xfrm flipH="1">
            <a:off x="8778446" y="467483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2"/>
                </a:solidFill>
              </a:rPr>
              <a:t>添加标题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49" name="Oval 144"/>
          <p:cNvSpPr/>
          <p:nvPr/>
        </p:nvSpPr>
        <p:spPr>
          <a:xfrm>
            <a:off x="8293006" y="3580461"/>
            <a:ext cx="403300" cy="40329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145"/>
          <p:cNvSpPr txBox="1"/>
          <p:nvPr/>
        </p:nvSpPr>
        <p:spPr>
          <a:xfrm flipH="1">
            <a:off x="8778442" y="3717638"/>
            <a:ext cx="1965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>
                <a:solidFill>
                  <a:schemeClr val="tx2"/>
                </a:solidFill>
              </a:rPr>
              <a:t>您的内容打在这里，或复制文本后在此粘贴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1" name="TextBox 146"/>
          <p:cNvSpPr txBox="1"/>
          <p:nvPr/>
        </p:nvSpPr>
        <p:spPr>
          <a:xfrm flipH="1">
            <a:off x="8778446" y="345708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2"/>
                </a:solidFill>
              </a:rPr>
              <a:t>添加标题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52" name="Oval 148"/>
          <p:cNvSpPr/>
          <p:nvPr/>
        </p:nvSpPr>
        <p:spPr>
          <a:xfrm>
            <a:off x="8293006" y="2404592"/>
            <a:ext cx="403300" cy="40329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149"/>
          <p:cNvSpPr txBox="1"/>
          <p:nvPr/>
        </p:nvSpPr>
        <p:spPr>
          <a:xfrm flipH="1">
            <a:off x="8778442" y="2541769"/>
            <a:ext cx="1965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>
                <a:solidFill>
                  <a:schemeClr val="tx2"/>
                </a:solidFill>
              </a:rPr>
              <a:t>您的内容打在这里，或复制文本后在此粘贴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4" name="TextBox 150"/>
          <p:cNvSpPr txBox="1"/>
          <p:nvPr/>
        </p:nvSpPr>
        <p:spPr>
          <a:xfrm flipH="1">
            <a:off x="8778446" y="228122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tx2"/>
                </a:solidFill>
              </a:rPr>
              <a:t>添加标题</a:t>
            </a:r>
            <a:endParaRPr lang="en-US" sz="1400" b="1">
              <a:solidFill>
                <a:schemeClr val="tx2"/>
              </a:solidFill>
            </a:endParaRPr>
          </a:p>
        </p:txBody>
      </p:sp>
      <p:cxnSp>
        <p:nvCxnSpPr>
          <p:cNvPr id="55" name="Straight Connector 151"/>
          <p:cNvCxnSpPr/>
          <p:nvPr/>
        </p:nvCxnSpPr>
        <p:spPr>
          <a:xfrm>
            <a:off x="4235358" y="5406355"/>
            <a:ext cx="1036207" cy="0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152"/>
          <p:cNvSpPr/>
          <p:nvPr/>
        </p:nvSpPr>
        <p:spPr>
          <a:xfrm flipH="1">
            <a:off x="3606645" y="5204706"/>
            <a:ext cx="403300" cy="40329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153"/>
          <p:cNvSpPr txBox="1"/>
          <p:nvPr/>
        </p:nvSpPr>
        <p:spPr>
          <a:xfrm>
            <a:off x="1558561" y="5341883"/>
            <a:ext cx="1965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>
                <a:solidFill>
                  <a:schemeClr val="tx2"/>
                </a:solidFill>
              </a:rPr>
              <a:t>您的内容打在这里，或复制文本后在此粘贴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8" name="TextBox 154"/>
          <p:cNvSpPr txBox="1"/>
          <p:nvPr/>
        </p:nvSpPr>
        <p:spPr>
          <a:xfrm>
            <a:off x="2621694" y="508133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tx2"/>
                </a:solidFill>
              </a:rPr>
              <a:t>添加标题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59" name="TextBox 159"/>
          <p:cNvSpPr txBox="1"/>
          <p:nvPr/>
        </p:nvSpPr>
        <p:spPr>
          <a:xfrm>
            <a:off x="1558561" y="4326913"/>
            <a:ext cx="1965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>
                <a:solidFill>
                  <a:schemeClr val="tx2"/>
                </a:solidFill>
              </a:rPr>
              <a:t>您的内容打在这里，或复制文本后在此粘贴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0" name="TextBox 160"/>
          <p:cNvSpPr txBox="1"/>
          <p:nvPr/>
        </p:nvSpPr>
        <p:spPr>
          <a:xfrm>
            <a:off x="2621694" y="40663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tx2"/>
                </a:solidFill>
              </a:rPr>
              <a:t>添加标题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61" name="Oval 163"/>
          <p:cNvSpPr/>
          <p:nvPr/>
        </p:nvSpPr>
        <p:spPr>
          <a:xfrm flipH="1">
            <a:off x="3606645" y="3111137"/>
            <a:ext cx="403300" cy="40329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164"/>
          <p:cNvSpPr txBox="1"/>
          <p:nvPr/>
        </p:nvSpPr>
        <p:spPr>
          <a:xfrm>
            <a:off x="1558561" y="3248314"/>
            <a:ext cx="1965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>
                <a:solidFill>
                  <a:schemeClr val="tx2"/>
                </a:solidFill>
              </a:rPr>
              <a:t>您的内容打在这里，或复制文本后在此粘贴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3" name="TextBox 165"/>
          <p:cNvSpPr txBox="1"/>
          <p:nvPr/>
        </p:nvSpPr>
        <p:spPr>
          <a:xfrm>
            <a:off x="2621694" y="298776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tx2"/>
                </a:solidFill>
              </a:rPr>
              <a:t>添加标题</a:t>
            </a:r>
            <a:endParaRPr lang="en-US" sz="1400" b="1">
              <a:solidFill>
                <a:schemeClr val="tx2"/>
              </a:solidFill>
            </a:endParaRPr>
          </a:p>
        </p:txBody>
      </p:sp>
      <p:grpSp>
        <p:nvGrpSpPr>
          <p:cNvPr id="64" name="Group 172"/>
          <p:cNvGrpSpPr/>
          <p:nvPr/>
        </p:nvGrpSpPr>
        <p:grpSpPr>
          <a:xfrm>
            <a:off x="4235014" y="3312786"/>
            <a:ext cx="1034993" cy="437036"/>
            <a:chOff x="3873774" y="3408303"/>
            <a:chExt cx="843439" cy="307583"/>
          </a:xfrm>
        </p:grpSpPr>
        <p:cxnSp>
          <p:nvCxnSpPr>
            <p:cNvPr id="65" name="Straight Connector 162"/>
            <p:cNvCxnSpPr/>
            <p:nvPr/>
          </p:nvCxnSpPr>
          <p:spPr>
            <a:xfrm flipH="1">
              <a:off x="3873774" y="3408303"/>
              <a:ext cx="535858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70"/>
            <p:cNvCxnSpPr/>
            <p:nvPr/>
          </p:nvCxnSpPr>
          <p:spPr>
            <a:xfrm>
              <a:off x="4409630" y="3408303"/>
              <a:ext cx="307583" cy="307583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173"/>
          <p:cNvSpPr/>
          <p:nvPr/>
        </p:nvSpPr>
        <p:spPr>
          <a:xfrm flipH="1">
            <a:off x="3606645" y="4189736"/>
            <a:ext cx="403300" cy="40329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174"/>
          <p:cNvGrpSpPr/>
          <p:nvPr/>
        </p:nvGrpSpPr>
        <p:grpSpPr>
          <a:xfrm>
            <a:off x="4235356" y="4391385"/>
            <a:ext cx="1036204" cy="366415"/>
            <a:chOff x="3873774" y="3408303"/>
            <a:chExt cx="843439" cy="307583"/>
          </a:xfrm>
        </p:grpSpPr>
        <p:cxnSp>
          <p:nvCxnSpPr>
            <p:cNvPr id="69" name="Straight Connector 175"/>
            <p:cNvCxnSpPr/>
            <p:nvPr/>
          </p:nvCxnSpPr>
          <p:spPr>
            <a:xfrm flipH="1">
              <a:off x="3873774" y="3408303"/>
              <a:ext cx="535858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176"/>
            <p:cNvCxnSpPr/>
            <p:nvPr/>
          </p:nvCxnSpPr>
          <p:spPr>
            <a:xfrm>
              <a:off x="4409630" y="3408303"/>
              <a:ext cx="307583" cy="307583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182"/>
          <p:cNvGrpSpPr/>
          <p:nvPr/>
        </p:nvGrpSpPr>
        <p:grpSpPr>
          <a:xfrm flipH="1">
            <a:off x="6801768" y="2604689"/>
            <a:ext cx="1230497" cy="803890"/>
            <a:chOff x="3873774" y="3408303"/>
            <a:chExt cx="843439" cy="307583"/>
          </a:xfrm>
        </p:grpSpPr>
        <p:cxnSp>
          <p:nvCxnSpPr>
            <p:cNvPr id="72" name="Straight Connector 183"/>
            <p:cNvCxnSpPr/>
            <p:nvPr/>
          </p:nvCxnSpPr>
          <p:spPr>
            <a:xfrm flipH="1">
              <a:off x="3873774" y="3408303"/>
              <a:ext cx="535858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184"/>
            <p:cNvCxnSpPr/>
            <p:nvPr/>
          </p:nvCxnSpPr>
          <p:spPr>
            <a:xfrm>
              <a:off x="4409630" y="3408303"/>
              <a:ext cx="307583" cy="307583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185"/>
          <p:cNvGrpSpPr/>
          <p:nvPr/>
        </p:nvGrpSpPr>
        <p:grpSpPr>
          <a:xfrm flipH="1">
            <a:off x="6801767" y="3782297"/>
            <a:ext cx="1230499" cy="503932"/>
            <a:chOff x="3873774" y="3408303"/>
            <a:chExt cx="843439" cy="307583"/>
          </a:xfrm>
        </p:grpSpPr>
        <p:cxnSp>
          <p:nvCxnSpPr>
            <p:cNvPr id="75" name="Straight Connector 186"/>
            <p:cNvCxnSpPr/>
            <p:nvPr/>
          </p:nvCxnSpPr>
          <p:spPr>
            <a:xfrm flipH="1">
              <a:off x="3873774" y="3408303"/>
              <a:ext cx="535858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187"/>
            <p:cNvCxnSpPr/>
            <p:nvPr/>
          </p:nvCxnSpPr>
          <p:spPr>
            <a:xfrm>
              <a:off x="4409630" y="3408303"/>
              <a:ext cx="307583" cy="307583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Freeform 191"/>
          <p:cNvSpPr>
            <a:spLocks noChangeArrowheads="1"/>
          </p:cNvSpPr>
          <p:nvPr/>
        </p:nvSpPr>
        <p:spPr bwMode="auto">
          <a:xfrm>
            <a:off x="3695978" y="5324791"/>
            <a:ext cx="224634" cy="180063"/>
          </a:xfrm>
          <a:custGeom>
            <a:avLst/>
            <a:gdLst>
              <a:gd name="T0" fmla="*/ 179752 w 444"/>
              <a:gd name="T1" fmla="*/ 16214 h 356"/>
              <a:gd name="T2" fmla="*/ 179752 w 444"/>
              <a:gd name="T3" fmla="*/ 16214 h 356"/>
              <a:gd name="T4" fmla="*/ 111726 w 444"/>
              <a:gd name="T5" fmla="*/ 16214 h 356"/>
              <a:gd name="T6" fmla="*/ 99562 w 444"/>
              <a:gd name="T7" fmla="*/ 27924 h 356"/>
              <a:gd name="T8" fmla="*/ 87849 w 444"/>
              <a:gd name="T9" fmla="*/ 16214 h 356"/>
              <a:gd name="T10" fmla="*/ 20273 w 444"/>
              <a:gd name="T11" fmla="*/ 16214 h 356"/>
              <a:gd name="T12" fmla="*/ 20273 w 444"/>
              <a:gd name="T13" fmla="*/ 83772 h 356"/>
              <a:gd name="T14" fmla="*/ 99562 w 444"/>
              <a:gd name="T15" fmla="*/ 159887 h 356"/>
              <a:gd name="T16" fmla="*/ 179752 w 444"/>
              <a:gd name="T17" fmla="*/ 83772 h 356"/>
              <a:gd name="T18" fmla="*/ 179752 w 444"/>
              <a:gd name="T19" fmla="*/ 16214 h 3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8" name="Freeform 27"/>
          <p:cNvSpPr>
            <a:spLocks noChangeArrowheads="1"/>
          </p:cNvSpPr>
          <p:nvPr/>
        </p:nvSpPr>
        <p:spPr bwMode="auto">
          <a:xfrm>
            <a:off x="8367186" y="3682273"/>
            <a:ext cx="254941" cy="199675"/>
          </a:xfrm>
          <a:custGeom>
            <a:avLst/>
            <a:gdLst>
              <a:gd name="T0" fmla="*/ 194710 w 506"/>
              <a:gd name="T1" fmla="*/ 31193 h 399"/>
              <a:gd name="T2" fmla="*/ 194710 w 506"/>
              <a:gd name="T3" fmla="*/ 31193 h 399"/>
              <a:gd name="T4" fmla="*/ 75372 w 506"/>
              <a:gd name="T5" fmla="*/ 15596 h 399"/>
              <a:gd name="T6" fmla="*/ 4038 w 506"/>
              <a:gd name="T7" fmla="*/ 98481 h 399"/>
              <a:gd name="T8" fmla="*/ 87485 w 506"/>
              <a:gd name="T9" fmla="*/ 177354 h 399"/>
              <a:gd name="T10" fmla="*/ 170932 w 506"/>
              <a:gd name="T11" fmla="*/ 138140 h 399"/>
              <a:gd name="T12" fmla="*/ 162856 w 506"/>
              <a:gd name="T13" fmla="*/ 94470 h 399"/>
              <a:gd name="T14" fmla="*/ 210412 w 506"/>
              <a:gd name="T15" fmla="*/ 90460 h 399"/>
              <a:gd name="T16" fmla="*/ 194710 w 506"/>
              <a:gd name="T17" fmla="*/ 31193 h 399"/>
              <a:gd name="T18" fmla="*/ 122927 w 506"/>
              <a:gd name="T19" fmla="*/ 134130 h 399"/>
              <a:gd name="T20" fmla="*/ 122927 w 506"/>
              <a:gd name="T21" fmla="*/ 134130 h 399"/>
              <a:gd name="T22" fmla="*/ 107225 w 506"/>
              <a:gd name="T23" fmla="*/ 118088 h 399"/>
              <a:gd name="T24" fmla="*/ 122927 w 506"/>
              <a:gd name="T25" fmla="*/ 102491 h 399"/>
              <a:gd name="T26" fmla="*/ 138630 w 506"/>
              <a:gd name="T27" fmla="*/ 118088 h 399"/>
              <a:gd name="T28" fmla="*/ 122927 w 506"/>
              <a:gd name="T29" fmla="*/ 134130 h 3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9" name="Freeform 28"/>
          <p:cNvSpPr>
            <a:spLocks noChangeArrowheads="1"/>
          </p:cNvSpPr>
          <p:nvPr/>
        </p:nvSpPr>
        <p:spPr bwMode="auto">
          <a:xfrm>
            <a:off x="3682607" y="3207601"/>
            <a:ext cx="251377" cy="210371"/>
          </a:xfrm>
          <a:custGeom>
            <a:avLst/>
            <a:gdLst>
              <a:gd name="T0" fmla="*/ 55735 w 498"/>
              <a:gd name="T1" fmla="*/ 36300 h 418"/>
              <a:gd name="T2" fmla="*/ 55735 w 498"/>
              <a:gd name="T3" fmla="*/ 36300 h 418"/>
              <a:gd name="T4" fmla="*/ 16181 w 498"/>
              <a:gd name="T5" fmla="*/ 115622 h 418"/>
              <a:gd name="T6" fmla="*/ 155518 w 498"/>
              <a:gd name="T7" fmla="*/ 51985 h 418"/>
              <a:gd name="T8" fmla="*/ 4045 w 498"/>
              <a:gd name="T9" fmla="*/ 171192 h 418"/>
              <a:gd name="T10" fmla="*/ 19777 w 498"/>
              <a:gd name="T11" fmla="*/ 179258 h 418"/>
              <a:gd name="T12" fmla="*/ 43599 w 498"/>
              <a:gd name="T13" fmla="*/ 139373 h 418"/>
              <a:gd name="T14" fmla="*/ 131696 w 498"/>
              <a:gd name="T15" fmla="*/ 139373 h 418"/>
              <a:gd name="T16" fmla="*/ 210803 w 498"/>
              <a:gd name="T17" fmla="*/ 32267 h 418"/>
              <a:gd name="T18" fmla="*/ 55735 w 498"/>
              <a:gd name="T19" fmla="*/ 36300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0" name="Freeform 29"/>
          <p:cNvSpPr>
            <a:spLocks noChangeArrowheads="1"/>
          </p:cNvSpPr>
          <p:nvPr/>
        </p:nvSpPr>
        <p:spPr bwMode="auto">
          <a:xfrm>
            <a:off x="8382339" y="4883976"/>
            <a:ext cx="224634" cy="231765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1" name="Freeform 76"/>
          <p:cNvSpPr>
            <a:spLocks noChangeArrowheads="1"/>
          </p:cNvSpPr>
          <p:nvPr/>
        </p:nvSpPr>
        <p:spPr bwMode="auto">
          <a:xfrm>
            <a:off x="3736983" y="4268371"/>
            <a:ext cx="142625" cy="246028"/>
          </a:xfrm>
          <a:custGeom>
            <a:avLst/>
            <a:gdLst>
              <a:gd name="T0" fmla="*/ 106806 w 283"/>
              <a:gd name="T1" fmla="*/ 0 h 489"/>
              <a:gd name="T2" fmla="*/ 106806 w 283"/>
              <a:gd name="T3" fmla="*/ 0 h 489"/>
              <a:gd name="T4" fmla="*/ 19746 w 283"/>
              <a:gd name="T5" fmla="*/ 0 h 489"/>
              <a:gd name="T6" fmla="*/ 0 w 283"/>
              <a:gd name="T7" fmla="*/ 19712 h 489"/>
              <a:gd name="T8" fmla="*/ 0 w 283"/>
              <a:gd name="T9" fmla="*/ 194435 h 489"/>
              <a:gd name="T10" fmla="*/ 19746 w 283"/>
              <a:gd name="T11" fmla="*/ 218627 h 489"/>
              <a:gd name="T12" fmla="*/ 106806 w 283"/>
              <a:gd name="T13" fmla="*/ 218627 h 489"/>
              <a:gd name="T14" fmla="*/ 126551 w 283"/>
              <a:gd name="T15" fmla="*/ 194435 h 489"/>
              <a:gd name="T16" fmla="*/ 126551 w 283"/>
              <a:gd name="T17" fmla="*/ 19712 h 489"/>
              <a:gd name="T18" fmla="*/ 106806 w 283"/>
              <a:gd name="T19" fmla="*/ 0 h 489"/>
              <a:gd name="T20" fmla="*/ 63276 w 283"/>
              <a:gd name="T21" fmla="*/ 206083 h 489"/>
              <a:gd name="T22" fmla="*/ 63276 w 283"/>
              <a:gd name="T23" fmla="*/ 206083 h 489"/>
              <a:gd name="T24" fmla="*/ 47569 w 283"/>
              <a:gd name="T25" fmla="*/ 198467 h 489"/>
              <a:gd name="T26" fmla="*/ 63276 w 283"/>
              <a:gd name="T27" fmla="*/ 186371 h 489"/>
              <a:gd name="T28" fmla="*/ 78982 w 283"/>
              <a:gd name="T29" fmla="*/ 198467 h 489"/>
              <a:gd name="T30" fmla="*/ 63276 w 283"/>
              <a:gd name="T31" fmla="*/ 206083 h 489"/>
              <a:gd name="T32" fmla="*/ 110845 w 283"/>
              <a:gd name="T33" fmla="*/ 174722 h 489"/>
              <a:gd name="T34" fmla="*/ 110845 w 283"/>
              <a:gd name="T35" fmla="*/ 174722 h 489"/>
              <a:gd name="T36" fmla="*/ 15707 w 283"/>
              <a:gd name="T37" fmla="*/ 174722 h 489"/>
              <a:gd name="T38" fmla="*/ 15707 w 283"/>
              <a:gd name="T39" fmla="*/ 27776 h 489"/>
              <a:gd name="T40" fmla="*/ 110845 w 283"/>
              <a:gd name="T41" fmla="*/ 27776 h 489"/>
              <a:gd name="T42" fmla="*/ 110845 w 283"/>
              <a:gd name="T43" fmla="*/ 174722 h 4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2" name="Freeform 87"/>
          <p:cNvSpPr>
            <a:spLocks noChangeArrowheads="1"/>
          </p:cNvSpPr>
          <p:nvPr/>
        </p:nvSpPr>
        <p:spPr bwMode="auto">
          <a:xfrm>
            <a:off x="8378774" y="2492142"/>
            <a:ext cx="231765" cy="228199"/>
          </a:xfrm>
          <a:custGeom>
            <a:avLst/>
            <a:gdLst>
              <a:gd name="T0" fmla="*/ 51370 w 462"/>
              <a:gd name="T1" fmla="*/ 67883 h 452"/>
              <a:gd name="T2" fmla="*/ 83086 w 462"/>
              <a:gd name="T3" fmla="*/ 43607 h 452"/>
              <a:gd name="T4" fmla="*/ 83086 w 462"/>
              <a:gd name="T5" fmla="*/ 31469 h 452"/>
              <a:gd name="T6" fmla="*/ 19655 w 462"/>
              <a:gd name="T7" fmla="*/ 39561 h 452"/>
              <a:gd name="T8" fmla="*/ 51370 w 462"/>
              <a:gd name="T9" fmla="*/ 67883 h 452"/>
              <a:gd name="T10" fmla="*/ 27695 w 462"/>
              <a:gd name="T11" fmla="*/ 87664 h 452"/>
              <a:gd name="T12" fmla="*/ 11614 w 462"/>
              <a:gd name="T13" fmla="*/ 55745 h 452"/>
              <a:gd name="T14" fmla="*/ 15634 w 462"/>
              <a:gd name="T15" fmla="*/ 151051 h 452"/>
              <a:gd name="T16" fmla="*/ 27695 w 462"/>
              <a:gd name="T17" fmla="*/ 87664 h 452"/>
              <a:gd name="T18" fmla="*/ 102741 w 462"/>
              <a:gd name="T19" fmla="*/ 15735 h 452"/>
              <a:gd name="T20" fmla="*/ 154558 w 462"/>
              <a:gd name="T21" fmla="*/ 11688 h 452"/>
              <a:gd name="T22" fmla="*/ 67452 w 462"/>
              <a:gd name="T23" fmla="*/ 3596 h 452"/>
              <a:gd name="T24" fmla="*/ 102741 w 462"/>
              <a:gd name="T25" fmla="*/ 15735 h 452"/>
              <a:gd name="T26" fmla="*/ 134456 w 462"/>
              <a:gd name="T27" fmla="*/ 119582 h 452"/>
              <a:gd name="T28" fmla="*/ 110781 w 462"/>
              <a:gd name="T29" fmla="*/ 59342 h 452"/>
              <a:gd name="T30" fmla="*/ 91127 w 462"/>
              <a:gd name="T31" fmla="*/ 55745 h 452"/>
              <a:gd name="T32" fmla="*/ 71472 w 462"/>
              <a:gd name="T33" fmla="*/ 87664 h 452"/>
              <a:gd name="T34" fmla="*/ 134456 w 462"/>
              <a:gd name="T35" fmla="*/ 119582 h 452"/>
              <a:gd name="T36" fmla="*/ 162152 w 462"/>
              <a:gd name="T37" fmla="*/ 147005 h 452"/>
              <a:gd name="T38" fmla="*/ 162152 w 462"/>
              <a:gd name="T39" fmla="*/ 182970 h 452"/>
              <a:gd name="T40" fmla="*/ 174213 w 462"/>
              <a:gd name="T41" fmla="*/ 135317 h 452"/>
              <a:gd name="T42" fmla="*/ 130436 w 462"/>
              <a:gd name="T43" fmla="*/ 135317 h 452"/>
              <a:gd name="T44" fmla="*/ 63431 w 462"/>
              <a:gd name="T45" fmla="*/ 107444 h 452"/>
              <a:gd name="T46" fmla="*/ 47797 w 462"/>
              <a:gd name="T47" fmla="*/ 107444 h 452"/>
              <a:gd name="T48" fmla="*/ 63431 w 462"/>
              <a:gd name="T49" fmla="*/ 195108 h 452"/>
              <a:gd name="T50" fmla="*/ 170192 w 462"/>
              <a:gd name="T51" fmla="*/ 23827 h 452"/>
              <a:gd name="T52" fmla="*/ 122842 w 462"/>
              <a:gd name="T53" fmla="*/ 35515 h 452"/>
              <a:gd name="T54" fmla="*/ 122842 w 462"/>
              <a:gd name="T55" fmla="*/ 47653 h 452"/>
              <a:gd name="T56" fmla="*/ 174213 w 462"/>
              <a:gd name="T57" fmla="*/ 119582 h 452"/>
              <a:gd name="T58" fmla="*/ 205928 w 462"/>
              <a:gd name="T59" fmla="*/ 99352 h 452"/>
              <a:gd name="T60" fmla="*/ 142497 w 462"/>
              <a:gd name="T61" fmla="*/ 147005 h 452"/>
              <a:gd name="T62" fmla="*/ 79066 w 462"/>
              <a:gd name="T63" fmla="*/ 199154 h 452"/>
              <a:gd name="T64" fmla="*/ 146517 w 462"/>
              <a:gd name="T65" fmla="*/ 195108 h 452"/>
              <a:gd name="T66" fmla="*/ 146517 w 462"/>
              <a:gd name="T67" fmla="*/ 151051 h 4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3" name="Oval 197"/>
          <p:cNvSpPr/>
          <p:nvPr/>
        </p:nvSpPr>
        <p:spPr>
          <a:xfrm flipH="1">
            <a:off x="3778354" y="1738797"/>
            <a:ext cx="463182" cy="463180"/>
          </a:xfrm>
          <a:prstGeom prst="ellipse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198"/>
          <p:cNvSpPr txBox="1"/>
          <p:nvPr/>
        </p:nvSpPr>
        <p:spPr>
          <a:xfrm>
            <a:off x="1764064" y="1721088"/>
            <a:ext cx="196594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 b="1">
                <a:solidFill>
                  <a:schemeClr val="tx2"/>
                </a:solidFill>
              </a:rPr>
              <a:t>您的内容打在这里，或复制文本后在此粘贴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85" name="Freeform 101"/>
          <p:cNvSpPr>
            <a:spLocks noChangeArrowheads="1"/>
          </p:cNvSpPr>
          <p:nvPr/>
        </p:nvSpPr>
        <p:spPr bwMode="auto">
          <a:xfrm>
            <a:off x="3861564" y="1856733"/>
            <a:ext cx="296763" cy="227309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grpSp>
        <p:nvGrpSpPr>
          <p:cNvPr id="86" name="Group 6"/>
          <p:cNvGrpSpPr/>
          <p:nvPr/>
        </p:nvGrpSpPr>
        <p:grpSpPr>
          <a:xfrm>
            <a:off x="4890414" y="1890158"/>
            <a:ext cx="2401801" cy="1346207"/>
            <a:chOff x="4820577" y="2112898"/>
            <a:chExt cx="2401801" cy="1346207"/>
          </a:xfrm>
        </p:grpSpPr>
        <p:sp>
          <p:nvSpPr>
            <p:cNvPr id="87" name="Freeform 107"/>
            <p:cNvSpPr>
              <a:spLocks noEditPoints="1"/>
            </p:cNvSpPr>
            <p:nvPr/>
          </p:nvSpPr>
          <p:spPr bwMode="auto">
            <a:xfrm>
              <a:off x="4820577" y="2112898"/>
              <a:ext cx="2401801" cy="805776"/>
            </a:xfrm>
            <a:custGeom>
              <a:avLst/>
              <a:gdLst>
                <a:gd name="T0" fmla="*/ 0 w 3094"/>
                <a:gd name="T1" fmla="*/ 557 h 1038"/>
                <a:gd name="T2" fmla="*/ 1538 w 3094"/>
                <a:gd name="T3" fmla="*/ 2 h 1038"/>
                <a:gd name="T4" fmla="*/ 1543 w 3094"/>
                <a:gd name="T5" fmla="*/ 0 h 1038"/>
                <a:gd name="T6" fmla="*/ 3094 w 3094"/>
                <a:gd name="T7" fmla="*/ 526 h 1038"/>
                <a:gd name="T8" fmla="*/ 1551 w 3094"/>
                <a:gd name="T9" fmla="*/ 1036 h 1038"/>
                <a:gd name="T10" fmla="*/ 1548 w 3094"/>
                <a:gd name="T11" fmla="*/ 1038 h 1038"/>
                <a:gd name="T12" fmla="*/ 0 w 3094"/>
                <a:gd name="T13" fmla="*/ 557 h 1038"/>
                <a:gd name="T14" fmla="*/ 1543 w 3094"/>
                <a:gd name="T15" fmla="*/ 31 h 1038"/>
                <a:gd name="T16" fmla="*/ 93 w 3094"/>
                <a:gd name="T17" fmla="*/ 554 h 1038"/>
                <a:gd name="T18" fmla="*/ 1546 w 3094"/>
                <a:gd name="T19" fmla="*/ 1005 h 1038"/>
                <a:gd name="T20" fmla="*/ 3001 w 3094"/>
                <a:gd name="T21" fmla="*/ 526 h 1038"/>
                <a:gd name="T22" fmla="*/ 1543 w 3094"/>
                <a:gd name="T23" fmla="*/ 3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94" h="1038">
                  <a:moveTo>
                    <a:pt x="0" y="557"/>
                  </a:moveTo>
                  <a:lnTo>
                    <a:pt x="1538" y="2"/>
                  </a:lnTo>
                  <a:lnTo>
                    <a:pt x="1543" y="0"/>
                  </a:lnTo>
                  <a:lnTo>
                    <a:pt x="3094" y="526"/>
                  </a:lnTo>
                  <a:lnTo>
                    <a:pt x="1551" y="1036"/>
                  </a:lnTo>
                  <a:lnTo>
                    <a:pt x="1548" y="1038"/>
                  </a:lnTo>
                  <a:lnTo>
                    <a:pt x="0" y="557"/>
                  </a:lnTo>
                  <a:close/>
                  <a:moveTo>
                    <a:pt x="1543" y="31"/>
                  </a:moveTo>
                  <a:lnTo>
                    <a:pt x="93" y="554"/>
                  </a:lnTo>
                  <a:lnTo>
                    <a:pt x="1546" y="1005"/>
                  </a:lnTo>
                  <a:lnTo>
                    <a:pt x="3001" y="526"/>
                  </a:lnTo>
                  <a:lnTo>
                    <a:pt x="1543" y="3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9"/>
            <p:cNvSpPr>
              <a:spLocks noEditPoints="1"/>
            </p:cNvSpPr>
            <p:nvPr/>
          </p:nvSpPr>
          <p:spPr bwMode="auto">
            <a:xfrm>
              <a:off x="5314289" y="2711408"/>
              <a:ext cx="1414377" cy="609377"/>
            </a:xfrm>
            <a:custGeom>
              <a:avLst/>
              <a:gdLst>
                <a:gd name="T0" fmla="*/ 547 w 1115"/>
                <a:gd name="T1" fmla="*/ 471 h 480"/>
                <a:gd name="T2" fmla="*/ 124 w 1115"/>
                <a:gd name="T3" fmla="*/ 269 h 480"/>
                <a:gd name="T4" fmla="*/ 11 w 1115"/>
                <a:gd name="T5" fmla="*/ 280 h 480"/>
                <a:gd name="T6" fmla="*/ 0 w 1115"/>
                <a:gd name="T7" fmla="*/ 283 h 480"/>
                <a:gd name="T8" fmla="*/ 0 w 1115"/>
                <a:gd name="T9" fmla="*/ 35 h 480"/>
                <a:gd name="T10" fmla="*/ 1 w 1115"/>
                <a:gd name="T11" fmla="*/ 25 h 480"/>
                <a:gd name="T12" fmla="*/ 10 w 1115"/>
                <a:gd name="T13" fmla="*/ 25 h 480"/>
                <a:gd name="T14" fmla="*/ 555 w 1115"/>
                <a:gd name="T15" fmla="*/ 199 h 480"/>
                <a:gd name="T16" fmla="*/ 1115 w 1115"/>
                <a:gd name="T17" fmla="*/ 0 h 480"/>
                <a:gd name="T18" fmla="*/ 1115 w 1115"/>
                <a:gd name="T19" fmla="*/ 312 h 480"/>
                <a:gd name="T20" fmla="*/ 1103 w 1115"/>
                <a:gd name="T21" fmla="*/ 307 h 480"/>
                <a:gd name="T22" fmla="*/ 952 w 1115"/>
                <a:gd name="T23" fmla="*/ 278 h 480"/>
                <a:gd name="T24" fmla="*/ 561 w 1115"/>
                <a:gd name="T25" fmla="*/ 471 h 480"/>
                <a:gd name="T26" fmla="*/ 554 w 1115"/>
                <a:gd name="T27" fmla="*/ 480 h 480"/>
                <a:gd name="T28" fmla="*/ 547 w 1115"/>
                <a:gd name="T29" fmla="*/ 471 h 480"/>
                <a:gd name="T30" fmla="*/ 1097 w 1115"/>
                <a:gd name="T31" fmla="*/ 285 h 480"/>
                <a:gd name="T32" fmla="*/ 1097 w 1115"/>
                <a:gd name="T33" fmla="*/ 27 h 480"/>
                <a:gd name="T34" fmla="*/ 558 w 1115"/>
                <a:gd name="T35" fmla="*/ 226 h 480"/>
                <a:gd name="T36" fmla="*/ 554 w 1115"/>
                <a:gd name="T37" fmla="*/ 227 h 480"/>
                <a:gd name="T38" fmla="*/ 551 w 1115"/>
                <a:gd name="T39" fmla="*/ 226 h 480"/>
                <a:gd name="T40" fmla="*/ 18 w 1115"/>
                <a:gd name="T41" fmla="*/ 45 h 480"/>
                <a:gd name="T42" fmla="*/ 18 w 1115"/>
                <a:gd name="T43" fmla="*/ 260 h 480"/>
                <a:gd name="T44" fmla="*/ 124 w 1115"/>
                <a:gd name="T45" fmla="*/ 251 h 480"/>
                <a:gd name="T46" fmla="*/ 555 w 1115"/>
                <a:gd name="T47" fmla="*/ 451 h 480"/>
                <a:gd name="T48" fmla="*/ 952 w 1115"/>
                <a:gd name="T49" fmla="*/ 259 h 480"/>
                <a:gd name="T50" fmla="*/ 1097 w 1115"/>
                <a:gd name="T51" fmla="*/ 28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5" h="480">
                  <a:moveTo>
                    <a:pt x="547" y="471"/>
                  </a:moveTo>
                  <a:cubicBezTo>
                    <a:pt x="419" y="304"/>
                    <a:pt x="246" y="269"/>
                    <a:pt x="124" y="269"/>
                  </a:cubicBezTo>
                  <a:cubicBezTo>
                    <a:pt x="57" y="269"/>
                    <a:pt x="12" y="280"/>
                    <a:pt x="11" y="28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34" y="25"/>
                    <a:pt x="461" y="166"/>
                    <a:pt x="555" y="199"/>
                  </a:cubicBezTo>
                  <a:cubicBezTo>
                    <a:pt x="1115" y="0"/>
                    <a:pt x="1115" y="0"/>
                    <a:pt x="1115" y="0"/>
                  </a:cubicBezTo>
                  <a:cubicBezTo>
                    <a:pt x="1115" y="312"/>
                    <a:pt x="1115" y="312"/>
                    <a:pt x="1115" y="312"/>
                  </a:cubicBezTo>
                  <a:cubicBezTo>
                    <a:pt x="1103" y="307"/>
                    <a:pt x="1103" y="307"/>
                    <a:pt x="1103" y="307"/>
                  </a:cubicBezTo>
                  <a:cubicBezTo>
                    <a:pt x="1053" y="287"/>
                    <a:pt x="1002" y="278"/>
                    <a:pt x="952" y="278"/>
                  </a:cubicBezTo>
                  <a:cubicBezTo>
                    <a:pt x="727" y="278"/>
                    <a:pt x="563" y="469"/>
                    <a:pt x="561" y="471"/>
                  </a:cubicBezTo>
                  <a:cubicBezTo>
                    <a:pt x="554" y="480"/>
                    <a:pt x="554" y="480"/>
                    <a:pt x="554" y="480"/>
                  </a:cubicBezTo>
                  <a:lnTo>
                    <a:pt x="547" y="471"/>
                  </a:lnTo>
                  <a:close/>
                  <a:moveTo>
                    <a:pt x="1097" y="285"/>
                  </a:moveTo>
                  <a:cubicBezTo>
                    <a:pt x="1097" y="27"/>
                    <a:pt x="1097" y="27"/>
                    <a:pt x="1097" y="27"/>
                  </a:cubicBezTo>
                  <a:cubicBezTo>
                    <a:pt x="558" y="226"/>
                    <a:pt x="558" y="226"/>
                    <a:pt x="558" y="226"/>
                  </a:cubicBezTo>
                  <a:cubicBezTo>
                    <a:pt x="554" y="227"/>
                    <a:pt x="554" y="227"/>
                    <a:pt x="554" y="227"/>
                  </a:cubicBezTo>
                  <a:cubicBezTo>
                    <a:pt x="551" y="226"/>
                    <a:pt x="551" y="226"/>
                    <a:pt x="551" y="226"/>
                  </a:cubicBezTo>
                  <a:cubicBezTo>
                    <a:pt x="359" y="159"/>
                    <a:pt x="73" y="60"/>
                    <a:pt x="18" y="45"/>
                  </a:cubicBezTo>
                  <a:cubicBezTo>
                    <a:pt x="18" y="260"/>
                    <a:pt x="18" y="260"/>
                    <a:pt x="18" y="260"/>
                  </a:cubicBezTo>
                  <a:cubicBezTo>
                    <a:pt x="36" y="256"/>
                    <a:pt x="74" y="251"/>
                    <a:pt x="124" y="251"/>
                  </a:cubicBezTo>
                  <a:cubicBezTo>
                    <a:pt x="248" y="251"/>
                    <a:pt x="423" y="286"/>
                    <a:pt x="555" y="451"/>
                  </a:cubicBezTo>
                  <a:cubicBezTo>
                    <a:pt x="590" y="413"/>
                    <a:pt x="746" y="259"/>
                    <a:pt x="952" y="259"/>
                  </a:cubicBezTo>
                  <a:cubicBezTo>
                    <a:pt x="1000" y="259"/>
                    <a:pt x="1049" y="268"/>
                    <a:pt x="1097" y="2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9" name="Group 4"/>
            <p:cNvGrpSpPr/>
            <p:nvPr/>
          </p:nvGrpSpPr>
          <p:grpSpPr>
            <a:xfrm>
              <a:off x="4856285" y="2125318"/>
              <a:ext cx="2330383" cy="1333787"/>
              <a:chOff x="4856285" y="2125318"/>
              <a:chExt cx="2330383" cy="1333787"/>
            </a:xfrm>
          </p:grpSpPr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6948352" y="3144570"/>
                <a:ext cx="153703" cy="310511"/>
              </a:xfrm>
              <a:custGeom>
                <a:avLst/>
                <a:gdLst>
                  <a:gd name="T0" fmla="*/ 164 w 198"/>
                  <a:gd name="T1" fmla="*/ 0 h 400"/>
                  <a:gd name="T2" fmla="*/ 198 w 198"/>
                  <a:gd name="T3" fmla="*/ 400 h 400"/>
                  <a:gd name="T4" fmla="*/ 0 w 198"/>
                  <a:gd name="T5" fmla="*/ 400 h 400"/>
                  <a:gd name="T6" fmla="*/ 34 w 198"/>
                  <a:gd name="T7" fmla="*/ 0 h 400"/>
                  <a:gd name="T8" fmla="*/ 164 w 198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400">
                    <a:moveTo>
                      <a:pt x="164" y="0"/>
                    </a:moveTo>
                    <a:lnTo>
                      <a:pt x="198" y="400"/>
                    </a:lnTo>
                    <a:lnTo>
                      <a:pt x="0" y="400"/>
                    </a:lnTo>
                    <a:lnTo>
                      <a:pt x="3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01"/>
              <p:cNvSpPr>
                <a:spLocks noEditPoints="1"/>
              </p:cNvSpPr>
              <p:nvPr/>
            </p:nvSpPr>
            <p:spPr bwMode="auto">
              <a:xfrm>
                <a:off x="6935931" y="3125306"/>
                <a:ext cx="178544" cy="333799"/>
              </a:xfrm>
              <a:custGeom>
                <a:avLst/>
                <a:gdLst>
                  <a:gd name="T0" fmla="*/ 37 w 230"/>
                  <a:gd name="T1" fmla="*/ 0 h 430"/>
                  <a:gd name="T2" fmla="*/ 193 w 230"/>
                  <a:gd name="T3" fmla="*/ 0 h 430"/>
                  <a:gd name="T4" fmla="*/ 230 w 230"/>
                  <a:gd name="T5" fmla="*/ 430 h 430"/>
                  <a:gd name="T6" fmla="*/ 0 w 230"/>
                  <a:gd name="T7" fmla="*/ 430 h 430"/>
                  <a:gd name="T8" fmla="*/ 37 w 230"/>
                  <a:gd name="T9" fmla="*/ 0 h 430"/>
                  <a:gd name="T10" fmla="*/ 165 w 230"/>
                  <a:gd name="T11" fmla="*/ 29 h 430"/>
                  <a:gd name="T12" fmla="*/ 63 w 230"/>
                  <a:gd name="T13" fmla="*/ 29 h 430"/>
                  <a:gd name="T14" fmla="*/ 32 w 230"/>
                  <a:gd name="T15" fmla="*/ 400 h 430"/>
                  <a:gd name="T16" fmla="*/ 197 w 230"/>
                  <a:gd name="T17" fmla="*/ 400 h 430"/>
                  <a:gd name="T18" fmla="*/ 165 w 230"/>
                  <a:gd name="T19" fmla="*/ 29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430">
                    <a:moveTo>
                      <a:pt x="37" y="0"/>
                    </a:moveTo>
                    <a:lnTo>
                      <a:pt x="193" y="0"/>
                    </a:lnTo>
                    <a:lnTo>
                      <a:pt x="230" y="430"/>
                    </a:lnTo>
                    <a:lnTo>
                      <a:pt x="0" y="430"/>
                    </a:lnTo>
                    <a:lnTo>
                      <a:pt x="37" y="0"/>
                    </a:lnTo>
                    <a:close/>
                    <a:moveTo>
                      <a:pt x="165" y="29"/>
                    </a:moveTo>
                    <a:lnTo>
                      <a:pt x="63" y="29"/>
                    </a:lnTo>
                    <a:lnTo>
                      <a:pt x="32" y="400"/>
                    </a:lnTo>
                    <a:lnTo>
                      <a:pt x="197" y="400"/>
                    </a:lnTo>
                    <a:lnTo>
                      <a:pt x="165" y="2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02"/>
              <p:cNvSpPr>
                <a:spLocks/>
              </p:cNvSpPr>
              <p:nvPr/>
            </p:nvSpPr>
            <p:spPr bwMode="auto">
              <a:xfrm>
                <a:off x="7001915" y="2568573"/>
                <a:ext cx="41919" cy="517000"/>
              </a:xfrm>
              <a:custGeom>
                <a:avLst/>
                <a:gdLst>
                  <a:gd name="T0" fmla="*/ 0 w 54"/>
                  <a:gd name="T1" fmla="*/ 666 h 666"/>
                  <a:gd name="T2" fmla="*/ 54 w 54"/>
                  <a:gd name="T3" fmla="*/ 666 h 666"/>
                  <a:gd name="T4" fmla="*/ 54 w 54"/>
                  <a:gd name="T5" fmla="*/ 0 h 666"/>
                  <a:gd name="T6" fmla="*/ 0 w 54"/>
                  <a:gd name="T7" fmla="*/ 18 h 666"/>
                  <a:gd name="T8" fmla="*/ 0 w 54"/>
                  <a:gd name="T9" fmla="*/ 66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66">
                    <a:moveTo>
                      <a:pt x="0" y="666"/>
                    </a:moveTo>
                    <a:lnTo>
                      <a:pt x="54" y="666"/>
                    </a:lnTo>
                    <a:lnTo>
                      <a:pt x="54" y="0"/>
                    </a:lnTo>
                    <a:lnTo>
                      <a:pt x="0" y="18"/>
                    </a:lnTo>
                    <a:lnTo>
                      <a:pt x="0" y="666"/>
                    </a:lnTo>
                    <a:close/>
                  </a:path>
                </a:pathLst>
              </a:custGeom>
              <a:solidFill>
                <a:srgbClr val="343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03"/>
              <p:cNvSpPr>
                <a:spLocks noEditPoints="1"/>
              </p:cNvSpPr>
              <p:nvPr/>
            </p:nvSpPr>
            <p:spPr bwMode="auto">
              <a:xfrm>
                <a:off x="6990271" y="2553047"/>
                <a:ext cx="64431" cy="545723"/>
              </a:xfrm>
              <a:custGeom>
                <a:avLst/>
                <a:gdLst>
                  <a:gd name="T0" fmla="*/ 0 w 83"/>
                  <a:gd name="T1" fmla="*/ 26 h 703"/>
                  <a:gd name="T2" fmla="*/ 83 w 83"/>
                  <a:gd name="T3" fmla="*/ 0 h 703"/>
                  <a:gd name="T4" fmla="*/ 83 w 83"/>
                  <a:gd name="T5" fmla="*/ 703 h 703"/>
                  <a:gd name="T6" fmla="*/ 0 w 83"/>
                  <a:gd name="T7" fmla="*/ 703 h 703"/>
                  <a:gd name="T8" fmla="*/ 0 w 83"/>
                  <a:gd name="T9" fmla="*/ 26 h 703"/>
                  <a:gd name="T10" fmla="*/ 54 w 83"/>
                  <a:gd name="T11" fmla="*/ 41 h 703"/>
                  <a:gd name="T12" fmla="*/ 29 w 83"/>
                  <a:gd name="T13" fmla="*/ 49 h 703"/>
                  <a:gd name="T14" fmla="*/ 29 w 83"/>
                  <a:gd name="T15" fmla="*/ 672 h 703"/>
                  <a:gd name="T16" fmla="*/ 54 w 83"/>
                  <a:gd name="T17" fmla="*/ 672 h 703"/>
                  <a:gd name="T18" fmla="*/ 54 w 83"/>
                  <a:gd name="T19" fmla="*/ 4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703">
                    <a:moveTo>
                      <a:pt x="0" y="26"/>
                    </a:moveTo>
                    <a:lnTo>
                      <a:pt x="83" y="0"/>
                    </a:lnTo>
                    <a:lnTo>
                      <a:pt x="83" y="703"/>
                    </a:lnTo>
                    <a:lnTo>
                      <a:pt x="0" y="703"/>
                    </a:lnTo>
                    <a:lnTo>
                      <a:pt x="0" y="26"/>
                    </a:lnTo>
                    <a:close/>
                    <a:moveTo>
                      <a:pt x="54" y="41"/>
                    </a:moveTo>
                    <a:lnTo>
                      <a:pt x="29" y="49"/>
                    </a:lnTo>
                    <a:lnTo>
                      <a:pt x="29" y="672"/>
                    </a:lnTo>
                    <a:lnTo>
                      <a:pt x="54" y="672"/>
                    </a:lnTo>
                    <a:lnTo>
                      <a:pt x="54" y="41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Oval 104"/>
              <p:cNvSpPr>
                <a:spLocks noChangeArrowheads="1"/>
              </p:cNvSpPr>
              <p:nvPr/>
            </p:nvSpPr>
            <p:spPr bwMode="auto">
              <a:xfrm>
                <a:off x="6948352" y="3085573"/>
                <a:ext cx="153703" cy="6598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05"/>
              <p:cNvSpPr>
                <a:spLocks noEditPoints="1"/>
              </p:cNvSpPr>
              <p:nvPr/>
            </p:nvSpPr>
            <p:spPr bwMode="auto">
              <a:xfrm>
                <a:off x="6936707" y="3060732"/>
                <a:ext cx="176991" cy="102469"/>
              </a:xfrm>
              <a:custGeom>
                <a:avLst/>
                <a:gdLst>
                  <a:gd name="T0" fmla="*/ 0 w 139"/>
                  <a:gd name="T1" fmla="*/ 46 h 81"/>
                  <a:gd name="T2" fmla="*/ 139 w 139"/>
                  <a:gd name="T3" fmla="*/ 46 h 81"/>
                  <a:gd name="T4" fmla="*/ 69 w 139"/>
                  <a:gd name="T5" fmla="*/ 81 h 81"/>
                  <a:gd name="T6" fmla="*/ 0 w 139"/>
                  <a:gd name="T7" fmla="*/ 46 h 81"/>
                  <a:gd name="T8" fmla="*/ 18 w 139"/>
                  <a:gd name="T9" fmla="*/ 46 h 81"/>
                  <a:gd name="T10" fmla="*/ 69 w 139"/>
                  <a:gd name="T11" fmla="*/ 63 h 81"/>
                  <a:gd name="T12" fmla="*/ 121 w 139"/>
                  <a:gd name="T13" fmla="*/ 46 h 81"/>
                  <a:gd name="T14" fmla="*/ 69 w 139"/>
                  <a:gd name="T15" fmla="*/ 30 h 81"/>
                  <a:gd name="T16" fmla="*/ 18 w 139"/>
                  <a:gd name="T17" fmla="*/ 4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81">
                    <a:moveTo>
                      <a:pt x="0" y="46"/>
                    </a:moveTo>
                    <a:cubicBezTo>
                      <a:pt x="0" y="0"/>
                      <a:pt x="139" y="0"/>
                      <a:pt x="139" y="46"/>
                    </a:cubicBezTo>
                    <a:cubicBezTo>
                      <a:pt x="139" y="69"/>
                      <a:pt x="104" y="81"/>
                      <a:pt x="69" y="81"/>
                    </a:cubicBezTo>
                    <a:cubicBezTo>
                      <a:pt x="35" y="81"/>
                      <a:pt x="0" y="69"/>
                      <a:pt x="0" y="46"/>
                    </a:cubicBezTo>
                    <a:close/>
                    <a:moveTo>
                      <a:pt x="18" y="46"/>
                    </a:moveTo>
                    <a:cubicBezTo>
                      <a:pt x="18" y="51"/>
                      <a:pt x="35" y="63"/>
                      <a:pt x="69" y="63"/>
                    </a:cubicBezTo>
                    <a:cubicBezTo>
                      <a:pt x="103" y="63"/>
                      <a:pt x="121" y="51"/>
                      <a:pt x="121" y="46"/>
                    </a:cubicBezTo>
                    <a:cubicBezTo>
                      <a:pt x="121" y="41"/>
                      <a:pt x="103" y="30"/>
                      <a:pt x="69" y="30"/>
                    </a:cubicBezTo>
                    <a:cubicBezTo>
                      <a:pt x="35" y="30"/>
                      <a:pt x="18" y="41"/>
                      <a:pt x="18" y="4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06"/>
              <p:cNvSpPr>
                <a:spLocks/>
              </p:cNvSpPr>
              <p:nvPr/>
            </p:nvSpPr>
            <p:spPr bwMode="auto">
              <a:xfrm>
                <a:off x="4856285" y="2125318"/>
                <a:ext cx="2330383" cy="780158"/>
              </a:xfrm>
              <a:custGeom>
                <a:avLst/>
                <a:gdLst>
                  <a:gd name="T0" fmla="*/ 3002 w 3002"/>
                  <a:gd name="T1" fmla="*/ 510 h 1005"/>
                  <a:gd name="T2" fmla="*/ 1497 w 3002"/>
                  <a:gd name="T3" fmla="*/ 0 h 1005"/>
                  <a:gd name="T4" fmla="*/ 0 w 3002"/>
                  <a:gd name="T5" fmla="*/ 540 h 1005"/>
                  <a:gd name="T6" fmla="*/ 1500 w 3002"/>
                  <a:gd name="T7" fmla="*/ 1005 h 1005"/>
                  <a:gd name="T8" fmla="*/ 3002 w 3002"/>
                  <a:gd name="T9" fmla="*/ 510 h 1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2" h="1005">
                    <a:moveTo>
                      <a:pt x="3002" y="510"/>
                    </a:moveTo>
                    <a:lnTo>
                      <a:pt x="1497" y="0"/>
                    </a:lnTo>
                    <a:lnTo>
                      <a:pt x="0" y="540"/>
                    </a:lnTo>
                    <a:lnTo>
                      <a:pt x="1500" y="1005"/>
                    </a:lnTo>
                    <a:lnTo>
                      <a:pt x="3002" y="51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08"/>
              <p:cNvSpPr>
                <a:spLocks/>
              </p:cNvSpPr>
              <p:nvPr/>
            </p:nvSpPr>
            <p:spPr bwMode="auto">
              <a:xfrm>
                <a:off x="5325933" y="2728486"/>
                <a:ext cx="1391865" cy="572892"/>
              </a:xfrm>
              <a:custGeom>
                <a:avLst/>
                <a:gdLst>
                  <a:gd name="T0" fmla="*/ 1097 w 1097"/>
                  <a:gd name="T1" fmla="*/ 0 h 452"/>
                  <a:gd name="T2" fmla="*/ 545 w 1097"/>
                  <a:gd name="T3" fmla="*/ 205 h 452"/>
                  <a:gd name="T4" fmla="*/ 0 w 1097"/>
                  <a:gd name="T5" fmla="*/ 22 h 452"/>
                  <a:gd name="T6" fmla="*/ 0 w 1097"/>
                  <a:gd name="T7" fmla="*/ 258 h 452"/>
                  <a:gd name="T8" fmla="*/ 545 w 1097"/>
                  <a:gd name="T9" fmla="*/ 452 h 452"/>
                  <a:gd name="T10" fmla="*/ 1097 w 1097"/>
                  <a:gd name="T11" fmla="*/ 285 h 452"/>
                  <a:gd name="T12" fmla="*/ 1097 w 1097"/>
                  <a:gd name="T13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7" h="452">
                    <a:moveTo>
                      <a:pt x="1097" y="0"/>
                    </a:moveTo>
                    <a:cubicBezTo>
                      <a:pt x="545" y="205"/>
                      <a:pt x="545" y="205"/>
                      <a:pt x="545" y="205"/>
                    </a:cubicBezTo>
                    <a:cubicBezTo>
                      <a:pt x="545" y="205"/>
                      <a:pt x="0" y="13"/>
                      <a:pt x="0" y="22"/>
                    </a:cubicBezTo>
                    <a:cubicBezTo>
                      <a:pt x="0" y="31"/>
                      <a:pt x="0" y="258"/>
                      <a:pt x="0" y="258"/>
                    </a:cubicBezTo>
                    <a:cubicBezTo>
                      <a:pt x="0" y="258"/>
                      <a:pt x="333" y="176"/>
                      <a:pt x="545" y="452"/>
                    </a:cubicBezTo>
                    <a:cubicBezTo>
                      <a:pt x="545" y="452"/>
                      <a:pt x="788" y="164"/>
                      <a:pt x="1097" y="285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0734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/>
      <p:bldP spid="54" grpId="0"/>
      <p:bldP spid="56" grpId="0" animBg="1"/>
      <p:bldP spid="57" grpId="0"/>
      <p:bldP spid="58" grpId="0"/>
      <p:bldP spid="59" grpId="0"/>
      <p:bldP spid="60" grpId="0"/>
      <p:bldP spid="61" grpId="0" animBg="1"/>
      <p:bldP spid="62" grpId="0"/>
      <p:bldP spid="63" grpId="0"/>
      <p:bldP spid="67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843728" y="4201065"/>
            <a:ext cx="550227" cy="315138"/>
            <a:chOff x="3129827" y="4227073"/>
            <a:chExt cx="550227" cy="315138"/>
          </a:xfrm>
          <a:solidFill>
            <a:schemeClr val="accent2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129827" y="4230112"/>
              <a:ext cx="312099" cy="312099"/>
            </a:xfrm>
            <a:custGeom>
              <a:avLst/>
              <a:gdLst>
                <a:gd name="T0" fmla="*/ 125 w 251"/>
                <a:gd name="T1" fmla="*/ 0 h 251"/>
                <a:gd name="T2" fmla="*/ 220 w 251"/>
                <a:gd name="T3" fmla="*/ 39 h 251"/>
                <a:gd name="T4" fmla="*/ 251 w 251"/>
                <a:gd name="T5" fmla="*/ 125 h 251"/>
                <a:gd name="T6" fmla="*/ 220 w 251"/>
                <a:gd name="T7" fmla="*/ 211 h 251"/>
                <a:gd name="T8" fmla="*/ 125 w 251"/>
                <a:gd name="T9" fmla="*/ 251 h 251"/>
                <a:gd name="T10" fmla="*/ 32 w 251"/>
                <a:gd name="T11" fmla="*/ 211 h 251"/>
                <a:gd name="T12" fmla="*/ 0 w 251"/>
                <a:gd name="T13" fmla="*/ 125 h 251"/>
                <a:gd name="T14" fmla="*/ 32 w 251"/>
                <a:gd name="T15" fmla="*/ 39 h 251"/>
                <a:gd name="T16" fmla="*/ 125 w 251"/>
                <a:gd name="T17" fmla="*/ 0 h 251"/>
                <a:gd name="T18" fmla="*/ 125 w 251"/>
                <a:gd name="T19" fmla="*/ 208 h 251"/>
                <a:gd name="T20" fmla="*/ 186 w 251"/>
                <a:gd name="T21" fmla="*/ 183 h 251"/>
                <a:gd name="T22" fmla="*/ 206 w 251"/>
                <a:gd name="T23" fmla="*/ 127 h 251"/>
                <a:gd name="T24" fmla="*/ 185 w 251"/>
                <a:gd name="T25" fmla="*/ 70 h 251"/>
                <a:gd name="T26" fmla="*/ 123 w 251"/>
                <a:gd name="T27" fmla="*/ 44 h 251"/>
                <a:gd name="T28" fmla="*/ 63 w 251"/>
                <a:gd name="T29" fmla="*/ 69 h 251"/>
                <a:gd name="T30" fmla="*/ 43 w 251"/>
                <a:gd name="T31" fmla="*/ 125 h 251"/>
                <a:gd name="T32" fmla="*/ 64 w 251"/>
                <a:gd name="T33" fmla="*/ 182 h 251"/>
                <a:gd name="T34" fmla="*/ 125 w 251"/>
                <a:gd name="T35" fmla="*/ 20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251">
                  <a:moveTo>
                    <a:pt x="125" y="0"/>
                  </a:moveTo>
                  <a:cubicBezTo>
                    <a:pt x="165" y="0"/>
                    <a:pt x="196" y="13"/>
                    <a:pt x="220" y="39"/>
                  </a:cubicBezTo>
                  <a:cubicBezTo>
                    <a:pt x="241" y="63"/>
                    <a:pt x="251" y="91"/>
                    <a:pt x="251" y="125"/>
                  </a:cubicBezTo>
                  <a:cubicBezTo>
                    <a:pt x="251" y="159"/>
                    <a:pt x="241" y="188"/>
                    <a:pt x="220" y="211"/>
                  </a:cubicBezTo>
                  <a:cubicBezTo>
                    <a:pt x="197" y="238"/>
                    <a:pt x="165" y="251"/>
                    <a:pt x="125" y="251"/>
                  </a:cubicBezTo>
                  <a:cubicBezTo>
                    <a:pt x="86" y="251"/>
                    <a:pt x="55" y="238"/>
                    <a:pt x="32" y="211"/>
                  </a:cubicBezTo>
                  <a:cubicBezTo>
                    <a:pt x="11" y="188"/>
                    <a:pt x="0" y="159"/>
                    <a:pt x="0" y="125"/>
                  </a:cubicBezTo>
                  <a:cubicBezTo>
                    <a:pt x="0" y="91"/>
                    <a:pt x="11" y="62"/>
                    <a:pt x="32" y="39"/>
                  </a:cubicBezTo>
                  <a:cubicBezTo>
                    <a:pt x="55" y="13"/>
                    <a:pt x="86" y="0"/>
                    <a:pt x="125" y="0"/>
                  </a:cubicBezTo>
                  <a:close/>
                  <a:moveTo>
                    <a:pt x="125" y="208"/>
                  </a:moveTo>
                  <a:cubicBezTo>
                    <a:pt x="151" y="208"/>
                    <a:pt x="171" y="200"/>
                    <a:pt x="186" y="183"/>
                  </a:cubicBezTo>
                  <a:cubicBezTo>
                    <a:pt x="199" y="168"/>
                    <a:pt x="206" y="149"/>
                    <a:pt x="206" y="127"/>
                  </a:cubicBezTo>
                  <a:cubicBezTo>
                    <a:pt x="206" y="105"/>
                    <a:pt x="199" y="86"/>
                    <a:pt x="185" y="70"/>
                  </a:cubicBezTo>
                  <a:cubicBezTo>
                    <a:pt x="170" y="53"/>
                    <a:pt x="149" y="44"/>
                    <a:pt x="123" y="44"/>
                  </a:cubicBezTo>
                  <a:cubicBezTo>
                    <a:pt x="98" y="44"/>
                    <a:pt x="78" y="53"/>
                    <a:pt x="63" y="69"/>
                  </a:cubicBezTo>
                  <a:cubicBezTo>
                    <a:pt x="50" y="84"/>
                    <a:pt x="43" y="103"/>
                    <a:pt x="43" y="125"/>
                  </a:cubicBezTo>
                  <a:cubicBezTo>
                    <a:pt x="43" y="147"/>
                    <a:pt x="50" y="166"/>
                    <a:pt x="64" y="182"/>
                  </a:cubicBezTo>
                  <a:cubicBezTo>
                    <a:pt x="79" y="199"/>
                    <a:pt x="99" y="208"/>
                    <a:pt x="125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470299" y="4227073"/>
              <a:ext cx="209755" cy="311086"/>
            </a:xfrm>
            <a:custGeom>
              <a:avLst/>
              <a:gdLst>
                <a:gd name="T0" fmla="*/ 97 w 169"/>
                <a:gd name="T1" fmla="*/ 206 h 251"/>
                <a:gd name="T2" fmla="*/ 164 w 169"/>
                <a:gd name="T3" fmla="*/ 206 h 251"/>
                <a:gd name="T4" fmla="*/ 164 w 169"/>
                <a:gd name="T5" fmla="*/ 251 h 251"/>
                <a:gd name="T6" fmla="*/ 12 w 169"/>
                <a:gd name="T7" fmla="*/ 251 h 251"/>
                <a:gd name="T8" fmla="*/ 120 w 169"/>
                <a:gd name="T9" fmla="*/ 94 h 251"/>
                <a:gd name="T10" fmla="*/ 124 w 169"/>
                <a:gd name="T11" fmla="*/ 81 h 251"/>
                <a:gd name="T12" fmla="*/ 114 w 169"/>
                <a:gd name="T13" fmla="*/ 56 h 251"/>
                <a:gd name="T14" fmla="*/ 93 w 169"/>
                <a:gd name="T15" fmla="*/ 42 h 251"/>
                <a:gd name="T16" fmla="*/ 88 w 169"/>
                <a:gd name="T17" fmla="*/ 41 h 251"/>
                <a:gd name="T18" fmla="*/ 84 w 169"/>
                <a:gd name="T19" fmla="*/ 41 h 251"/>
                <a:gd name="T20" fmla="*/ 63 w 169"/>
                <a:gd name="T21" fmla="*/ 46 h 251"/>
                <a:gd name="T22" fmla="*/ 49 w 169"/>
                <a:gd name="T23" fmla="*/ 61 h 251"/>
                <a:gd name="T24" fmla="*/ 45 w 169"/>
                <a:gd name="T25" fmla="*/ 72 h 251"/>
                <a:gd name="T26" fmla="*/ 44 w 169"/>
                <a:gd name="T27" fmla="*/ 83 h 251"/>
                <a:gd name="T28" fmla="*/ 50 w 169"/>
                <a:gd name="T29" fmla="*/ 106 h 251"/>
                <a:gd name="T30" fmla="*/ 56 w 169"/>
                <a:gd name="T31" fmla="*/ 115 h 251"/>
                <a:gd name="T32" fmla="*/ 30 w 169"/>
                <a:gd name="T33" fmla="*/ 141 h 251"/>
                <a:gd name="T34" fmla="*/ 22 w 169"/>
                <a:gd name="T35" fmla="*/ 133 h 251"/>
                <a:gd name="T36" fmla="*/ 10 w 169"/>
                <a:gd name="T37" fmla="*/ 118 h 251"/>
                <a:gd name="T38" fmla="*/ 0 w 169"/>
                <a:gd name="T39" fmla="*/ 81 h 251"/>
                <a:gd name="T40" fmla="*/ 12 w 169"/>
                <a:gd name="T41" fmla="*/ 41 h 251"/>
                <a:gd name="T42" fmla="*/ 29 w 169"/>
                <a:gd name="T43" fmla="*/ 19 h 251"/>
                <a:gd name="T44" fmla="*/ 51 w 169"/>
                <a:gd name="T45" fmla="*/ 5 h 251"/>
                <a:gd name="T46" fmla="*/ 77 w 169"/>
                <a:gd name="T47" fmla="*/ 0 h 251"/>
                <a:gd name="T48" fmla="*/ 89 w 169"/>
                <a:gd name="T49" fmla="*/ 0 h 251"/>
                <a:gd name="T50" fmla="*/ 127 w 169"/>
                <a:gd name="T51" fmla="*/ 10 h 251"/>
                <a:gd name="T52" fmla="*/ 155 w 169"/>
                <a:gd name="T53" fmla="*/ 37 h 251"/>
                <a:gd name="T54" fmla="*/ 165 w 169"/>
                <a:gd name="T55" fmla="*/ 60 h 251"/>
                <a:gd name="T56" fmla="*/ 169 w 169"/>
                <a:gd name="T57" fmla="*/ 86 h 251"/>
                <a:gd name="T58" fmla="*/ 164 w 169"/>
                <a:gd name="T59" fmla="*/ 108 h 251"/>
                <a:gd name="T60" fmla="*/ 154 w 169"/>
                <a:gd name="T61" fmla="*/ 125 h 251"/>
                <a:gd name="T62" fmla="*/ 125 w 169"/>
                <a:gd name="T63" fmla="*/ 170 h 251"/>
                <a:gd name="T64" fmla="*/ 97 w 169"/>
                <a:gd name="T65" fmla="*/ 20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1">
                  <a:moveTo>
                    <a:pt x="97" y="206"/>
                  </a:moveTo>
                  <a:cubicBezTo>
                    <a:pt x="164" y="206"/>
                    <a:pt x="164" y="206"/>
                    <a:pt x="164" y="206"/>
                  </a:cubicBezTo>
                  <a:cubicBezTo>
                    <a:pt x="164" y="251"/>
                    <a:pt x="164" y="251"/>
                    <a:pt x="164" y="251"/>
                  </a:cubicBezTo>
                  <a:cubicBezTo>
                    <a:pt x="12" y="251"/>
                    <a:pt x="12" y="251"/>
                    <a:pt x="12" y="251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3" y="90"/>
                    <a:pt x="124" y="86"/>
                    <a:pt x="124" y="81"/>
                  </a:cubicBezTo>
                  <a:cubicBezTo>
                    <a:pt x="124" y="73"/>
                    <a:pt x="121" y="64"/>
                    <a:pt x="114" y="56"/>
                  </a:cubicBezTo>
                  <a:cubicBezTo>
                    <a:pt x="108" y="48"/>
                    <a:pt x="101" y="43"/>
                    <a:pt x="93" y="42"/>
                  </a:cubicBezTo>
                  <a:cubicBezTo>
                    <a:pt x="91" y="41"/>
                    <a:pt x="90" y="41"/>
                    <a:pt x="88" y="41"/>
                  </a:cubicBezTo>
                  <a:cubicBezTo>
                    <a:pt x="87" y="41"/>
                    <a:pt x="86" y="41"/>
                    <a:pt x="84" y="41"/>
                  </a:cubicBezTo>
                  <a:cubicBezTo>
                    <a:pt x="76" y="41"/>
                    <a:pt x="69" y="42"/>
                    <a:pt x="63" y="46"/>
                  </a:cubicBezTo>
                  <a:cubicBezTo>
                    <a:pt x="57" y="49"/>
                    <a:pt x="53" y="55"/>
                    <a:pt x="49" y="61"/>
                  </a:cubicBezTo>
                  <a:cubicBezTo>
                    <a:pt x="48" y="65"/>
                    <a:pt x="46" y="69"/>
                    <a:pt x="45" y="72"/>
                  </a:cubicBezTo>
                  <a:cubicBezTo>
                    <a:pt x="45" y="76"/>
                    <a:pt x="44" y="80"/>
                    <a:pt x="44" y="83"/>
                  </a:cubicBezTo>
                  <a:cubicBezTo>
                    <a:pt x="44" y="91"/>
                    <a:pt x="46" y="99"/>
                    <a:pt x="50" y="106"/>
                  </a:cubicBezTo>
                  <a:cubicBezTo>
                    <a:pt x="51" y="108"/>
                    <a:pt x="54" y="111"/>
                    <a:pt x="56" y="115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7" y="138"/>
                    <a:pt x="24" y="135"/>
                    <a:pt x="22" y="133"/>
                  </a:cubicBezTo>
                  <a:cubicBezTo>
                    <a:pt x="16" y="127"/>
                    <a:pt x="12" y="122"/>
                    <a:pt x="10" y="118"/>
                  </a:cubicBezTo>
                  <a:cubicBezTo>
                    <a:pt x="3" y="106"/>
                    <a:pt x="0" y="93"/>
                    <a:pt x="0" y="81"/>
                  </a:cubicBezTo>
                  <a:cubicBezTo>
                    <a:pt x="0" y="67"/>
                    <a:pt x="4" y="54"/>
                    <a:pt x="12" y="41"/>
                  </a:cubicBezTo>
                  <a:cubicBezTo>
                    <a:pt x="18" y="31"/>
                    <a:pt x="24" y="23"/>
                    <a:pt x="29" y="19"/>
                  </a:cubicBezTo>
                  <a:cubicBezTo>
                    <a:pt x="35" y="13"/>
                    <a:pt x="42" y="8"/>
                    <a:pt x="51" y="5"/>
                  </a:cubicBezTo>
                  <a:cubicBezTo>
                    <a:pt x="60" y="1"/>
                    <a:pt x="68" y="0"/>
                    <a:pt x="77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04" y="1"/>
                    <a:pt x="117" y="5"/>
                    <a:pt x="127" y="10"/>
                  </a:cubicBezTo>
                  <a:cubicBezTo>
                    <a:pt x="137" y="16"/>
                    <a:pt x="147" y="25"/>
                    <a:pt x="155" y="37"/>
                  </a:cubicBezTo>
                  <a:cubicBezTo>
                    <a:pt x="160" y="45"/>
                    <a:pt x="163" y="53"/>
                    <a:pt x="165" y="60"/>
                  </a:cubicBezTo>
                  <a:cubicBezTo>
                    <a:pt x="168" y="67"/>
                    <a:pt x="169" y="76"/>
                    <a:pt x="169" y="86"/>
                  </a:cubicBezTo>
                  <a:cubicBezTo>
                    <a:pt x="169" y="93"/>
                    <a:pt x="167" y="100"/>
                    <a:pt x="164" y="108"/>
                  </a:cubicBezTo>
                  <a:cubicBezTo>
                    <a:pt x="163" y="109"/>
                    <a:pt x="160" y="114"/>
                    <a:pt x="154" y="125"/>
                  </a:cubicBezTo>
                  <a:cubicBezTo>
                    <a:pt x="145" y="142"/>
                    <a:pt x="135" y="157"/>
                    <a:pt x="125" y="170"/>
                  </a:cubicBezTo>
                  <a:cubicBezTo>
                    <a:pt x="116" y="182"/>
                    <a:pt x="106" y="194"/>
                    <a:pt x="97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45694" y="3759262"/>
            <a:ext cx="2451195" cy="1190637"/>
            <a:chOff x="3431793" y="3785270"/>
            <a:chExt cx="2451195" cy="1190637"/>
          </a:xfrm>
          <a:solidFill>
            <a:schemeClr val="accent2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621554" y="4556398"/>
              <a:ext cx="261434" cy="294873"/>
            </a:xfrm>
            <a:custGeom>
              <a:avLst/>
              <a:gdLst>
                <a:gd name="T0" fmla="*/ 16 w 210"/>
                <a:gd name="T1" fmla="*/ 238 h 238"/>
                <a:gd name="T2" fmla="*/ 8 w 210"/>
                <a:gd name="T3" fmla="*/ 236 h 238"/>
                <a:gd name="T4" fmla="*/ 0 w 210"/>
                <a:gd name="T5" fmla="*/ 222 h 238"/>
                <a:gd name="T6" fmla="*/ 0 w 210"/>
                <a:gd name="T7" fmla="*/ 16 h 238"/>
                <a:gd name="T8" fmla="*/ 8 w 210"/>
                <a:gd name="T9" fmla="*/ 3 h 238"/>
                <a:gd name="T10" fmla="*/ 24 w 210"/>
                <a:gd name="T11" fmla="*/ 3 h 238"/>
                <a:gd name="T12" fmla="*/ 202 w 210"/>
                <a:gd name="T13" fmla="*/ 105 h 238"/>
                <a:gd name="T14" fmla="*/ 210 w 210"/>
                <a:gd name="T15" fmla="*/ 119 h 238"/>
                <a:gd name="T16" fmla="*/ 202 w 210"/>
                <a:gd name="T17" fmla="*/ 133 h 238"/>
                <a:gd name="T18" fmla="*/ 24 w 210"/>
                <a:gd name="T19" fmla="*/ 236 h 238"/>
                <a:gd name="T20" fmla="*/ 16 w 210"/>
                <a:gd name="T21" fmla="*/ 238 h 238"/>
                <a:gd name="T22" fmla="*/ 32 w 210"/>
                <a:gd name="T23" fmla="*/ 44 h 238"/>
                <a:gd name="T24" fmla="*/ 32 w 210"/>
                <a:gd name="T25" fmla="*/ 194 h 238"/>
                <a:gd name="T26" fmla="*/ 163 w 210"/>
                <a:gd name="T27" fmla="*/ 119 h 238"/>
                <a:gd name="T28" fmla="*/ 32 w 210"/>
                <a:gd name="T29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238">
                  <a:moveTo>
                    <a:pt x="16" y="238"/>
                  </a:moveTo>
                  <a:cubicBezTo>
                    <a:pt x="14" y="238"/>
                    <a:pt x="11" y="237"/>
                    <a:pt x="8" y="236"/>
                  </a:cubicBezTo>
                  <a:cubicBezTo>
                    <a:pt x="3" y="233"/>
                    <a:pt x="0" y="228"/>
                    <a:pt x="0" y="22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3" y="0"/>
                    <a:pt x="19" y="0"/>
                    <a:pt x="24" y="3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7" y="108"/>
                    <a:pt x="210" y="114"/>
                    <a:pt x="210" y="119"/>
                  </a:cubicBezTo>
                  <a:cubicBezTo>
                    <a:pt x="210" y="125"/>
                    <a:pt x="207" y="130"/>
                    <a:pt x="202" y="133"/>
                  </a:cubicBezTo>
                  <a:cubicBezTo>
                    <a:pt x="24" y="236"/>
                    <a:pt x="24" y="236"/>
                    <a:pt x="24" y="236"/>
                  </a:cubicBezTo>
                  <a:cubicBezTo>
                    <a:pt x="22" y="237"/>
                    <a:pt x="19" y="238"/>
                    <a:pt x="16" y="238"/>
                  </a:cubicBezTo>
                  <a:close/>
                  <a:moveTo>
                    <a:pt x="32" y="44"/>
                  </a:moveTo>
                  <a:cubicBezTo>
                    <a:pt x="32" y="194"/>
                    <a:pt x="32" y="194"/>
                    <a:pt x="32" y="194"/>
                  </a:cubicBezTo>
                  <a:cubicBezTo>
                    <a:pt x="163" y="119"/>
                    <a:pt x="163" y="119"/>
                    <a:pt x="163" y="119"/>
                  </a:cubicBezTo>
                  <a:lnTo>
                    <a:pt x="3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431793" y="4360829"/>
              <a:ext cx="2229280" cy="615078"/>
            </a:xfrm>
            <a:custGeom>
              <a:avLst/>
              <a:gdLst>
                <a:gd name="T0" fmla="*/ 17 w 1796"/>
                <a:gd name="T1" fmla="*/ 496 h 496"/>
                <a:gd name="T2" fmla="*/ 7 w 1796"/>
                <a:gd name="T3" fmla="*/ 491 h 496"/>
                <a:gd name="T4" fmla="*/ 6 w 1796"/>
                <a:gd name="T5" fmla="*/ 469 h 496"/>
                <a:gd name="T6" fmla="*/ 427 w 1796"/>
                <a:gd name="T7" fmla="*/ 5 h 496"/>
                <a:gd name="T8" fmla="*/ 439 w 1796"/>
                <a:gd name="T9" fmla="*/ 0 h 496"/>
                <a:gd name="T10" fmla="*/ 451 w 1796"/>
                <a:gd name="T11" fmla="*/ 5 h 496"/>
                <a:gd name="T12" fmla="*/ 678 w 1796"/>
                <a:gd name="T13" fmla="*/ 255 h 496"/>
                <a:gd name="T14" fmla="*/ 1780 w 1796"/>
                <a:gd name="T15" fmla="*/ 255 h 496"/>
                <a:gd name="T16" fmla="*/ 1796 w 1796"/>
                <a:gd name="T17" fmla="*/ 271 h 496"/>
                <a:gd name="T18" fmla="*/ 1780 w 1796"/>
                <a:gd name="T19" fmla="*/ 287 h 496"/>
                <a:gd name="T20" fmla="*/ 671 w 1796"/>
                <a:gd name="T21" fmla="*/ 287 h 496"/>
                <a:gd name="T22" fmla="*/ 659 w 1796"/>
                <a:gd name="T23" fmla="*/ 281 h 496"/>
                <a:gd name="T24" fmla="*/ 439 w 1796"/>
                <a:gd name="T25" fmla="*/ 40 h 496"/>
                <a:gd name="T26" fmla="*/ 29 w 1796"/>
                <a:gd name="T27" fmla="*/ 490 h 496"/>
                <a:gd name="T28" fmla="*/ 17 w 1796"/>
                <a:gd name="T2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6" h="496">
                  <a:moveTo>
                    <a:pt x="17" y="496"/>
                  </a:moveTo>
                  <a:cubicBezTo>
                    <a:pt x="14" y="496"/>
                    <a:pt x="10" y="494"/>
                    <a:pt x="7" y="491"/>
                  </a:cubicBezTo>
                  <a:cubicBezTo>
                    <a:pt x="0" y="486"/>
                    <a:pt x="0" y="475"/>
                    <a:pt x="6" y="469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0" y="2"/>
                    <a:pt x="434" y="0"/>
                    <a:pt x="439" y="0"/>
                  </a:cubicBezTo>
                  <a:cubicBezTo>
                    <a:pt x="443" y="0"/>
                    <a:pt x="448" y="2"/>
                    <a:pt x="451" y="5"/>
                  </a:cubicBezTo>
                  <a:cubicBezTo>
                    <a:pt x="678" y="255"/>
                    <a:pt x="678" y="255"/>
                    <a:pt x="678" y="255"/>
                  </a:cubicBezTo>
                  <a:cubicBezTo>
                    <a:pt x="1780" y="255"/>
                    <a:pt x="1780" y="255"/>
                    <a:pt x="1780" y="255"/>
                  </a:cubicBezTo>
                  <a:cubicBezTo>
                    <a:pt x="1789" y="255"/>
                    <a:pt x="1796" y="262"/>
                    <a:pt x="1796" y="271"/>
                  </a:cubicBezTo>
                  <a:cubicBezTo>
                    <a:pt x="1796" y="279"/>
                    <a:pt x="1789" y="287"/>
                    <a:pt x="1780" y="287"/>
                  </a:cubicBezTo>
                  <a:cubicBezTo>
                    <a:pt x="671" y="287"/>
                    <a:pt x="671" y="287"/>
                    <a:pt x="671" y="287"/>
                  </a:cubicBezTo>
                  <a:cubicBezTo>
                    <a:pt x="666" y="287"/>
                    <a:pt x="662" y="285"/>
                    <a:pt x="659" y="281"/>
                  </a:cubicBezTo>
                  <a:cubicBezTo>
                    <a:pt x="439" y="40"/>
                    <a:pt x="439" y="40"/>
                    <a:pt x="439" y="40"/>
                  </a:cubicBezTo>
                  <a:cubicBezTo>
                    <a:pt x="29" y="490"/>
                    <a:pt x="29" y="490"/>
                    <a:pt x="29" y="490"/>
                  </a:cubicBezTo>
                  <a:cubicBezTo>
                    <a:pt x="26" y="494"/>
                    <a:pt x="22" y="496"/>
                    <a:pt x="17" y="4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431793" y="3785270"/>
              <a:ext cx="1090320" cy="615078"/>
            </a:xfrm>
            <a:custGeom>
              <a:avLst/>
              <a:gdLst>
                <a:gd name="T0" fmla="*/ 439 w 878"/>
                <a:gd name="T1" fmla="*/ 496 h 496"/>
                <a:gd name="T2" fmla="*/ 427 w 878"/>
                <a:gd name="T3" fmla="*/ 491 h 496"/>
                <a:gd name="T4" fmla="*/ 6 w 878"/>
                <a:gd name="T5" fmla="*/ 27 h 496"/>
                <a:gd name="T6" fmla="*/ 3 w 878"/>
                <a:gd name="T7" fmla="*/ 10 h 496"/>
                <a:gd name="T8" fmla="*/ 17 w 878"/>
                <a:gd name="T9" fmla="*/ 0 h 496"/>
                <a:gd name="T10" fmla="*/ 860 w 878"/>
                <a:gd name="T11" fmla="*/ 0 h 496"/>
                <a:gd name="T12" fmla="*/ 875 w 878"/>
                <a:gd name="T13" fmla="*/ 10 h 496"/>
                <a:gd name="T14" fmla="*/ 872 w 878"/>
                <a:gd name="T15" fmla="*/ 27 h 496"/>
                <a:gd name="T16" fmla="*/ 451 w 878"/>
                <a:gd name="T17" fmla="*/ 491 h 496"/>
                <a:gd name="T18" fmla="*/ 439 w 878"/>
                <a:gd name="T19" fmla="*/ 496 h 496"/>
                <a:gd name="T20" fmla="*/ 54 w 878"/>
                <a:gd name="T21" fmla="*/ 32 h 496"/>
                <a:gd name="T22" fmla="*/ 439 w 878"/>
                <a:gd name="T23" fmla="*/ 456 h 496"/>
                <a:gd name="T24" fmla="*/ 824 w 878"/>
                <a:gd name="T25" fmla="*/ 32 h 496"/>
                <a:gd name="T26" fmla="*/ 54 w 878"/>
                <a:gd name="T27" fmla="*/ 3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8" h="496">
                  <a:moveTo>
                    <a:pt x="439" y="496"/>
                  </a:moveTo>
                  <a:cubicBezTo>
                    <a:pt x="434" y="496"/>
                    <a:pt x="430" y="494"/>
                    <a:pt x="427" y="491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" y="22"/>
                    <a:pt x="0" y="15"/>
                    <a:pt x="3" y="10"/>
                  </a:cubicBezTo>
                  <a:cubicBezTo>
                    <a:pt x="5" y="4"/>
                    <a:pt x="11" y="0"/>
                    <a:pt x="17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7" y="0"/>
                    <a:pt x="872" y="4"/>
                    <a:pt x="875" y="10"/>
                  </a:cubicBezTo>
                  <a:cubicBezTo>
                    <a:pt x="878" y="15"/>
                    <a:pt x="876" y="22"/>
                    <a:pt x="872" y="27"/>
                  </a:cubicBezTo>
                  <a:cubicBezTo>
                    <a:pt x="451" y="491"/>
                    <a:pt x="451" y="491"/>
                    <a:pt x="451" y="491"/>
                  </a:cubicBezTo>
                  <a:cubicBezTo>
                    <a:pt x="448" y="494"/>
                    <a:pt x="443" y="496"/>
                    <a:pt x="439" y="496"/>
                  </a:cubicBezTo>
                  <a:close/>
                  <a:moveTo>
                    <a:pt x="54" y="32"/>
                  </a:moveTo>
                  <a:cubicBezTo>
                    <a:pt x="439" y="456"/>
                    <a:pt x="439" y="456"/>
                    <a:pt x="439" y="456"/>
                  </a:cubicBezTo>
                  <a:cubicBezTo>
                    <a:pt x="824" y="32"/>
                    <a:pt x="824" y="32"/>
                    <a:pt x="824" y="32"/>
                  </a:cubicBezTo>
                  <a:lnTo>
                    <a:pt x="5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99975" y="2334607"/>
            <a:ext cx="404311" cy="315139"/>
            <a:chOff x="5028545" y="2087506"/>
            <a:chExt cx="404311" cy="315139"/>
          </a:xfrm>
          <a:solidFill>
            <a:schemeClr val="accent1"/>
          </a:solidFill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5028545" y="2091559"/>
              <a:ext cx="311086" cy="311086"/>
            </a:xfrm>
            <a:custGeom>
              <a:avLst/>
              <a:gdLst>
                <a:gd name="T0" fmla="*/ 125 w 251"/>
                <a:gd name="T1" fmla="*/ 0 h 251"/>
                <a:gd name="T2" fmla="*/ 219 w 251"/>
                <a:gd name="T3" fmla="*/ 39 h 251"/>
                <a:gd name="T4" fmla="*/ 251 w 251"/>
                <a:gd name="T5" fmla="*/ 126 h 251"/>
                <a:gd name="T6" fmla="*/ 220 w 251"/>
                <a:gd name="T7" fmla="*/ 212 h 251"/>
                <a:gd name="T8" fmla="*/ 125 w 251"/>
                <a:gd name="T9" fmla="*/ 251 h 251"/>
                <a:gd name="T10" fmla="*/ 31 w 251"/>
                <a:gd name="T11" fmla="*/ 212 h 251"/>
                <a:gd name="T12" fmla="*/ 0 w 251"/>
                <a:gd name="T13" fmla="*/ 125 h 251"/>
                <a:gd name="T14" fmla="*/ 31 w 251"/>
                <a:gd name="T15" fmla="*/ 39 h 251"/>
                <a:gd name="T16" fmla="*/ 125 w 251"/>
                <a:gd name="T17" fmla="*/ 0 h 251"/>
                <a:gd name="T18" fmla="*/ 125 w 251"/>
                <a:gd name="T19" fmla="*/ 208 h 251"/>
                <a:gd name="T20" fmla="*/ 185 w 251"/>
                <a:gd name="T21" fmla="*/ 183 h 251"/>
                <a:gd name="T22" fmla="*/ 205 w 251"/>
                <a:gd name="T23" fmla="*/ 127 h 251"/>
                <a:gd name="T24" fmla="*/ 185 w 251"/>
                <a:gd name="T25" fmla="*/ 71 h 251"/>
                <a:gd name="T26" fmla="*/ 123 w 251"/>
                <a:gd name="T27" fmla="*/ 45 h 251"/>
                <a:gd name="T28" fmla="*/ 63 w 251"/>
                <a:gd name="T29" fmla="*/ 70 h 251"/>
                <a:gd name="T30" fmla="*/ 43 w 251"/>
                <a:gd name="T31" fmla="*/ 125 h 251"/>
                <a:gd name="T32" fmla="*/ 63 w 251"/>
                <a:gd name="T33" fmla="*/ 182 h 251"/>
                <a:gd name="T34" fmla="*/ 125 w 251"/>
                <a:gd name="T35" fmla="*/ 20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251">
                  <a:moveTo>
                    <a:pt x="125" y="0"/>
                  </a:moveTo>
                  <a:cubicBezTo>
                    <a:pt x="165" y="0"/>
                    <a:pt x="196" y="13"/>
                    <a:pt x="219" y="39"/>
                  </a:cubicBezTo>
                  <a:cubicBezTo>
                    <a:pt x="240" y="63"/>
                    <a:pt x="251" y="92"/>
                    <a:pt x="251" y="126"/>
                  </a:cubicBezTo>
                  <a:cubicBezTo>
                    <a:pt x="251" y="160"/>
                    <a:pt x="240" y="188"/>
                    <a:pt x="220" y="212"/>
                  </a:cubicBezTo>
                  <a:cubicBezTo>
                    <a:pt x="196" y="238"/>
                    <a:pt x="165" y="251"/>
                    <a:pt x="125" y="251"/>
                  </a:cubicBezTo>
                  <a:cubicBezTo>
                    <a:pt x="86" y="251"/>
                    <a:pt x="54" y="238"/>
                    <a:pt x="31" y="212"/>
                  </a:cubicBezTo>
                  <a:cubicBezTo>
                    <a:pt x="10" y="188"/>
                    <a:pt x="0" y="159"/>
                    <a:pt x="0" y="125"/>
                  </a:cubicBezTo>
                  <a:cubicBezTo>
                    <a:pt x="0" y="91"/>
                    <a:pt x="10" y="62"/>
                    <a:pt x="31" y="39"/>
                  </a:cubicBezTo>
                  <a:cubicBezTo>
                    <a:pt x="54" y="13"/>
                    <a:pt x="85" y="0"/>
                    <a:pt x="125" y="0"/>
                  </a:cubicBezTo>
                  <a:close/>
                  <a:moveTo>
                    <a:pt x="125" y="208"/>
                  </a:moveTo>
                  <a:cubicBezTo>
                    <a:pt x="150" y="208"/>
                    <a:pt x="170" y="200"/>
                    <a:pt x="185" y="183"/>
                  </a:cubicBezTo>
                  <a:cubicBezTo>
                    <a:pt x="199" y="168"/>
                    <a:pt x="205" y="149"/>
                    <a:pt x="205" y="127"/>
                  </a:cubicBezTo>
                  <a:cubicBezTo>
                    <a:pt x="205" y="105"/>
                    <a:pt x="199" y="86"/>
                    <a:pt x="185" y="71"/>
                  </a:cubicBezTo>
                  <a:cubicBezTo>
                    <a:pt x="170" y="53"/>
                    <a:pt x="149" y="45"/>
                    <a:pt x="123" y="45"/>
                  </a:cubicBezTo>
                  <a:cubicBezTo>
                    <a:pt x="98" y="45"/>
                    <a:pt x="78" y="53"/>
                    <a:pt x="63" y="70"/>
                  </a:cubicBezTo>
                  <a:cubicBezTo>
                    <a:pt x="49" y="85"/>
                    <a:pt x="43" y="103"/>
                    <a:pt x="43" y="125"/>
                  </a:cubicBezTo>
                  <a:cubicBezTo>
                    <a:pt x="43" y="148"/>
                    <a:pt x="49" y="167"/>
                    <a:pt x="63" y="182"/>
                  </a:cubicBezTo>
                  <a:cubicBezTo>
                    <a:pt x="78" y="200"/>
                    <a:pt x="99" y="208"/>
                    <a:pt x="125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377124" y="2087506"/>
              <a:ext cx="55732" cy="3110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932023" y="1894831"/>
            <a:ext cx="2451195" cy="1188611"/>
            <a:chOff x="5260593" y="1647730"/>
            <a:chExt cx="2451195" cy="1188611"/>
          </a:xfrm>
          <a:solidFill>
            <a:schemeClr val="accent1"/>
          </a:solidFill>
        </p:grpSpPr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7450354" y="2417845"/>
              <a:ext cx="261434" cy="294873"/>
            </a:xfrm>
            <a:custGeom>
              <a:avLst/>
              <a:gdLst>
                <a:gd name="T0" fmla="*/ 16 w 210"/>
                <a:gd name="T1" fmla="*/ 238 h 238"/>
                <a:gd name="T2" fmla="*/ 8 w 210"/>
                <a:gd name="T3" fmla="*/ 236 h 238"/>
                <a:gd name="T4" fmla="*/ 0 w 210"/>
                <a:gd name="T5" fmla="*/ 222 h 238"/>
                <a:gd name="T6" fmla="*/ 0 w 210"/>
                <a:gd name="T7" fmla="*/ 17 h 238"/>
                <a:gd name="T8" fmla="*/ 8 w 210"/>
                <a:gd name="T9" fmla="*/ 3 h 238"/>
                <a:gd name="T10" fmla="*/ 24 w 210"/>
                <a:gd name="T11" fmla="*/ 3 h 238"/>
                <a:gd name="T12" fmla="*/ 202 w 210"/>
                <a:gd name="T13" fmla="*/ 106 h 238"/>
                <a:gd name="T14" fmla="*/ 210 w 210"/>
                <a:gd name="T15" fmla="*/ 120 h 238"/>
                <a:gd name="T16" fmla="*/ 202 w 210"/>
                <a:gd name="T17" fmla="*/ 133 h 238"/>
                <a:gd name="T18" fmla="*/ 24 w 210"/>
                <a:gd name="T19" fmla="*/ 236 h 238"/>
                <a:gd name="T20" fmla="*/ 16 w 210"/>
                <a:gd name="T21" fmla="*/ 238 h 238"/>
                <a:gd name="T22" fmla="*/ 32 w 210"/>
                <a:gd name="T23" fmla="*/ 44 h 238"/>
                <a:gd name="T24" fmla="*/ 32 w 210"/>
                <a:gd name="T25" fmla="*/ 195 h 238"/>
                <a:gd name="T26" fmla="*/ 163 w 210"/>
                <a:gd name="T27" fmla="*/ 120 h 238"/>
                <a:gd name="T28" fmla="*/ 32 w 210"/>
                <a:gd name="T29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238">
                  <a:moveTo>
                    <a:pt x="16" y="238"/>
                  </a:moveTo>
                  <a:cubicBezTo>
                    <a:pt x="14" y="238"/>
                    <a:pt x="11" y="238"/>
                    <a:pt x="8" y="236"/>
                  </a:cubicBezTo>
                  <a:cubicBezTo>
                    <a:pt x="3" y="233"/>
                    <a:pt x="0" y="228"/>
                    <a:pt x="0" y="22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3" y="6"/>
                    <a:pt x="8" y="3"/>
                  </a:cubicBezTo>
                  <a:cubicBezTo>
                    <a:pt x="13" y="0"/>
                    <a:pt x="19" y="0"/>
                    <a:pt x="24" y="3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7" y="109"/>
                    <a:pt x="210" y="114"/>
                    <a:pt x="210" y="120"/>
                  </a:cubicBezTo>
                  <a:cubicBezTo>
                    <a:pt x="210" y="125"/>
                    <a:pt x="207" y="130"/>
                    <a:pt x="202" y="133"/>
                  </a:cubicBezTo>
                  <a:cubicBezTo>
                    <a:pt x="24" y="236"/>
                    <a:pt x="24" y="236"/>
                    <a:pt x="24" y="236"/>
                  </a:cubicBezTo>
                  <a:cubicBezTo>
                    <a:pt x="22" y="238"/>
                    <a:pt x="19" y="238"/>
                    <a:pt x="16" y="238"/>
                  </a:cubicBezTo>
                  <a:close/>
                  <a:moveTo>
                    <a:pt x="32" y="44"/>
                  </a:moveTo>
                  <a:cubicBezTo>
                    <a:pt x="32" y="195"/>
                    <a:pt x="32" y="195"/>
                    <a:pt x="32" y="195"/>
                  </a:cubicBezTo>
                  <a:cubicBezTo>
                    <a:pt x="163" y="120"/>
                    <a:pt x="163" y="120"/>
                    <a:pt x="163" y="120"/>
                  </a:cubicBezTo>
                  <a:lnTo>
                    <a:pt x="3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260593" y="2222276"/>
              <a:ext cx="2229280" cy="614065"/>
            </a:xfrm>
            <a:custGeom>
              <a:avLst/>
              <a:gdLst>
                <a:gd name="T0" fmla="*/ 17 w 1796"/>
                <a:gd name="T1" fmla="*/ 496 h 496"/>
                <a:gd name="T2" fmla="*/ 7 w 1796"/>
                <a:gd name="T3" fmla="*/ 492 h 496"/>
                <a:gd name="T4" fmla="*/ 6 w 1796"/>
                <a:gd name="T5" fmla="*/ 469 h 496"/>
                <a:gd name="T6" fmla="*/ 427 w 1796"/>
                <a:gd name="T7" fmla="*/ 5 h 496"/>
                <a:gd name="T8" fmla="*/ 439 w 1796"/>
                <a:gd name="T9" fmla="*/ 0 h 496"/>
                <a:gd name="T10" fmla="*/ 451 w 1796"/>
                <a:gd name="T11" fmla="*/ 5 h 496"/>
                <a:gd name="T12" fmla="*/ 678 w 1796"/>
                <a:gd name="T13" fmla="*/ 255 h 496"/>
                <a:gd name="T14" fmla="*/ 1780 w 1796"/>
                <a:gd name="T15" fmla="*/ 255 h 496"/>
                <a:gd name="T16" fmla="*/ 1796 w 1796"/>
                <a:gd name="T17" fmla="*/ 271 h 496"/>
                <a:gd name="T18" fmla="*/ 1780 w 1796"/>
                <a:gd name="T19" fmla="*/ 287 h 496"/>
                <a:gd name="T20" fmla="*/ 671 w 1796"/>
                <a:gd name="T21" fmla="*/ 287 h 496"/>
                <a:gd name="T22" fmla="*/ 659 w 1796"/>
                <a:gd name="T23" fmla="*/ 282 h 496"/>
                <a:gd name="T24" fmla="*/ 439 w 1796"/>
                <a:gd name="T25" fmla="*/ 40 h 496"/>
                <a:gd name="T26" fmla="*/ 29 w 1796"/>
                <a:gd name="T27" fmla="*/ 491 h 496"/>
                <a:gd name="T28" fmla="*/ 17 w 1796"/>
                <a:gd name="T2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6" h="496">
                  <a:moveTo>
                    <a:pt x="17" y="496"/>
                  </a:moveTo>
                  <a:cubicBezTo>
                    <a:pt x="14" y="496"/>
                    <a:pt x="10" y="495"/>
                    <a:pt x="7" y="492"/>
                  </a:cubicBezTo>
                  <a:cubicBezTo>
                    <a:pt x="0" y="486"/>
                    <a:pt x="0" y="476"/>
                    <a:pt x="6" y="469"/>
                  </a:cubicBezTo>
                  <a:cubicBezTo>
                    <a:pt x="427" y="5"/>
                    <a:pt x="427" y="5"/>
                    <a:pt x="427" y="5"/>
                  </a:cubicBezTo>
                  <a:cubicBezTo>
                    <a:pt x="430" y="2"/>
                    <a:pt x="434" y="0"/>
                    <a:pt x="439" y="0"/>
                  </a:cubicBezTo>
                  <a:cubicBezTo>
                    <a:pt x="443" y="0"/>
                    <a:pt x="448" y="2"/>
                    <a:pt x="451" y="5"/>
                  </a:cubicBezTo>
                  <a:cubicBezTo>
                    <a:pt x="678" y="255"/>
                    <a:pt x="678" y="255"/>
                    <a:pt x="678" y="255"/>
                  </a:cubicBezTo>
                  <a:cubicBezTo>
                    <a:pt x="1780" y="255"/>
                    <a:pt x="1780" y="255"/>
                    <a:pt x="1780" y="255"/>
                  </a:cubicBezTo>
                  <a:cubicBezTo>
                    <a:pt x="1789" y="255"/>
                    <a:pt x="1796" y="262"/>
                    <a:pt x="1796" y="271"/>
                  </a:cubicBezTo>
                  <a:cubicBezTo>
                    <a:pt x="1796" y="280"/>
                    <a:pt x="1789" y="287"/>
                    <a:pt x="1780" y="287"/>
                  </a:cubicBezTo>
                  <a:cubicBezTo>
                    <a:pt x="671" y="287"/>
                    <a:pt x="671" y="287"/>
                    <a:pt x="671" y="287"/>
                  </a:cubicBezTo>
                  <a:cubicBezTo>
                    <a:pt x="666" y="287"/>
                    <a:pt x="662" y="285"/>
                    <a:pt x="659" y="282"/>
                  </a:cubicBezTo>
                  <a:cubicBezTo>
                    <a:pt x="439" y="40"/>
                    <a:pt x="439" y="40"/>
                    <a:pt x="439" y="40"/>
                  </a:cubicBezTo>
                  <a:cubicBezTo>
                    <a:pt x="29" y="491"/>
                    <a:pt x="29" y="491"/>
                    <a:pt x="29" y="491"/>
                  </a:cubicBezTo>
                  <a:cubicBezTo>
                    <a:pt x="26" y="494"/>
                    <a:pt x="22" y="496"/>
                    <a:pt x="17" y="4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5260593" y="1647730"/>
              <a:ext cx="1090320" cy="614065"/>
            </a:xfrm>
            <a:custGeom>
              <a:avLst/>
              <a:gdLst>
                <a:gd name="T0" fmla="*/ 439 w 878"/>
                <a:gd name="T1" fmla="*/ 495 h 495"/>
                <a:gd name="T2" fmla="*/ 427 w 878"/>
                <a:gd name="T3" fmla="*/ 490 h 495"/>
                <a:gd name="T4" fmla="*/ 6 w 878"/>
                <a:gd name="T5" fmla="*/ 26 h 495"/>
                <a:gd name="T6" fmla="*/ 3 w 878"/>
                <a:gd name="T7" fmla="*/ 9 h 495"/>
                <a:gd name="T8" fmla="*/ 17 w 878"/>
                <a:gd name="T9" fmla="*/ 0 h 495"/>
                <a:gd name="T10" fmla="*/ 860 w 878"/>
                <a:gd name="T11" fmla="*/ 0 h 495"/>
                <a:gd name="T12" fmla="*/ 875 w 878"/>
                <a:gd name="T13" fmla="*/ 9 h 495"/>
                <a:gd name="T14" fmla="*/ 872 w 878"/>
                <a:gd name="T15" fmla="*/ 26 h 495"/>
                <a:gd name="T16" fmla="*/ 451 w 878"/>
                <a:gd name="T17" fmla="*/ 490 h 495"/>
                <a:gd name="T18" fmla="*/ 439 w 878"/>
                <a:gd name="T19" fmla="*/ 495 h 495"/>
                <a:gd name="T20" fmla="*/ 54 w 878"/>
                <a:gd name="T21" fmla="*/ 31 h 495"/>
                <a:gd name="T22" fmla="*/ 439 w 878"/>
                <a:gd name="T23" fmla="*/ 455 h 495"/>
                <a:gd name="T24" fmla="*/ 824 w 878"/>
                <a:gd name="T25" fmla="*/ 31 h 495"/>
                <a:gd name="T26" fmla="*/ 54 w 878"/>
                <a:gd name="T27" fmla="*/ 3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8" h="495">
                  <a:moveTo>
                    <a:pt x="439" y="495"/>
                  </a:moveTo>
                  <a:cubicBezTo>
                    <a:pt x="434" y="495"/>
                    <a:pt x="430" y="493"/>
                    <a:pt x="427" y="490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2"/>
                    <a:pt x="0" y="15"/>
                    <a:pt x="3" y="9"/>
                  </a:cubicBezTo>
                  <a:cubicBezTo>
                    <a:pt x="5" y="3"/>
                    <a:pt x="11" y="0"/>
                    <a:pt x="17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7" y="0"/>
                    <a:pt x="872" y="3"/>
                    <a:pt x="875" y="9"/>
                  </a:cubicBezTo>
                  <a:cubicBezTo>
                    <a:pt x="878" y="15"/>
                    <a:pt x="876" y="22"/>
                    <a:pt x="872" y="2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48" y="493"/>
                    <a:pt x="443" y="495"/>
                    <a:pt x="439" y="495"/>
                  </a:cubicBezTo>
                  <a:close/>
                  <a:moveTo>
                    <a:pt x="54" y="31"/>
                  </a:moveTo>
                  <a:cubicBezTo>
                    <a:pt x="439" y="455"/>
                    <a:pt x="439" y="455"/>
                    <a:pt x="439" y="455"/>
                  </a:cubicBezTo>
                  <a:cubicBezTo>
                    <a:pt x="824" y="31"/>
                    <a:pt x="824" y="31"/>
                    <a:pt x="824" y="31"/>
                  </a:cubicBezTo>
                  <a:lnTo>
                    <a:pt x="54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80837" y="4203091"/>
            <a:ext cx="490441" cy="313112"/>
            <a:chOff x="7081391" y="4173892"/>
            <a:chExt cx="490441" cy="313112"/>
          </a:xfrm>
          <a:solidFill>
            <a:schemeClr val="accent3"/>
          </a:solidFill>
        </p:grpSpPr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7081391" y="4175918"/>
              <a:ext cx="311086" cy="311086"/>
            </a:xfrm>
            <a:custGeom>
              <a:avLst/>
              <a:gdLst>
                <a:gd name="T0" fmla="*/ 125 w 251"/>
                <a:gd name="T1" fmla="*/ 0 h 251"/>
                <a:gd name="T2" fmla="*/ 219 w 251"/>
                <a:gd name="T3" fmla="*/ 39 h 251"/>
                <a:gd name="T4" fmla="*/ 251 w 251"/>
                <a:gd name="T5" fmla="*/ 126 h 251"/>
                <a:gd name="T6" fmla="*/ 220 w 251"/>
                <a:gd name="T7" fmla="*/ 212 h 251"/>
                <a:gd name="T8" fmla="*/ 125 w 251"/>
                <a:gd name="T9" fmla="*/ 251 h 251"/>
                <a:gd name="T10" fmla="*/ 32 w 251"/>
                <a:gd name="T11" fmla="*/ 212 h 251"/>
                <a:gd name="T12" fmla="*/ 0 w 251"/>
                <a:gd name="T13" fmla="*/ 125 h 251"/>
                <a:gd name="T14" fmla="*/ 31 w 251"/>
                <a:gd name="T15" fmla="*/ 39 h 251"/>
                <a:gd name="T16" fmla="*/ 125 w 251"/>
                <a:gd name="T17" fmla="*/ 0 h 251"/>
                <a:gd name="T18" fmla="*/ 125 w 251"/>
                <a:gd name="T19" fmla="*/ 208 h 251"/>
                <a:gd name="T20" fmla="*/ 185 w 251"/>
                <a:gd name="T21" fmla="*/ 183 h 251"/>
                <a:gd name="T22" fmla="*/ 206 w 251"/>
                <a:gd name="T23" fmla="*/ 128 h 251"/>
                <a:gd name="T24" fmla="*/ 185 w 251"/>
                <a:gd name="T25" fmla="*/ 71 h 251"/>
                <a:gd name="T26" fmla="*/ 123 w 251"/>
                <a:gd name="T27" fmla="*/ 45 h 251"/>
                <a:gd name="T28" fmla="*/ 63 w 251"/>
                <a:gd name="T29" fmla="*/ 70 h 251"/>
                <a:gd name="T30" fmla="*/ 43 w 251"/>
                <a:gd name="T31" fmla="*/ 126 h 251"/>
                <a:gd name="T32" fmla="*/ 63 w 251"/>
                <a:gd name="T33" fmla="*/ 182 h 251"/>
                <a:gd name="T34" fmla="*/ 125 w 251"/>
                <a:gd name="T35" fmla="*/ 20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251">
                  <a:moveTo>
                    <a:pt x="125" y="0"/>
                  </a:moveTo>
                  <a:cubicBezTo>
                    <a:pt x="165" y="0"/>
                    <a:pt x="196" y="13"/>
                    <a:pt x="219" y="39"/>
                  </a:cubicBezTo>
                  <a:cubicBezTo>
                    <a:pt x="240" y="63"/>
                    <a:pt x="251" y="92"/>
                    <a:pt x="251" y="126"/>
                  </a:cubicBezTo>
                  <a:cubicBezTo>
                    <a:pt x="251" y="160"/>
                    <a:pt x="241" y="188"/>
                    <a:pt x="220" y="212"/>
                  </a:cubicBezTo>
                  <a:cubicBezTo>
                    <a:pt x="196" y="238"/>
                    <a:pt x="165" y="251"/>
                    <a:pt x="125" y="251"/>
                  </a:cubicBezTo>
                  <a:cubicBezTo>
                    <a:pt x="86" y="251"/>
                    <a:pt x="55" y="238"/>
                    <a:pt x="32" y="212"/>
                  </a:cubicBezTo>
                  <a:cubicBezTo>
                    <a:pt x="11" y="188"/>
                    <a:pt x="0" y="159"/>
                    <a:pt x="0" y="125"/>
                  </a:cubicBezTo>
                  <a:cubicBezTo>
                    <a:pt x="0" y="91"/>
                    <a:pt x="11" y="63"/>
                    <a:pt x="31" y="39"/>
                  </a:cubicBezTo>
                  <a:cubicBezTo>
                    <a:pt x="54" y="13"/>
                    <a:pt x="86" y="0"/>
                    <a:pt x="125" y="0"/>
                  </a:cubicBezTo>
                  <a:close/>
                  <a:moveTo>
                    <a:pt x="125" y="208"/>
                  </a:moveTo>
                  <a:cubicBezTo>
                    <a:pt x="150" y="208"/>
                    <a:pt x="171" y="200"/>
                    <a:pt x="185" y="183"/>
                  </a:cubicBezTo>
                  <a:cubicBezTo>
                    <a:pt x="199" y="168"/>
                    <a:pt x="206" y="150"/>
                    <a:pt x="206" y="128"/>
                  </a:cubicBezTo>
                  <a:cubicBezTo>
                    <a:pt x="206" y="105"/>
                    <a:pt x="199" y="86"/>
                    <a:pt x="185" y="71"/>
                  </a:cubicBezTo>
                  <a:cubicBezTo>
                    <a:pt x="170" y="54"/>
                    <a:pt x="149" y="45"/>
                    <a:pt x="123" y="45"/>
                  </a:cubicBezTo>
                  <a:cubicBezTo>
                    <a:pt x="98" y="45"/>
                    <a:pt x="78" y="53"/>
                    <a:pt x="63" y="70"/>
                  </a:cubicBezTo>
                  <a:cubicBezTo>
                    <a:pt x="50" y="85"/>
                    <a:pt x="43" y="104"/>
                    <a:pt x="43" y="126"/>
                  </a:cubicBezTo>
                  <a:cubicBezTo>
                    <a:pt x="43" y="148"/>
                    <a:pt x="50" y="167"/>
                    <a:pt x="63" y="182"/>
                  </a:cubicBezTo>
                  <a:cubicBezTo>
                    <a:pt x="79" y="200"/>
                    <a:pt x="99" y="208"/>
                    <a:pt x="125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422876" y="4173892"/>
              <a:ext cx="148956" cy="312099"/>
            </a:xfrm>
            <a:custGeom>
              <a:avLst/>
              <a:gdLst>
                <a:gd name="T0" fmla="*/ 0 w 120"/>
                <a:gd name="T1" fmla="*/ 0 h 251"/>
                <a:gd name="T2" fmla="*/ 120 w 120"/>
                <a:gd name="T3" fmla="*/ 0 h 251"/>
                <a:gd name="T4" fmla="*/ 78 w 120"/>
                <a:gd name="T5" fmla="*/ 80 h 251"/>
                <a:gd name="T6" fmla="*/ 95 w 120"/>
                <a:gd name="T7" fmla="*/ 97 h 251"/>
                <a:gd name="T8" fmla="*/ 113 w 120"/>
                <a:gd name="T9" fmla="*/ 124 h 251"/>
                <a:gd name="T10" fmla="*/ 119 w 120"/>
                <a:gd name="T11" fmla="*/ 155 h 251"/>
                <a:gd name="T12" fmla="*/ 114 w 120"/>
                <a:gd name="T13" fmla="*/ 185 h 251"/>
                <a:gd name="T14" fmla="*/ 102 w 120"/>
                <a:gd name="T15" fmla="*/ 213 h 251"/>
                <a:gd name="T16" fmla="*/ 62 w 120"/>
                <a:gd name="T17" fmla="*/ 242 h 251"/>
                <a:gd name="T18" fmla="*/ 19 w 120"/>
                <a:gd name="T19" fmla="*/ 251 h 251"/>
                <a:gd name="T20" fmla="*/ 8 w 120"/>
                <a:gd name="T21" fmla="*/ 247 h 251"/>
                <a:gd name="T22" fmla="*/ 8 w 120"/>
                <a:gd name="T23" fmla="*/ 200 h 251"/>
                <a:gd name="T24" fmla="*/ 15 w 120"/>
                <a:gd name="T25" fmla="*/ 202 h 251"/>
                <a:gd name="T26" fmla="*/ 24 w 120"/>
                <a:gd name="T27" fmla="*/ 202 h 251"/>
                <a:gd name="T28" fmla="*/ 43 w 120"/>
                <a:gd name="T29" fmla="*/ 200 h 251"/>
                <a:gd name="T30" fmla="*/ 60 w 120"/>
                <a:gd name="T31" fmla="*/ 189 h 251"/>
                <a:gd name="T32" fmla="*/ 73 w 120"/>
                <a:gd name="T33" fmla="*/ 157 h 251"/>
                <a:gd name="T34" fmla="*/ 68 w 120"/>
                <a:gd name="T35" fmla="*/ 135 h 251"/>
                <a:gd name="T36" fmla="*/ 50 w 120"/>
                <a:gd name="T37" fmla="*/ 120 h 251"/>
                <a:gd name="T38" fmla="*/ 26 w 120"/>
                <a:gd name="T39" fmla="*/ 114 h 251"/>
                <a:gd name="T40" fmla="*/ 9 w 120"/>
                <a:gd name="T41" fmla="*/ 118 h 251"/>
                <a:gd name="T42" fmla="*/ 13 w 120"/>
                <a:gd name="T43" fmla="*/ 105 h 251"/>
                <a:gd name="T44" fmla="*/ 34 w 120"/>
                <a:gd name="T45" fmla="*/ 69 h 251"/>
                <a:gd name="T46" fmla="*/ 47 w 120"/>
                <a:gd name="T47" fmla="*/ 43 h 251"/>
                <a:gd name="T48" fmla="*/ 45 w 120"/>
                <a:gd name="T49" fmla="*/ 41 h 251"/>
                <a:gd name="T50" fmla="*/ 0 w 120"/>
                <a:gd name="T51" fmla="*/ 41 h 251"/>
                <a:gd name="T52" fmla="*/ 0 w 120"/>
                <a:gd name="T5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251">
                  <a:moveTo>
                    <a:pt x="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103" y="105"/>
                    <a:pt x="109" y="114"/>
                    <a:pt x="113" y="124"/>
                  </a:cubicBezTo>
                  <a:cubicBezTo>
                    <a:pt x="117" y="134"/>
                    <a:pt x="119" y="144"/>
                    <a:pt x="119" y="155"/>
                  </a:cubicBezTo>
                  <a:cubicBezTo>
                    <a:pt x="119" y="165"/>
                    <a:pt x="117" y="175"/>
                    <a:pt x="114" y="185"/>
                  </a:cubicBezTo>
                  <a:cubicBezTo>
                    <a:pt x="112" y="195"/>
                    <a:pt x="107" y="204"/>
                    <a:pt x="102" y="213"/>
                  </a:cubicBezTo>
                  <a:cubicBezTo>
                    <a:pt x="94" y="225"/>
                    <a:pt x="81" y="234"/>
                    <a:pt x="62" y="242"/>
                  </a:cubicBezTo>
                  <a:cubicBezTo>
                    <a:pt x="46" y="248"/>
                    <a:pt x="32" y="251"/>
                    <a:pt x="19" y="251"/>
                  </a:cubicBezTo>
                  <a:cubicBezTo>
                    <a:pt x="11" y="251"/>
                    <a:pt x="8" y="249"/>
                    <a:pt x="8" y="24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10" y="201"/>
                    <a:pt x="12" y="201"/>
                    <a:pt x="15" y="202"/>
                  </a:cubicBezTo>
                  <a:cubicBezTo>
                    <a:pt x="18" y="202"/>
                    <a:pt x="21" y="202"/>
                    <a:pt x="24" y="202"/>
                  </a:cubicBezTo>
                  <a:cubicBezTo>
                    <a:pt x="31" y="202"/>
                    <a:pt x="38" y="201"/>
                    <a:pt x="43" y="200"/>
                  </a:cubicBezTo>
                  <a:cubicBezTo>
                    <a:pt x="50" y="198"/>
                    <a:pt x="56" y="194"/>
                    <a:pt x="60" y="189"/>
                  </a:cubicBezTo>
                  <a:cubicBezTo>
                    <a:pt x="69" y="180"/>
                    <a:pt x="73" y="169"/>
                    <a:pt x="73" y="157"/>
                  </a:cubicBezTo>
                  <a:cubicBezTo>
                    <a:pt x="73" y="149"/>
                    <a:pt x="72" y="142"/>
                    <a:pt x="68" y="135"/>
                  </a:cubicBezTo>
                  <a:cubicBezTo>
                    <a:pt x="64" y="128"/>
                    <a:pt x="58" y="123"/>
                    <a:pt x="50" y="120"/>
                  </a:cubicBezTo>
                  <a:cubicBezTo>
                    <a:pt x="43" y="116"/>
                    <a:pt x="34" y="114"/>
                    <a:pt x="26" y="114"/>
                  </a:cubicBezTo>
                  <a:cubicBezTo>
                    <a:pt x="19" y="114"/>
                    <a:pt x="13" y="115"/>
                    <a:pt x="9" y="118"/>
                  </a:cubicBezTo>
                  <a:cubicBezTo>
                    <a:pt x="10" y="114"/>
                    <a:pt x="12" y="109"/>
                    <a:pt x="13" y="105"/>
                  </a:cubicBezTo>
                  <a:cubicBezTo>
                    <a:pt x="20" y="93"/>
                    <a:pt x="27" y="81"/>
                    <a:pt x="34" y="69"/>
                  </a:cubicBezTo>
                  <a:cubicBezTo>
                    <a:pt x="42" y="55"/>
                    <a:pt x="47" y="46"/>
                    <a:pt x="47" y="43"/>
                  </a:cubicBezTo>
                  <a:cubicBezTo>
                    <a:pt x="47" y="41"/>
                    <a:pt x="46" y="41"/>
                    <a:pt x="45" y="41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51390" y="3761288"/>
            <a:ext cx="2451195" cy="1188611"/>
            <a:chOff x="7351944" y="3732089"/>
            <a:chExt cx="2451195" cy="1188611"/>
          </a:xfrm>
          <a:solidFill>
            <a:schemeClr val="accent3"/>
          </a:solidFill>
        </p:grpSpPr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9541705" y="4501190"/>
              <a:ext cx="261434" cy="295886"/>
            </a:xfrm>
            <a:custGeom>
              <a:avLst/>
              <a:gdLst>
                <a:gd name="T0" fmla="*/ 16 w 210"/>
                <a:gd name="T1" fmla="*/ 238 h 238"/>
                <a:gd name="T2" fmla="*/ 8 w 210"/>
                <a:gd name="T3" fmla="*/ 236 h 238"/>
                <a:gd name="T4" fmla="*/ 0 w 210"/>
                <a:gd name="T5" fmla="*/ 223 h 238"/>
                <a:gd name="T6" fmla="*/ 0 w 210"/>
                <a:gd name="T7" fmla="*/ 17 h 238"/>
                <a:gd name="T8" fmla="*/ 8 w 210"/>
                <a:gd name="T9" fmla="*/ 3 h 238"/>
                <a:gd name="T10" fmla="*/ 24 w 210"/>
                <a:gd name="T11" fmla="*/ 3 h 238"/>
                <a:gd name="T12" fmla="*/ 202 w 210"/>
                <a:gd name="T13" fmla="*/ 106 h 238"/>
                <a:gd name="T14" fmla="*/ 210 w 210"/>
                <a:gd name="T15" fmla="*/ 120 h 238"/>
                <a:gd name="T16" fmla="*/ 202 w 210"/>
                <a:gd name="T17" fmla="*/ 134 h 238"/>
                <a:gd name="T18" fmla="*/ 24 w 210"/>
                <a:gd name="T19" fmla="*/ 236 h 238"/>
                <a:gd name="T20" fmla="*/ 16 w 210"/>
                <a:gd name="T21" fmla="*/ 238 h 238"/>
                <a:gd name="T22" fmla="*/ 32 w 210"/>
                <a:gd name="T23" fmla="*/ 44 h 238"/>
                <a:gd name="T24" fmla="*/ 32 w 210"/>
                <a:gd name="T25" fmla="*/ 195 h 238"/>
                <a:gd name="T26" fmla="*/ 163 w 210"/>
                <a:gd name="T27" fmla="*/ 120 h 238"/>
                <a:gd name="T28" fmla="*/ 32 w 210"/>
                <a:gd name="T29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238">
                  <a:moveTo>
                    <a:pt x="16" y="238"/>
                  </a:moveTo>
                  <a:cubicBezTo>
                    <a:pt x="14" y="238"/>
                    <a:pt x="11" y="238"/>
                    <a:pt x="8" y="236"/>
                  </a:cubicBezTo>
                  <a:cubicBezTo>
                    <a:pt x="3" y="234"/>
                    <a:pt x="0" y="228"/>
                    <a:pt x="0" y="2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3" y="6"/>
                    <a:pt x="8" y="3"/>
                  </a:cubicBezTo>
                  <a:cubicBezTo>
                    <a:pt x="13" y="0"/>
                    <a:pt x="19" y="0"/>
                    <a:pt x="24" y="3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7" y="109"/>
                    <a:pt x="210" y="114"/>
                    <a:pt x="210" y="120"/>
                  </a:cubicBezTo>
                  <a:cubicBezTo>
                    <a:pt x="210" y="125"/>
                    <a:pt x="207" y="131"/>
                    <a:pt x="202" y="134"/>
                  </a:cubicBezTo>
                  <a:cubicBezTo>
                    <a:pt x="24" y="236"/>
                    <a:pt x="24" y="236"/>
                    <a:pt x="24" y="236"/>
                  </a:cubicBezTo>
                  <a:cubicBezTo>
                    <a:pt x="22" y="238"/>
                    <a:pt x="19" y="238"/>
                    <a:pt x="16" y="238"/>
                  </a:cubicBezTo>
                  <a:close/>
                  <a:moveTo>
                    <a:pt x="32" y="44"/>
                  </a:moveTo>
                  <a:cubicBezTo>
                    <a:pt x="32" y="195"/>
                    <a:pt x="32" y="195"/>
                    <a:pt x="32" y="195"/>
                  </a:cubicBezTo>
                  <a:cubicBezTo>
                    <a:pt x="163" y="120"/>
                    <a:pt x="163" y="120"/>
                    <a:pt x="163" y="120"/>
                  </a:cubicBezTo>
                  <a:lnTo>
                    <a:pt x="3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7351944" y="3732089"/>
              <a:ext cx="2229280" cy="1188611"/>
              <a:chOff x="7351944" y="3732089"/>
              <a:chExt cx="2229280" cy="1188611"/>
            </a:xfrm>
            <a:grpFill/>
          </p:grpSpPr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7351944" y="4305622"/>
                <a:ext cx="2229280" cy="615078"/>
              </a:xfrm>
              <a:custGeom>
                <a:avLst/>
                <a:gdLst>
                  <a:gd name="T0" fmla="*/ 17 w 1796"/>
                  <a:gd name="T1" fmla="*/ 496 h 496"/>
                  <a:gd name="T2" fmla="*/ 7 w 1796"/>
                  <a:gd name="T3" fmla="*/ 492 h 496"/>
                  <a:gd name="T4" fmla="*/ 6 w 1796"/>
                  <a:gd name="T5" fmla="*/ 469 h 496"/>
                  <a:gd name="T6" fmla="*/ 427 w 1796"/>
                  <a:gd name="T7" fmla="*/ 6 h 496"/>
                  <a:gd name="T8" fmla="*/ 439 w 1796"/>
                  <a:gd name="T9" fmla="*/ 0 h 496"/>
                  <a:gd name="T10" fmla="*/ 451 w 1796"/>
                  <a:gd name="T11" fmla="*/ 6 h 496"/>
                  <a:gd name="T12" fmla="*/ 678 w 1796"/>
                  <a:gd name="T13" fmla="*/ 255 h 496"/>
                  <a:gd name="T14" fmla="*/ 1780 w 1796"/>
                  <a:gd name="T15" fmla="*/ 255 h 496"/>
                  <a:gd name="T16" fmla="*/ 1796 w 1796"/>
                  <a:gd name="T17" fmla="*/ 271 h 496"/>
                  <a:gd name="T18" fmla="*/ 1780 w 1796"/>
                  <a:gd name="T19" fmla="*/ 287 h 496"/>
                  <a:gd name="T20" fmla="*/ 671 w 1796"/>
                  <a:gd name="T21" fmla="*/ 287 h 496"/>
                  <a:gd name="T22" fmla="*/ 659 w 1796"/>
                  <a:gd name="T23" fmla="*/ 282 h 496"/>
                  <a:gd name="T24" fmla="*/ 439 w 1796"/>
                  <a:gd name="T25" fmla="*/ 40 h 496"/>
                  <a:gd name="T26" fmla="*/ 29 w 1796"/>
                  <a:gd name="T27" fmla="*/ 491 h 496"/>
                  <a:gd name="T28" fmla="*/ 17 w 1796"/>
                  <a:gd name="T29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96" h="496">
                    <a:moveTo>
                      <a:pt x="17" y="496"/>
                    </a:moveTo>
                    <a:cubicBezTo>
                      <a:pt x="14" y="496"/>
                      <a:pt x="10" y="495"/>
                      <a:pt x="7" y="492"/>
                    </a:cubicBezTo>
                    <a:cubicBezTo>
                      <a:pt x="0" y="486"/>
                      <a:pt x="0" y="476"/>
                      <a:pt x="6" y="469"/>
                    </a:cubicBezTo>
                    <a:cubicBezTo>
                      <a:pt x="427" y="6"/>
                      <a:pt x="427" y="6"/>
                      <a:pt x="427" y="6"/>
                    </a:cubicBezTo>
                    <a:cubicBezTo>
                      <a:pt x="430" y="2"/>
                      <a:pt x="434" y="0"/>
                      <a:pt x="439" y="0"/>
                    </a:cubicBezTo>
                    <a:cubicBezTo>
                      <a:pt x="443" y="0"/>
                      <a:pt x="448" y="2"/>
                      <a:pt x="451" y="6"/>
                    </a:cubicBezTo>
                    <a:cubicBezTo>
                      <a:pt x="678" y="255"/>
                      <a:pt x="678" y="255"/>
                      <a:pt x="678" y="255"/>
                    </a:cubicBezTo>
                    <a:cubicBezTo>
                      <a:pt x="1780" y="255"/>
                      <a:pt x="1780" y="255"/>
                      <a:pt x="1780" y="255"/>
                    </a:cubicBezTo>
                    <a:cubicBezTo>
                      <a:pt x="1789" y="255"/>
                      <a:pt x="1796" y="262"/>
                      <a:pt x="1796" y="271"/>
                    </a:cubicBezTo>
                    <a:cubicBezTo>
                      <a:pt x="1796" y="280"/>
                      <a:pt x="1789" y="287"/>
                      <a:pt x="1780" y="287"/>
                    </a:cubicBezTo>
                    <a:cubicBezTo>
                      <a:pt x="671" y="287"/>
                      <a:pt x="671" y="287"/>
                      <a:pt x="671" y="287"/>
                    </a:cubicBezTo>
                    <a:cubicBezTo>
                      <a:pt x="666" y="287"/>
                      <a:pt x="662" y="285"/>
                      <a:pt x="659" y="282"/>
                    </a:cubicBezTo>
                    <a:cubicBezTo>
                      <a:pt x="439" y="40"/>
                      <a:pt x="439" y="40"/>
                      <a:pt x="439" y="40"/>
                    </a:cubicBezTo>
                    <a:cubicBezTo>
                      <a:pt x="29" y="491"/>
                      <a:pt x="29" y="491"/>
                      <a:pt x="29" y="491"/>
                    </a:cubicBezTo>
                    <a:cubicBezTo>
                      <a:pt x="26" y="494"/>
                      <a:pt x="22" y="496"/>
                      <a:pt x="17" y="4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Freeform 35"/>
              <p:cNvSpPr>
                <a:spLocks noEditPoints="1"/>
              </p:cNvSpPr>
              <p:nvPr/>
            </p:nvSpPr>
            <p:spPr bwMode="auto">
              <a:xfrm>
                <a:off x="7351944" y="3732089"/>
                <a:ext cx="1090320" cy="613052"/>
              </a:xfrm>
              <a:custGeom>
                <a:avLst/>
                <a:gdLst>
                  <a:gd name="T0" fmla="*/ 439 w 878"/>
                  <a:gd name="T1" fmla="*/ 495 h 495"/>
                  <a:gd name="T2" fmla="*/ 427 w 878"/>
                  <a:gd name="T3" fmla="*/ 490 h 495"/>
                  <a:gd name="T4" fmla="*/ 6 w 878"/>
                  <a:gd name="T5" fmla="*/ 26 h 495"/>
                  <a:gd name="T6" fmla="*/ 3 w 878"/>
                  <a:gd name="T7" fmla="*/ 9 h 495"/>
                  <a:gd name="T8" fmla="*/ 17 w 878"/>
                  <a:gd name="T9" fmla="*/ 0 h 495"/>
                  <a:gd name="T10" fmla="*/ 860 w 878"/>
                  <a:gd name="T11" fmla="*/ 0 h 495"/>
                  <a:gd name="T12" fmla="*/ 875 w 878"/>
                  <a:gd name="T13" fmla="*/ 9 h 495"/>
                  <a:gd name="T14" fmla="*/ 872 w 878"/>
                  <a:gd name="T15" fmla="*/ 26 h 495"/>
                  <a:gd name="T16" fmla="*/ 451 w 878"/>
                  <a:gd name="T17" fmla="*/ 490 h 495"/>
                  <a:gd name="T18" fmla="*/ 439 w 878"/>
                  <a:gd name="T19" fmla="*/ 495 h 495"/>
                  <a:gd name="T20" fmla="*/ 54 w 878"/>
                  <a:gd name="T21" fmla="*/ 32 h 495"/>
                  <a:gd name="T22" fmla="*/ 439 w 878"/>
                  <a:gd name="T23" fmla="*/ 456 h 495"/>
                  <a:gd name="T24" fmla="*/ 824 w 878"/>
                  <a:gd name="T25" fmla="*/ 32 h 495"/>
                  <a:gd name="T26" fmla="*/ 54 w 878"/>
                  <a:gd name="T27" fmla="*/ 32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8" h="495">
                    <a:moveTo>
                      <a:pt x="439" y="495"/>
                    </a:moveTo>
                    <a:cubicBezTo>
                      <a:pt x="434" y="495"/>
                      <a:pt x="430" y="493"/>
                      <a:pt x="427" y="49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1" y="22"/>
                      <a:pt x="0" y="15"/>
                      <a:pt x="3" y="9"/>
                    </a:cubicBezTo>
                    <a:cubicBezTo>
                      <a:pt x="5" y="3"/>
                      <a:pt x="11" y="0"/>
                      <a:pt x="17" y="0"/>
                    </a:cubicBezTo>
                    <a:cubicBezTo>
                      <a:pt x="860" y="0"/>
                      <a:pt x="860" y="0"/>
                      <a:pt x="860" y="0"/>
                    </a:cubicBezTo>
                    <a:cubicBezTo>
                      <a:pt x="867" y="0"/>
                      <a:pt x="872" y="3"/>
                      <a:pt x="875" y="9"/>
                    </a:cubicBezTo>
                    <a:cubicBezTo>
                      <a:pt x="878" y="15"/>
                      <a:pt x="876" y="22"/>
                      <a:pt x="872" y="26"/>
                    </a:cubicBezTo>
                    <a:cubicBezTo>
                      <a:pt x="451" y="490"/>
                      <a:pt x="451" y="490"/>
                      <a:pt x="451" y="490"/>
                    </a:cubicBezTo>
                    <a:cubicBezTo>
                      <a:pt x="448" y="493"/>
                      <a:pt x="443" y="495"/>
                      <a:pt x="439" y="495"/>
                    </a:cubicBezTo>
                    <a:close/>
                    <a:moveTo>
                      <a:pt x="54" y="32"/>
                    </a:moveTo>
                    <a:cubicBezTo>
                      <a:pt x="439" y="456"/>
                      <a:pt x="439" y="456"/>
                      <a:pt x="439" y="456"/>
                    </a:cubicBezTo>
                    <a:cubicBezTo>
                      <a:pt x="824" y="32"/>
                      <a:pt x="824" y="32"/>
                      <a:pt x="824" y="32"/>
                    </a:cubicBezTo>
                    <a:lnTo>
                      <a:pt x="54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54" name="Rectangle 20"/>
          <p:cNvSpPr/>
          <p:nvPr/>
        </p:nvSpPr>
        <p:spPr>
          <a:xfrm>
            <a:off x="6752821" y="2225547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5700393" y="239262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56" name="Rectangle 20"/>
          <p:cNvSpPr/>
          <p:nvPr/>
        </p:nvSpPr>
        <p:spPr>
          <a:xfrm>
            <a:off x="4119641" y="4081673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7" name="Rectangle 16"/>
          <p:cNvSpPr/>
          <p:nvPr/>
        </p:nvSpPr>
        <p:spPr>
          <a:xfrm>
            <a:off x="3067213" y="424875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58" name="Rectangle 20"/>
          <p:cNvSpPr/>
          <p:nvPr/>
        </p:nvSpPr>
        <p:spPr>
          <a:xfrm>
            <a:off x="9216953" y="4103988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9" name="Rectangle 16"/>
          <p:cNvSpPr/>
          <p:nvPr/>
        </p:nvSpPr>
        <p:spPr>
          <a:xfrm>
            <a:off x="8164525" y="427107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01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/>
          <p:cNvSpPr>
            <a:spLocks/>
          </p:cNvSpPr>
          <p:nvPr/>
        </p:nvSpPr>
        <p:spPr bwMode="auto">
          <a:xfrm>
            <a:off x="4979178" y="3550329"/>
            <a:ext cx="2145901" cy="502963"/>
          </a:xfrm>
          <a:custGeom>
            <a:avLst/>
            <a:gdLst>
              <a:gd name="T0" fmla="*/ 0 w 2019"/>
              <a:gd name="T1" fmla="*/ 64 h 474"/>
              <a:gd name="T2" fmla="*/ 72 w 2019"/>
              <a:gd name="T3" fmla="*/ 0 h 474"/>
              <a:gd name="T4" fmla="*/ 1946 w 2019"/>
              <a:gd name="T5" fmla="*/ 0 h 474"/>
              <a:gd name="T6" fmla="*/ 2019 w 2019"/>
              <a:gd name="T7" fmla="*/ 64 h 474"/>
              <a:gd name="T8" fmla="*/ 2019 w 2019"/>
              <a:gd name="T9" fmla="*/ 410 h 474"/>
              <a:gd name="T10" fmla="*/ 1946 w 2019"/>
              <a:gd name="T11" fmla="*/ 474 h 474"/>
              <a:gd name="T12" fmla="*/ 72 w 2019"/>
              <a:gd name="T13" fmla="*/ 474 h 474"/>
              <a:gd name="T14" fmla="*/ 0 w 2019"/>
              <a:gd name="T15" fmla="*/ 410 h 474"/>
              <a:gd name="T16" fmla="*/ 0 w 2019"/>
              <a:gd name="T17" fmla="*/ 6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9" h="474">
                <a:moveTo>
                  <a:pt x="0" y="64"/>
                </a:moveTo>
                <a:cubicBezTo>
                  <a:pt x="0" y="29"/>
                  <a:pt x="33" y="0"/>
                  <a:pt x="72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86" y="0"/>
                  <a:pt x="2019" y="29"/>
                  <a:pt x="2019" y="64"/>
                </a:cubicBezTo>
                <a:cubicBezTo>
                  <a:pt x="2019" y="410"/>
                  <a:pt x="2019" y="410"/>
                  <a:pt x="2019" y="410"/>
                </a:cubicBezTo>
                <a:cubicBezTo>
                  <a:pt x="2019" y="445"/>
                  <a:pt x="1986" y="474"/>
                  <a:pt x="1946" y="474"/>
                </a:cubicBezTo>
                <a:cubicBezTo>
                  <a:pt x="72" y="474"/>
                  <a:pt x="72" y="474"/>
                  <a:pt x="72" y="474"/>
                </a:cubicBezTo>
                <a:cubicBezTo>
                  <a:pt x="33" y="474"/>
                  <a:pt x="0" y="445"/>
                  <a:pt x="0" y="410"/>
                </a:cubicBezTo>
                <a:lnTo>
                  <a:pt x="0" y="6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reeform 15"/>
          <p:cNvSpPr>
            <a:spLocks/>
          </p:cNvSpPr>
          <p:nvPr/>
        </p:nvSpPr>
        <p:spPr bwMode="auto">
          <a:xfrm>
            <a:off x="4627991" y="5937742"/>
            <a:ext cx="2844953" cy="226001"/>
          </a:xfrm>
          <a:custGeom>
            <a:avLst/>
            <a:gdLst>
              <a:gd name="T0" fmla="*/ 2676 w 2676"/>
              <a:gd name="T1" fmla="*/ 0 h 213"/>
              <a:gd name="T2" fmla="*/ 2415 w 2676"/>
              <a:gd name="T3" fmla="*/ 213 h 213"/>
              <a:gd name="T4" fmla="*/ 261 w 2676"/>
              <a:gd name="T5" fmla="*/ 213 h 213"/>
              <a:gd name="T6" fmla="*/ 0 w 2676"/>
              <a:gd name="T7" fmla="*/ 0 h 213"/>
              <a:gd name="T8" fmla="*/ 2676 w 2676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6" h="213">
                <a:moveTo>
                  <a:pt x="2676" y="0"/>
                </a:moveTo>
                <a:cubicBezTo>
                  <a:pt x="2652" y="122"/>
                  <a:pt x="2544" y="213"/>
                  <a:pt x="2415" y="213"/>
                </a:cubicBezTo>
                <a:cubicBezTo>
                  <a:pt x="261" y="213"/>
                  <a:pt x="261" y="213"/>
                  <a:pt x="261" y="213"/>
                </a:cubicBezTo>
                <a:cubicBezTo>
                  <a:pt x="132" y="213"/>
                  <a:pt x="24" y="122"/>
                  <a:pt x="0" y="0"/>
                </a:cubicBezTo>
                <a:lnTo>
                  <a:pt x="2676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reeform 16"/>
          <p:cNvSpPr>
            <a:spLocks/>
          </p:cNvSpPr>
          <p:nvPr/>
        </p:nvSpPr>
        <p:spPr bwMode="auto">
          <a:xfrm>
            <a:off x="4719942" y="1376731"/>
            <a:ext cx="2284382" cy="2108235"/>
          </a:xfrm>
          <a:custGeom>
            <a:avLst/>
            <a:gdLst>
              <a:gd name="T0" fmla="*/ 622 w 2149"/>
              <a:gd name="T1" fmla="*/ 1985 h 1985"/>
              <a:gd name="T2" fmla="*/ 0 w 2149"/>
              <a:gd name="T3" fmla="*/ 921 h 1985"/>
              <a:gd name="T4" fmla="*/ 1025 w 2149"/>
              <a:gd name="T5" fmla="*/ 1746 h 1985"/>
              <a:gd name="T6" fmla="*/ 746 w 2149"/>
              <a:gd name="T7" fmla="*/ 578 h 1985"/>
              <a:gd name="T8" fmla="*/ 1193 w 2149"/>
              <a:gd name="T9" fmla="*/ 1104 h 1985"/>
              <a:gd name="T10" fmla="*/ 1606 w 2149"/>
              <a:gd name="T11" fmla="*/ 0 h 1985"/>
              <a:gd name="T12" fmla="*/ 1606 w 2149"/>
              <a:gd name="T13" fmla="*/ 877 h 1985"/>
              <a:gd name="T14" fmla="*/ 2149 w 2149"/>
              <a:gd name="T15" fmla="*/ 236 h 1985"/>
              <a:gd name="T16" fmla="*/ 1789 w 2149"/>
              <a:gd name="T17" fmla="*/ 1711 h 1985"/>
              <a:gd name="T18" fmla="*/ 2062 w 2149"/>
              <a:gd name="T19" fmla="*/ 1429 h 1985"/>
              <a:gd name="T20" fmla="*/ 1873 w 2149"/>
              <a:gd name="T21" fmla="*/ 1985 h 1985"/>
              <a:gd name="T22" fmla="*/ 622 w 2149"/>
              <a:gd name="T23" fmla="*/ 1985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49" h="1985">
                <a:moveTo>
                  <a:pt x="622" y="1985"/>
                </a:moveTo>
                <a:cubicBezTo>
                  <a:pt x="488" y="1655"/>
                  <a:pt x="260" y="1164"/>
                  <a:pt x="0" y="921"/>
                </a:cubicBezTo>
                <a:cubicBezTo>
                  <a:pt x="0" y="921"/>
                  <a:pt x="630" y="973"/>
                  <a:pt x="1025" y="1746"/>
                </a:cubicBezTo>
                <a:cubicBezTo>
                  <a:pt x="1025" y="1746"/>
                  <a:pt x="1088" y="1183"/>
                  <a:pt x="746" y="578"/>
                </a:cubicBezTo>
                <a:cubicBezTo>
                  <a:pt x="746" y="578"/>
                  <a:pt x="1045" y="683"/>
                  <a:pt x="1193" y="1104"/>
                </a:cubicBezTo>
                <a:cubicBezTo>
                  <a:pt x="1193" y="1104"/>
                  <a:pt x="1318" y="334"/>
                  <a:pt x="1606" y="0"/>
                </a:cubicBezTo>
                <a:cubicBezTo>
                  <a:pt x="1606" y="0"/>
                  <a:pt x="1553" y="606"/>
                  <a:pt x="1606" y="877"/>
                </a:cubicBezTo>
                <a:cubicBezTo>
                  <a:pt x="1606" y="877"/>
                  <a:pt x="1922" y="323"/>
                  <a:pt x="2149" y="236"/>
                </a:cubicBezTo>
                <a:cubicBezTo>
                  <a:pt x="2149" y="236"/>
                  <a:pt x="1789" y="1150"/>
                  <a:pt x="1789" y="1711"/>
                </a:cubicBezTo>
                <a:cubicBezTo>
                  <a:pt x="1789" y="1711"/>
                  <a:pt x="1957" y="1464"/>
                  <a:pt x="2062" y="1429"/>
                </a:cubicBezTo>
                <a:cubicBezTo>
                  <a:pt x="2062" y="1429"/>
                  <a:pt x="1939" y="1721"/>
                  <a:pt x="1873" y="1985"/>
                </a:cubicBezTo>
                <a:lnTo>
                  <a:pt x="622" y="19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082208" y="4682550"/>
            <a:ext cx="1948705" cy="8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082208" y="4682550"/>
            <a:ext cx="1948705" cy="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082208" y="5281896"/>
            <a:ext cx="1948705" cy="8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5082208" y="5281896"/>
            <a:ext cx="1948705" cy="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Freeform 24"/>
          <p:cNvSpPr>
            <a:spLocks noEditPoints="1"/>
          </p:cNvSpPr>
          <p:nvPr/>
        </p:nvSpPr>
        <p:spPr bwMode="auto">
          <a:xfrm>
            <a:off x="6790509" y="4665932"/>
            <a:ext cx="128511" cy="25480"/>
          </a:xfrm>
          <a:custGeom>
            <a:avLst/>
            <a:gdLst>
              <a:gd name="T0" fmla="*/ 120 w 121"/>
              <a:gd name="T1" fmla="*/ 24 h 24"/>
              <a:gd name="T2" fmla="*/ 0 w 121"/>
              <a:gd name="T3" fmla="*/ 24 h 24"/>
              <a:gd name="T4" fmla="*/ 0 w 121"/>
              <a:gd name="T5" fmla="*/ 24 h 24"/>
              <a:gd name="T6" fmla="*/ 0 w 121"/>
              <a:gd name="T7" fmla="*/ 24 h 24"/>
              <a:gd name="T8" fmla="*/ 120 w 121"/>
              <a:gd name="T9" fmla="*/ 24 h 24"/>
              <a:gd name="T10" fmla="*/ 120 w 121"/>
              <a:gd name="T11" fmla="*/ 24 h 24"/>
              <a:gd name="T12" fmla="*/ 120 w 121"/>
              <a:gd name="T13" fmla="*/ 24 h 24"/>
              <a:gd name="T14" fmla="*/ 121 w 121"/>
              <a:gd name="T15" fmla="*/ 0 h 24"/>
              <a:gd name="T16" fmla="*/ 1 w 121"/>
              <a:gd name="T17" fmla="*/ 0 h 24"/>
              <a:gd name="T18" fmla="*/ 0 w 121"/>
              <a:gd name="T19" fmla="*/ 15 h 24"/>
              <a:gd name="T20" fmla="*/ 120 w 121"/>
              <a:gd name="T21" fmla="*/ 15 h 24"/>
              <a:gd name="T22" fmla="*/ 121 w 121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1" h="24">
                <a:moveTo>
                  <a:pt x="120" y="24"/>
                </a:move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4"/>
                  <a:pt x="120" y="24"/>
                  <a:pt x="120" y="24"/>
                </a:cubicBezTo>
                <a:moveTo>
                  <a:pt x="12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5"/>
                  <a:pt x="0" y="10"/>
                  <a:pt x="0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1" y="10"/>
                  <a:pt x="121" y="5"/>
                  <a:pt x="12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25"/>
          <p:cNvSpPr>
            <a:spLocks/>
          </p:cNvSpPr>
          <p:nvPr/>
        </p:nvSpPr>
        <p:spPr bwMode="auto">
          <a:xfrm>
            <a:off x="6790509" y="4682550"/>
            <a:ext cx="127403" cy="8863"/>
          </a:xfrm>
          <a:custGeom>
            <a:avLst/>
            <a:gdLst>
              <a:gd name="T0" fmla="*/ 120 w 120"/>
              <a:gd name="T1" fmla="*/ 0 h 9"/>
              <a:gd name="T2" fmla="*/ 0 w 120"/>
              <a:gd name="T3" fmla="*/ 0 h 9"/>
              <a:gd name="T4" fmla="*/ 0 w 120"/>
              <a:gd name="T5" fmla="*/ 9 h 9"/>
              <a:gd name="T6" fmla="*/ 120 w 120"/>
              <a:gd name="T7" fmla="*/ 9 h 9"/>
              <a:gd name="T8" fmla="*/ 120 w 120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9">
                <a:moveTo>
                  <a:pt x="12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6"/>
                  <a:pt x="0" y="9"/>
                </a:cubicBezTo>
                <a:cubicBezTo>
                  <a:pt x="120" y="9"/>
                  <a:pt x="120" y="9"/>
                  <a:pt x="120" y="9"/>
                </a:cubicBezTo>
                <a:cubicBezTo>
                  <a:pt x="120" y="6"/>
                  <a:pt x="120" y="3"/>
                  <a:pt x="12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3581389" y="5319654"/>
            <a:ext cx="16132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.</a:t>
            </a:r>
            <a:endParaRPr kumimoji="0" lang="id-ID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19" name="Rectangle 20"/>
          <p:cNvSpPr/>
          <p:nvPr/>
        </p:nvSpPr>
        <p:spPr>
          <a:xfrm>
            <a:off x="3459469" y="4191894"/>
            <a:ext cx="16132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.</a:t>
            </a:r>
            <a:endParaRPr kumimoji="0" lang="id-ID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7062205" y="4795398"/>
            <a:ext cx="16132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.</a:t>
            </a:r>
            <a:endParaRPr kumimoji="0" lang="id-ID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77483" y="5290759"/>
            <a:ext cx="1761478" cy="597130"/>
            <a:chOff x="5444282" y="5023696"/>
            <a:chExt cx="1761478" cy="597130"/>
          </a:xfrm>
        </p:grpSpPr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5444282" y="5023696"/>
              <a:ext cx="1761478" cy="597130"/>
            </a:xfrm>
            <a:custGeom>
              <a:avLst/>
              <a:gdLst>
                <a:gd name="T0" fmla="*/ 1657 w 1657"/>
                <a:gd name="T1" fmla="*/ 0 h 562"/>
                <a:gd name="T2" fmla="*/ 1420 w 1657"/>
                <a:gd name="T3" fmla="*/ 562 h 562"/>
                <a:gd name="T4" fmla="*/ 988 w 1657"/>
                <a:gd name="T5" fmla="*/ 562 h 562"/>
                <a:gd name="T6" fmla="*/ 669 w 1657"/>
                <a:gd name="T7" fmla="*/ 562 h 562"/>
                <a:gd name="T8" fmla="*/ 238 w 1657"/>
                <a:gd name="T9" fmla="*/ 562 h 562"/>
                <a:gd name="T10" fmla="*/ 0 w 1657"/>
                <a:gd name="T11" fmla="*/ 0 h 562"/>
                <a:gd name="T12" fmla="*/ 1657 w 1657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562">
                  <a:moveTo>
                    <a:pt x="1657" y="0"/>
                  </a:moveTo>
                  <a:cubicBezTo>
                    <a:pt x="1614" y="310"/>
                    <a:pt x="1541" y="562"/>
                    <a:pt x="1420" y="562"/>
                  </a:cubicBezTo>
                  <a:cubicBezTo>
                    <a:pt x="988" y="562"/>
                    <a:pt x="988" y="562"/>
                    <a:pt x="988" y="562"/>
                  </a:cubicBezTo>
                  <a:cubicBezTo>
                    <a:pt x="669" y="562"/>
                    <a:pt x="669" y="562"/>
                    <a:pt x="669" y="562"/>
                  </a:cubicBezTo>
                  <a:cubicBezTo>
                    <a:pt x="238" y="562"/>
                    <a:pt x="238" y="562"/>
                    <a:pt x="238" y="562"/>
                  </a:cubicBezTo>
                  <a:cubicBezTo>
                    <a:pt x="116" y="562"/>
                    <a:pt x="43" y="310"/>
                    <a:pt x="0" y="0"/>
                  </a:cubicBezTo>
                  <a:cubicBezTo>
                    <a:pt x="1657" y="0"/>
                    <a:pt x="1657" y="0"/>
                    <a:pt x="1657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6750434" y="5023696"/>
              <a:ext cx="379991" cy="597130"/>
            </a:xfrm>
            <a:custGeom>
              <a:avLst/>
              <a:gdLst>
                <a:gd name="T0" fmla="*/ 358 w 358"/>
                <a:gd name="T1" fmla="*/ 0 h 562"/>
                <a:gd name="T2" fmla="*/ 238 w 358"/>
                <a:gd name="T3" fmla="*/ 0 h 562"/>
                <a:gd name="T4" fmla="*/ 0 w 358"/>
                <a:gd name="T5" fmla="*/ 562 h 562"/>
                <a:gd name="T6" fmla="*/ 120 w 358"/>
                <a:gd name="T7" fmla="*/ 562 h 562"/>
                <a:gd name="T8" fmla="*/ 358 w 358"/>
                <a:gd name="T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562">
                  <a:moveTo>
                    <a:pt x="358" y="0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94" y="310"/>
                    <a:pt x="121" y="562"/>
                    <a:pt x="0" y="562"/>
                  </a:cubicBezTo>
                  <a:cubicBezTo>
                    <a:pt x="120" y="562"/>
                    <a:pt x="120" y="562"/>
                    <a:pt x="120" y="562"/>
                  </a:cubicBezTo>
                  <a:cubicBezTo>
                    <a:pt x="242" y="562"/>
                    <a:pt x="314" y="310"/>
                    <a:pt x="358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Rectangle 16"/>
            <p:cNvSpPr/>
            <p:nvPr/>
          </p:nvSpPr>
          <p:spPr>
            <a:xfrm>
              <a:off x="5822159" y="5092325"/>
              <a:ext cx="102303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23198" y="4691412"/>
            <a:ext cx="1870048" cy="599346"/>
            <a:chOff x="5389997" y="4424349"/>
            <a:chExt cx="1870048" cy="599346"/>
          </a:xfrm>
        </p:grpSpPr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5389997" y="4424349"/>
              <a:ext cx="1870048" cy="599346"/>
            </a:xfrm>
            <a:custGeom>
              <a:avLst/>
              <a:gdLst>
                <a:gd name="T0" fmla="*/ 1759 w 1759"/>
                <a:gd name="T1" fmla="*/ 0 h 564"/>
                <a:gd name="T2" fmla="*/ 1708 w 1759"/>
                <a:gd name="T3" fmla="*/ 564 h 564"/>
                <a:gd name="T4" fmla="*/ 51 w 1759"/>
                <a:gd name="T5" fmla="*/ 564 h 564"/>
                <a:gd name="T6" fmla="*/ 0 w 1759"/>
                <a:gd name="T7" fmla="*/ 0 h 564"/>
                <a:gd name="T8" fmla="*/ 1759 w 1759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" h="564">
                  <a:moveTo>
                    <a:pt x="1759" y="0"/>
                  </a:moveTo>
                  <a:cubicBezTo>
                    <a:pt x="1750" y="182"/>
                    <a:pt x="1734" y="383"/>
                    <a:pt x="1708" y="564"/>
                  </a:cubicBezTo>
                  <a:cubicBezTo>
                    <a:pt x="51" y="564"/>
                    <a:pt x="51" y="564"/>
                    <a:pt x="51" y="564"/>
                  </a:cubicBezTo>
                  <a:cubicBezTo>
                    <a:pt x="25" y="383"/>
                    <a:pt x="10" y="182"/>
                    <a:pt x="0" y="0"/>
                  </a:cubicBezTo>
                  <a:cubicBezTo>
                    <a:pt x="1759" y="0"/>
                    <a:pt x="1759" y="0"/>
                    <a:pt x="1759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7003024" y="4424349"/>
              <a:ext cx="181687" cy="599346"/>
            </a:xfrm>
            <a:custGeom>
              <a:avLst/>
              <a:gdLst>
                <a:gd name="T0" fmla="*/ 171 w 171"/>
                <a:gd name="T1" fmla="*/ 0 h 564"/>
                <a:gd name="T2" fmla="*/ 51 w 171"/>
                <a:gd name="T3" fmla="*/ 0 h 564"/>
                <a:gd name="T4" fmla="*/ 0 w 171"/>
                <a:gd name="T5" fmla="*/ 564 h 564"/>
                <a:gd name="T6" fmla="*/ 0 w 171"/>
                <a:gd name="T7" fmla="*/ 564 h 564"/>
                <a:gd name="T8" fmla="*/ 120 w 171"/>
                <a:gd name="T9" fmla="*/ 564 h 564"/>
                <a:gd name="T10" fmla="*/ 120 w 171"/>
                <a:gd name="T11" fmla="*/ 564 h 564"/>
                <a:gd name="T12" fmla="*/ 171 w 171"/>
                <a:gd name="T1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564">
                  <a:moveTo>
                    <a:pt x="17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1" y="182"/>
                    <a:pt x="26" y="383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120" y="564"/>
                    <a:pt x="120" y="564"/>
                    <a:pt x="120" y="564"/>
                  </a:cubicBezTo>
                  <a:cubicBezTo>
                    <a:pt x="120" y="564"/>
                    <a:pt x="120" y="564"/>
                    <a:pt x="120" y="564"/>
                  </a:cubicBezTo>
                  <a:cubicBezTo>
                    <a:pt x="146" y="383"/>
                    <a:pt x="161" y="182"/>
                    <a:pt x="171" y="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Rectangle 16"/>
            <p:cNvSpPr/>
            <p:nvPr/>
          </p:nvSpPr>
          <p:spPr>
            <a:xfrm>
              <a:off x="5803871" y="4543685"/>
              <a:ext cx="102303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97718" y="4073233"/>
            <a:ext cx="1902175" cy="592700"/>
            <a:chOff x="5364517" y="3806170"/>
            <a:chExt cx="1902175" cy="592700"/>
          </a:xfrm>
        </p:grpSpPr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5364517" y="3806170"/>
              <a:ext cx="1902175" cy="592699"/>
            </a:xfrm>
            <a:custGeom>
              <a:avLst/>
              <a:gdLst>
                <a:gd name="T0" fmla="*/ 1789 w 1789"/>
                <a:gd name="T1" fmla="*/ 0 h 558"/>
                <a:gd name="T2" fmla="*/ 1774 w 1789"/>
                <a:gd name="T3" fmla="*/ 558 h 558"/>
                <a:gd name="T4" fmla="*/ 15 w 1789"/>
                <a:gd name="T5" fmla="*/ 558 h 558"/>
                <a:gd name="T6" fmla="*/ 0 w 1789"/>
                <a:gd name="T7" fmla="*/ 0 h 558"/>
                <a:gd name="T8" fmla="*/ 1789 w 1789"/>
                <a:gd name="T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9" h="558">
                  <a:moveTo>
                    <a:pt x="1789" y="0"/>
                  </a:moveTo>
                  <a:cubicBezTo>
                    <a:pt x="1789" y="45"/>
                    <a:pt x="1789" y="279"/>
                    <a:pt x="1774" y="558"/>
                  </a:cubicBezTo>
                  <a:cubicBezTo>
                    <a:pt x="15" y="558"/>
                    <a:pt x="15" y="558"/>
                    <a:pt x="15" y="558"/>
                  </a:cubicBezTo>
                  <a:cubicBezTo>
                    <a:pt x="0" y="279"/>
                    <a:pt x="0" y="45"/>
                    <a:pt x="0" y="0"/>
                  </a:cubicBezTo>
                  <a:cubicBezTo>
                    <a:pt x="1789" y="0"/>
                    <a:pt x="1789" y="0"/>
                    <a:pt x="178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7058417" y="3831651"/>
              <a:ext cx="141805" cy="567219"/>
            </a:xfrm>
            <a:custGeom>
              <a:avLst/>
              <a:gdLst>
                <a:gd name="T0" fmla="*/ 134 w 134"/>
                <a:gd name="T1" fmla="*/ 0 h 534"/>
                <a:gd name="T2" fmla="*/ 13 w 134"/>
                <a:gd name="T3" fmla="*/ 0 h 534"/>
                <a:gd name="T4" fmla="*/ 0 w 134"/>
                <a:gd name="T5" fmla="*/ 534 h 534"/>
                <a:gd name="T6" fmla="*/ 120 w 134"/>
                <a:gd name="T7" fmla="*/ 534 h 534"/>
                <a:gd name="T8" fmla="*/ 134 w 134"/>
                <a:gd name="T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34">
                  <a:moveTo>
                    <a:pt x="13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4" y="44"/>
                    <a:pt x="13" y="266"/>
                    <a:pt x="0" y="534"/>
                  </a:cubicBezTo>
                  <a:cubicBezTo>
                    <a:pt x="120" y="534"/>
                    <a:pt x="120" y="534"/>
                    <a:pt x="120" y="534"/>
                  </a:cubicBezTo>
                  <a:cubicBezTo>
                    <a:pt x="134" y="266"/>
                    <a:pt x="134" y="44"/>
                    <a:pt x="134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Rectangle 16"/>
            <p:cNvSpPr/>
            <p:nvPr/>
          </p:nvSpPr>
          <p:spPr>
            <a:xfrm>
              <a:off x="5822159" y="3921893"/>
              <a:ext cx="102303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236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56616" y="2881921"/>
            <a:ext cx="1008063" cy="1962150"/>
            <a:chOff x="3300413" y="2225675"/>
            <a:chExt cx="1008063" cy="1962150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484563" y="3527425"/>
              <a:ext cx="641350" cy="642938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302001" y="2239963"/>
              <a:ext cx="1006475" cy="1003300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300413" y="2225675"/>
              <a:ext cx="1008063" cy="1962150"/>
            </a:xfrm>
            <a:custGeom>
              <a:avLst/>
              <a:gdLst>
                <a:gd name="T0" fmla="*/ 488 w 488"/>
                <a:gd name="T1" fmla="*/ 250 h 951"/>
                <a:gd name="T2" fmla="*/ 231 w 488"/>
                <a:gd name="T3" fmla="*/ 7 h 951"/>
                <a:gd name="T4" fmla="*/ 1 w 488"/>
                <a:gd name="T5" fmla="*/ 249 h 951"/>
                <a:gd name="T6" fmla="*/ 153 w 488"/>
                <a:gd name="T7" fmla="*/ 476 h 951"/>
                <a:gd name="T8" fmla="*/ 193 w 488"/>
                <a:gd name="T9" fmla="*/ 537 h 951"/>
                <a:gd name="T10" fmla="*/ 193 w 488"/>
                <a:gd name="T11" fmla="*/ 599 h 951"/>
                <a:gd name="T12" fmla="*/ 162 w 488"/>
                <a:gd name="T13" fmla="*/ 655 h 951"/>
                <a:gd name="T14" fmla="*/ 90 w 488"/>
                <a:gd name="T15" fmla="*/ 807 h 951"/>
                <a:gd name="T16" fmla="*/ 226 w 488"/>
                <a:gd name="T17" fmla="*/ 941 h 951"/>
                <a:gd name="T18" fmla="*/ 400 w 488"/>
                <a:gd name="T19" fmla="*/ 787 h 951"/>
                <a:gd name="T20" fmla="*/ 326 w 488"/>
                <a:gd name="T21" fmla="*/ 655 h 951"/>
                <a:gd name="T22" fmla="*/ 296 w 488"/>
                <a:gd name="T23" fmla="*/ 599 h 951"/>
                <a:gd name="T24" fmla="*/ 296 w 488"/>
                <a:gd name="T25" fmla="*/ 537 h 951"/>
                <a:gd name="T26" fmla="*/ 335 w 488"/>
                <a:gd name="T27" fmla="*/ 476 h 951"/>
                <a:gd name="T28" fmla="*/ 488 w 488"/>
                <a:gd name="T29" fmla="*/ 25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" h="951">
                  <a:moveTo>
                    <a:pt x="488" y="250"/>
                  </a:moveTo>
                  <a:cubicBezTo>
                    <a:pt x="488" y="111"/>
                    <a:pt x="371" y="0"/>
                    <a:pt x="231" y="7"/>
                  </a:cubicBezTo>
                  <a:cubicBezTo>
                    <a:pt x="104" y="14"/>
                    <a:pt x="2" y="121"/>
                    <a:pt x="1" y="249"/>
                  </a:cubicBezTo>
                  <a:cubicBezTo>
                    <a:pt x="0" y="351"/>
                    <a:pt x="63" y="439"/>
                    <a:pt x="153" y="476"/>
                  </a:cubicBezTo>
                  <a:cubicBezTo>
                    <a:pt x="178" y="486"/>
                    <a:pt x="193" y="510"/>
                    <a:pt x="193" y="537"/>
                  </a:cubicBezTo>
                  <a:cubicBezTo>
                    <a:pt x="193" y="599"/>
                    <a:pt x="193" y="599"/>
                    <a:pt x="193" y="599"/>
                  </a:cubicBezTo>
                  <a:cubicBezTo>
                    <a:pt x="193" y="621"/>
                    <a:pt x="182" y="643"/>
                    <a:pt x="162" y="655"/>
                  </a:cubicBezTo>
                  <a:cubicBezTo>
                    <a:pt x="113" y="685"/>
                    <a:pt x="82" y="743"/>
                    <a:pt x="90" y="807"/>
                  </a:cubicBezTo>
                  <a:cubicBezTo>
                    <a:pt x="99" y="877"/>
                    <a:pt x="156" y="933"/>
                    <a:pt x="226" y="941"/>
                  </a:cubicBezTo>
                  <a:cubicBezTo>
                    <a:pt x="320" y="951"/>
                    <a:pt x="400" y="878"/>
                    <a:pt x="400" y="787"/>
                  </a:cubicBezTo>
                  <a:cubicBezTo>
                    <a:pt x="400" y="731"/>
                    <a:pt x="370" y="682"/>
                    <a:pt x="326" y="655"/>
                  </a:cubicBezTo>
                  <a:cubicBezTo>
                    <a:pt x="307" y="643"/>
                    <a:pt x="296" y="621"/>
                    <a:pt x="296" y="599"/>
                  </a:cubicBezTo>
                  <a:cubicBezTo>
                    <a:pt x="296" y="537"/>
                    <a:pt x="296" y="537"/>
                    <a:pt x="296" y="537"/>
                  </a:cubicBezTo>
                  <a:cubicBezTo>
                    <a:pt x="296" y="510"/>
                    <a:pt x="311" y="486"/>
                    <a:pt x="335" y="476"/>
                  </a:cubicBezTo>
                  <a:cubicBezTo>
                    <a:pt x="425" y="440"/>
                    <a:pt x="488" y="352"/>
                    <a:pt x="488" y="25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551238" y="3598863"/>
              <a:ext cx="504825" cy="5032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370263" y="2308225"/>
              <a:ext cx="866775" cy="8667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56131" y="2666814"/>
            <a:ext cx="682625" cy="2774950"/>
            <a:chOff x="8108951" y="1427163"/>
            <a:chExt cx="682625" cy="277495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123238" y="3516313"/>
              <a:ext cx="668338" cy="665163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8135938" y="2422525"/>
              <a:ext cx="642938" cy="641350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8270876" y="1447800"/>
              <a:ext cx="373063" cy="376238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108951" y="1427163"/>
              <a:ext cx="682625" cy="2774950"/>
            </a:xfrm>
            <a:custGeom>
              <a:avLst/>
              <a:gdLst>
                <a:gd name="T0" fmla="*/ 220 w 330"/>
                <a:gd name="T1" fmla="*/ 979 h 1345"/>
                <a:gd name="T2" fmla="*/ 220 w 330"/>
                <a:gd name="T3" fmla="*/ 825 h 1345"/>
                <a:gd name="T4" fmla="*/ 250 w 330"/>
                <a:gd name="T5" fmla="*/ 769 h 1345"/>
                <a:gd name="T6" fmla="*/ 324 w 330"/>
                <a:gd name="T7" fmla="*/ 637 h 1345"/>
                <a:gd name="T8" fmla="*/ 250 w 330"/>
                <a:gd name="T9" fmla="*/ 505 h 1345"/>
                <a:gd name="T10" fmla="*/ 220 w 330"/>
                <a:gd name="T11" fmla="*/ 449 h 1345"/>
                <a:gd name="T12" fmla="*/ 220 w 330"/>
                <a:gd name="T13" fmla="*/ 207 h 1345"/>
                <a:gd name="T14" fmla="*/ 236 w 330"/>
                <a:gd name="T15" fmla="*/ 161 h 1345"/>
                <a:gd name="T16" fmla="*/ 258 w 330"/>
                <a:gd name="T17" fmla="*/ 84 h 1345"/>
                <a:gd name="T18" fmla="*/ 187 w 330"/>
                <a:gd name="T19" fmla="*/ 12 h 1345"/>
                <a:gd name="T20" fmla="*/ 78 w 330"/>
                <a:gd name="T21" fmla="*/ 101 h 1345"/>
                <a:gd name="T22" fmla="*/ 101 w 330"/>
                <a:gd name="T23" fmla="*/ 161 h 1345"/>
                <a:gd name="T24" fmla="*/ 117 w 330"/>
                <a:gd name="T25" fmla="*/ 206 h 1345"/>
                <a:gd name="T26" fmla="*/ 117 w 330"/>
                <a:gd name="T27" fmla="*/ 449 h 1345"/>
                <a:gd name="T28" fmla="*/ 87 w 330"/>
                <a:gd name="T29" fmla="*/ 505 h 1345"/>
                <a:gd name="T30" fmla="*/ 13 w 330"/>
                <a:gd name="T31" fmla="*/ 637 h 1345"/>
                <a:gd name="T32" fmla="*/ 87 w 330"/>
                <a:gd name="T33" fmla="*/ 769 h 1345"/>
                <a:gd name="T34" fmla="*/ 117 w 330"/>
                <a:gd name="T35" fmla="*/ 825 h 1345"/>
                <a:gd name="T36" fmla="*/ 117 w 330"/>
                <a:gd name="T37" fmla="*/ 979 h 1345"/>
                <a:gd name="T38" fmla="*/ 86 w 330"/>
                <a:gd name="T39" fmla="*/ 1035 h 1345"/>
                <a:gd name="T40" fmla="*/ 9 w 330"/>
                <a:gd name="T41" fmla="*/ 1195 h 1345"/>
                <a:gd name="T42" fmla="*/ 150 w 330"/>
                <a:gd name="T43" fmla="*/ 1334 h 1345"/>
                <a:gd name="T44" fmla="*/ 330 w 330"/>
                <a:gd name="T45" fmla="*/ 1174 h 1345"/>
                <a:gd name="T46" fmla="*/ 251 w 330"/>
                <a:gd name="T47" fmla="*/ 1035 h 1345"/>
                <a:gd name="T48" fmla="*/ 220 w 330"/>
                <a:gd name="T49" fmla="*/ 979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0" h="1345">
                  <a:moveTo>
                    <a:pt x="220" y="979"/>
                  </a:moveTo>
                  <a:cubicBezTo>
                    <a:pt x="220" y="825"/>
                    <a:pt x="220" y="825"/>
                    <a:pt x="220" y="825"/>
                  </a:cubicBezTo>
                  <a:cubicBezTo>
                    <a:pt x="220" y="802"/>
                    <a:pt x="231" y="781"/>
                    <a:pt x="250" y="769"/>
                  </a:cubicBezTo>
                  <a:cubicBezTo>
                    <a:pt x="294" y="742"/>
                    <a:pt x="324" y="693"/>
                    <a:pt x="324" y="637"/>
                  </a:cubicBezTo>
                  <a:cubicBezTo>
                    <a:pt x="324" y="581"/>
                    <a:pt x="294" y="532"/>
                    <a:pt x="250" y="505"/>
                  </a:cubicBezTo>
                  <a:cubicBezTo>
                    <a:pt x="231" y="493"/>
                    <a:pt x="220" y="472"/>
                    <a:pt x="220" y="449"/>
                  </a:cubicBezTo>
                  <a:cubicBezTo>
                    <a:pt x="220" y="207"/>
                    <a:pt x="220" y="207"/>
                    <a:pt x="220" y="207"/>
                  </a:cubicBezTo>
                  <a:cubicBezTo>
                    <a:pt x="220" y="190"/>
                    <a:pt x="225" y="174"/>
                    <a:pt x="236" y="161"/>
                  </a:cubicBezTo>
                  <a:cubicBezTo>
                    <a:pt x="254" y="141"/>
                    <a:pt x="263" y="113"/>
                    <a:pt x="258" y="84"/>
                  </a:cubicBezTo>
                  <a:cubicBezTo>
                    <a:pt x="251" y="48"/>
                    <a:pt x="223" y="19"/>
                    <a:pt x="187" y="12"/>
                  </a:cubicBezTo>
                  <a:cubicBezTo>
                    <a:pt x="129" y="0"/>
                    <a:pt x="78" y="45"/>
                    <a:pt x="78" y="101"/>
                  </a:cubicBezTo>
                  <a:cubicBezTo>
                    <a:pt x="78" y="124"/>
                    <a:pt x="87" y="145"/>
                    <a:pt x="101" y="161"/>
                  </a:cubicBezTo>
                  <a:cubicBezTo>
                    <a:pt x="112" y="174"/>
                    <a:pt x="117" y="190"/>
                    <a:pt x="117" y="206"/>
                  </a:cubicBezTo>
                  <a:cubicBezTo>
                    <a:pt x="117" y="449"/>
                    <a:pt x="117" y="449"/>
                    <a:pt x="117" y="449"/>
                  </a:cubicBezTo>
                  <a:cubicBezTo>
                    <a:pt x="117" y="472"/>
                    <a:pt x="106" y="493"/>
                    <a:pt x="87" y="505"/>
                  </a:cubicBezTo>
                  <a:cubicBezTo>
                    <a:pt x="43" y="532"/>
                    <a:pt x="13" y="581"/>
                    <a:pt x="13" y="637"/>
                  </a:cubicBezTo>
                  <a:cubicBezTo>
                    <a:pt x="13" y="693"/>
                    <a:pt x="43" y="742"/>
                    <a:pt x="87" y="769"/>
                  </a:cubicBezTo>
                  <a:cubicBezTo>
                    <a:pt x="106" y="781"/>
                    <a:pt x="117" y="802"/>
                    <a:pt x="117" y="825"/>
                  </a:cubicBezTo>
                  <a:cubicBezTo>
                    <a:pt x="117" y="979"/>
                    <a:pt x="117" y="979"/>
                    <a:pt x="117" y="979"/>
                  </a:cubicBezTo>
                  <a:cubicBezTo>
                    <a:pt x="117" y="1002"/>
                    <a:pt x="106" y="1023"/>
                    <a:pt x="86" y="1035"/>
                  </a:cubicBezTo>
                  <a:cubicBezTo>
                    <a:pt x="33" y="1067"/>
                    <a:pt x="0" y="1127"/>
                    <a:pt x="9" y="1195"/>
                  </a:cubicBezTo>
                  <a:cubicBezTo>
                    <a:pt x="18" y="1268"/>
                    <a:pt x="77" y="1326"/>
                    <a:pt x="150" y="1334"/>
                  </a:cubicBezTo>
                  <a:cubicBezTo>
                    <a:pt x="247" y="1345"/>
                    <a:pt x="330" y="1269"/>
                    <a:pt x="330" y="1174"/>
                  </a:cubicBezTo>
                  <a:cubicBezTo>
                    <a:pt x="330" y="1115"/>
                    <a:pt x="298" y="1063"/>
                    <a:pt x="251" y="1035"/>
                  </a:cubicBezTo>
                  <a:cubicBezTo>
                    <a:pt x="231" y="1023"/>
                    <a:pt x="220" y="1002"/>
                    <a:pt x="220" y="97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8194676" y="3586163"/>
              <a:ext cx="528638" cy="5270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8204201" y="2490788"/>
              <a:ext cx="506413" cy="5032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8339138" y="1516063"/>
              <a:ext cx="236538" cy="2381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496578" y="1900052"/>
            <a:ext cx="1276350" cy="4384675"/>
            <a:chOff x="5532437" y="1541463"/>
            <a:chExt cx="1276350" cy="438467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984875" y="3925888"/>
              <a:ext cx="374650" cy="374650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535612" y="2362200"/>
              <a:ext cx="1273175" cy="1268413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851525" y="1558925"/>
              <a:ext cx="642938" cy="641350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548312" y="4657725"/>
              <a:ext cx="1247775" cy="1246188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067425" y="1731963"/>
              <a:ext cx="212725" cy="3870325"/>
            </a:xfrm>
            <a:prstGeom prst="rect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984875" y="3925888"/>
              <a:ext cx="374650" cy="374650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535612" y="2362200"/>
              <a:ext cx="1273175" cy="1268413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851525" y="1558925"/>
              <a:ext cx="642938" cy="641350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548312" y="4657725"/>
              <a:ext cx="1247775" cy="1246188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532437" y="1541463"/>
              <a:ext cx="1276350" cy="4384675"/>
            </a:xfrm>
            <a:custGeom>
              <a:avLst/>
              <a:gdLst>
                <a:gd name="T0" fmla="*/ 362 w 618"/>
                <a:gd name="T1" fmla="*/ 1466 h 2126"/>
                <a:gd name="T2" fmla="*/ 362 w 618"/>
                <a:gd name="T3" fmla="*/ 1352 h 2126"/>
                <a:gd name="T4" fmla="*/ 378 w 618"/>
                <a:gd name="T5" fmla="*/ 1307 h 2126"/>
                <a:gd name="T6" fmla="*/ 401 w 618"/>
                <a:gd name="T7" fmla="*/ 1247 h 2126"/>
                <a:gd name="T8" fmla="*/ 378 w 618"/>
                <a:gd name="T9" fmla="*/ 1186 h 2126"/>
                <a:gd name="T10" fmla="*/ 362 w 618"/>
                <a:gd name="T11" fmla="*/ 1141 h 2126"/>
                <a:gd name="T12" fmla="*/ 362 w 618"/>
                <a:gd name="T13" fmla="*/ 1059 h 2126"/>
                <a:gd name="T14" fmla="*/ 407 w 618"/>
                <a:gd name="T15" fmla="*/ 998 h 2126"/>
                <a:gd name="T16" fmla="*/ 618 w 618"/>
                <a:gd name="T17" fmla="*/ 706 h 2126"/>
                <a:gd name="T18" fmla="*/ 407 w 618"/>
                <a:gd name="T19" fmla="*/ 413 h 2126"/>
                <a:gd name="T20" fmla="*/ 362 w 618"/>
                <a:gd name="T21" fmla="*/ 352 h 2126"/>
                <a:gd name="T22" fmla="*/ 362 w 618"/>
                <a:gd name="T23" fmla="*/ 351 h 2126"/>
                <a:gd name="T24" fmla="*/ 391 w 618"/>
                <a:gd name="T25" fmla="*/ 297 h 2126"/>
                <a:gd name="T26" fmla="*/ 464 w 618"/>
                <a:gd name="T27" fmla="*/ 144 h 2126"/>
                <a:gd name="T28" fmla="*/ 328 w 618"/>
                <a:gd name="T29" fmla="*/ 10 h 2126"/>
                <a:gd name="T30" fmla="*/ 155 w 618"/>
                <a:gd name="T31" fmla="*/ 164 h 2126"/>
                <a:gd name="T32" fmla="*/ 230 w 618"/>
                <a:gd name="T33" fmla="*/ 297 h 2126"/>
                <a:gd name="T34" fmla="*/ 259 w 618"/>
                <a:gd name="T35" fmla="*/ 351 h 2126"/>
                <a:gd name="T36" fmla="*/ 259 w 618"/>
                <a:gd name="T37" fmla="*/ 352 h 2126"/>
                <a:gd name="T38" fmla="*/ 213 w 618"/>
                <a:gd name="T39" fmla="*/ 413 h 2126"/>
                <a:gd name="T40" fmla="*/ 2 w 618"/>
                <a:gd name="T41" fmla="*/ 706 h 2126"/>
                <a:gd name="T42" fmla="*/ 213 w 618"/>
                <a:gd name="T43" fmla="*/ 998 h 2126"/>
                <a:gd name="T44" fmla="*/ 259 w 618"/>
                <a:gd name="T45" fmla="*/ 1059 h 2126"/>
                <a:gd name="T46" fmla="*/ 259 w 618"/>
                <a:gd name="T47" fmla="*/ 1141 h 2126"/>
                <a:gd name="T48" fmla="*/ 243 w 618"/>
                <a:gd name="T49" fmla="*/ 1186 h 2126"/>
                <a:gd name="T50" fmla="*/ 219 w 618"/>
                <a:gd name="T51" fmla="*/ 1247 h 2126"/>
                <a:gd name="T52" fmla="*/ 243 w 618"/>
                <a:gd name="T53" fmla="*/ 1307 h 2126"/>
                <a:gd name="T54" fmla="*/ 259 w 618"/>
                <a:gd name="T55" fmla="*/ 1352 h 2126"/>
                <a:gd name="T56" fmla="*/ 259 w 618"/>
                <a:gd name="T57" fmla="*/ 1466 h 2126"/>
                <a:gd name="T58" fmla="*/ 214 w 618"/>
                <a:gd name="T59" fmla="*/ 1527 h 2126"/>
                <a:gd name="T60" fmla="*/ 9 w 618"/>
                <a:gd name="T61" fmla="*/ 1833 h 2126"/>
                <a:gd name="T62" fmla="*/ 290 w 618"/>
                <a:gd name="T63" fmla="*/ 2114 h 2126"/>
                <a:gd name="T64" fmla="*/ 612 w 618"/>
                <a:gd name="T65" fmla="*/ 1813 h 2126"/>
                <a:gd name="T66" fmla="*/ 406 w 618"/>
                <a:gd name="T67" fmla="*/ 1527 h 2126"/>
                <a:gd name="T68" fmla="*/ 362 w 618"/>
                <a:gd name="T69" fmla="*/ 1466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8" h="2126">
                  <a:moveTo>
                    <a:pt x="362" y="1466"/>
                  </a:moveTo>
                  <a:cubicBezTo>
                    <a:pt x="362" y="1352"/>
                    <a:pt x="362" y="1352"/>
                    <a:pt x="362" y="1352"/>
                  </a:cubicBezTo>
                  <a:cubicBezTo>
                    <a:pt x="362" y="1336"/>
                    <a:pt x="367" y="1320"/>
                    <a:pt x="378" y="1307"/>
                  </a:cubicBezTo>
                  <a:cubicBezTo>
                    <a:pt x="392" y="1291"/>
                    <a:pt x="401" y="1270"/>
                    <a:pt x="401" y="1247"/>
                  </a:cubicBezTo>
                  <a:cubicBezTo>
                    <a:pt x="401" y="1223"/>
                    <a:pt x="392" y="1202"/>
                    <a:pt x="378" y="1186"/>
                  </a:cubicBezTo>
                  <a:cubicBezTo>
                    <a:pt x="367" y="1174"/>
                    <a:pt x="362" y="1157"/>
                    <a:pt x="362" y="1141"/>
                  </a:cubicBezTo>
                  <a:cubicBezTo>
                    <a:pt x="362" y="1059"/>
                    <a:pt x="362" y="1059"/>
                    <a:pt x="362" y="1059"/>
                  </a:cubicBezTo>
                  <a:cubicBezTo>
                    <a:pt x="362" y="1031"/>
                    <a:pt x="380" y="1007"/>
                    <a:pt x="407" y="998"/>
                  </a:cubicBezTo>
                  <a:cubicBezTo>
                    <a:pt x="530" y="957"/>
                    <a:pt x="618" y="842"/>
                    <a:pt x="618" y="706"/>
                  </a:cubicBezTo>
                  <a:cubicBezTo>
                    <a:pt x="618" y="569"/>
                    <a:pt x="530" y="454"/>
                    <a:pt x="407" y="413"/>
                  </a:cubicBezTo>
                  <a:cubicBezTo>
                    <a:pt x="380" y="404"/>
                    <a:pt x="362" y="380"/>
                    <a:pt x="362" y="352"/>
                  </a:cubicBezTo>
                  <a:cubicBezTo>
                    <a:pt x="362" y="351"/>
                    <a:pt x="362" y="351"/>
                    <a:pt x="362" y="351"/>
                  </a:cubicBezTo>
                  <a:cubicBezTo>
                    <a:pt x="362" y="329"/>
                    <a:pt x="372" y="308"/>
                    <a:pt x="391" y="297"/>
                  </a:cubicBezTo>
                  <a:cubicBezTo>
                    <a:pt x="441" y="267"/>
                    <a:pt x="472" y="209"/>
                    <a:pt x="464" y="144"/>
                  </a:cubicBezTo>
                  <a:cubicBezTo>
                    <a:pt x="455" y="74"/>
                    <a:pt x="398" y="18"/>
                    <a:pt x="328" y="10"/>
                  </a:cubicBezTo>
                  <a:cubicBezTo>
                    <a:pt x="234" y="0"/>
                    <a:pt x="155" y="73"/>
                    <a:pt x="155" y="164"/>
                  </a:cubicBezTo>
                  <a:cubicBezTo>
                    <a:pt x="155" y="221"/>
                    <a:pt x="185" y="270"/>
                    <a:pt x="230" y="297"/>
                  </a:cubicBezTo>
                  <a:cubicBezTo>
                    <a:pt x="248" y="308"/>
                    <a:pt x="259" y="329"/>
                    <a:pt x="259" y="351"/>
                  </a:cubicBezTo>
                  <a:cubicBezTo>
                    <a:pt x="259" y="352"/>
                    <a:pt x="259" y="352"/>
                    <a:pt x="259" y="352"/>
                  </a:cubicBezTo>
                  <a:cubicBezTo>
                    <a:pt x="259" y="380"/>
                    <a:pt x="240" y="404"/>
                    <a:pt x="213" y="413"/>
                  </a:cubicBezTo>
                  <a:cubicBezTo>
                    <a:pt x="91" y="454"/>
                    <a:pt x="2" y="569"/>
                    <a:pt x="2" y="706"/>
                  </a:cubicBezTo>
                  <a:cubicBezTo>
                    <a:pt x="2" y="842"/>
                    <a:pt x="91" y="957"/>
                    <a:pt x="213" y="998"/>
                  </a:cubicBezTo>
                  <a:cubicBezTo>
                    <a:pt x="240" y="1007"/>
                    <a:pt x="259" y="1031"/>
                    <a:pt x="259" y="1059"/>
                  </a:cubicBezTo>
                  <a:cubicBezTo>
                    <a:pt x="259" y="1141"/>
                    <a:pt x="259" y="1141"/>
                    <a:pt x="259" y="1141"/>
                  </a:cubicBezTo>
                  <a:cubicBezTo>
                    <a:pt x="259" y="1157"/>
                    <a:pt x="254" y="1174"/>
                    <a:pt x="243" y="1186"/>
                  </a:cubicBezTo>
                  <a:cubicBezTo>
                    <a:pt x="228" y="1202"/>
                    <a:pt x="219" y="1223"/>
                    <a:pt x="219" y="1247"/>
                  </a:cubicBezTo>
                  <a:cubicBezTo>
                    <a:pt x="219" y="1270"/>
                    <a:pt x="228" y="1291"/>
                    <a:pt x="243" y="1307"/>
                  </a:cubicBezTo>
                  <a:cubicBezTo>
                    <a:pt x="254" y="1320"/>
                    <a:pt x="259" y="1336"/>
                    <a:pt x="259" y="1352"/>
                  </a:cubicBezTo>
                  <a:cubicBezTo>
                    <a:pt x="259" y="1466"/>
                    <a:pt x="259" y="1466"/>
                    <a:pt x="259" y="1466"/>
                  </a:cubicBezTo>
                  <a:cubicBezTo>
                    <a:pt x="259" y="1494"/>
                    <a:pt x="240" y="1518"/>
                    <a:pt x="214" y="1527"/>
                  </a:cubicBezTo>
                  <a:cubicBezTo>
                    <a:pt x="89" y="1569"/>
                    <a:pt x="0" y="1691"/>
                    <a:pt x="9" y="1833"/>
                  </a:cubicBezTo>
                  <a:cubicBezTo>
                    <a:pt x="18" y="1983"/>
                    <a:pt x="140" y="2105"/>
                    <a:pt x="290" y="2114"/>
                  </a:cubicBezTo>
                  <a:cubicBezTo>
                    <a:pt x="466" y="2126"/>
                    <a:pt x="612" y="1986"/>
                    <a:pt x="612" y="1813"/>
                  </a:cubicBezTo>
                  <a:cubicBezTo>
                    <a:pt x="612" y="1680"/>
                    <a:pt x="526" y="1567"/>
                    <a:pt x="406" y="1527"/>
                  </a:cubicBezTo>
                  <a:cubicBezTo>
                    <a:pt x="380" y="1518"/>
                    <a:pt x="362" y="1494"/>
                    <a:pt x="362" y="1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054725" y="3994150"/>
              <a:ext cx="236538" cy="236538"/>
            </a:xfrm>
            <a:prstGeom prst="ellipse">
              <a:avLst/>
            </a:prstGeom>
            <a:solidFill>
              <a:srgbClr val="99B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5607050" y="2430463"/>
              <a:ext cx="1133475" cy="1131888"/>
            </a:xfrm>
            <a:prstGeom prst="ellipse">
              <a:avLst/>
            </a:prstGeom>
            <a:solidFill>
              <a:srgbClr val="99B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5919787" y="1627188"/>
              <a:ext cx="504825" cy="506413"/>
            </a:xfrm>
            <a:prstGeom prst="ellipse">
              <a:avLst/>
            </a:prstGeom>
            <a:solidFill>
              <a:srgbClr val="99B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5618162" y="4725988"/>
              <a:ext cx="1109663" cy="1109663"/>
            </a:xfrm>
            <a:prstGeom prst="ellipse">
              <a:avLst/>
            </a:prstGeom>
            <a:solidFill>
              <a:srgbClr val="99B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6054725" y="3994150"/>
              <a:ext cx="236538" cy="2365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5607050" y="2430463"/>
              <a:ext cx="1133475" cy="11318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5919787" y="1627188"/>
              <a:ext cx="504825" cy="506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5618162" y="4725988"/>
              <a:ext cx="1109663" cy="11096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6067425" y="2817813"/>
              <a:ext cx="200025" cy="388421"/>
            </a:xfrm>
            <a:custGeom>
              <a:avLst/>
              <a:gdLst>
                <a:gd name="T0" fmla="*/ 55 w 86"/>
                <a:gd name="T1" fmla="*/ 0 h 167"/>
                <a:gd name="T2" fmla="*/ 86 w 86"/>
                <a:gd name="T3" fmla="*/ 0 h 167"/>
                <a:gd name="T4" fmla="*/ 86 w 86"/>
                <a:gd name="T5" fmla="*/ 167 h 167"/>
                <a:gd name="T6" fmla="*/ 52 w 86"/>
                <a:gd name="T7" fmla="*/ 167 h 167"/>
                <a:gd name="T8" fmla="*/ 52 w 86"/>
                <a:gd name="T9" fmla="*/ 41 h 167"/>
                <a:gd name="T10" fmla="*/ 16 w 86"/>
                <a:gd name="T11" fmla="*/ 63 h 167"/>
                <a:gd name="T12" fmla="*/ 0 w 86"/>
                <a:gd name="T13" fmla="*/ 38 h 167"/>
                <a:gd name="T14" fmla="*/ 55 w 86"/>
                <a:gd name="T1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67">
                  <a:moveTo>
                    <a:pt x="55" y="0"/>
                  </a:moveTo>
                  <a:lnTo>
                    <a:pt x="86" y="0"/>
                  </a:lnTo>
                  <a:lnTo>
                    <a:pt x="86" y="167"/>
                  </a:lnTo>
                  <a:lnTo>
                    <a:pt x="52" y="167"/>
                  </a:lnTo>
                  <a:lnTo>
                    <a:pt x="52" y="41"/>
                  </a:lnTo>
                  <a:lnTo>
                    <a:pt x="16" y="63"/>
                  </a:lnTo>
                  <a:lnTo>
                    <a:pt x="0" y="3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4769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6029896" y="5064753"/>
              <a:ext cx="281431" cy="386094"/>
            </a:xfrm>
            <a:custGeom>
              <a:avLst/>
              <a:gdLst>
                <a:gd name="T0" fmla="*/ 72 w 121"/>
                <a:gd name="T1" fmla="*/ 139 h 166"/>
                <a:gd name="T2" fmla="*/ 0 w 121"/>
                <a:gd name="T3" fmla="*/ 139 h 166"/>
                <a:gd name="T4" fmla="*/ 0 w 121"/>
                <a:gd name="T5" fmla="*/ 112 h 166"/>
                <a:gd name="T6" fmla="*/ 42 w 121"/>
                <a:gd name="T7" fmla="*/ 0 h 166"/>
                <a:gd name="T8" fmla="*/ 79 w 121"/>
                <a:gd name="T9" fmla="*/ 0 h 166"/>
                <a:gd name="T10" fmla="*/ 35 w 121"/>
                <a:gd name="T11" fmla="*/ 108 h 166"/>
                <a:gd name="T12" fmla="*/ 72 w 121"/>
                <a:gd name="T13" fmla="*/ 108 h 166"/>
                <a:gd name="T14" fmla="*/ 72 w 121"/>
                <a:gd name="T15" fmla="*/ 62 h 166"/>
                <a:gd name="T16" fmla="*/ 105 w 121"/>
                <a:gd name="T17" fmla="*/ 62 h 166"/>
                <a:gd name="T18" fmla="*/ 105 w 121"/>
                <a:gd name="T19" fmla="*/ 108 h 166"/>
                <a:gd name="T20" fmla="*/ 121 w 121"/>
                <a:gd name="T21" fmla="*/ 108 h 166"/>
                <a:gd name="T22" fmla="*/ 121 w 121"/>
                <a:gd name="T23" fmla="*/ 139 h 166"/>
                <a:gd name="T24" fmla="*/ 105 w 121"/>
                <a:gd name="T25" fmla="*/ 139 h 166"/>
                <a:gd name="T26" fmla="*/ 105 w 121"/>
                <a:gd name="T27" fmla="*/ 166 h 166"/>
                <a:gd name="T28" fmla="*/ 72 w 121"/>
                <a:gd name="T29" fmla="*/ 166 h 166"/>
                <a:gd name="T30" fmla="*/ 72 w 121"/>
                <a:gd name="T31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66">
                  <a:moveTo>
                    <a:pt x="72" y="139"/>
                  </a:moveTo>
                  <a:lnTo>
                    <a:pt x="0" y="139"/>
                  </a:lnTo>
                  <a:lnTo>
                    <a:pt x="0" y="112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35" y="108"/>
                  </a:lnTo>
                  <a:lnTo>
                    <a:pt x="72" y="108"/>
                  </a:lnTo>
                  <a:lnTo>
                    <a:pt x="72" y="62"/>
                  </a:lnTo>
                  <a:lnTo>
                    <a:pt x="105" y="62"/>
                  </a:lnTo>
                  <a:lnTo>
                    <a:pt x="105" y="108"/>
                  </a:lnTo>
                  <a:lnTo>
                    <a:pt x="121" y="108"/>
                  </a:lnTo>
                  <a:lnTo>
                    <a:pt x="121" y="139"/>
                  </a:lnTo>
                  <a:lnTo>
                    <a:pt x="105" y="139"/>
                  </a:lnTo>
                  <a:lnTo>
                    <a:pt x="105" y="166"/>
                  </a:lnTo>
                  <a:lnTo>
                    <a:pt x="72" y="166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solidFill>
                <a:srgbClr val="4769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284522" y="1532119"/>
            <a:ext cx="1263650" cy="3067050"/>
            <a:chOff x="4320381" y="1173530"/>
            <a:chExt cx="1263650" cy="3067050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336256" y="2973755"/>
              <a:ext cx="1247775" cy="1246188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771231" y="2300655"/>
              <a:ext cx="376238" cy="376238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771231" y="1194167"/>
              <a:ext cx="376238" cy="376238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320381" y="1173530"/>
              <a:ext cx="1263650" cy="3067050"/>
            </a:xfrm>
            <a:custGeom>
              <a:avLst/>
              <a:gdLst>
                <a:gd name="T0" fmla="*/ 361 w 612"/>
                <a:gd name="T1" fmla="*/ 824 h 1486"/>
                <a:gd name="T2" fmla="*/ 361 w 612"/>
                <a:gd name="T3" fmla="*/ 743 h 1486"/>
                <a:gd name="T4" fmla="*/ 378 w 612"/>
                <a:gd name="T5" fmla="*/ 698 h 1486"/>
                <a:gd name="T6" fmla="*/ 401 w 612"/>
                <a:gd name="T7" fmla="*/ 637 h 1486"/>
                <a:gd name="T8" fmla="*/ 361 w 612"/>
                <a:gd name="T9" fmla="*/ 562 h 1486"/>
                <a:gd name="T10" fmla="*/ 361 w 612"/>
                <a:gd name="T11" fmla="*/ 207 h 1486"/>
                <a:gd name="T12" fmla="*/ 378 w 612"/>
                <a:gd name="T13" fmla="*/ 161 h 1486"/>
                <a:gd name="T14" fmla="*/ 399 w 612"/>
                <a:gd name="T15" fmla="*/ 84 h 1486"/>
                <a:gd name="T16" fmla="*/ 328 w 612"/>
                <a:gd name="T17" fmla="*/ 12 h 1486"/>
                <a:gd name="T18" fmla="*/ 219 w 612"/>
                <a:gd name="T19" fmla="*/ 101 h 1486"/>
                <a:gd name="T20" fmla="*/ 242 w 612"/>
                <a:gd name="T21" fmla="*/ 161 h 1486"/>
                <a:gd name="T22" fmla="*/ 259 w 612"/>
                <a:gd name="T23" fmla="*/ 206 h 1486"/>
                <a:gd name="T24" fmla="*/ 259 w 612"/>
                <a:gd name="T25" fmla="*/ 562 h 1486"/>
                <a:gd name="T26" fmla="*/ 219 w 612"/>
                <a:gd name="T27" fmla="*/ 637 h 1486"/>
                <a:gd name="T28" fmla="*/ 242 w 612"/>
                <a:gd name="T29" fmla="*/ 698 h 1486"/>
                <a:gd name="T30" fmla="*/ 259 w 612"/>
                <a:gd name="T31" fmla="*/ 743 h 1486"/>
                <a:gd name="T32" fmla="*/ 259 w 612"/>
                <a:gd name="T33" fmla="*/ 826 h 1486"/>
                <a:gd name="T34" fmla="*/ 213 w 612"/>
                <a:gd name="T35" fmla="*/ 888 h 1486"/>
                <a:gd name="T36" fmla="*/ 9 w 612"/>
                <a:gd name="T37" fmla="*/ 1193 h 1486"/>
                <a:gd name="T38" fmla="*/ 290 w 612"/>
                <a:gd name="T39" fmla="*/ 1475 h 1486"/>
                <a:gd name="T40" fmla="*/ 612 w 612"/>
                <a:gd name="T41" fmla="*/ 1174 h 1486"/>
                <a:gd name="T42" fmla="*/ 406 w 612"/>
                <a:gd name="T43" fmla="*/ 887 h 1486"/>
                <a:gd name="T44" fmla="*/ 361 w 612"/>
                <a:gd name="T45" fmla="*/ 82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2" h="1486">
                  <a:moveTo>
                    <a:pt x="361" y="824"/>
                  </a:moveTo>
                  <a:cubicBezTo>
                    <a:pt x="361" y="743"/>
                    <a:pt x="361" y="743"/>
                    <a:pt x="361" y="743"/>
                  </a:cubicBezTo>
                  <a:cubicBezTo>
                    <a:pt x="361" y="726"/>
                    <a:pt x="367" y="710"/>
                    <a:pt x="378" y="698"/>
                  </a:cubicBezTo>
                  <a:cubicBezTo>
                    <a:pt x="392" y="682"/>
                    <a:pt x="401" y="661"/>
                    <a:pt x="401" y="637"/>
                  </a:cubicBezTo>
                  <a:cubicBezTo>
                    <a:pt x="401" y="606"/>
                    <a:pt x="385" y="579"/>
                    <a:pt x="361" y="562"/>
                  </a:cubicBezTo>
                  <a:cubicBezTo>
                    <a:pt x="361" y="207"/>
                    <a:pt x="361" y="207"/>
                    <a:pt x="361" y="207"/>
                  </a:cubicBezTo>
                  <a:cubicBezTo>
                    <a:pt x="361" y="190"/>
                    <a:pt x="367" y="174"/>
                    <a:pt x="378" y="161"/>
                  </a:cubicBezTo>
                  <a:cubicBezTo>
                    <a:pt x="396" y="141"/>
                    <a:pt x="405" y="113"/>
                    <a:pt x="399" y="84"/>
                  </a:cubicBezTo>
                  <a:cubicBezTo>
                    <a:pt x="393" y="48"/>
                    <a:pt x="364" y="19"/>
                    <a:pt x="328" y="12"/>
                  </a:cubicBezTo>
                  <a:cubicBezTo>
                    <a:pt x="270" y="0"/>
                    <a:pt x="219" y="45"/>
                    <a:pt x="219" y="101"/>
                  </a:cubicBezTo>
                  <a:cubicBezTo>
                    <a:pt x="219" y="124"/>
                    <a:pt x="228" y="145"/>
                    <a:pt x="242" y="161"/>
                  </a:cubicBezTo>
                  <a:cubicBezTo>
                    <a:pt x="253" y="174"/>
                    <a:pt x="259" y="190"/>
                    <a:pt x="259" y="206"/>
                  </a:cubicBezTo>
                  <a:cubicBezTo>
                    <a:pt x="259" y="562"/>
                    <a:pt x="259" y="562"/>
                    <a:pt x="259" y="562"/>
                  </a:cubicBezTo>
                  <a:cubicBezTo>
                    <a:pt x="235" y="579"/>
                    <a:pt x="219" y="606"/>
                    <a:pt x="219" y="637"/>
                  </a:cubicBezTo>
                  <a:cubicBezTo>
                    <a:pt x="219" y="661"/>
                    <a:pt x="228" y="682"/>
                    <a:pt x="242" y="698"/>
                  </a:cubicBezTo>
                  <a:cubicBezTo>
                    <a:pt x="253" y="710"/>
                    <a:pt x="259" y="726"/>
                    <a:pt x="259" y="743"/>
                  </a:cubicBezTo>
                  <a:cubicBezTo>
                    <a:pt x="259" y="826"/>
                    <a:pt x="259" y="826"/>
                    <a:pt x="259" y="826"/>
                  </a:cubicBezTo>
                  <a:cubicBezTo>
                    <a:pt x="259" y="854"/>
                    <a:pt x="240" y="879"/>
                    <a:pt x="213" y="888"/>
                  </a:cubicBezTo>
                  <a:cubicBezTo>
                    <a:pt x="88" y="930"/>
                    <a:pt x="0" y="1052"/>
                    <a:pt x="9" y="1193"/>
                  </a:cubicBezTo>
                  <a:cubicBezTo>
                    <a:pt x="18" y="1343"/>
                    <a:pt x="140" y="1465"/>
                    <a:pt x="290" y="1475"/>
                  </a:cubicBezTo>
                  <a:cubicBezTo>
                    <a:pt x="466" y="1486"/>
                    <a:pt x="612" y="1347"/>
                    <a:pt x="612" y="1174"/>
                  </a:cubicBezTo>
                  <a:cubicBezTo>
                    <a:pt x="612" y="1040"/>
                    <a:pt x="526" y="927"/>
                    <a:pt x="406" y="887"/>
                  </a:cubicBezTo>
                  <a:cubicBezTo>
                    <a:pt x="379" y="878"/>
                    <a:pt x="361" y="852"/>
                    <a:pt x="361" y="82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404519" y="3042017"/>
              <a:ext cx="1111250" cy="1106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4839494" y="2370505"/>
              <a:ext cx="239713" cy="2381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839494" y="1262430"/>
              <a:ext cx="239713" cy="2381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839494" y="3390889"/>
              <a:ext cx="250822" cy="392491"/>
            </a:xfrm>
            <a:custGeom>
              <a:avLst/>
              <a:gdLst>
                <a:gd name="T0" fmla="*/ 0 w 83"/>
                <a:gd name="T1" fmla="*/ 130 h 130"/>
                <a:gd name="T2" fmla="*/ 0 w 83"/>
                <a:gd name="T3" fmla="*/ 107 h 130"/>
                <a:gd name="T4" fmla="*/ 27 w 83"/>
                <a:gd name="T5" fmla="*/ 80 h 130"/>
                <a:gd name="T6" fmla="*/ 53 w 83"/>
                <a:gd name="T7" fmla="*/ 40 h 130"/>
                <a:gd name="T8" fmla="*/ 32 w 83"/>
                <a:gd name="T9" fmla="*/ 24 h 130"/>
                <a:gd name="T10" fmla="*/ 2 w 83"/>
                <a:gd name="T11" fmla="*/ 27 h 130"/>
                <a:gd name="T12" fmla="*/ 1 w 83"/>
                <a:gd name="T13" fmla="*/ 6 h 130"/>
                <a:gd name="T14" fmla="*/ 39 w 83"/>
                <a:gd name="T15" fmla="*/ 0 h 130"/>
                <a:gd name="T16" fmla="*/ 81 w 83"/>
                <a:gd name="T17" fmla="*/ 37 h 130"/>
                <a:gd name="T18" fmla="*/ 52 w 83"/>
                <a:gd name="T19" fmla="*/ 87 h 130"/>
                <a:gd name="T20" fmla="*/ 30 w 83"/>
                <a:gd name="T21" fmla="*/ 107 h 130"/>
                <a:gd name="T22" fmla="*/ 83 w 83"/>
                <a:gd name="T23" fmla="*/ 107 h 130"/>
                <a:gd name="T24" fmla="*/ 83 w 83"/>
                <a:gd name="T25" fmla="*/ 130 h 130"/>
                <a:gd name="T26" fmla="*/ 0 w 83"/>
                <a:gd name="T2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30">
                  <a:moveTo>
                    <a:pt x="0" y="13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44" y="63"/>
                    <a:pt x="53" y="53"/>
                    <a:pt x="53" y="40"/>
                  </a:cubicBezTo>
                  <a:cubicBezTo>
                    <a:pt x="53" y="27"/>
                    <a:pt x="47" y="24"/>
                    <a:pt x="32" y="24"/>
                  </a:cubicBezTo>
                  <a:cubicBezTo>
                    <a:pt x="19" y="24"/>
                    <a:pt x="2" y="27"/>
                    <a:pt x="2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0" y="0"/>
                    <a:pt x="39" y="0"/>
                  </a:cubicBezTo>
                  <a:cubicBezTo>
                    <a:pt x="68" y="0"/>
                    <a:pt x="81" y="13"/>
                    <a:pt x="81" y="37"/>
                  </a:cubicBezTo>
                  <a:cubicBezTo>
                    <a:pt x="81" y="56"/>
                    <a:pt x="73" y="68"/>
                    <a:pt x="52" y="8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3" y="130"/>
                    <a:pt x="83" y="130"/>
                    <a:pt x="83" y="130"/>
                  </a:cubicBezTo>
                  <a:lnTo>
                    <a:pt x="0" y="130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94069" y="1384114"/>
            <a:ext cx="1030288" cy="3133725"/>
            <a:chOff x="6929928" y="1025525"/>
            <a:chExt cx="1030288" cy="3133725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929928" y="3114675"/>
              <a:ext cx="1030288" cy="1030288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7063278" y="2141538"/>
              <a:ext cx="762000" cy="763588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063278" y="1035050"/>
              <a:ext cx="762000" cy="762000"/>
            </a:xfrm>
            <a:prstGeom prst="ellipse">
              <a:avLst/>
            </a:prstGeom>
            <a:solidFill>
              <a:srgbClr val="C6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929928" y="1025525"/>
              <a:ext cx="1030288" cy="3133725"/>
            </a:xfrm>
            <a:custGeom>
              <a:avLst/>
              <a:gdLst>
                <a:gd name="T0" fmla="*/ 301 w 499"/>
                <a:gd name="T1" fmla="*/ 973 h 1519"/>
                <a:gd name="T2" fmla="*/ 301 w 499"/>
                <a:gd name="T3" fmla="*/ 947 h 1519"/>
                <a:gd name="T4" fmla="*/ 334 w 499"/>
                <a:gd name="T5" fmla="*/ 890 h 1519"/>
                <a:gd name="T6" fmla="*/ 434 w 499"/>
                <a:gd name="T7" fmla="*/ 726 h 1519"/>
                <a:gd name="T8" fmla="*/ 334 w 499"/>
                <a:gd name="T9" fmla="*/ 562 h 1519"/>
                <a:gd name="T10" fmla="*/ 301 w 499"/>
                <a:gd name="T11" fmla="*/ 506 h 1519"/>
                <a:gd name="T12" fmla="*/ 301 w 499"/>
                <a:gd name="T13" fmla="*/ 410 h 1519"/>
                <a:gd name="T14" fmla="*/ 334 w 499"/>
                <a:gd name="T15" fmla="*/ 354 h 1519"/>
                <a:gd name="T16" fmla="*/ 434 w 499"/>
                <a:gd name="T17" fmla="*/ 180 h 1519"/>
                <a:gd name="T18" fmla="*/ 258 w 499"/>
                <a:gd name="T19" fmla="*/ 5 h 1519"/>
                <a:gd name="T20" fmla="*/ 65 w 499"/>
                <a:gd name="T21" fmla="*/ 190 h 1519"/>
                <a:gd name="T22" fmla="*/ 165 w 499"/>
                <a:gd name="T23" fmla="*/ 354 h 1519"/>
                <a:gd name="T24" fmla="*/ 198 w 499"/>
                <a:gd name="T25" fmla="*/ 410 h 1519"/>
                <a:gd name="T26" fmla="*/ 198 w 499"/>
                <a:gd name="T27" fmla="*/ 506 h 1519"/>
                <a:gd name="T28" fmla="*/ 165 w 499"/>
                <a:gd name="T29" fmla="*/ 562 h 1519"/>
                <a:gd name="T30" fmla="*/ 65 w 499"/>
                <a:gd name="T31" fmla="*/ 726 h 1519"/>
                <a:gd name="T32" fmla="*/ 165 w 499"/>
                <a:gd name="T33" fmla="*/ 890 h 1519"/>
                <a:gd name="T34" fmla="*/ 198 w 499"/>
                <a:gd name="T35" fmla="*/ 947 h 1519"/>
                <a:gd name="T36" fmla="*/ 198 w 499"/>
                <a:gd name="T37" fmla="*/ 973 h 1519"/>
                <a:gd name="T38" fmla="*/ 157 w 499"/>
                <a:gd name="T39" fmla="*/ 1031 h 1519"/>
                <a:gd name="T40" fmla="*/ 0 w 499"/>
                <a:gd name="T41" fmla="*/ 1264 h 1519"/>
                <a:gd name="T42" fmla="*/ 236 w 499"/>
                <a:gd name="T43" fmla="*/ 1511 h 1519"/>
                <a:gd name="T44" fmla="*/ 499 w 499"/>
                <a:gd name="T45" fmla="*/ 1263 h 1519"/>
                <a:gd name="T46" fmla="*/ 342 w 499"/>
                <a:gd name="T47" fmla="*/ 1031 h 1519"/>
                <a:gd name="T48" fmla="*/ 301 w 499"/>
                <a:gd name="T49" fmla="*/ 973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9" h="1519">
                  <a:moveTo>
                    <a:pt x="301" y="973"/>
                  </a:moveTo>
                  <a:cubicBezTo>
                    <a:pt x="301" y="947"/>
                    <a:pt x="301" y="947"/>
                    <a:pt x="301" y="947"/>
                  </a:cubicBezTo>
                  <a:cubicBezTo>
                    <a:pt x="301" y="923"/>
                    <a:pt x="313" y="901"/>
                    <a:pt x="334" y="890"/>
                  </a:cubicBezTo>
                  <a:cubicBezTo>
                    <a:pt x="393" y="860"/>
                    <a:pt x="434" y="798"/>
                    <a:pt x="434" y="726"/>
                  </a:cubicBezTo>
                  <a:cubicBezTo>
                    <a:pt x="434" y="655"/>
                    <a:pt x="393" y="593"/>
                    <a:pt x="334" y="562"/>
                  </a:cubicBezTo>
                  <a:cubicBezTo>
                    <a:pt x="313" y="551"/>
                    <a:pt x="301" y="529"/>
                    <a:pt x="301" y="506"/>
                  </a:cubicBezTo>
                  <a:cubicBezTo>
                    <a:pt x="301" y="410"/>
                    <a:pt x="301" y="410"/>
                    <a:pt x="301" y="410"/>
                  </a:cubicBezTo>
                  <a:cubicBezTo>
                    <a:pt x="301" y="386"/>
                    <a:pt x="313" y="364"/>
                    <a:pt x="334" y="354"/>
                  </a:cubicBezTo>
                  <a:cubicBezTo>
                    <a:pt x="396" y="321"/>
                    <a:pt x="438" y="255"/>
                    <a:pt x="434" y="180"/>
                  </a:cubicBezTo>
                  <a:cubicBezTo>
                    <a:pt x="429" y="86"/>
                    <a:pt x="352" y="10"/>
                    <a:pt x="258" y="5"/>
                  </a:cubicBezTo>
                  <a:cubicBezTo>
                    <a:pt x="152" y="0"/>
                    <a:pt x="65" y="85"/>
                    <a:pt x="65" y="190"/>
                  </a:cubicBezTo>
                  <a:cubicBezTo>
                    <a:pt x="65" y="261"/>
                    <a:pt x="105" y="323"/>
                    <a:pt x="165" y="354"/>
                  </a:cubicBezTo>
                  <a:cubicBezTo>
                    <a:pt x="186" y="365"/>
                    <a:pt x="198" y="387"/>
                    <a:pt x="198" y="410"/>
                  </a:cubicBezTo>
                  <a:cubicBezTo>
                    <a:pt x="198" y="506"/>
                    <a:pt x="198" y="506"/>
                    <a:pt x="198" y="506"/>
                  </a:cubicBezTo>
                  <a:cubicBezTo>
                    <a:pt x="198" y="529"/>
                    <a:pt x="186" y="551"/>
                    <a:pt x="165" y="562"/>
                  </a:cubicBezTo>
                  <a:cubicBezTo>
                    <a:pt x="105" y="593"/>
                    <a:pt x="65" y="655"/>
                    <a:pt x="65" y="726"/>
                  </a:cubicBezTo>
                  <a:cubicBezTo>
                    <a:pt x="65" y="798"/>
                    <a:pt x="105" y="860"/>
                    <a:pt x="165" y="890"/>
                  </a:cubicBezTo>
                  <a:cubicBezTo>
                    <a:pt x="186" y="901"/>
                    <a:pt x="198" y="923"/>
                    <a:pt x="198" y="947"/>
                  </a:cubicBezTo>
                  <a:cubicBezTo>
                    <a:pt x="198" y="973"/>
                    <a:pt x="198" y="973"/>
                    <a:pt x="198" y="973"/>
                  </a:cubicBezTo>
                  <a:cubicBezTo>
                    <a:pt x="198" y="999"/>
                    <a:pt x="182" y="1021"/>
                    <a:pt x="157" y="1031"/>
                  </a:cubicBezTo>
                  <a:cubicBezTo>
                    <a:pt x="65" y="1068"/>
                    <a:pt x="0" y="1158"/>
                    <a:pt x="0" y="1264"/>
                  </a:cubicBezTo>
                  <a:cubicBezTo>
                    <a:pt x="1" y="1394"/>
                    <a:pt x="105" y="1504"/>
                    <a:pt x="236" y="1511"/>
                  </a:cubicBezTo>
                  <a:cubicBezTo>
                    <a:pt x="379" y="1519"/>
                    <a:pt x="499" y="1405"/>
                    <a:pt x="499" y="1263"/>
                  </a:cubicBezTo>
                  <a:cubicBezTo>
                    <a:pt x="499" y="1158"/>
                    <a:pt x="434" y="1068"/>
                    <a:pt x="342" y="1031"/>
                  </a:cubicBezTo>
                  <a:cubicBezTo>
                    <a:pt x="317" y="1021"/>
                    <a:pt x="301" y="999"/>
                    <a:pt x="301" y="97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998191" y="3184525"/>
              <a:ext cx="890588" cy="8921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7131541" y="2211388"/>
              <a:ext cx="625475" cy="6254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7131541" y="1103313"/>
              <a:ext cx="625475" cy="6254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7364903" y="3429000"/>
              <a:ext cx="228028" cy="349643"/>
            </a:xfrm>
            <a:custGeom>
              <a:avLst/>
              <a:gdLst>
                <a:gd name="T0" fmla="*/ 1 w 69"/>
                <a:gd name="T1" fmla="*/ 5 h 106"/>
                <a:gd name="T2" fmla="*/ 31 w 69"/>
                <a:gd name="T3" fmla="*/ 0 h 106"/>
                <a:gd name="T4" fmla="*/ 67 w 69"/>
                <a:gd name="T5" fmla="*/ 28 h 106"/>
                <a:gd name="T6" fmla="*/ 55 w 69"/>
                <a:gd name="T7" fmla="*/ 51 h 106"/>
                <a:gd name="T8" fmla="*/ 69 w 69"/>
                <a:gd name="T9" fmla="*/ 73 h 106"/>
                <a:gd name="T10" fmla="*/ 34 w 69"/>
                <a:gd name="T11" fmla="*/ 106 h 106"/>
                <a:gd name="T12" fmla="*/ 0 w 69"/>
                <a:gd name="T13" fmla="*/ 101 h 106"/>
                <a:gd name="T14" fmla="*/ 1 w 69"/>
                <a:gd name="T15" fmla="*/ 84 h 106"/>
                <a:gd name="T16" fmla="*/ 30 w 69"/>
                <a:gd name="T17" fmla="*/ 87 h 106"/>
                <a:gd name="T18" fmla="*/ 46 w 69"/>
                <a:gd name="T19" fmla="*/ 74 h 106"/>
                <a:gd name="T20" fmla="*/ 32 w 69"/>
                <a:gd name="T21" fmla="*/ 61 h 106"/>
                <a:gd name="T22" fmla="*/ 11 w 69"/>
                <a:gd name="T23" fmla="*/ 61 h 106"/>
                <a:gd name="T24" fmla="*/ 11 w 69"/>
                <a:gd name="T25" fmla="*/ 43 h 106"/>
                <a:gd name="T26" fmla="*/ 32 w 69"/>
                <a:gd name="T27" fmla="*/ 43 h 106"/>
                <a:gd name="T28" fmla="*/ 45 w 69"/>
                <a:gd name="T29" fmla="*/ 29 h 106"/>
                <a:gd name="T30" fmla="*/ 29 w 69"/>
                <a:gd name="T31" fmla="*/ 18 h 106"/>
                <a:gd name="T32" fmla="*/ 2 w 69"/>
                <a:gd name="T33" fmla="*/ 21 h 106"/>
                <a:gd name="T34" fmla="*/ 1 w 69"/>
                <a:gd name="T35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06">
                  <a:moveTo>
                    <a:pt x="1" y="5"/>
                  </a:moveTo>
                  <a:cubicBezTo>
                    <a:pt x="1" y="5"/>
                    <a:pt x="15" y="0"/>
                    <a:pt x="31" y="0"/>
                  </a:cubicBezTo>
                  <a:cubicBezTo>
                    <a:pt x="58" y="0"/>
                    <a:pt x="67" y="9"/>
                    <a:pt x="67" y="28"/>
                  </a:cubicBezTo>
                  <a:cubicBezTo>
                    <a:pt x="67" y="39"/>
                    <a:pt x="62" y="46"/>
                    <a:pt x="55" y="51"/>
                  </a:cubicBezTo>
                  <a:cubicBezTo>
                    <a:pt x="63" y="56"/>
                    <a:pt x="69" y="59"/>
                    <a:pt x="69" y="73"/>
                  </a:cubicBezTo>
                  <a:cubicBezTo>
                    <a:pt x="69" y="95"/>
                    <a:pt x="59" y="106"/>
                    <a:pt x="34" y="106"/>
                  </a:cubicBezTo>
                  <a:cubicBezTo>
                    <a:pt x="18" y="106"/>
                    <a:pt x="0" y="101"/>
                    <a:pt x="0" y="101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9" y="87"/>
                    <a:pt x="30" y="87"/>
                  </a:cubicBezTo>
                  <a:cubicBezTo>
                    <a:pt x="41" y="87"/>
                    <a:pt x="46" y="83"/>
                    <a:pt x="46" y="74"/>
                  </a:cubicBezTo>
                  <a:cubicBezTo>
                    <a:pt x="46" y="66"/>
                    <a:pt x="40" y="61"/>
                    <a:pt x="3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3"/>
                    <a:pt x="45" y="36"/>
                    <a:pt x="45" y="29"/>
                  </a:cubicBezTo>
                  <a:cubicBezTo>
                    <a:pt x="45" y="22"/>
                    <a:pt x="40" y="18"/>
                    <a:pt x="29" y="18"/>
                  </a:cubicBezTo>
                  <a:cubicBezTo>
                    <a:pt x="17" y="18"/>
                    <a:pt x="2" y="21"/>
                    <a:pt x="2" y="21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chemeClr val="bg1"/>
            </a:solidFill>
            <a:ln w="158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982483" y="2028292"/>
            <a:ext cx="1890346" cy="709216"/>
            <a:chOff x="3018342" y="1669703"/>
            <a:chExt cx="1890346" cy="709216"/>
          </a:xfrm>
        </p:grpSpPr>
        <p:sp>
          <p:nvSpPr>
            <p:cNvPr id="54" name="Rectangle 16"/>
            <p:cNvSpPr/>
            <p:nvPr/>
          </p:nvSpPr>
          <p:spPr>
            <a:xfrm>
              <a:off x="3947958" y="1669703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55" name="Rectangle 20"/>
            <p:cNvSpPr/>
            <p:nvPr/>
          </p:nvSpPr>
          <p:spPr>
            <a:xfrm>
              <a:off x="3018342" y="1917254"/>
              <a:ext cx="18903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您的内容打在这里，或复制文本后在此粘贴</a:t>
              </a: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92423" y="5418314"/>
            <a:ext cx="1890346" cy="719739"/>
            <a:chOff x="3728282" y="5059725"/>
            <a:chExt cx="1890346" cy="719739"/>
          </a:xfrm>
        </p:grpSpPr>
        <p:sp>
          <p:nvSpPr>
            <p:cNvPr id="56" name="Rectangle 16"/>
            <p:cNvSpPr/>
            <p:nvPr/>
          </p:nvSpPr>
          <p:spPr>
            <a:xfrm>
              <a:off x="4610576" y="5059725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57" name="Rectangle 20"/>
            <p:cNvSpPr/>
            <p:nvPr/>
          </p:nvSpPr>
          <p:spPr>
            <a:xfrm>
              <a:off x="3728282" y="5317799"/>
              <a:ext cx="18903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您的内容打在这里，或复制文本后在此粘贴</a:t>
              </a: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677683" y="1687152"/>
            <a:ext cx="1890346" cy="708844"/>
            <a:chOff x="7713542" y="1328563"/>
            <a:chExt cx="1890346" cy="708844"/>
          </a:xfrm>
        </p:grpSpPr>
        <p:sp>
          <p:nvSpPr>
            <p:cNvPr id="58" name="Rectangle 16"/>
            <p:cNvSpPr/>
            <p:nvPr/>
          </p:nvSpPr>
          <p:spPr>
            <a:xfrm>
              <a:off x="7887611" y="1328563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59" name="Rectangle 20"/>
            <p:cNvSpPr/>
            <p:nvPr/>
          </p:nvSpPr>
          <p:spPr>
            <a:xfrm>
              <a:off x="7713542" y="1575742"/>
              <a:ext cx="18903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您的内容打在这里，或复制文本后在此粘贴。</a:t>
              </a: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141011" y="1153658"/>
            <a:ext cx="1890346" cy="749569"/>
            <a:chOff x="5176870" y="795069"/>
            <a:chExt cx="1890346" cy="749569"/>
          </a:xfrm>
        </p:grpSpPr>
        <p:sp>
          <p:nvSpPr>
            <p:cNvPr id="60" name="Rectangle 16"/>
            <p:cNvSpPr/>
            <p:nvPr/>
          </p:nvSpPr>
          <p:spPr>
            <a:xfrm>
              <a:off x="5626181" y="79506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61" name="Rectangle 20"/>
            <p:cNvSpPr/>
            <p:nvPr/>
          </p:nvSpPr>
          <p:spPr>
            <a:xfrm>
              <a:off x="5176870" y="1082973"/>
              <a:ext cx="18903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您的内容打在这里，或复制文本后在此粘贴。</a:t>
              </a: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299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116906" y="915485"/>
            <a:ext cx="9795505" cy="5611459"/>
            <a:chOff x="123972" y="588392"/>
            <a:chExt cx="9795505" cy="5611459"/>
          </a:xfrm>
        </p:grpSpPr>
        <p:sp>
          <p:nvSpPr>
            <p:cNvPr id="7" name="Freeform 2"/>
            <p:cNvSpPr/>
            <p:nvPr/>
          </p:nvSpPr>
          <p:spPr>
            <a:xfrm>
              <a:off x="123972" y="2777165"/>
              <a:ext cx="8215028" cy="3422686"/>
            </a:xfrm>
            <a:custGeom>
              <a:avLst/>
              <a:gdLst>
                <a:gd name="connsiteX0" fmla="*/ 0 w 9504990"/>
                <a:gd name="connsiteY0" fmla="*/ 4404227 h 4404227"/>
                <a:gd name="connsiteX1" fmla="*/ 2093205 w 9504990"/>
                <a:gd name="connsiteY1" fmla="*/ 1473740 h 4404227"/>
                <a:gd name="connsiteX2" fmla="*/ 4406747 w 9504990"/>
                <a:gd name="connsiteY2" fmla="*/ 2002550 h 4404227"/>
                <a:gd name="connsiteX3" fmla="*/ 6202497 w 9504990"/>
                <a:gd name="connsiteY3" fmla="*/ 41547 h 4404227"/>
                <a:gd name="connsiteX4" fmla="*/ 9221118 w 9504990"/>
                <a:gd name="connsiteY4" fmla="*/ 636458 h 4404227"/>
                <a:gd name="connsiteX5" fmla="*/ 9397388 w 9504990"/>
                <a:gd name="connsiteY5" fmla="*/ 294935 h 4404227"/>
                <a:gd name="connsiteX6" fmla="*/ 9397388 w 9504990"/>
                <a:gd name="connsiteY6" fmla="*/ 327986 h 4404227"/>
                <a:gd name="connsiteX0" fmla="*/ 0 w 9504990"/>
                <a:gd name="connsiteY0" fmla="*/ 4404227 h 4404227"/>
                <a:gd name="connsiteX1" fmla="*/ 1836977 w 9504990"/>
                <a:gd name="connsiteY1" fmla="*/ 1828581 h 4404227"/>
                <a:gd name="connsiteX2" fmla="*/ 4406747 w 9504990"/>
                <a:gd name="connsiteY2" fmla="*/ 2002550 h 4404227"/>
                <a:gd name="connsiteX3" fmla="*/ 6202497 w 9504990"/>
                <a:gd name="connsiteY3" fmla="*/ 41547 h 4404227"/>
                <a:gd name="connsiteX4" fmla="*/ 9221118 w 9504990"/>
                <a:gd name="connsiteY4" fmla="*/ 636458 h 4404227"/>
                <a:gd name="connsiteX5" fmla="*/ 9397388 w 9504990"/>
                <a:gd name="connsiteY5" fmla="*/ 294935 h 4404227"/>
                <a:gd name="connsiteX6" fmla="*/ 9397388 w 9504990"/>
                <a:gd name="connsiteY6" fmla="*/ 327986 h 4404227"/>
                <a:gd name="connsiteX0" fmla="*/ 0 w 9504990"/>
                <a:gd name="connsiteY0" fmla="*/ 4390475 h 4390475"/>
                <a:gd name="connsiteX1" fmla="*/ 1836977 w 9504990"/>
                <a:gd name="connsiteY1" fmla="*/ 1814829 h 4390475"/>
                <a:gd name="connsiteX2" fmla="*/ 4393263 w 9504990"/>
                <a:gd name="connsiteY2" fmla="*/ 1688547 h 4390475"/>
                <a:gd name="connsiteX3" fmla="*/ 6202497 w 9504990"/>
                <a:gd name="connsiteY3" fmla="*/ 27795 h 4390475"/>
                <a:gd name="connsiteX4" fmla="*/ 9221118 w 9504990"/>
                <a:gd name="connsiteY4" fmla="*/ 622706 h 4390475"/>
                <a:gd name="connsiteX5" fmla="*/ 9397388 w 9504990"/>
                <a:gd name="connsiteY5" fmla="*/ 281183 h 4390475"/>
                <a:gd name="connsiteX6" fmla="*/ 9397388 w 9504990"/>
                <a:gd name="connsiteY6" fmla="*/ 314234 h 4390475"/>
                <a:gd name="connsiteX0" fmla="*/ 0 w 9481204"/>
                <a:gd name="connsiteY0" fmla="*/ 4258306 h 4258306"/>
                <a:gd name="connsiteX1" fmla="*/ 1836977 w 9481204"/>
                <a:gd name="connsiteY1" fmla="*/ 1682660 h 4258306"/>
                <a:gd name="connsiteX2" fmla="*/ 4393263 w 9481204"/>
                <a:gd name="connsiteY2" fmla="*/ 1556378 h 4258306"/>
                <a:gd name="connsiteX3" fmla="*/ 6539640 w 9481204"/>
                <a:gd name="connsiteY3" fmla="*/ 32104 h 4258306"/>
                <a:gd name="connsiteX4" fmla="*/ 9221118 w 9481204"/>
                <a:gd name="connsiteY4" fmla="*/ 490537 h 4258306"/>
                <a:gd name="connsiteX5" fmla="*/ 9397388 w 9481204"/>
                <a:gd name="connsiteY5" fmla="*/ 149014 h 4258306"/>
                <a:gd name="connsiteX6" fmla="*/ 9397388 w 9481204"/>
                <a:gd name="connsiteY6" fmla="*/ 182065 h 4258306"/>
                <a:gd name="connsiteX0" fmla="*/ 0 w 9696976"/>
                <a:gd name="connsiteY0" fmla="*/ 4394783 h 4394783"/>
                <a:gd name="connsiteX1" fmla="*/ 2052749 w 9696976"/>
                <a:gd name="connsiteY1" fmla="*/ 1682660 h 4394783"/>
                <a:gd name="connsiteX2" fmla="*/ 4609035 w 9696976"/>
                <a:gd name="connsiteY2" fmla="*/ 1556378 h 4394783"/>
                <a:gd name="connsiteX3" fmla="*/ 6755412 w 9696976"/>
                <a:gd name="connsiteY3" fmla="*/ 32104 h 4394783"/>
                <a:gd name="connsiteX4" fmla="*/ 9436890 w 9696976"/>
                <a:gd name="connsiteY4" fmla="*/ 490537 h 4394783"/>
                <a:gd name="connsiteX5" fmla="*/ 9613160 w 9696976"/>
                <a:gd name="connsiteY5" fmla="*/ 149014 h 4394783"/>
                <a:gd name="connsiteX6" fmla="*/ 9613160 w 9696976"/>
                <a:gd name="connsiteY6" fmla="*/ 182065 h 4394783"/>
                <a:gd name="connsiteX0" fmla="*/ 0 w 9630121"/>
                <a:gd name="connsiteY0" fmla="*/ 4387024 h 4387024"/>
                <a:gd name="connsiteX1" fmla="*/ 2052749 w 9630121"/>
                <a:gd name="connsiteY1" fmla="*/ 1674901 h 4387024"/>
                <a:gd name="connsiteX2" fmla="*/ 4609035 w 9630121"/>
                <a:gd name="connsiteY2" fmla="*/ 1548619 h 4387024"/>
                <a:gd name="connsiteX3" fmla="*/ 6755412 w 9630121"/>
                <a:gd name="connsiteY3" fmla="*/ 24345 h 4387024"/>
                <a:gd name="connsiteX4" fmla="*/ 9005348 w 9630121"/>
                <a:gd name="connsiteY4" fmla="*/ 578312 h 4387024"/>
                <a:gd name="connsiteX5" fmla="*/ 9613160 w 9630121"/>
                <a:gd name="connsiteY5" fmla="*/ 141255 h 4387024"/>
                <a:gd name="connsiteX6" fmla="*/ 9613160 w 9630121"/>
                <a:gd name="connsiteY6" fmla="*/ 174306 h 4387024"/>
                <a:gd name="connsiteX0" fmla="*/ 0 w 9569257"/>
                <a:gd name="connsiteY0" fmla="*/ 4085565 h 4085565"/>
                <a:gd name="connsiteX1" fmla="*/ 1991885 w 9569257"/>
                <a:gd name="connsiteY1" fmla="*/ 1674901 h 4085565"/>
                <a:gd name="connsiteX2" fmla="*/ 4548171 w 9569257"/>
                <a:gd name="connsiteY2" fmla="*/ 1548619 h 4085565"/>
                <a:gd name="connsiteX3" fmla="*/ 6694548 w 9569257"/>
                <a:gd name="connsiteY3" fmla="*/ 24345 h 4085565"/>
                <a:gd name="connsiteX4" fmla="*/ 8944484 w 9569257"/>
                <a:gd name="connsiteY4" fmla="*/ 578312 h 4085565"/>
                <a:gd name="connsiteX5" fmla="*/ 9552296 w 9569257"/>
                <a:gd name="connsiteY5" fmla="*/ 141255 h 4085565"/>
                <a:gd name="connsiteX6" fmla="*/ 9552296 w 9569257"/>
                <a:gd name="connsiteY6" fmla="*/ 174306 h 408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9257" h="4085565">
                  <a:moveTo>
                    <a:pt x="0" y="4085565"/>
                  </a:moveTo>
                  <a:cubicBezTo>
                    <a:pt x="679373" y="2820461"/>
                    <a:pt x="1233857" y="2097725"/>
                    <a:pt x="1991885" y="1674901"/>
                  </a:cubicBezTo>
                  <a:cubicBezTo>
                    <a:pt x="2749913" y="1252077"/>
                    <a:pt x="3764394" y="1823712"/>
                    <a:pt x="4548171" y="1548619"/>
                  </a:cubicBezTo>
                  <a:cubicBezTo>
                    <a:pt x="5331948" y="1273526"/>
                    <a:pt x="5961829" y="186063"/>
                    <a:pt x="6694548" y="24345"/>
                  </a:cubicBezTo>
                  <a:cubicBezTo>
                    <a:pt x="7427267" y="-137373"/>
                    <a:pt x="8468193" y="558827"/>
                    <a:pt x="8944484" y="578312"/>
                  </a:cubicBezTo>
                  <a:cubicBezTo>
                    <a:pt x="9420775" y="597797"/>
                    <a:pt x="9522918" y="192667"/>
                    <a:pt x="9552296" y="141255"/>
                  </a:cubicBezTo>
                  <a:cubicBezTo>
                    <a:pt x="9581674" y="89843"/>
                    <a:pt x="9566985" y="132074"/>
                    <a:pt x="9552296" y="174306"/>
                  </a:cubicBez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Group 4"/>
            <p:cNvGrpSpPr>
              <a:grpSpLocks noChangeAspect="1"/>
            </p:cNvGrpSpPr>
            <p:nvPr/>
          </p:nvGrpSpPr>
          <p:grpSpPr bwMode="auto">
            <a:xfrm rot="1406646">
              <a:off x="7626600" y="588392"/>
              <a:ext cx="2292877" cy="2889188"/>
              <a:chOff x="5395" y="16"/>
              <a:chExt cx="1688" cy="2127"/>
            </a:xfrm>
          </p:grpSpPr>
          <p:sp>
            <p:nvSpPr>
              <p:cNvPr id="3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395" y="16"/>
                <a:ext cx="1688" cy="2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5739" y="407"/>
                <a:ext cx="155" cy="152"/>
              </a:xfrm>
              <a:custGeom>
                <a:avLst/>
                <a:gdLst>
                  <a:gd name="T0" fmla="*/ 92 w 117"/>
                  <a:gd name="T1" fmla="*/ 115 h 115"/>
                  <a:gd name="T2" fmla="*/ 109 w 117"/>
                  <a:gd name="T3" fmla="*/ 109 h 115"/>
                  <a:gd name="T4" fmla="*/ 109 w 117"/>
                  <a:gd name="T5" fmla="*/ 76 h 115"/>
                  <a:gd name="T6" fmla="*/ 41 w 117"/>
                  <a:gd name="T7" fmla="*/ 9 h 115"/>
                  <a:gd name="T8" fmla="*/ 9 w 117"/>
                  <a:gd name="T9" fmla="*/ 9 h 115"/>
                  <a:gd name="T10" fmla="*/ 9 w 117"/>
                  <a:gd name="T11" fmla="*/ 41 h 115"/>
                  <a:gd name="T12" fmla="*/ 76 w 117"/>
                  <a:gd name="T13" fmla="*/ 109 h 115"/>
                  <a:gd name="T14" fmla="*/ 92 w 117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115">
                    <a:moveTo>
                      <a:pt x="92" y="115"/>
                    </a:moveTo>
                    <a:cubicBezTo>
                      <a:pt x="99" y="115"/>
                      <a:pt x="104" y="113"/>
                      <a:pt x="109" y="109"/>
                    </a:cubicBezTo>
                    <a:cubicBezTo>
                      <a:pt x="117" y="100"/>
                      <a:pt x="117" y="85"/>
                      <a:pt x="109" y="76"/>
                    </a:cubicBezTo>
                    <a:lnTo>
                      <a:pt x="41" y="9"/>
                    </a:lnTo>
                    <a:cubicBezTo>
                      <a:pt x="33" y="0"/>
                      <a:pt x="17" y="0"/>
                      <a:pt x="9" y="9"/>
                    </a:cubicBezTo>
                    <a:cubicBezTo>
                      <a:pt x="0" y="18"/>
                      <a:pt x="0" y="32"/>
                      <a:pt x="9" y="41"/>
                    </a:cubicBezTo>
                    <a:lnTo>
                      <a:pt x="76" y="109"/>
                    </a:lnTo>
                    <a:cubicBezTo>
                      <a:pt x="80" y="114"/>
                      <a:pt x="86" y="115"/>
                      <a:pt x="92" y="115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6548" y="407"/>
                <a:ext cx="156" cy="152"/>
              </a:xfrm>
              <a:custGeom>
                <a:avLst/>
                <a:gdLst>
                  <a:gd name="T0" fmla="*/ 109 w 118"/>
                  <a:gd name="T1" fmla="*/ 9 h 115"/>
                  <a:gd name="T2" fmla="*/ 77 w 118"/>
                  <a:gd name="T3" fmla="*/ 9 h 115"/>
                  <a:gd name="T4" fmla="*/ 9 w 118"/>
                  <a:gd name="T5" fmla="*/ 76 h 115"/>
                  <a:gd name="T6" fmla="*/ 9 w 118"/>
                  <a:gd name="T7" fmla="*/ 109 h 115"/>
                  <a:gd name="T8" fmla="*/ 25 w 118"/>
                  <a:gd name="T9" fmla="*/ 115 h 115"/>
                  <a:gd name="T10" fmla="*/ 42 w 118"/>
                  <a:gd name="T11" fmla="*/ 109 h 115"/>
                  <a:gd name="T12" fmla="*/ 109 w 118"/>
                  <a:gd name="T13" fmla="*/ 41 h 115"/>
                  <a:gd name="T14" fmla="*/ 109 w 118"/>
                  <a:gd name="T15" fmla="*/ 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115">
                    <a:moveTo>
                      <a:pt x="109" y="9"/>
                    </a:moveTo>
                    <a:cubicBezTo>
                      <a:pt x="100" y="0"/>
                      <a:pt x="85" y="0"/>
                      <a:pt x="77" y="9"/>
                    </a:cubicBezTo>
                    <a:lnTo>
                      <a:pt x="9" y="76"/>
                    </a:lnTo>
                    <a:cubicBezTo>
                      <a:pt x="0" y="85"/>
                      <a:pt x="0" y="100"/>
                      <a:pt x="9" y="109"/>
                    </a:cubicBezTo>
                    <a:cubicBezTo>
                      <a:pt x="14" y="114"/>
                      <a:pt x="19" y="115"/>
                      <a:pt x="25" y="115"/>
                    </a:cubicBezTo>
                    <a:cubicBezTo>
                      <a:pt x="32" y="115"/>
                      <a:pt x="37" y="113"/>
                      <a:pt x="42" y="109"/>
                    </a:cubicBezTo>
                    <a:lnTo>
                      <a:pt x="109" y="41"/>
                    </a:lnTo>
                    <a:cubicBezTo>
                      <a:pt x="118" y="31"/>
                      <a:pt x="118" y="18"/>
                      <a:pt x="109" y="9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6007" y="224"/>
                <a:ext cx="112" cy="201"/>
              </a:xfrm>
              <a:custGeom>
                <a:avLst/>
                <a:gdLst>
                  <a:gd name="T0" fmla="*/ 38 w 85"/>
                  <a:gd name="T1" fmla="*/ 135 h 152"/>
                  <a:gd name="T2" fmla="*/ 59 w 85"/>
                  <a:gd name="T3" fmla="*/ 152 h 152"/>
                  <a:gd name="T4" fmla="*/ 67 w 85"/>
                  <a:gd name="T5" fmla="*/ 150 h 152"/>
                  <a:gd name="T6" fmla="*/ 82 w 85"/>
                  <a:gd name="T7" fmla="*/ 122 h 152"/>
                  <a:gd name="T8" fmla="*/ 48 w 85"/>
                  <a:gd name="T9" fmla="*/ 19 h 152"/>
                  <a:gd name="T10" fmla="*/ 19 w 85"/>
                  <a:gd name="T11" fmla="*/ 4 h 152"/>
                  <a:gd name="T12" fmla="*/ 4 w 85"/>
                  <a:gd name="T13" fmla="*/ 33 h 152"/>
                  <a:gd name="T14" fmla="*/ 38 w 85"/>
                  <a:gd name="T15" fmla="*/ 13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52">
                    <a:moveTo>
                      <a:pt x="38" y="135"/>
                    </a:moveTo>
                    <a:cubicBezTo>
                      <a:pt x="42" y="145"/>
                      <a:pt x="51" y="152"/>
                      <a:pt x="59" y="152"/>
                    </a:cubicBezTo>
                    <a:cubicBezTo>
                      <a:pt x="62" y="152"/>
                      <a:pt x="64" y="152"/>
                      <a:pt x="67" y="150"/>
                    </a:cubicBezTo>
                    <a:cubicBezTo>
                      <a:pt x="79" y="147"/>
                      <a:pt x="85" y="133"/>
                      <a:pt x="82" y="122"/>
                    </a:cubicBezTo>
                    <a:lnTo>
                      <a:pt x="48" y="19"/>
                    </a:lnTo>
                    <a:cubicBezTo>
                      <a:pt x="44" y="7"/>
                      <a:pt x="30" y="0"/>
                      <a:pt x="19" y="4"/>
                    </a:cubicBezTo>
                    <a:cubicBezTo>
                      <a:pt x="7" y="8"/>
                      <a:pt x="0" y="22"/>
                      <a:pt x="4" y="33"/>
                    </a:cubicBezTo>
                    <a:lnTo>
                      <a:pt x="38" y="135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6322" y="225"/>
                <a:ext cx="112" cy="200"/>
              </a:xfrm>
              <a:custGeom>
                <a:avLst/>
                <a:gdLst>
                  <a:gd name="T0" fmla="*/ 19 w 85"/>
                  <a:gd name="T1" fmla="*/ 150 h 151"/>
                  <a:gd name="T2" fmla="*/ 26 w 85"/>
                  <a:gd name="T3" fmla="*/ 151 h 151"/>
                  <a:gd name="T4" fmla="*/ 47 w 85"/>
                  <a:gd name="T5" fmla="*/ 135 h 151"/>
                  <a:gd name="T6" fmla="*/ 81 w 85"/>
                  <a:gd name="T7" fmla="*/ 32 h 151"/>
                  <a:gd name="T8" fmla="*/ 66 w 85"/>
                  <a:gd name="T9" fmla="*/ 3 h 151"/>
                  <a:gd name="T10" fmla="*/ 37 w 85"/>
                  <a:gd name="T11" fmla="*/ 18 h 151"/>
                  <a:gd name="T12" fmla="*/ 4 w 85"/>
                  <a:gd name="T13" fmla="*/ 121 h 151"/>
                  <a:gd name="T14" fmla="*/ 19 w 85"/>
                  <a:gd name="T15" fmla="*/ 15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51">
                    <a:moveTo>
                      <a:pt x="19" y="150"/>
                    </a:moveTo>
                    <a:cubicBezTo>
                      <a:pt x="21" y="151"/>
                      <a:pt x="24" y="151"/>
                      <a:pt x="26" y="151"/>
                    </a:cubicBezTo>
                    <a:cubicBezTo>
                      <a:pt x="36" y="151"/>
                      <a:pt x="45" y="145"/>
                      <a:pt x="47" y="135"/>
                    </a:cubicBezTo>
                    <a:lnTo>
                      <a:pt x="81" y="32"/>
                    </a:lnTo>
                    <a:cubicBezTo>
                      <a:pt x="85" y="20"/>
                      <a:pt x="79" y="7"/>
                      <a:pt x="66" y="3"/>
                    </a:cubicBezTo>
                    <a:cubicBezTo>
                      <a:pt x="54" y="0"/>
                      <a:pt x="41" y="6"/>
                      <a:pt x="37" y="18"/>
                    </a:cubicBezTo>
                    <a:lnTo>
                      <a:pt x="4" y="121"/>
                    </a:lnTo>
                    <a:cubicBezTo>
                      <a:pt x="0" y="132"/>
                      <a:pt x="6" y="146"/>
                      <a:pt x="19" y="15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6052" y="1591"/>
                <a:ext cx="337" cy="154"/>
              </a:xfrm>
              <a:custGeom>
                <a:avLst/>
                <a:gdLst>
                  <a:gd name="T0" fmla="*/ 223 w 255"/>
                  <a:gd name="T1" fmla="*/ 3 h 116"/>
                  <a:gd name="T2" fmla="*/ 19 w 255"/>
                  <a:gd name="T3" fmla="*/ 71 h 116"/>
                  <a:gd name="T4" fmla="*/ 4 w 255"/>
                  <a:gd name="T5" fmla="*/ 100 h 116"/>
                  <a:gd name="T6" fmla="*/ 25 w 255"/>
                  <a:gd name="T7" fmla="*/ 116 h 116"/>
                  <a:gd name="T8" fmla="*/ 33 w 255"/>
                  <a:gd name="T9" fmla="*/ 115 h 116"/>
                  <a:gd name="T10" fmla="*/ 236 w 255"/>
                  <a:gd name="T11" fmla="*/ 47 h 116"/>
                  <a:gd name="T12" fmla="*/ 251 w 255"/>
                  <a:gd name="T13" fmla="*/ 18 h 116"/>
                  <a:gd name="T14" fmla="*/ 223 w 255"/>
                  <a:gd name="T15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16">
                    <a:moveTo>
                      <a:pt x="223" y="3"/>
                    </a:moveTo>
                    <a:lnTo>
                      <a:pt x="19" y="71"/>
                    </a:lnTo>
                    <a:cubicBezTo>
                      <a:pt x="6" y="75"/>
                      <a:pt x="0" y="88"/>
                      <a:pt x="4" y="100"/>
                    </a:cubicBezTo>
                    <a:cubicBezTo>
                      <a:pt x="8" y="110"/>
                      <a:pt x="17" y="116"/>
                      <a:pt x="25" y="116"/>
                    </a:cubicBezTo>
                    <a:cubicBezTo>
                      <a:pt x="28" y="116"/>
                      <a:pt x="30" y="116"/>
                      <a:pt x="33" y="115"/>
                    </a:cubicBezTo>
                    <a:lnTo>
                      <a:pt x="236" y="47"/>
                    </a:lnTo>
                    <a:cubicBezTo>
                      <a:pt x="249" y="43"/>
                      <a:pt x="255" y="30"/>
                      <a:pt x="251" y="18"/>
                    </a:cubicBezTo>
                    <a:cubicBezTo>
                      <a:pt x="248" y="6"/>
                      <a:pt x="235" y="0"/>
                      <a:pt x="223" y="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6095" y="1698"/>
                <a:ext cx="244" cy="123"/>
              </a:xfrm>
              <a:custGeom>
                <a:avLst/>
                <a:gdLst>
                  <a:gd name="T0" fmla="*/ 151 w 184"/>
                  <a:gd name="T1" fmla="*/ 4 h 93"/>
                  <a:gd name="T2" fmla="*/ 19 w 184"/>
                  <a:gd name="T3" fmla="*/ 47 h 93"/>
                  <a:gd name="T4" fmla="*/ 4 w 184"/>
                  <a:gd name="T5" fmla="*/ 76 h 93"/>
                  <a:gd name="T6" fmla="*/ 25 w 184"/>
                  <a:gd name="T7" fmla="*/ 93 h 93"/>
                  <a:gd name="T8" fmla="*/ 32 w 184"/>
                  <a:gd name="T9" fmla="*/ 91 h 93"/>
                  <a:gd name="T10" fmla="*/ 165 w 184"/>
                  <a:gd name="T11" fmla="*/ 47 h 93"/>
                  <a:gd name="T12" fmla="*/ 180 w 184"/>
                  <a:gd name="T13" fmla="*/ 19 h 93"/>
                  <a:gd name="T14" fmla="*/ 151 w 184"/>
                  <a:gd name="T15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93">
                    <a:moveTo>
                      <a:pt x="151" y="4"/>
                    </a:moveTo>
                    <a:lnTo>
                      <a:pt x="19" y="47"/>
                    </a:lnTo>
                    <a:cubicBezTo>
                      <a:pt x="6" y="51"/>
                      <a:pt x="0" y="65"/>
                      <a:pt x="4" y="76"/>
                    </a:cubicBezTo>
                    <a:cubicBezTo>
                      <a:pt x="7" y="86"/>
                      <a:pt x="16" y="93"/>
                      <a:pt x="25" y="93"/>
                    </a:cubicBezTo>
                    <a:cubicBezTo>
                      <a:pt x="27" y="93"/>
                      <a:pt x="30" y="93"/>
                      <a:pt x="32" y="91"/>
                    </a:cubicBezTo>
                    <a:lnTo>
                      <a:pt x="165" y="47"/>
                    </a:lnTo>
                    <a:cubicBezTo>
                      <a:pt x="177" y="44"/>
                      <a:pt x="184" y="30"/>
                      <a:pt x="180" y="19"/>
                    </a:cubicBezTo>
                    <a:cubicBezTo>
                      <a:pt x="177" y="6"/>
                      <a:pt x="164" y="0"/>
                      <a:pt x="151" y="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5831" y="514"/>
                <a:ext cx="781" cy="1143"/>
              </a:xfrm>
              <a:custGeom>
                <a:avLst/>
                <a:gdLst>
                  <a:gd name="T0" fmla="*/ 0 w 590"/>
                  <a:gd name="T1" fmla="*/ 295 h 863"/>
                  <a:gd name="T2" fmla="*/ 170 w 590"/>
                  <a:gd name="T3" fmla="*/ 772 h 863"/>
                  <a:gd name="T4" fmla="*/ 255 w 590"/>
                  <a:gd name="T5" fmla="*/ 794 h 863"/>
                  <a:gd name="T6" fmla="*/ 170 w 590"/>
                  <a:gd name="T7" fmla="*/ 847 h 863"/>
                  <a:gd name="T8" fmla="*/ 199 w 590"/>
                  <a:gd name="T9" fmla="*/ 862 h 863"/>
                  <a:gd name="T10" fmla="*/ 404 w 590"/>
                  <a:gd name="T11" fmla="*/ 794 h 863"/>
                  <a:gd name="T12" fmla="*/ 407 w 590"/>
                  <a:gd name="T13" fmla="*/ 792 h 863"/>
                  <a:gd name="T14" fmla="*/ 410 w 590"/>
                  <a:gd name="T15" fmla="*/ 789 h 863"/>
                  <a:gd name="T16" fmla="*/ 412 w 590"/>
                  <a:gd name="T17" fmla="*/ 786 h 863"/>
                  <a:gd name="T18" fmla="*/ 415 w 590"/>
                  <a:gd name="T19" fmla="*/ 783 h 863"/>
                  <a:gd name="T20" fmla="*/ 417 w 590"/>
                  <a:gd name="T21" fmla="*/ 778 h 863"/>
                  <a:gd name="T22" fmla="*/ 417 w 590"/>
                  <a:gd name="T23" fmla="*/ 773 h 863"/>
                  <a:gd name="T24" fmla="*/ 498 w 590"/>
                  <a:gd name="T25" fmla="*/ 545 h 863"/>
                  <a:gd name="T26" fmla="*/ 295 w 590"/>
                  <a:gd name="T27" fmla="*/ 0 h 863"/>
                  <a:gd name="T28" fmla="*/ 379 w 590"/>
                  <a:gd name="T29" fmla="*/ 658 h 863"/>
                  <a:gd name="T30" fmla="*/ 349 w 590"/>
                  <a:gd name="T31" fmla="*/ 658 h 863"/>
                  <a:gd name="T32" fmla="*/ 364 w 590"/>
                  <a:gd name="T33" fmla="*/ 435 h 863"/>
                  <a:gd name="T34" fmla="*/ 344 w 590"/>
                  <a:gd name="T35" fmla="*/ 461 h 863"/>
                  <a:gd name="T36" fmla="*/ 315 w 590"/>
                  <a:gd name="T37" fmla="*/ 454 h 863"/>
                  <a:gd name="T38" fmla="*/ 310 w 590"/>
                  <a:gd name="T39" fmla="*/ 462 h 863"/>
                  <a:gd name="T40" fmla="*/ 281 w 590"/>
                  <a:gd name="T41" fmla="*/ 454 h 863"/>
                  <a:gd name="T42" fmla="*/ 276 w 590"/>
                  <a:gd name="T43" fmla="*/ 462 h 863"/>
                  <a:gd name="T44" fmla="*/ 247 w 590"/>
                  <a:gd name="T45" fmla="*/ 454 h 863"/>
                  <a:gd name="T46" fmla="*/ 242 w 590"/>
                  <a:gd name="T47" fmla="*/ 462 h 863"/>
                  <a:gd name="T48" fmla="*/ 213 w 590"/>
                  <a:gd name="T49" fmla="*/ 454 h 863"/>
                  <a:gd name="T50" fmla="*/ 188 w 590"/>
                  <a:gd name="T51" fmla="*/ 435 h 863"/>
                  <a:gd name="T52" fmla="*/ 230 w 590"/>
                  <a:gd name="T53" fmla="*/ 673 h 863"/>
                  <a:gd name="T54" fmla="*/ 215 w 590"/>
                  <a:gd name="T55" fmla="*/ 658 h 863"/>
                  <a:gd name="T56" fmla="*/ 149 w 590"/>
                  <a:gd name="T57" fmla="*/ 412 h 863"/>
                  <a:gd name="T58" fmla="*/ 230 w 590"/>
                  <a:gd name="T59" fmla="*/ 404 h 863"/>
                  <a:gd name="T60" fmla="*/ 250 w 590"/>
                  <a:gd name="T61" fmla="*/ 378 h 863"/>
                  <a:gd name="T62" fmla="*/ 279 w 590"/>
                  <a:gd name="T63" fmla="*/ 385 h 863"/>
                  <a:gd name="T64" fmla="*/ 284 w 590"/>
                  <a:gd name="T65" fmla="*/ 378 h 863"/>
                  <a:gd name="T66" fmla="*/ 312 w 590"/>
                  <a:gd name="T67" fmla="*/ 385 h 863"/>
                  <a:gd name="T68" fmla="*/ 317 w 590"/>
                  <a:gd name="T69" fmla="*/ 378 h 863"/>
                  <a:gd name="T70" fmla="*/ 346 w 590"/>
                  <a:gd name="T71" fmla="*/ 385 h 863"/>
                  <a:gd name="T72" fmla="*/ 351 w 590"/>
                  <a:gd name="T73" fmla="*/ 378 h 863"/>
                  <a:gd name="T74" fmla="*/ 380 w 590"/>
                  <a:gd name="T75" fmla="*/ 385 h 863"/>
                  <a:gd name="T76" fmla="*/ 432 w 590"/>
                  <a:gd name="T77" fmla="*/ 404 h 863"/>
                  <a:gd name="T78" fmla="*/ 444 w 590"/>
                  <a:gd name="T79" fmla="*/ 428 h 863"/>
                  <a:gd name="T80" fmla="*/ 532 w 590"/>
                  <a:gd name="T81" fmla="*/ 26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90" h="863">
                    <a:moveTo>
                      <a:pt x="295" y="0"/>
                    </a:moveTo>
                    <a:cubicBezTo>
                      <a:pt x="140" y="0"/>
                      <a:pt x="0" y="142"/>
                      <a:pt x="0" y="295"/>
                    </a:cubicBezTo>
                    <a:cubicBezTo>
                      <a:pt x="0" y="404"/>
                      <a:pt x="45" y="475"/>
                      <a:pt x="89" y="545"/>
                    </a:cubicBezTo>
                    <a:cubicBezTo>
                      <a:pt x="131" y="613"/>
                      <a:pt x="170" y="675"/>
                      <a:pt x="170" y="772"/>
                    </a:cubicBezTo>
                    <a:cubicBezTo>
                      <a:pt x="170" y="784"/>
                      <a:pt x="180" y="794"/>
                      <a:pt x="192" y="794"/>
                    </a:cubicBezTo>
                    <a:lnTo>
                      <a:pt x="255" y="794"/>
                    </a:lnTo>
                    <a:lnTo>
                      <a:pt x="185" y="818"/>
                    </a:lnTo>
                    <a:cubicBezTo>
                      <a:pt x="172" y="822"/>
                      <a:pt x="166" y="835"/>
                      <a:pt x="170" y="847"/>
                    </a:cubicBezTo>
                    <a:cubicBezTo>
                      <a:pt x="174" y="857"/>
                      <a:pt x="182" y="863"/>
                      <a:pt x="191" y="863"/>
                    </a:cubicBezTo>
                    <a:cubicBezTo>
                      <a:pt x="194" y="863"/>
                      <a:pt x="196" y="863"/>
                      <a:pt x="199" y="862"/>
                    </a:cubicBezTo>
                    <a:lnTo>
                      <a:pt x="402" y="794"/>
                    </a:lnTo>
                    <a:lnTo>
                      <a:pt x="404" y="794"/>
                    </a:lnTo>
                    <a:cubicBezTo>
                      <a:pt x="405" y="794"/>
                      <a:pt x="405" y="793"/>
                      <a:pt x="406" y="793"/>
                    </a:cubicBezTo>
                    <a:cubicBezTo>
                      <a:pt x="407" y="793"/>
                      <a:pt x="407" y="792"/>
                      <a:pt x="407" y="792"/>
                    </a:cubicBezTo>
                    <a:cubicBezTo>
                      <a:pt x="409" y="792"/>
                      <a:pt x="409" y="790"/>
                      <a:pt x="409" y="790"/>
                    </a:cubicBezTo>
                    <a:lnTo>
                      <a:pt x="410" y="789"/>
                    </a:lnTo>
                    <a:lnTo>
                      <a:pt x="411" y="788"/>
                    </a:lnTo>
                    <a:lnTo>
                      <a:pt x="412" y="786"/>
                    </a:lnTo>
                    <a:cubicBezTo>
                      <a:pt x="412" y="785"/>
                      <a:pt x="413" y="785"/>
                      <a:pt x="413" y="784"/>
                    </a:cubicBezTo>
                    <a:lnTo>
                      <a:pt x="415" y="783"/>
                    </a:lnTo>
                    <a:cubicBezTo>
                      <a:pt x="415" y="781"/>
                      <a:pt x="415" y="781"/>
                      <a:pt x="416" y="780"/>
                    </a:cubicBezTo>
                    <a:cubicBezTo>
                      <a:pt x="416" y="779"/>
                      <a:pt x="416" y="779"/>
                      <a:pt x="417" y="778"/>
                    </a:cubicBezTo>
                    <a:lnTo>
                      <a:pt x="417" y="775"/>
                    </a:lnTo>
                    <a:lnTo>
                      <a:pt x="417" y="773"/>
                    </a:lnTo>
                    <a:lnTo>
                      <a:pt x="417" y="771"/>
                    </a:lnTo>
                    <a:cubicBezTo>
                      <a:pt x="417" y="676"/>
                      <a:pt x="457" y="613"/>
                      <a:pt x="498" y="545"/>
                    </a:cubicBezTo>
                    <a:cubicBezTo>
                      <a:pt x="542" y="475"/>
                      <a:pt x="587" y="404"/>
                      <a:pt x="587" y="295"/>
                    </a:cubicBezTo>
                    <a:cubicBezTo>
                      <a:pt x="590" y="140"/>
                      <a:pt x="450" y="0"/>
                      <a:pt x="295" y="0"/>
                    </a:cubicBezTo>
                    <a:close/>
                    <a:moveTo>
                      <a:pt x="444" y="428"/>
                    </a:moveTo>
                    <a:cubicBezTo>
                      <a:pt x="379" y="525"/>
                      <a:pt x="379" y="657"/>
                      <a:pt x="379" y="658"/>
                    </a:cubicBezTo>
                    <a:cubicBezTo>
                      <a:pt x="379" y="666"/>
                      <a:pt x="371" y="673"/>
                      <a:pt x="364" y="673"/>
                    </a:cubicBezTo>
                    <a:cubicBezTo>
                      <a:pt x="355" y="673"/>
                      <a:pt x="349" y="665"/>
                      <a:pt x="349" y="658"/>
                    </a:cubicBezTo>
                    <a:cubicBezTo>
                      <a:pt x="349" y="653"/>
                      <a:pt x="350" y="535"/>
                      <a:pt x="405" y="435"/>
                    </a:cubicBezTo>
                    <a:lnTo>
                      <a:pt x="364" y="435"/>
                    </a:lnTo>
                    <a:cubicBezTo>
                      <a:pt x="361" y="435"/>
                      <a:pt x="359" y="435"/>
                      <a:pt x="357" y="434"/>
                    </a:cubicBezTo>
                    <a:lnTo>
                      <a:pt x="344" y="461"/>
                    </a:lnTo>
                    <a:cubicBezTo>
                      <a:pt x="340" y="468"/>
                      <a:pt x="334" y="471"/>
                      <a:pt x="326" y="469"/>
                    </a:cubicBezTo>
                    <a:cubicBezTo>
                      <a:pt x="319" y="468"/>
                      <a:pt x="315" y="461"/>
                      <a:pt x="315" y="454"/>
                    </a:cubicBezTo>
                    <a:lnTo>
                      <a:pt x="315" y="451"/>
                    </a:lnTo>
                    <a:lnTo>
                      <a:pt x="310" y="462"/>
                    </a:lnTo>
                    <a:cubicBezTo>
                      <a:pt x="306" y="468"/>
                      <a:pt x="300" y="472"/>
                      <a:pt x="292" y="469"/>
                    </a:cubicBezTo>
                    <a:cubicBezTo>
                      <a:pt x="285" y="468"/>
                      <a:pt x="281" y="462"/>
                      <a:pt x="281" y="454"/>
                    </a:cubicBezTo>
                    <a:lnTo>
                      <a:pt x="281" y="452"/>
                    </a:lnTo>
                    <a:lnTo>
                      <a:pt x="276" y="462"/>
                    </a:lnTo>
                    <a:cubicBezTo>
                      <a:pt x="272" y="468"/>
                      <a:pt x="266" y="472"/>
                      <a:pt x="259" y="469"/>
                    </a:cubicBezTo>
                    <a:cubicBezTo>
                      <a:pt x="251" y="468"/>
                      <a:pt x="247" y="462"/>
                      <a:pt x="247" y="454"/>
                    </a:cubicBezTo>
                    <a:lnTo>
                      <a:pt x="247" y="452"/>
                    </a:lnTo>
                    <a:lnTo>
                      <a:pt x="242" y="462"/>
                    </a:lnTo>
                    <a:cubicBezTo>
                      <a:pt x="238" y="468"/>
                      <a:pt x="232" y="472"/>
                      <a:pt x="225" y="469"/>
                    </a:cubicBezTo>
                    <a:cubicBezTo>
                      <a:pt x="217" y="468"/>
                      <a:pt x="213" y="462"/>
                      <a:pt x="213" y="454"/>
                    </a:cubicBezTo>
                    <a:lnTo>
                      <a:pt x="213" y="435"/>
                    </a:lnTo>
                    <a:lnTo>
                      <a:pt x="188" y="435"/>
                    </a:lnTo>
                    <a:cubicBezTo>
                      <a:pt x="243" y="535"/>
                      <a:pt x="245" y="653"/>
                      <a:pt x="245" y="658"/>
                    </a:cubicBezTo>
                    <a:cubicBezTo>
                      <a:pt x="245" y="667"/>
                      <a:pt x="237" y="673"/>
                      <a:pt x="230" y="673"/>
                    </a:cubicBezTo>
                    <a:lnTo>
                      <a:pt x="230" y="673"/>
                    </a:lnTo>
                    <a:cubicBezTo>
                      <a:pt x="221" y="673"/>
                      <a:pt x="215" y="665"/>
                      <a:pt x="215" y="658"/>
                    </a:cubicBezTo>
                    <a:cubicBezTo>
                      <a:pt x="215" y="657"/>
                      <a:pt x="214" y="525"/>
                      <a:pt x="150" y="428"/>
                    </a:cubicBezTo>
                    <a:cubicBezTo>
                      <a:pt x="146" y="423"/>
                      <a:pt x="146" y="417"/>
                      <a:pt x="149" y="412"/>
                    </a:cubicBezTo>
                    <a:cubicBezTo>
                      <a:pt x="151" y="407"/>
                      <a:pt x="156" y="404"/>
                      <a:pt x="162" y="404"/>
                    </a:cubicBezTo>
                    <a:lnTo>
                      <a:pt x="230" y="404"/>
                    </a:lnTo>
                    <a:cubicBezTo>
                      <a:pt x="232" y="404"/>
                      <a:pt x="235" y="404"/>
                      <a:pt x="236" y="405"/>
                    </a:cubicBezTo>
                    <a:lnTo>
                      <a:pt x="250" y="378"/>
                    </a:lnTo>
                    <a:cubicBezTo>
                      <a:pt x="254" y="372"/>
                      <a:pt x="260" y="368"/>
                      <a:pt x="267" y="370"/>
                    </a:cubicBezTo>
                    <a:cubicBezTo>
                      <a:pt x="275" y="372"/>
                      <a:pt x="279" y="378"/>
                      <a:pt x="279" y="385"/>
                    </a:cubicBezTo>
                    <a:lnTo>
                      <a:pt x="279" y="388"/>
                    </a:lnTo>
                    <a:lnTo>
                      <a:pt x="284" y="378"/>
                    </a:lnTo>
                    <a:cubicBezTo>
                      <a:pt x="287" y="372"/>
                      <a:pt x="294" y="368"/>
                      <a:pt x="301" y="370"/>
                    </a:cubicBezTo>
                    <a:cubicBezTo>
                      <a:pt x="309" y="372"/>
                      <a:pt x="312" y="378"/>
                      <a:pt x="312" y="385"/>
                    </a:cubicBezTo>
                    <a:lnTo>
                      <a:pt x="312" y="388"/>
                    </a:lnTo>
                    <a:lnTo>
                      <a:pt x="317" y="378"/>
                    </a:lnTo>
                    <a:cubicBezTo>
                      <a:pt x="321" y="372"/>
                      <a:pt x="327" y="368"/>
                      <a:pt x="335" y="370"/>
                    </a:cubicBezTo>
                    <a:cubicBezTo>
                      <a:pt x="342" y="372"/>
                      <a:pt x="346" y="378"/>
                      <a:pt x="346" y="385"/>
                    </a:cubicBezTo>
                    <a:lnTo>
                      <a:pt x="346" y="388"/>
                    </a:lnTo>
                    <a:lnTo>
                      <a:pt x="351" y="378"/>
                    </a:lnTo>
                    <a:cubicBezTo>
                      <a:pt x="355" y="372"/>
                      <a:pt x="361" y="368"/>
                      <a:pt x="369" y="370"/>
                    </a:cubicBezTo>
                    <a:cubicBezTo>
                      <a:pt x="376" y="372"/>
                      <a:pt x="380" y="378"/>
                      <a:pt x="380" y="385"/>
                    </a:cubicBezTo>
                    <a:lnTo>
                      <a:pt x="380" y="404"/>
                    </a:lnTo>
                    <a:lnTo>
                      <a:pt x="432" y="404"/>
                    </a:lnTo>
                    <a:cubicBezTo>
                      <a:pt x="439" y="404"/>
                      <a:pt x="444" y="408"/>
                      <a:pt x="446" y="412"/>
                    </a:cubicBezTo>
                    <a:cubicBezTo>
                      <a:pt x="447" y="418"/>
                      <a:pt x="447" y="423"/>
                      <a:pt x="444" y="428"/>
                    </a:cubicBezTo>
                    <a:close/>
                    <a:moveTo>
                      <a:pt x="295" y="57"/>
                    </a:moveTo>
                    <a:cubicBezTo>
                      <a:pt x="295" y="57"/>
                      <a:pt x="499" y="57"/>
                      <a:pt x="532" y="260"/>
                    </a:cubicBezTo>
                    <a:cubicBezTo>
                      <a:pt x="532" y="260"/>
                      <a:pt x="498" y="125"/>
                      <a:pt x="295" y="5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1369400" y="3470850"/>
            <a:ext cx="1756708" cy="800219"/>
            <a:chOff x="1270849" y="3221096"/>
            <a:chExt cx="1756708" cy="800219"/>
          </a:xfrm>
        </p:grpSpPr>
        <p:sp>
          <p:nvSpPr>
            <p:cNvPr id="38" name="Rectangle 747"/>
            <p:cNvSpPr/>
            <p:nvPr/>
          </p:nvSpPr>
          <p:spPr>
            <a:xfrm>
              <a:off x="1646502" y="322109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08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panose="020F0402020204030203" pitchFamily="34" charset="0"/>
                </a:rPr>
                <a:t>添加标题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endParaRPr>
            </a:p>
          </p:txBody>
        </p:sp>
        <p:sp>
          <p:nvSpPr>
            <p:cNvPr id="39" name="Rectangle 748"/>
            <p:cNvSpPr/>
            <p:nvPr/>
          </p:nvSpPr>
          <p:spPr>
            <a:xfrm>
              <a:off x="1270849" y="3559650"/>
              <a:ext cx="17567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120602" y="2200137"/>
            <a:ext cx="1756708" cy="777188"/>
            <a:chOff x="1270849" y="3221096"/>
            <a:chExt cx="1756708" cy="777188"/>
          </a:xfrm>
        </p:grpSpPr>
        <p:sp>
          <p:nvSpPr>
            <p:cNvPr id="42" name="Rectangle 747"/>
            <p:cNvSpPr/>
            <p:nvPr/>
          </p:nvSpPr>
          <p:spPr>
            <a:xfrm>
              <a:off x="1646502" y="322109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08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panose="020F0402020204030203" pitchFamily="34" charset="0"/>
                </a:rPr>
                <a:t>添加标题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endParaRPr>
            </a:p>
          </p:txBody>
        </p:sp>
        <p:sp>
          <p:nvSpPr>
            <p:cNvPr id="43" name="Rectangle 748"/>
            <p:cNvSpPr/>
            <p:nvPr/>
          </p:nvSpPr>
          <p:spPr>
            <a:xfrm>
              <a:off x="1270849" y="3536619"/>
              <a:ext cx="17567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126108" y="4581018"/>
            <a:ext cx="1756708" cy="800219"/>
            <a:chOff x="1270849" y="3221096"/>
            <a:chExt cx="1756708" cy="800219"/>
          </a:xfrm>
        </p:grpSpPr>
        <p:sp>
          <p:nvSpPr>
            <p:cNvPr id="45" name="Rectangle 747"/>
            <p:cNvSpPr/>
            <p:nvPr/>
          </p:nvSpPr>
          <p:spPr>
            <a:xfrm>
              <a:off x="1646502" y="322109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08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panose="020F0402020204030203" pitchFamily="34" charset="0"/>
                </a:rPr>
                <a:t>添加标题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endParaRPr>
            </a:p>
          </p:txBody>
        </p:sp>
        <p:sp>
          <p:nvSpPr>
            <p:cNvPr id="46" name="Rectangle 748"/>
            <p:cNvSpPr/>
            <p:nvPr/>
          </p:nvSpPr>
          <p:spPr>
            <a:xfrm>
              <a:off x="1270849" y="3559650"/>
              <a:ext cx="17567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197950" y="3718695"/>
            <a:ext cx="1756708" cy="800219"/>
            <a:chOff x="1270849" y="3221096"/>
            <a:chExt cx="1756708" cy="800219"/>
          </a:xfrm>
        </p:grpSpPr>
        <p:sp>
          <p:nvSpPr>
            <p:cNvPr id="48" name="Rectangle 747"/>
            <p:cNvSpPr/>
            <p:nvPr/>
          </p:nvSpPr>
          <p:spPr>
            <a:xfrm>
              <a:off x="1646502" y="322109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08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panose="020F0402020204030203" pitchFamily="34" charset="0"/>
                </a:rPr>
                <a:t>添加标题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endParaRPr>
            </a:p>
          </p:txBody>
        </p:sp>
        <p:sp>
          <p:nvSpPr>
            <p:cNvPr id="49" name="Rectangle 748"/>
            <p:cNvSpPr/>
            <p:nvPr/>
          </p:nvSpPr>
          <p:spPr>
            <a:xfrm>
              <a:off x="1270849" y="3559650"/>
              <a:ext cx="17567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342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4292653" y="2726552"/>
            <a:ext cx="660752" cy="96699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39"/>
          <p:cNvCxnSpPr/>
          <p:nvPr/>
        </p:nvCxnSpPr>
        <p:spPr>
          <a:xfrm flipV="1">
            <a:off x="3506754" y="4193926"/>
            <a:ext cx="2051981" cy="2162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41"/>
          <p:cNvCxnSpPr/>
          <p:nvPr/>
        </p:nvCxnSpPr>
        <p:spPr>
          <a:xfrm flipV="1">
            <a:off x="6402916" y="2608748"/>
            <a:ext cx="1623310" cy="131766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42"/>
          <p:cNvCxnSpPr/>
          <p:nvPr/>
        </p:nvCxnSpPr>
        <p:spPr>
          <a:xfrm flipV="1">
            <a:off x="6560154" y="4069685"/>
            <a:ext cx="1997759" cy="6810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93"/>
          <p:cNvGrpSpPr/>
          <p:nvPr/>
        </p:nvGrpSpPr>
        <p:grpSpPr>
          <a:xfrm>
            <a:off x="4292653" y="1741928"/>
            <a:ext cx="3131998" cy="4252685"/>
            <a:chOff x="4648185" y="0"/>
            <a:chExt cx="2009771" cy="2728906"/>
          </a:xfrm>
        </p:grpSpPr>
        <p:sp>
          <p:nvSpPr>
            <p:cNvPr id="8" name="Freeform 255"/>
            <p:cNvSpPr>
              <a:spLocks/>
            </p:cNvSpPr>
            <p:nvPr/>
          </p:nvSpPr>
          <p:spPr bwMode="auto">
            <a:xfrm>
              <a:off x="5286358" y="2373308"/>
              <a:ext cx="733423" cy="331787"/>
            </a:xfrm>
            <a:custGeom>
              <a:avLst/>
              <a:gdLst>
                <a:gd name="T0" fmla="*/ 462 w 925"/>
                <a:gd name="T1" fmla="*/ 0 h 419"/>
                <a:gd name="T2" fmla="*/ 212 w 925"/>
                <a:gd name="T3" fmla="*/ 0 h 419"/>
                <a:gd name="T4" fmla="*/ 212 w 925"/>
                <a:gd name="T5" fmla="*/ 0 h 419"/>
                <a:gd name="T6" fmla="*/ 212 w 925"/>
                <a:gd name="T7" fmla="*/ 36 h 419"/>
                <a:gd name="T8" fmla="*/ 210 w 925"/>
                <a:gd name="T9" fmla="*/ 74 h 419"/>
                <a:gd name="T10" fmla="*/ 207 w 925"/>
                <a:gd name="T11" fmla="*/ 119 h 419"/>
                <a:gd name="T12" fmla="*/ 205 w 925"/>
                <a:gd name="T13" fmla="*/ 142 h 419"/>
                <a:gd name="T14" fmla="*/ 202 w 925"/>
                <a:gd name="T15" fmla="*/ 166 h 419"/>
                <a:gd name="T16" fmla="*/ 197 w 925"/>
                <a:gd name="T17" fmla="*/ 188 h 419"/>
                <a:gd name="T18" fmla="*/ 192 w 925"/>
                <a:gd name="T19" fmla="*/ 210 h 419"/>
                <a:gd name="T20" fmla="*/ 186 w 925"/>
                <a:gd name="T21" fmla="*/ 230 h 419"/>
                <a:gd name="T22" fmla="*/ 180 w 925"/>
                <a:gd name="T23" fmla="*/ 247 h 419"/>
                <a:gd name="T24" fmla="*/ 176 w 925"/>
                <a:gd name="T25" fmla="*/ 255 h 419"/>
                <a:gd name="T26" fmla="*/ 172 w 925"/>
                <a:gd name="T27" fmla="*/ 262 h 419"/>
                <a:gd name="T28" fmla="*/ 168 w 925"/>
                <a:gd name="T29" fmla="*/ 268 h 419"/>
                <a:gd name="T30" fmla="*/ 163 w 925"/>
                <a:gd name="T31" fmla="*/ 273 h 419"/>
                <a:gd name="T32" fmla="*/ 163 w 925"/>
                <a:gd name="T33" fmla="*/ 273 h 419"/>
                <a:gd name="T34" fmla="*/ 116 w 925"/>
                <a:gd name="T35" fmla="*/ 316 h 419"/>
                <a:gd name="T36" fmla="*/ 62 w 925"/>
                <a:gd name="T37" fmla="*/ 364 h 419"/>
                <a:gd name="T38" fmla="*/ 0 w 925"/>
                <a:gd name="T39" fmla="*/ 419 h 419"/>
                <a:gd name="T40" fmla="*/ 462 w 925"/>
                <a:gd name="T41" fmla="*/ 419 h 419"/>
                <a:gd name="T42" fmla="*/ 925 w 925"/>
                <a:gd name="T43" fmla="*/ 419 h 419"/>
                <a:gd name="T44" fmla="*/ 925 w 925"/>
                <a:gd name="T45" fmla="*/ 419 h 419"/>
                <a:gd name="T46" fmla="*/ 862 w 925"/>
                <a:gd name="T47" fmla="*/ 364 h 419"/>
                <a:gd name="T48" fmla="*/ 809 w 925"/>
                <a:gd name="T49" fmla="*/ 316 h 419"/>
                <a:gd name="T50" fmla="*/ 762 w 925"/>
                <a:gd name="T51" fmla="*/ 273 h 419"/>
                <a:gd name="T52" fmla="*/ 762 w 925"/>
                <a:gd name="T53" fmla="*/ 273 h 419"/>
                <a:gd name="T54" fmla="*/ 757 w 925"/>
                <a:gd name="T55" fmla="*/ 268 h 419"/>
                <a:gd name="T56" fmla="*/ 753 w 925"/>
                <a:gd name="T57" fmla="*/ 262 h 419"/>
                <a:gd name="T58" fmla="*/ 749 w 925"/>
                <a:gd name="T59" fmla="*/ 255 h 419"/>
                <a:gd name="T60" fmla="*/ 744 w 925"/>
                <a:gd name="T61" fmla="*/ 247 h 419"/>
                <a:gd name="T62" fmla="*/ 737 w 925"/>
                <a:gd name="T63" fmla="*/ 230 h 419"/>
                <a:gd name="T64" fmla="*/ 732 w 925"/>
                <a:gd name="T65" fmla="*/ 210 h 419"/>
                <a:gd name="T66" fmla="*/ 727 w 925"/>
                <a:gd name="T67" fmla="*/ 188 h 419"/>
                <a:gd name="T68" fmla="*/ 723 w 925"/>
                <a:gd name="T69" fmla="*/ 166 h 419"/>
                <a:gd name="T70" fmla="*/ 720 w 925"/>
                <a:gd name="T71" fmla="*/ 142 h 419"/>
                <a:gd name="T72" fmla="*/ 718 w 925"/>
                <a:gd name="T73" fmla="*/ 119 h 419"/>
                <a:gd name="T74" fmla="*/ 714 w 925"/>
                <a:gd name="T75" fmla="*/ 74 h 419"/>
                <a:gd name="T76" fmla="*/ 713 w 925"/>
                <a:gd name="T77" fmla="*/ 36 h 419"/>
                <a:gd name="T78" fmla="*/ 713 w 925"/>
                <a:gd name="T79" fmla="*/ 0 h 419"/>
                <a:gd name="T80" fmla="*/ 462 w 925"/>
                <a:gd name="T81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5" h="419">
                  <a:moveTo>
                    <a:pt x="462" y="0"/>
                  </a:moveTo>
                  <a:lnTo>
                    <a:pt x="212" y="0"/>
                  </a:lnTo>
                  <a:lnTo>
                    <a:pt x="212" y="0"/>
                  </a:lnTo>
                  <a:lnTo>
                    <a:pt x="212" y="36"/>
                  </a:lnTo>
                  <a:lnTo>
                    <a:pt x="210" y="74"/>
                  </a:lnTo>
                  <a:lnTo>
                    <a:pt x="207" y="119"/>
                  </a:lnTo>
                  <a:lnTo>
                    <a:pt x="205" y="142"/>
                  </a:lnTo>
                  <a:lnTo>
                    <a:pt x="202" y="166"/>
                  </a:lnTo>
                  <a:lnTo>
                    <a:pt x="197" y="188"/>
                  </a:lnTo>
                  <a:lnTo>
                    <a:pt x="192" y="210"/>
                  </a:lnTo>
                  <a:lnTo>
                    <a:pt x="186" y="230"/>
                  </a:lnTo>
                  <a:lnTo>
                    <a:pt x="180" y="247"/>
                  </a:lnTo>
                  <a:lnTo>
                    <a:pt x="176" y="255"/>
                  </a:lnTo>
                  <a:lnTo>
                    <a:pt x="172" y="262"/>
                  </a:lnTo>
                  <a:lnTo>
                    <a:pt x="168" y="268"/>
                  </a:lnTo>
                  <a:lnTo>
                    <a:pt x="163" y="273"/>
                  </a:lnTo>
                  <a:lnTo>
                    <a:pt x="163" y="273"/>
                  </a:lnTo>
                  <a:lnTo>
                    <a:pt x="116" y="316"/>
                  </a:lnTo>
                  <a:lnTo>
                    <a:pt x="62" y="364"/>
                  </a:lnTo>
                  <a:lnTo>
                    <a:pt x="0" y="419"/>
                  </a:lnTo>
                  <a:lnTo>
                    <a:pt x="462" y="419"/>
                  </a:lnTo>
                  <a:lnTo>
                    <a:pt x="925" y="419"/>
                  </a:lnTo>
                  <a:lnTo>
                    <a:pt x="925" y="419"/>
                  </a:lnTo>
                  <a:lnTo>
                    <a:pt x="862" y="364"/>
                  </a:lnTo>
                  <a:lnTo>
                    <a:pt x="809" y="316"/>
                  </a:lnTo>
                  <a:lnTo>
                    <a:pt x="762" y="273"/>
                  </a:lnTo>
                  <a:lnTo>
                    <a:pt x="762" y="273"/>
                  </a:lnTo>
                  <a:lnTo>
                    <a:pt x="757" y="268"/>
                  </a:lnTo>
                  <a:lnTo>
                    <a:pt x="753" y="262"/>
                  </a:lnTo>
                  <a:lnTo>
                    <a:pt x="749" y="255"/>
                  </a:lnTo>
                  <a:lnTo>
                    <a:pt x="744" y="247"/>
                  </a:lnTo>
                  <a:lnTo>
                    <a:pt x="737" y="230"/>
                  </a:lnTo>
                  <a:lnTo>
                    <a:pt x="732" y="210"/>
                  </a:lnTo>
                  <a:lnTo>
                    <a:pt x="727" y="188"/>
                  </a:lnTo>
                  <a:lnTo>
                    <a:pt x="723" y="166"/>
                  </a:lnTo>
                  <a:lnTo>
                    <a:pt x="720" y="142"/>
                  </a:lnTo>
                  <a:lnTo>
                    <a:pt x="718" y="119"/>
                  </a:lnTo>
                  <a:lnTo>
                    <a:pt x="714" y="74"/>
                  </a:lnTo>
                  <a:lnTo>
                    <a:pt x="713" y="36"/>
                  </a:lnTo>
                  <a:lnTo>
                    <a:pt x="713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9" name="Picture 25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183" y="2701918"/>
              <a:ext cx="738186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257"/>
            <p:cNvSpPr>
              <a:spLocks/>
            </p:cNvSpPr>
            <p:nvPr/>
          </p:nvSpPr>
          <p:spPr bwMode="auto">
            <a:xfrm>
              <a:off x="4648185" y="1116010"/>
              <a:ext cx="2009769" cy="1284285"/>
            </a:xfrm>
            <a:custGeom>
              <a:avLst/>
              <a:gdLst>
                <a:gd name="T0" fmla="*/ 2531 w 2531"/>
                <a:gd name="T1" fmla="*/ 1529 h 1618"/>
                <a:gd name="T2" fmla="*/ 2529 w 2531"/>
                <a:gd name="T3" fmla="*/ 1547 h 1618"/>
                <a:gd name="T4" fmla="*/ 2524 w 2531"/>
                <a:gd name="T5" fmla="*/ 1564 h 1618"/>
                <a:gd name="T6" fmla="*/ 2515 w 2531"/>
                <a:gd name="T7" fmla="*/ 1579 h 1618"/>
                <a:gd name="T8" fmla="*/ 2505 w 2531"/>
                <a:gd name="T9" fmla="*/ 1592 h 1618"/>
                <a:gd name="T10" fmla="*/ 2491 w 2531"/>
                <a:gd name="T11" fmla="*/ 1603 h 1618"/>
                <a:gd name="T12" fmla="*/ 2476 w 2531"/>
                <a:gd name="T13" fmla="*/ 1611 h 1618"/>
                <a:gd name="T14" fmla="*/ 2459 w 2531"/>
                <a:gd name="T15" fmla="*/ 1617 h 1618"/>
                <a:gd name="T16" fmla="*/ 2441 w 2531"/>
                <a:gd name="T17" fmla="*/ 1618 h 1618"/>
                <a:gd name="T18" fmla="*/ 89 w 2531"/>
                <a:gd name="T19" fmla="*/ 1618 h 1618"/>
                <a:gd name="T20" fmla="*/ 71 w 2531"/>
                <a:gd name="T21" fmla="*/ 1617 h 1618"/>
                <a:gd name="T22" fmla="*/ 55 w 2531"/>
                <a:gd name="T23" fmla="*/ 1611 h 1618"/>
                <a:gd name="T24" fmla="*/ 39 w 2531"/>
                <a:gd name="T25" fmla="*/ 1603 h 1618"/>
                <a:gd name="T26" fmla="*/ 26 w 2531"/>
                <a:gd name="T27" fmla="*/ 1592 h 1618"/>
                <a:gd name="T28" fmla="*/ 15 w 2531"/>
                <a:gd name="T29" fmla="*/ 1579 h 1618"/>
                <a:gd name="T30" fmla="*/ 7 w 2531"/>
                <a:gd name="T31" fmla="*/ 1564 h 1618"/>
                <a:gd name="T32" fmla="*/ 2 w 2531"/>
                <a:gd name="T33" fmla="*/ 1547 h 1618"/>
                <a:gd name="T34" fmla="*/ 0 w 2531"/>
                <a:gd name="T35" fmla="*/ 1529 h 1618"/>
                <a:gd name="T36" fmla="*/ 0 w 2531"/>
                <a:gd name="T37" fmla="*/ 90 h 1618"/>
                <a:gd name="T38" fmla="*/ 2 w 2531"/>
                <a:gd name="T39" fmla="*/ 71 h 1618"/>
                <a:gd name="T40" fmla="*/ 7 w 2531"/>
                <a:gd name="T41" fmla="*/ 55 h 1618"/>
                <a:gd name="T42" fmla="*/ 15 w 2531"/>
                <a:gd name="T43" fmla="*/ 39 h 1618"/>
                <a:gd name="T44" fmla="*/ 26 w 2531"/>
                <a:gd name="T45" fmla="*/ 26 h 1618"/>
                <a:gd name="T46" fmla="*/ 39 w 2531"/>
                <a:gd name="T47" fmla="*/ 15 h 1618"/>
                <a:gd name="T48" fmla="*/ 55 w 2531"/>
                <a:gd name="T49" fmla="*/ 7 h 1618"/>
                <a:gd name="T50" fmla="*/ 71 w 2531"/>
                <a:gd name="T51" fmla="*/ 2 h 1618"/>
                <a:gd name="T52" fmla="*/ 89 w 2531"/>
                <a:gd name="T53" fmla="*/ 0 h 1618"/>
                <a:gd name="T54" fmla="*/ 2441 w 2531"/>
                <a:gd name="T55" fmla="*/ 0 h 1618"/>
                <a:gd name="T56" fmla="*/ 2459 w 2531"/>
                <a:gd name="T57" fmla="*/ 2 h 1618"/>
                <a:gd name="T58" fmla="*/ 2476 w 2531"/>
                <a:gd name="T59" fmla="*/ 7 h 1618"/>
                <a:gd name="T60" fmla="*/ 2491 w 2531"/>
                <a:gd name="T61" fmla="*/ 15 h 1618"/>
                <a:gd name="T62" fmla="*/ 2505 w 2531"/>
                <a:gd name="T63" fmla="*/ 26 h 1618"/>
                <a:gd name="T64" fmla="*/ 2515 w 2531"/>
                <a:gd name="T65" fmla="*/ 39 h 1618"/>
                <a:gd name="T66" fmla="*/ 2524 w 2531"/>
                <a:gd name="T67" fmla="*/ 55 h 1618"/>
                <a:gd name="T68" fmla="*/ 2529 w 2531"/>
                <a:gd name="T69" fmla="*/ 71 h 1618"/>
                <a:gd name="T70" fmla="*/ 2531 w 2531"/>
                <a:gd name="T71" fmla="*/ 90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31" h="1618">
                  <a:moveTo>
                    <a:pt x="2531" y="1529"/>
                  </a:moveTo>
                  <a:lnTo>
                    <a:pt x="2531" y="1529"/>
                  </a:lnTo>
                  <a:lnTo>
                    <a:pt x="2530" y="1538"/>
                  </a:lnTo>
                  <a:lnTo>
                    <a:pt x="2529" y="1547"/>
                  </a:lnTo>
                  <a:lnTo>
                    <a:pt x="2527" y="1556"/>
                  </a:lnTo>
                  <a:lnTo>
                    <a:pt x="2524" y="1564"/>
                  </a:lnTo>
                  <a:lnTo>
                    <a:pt x="2520" y="1572"/>
                  </a:lnTo>
                  <a:lnTo>
                    <a:pt x="2515" y="1579"/>
                  </a:lnTo>
                  <a:lnTo>
                    <a:pt x="2510" y="1586"/>
                  </a:lnTo>
                  <a:lnTo>
                    <a:pt x="2505" y="1592"/>
                  </a:lnTo>
                  <a:lnTo>
                    <a:pt x="2498" y="1598"/>
                  </a:lnTo>
                  <a:lnTo>
                    <a:pt x="2491" y="1603"/>
                  </a:lnTo>
                  <a:lnTo>
                    <a:pt x="2484" y="1608"/>
                  </a:lnTo>
                  <a:lnTo>
                    <a:pt x="2476" y="1611"/>
                  </a:lnTo>
                  <a:lnTo>
                    <a:pt x="2468" y="1614"/>
                  </a:lnTo>
                  <a:lnTo>
                    <a:pt x="2459" y="1617"/>
                  </a:lnTo>
                  <a:lnTo>
                    <a:pt x="2450" y="1618"/>
                  </a:lnTo>
                  <a:lnTo>
                    <a:pt x="2441" y="1618"/>
                  </a:lnTo>
                  <a:lnTo>
                    <a:pt x="89" y="1618"/>
                  </a:lnTo>
                  <a:lnTo>
                    <a:pt x="89" y="1618"/>
                  </a:lnTo>
                  <a:lnTo>
                    <a:pt x="80" y="1618"/>
                  </a:lnTo>
                  <a:lnTo>
                    <a:pt x="71" y="1617"/>
                  </a:lnTo>
                  <a:lnTo>
                    <a:pt x="63" y="1614"/>
                  </a:lnTo>
                  <a:lnTo>
                    <a:pt x="55" y="1611"/>
                  </a:lnTo>
                  <a:lnTo>
                    <a:pt x="47" y="1608"/>
                  </a:lnTo>
                  <a:lnTo>
                    <a:pt x="39" y="1603"/>
                  </a:lnTo>
                  <a:lnTo>
                    <a:pt x="32" y="1598"/>
                  </a:lnTo>
                  <a:lnTo>
                    <a:pt x="26" y="1592"/>
                  </a:lnTo>
                  <a:lnTo>
                    <a:pt x="20" y="1586"/>
                  </a:lnTo>
                  <a:lnTo>
                    <a:pt x="15" y="1579"/>
                  </a:lnTo>
                  <a:lnTo>
                    <a:pt x="11" y="1572"/>
                  </a:lnTo>
                  <a:lnTo>
                    <a:pt x="7" y="1564"/>
                  </a:lnTo>
                  <a:lnTo>
                    <a:pt x="4" y="1556"/>
                  </a:lnTo>
                  <a:lnTo>
                    <a:pt x="2" y="1547"/>
                  </a:lnTo>
                  <a:lnTo>
                    <a:pt x="0" y="1538"/>
                  </a:lnTo>
                  <a:lnTo>
                    <a:pt x="0" y="152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11" y="47"/>
                  </a:lnTo>
                  <a:lnTo>
                    <a:pt x="15" y="39"/>
                  </a:lnTo>
                  <a:lnTo>
                    <a:pt x="20" y="33"/>
                  </a:lnTo>
                  <a:lnTo>
                    <a:pt x="26" y="26"/>
                  </a:lnTo>
                  <a:lnTo>
                    <a:pt x="32" y="20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2"/>
                  </a:lnTo>
                  <a:lnTo>
                    <a:pt x="80" y="1"/>
                  </a:lnTo>
                  <a:lnTo>
                    <a:pt x="89" y="0"/>
                  </a:lnTo>
                  <a:lnTo>
                    <a:pt x="2441" y="0"/>
                  </a:lnTo>
                  <a:lnTo>
                    <a:pt x="2441" y="0"/>
                  </a:lnTo>
                  <a:lnTo>
                    <a:pt x="2450" y="1"/>
                  </a:lnTo>
                  <a:lnTo>
                    <a:pt x="2459" y="2"/>
                  </a:lnTo>
                  <a:lnTo>
                    <a:pt x="2468" y="4"/>
                  </a:lnTo>
                  <a:lnTo>
                    <a:pt x="2476" y="7"/>
                  </a:lnTo>
                  <a:lnTo>
                    <a:pt x="2484" y="11"/>
                  </a:lnTo>
                  <a:lnTo>
                    <a:pt x="2491" y="15"/>
                  </a:lnTo>
                  <a:lnTo>
                    <a:pt x="2498" y="20"/>
                  </a:lnTo>
                  <a:lnTo>
                    <a:pt x="2505" y="26"/>
                  </a:lnTo>
                  <a:lnTo>
                    <a:pt x="2510" y="33"/>
                  </a:lnTo>
                  <a:lnTo>
                    <a:pt x="2515" y="39"/>
                  </a:lnTo>
                  <a:lnTo>
                    <a:pt x="2520" y="47"/>
                  </a:lnTo>
                  <a:lnTo>
                    <a:pt x="2524" y="55"/>
                  </a:lnTo>
                  <a:lnTo>
                    <a:pt x="2527" y="63"/>
                  </a:lnTo>
                  <a:lnTo>
                    <a:pt x="2529" y="71"/>
                  </a:lnTo>
                  <a:lnTo>
                    <a:pt x="2530" y="80"/>
                  </a:lnTo>
                  <a:lnTo>
                    <a:pt x="2531" y="90"/>
                  </a:lnTo>
                  <a:lnTo>
                    <a:pt x="2531" y="1529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Freeform 259"/>
            <p:cNvSpPr>
              <a:spLocks/>
            </p:cNvSpPr>
            <p:nvPr/>
          </p:nvSpPr>
          <p:spPr bwMode="auto">
            <a:xfrm>
              <a:off x="5135546" y="1116010"/>
              <a:ext cx="1522409" cy="1284285"/>
            </a:xfrm>
            <a:custGeom>
              <a:avLst/>
              <a:gdLst>
                <a:gd name="T0" fmla="*/ 1063 w 1917"/>
                <a:gd name="T1" fmla="*/ 0 h 1618"/>
                <a:gd name="T2" fmla="*/ 1064 w 1917"/>
                <a:gd name="T3" fmla="*/ 57 h 1618"/>
                <a:gd name="T4" fmla="*/ 1064 w 1917"/>
                <a:gd name="T5" fmla="*/ 99 h 1618"/>
                <a:gd name="T6" fmla="*/ 1060 w 1917"/>
                <a:gd name="T7" fmla="*/ 181 h 1618"/>
                <a:gd name="T8" fmla="*/ 1052 w 1917"/>
                <a:gd name="T9" fmla="*/ 263 h 1618"/>
                <a:gd name="T10" fmla="*/ 1039 w 1917"/>
                <a:gd name="T11" fmla="*/ 345 h 1618"/>
                <a:gd name="T12" fmla="*/ 1023 w 1917"/>
                <a:gd name="T13" fmla="*/ 425 h 1618"/>
                <a:gd name="T14" fmla="*/ 1003 w 1917"/>
                <a:gd name="T15" fmla="*/ 505 h 1618"/>
                <a:gd name="T16" fmla="*/ 979 w 1917"/>
                <a:gd name="T17" fmla="*/ 584 h 1618"/>
                <a:gd name="T18" fmla="*/ 952 w 1917"/>
                <a:gd name="T19" fmla="*/ 661 h 1618"/>
                <a:gd name="T20" fmla="*/ 919 w 1917"/>
                <a:gd name="T21" fmla="*/ 737 h 1618"/>
                <a:gd name="T22" fmla="*/ 884 w 1917"/>
                <a:gd name="T23" fmla="*/ 811 h 1618"/>
                <a:gd name="T24" fmla="*/ 846 w 1917"/>
                <a:gd name="T25" fmla="*/ 884 h 1618"/>
                <a:gd name="T26" fmla="*/ 804 w 1917"/>
                <a:gd name="T27" fmla="*/ 954 h 1618"/>
                <a:gd name="T28" fmla="*/ 758 w 1917"/>
                <a:gd name="T29" fmla="*/ 1022 h 1618"/>
                <a:gd name="T30" fmla="*/ 709 w 1917"/>
                <a:gd name="T31" fmla="*/ 1089 h 1618"/>
                <a:gd name="T32" fmla="*/ 657 w 1917"/>
                <a:gd name="T33" fmla="*/ 1153 h 1618"/>
                <a:gd name="T34" fmla="*/ 601 w 1917"/>
                <a:gd name="T35" fmla="*/ 1215 h 1618"/>
                <a:gd name="T36" fmla="*/ 572 w 1917"/>
                <a:gd name="T37" fmla="*/ 1244 h 1618"/>
                <a:gd name="T38" fmla="*/ 510 w 1917"/>
                <a:gd name="T39" fmla="*/ 1304 h 1618"/>
                <a:gd name="T40" fmla="*/ 444 w 1917"/>
                <a:gd name="T41" fmla="*/ 1360 h 1618"/>
                <a:gd name="T42" fmla="*/ 375 w 1917"/>
                <a:gd name="T43" fmla="*/ 1413 h 1618"/>
                <a:gd name="T44" fmla="*/ 304 w 1917"/>
                <a:gd name="T45" fmla="*/ 1461 h 1618"/>
                <a:gd name="T46" fmla="*/ 231 w 1917"/>
                <a:gd name="T47" fmla="*/ 1506 h 1618"/>
                <a:gd name="T48" fmla="*/ 156 w 1917"/>
                <a:gd name="T49" fmla="*/ 1548 h 1618"/>
                <a:gd name="T50" fmla="*/ 79 w 1917"/>
                <a:gd name="T51" fmla="*/ 1585 h 1618"/>
                <a:gd name="T52" fmla="*/ 0 w 1917"/>
                <a:gd name="T53" fmla="*/ 1618 h 1618"/>
                <a:gd name="T54" fmla="*/ 1827 w 1917"/>
                <a:gd name="T55" fmla="*/ 1618 h 1618"/>
                <a:gd name="T56" fmla="*/ 1845 w 1917"/>
                <a:gd name="T57" fmla="*/ 1617 h 1618"/>
                <a:gd name="T58" fmla="*/ 1862 w 1917"/>
                <a:gd name="T59" fmla="*/ 1611 h 1618"/>
                <a:gd name="T60" fmla="*/ 1877 w 1917"/>
                <a:gd name="T61" fmla="*/ 1603 h 1618"/>
                <a:gd name="T62" fmla="*/ 1891 w 1917"/>
                <a:gd name="T63" fmla="*/ 1592 h 1618"/>
                <a:gd name="T64" fmla="*/ 1901 w 1917"/>
                <a:gd name="T65" fmla="*/ 1579 h 1618"/>
                <a:gd name="T66" fmla="*/ 1910 w 1917"/>
                <a:gd name="T67" fmla="*/ 1564 h 1618"/>
                <a:gd name="T68" fmla="*/ 1915 w 1917"/>
                <a:gd name="T69" fmla="*/ 1547 h 1618"/>
                <a:gd name="T70" fmla="*/ 1917 w 1917"/>
                <a:gd name="T71" fmla="*/ 1529 h 1618"/>
                <a:gd name="T72" fmla="*/ 1917 w 1917"/>
                <a:gd name="T73" fmla="*/ 90 h 1618"/>
                <a:gd name="T74" fmla="*/ 1915 w 1917"/>
                <a:gd name="T75" fmla="*/ 71 h 1618"/>
                <a:gd name="T76" fmla="*/ 1910 w 1917"/>
                <a:gd name="T77" fmla="*/ 55 h 1618"/>
                <a:gd name="T78" fmla="*/ 1901 w 1917"/>
                <a:gd name="T79" fmla="*/ 39 h 1618"/>
                <a:gd name="T80" fmla="*/ 1891 w 1917"/>
                <a:gd name="T81" fmla="*/ 26 h 1618"/>
                <a:gd name="T82" fmla="*/ 1877 w 1917"/>
                <a:gd name="T83" fmla="*/ 15 h 1618"/>
                <a:gd name="T84" fmla="*/ 1862 w 1917"/>
                <a:gd name="T85" fmla="*/ 7 h 1618"/>
                <a:gd name="T86" fmla="*/ 1845 w 1917"/>
                <a:gd name="T87" fmla="*/ 2 h 1618"/>
                <a:gd name="T88" fmla="*/ 1827 w 1917"/>
                <a:gd name="T89" fmla="*/ 0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7" h="1618">
                  <a:moveTo>
                    <a:pt x="1827" y="0"/>
                  </a:moveTo>
                  <a:lnTo>
                    <a:pt x="1063" y="0"/>
                  </a:lnTo>
                  <a:lnTo>
                    <a:pt x="1063" y="0"/>
                  </a:lnTo>
                  <a:lnTo>
                    <a:pt x="1064" y="57"/>
                  </a:lnTo>
                  <a:lnTo>
                    <a:pt x="1064" y="57"/>
                  </a:lnTo>
                  <a:lnTo>
                    <a:pt x="1064" y="99"/>
                  </a:lnTo>
                  <a:lnTo>
                    <a:pt x="1062" y="140"/>
                  </a:lnTo>
                  <a:lnTo>
                    <a:pt x="1060" y="181"/>
                  </a:lnTo>
                  <a:lnTo>
                    <a:pt x="1056" y="222"/>
                  </a:lnTo>
                  <a:lnTo>
                    <a:pt x="1052" y="263"/>
                  </a:lnTo>
                  <a:lnTo>
                    <a:pt x="1046" y="304"/>
                  </a:lnTo>
                  <a:lnTo>
                    <a:pt x="1039" y="345"/>
                  </a:lnTo>
                  <a:lnTo>
                    <a:pt x="1032" y="385"/>
                  </a:lnTo>
                  <a:lnTo>
                    <a:pt x="1023" y="425"/>
                  </a:lnTo>
                  <a:lnTo>
                    <a:pt x="1014" y="465"/>
                  </a:lnTo>
                  <a:lnTo>
                    <a:pt x="1003" y="505"/>
                  </a:lnTo>
                  <a:lnTo>
                    <a:pt x="992" y="545"/>
                  </a:lnTo>
                  <a:lnTo>
                    <a:pt x="979" y="584"/>
                  </a:lnTo>
                  <a:lnTo>
                    <a:pt x="966" y="623"/>
                  </a:lnTo>
                  <a:lnTo>
                    <a:pt x="952" y="661"/>
                  </a:lnTo>
                  <a:lnTo>
                    <a:pt x="935" y="700"/>
                  </a:lnTo>
                  <a:lnTo>
                    <a:pt x="919" y="737"/>
                  </a:lnTo>
                  <a:lnTo>
                    <a:pt x="902" y="774"/>
                  </a:lnTo>
                  <a:lnTo>
                    <a:pt x="884" y="811"/>
                  </a:lnTo>
                  <a:lnTo>
                    <a:pt x="865" y="848"/>
                  </a:lnTo>
                  <a:lnTo>
                    <a:pt x="846" y="884"/>
                  </a:lnTo>
                  <a:lnTo>
                    <a:pt x="825" y="919"/>
                  </a:lnTo>
                  <a:lnTo>
                    <a:pt x="804" y="954"/>
                  </a:lnTo>
                  <a:lnTo>
                    <a:pt x="781" y="989"/>
                  </a:lnTo>
                  <a:lnTo>
                    <a:pt x="758" y="1022"/>
                  </a:lnTo>
                  <a:lnTo>
                    <a:pt x="734" y="1056"/>
                  </a:lnTo>
                  <a:lnTo>
                    <a:pt x="709" y="1089"/>
                  </a:lnTo>
                  <a:lnTo>
                    <a:pt x="683" y="1122"/>
                  </a:lnTo>
                  <a:lnTo>
                    <a:pt x="657" y="1153"/>
                  </a:lnTo>
                  <a:lnTo>
                    <a:pt x="630" y="1184"/>
                  </a:lnTo>
                  <a:lnTo>
                    <a:pt x="601" y="1215"/>
                  </a:lnTo>
                  <a:lnTo>
                    <a:pt x="572" y="1244"/>
                  </a:lnTo>
                  <a:lnTo>
                    <a:pt x="572" y="1244"/>
                  </a:lnTo>
                  <a:lnTo>
                    <a:pt x="541" y="1275"/>
                  </a:lnTo>
                  <a:lnTo>
                    <a:pt x="510" y="1304"/>
                  </a:lnTo>
                  <a:lnTo>
                    <a:pt x="477" y="1333"/>
                  </a:lnTo>
                  <a:lnTo>
                    <a:pt x="444" y="1360"/>
                  </a:lnTo>
                  <a:lnTo>
                    <a:pt x="410" y="1387"/>
                  </a:lnTo>
                  <a:lnTo>
                    <a:pt x="375" y="1413"/>
                  </a:lnTo>
                  <a:lnTo>
                    <a:pt x="340" y="1437"/>
                  </a:lnTo>
                  <a:lnTo>
                    <a:pt x="304" y="1461"/>
                  </a:lnTo>
                  <a:lnTo>
                    <a:pt x="268" y="1484"/>
                  </a:lnTo>
                  <a:lnTo>
                    <a:pt x="231" y="1506"/>
                  </a:lnTo>
                  <a:lnTo>
                    <a:pt x="194" y="1528"/>
                  </a:lnTo>
                  <a:lnTo>
                    <a:pt x="156" y="1548"/>
                  </a:lnTo>
                  <a:lnTo>
                    <a:pt x="117" y="1567"/>
                  </a:lnTo>
                  <a:lnTo>
                    <a:pt x="79" y="1585"/>
                  </a:lnTo>
                  <a:lnTo>
                    <a:pt x="39" y="1602"/>
                  </a:lnTo>
                  <a:lnTo>
                    <a:pt x="0" y="1618"/>
                  </a:lnTo>
                  <a:lnTo>
                    <a:pt x="1827" y="1618"/>
                  </a:lnTo>
                  <a:lnTo>
                    <a:pt x="1827" y="1618"/>
                  </a:lnTo>
                  <a:lnTo>
                    <a:pt x="1836" y="1618"/>
                  </a:lnTo>
                  <a:lnTo>
                    <a:pt x="1845" y="1617"/>
                  </a:lnTo>
                  <a:lnTo>
                    <a:pt x="1854" y="1614"/>
                  </a:lnTo>
                  <a:lnTo>
                    <a:pt x="1862" y="1611"/>
                  </a:lnTo>
                  <a:lnTo>
                    <a:pt x="1870" y="1608"/>
                  </a:lnTo>
                  <a:lnTo>
                    <a:pt x="1877" y="1603"/>
                  </a:lnTo>
                  <a:lnTo>
                    <a:pt x="1884" y="1598"/>
                  </a:lnTo>
                  <a:lnTo>
                    <a:pt x="1891" y="1592"/>
                  </a:lnTo>
                  <a:lnTo>
                    <a:pt x="1896" y="1586"/>
                  </a:lnTo>
                  <a:lnTo>
                    <a:pt x="1901" y="1579"/>
                  </a:lnTo>
                  <a:lnTo>
                    <a:pt x="1906" y="1572"/>
                  </a:lnTo>
                  <a:lnTo>
                    <a:pt x="1910" y="1564"/>
                  </a:lnTo>
                  <a:lnTo>
                    <a:pt x="1913" y="1556"/>
                  </a:lnTo>
                  <a:lnTo>
                    <a:pt x="1915" y="1547"/>
                  </a:lnTo>
                  <a:lnTo>
                    <a:pt x="1916" y="1538"/>
                  </a:lnTo>
                  <a:lnTo>
                    <a:pt x="1917" y="1529"/>
                  </a:lnTo>
                  <a:lnTo>
                    <a:pt x="1917" y="90"/>
                  </a:lnTo>
                  <a:lnTo>
                    <a:pt x="1917" y="90"/>
                  </a:lnTo>
                  <a:lnTo>
                    <a:pt x="1916" y="80"/>
                  </a:lnTo>
                  <a:lnTo>
                    <a:pt x="1915" y="71"/>
                  </a:lnTo>
                  <a:lnTo>
                    <a:pt x="1913" y="63"/>
                  </a:lnTo>
                  <a:lnTo>
                    <a:pt x="1910" y="55"/>
                  </a:lnTo>
                  <a:lnTo>
                    <a:pt x="1906" y="47"/>
                  </a:lnTo>
                  <a:lnTo>
                    <a:pt x="1901" y="39"/>
                  </a:lnTo>
                  <a:lnTo>
                    <a:pt x="1896" y="33"/>
                  </a:lnTo>
                  <a:lnTo>
                    <a:pt x="1891" y="26"/>
                  </a:lnTo>
                  <a:lnTo>
                    <a:pt x="1884" y="20"/>
                  </a:lnTo>
                  <a:lnTo>
                    <a:pt x="1877" y="15"/>
                  </a:lnTo>
                  <a:lnTo>
                    <a:pt x="1870" y="11"/>
                  </a:lnTo>
                  <a:lnTo>
                    <a:pt x="1862" y="7"/>
                  </a:lnTo>
                  <a:lnTo>
                    <a:pt x="1854" y="4"/>
                  </a:lnTo>
                  <a:lnTo>
                    <a:pt x="1845" y="2"/>
                  </a:lnTo>
                  <a:lnTo>
                    <a:pt x="1836" y="1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rgbClr val="08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Freeform 260"/>
            <p:cNvSpPr>
              <a:spLocks/>
            </p:cNvSpPr>
            <p:nvPr/>
          </p:nvSpPr>
          <p:spPr bwMode="auto">
            <a:xfrm>
              <a:off x="5135547" y="1116010"/>
              <a:ext cx="1522409" cy="1284285"/>
            </a:xfrm>
            <a:custGeom>
              <a:avLst/>
              <a:gdLst>
                <a:gd name="T0" fmla="*/ 1063 w 1917"/>
                <a:gd name="T1" fmla="*/ 0 h 1618"/>
                <a:gd name="T2" fmla="*/ 1064 w 1917"/>
                <a:gd name="T3" fmla="*/ 57 h 1618"/>
                <a:gd name="T4" fmla="*/ 1064 w 1917"/>
                <a:gd name="T5" fmla="*/ 99 h 1618"/>
                <a:gd name="T6" fmla="*/ 1060 w 1917"/>
                <a:gd name="T7" fmla="*/ 181 h 1618"/>
                <a:gd name="T8" fmla="*/ 1052 w 1917"/>
                <a:gd name="T9" fmla="*/ 263 h 1618"/>
                <a:gd name="T10" fmla="*/ 1039 w 1917"/>
                <a:gd name="T11" fmla="*/ 345 h 1618"/>
                <a:gd name="T12" fmla="*/ 1023 w 1917"/>
                <a:gd name="T13" fmla="*/ 425 h 1618"/>
                <a:gd name="T14" fmla="*/ 1003 w 1917"/>
                <a:gd name="T15" fmla="*/ 505 h 1618"/>
                <a:gd name="T16" fmla="*/ 979 w 1917"/>
                <a:gd name="T17" fmla="*/ 584 h 1618"/>
                <a:gd name="T18" fmla="*/ 952 w 1917"/>
                <a:gd name="T19" fmla="*/ 661 h 1618"/>
                <a:gd name="T20" fmla="*/ 919 w 1917"/>
                <a:gd name="T21" fmla="*/ 737 h 1618"/>
                <a:gd name="T22" fmla="*/ 884 w 1917"/>
                <a:gd name="T23" fmla="*/ 811 h 1618"/>
                <a:gd name="T24" fmla="*/ 846 w 1917"/>
                <a:gd name="T25" fmla="*/ 884 h 1618"/>
                <a:gd name="T26" fmla="*/ 804 w 1917"/>
                <a:gd name="T27" fmla="*/ 954 h 1618"/>
                <a:gd name="T28" fmla="*/ 758 w 1917"/>
                <a:gd name="T29" fmla="*/ 1022 h 1618"/>
                <a:gd name="T30" fmla="*/ 709 w 1917"/>
                <a:gd name="T31" fmla="*/ 1089 h 1618"/>
                <a:gd name="T32" fmla="*/ 657 w 1917"/>
                <a:gd name="T33" fmla="*/ 1153 h 1618"/>
                <a:gd name="T34" fmla="*/ 601 w 1917"/>
                <a:gd name="T35" fmla="*/ 1215 h 1618"/>
                <a:gd name="T36" fmla="*/ 572 w 1917"/>
                <a:gd name="T37" fmla="*/ 1244 h 1618"/>
                <a:gd name="T38" fmla="*/ 510 w 1917"/>
                <a:gd name="T39" fmla="*/ 1304 h 1618"/>
                <a:gd name="T40" fmla="*/ 444 w 1917"/>
                <a:gd name="T41" fmla="*/ 1360 h 1618"/>
                <a:gd name="T42" fmla="*/ 375 w 1917"/>
                <a:gd name="T43" fmla="*/ 1413 h 1618"/>
                <a:gd name="T44" fmla="*/ 304 w 1917"/>
                <a:gd name="T45" fmla="*/ 1461 h 1618"/>
                <a:gd name="T46" fmla="*/ 231 w 1917"/>
                <a:gd name="T47" fmla="*/ 1506 h 1618"/>
                <a:gd name="T48" fmla="*/ 156 w 1917"/>
                <a:gd name="T49" fmla="*/ 1548 h 1618"/>
                <a:gd name="T50" fmla="*/ 79 w 1917"/>
                <a:gd name="T51" fmla="*/ 1585 h 1618"/>
                <a:gd name="T52" fmla="*/ 0 w 1917"/>
                <a:gd name="T53" fmla="*/ 1618 h 1618"/>
                <a:gd name="T54" fmla="*/ 1827 w 1917"/>
                <a:gd name="T55" fmla="*/ 1618 h 1618"/>
                <a:gd name="T56" fmla="*/ 1845 w 1917"/>
                <a:gd name="T57" fmla="*/ 1617 h 1618"/>
                <a:gd name="T58" fmla="*/ 1862 w 1917"/>
                <a:gd name="T59" fmla="*/ 1611 h 1618"/>
                <a:gd name="T60" fmla="*/ 1877 w 1917"/>
                <a:gd name="T61" fmla="*/ 1603 h 1618"/>
                <a:gd name="T62" fmla="*/ 1891 w 1917"/>
                <a:gd name="T63" fmla="*/ 1592 h 1618"/>
                <a:gd name="T64" fmla="*/ 1901 w 1917"/>
                <a:gd name="T65" fmla="*/ 1579 h 1618"/>
                <a:gd name="T66" fmla="*/ 1910 w 1917"/>
                <a:gd name="T67" fmla="*/ 1564 h 1618"/>
                <a:gd name="T68" fmla="*/ 1915 w 1917"/>
                <a:gd name="T69" fmla="*/ 1547 h 1618"/>
                <a:gd name="T70" fmla="*/ 1917 w 1917"/>
                <a:gd name="T71" fmla="*/ 1529 h 1618"/>
                <a:gd name="T72" fmla="*/ 1917 w 1917"/>
                <a:gd name="T73" fmla="*/ 90 h 1618"/>
                <a:gd name="T74" fmla="*/ 1915 w 1917"/>
                <a:gd name="T75" fmla="*/ 71 h 1618"/>
                <a:gd name="T76" fmla="*/ 1910 w 1917"/>
                <a:gd name="T77" fmla="*/ 55 h 1618"/>
                <a:gd name="T78" fmla="*/ 1901 w 1917"/>
                <a:gd name="T79" fmla="*/ 39 h 1618"/>
                <a:gd name="T80" fmla="*/ 1891 w 1917"/>
                <a:gd name="T81" fmla="*/ 26 h 1618"/>
                <a:gd name="T82" fmla="*/ 1877 w 1917"/>
                <a:gd name="T83" fmla="*/ 15 h 1618"/>
                <a:gd name="T84" fmla="*/ 1862 w 1917"/>
                <a:gd name="T85" fmla="*/ 7 h 1618"/>
                <a:gd name="T86" fmla="*/ 1845 w 1917"/>
                <a:gd name="T87" fmla="*/ 2 h 1618"/>
                <a:gd name="T88" fmla="*/ 1827 w 1917"/>
                <a:gd name="T89" fmla="*/ 0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7" h="1618">
                  <a:moveTo>
                    <a:pt x="1827" y="0"/>
                  </a:moveTo>
                  <a:lnTo>
                    <a:pt x="1063" y="0"/>
                  </a:lnTo>
                  <a:lnTo>
                    <a:pt x="1063" y="0"/>
                  </a:lnTo>
                  <a:lnTo>
                    <a:pt x="1064" y="57"/>
                  </a:lnTo>
                  <a:lnTo>
                    <a:pt x="1064" y="57"/>
                  </a:lnTo>
                  <a:lnTo>
                    <a:pt x="1064" y="99"/>
                  </a:lnTo>
                  <a:lnTo>
                    <a:pt x="1062" y="140"/>
                  </a:lnTo>
                  <a:lnTo>
                    <a:pt x="1060" y="181"/>
                  </a:lnTo>
                  <a:lnTo>
                    <a:pt x="1056" y="222"/>
                  </a:lnTo>
                  <a:lnTo>
                    <a:pt x="1052" y="263"/>
                  </a:lnTo>
                  <a:lnTo>
                    <a:pt x="1046" y="304"/>
                  </a:lnTo>
                  <a:lnTo>
                    <a:pt x="1039" y="345"/>
                  </a:lnTo>
                  <a:lnTo>
                    <a:pt x="1032" y="385"/>
                  </a:lnTo>
                  <a:lnTo>
                    <a:pt x="1023" y="425"/>
                  </a:lnTo>
                  <a:lnTo>
                    <a:pt x="1014" y="465"/>
                  </a:lnTo>
                  <a:lnTo>
                    <a:pt x="1003" y="505"/>
                  </a:lnTo>
                  <a:lnTo>
                    <a:pt x="992" y="545"/>
                  </a:lnTo>
                  <a:lnTo>
                    <a:pt x="979" y="584"/>
                  </a:lnTo>
                  <a:lnTo>
                    <a:pt x="966" y="623"/>
                  </a:lnTo>
                  <a:lnTo>
                    <a:pt x="952" y="661"/>
                  </a:lnTo>
                  <a:lnTo>
                    <a:pt x="935" y="700"/>
                  </a:lnTo>
                  <a:lnTo>
                    <a:pt x="919" y="737"/>
                  </a:lnTo>
                  <a:lnTo>
                    <a:pt x="902" y="774"/>
                  </a:lnTo>
                  <a:lnTo>
                    <a:pt x="884" y="811"/>
                  </a:lnTo>
                  <a:lnTo>
                    <a:pt x="865" y="848"/>
                  </a:lnTo>
                  <a:lnTo>
                    <a:pt x="846" y="884"/>
                  </a:lnTo>
                  <a:lnTo>
                    <a:pt x="825" y="919"/>
                  </a:lnTo>
                  <a:lnTo>
                    <a:pt x="804" y="954"/>
                  </a:lnTo>
                  <a:lnTo>
                    <a:pt x="781" y="989"/>
                  </a:lnTo>
                  <a:lnTo>
                    <a:pt x="758" y="1022"/>
                  </a:lnTo>
                  <a:lnTo>
                    <a:pt x="734" y="1056"/>
                  </a:lnTo>
                  <a:lnTo>
                    <a:pt x="709" y="1089"/>
                  </a:lnTo>
                  <a:lnTo>
                    <a:pt x="683" y="1122"/>
                  </a:lnTo>
                  <a:lnTo>
                    <a:pt x="657" y="1153"/>
                  </a:lnTo>
                  <a:lnTo>
                    <a:pt x="630" y="1184"/>
                  </a:lnTo>
                  <a:lnTo>
                    <a:pt x="601" y="1215"/>
                  </a:lnTo>
                  <a:lnTo>
                    <a:pt x="572" y="1244"/>
                  </a:lnTo>
                  <a:lnTo>
                    <a:pt x="572" y="1244"/>
                  </a:lnTo>
                  <a:lnTo>
                    <a:pt x="541" y="1275"/>
                  </a:lnTo>
                  <a:lnTo>
                    <a:pt x="510" y="1304"/>
                  </a:lnTo>
                  <a:lnTo>
                    <a:pt x="477" y="1333"/>
                  </a:lnTo>
                  <a:lnTo>
                    <a:pt x="444" y="1360"/>
                  </a:lnTo>
                  <a:lnTo>
                    <a:pt x="410" y="1387"/>
                  </a:lnTo>
                  <a:lnTo>
                    <a:pt x="375" y="1413"/>
                  </a:lnTo>
                  <a:lnTo>
                    <a:pt x="340" y="1437"/>
                  </a:lnTo>
                  <a:lnTo>
                    <a:pt x="304" y="1461"/>
                  </a:lnTo>
                  <a:lnTo>
                    <a:pt x="268" y="1484"/>
                  </a:lnTo>
                  <a:lnTo>
                    <a:pt x="231" y="1506"/>
                  </a:lnTo>
                  <a:lnTo>
                    <a:pt x="194" y="1528"/>
                  </a:lnTo>
                  <a:lnTo>
                    <a:pt x="156" y="1548"/>
                  </a:lnTo>
                  <a:lnTo>
                    <a:pt x="117" y="1567"/>
                  </a:lnTo>
                  <a:lnTo>
                    <a:pt x="79" y="1585"/>
                  </a:lnTo>
                  <a:lnTo>
                    <a:pt x="39" y="1602"/>
                  </a:lnTo>
                  <a:lnTo>
                    <a:pt x="0" y="1618"/>
                  </a:lnTo>
                  <a:lnTo>
                    <a:pt x="1827" y="1618"/>
                  </a:lnTo>
                  <a:lnTo>
                    <a:pt x="1827" y="1618"/>
                  </a:lnTo>
                  <a:lnTo>
                    <a:pt x="1836" y="1618"/>
                  </a:lnTo>
                  <a:lnTo>
                    <a:pt x="1845" y="1617"/>
                  </a:lnTo>
                  <a:lnTo>
                    <a:pt x="1854" y="1614"/>
                  </a:lnTo>
                  <a:lnTo>
                    <a:pt x="1862" y="1611"/>
                  </a:lnTo>
                  <a:lnTo>
                    <a:pt x="1870" y="1608"/>
                  </a:lnTo>
                  <a:lnTo>
                    <a:pt x="1877" y="1603"/>
                  </a:lnTo>
                  <a:lnTo>
                    <a:pt x="1884" y="1598"/>
                  </a:lnTo>
                  <a:lnTo>
                    <a:pt x="1891" y="1592"/>
                  </a:lnTo>
                  <a:lnTo>
                    <a:pt x="1896" y="1586"/>
                  </a:lnTo>
                  <a:lnTo>
                    <a:pt x="1901" y="1579"/>
                  </a:lnTo>
                  <a:lnTo>
                    <a:pt x="1906" y="1572"/>
                  </a:lnTo>
                  <a:lnTo>
                    <a:pt x="1910" y="1564"/>
                  </a:lnTo>
                  <a:lnTo>
                    <a:pt x="1913" y="1556"/>
                  </a:lnTo>
                  <a:lnTo>
                    <a:pt x="1915" y="1547"/>
                  </a:lnTo>
                  <a:lnTo>
                    <a:pt x="1916" y="1538"/>
                  </a:lnTo>
                  <a:lnTo>
                    <a:pt x="1917" y="1529"/>
                  </a:lnTo>
                  <a:lnTo>
                    <a:pt x="1917" y="90"/>
                  </a:lnTo>
                  <a:lnTo>
                    <a:pt x="1917" y="90"/>
                  </a:lnTo>
                  <a:lnTo>
                    <a:pt x="1916" y="80"/>
                  </a:lnTo>
                  <a:lnTo>
                    <a:pt x="1915" y="71"/>
                  </a:lnTo>
                  <a:lnTo>
                    <a:pt x="1913" y="63"/>
                  </a:lnTo>
                  <a:lnTo>
                    <a:pt x="1910" y="55"/>
                  </a:lnTo>
                  <a:lnTo>
                    <a:pt x="1906" y="47"/>
                  </a:lnTo>
                  <a:lnTo>
                    <a:pt x="1901" y="39"/>
                  </a:lnTo>
                  <a:lnTo>
                    <a:pt x="1896" y="33"/>
                  </a:lnTo>
                  <a:lnTo>
                    <a:pt x="1891" y="26"/>
                  </a:lnTo>
                  <a:lnTo>
                    <a:pt x="1884" y="20"/>
                  </a:lnTo>
                  <a:lnTo>
                    <a:pt x="1877" y="15"/>
                  </a:lnTo>
                  <a:lnTo>
                    <a:pt x="1870" y="11"/>
                  </a:lnTo>
                  <a:lnTo>
                    <a:pt x="1862" y="7"/>
                  </a:lnTo>
                  <a:lnTo>
                    <a:pt x="1854" y="4"/>
                  </a:lnTo>
                  <a:lnTo>
                    <a:pt x="1845" y="2"/>
                  </a:lnTo>
                  <a:lnTo>
                    <a:pt x="1836" y="1"/>
                  </a:lnTo>
                  <a:lnTo>
                    <a:pt x="18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Rectangle 261"/>
            <p:cNvSpPr>
              <a:spLocks noChangeArrowheads="1"/>
            </p:cNvSpPr>
            <p:nvPr/>
          </p:nvSpPr>
          <p:spPr bwMode="auto">
            <a:xfrm>
              <a:off x="4716448" y="1189035"/>
              <a:ext cx="1871657" cy="1138235"/>
            </a:xfrm>
            <a:prstGeom prst="rect">
              <a:avLst/>
            </a:prstGeom>
            <a:pattFill prst="pct5">
              <a:fgClr>
                <a:schemeClr val="tx1">
                  <a:lumMod val="50000"/>
                  <a:lumOff val="5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Freeform 262"/>
            <p:cNvSpPr>
              <a:spLocks/>
            </p:cNvSpPr>
            <p:nvPr/>
          </p:nvSpPr>
          <p:spPr bwMode="auto">
            <a:xfrm>
              <a:off x="5630845" y="1131885"/>
              <a:ext cx="42863" cy="42863"/>
            </a:xfrm>
            <a:custGeom>
              <a:avLst/>
              <a:gdLst>
                <a:gd name="T0" fmla="*/ 53 w 53"/>
                <a:gd name="T1" fmla="*/ 27 h 53"/>
                <a:gd name="T2" fmla="*/ 53 w 53"/>
                <a:gd name="T3" fmla="*/ 27 h 53"/>
                <a:gd name="T4" fmla="*/ 52 w 53"/>
                <a:gd name="T5" fmla="*/ 32 h 53"/>
                <a:gd name="T6" fmla="*/ 51 w 53"/>
                <a:gd name="T7" fmla="*/ 37 h 53"/>
                <a:gd name="T8" fmla="*/ 48 w 53"/>
                <a:gd name="T9" fmla="*/ 41 h 53"/>
                <a:gd name="T10" fmla="*/ 45 w 53"/>
                <a:gd name="T11" fmla="*/ 45 h 53"/>
                <a:gd name="T12" fmla="*/ 41 w 53"/>
                <a:gd name="T13" fmla="*/ 49 h 53"/>
                <a:gd name="T14" fmla="*/ 37 w 53"/>
                <a:gd name="T15" fmla="*/ 51 h 53"/>
                <a:gd name="T16" fmla="*/ 32 w 53"/>
                <a:gd name="T17" fmla="*/ 53 h 53"/>
                <a:gd name="T18" fmla="*/ 26 w 53"/>
                <a:gd name="T19" fmla="*/ 53 h 53"/>
                <a:gd name="T20" fmla="*/ 26 w 53"/>
                <a:gd name="T21" fmla="*/ 53 h 53"/>
                <a:gd name="T22" fmla="*/ 21 w 53"/>
                <a:gd name="T23" fmla="*/ 53 h 53"/>
                <a:gd name="T24" fmla="*/ 16 w 53"/>
                <a:gd name="T25" fmla="*/ 51 h 53"/>
                <a:gd name="T26" fmla="*/ 12 w 53"/>
                <a:gd name="T27" fmla="*/ 49 h 53"/>
                <a:gd name="T28" fmla="*/ 8 w 53"/>
                <a:gd name="T29" fmla="*/ 45 h 53"/>
                <a:gd name="T30" fmla="*/ 4 w 53"/>
                <a:gd name="T31" fmla="*/ 41 h 53"/>
                <a:gd name="T32" fmla="*/ 2 w 53"/>
                <a:gd name="T33" fmla="*/ 37 h 53"/>
                <a:gd name="T34" fmla="*/ 0 w 53"/>
                <a:gd name="T35" fmla="*/ 32 h 53"/>
                <a:gd name="T36" fmla="*/ 0 w 53"/>
                <a:gd name="T37" fmla="*/ 27 h 53"/>
                <a:gd name="T38" fmla="*/ 0 w 53"/>
                <a:gd name="T39" fmla="*/ 27 h 53"/>
                <a:gd name="T40" fmla="*/ 0 w 53"/>
                <a:gd name="T41" fmla="*/ 21 h 53"/>
                <a:gd name="T42" fmla="*/ 2 w 53"/>
                <a:gd name="T43" fmla="*/ 16 h 53"/>
                <a:gd name="T44" fmla="*/ 4 w 53"/>
                <a:gd name="T45" fmla="*/ 12 h 53"/>
                <a:gd name="T46" fmla="*/ 8 w 53"/>
                <a:gd name="T47" fmla="*/ 8 h 53"/>
                <a:gd name="T48" fmla="*/ 12 w 53"/>
                <a:gd name="T49" fmla="*/ 5 h 53"/>
                <a:gd name="T50" fmla="*/ 16 w 53"/>
                <a:gd name="T51" fmla="*/ 2 h 53"/>
                <a:gd name="T52" fmla="*/ 21 w 53"/>
                <a:gd name="T53" fmla="*/ 1 h 53"/>
                <a:gd name="T54" fmla="*/ 26 w 53"/>
                <a:gd name="T55" fmla="*/ 0 h 53"/>
                <a:gd name="T56" fmla="*/ 26 w 53"/>
                <a:gd name="T57" fmla="*/ 0 h 53"/>
                <a:gd name="T58" fmla="*/ 32 w 53"/>
                <a:gd name="T59" fmla="*/ 1 h 53"/>
                <a:gd name="T60" fmla="*/ 37 w 53"/>
                <a:gd name="T61" fmla="*/ 2 h 53"/>
                <a:gd name="T62" fmla="*/ 41 w 53"/>
                <a:gd name="T63" fmla="*/ 5 h 53"/>
                <a:gd name="T64" fmla="*/ 45 w 53"/>
                <a:gd name="T65" fmla="*/ 8 h 53"/>
                <a:gd name="T66" fmla="*/ 48 w 53"/>
                <a:gd name="T67" fmla="*/ 12 h 53"/>
                <a:gd name="T68" fmla="*/ 51 w 53"/>
                <a:gd name="T69" fmla="*/ 16 h 53"/>
                <a:gd name="T70" fmla="*/ 52 w 53"/>
                <a:gd name="T71" fmla="*/ 21 h 53"/>
                <a:gd name="T72" fmla="*/ 53 w 53"/>
                <a:gd name="T7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3" y="27"/>
                  </a:lnTo>
                  <a:lnTo>
                    <a:pt x="52" y="32"/>
                  </a:lnTo>
                  <a:lnTo>
                    <a:pt x="51" y="37"/>
                  </a:lnTo>
                  <a:lnTo>
                    <a:pt x="48" y="41"/>
                  </a:lnTo>
                  <a:lnTo>
                    <a:pt x="45" y="45"/>
                  </a:lnTo>
                  <a:lnTo>
                    <a:pt x="41" y="49"/>
                  </a:lnTo>
                  <a:lnTo>
                    <a:pt x="37" y="51"/>
                  </a:lnTo>
                  <a:lnTo>
                    <a:pt x="32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1" y="53"/>
                  </a:lnTo>
                  <a:lnTo>
                    <a:pt x="16" y="51"/>
                  </a:lnTo>
                  <a:lnTo>
                    <a:pt x="12" y="49"/>
                  </a:lnTo>
                  <a:lnTo>
                    <a:pt x="8" y="45"/>
                  </a:lnTo>
                  <a:lnTo>
                    <a:pt x="4" y="41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7" y="2"/>
                  </a:lnTo>
                  <a:lnTo>
                    <a:pt x="41" y="5"/>
                  </a:lnTo>
                  <a:lnTo>
                    <a:pt x="45" y="8"/>
                  </a:lnTo>
                  <a:lnTo>
                    <a:pt x="48" y="12"/>
                  </a:lnTo>
                  <a:lnTo>
                    <a:pt x="51" y="16"/>
                  </a:lnTo>
                  <a:lnTo>
                    <a:pt x="52" y="21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Freeform 263"/>
            <p:cNvSpPr>
              <a:spLocks/>
            </p:cNvSpPr>
            <p:nvPr/>
          </p:nvSpPr>
          <p:spPr bwMode="auto">
            <a:xfrm>
              <a:off x="5630845" y="1131885"/>
              <a:ext cx="42863" cy="42863"/>
            </a:xfrm>
            <a:custGeom>
              <a:avLst/>
              <a:gdLst>
                <a:gd name="T0" fmla="*/ 53 w 53"/>
                <a:gd name="T1" fmla="*/ 27 h 53"/>
                <a:gd name="T2" fmla="*/ 53 w 53"/>
                <a:gd name="T3" fmla="*/ 27 h 53"/>
                <a:gd name="T4" fmla="*/ 52 w 53"/>
                <a:gd name="T5" fmla="*/ 32 h 53"/>
                <a:gd name="T6" fmla="*/ 51 w 53"/>
                <a:gd name="T7" fmla="*/ 37 h 53"/>
                <a:gd name="T8" fmla="*/ 48 w 53"/>
                <a:gd name="T9" fmla="*/ 41 h 53"/>
                <a:gd name="T10" fmla="*/ 45 w 53"/>
                <a:gd name="T11" fmla="*/ 45 h 53"/>
                <a:gd name="T12" fmla="*/ 41 w 53"/>
                <a:gd name="T13" fmla="*/ 49 h 53"/>
                <a:gd name="T14" fmla="*/ 37 w 53"/>
                <a:gd name="T15" fmla="*/ 51 h 53"/>
                <a:gd name="T16" fmla="*/ 32 w 53"/>
                <a:gd name="T17" fmla="*/ 53 h 53"/>
                <a:gd name="T18" fmla="*/ 26 w 53"/>
                <a:gd name="T19" fmla="*/ 53 h 53"/>
                <a:gd name="T20" fmla="*/ 26 w 53"/>
                <a:gd name="T21" fmla="*/ 53 h 53"/>
                <a:gd name="T22" fmla="*/ 21 w 53"/>
                <a:gd name="T23" fmla="*/ 53 h 53"/>
                <a:gd name="T24" fmla="*/ 16 w 53"/>
                <a:gd name="T25" fmla="*/ 51 h 53"/>
                <a:gd name="T26" fmla="*/ 12 w 53"/>
                <a:gd name="T27" fmla="*/ 49 h 53"/>
                <a:gd name="T28" fmla="*/ 8 w 53"/>
                <a:gd name="T29" fmla="*/ 45 h 53"/>
                <a:gd name="T30" fmla="*/ 4 w 53"/>
                <a:gd name="T31" fmla="*/ 41 h 53"/>
                <a:gd name="T32" fmla="*/ 2 w 53"/>
                <a:gd name="T33" fmla="*/ 37 h 53"/>
                <a:gd name="T34" fmla="*/ 0 w 53"/>
                <a:gd name="T35" fmla="*/ 32 h 53"/>
                <a:gd name="T36" fmla="*/ 0 w 53"/>
                <a:gd name="T37" fmla="*/ 27 h 53"/>
                <a:gd name="T38" fmla="*/ 0 w 53"/>
                <a:gd name="T39" fmla="*/ 27 h 53"/>
                <a:gd name="T40" fmla="*/ 0 w 53"/>
                <a:gd name="T41" fmla="*/ 21 h 53"/>
                <a:gd name="T42" fmla="*/ 2 w 53"/>
                <a:gd name="T43" fmla="*/ 16 h 53"/>
                <a:gd name="T44" fmla="*/ 4 w 53"/>
                <a:gd name="T45" fmla="*/ 12 h 53"/>
                <a:gd name="T46" fmla="*/ 8 w 53"/>
                <a:gd name="T47" fmla="*/ 8 h 53"/>
                <a:gd name="T48" fmla="*/ 12 w 53"/>
                <a:gd name="T49" fmla="*/ 5 h 53"/>
                <a:gd name="T50" fmla="*/ 16 w 53"/>
                <a:gd name="T51" fmla="*/ 2 h 53"/>
                <a:gd name="T52" fmla="*/ 21 w 53"/>
                <a:gd name="T53" fmla="*/ 1 h 53"/>
                <a:gd name="T54" fmla="*/ 26 w 53"/>
                <a:gd name="T55" fmla="*/ 0 h 53"/>
                <a:gd name="T56" fmla="*/ 26 w 53"/>
                <a:gd name="T57" fmla="*/ 0 h 53"/>
                <a:gd name="T58" fmla="*/ 32 w 53"/>
                <a:gd name="T59" fmla="*/ 1 h 53"/>
                <a:gd name="T60" fmla="*/ 37 w 53"/>
                <a:gd name="T61" fmla="*/ 2 h 53"/>
                <a:gd name="T62" fmla="*/ 41 w 53"/>
                <a:gd name="T63" fmla="*/ 5 h 53"/>
                <a:gd name="T64" fmla="*/ 45 w 53"/>
                <a:gd name="T65" fmla="*/ 8 h 53"/>
                <a:gd name="T66" fmla="*/ 48 w 53"/>
                <a:gd name="T67" fmla="*/ 12 h 53"/>
                <a:gd name="T68" fmla="*/ 51 w 53"/>
                <a:gd name="T69" fmla="*/ 16 h 53"/>
                <a:gd name="T70" fmla="*/ 52 w 53"/>
                <a:gd name="T71" fmla="*/ 21 h 53"/>
                <a:gd name="T72" fmla="*/ 53 w 53"/>
                <a:gd name="T73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3" y="27"/>
                  </a:lnTo>
                  <a:lnTo>
                    <a:pt x="52" y="32"/>
                  </a:lnTo>
                  <a:lnTo>
                    <a:pt x="51" y="37"/>
                  </a:lnTo>
                  <a:lnTo>
                    <a:pt x="48" y="41"/>
                  </a:lnTo>
                  <a:lnTo>
                    <a:pt x="45" y="45"/>
                  </a:lnTo>
                  <a:lnTo>
                    <a:pt x="41" y="49"/>
                  </a:lnTo>
                  <a:lnTo>
                    <a:pt x="37" y="51"/>
                  </a:lnTo>
                  <a:lnTo>
                    <a:pt x="32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1" y="53"/>
                  </a:lnTo>
                  <a:lnTo>
                    <a:pt x="16" y="51"/>
                  </a:lnTo>
                  <a:lnTo>
                    <a:pt x="12" y="49"/>
                  </a:lnTo>
                  <a:lnTo>
                    <a:pt x="8" y="45"/>
                  </a:lnTo>
                  <a:lnTo>
                    <a:pt x="4" y="41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7" y="2"/>
                  </a:lnTo>
                  <a:lnTo>
                    <a:pt x="41" y="5"/>
                  </a:lnTo>
                  <a:lnTo>
                    <a:pt x="45" y="8"/>
                  </a:lnTo>
                  <a:lnTo>
                    <a:pt x="48" y="12"/>
                  </a:lnTo>
                  <a:lnTo>
                    <a:pt x="51" y="16"/>
                  </a:lnTo>
                  <a:lnTo>
                    <a:pt x="52" y="21"/>
                  </a:lnTo>
                  <a:lnTo>
                    <a:pt x="53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Freeform 264"/>
            <p:cNvSpPr>
              <a:spLocks/>
            </p:cNvSpPr>
            <p:nvPr/>
          </p:nvSpPr>
          <p:spPr bwMode="auto">
            <a:xfrm>
              <a:off x="5630845" y="1131885"/>
              <a:ext cx="42863" cy="42863"/>
            </a:xfrm>
            <a:custGeom>
              <a:avLst/>
              <a:gdLst>
                <a:gd name="T0" fmla="*/ 53 w 53"/>
                <a:gd name="T1" fmla="*/ 27 h 53"/>
                <a:gd name="T2" fmla="*/ 53 w 53"/>
                <a:gd name="T3" fmla="*/ 27 h 53"/>
                <a:gd name="T4" fmla="*/ 52 w 53"/>
                <a:gd name="T5" fmla="*/ 32 h 53"/>
                <a:gd name="T6" fmla="*/ 51 w 53"/>
                <a:gd name="T7" fmla="*/ 37 h 53"/>
                <a:gd name="T8" fmla="*/ 48 w 53"/>
                <a:gd name="T9" fmla="*/ 41 h 53"/>
                <a:gd name="T10" fmla="*/ 45 w 53"/>
                <a:gd name="T11" fmla="*/ 45 h 53"/>
                <a:gd name="T12" fmla="*/ 41 w 53"/>
                <a:gd name="T13" fmla="*/ 49 h 53"/>
                <a:gd name="T14" fmla="*/ 37 w 53"/>
                <a:gd name="T15" fmla="*/ 51 h 53"/>
                <a:gd name="T16" fmla="*/ 32 w 53"/>
                <a:gd name="T17" fmla="*/ 53 h 53"/>
                <a:gd name="T18" fmla="*/ 26 w 53"/>
                <a:gd name="T19" fmla="*/ 53 h 53"/>
                <a:gd name="T20" fmla="*/ 26 w 53"/>
                <a:gd name="T21" fmla="*/ 53 h 53"/>
                <a:gd name="T22" fmla="*/ 21 w 53"/>
                <a:gd name="T23" fmla="*/ 53 h 53"/>
                <a:gd name="T24" fmla="*/ 16 w 53"/>
                <a:gd name="T25" fmla="*/ 51 h 53"/>
                <a:gd name="T26" fmla="*/ 12 w 53"/>
                <a:gd name="T27" fmla="*/ 49 h 53"/>
                <a:gd name="T28" fmla="*/ 8 w 53"/>
                <a:gd name="T29" fmla="*/ 45 h 53"/>
                <a:gd name="T30" fmla="*/ 4 w 53"/>
                <a:gd name="T31" fmla="*/ 41 h 53"/>
                <a:gd name="T32" fmla="*/ 2 w 53"/>
                <a:gd name="T33" fmla="*/ 37 h 53"/>
                <a:gd name="T34" fmla="*/ 0 w 53"/>
                <a:gd name="T35" fmla="*/ 32 h 53"/>
                <a:gd name="T36" fmla="*/ 0 w 53"/>
                <a:gd name="T37" fmla="*/ 27 h 53"/>
                <a:gd name="T38" fmla="*/ 0 w 53"/>
                <a:gd name="T39" fmla="*/ 27 h 53"/>
                <a:gd name="T40" fmla="*/ 0 w 53"/>
                <a:gd name="T41" fmla="*/ 21 h 53"/>
                <a:gd name="T42" fmla="*/ 2 w 53"/>
                <a:gd name="T43" fmla="*/ 16 h 53"/>
                <a:gd name="T44" fmla="*/ 4 w 53"/>
                <a:gd name="T45" fmla="*/ 12 h 53"/>
                <a:gd name="T46" fmla="*/ 8 w 53"/>
                <a:gd name="T47" fmla="*/ 8 h 53"/>
                <a:gd name="T48" fmla="*/ 12 w 53"/>
                <a:gd name="T49" fmla="*/ 5 h 53"/>
                <a:gd name="T50" fmla="*/ 16 w 53"/>
                <a:gd name="T51" fmla="*/ 2 h 53"/>
                <a:gd name="T52" fmla="*/ 21 w 53"/>
                <a:gd name="T53" fmla="*/ 1 h 53"/>
                <a:gd name="T54" fmla="*/ 26 w 53"/>
                <a:gd name="T55" fmla="*/ 0 h 53"/>
                <a:gd name="T56" fmla="*/ 26 w 53"/>
                <a:gd name="T57" fmla="*/ 0 h 53"/>
                <a:gd name="T58" fmla="*/ 32 w 53"/>
                <a:gd name="T59" fmla="*/ 1 h 53"/>
                <a:gd name="T60" fmla="*/ 37 w 53"/>
                <a:gd name="T61" fmla="*/ 2 h 53"/>
                <a:gd name="T62" fmla="*/ 41 w 53"/>
                <a:gd name="T63" fmla="*/ 5 h 53"/>
                <a:gd name="T64" fmla="*/ 45 w 53"/>
                <a:gd name="T65" fmla="*/ 8 h 53"/>
                <a:gd name="T66" fmla="*/ 48 w 53"/>
                <a:gd name="T67" fmla="*/ 12 h 53"/>
                <a:gd name="T68" fmla="*/ 51 w 53"/>
                <a:gd name="T69" fmla="*/ 16 h 53"/>
                <a:gd name="T70" fmla="*/ 52 w 53"/>
                <a:gd name="T71" fmla="*/ 21 h 53"/>
                <a:gd name="T72" fmla="*/ 53 w 53"/>
                <a:gd name="T73" fmla="*/ 27 h 53"/>
                <a:gd name="T74" fmla="*/ 53 w 53"/>
                <a:gd name="T7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lnTo>
                    <a:pt x="53" y="27"/>
                  </a:lnTo>
                  <a:lnTo>
                    <a:pt x="52" y="32"/>
                  </a:lnTo>
                  <a:lnTo>
                    <a:pt x="51" y="37"/>
                  </a:lnTo>
                  <a:lnTo>
                    <a:pt x="48" y="41"/>
                  </a:lnTo>
                  <a:lnTo>
                    <a:pt x="45" y="45"/>
                  </a:lnTo>
                  <a:lnTo>
                    <a:pt x="41" y="49"/>
                  </a:lnTo>
                  <a:lnTo>
                    <a:pt x="37" y="51"/>
                  </a:lnTo>
                  <a:lnTo>
                    <a:pt x="32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1" y="53"/>
                  </a:lnTo>
                  <a:lnTo>
                    <a:pt x="16" y="51"/>
                  </a:lnTo>
                  <a:lnTo>
                    <a:pt x="12" y="49"/>
                  </a:lnTo>
                  <a:lnTo>
                    <a:pt x="8" y="45"/>
                  </a:lnTo>
                  <a:lnTo>
                    <a:pt x="4" y="41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7" y="2"/>
                  </a:lnTo>
                  <a:lnTo>
                    <a:pt x="41" y="5"/>
                  </a:lnTo>
                  <a:lnTo>
                    <a:pt x="45" y="8"/>
                  </a:lnTo>
                  <a:lnTo>
                    <a:pt x="48" y="12"/>
                  </a:lnTo>
                  <a:lnTo>
                    <a:pt x="51" y="16"/>
                  </a:lnTo>
                  <a:lnTo>
                    <a:pt x="52" y="21"/>
                  </a:lnTo>
                  <a:lnTo>
                    <a:pt x="53" y="27"/>
                  </a:lnTo>
                  <a:lnTo>
                    <a:pt x="53" y="27"/>
                  </a:lnTo>
                  <a:close/>
                </a:path>
              </a:pathLst>
            </a:custGeom>
            <a:noFill/>
            <a:ln w="7938">
              <a:solidFill>
                <a:srgbClr val="4D4D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Freeform 266"/>
            <p:cNvSpPr>
              <a:spLocks/>
            </p:cNvSpPr>
            <p:nvPr/>
          </p:nvSpPr>
          <p:spPr bwMode="auto">
            <a:xfrm>
              <a:off x="4718036" y="887411"/>
              <a:ext cx="1808158" cy="1439859"/>
            </a:xfrm>
            <a:custGeom>
              <a:avLst/>
              <a:gdLst>
                <a:gd name="T0" fmla="*/ 2152 w 2279"/>
                <a:gd name="T1" fmla="*/ 437 h 1814"/>
                <a:gd name="T2" fmla="*/ 2045 w 2279"/>
                <a:gd name="T3" fmla="*/ 269 h 1814"/>
                <a:gd name="T4" fmla="*/ 1907 w 2279"/>
                <a:gd name="T5" fmla="*/ 100 h 1814"/>
                <a:gd name="T6" fmla="*/ 1714 w 2279"/>
                <a:gd name="T7" fmla="*/ 98 h 1814"/>
                <a:gd name="T8" fmla="*/ 1857 w 2279"/>
                <a:gd name="T9" fmla="*/ 254 h 1814"/>
                <a:gd name="T10" fmla="*/ 1973 w 2279"/>
                <a:gd name="T11" fmla="*/ 410 h 1814"/>
                <a:gd name="T12" fmla="*/ 2061 w 2279"/>
                <a:gd name="T13" fmla="*/ 561 h 1814"/>
                <a:gd name="T14" fmla="*/ 2109 w 2279"/>
                <a:gd name="T15" fmla="*/ 681 h 1814"/>
                <a:gd name="T16" fmla="*/ 2139 w 2279"/>
                <a:gd name="T17" fmla="*/ 822 h 1814"/>
                <a:gd name="T18" fmla="*/ 2132 w 2279"/>
                <a:gd name="T19" fmla="*/ 951 h 1814"/>
                <a:gd name="T20" fmla="*/ 2099 w 2279"/>
                <a:gd name="T21" fmla="*/ 1045 h 1814"/>
                <a:gd name="T22" fmla="*/ 2018 w 2279"/>
                <a:gd name="T23" fmla="*/ 1156 h 1814"/>
                <a:gd name="T24" fmla="*/ 1893 w 2279"/>
                <a:gd name="T25" fmla="*/ 1251 h 1814"/>
                <a:gd name="T26" fmla="*/ 1726 w 2279"/>
                <a:gd name="T27" fmla="*/ 1329 h 1814"/>
                <a:gd name="T28" fmla="*/ 1562 w 2279"/>
                <a:gd name="T29" fmla="*/ 1379 h 1814"/>
                <a:gd name="T30" fmla="*/ 1372 w 2279"/>
                <a:gd name="T31" fmla="*/ 1418 h 1814"/>
                <a:gd name="T32" fmla="*/ 1333 w 2279"/>
                <a:gd name="T33" fmla="*/ 1374 h 1814"/>
                <a:gd name="T34" fmla="*/ 1308 w 2279"/>
                <a:gd name="T35" fmla="*/ 1346 h 1814"/>
                <a:gd name="T36" fmla="*/ 1318 w 2279"/>
                <a:gd name="T37" fmla="*/ 1296 h 1814"/>
                <a:gd name="T38" fmla="*/ 1305 w 2279"/>
                <a:gd name="T39" fmla="*/ 1256 h 1814"/>
                <a:gd name="T40" fmla="*/ 1278 w 2279"/>
                <a:gd name="T41" fmla="*/ 1227 h 1814"/>
                <a:gd name="T42" fmla="*/ 1240 w 2279"/>
                <a:gd name="T43" fmla="*/ 1211 h 1814"/>
                <a:gd name="T44" fmla="*/ 1245 w 2279"/>
                <a:gd name="T45" fmla="*/ 1170 h 1814"/>
                <a:gd name="T46" fmla="*/ 1232 w 2279"/>
                <a:gd name="T47" fmla="*/ 1105 h 1814"/>
                <a:gd name="T48" fmla="*/ 1185 w 2279"/>
                <a:gd name="T49" fmla="*/ 1042 h 1814"/>
                <a:gd name="T50" fmla="*/ 1112 w 2279"/>
                <a:gd name="T51" fmla="*/ 1007 h 1814"/>
                <a:gd name="T52" fmla="*/ 1059 w 2279"/>
                <a:gd name="T53" fmla="*/ 1005 h 1814"/>
                <a:gd name="T54" fmla="*/ 1008 w 2279"/>
                <a:gd name="T55" fmla="*/ 1008 h 1814"/>
                <a:gd name="T56" fmla="*/ 1014 w 2279"/>
                <a:gd name="T57" fmla="*/ 948 h 1814"/>
                <a:gd name="T58" fmla="*/ 990 w 2279"/>
                <a:gd name="T59" fmla="*/ 880 h 1814"/>
                <a:gd name="T60" fmla="*/ 937 w 2279"/>
                <a:gd name="T61" fmla="*/ 832 h 1814"/>
                <a:gd name="T62" fmla="*/ 865 w 2279"/>
                <a:gd name="T63" fmla="*/ 813 h 1814"/>
                <a:gd name="T64" fmla="*/ 831 w 2279"/>
                <a:gd name="T65" fmla="*/ 813 h 1814"/>
                <a:gd name="T66" fmla="*/ 823 w 2279"/>
                <a:gd name="T67" fmla="*/ 768 h 1814"/>
                <a:gd name="T68" fmla="*/ 796 w 2279"/>
                <a:gd name="T69" fmla="*/ 720 h 1814"/>
                <a:gd name="T70" fmla="*/ 752 w 2279"/>
                <a:gd name="T71" fmla="*/ 686 h 1814"/>
                <a:gd name="T72" fmla="*/ 739 w 2279"/>
                <a:gd name="T73" fmla="*/ 652 h 1814"/>
                <a:gd name="T74" fmla="*/ 738 w 2279"/>
                <a:gd name="T75" fmla="*/ 593 h 1814"/>
                <a:gd name="T76" fmla="*/ 706 w 2279"/>
                <a:gd name="T77" fmla="*/ 525 h 1814"/>
                <a:gd name="T78" fmla="*/ 647 w 2279"/>
                <a:gd name="T79" fmla="*/ 481 h 1814"/>
                <a:gd name="T80" fmla="*/ 587 w 2279"/>
                <a:gd name="T81" fmla="*/ 469 h 1814"/>
                <a:gd name="T82" fmla="*/ 534 w 2279"/>
                <a:gd name="T83" fmla="*/ 478 h 1814"/>
                <a:gd name="T84" fmla="*/ 507 w 2279"/>
                <a:gd name="T85" fmla="*/ 481 h 1814"/>
                <a:gd name="T86" fmla="*/ 503 w 2279"/>
                <a:gd name="T87" fmla="*/ 433 h 1814"/>
                <a:gd name="T88" fmla="*/ 478 w 2279"/>
                <a:gd name="T89" fmla="*/ 380 h 1814"/>
                <a:gd name="T90" fmla="*/ 0 w 2279"/>
                <a:gd name="T91" fmla="*/ 1813 h 1814"/>
                <a:gd name="T92" fmla="*/ 1575 w 2279"/>
                <a:gd name="T93" fmla="*/ 1798 h 1814"/>
                <a:gd name="T94" fmla="*/ 1567 w 2279"/>
                <a:gd name="T95" fmla="*/ 1754 h 1814"/>
                <a:gd name="T96" fmla="*/ 1547 w 2279"/>
                <a:gd name="T97" fmla="*/ 1716 h 1814"/>
                <a:gd name="T98" fmla="*/ 1570 w 2279"/>
                <a:gd name="T99" fmla="*/ 1666 h 1814"/>
                <a:gd name="T100" fmla="*/ 1574 w 2279"/>
                <a:gd name="T101" fmla="*/ 1617 h 1814"/>
                <a:gd name="T102" fmla="*/ 1548 w 2279"/>
                <a:gd name="T103" fmla="*/ 1551 h 1814"/>
                <a:gd name="T104" fmla="*/ 1658 w 2279"/>
                <a:gd name="T105" fmla="*/ 1498 h 1814"/>
                <a:gd name="T106" fmla="*/ 1818 w 2279"/>
                <a:gd name="T107" fmla="*/ 1443 h 1814"/>
                <a:gd name="T108" fmla="*/ 2007 w 2279"/>
                <a:gd name="T109" fmla="*/ 1343 h 1814"/>
                <a:gd name="T110" fmla="*/ 2148 w 2279"/>
                <a:gd name="T111" fmla="*/ 1220 h 1814"/>
                <a:gd name="T112" fmla="*/ 2238 w 2279"/>
                <a:gd name="T113" fmla="*/ 1074 h 1814"/>
                <a:gd name="T114" fmla="*/ 2272 w 2279"/>
                <a:gd name="T115" fmla="*/ 952 h 1814"/>
                <a:gd name="T116" fmla="*/ 2274 w 2279"/>
                <a:gd name="T117" fmla="*/ 786 h 1814"/>
                <a:gd name="T118" fmla="*/ 2231 w 2279"/>
                <a:gd name="T119" fmla="*/ 609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9" h="1814">
                  <a:moveTo>
                    <a:pt x="2201" y="534"/>
                  </a:moveTo>
                  <a:lnTo>
                    <a:pt x="2201" y="534"/>
                  </a:lnTo>
                  <a:lnTo>
                    <a:pt x="2186" y="502"/>
                  </a:lnTo>
                  <a:lnTo>
                    <a:pt x="2170" y="469"/>
                  </a:lnTo>
                  <a:lnTo>
                    <a:pt x="2152" y="437"/>
                  </a:lnTo>
                  <a:lnTo>
                    <a:pt x="2133" y="404"/>
                  </a:lnTo>
                  <a:lnTo>
                    <a:pt x="2113" y="370"/>
                  </a:lnTo>
                  <a:lnTo>
                    <a:pt x="2091" y="337"/>
                  </a:lnTo>
                  <a:lnTo>
                    <a:pt x="2069" y="303"/>
                  </a:lnTo>
                  <a:lnTo>
                    <a:pt x="2045" y="269"/>
                  </a:lnTo>
                  <a:lnTo>
                    <a:pt x="2020" y="235"/>
                  </a:lnTo>
                  <a:lnTo>
                    <a:pt x="1993" y="202"/>
                  </a:lnTo>
                  <a:lnTo>
                    <a:pt x="1965" y="168"/>
                  </a:lnTo>
                  <a:lnTo>
                    <a:pt x="1937" y="134"/>
                  </a:lnTo>
                  <a:lnTo>
                    <a:pt x="1907" y="100"/>
                  </a:lnTo>
                  <a:lnTo>
                    <a:pt x="1877" y="67"/>
                  </a:lnTo>
                  <a:lnTo>
                    <a:pt x="1845" y="33"/>
                  </a:lnTo>
                  <a:lnTo>
                    <a:pt x="1812" y="0"/>
                  </a:lnTo>
                  <a:lnTo>
                    <a:pt x="1714" y="98"/>
                  </a:lnTo>
                  <a:lnTo>
                    <a:pt x="1714" y="98"/>
                  </a:lnTo>
                  <a:lnTo>
                    <a:pt x="1745" y="129"/>
                  </a:lnTo>
                  <a:lnTo>
                    <a:pt x="1774" y="160"/>
                  </a:lnTo>
                  <a:lnTo>
                    <a:pt x="1803" y="191"/>
                  </a:lnTo>
                  <a:lnTo>
                    <a:pt x="1830" y="223"/>
                  </a:lnTo>
                  <a:lnTo>
                    <a:pt x="1857" y="254"/>
                  </a:lnTo>
                  <a:lnTo>
                    <a:pt x="1882" y="286"/>
                  </a:lnTo>
                  <a:lnTo>
                    <a:pt x="1907" y="317"/>
                  </a:lnTo>
                  <a:lnTo>
                    <a:pt x="1930" y="348"/>
                  </a:lnTo>
                  <a:lnTo>
                    <a:pt x="1952" y="379"/>
                  </a:lnTo>
                  <a:lnTo>
                    <a:pt x="1973" y="410"/>
                  </a:lnTo>
                  <a:lnTo>
                    <a:pt x="1993" y="441"/>
                  </a:lnTo>
                  <a:lnTo>
                    <a:pt x="2012" y="471"/>
                  </a:lnTo>
                  <a:lnTo>
                    <a:pt x="2030" y="501"/>
                  </a:lnTo>
                  <a:lnTo>
                    <a:pt x="2046" y="531"/>
                  </a:lnTo>
                  <a:lnTo>
                    <a:pt x="2061" y="561"/>
                  </a:lnTo>
                  <a:lnTo>
                    <a:pt x="2074" y="591"/>
                  </a:lnTo>
                  <a:lnTo>
                    <a:pt x="2074" y="591"/>
                  </a:lnTo>
                  <a:lnTo>
                    <a:pt x="2088" y="621"/>
                  </a:lnTo>
                  <a:lnTo>
                    <a:pt x="2099" y="651"/>
                  </a:lnTo>
                  <a:lnTo>
                    <a:pt x="2109" y="681"/>
                  </a:lnTo>
                  <a:lnTo>
                    <a:pt x="2118" y="710"/>
                  </a:lnTo>
                  <a:lnTo>
                    <a:pt x="2125" y="739"/>
                  </a:lnTo>
                  <a:lnTo>
                    <a:pt x="2131" y="767"/>
                  </a:lnTo>
                  <a:lnTo>
                    <a:pt x="2136" y="795"/>
                  </a:lnTo>
                  <a:lnTo>
                    <a:pt x="2139" y="822"/>
                  </a:lnTo>
                  <a:lnTo>
                    <a:pt x="2140" y="850"/>
                  </a:lnTo>
                  <a:lnTo>
                    <a:pt x="2140" y="876"/>
                  </a:lnTo>
                  <a:lnTo>
                    <a:pt x="2139" y="901"/>
                  </a:lnTo>
                  <a:lnTo>
                    <a:pt x="2136" y="926"/>
                  </a:lnTo>
                  <a:lnTo>
                    <a:pt x="2132" y="951"/>
                  </a:lnTo>
                  <a:lnTo>
                    <a:pt x="2126" y="975"/>
                  </a:lnTo>
                  <a:lnTo>
                    <a:pt x="2119" y="998"/>
                  </a:lnTo>
                  <a:lnTo>
                    <a:pt x="2110" y="1021"/>
                  </a:lnTo>
                  <a:lnTo>
                    <a:pt x="2110" y="1021"/>
                  </a:lnTo>
                  <a:lnTo>
                    <a:pt x="2099" y="1045"/>
                  </a:lnTo>
                  <a:lnTo>
                    <a:pt x="2086" y="1069"/>
                  </a:lnTo>
                  <a:lnTo>
                    <a:pt x="2072" y="1092"/>
                  </a:lnTo>
                  <a:lnTo>
                    <a:pt x="2056" y="1114"/>
                  </a:lnTo>
                  <a:lnTo>
                    <a:pt x="2038" y="1135"/>
                  </a:lnTo>
                  <a:lnTo>
                    <a:pt x="2018" y="1156"/>
                  </a:lnTo>
                  <a:lnTo>
                    <a:pt x="1996" y="1177"/>
                  </a:lnTo>
                  <a:lnTo>
                    <a:pt x="1972" y="1196"/>
                  </a:lnTo>
                  <a:lnTo>
                    <a:pt x="1948" y="1215"/>
                  </a:lnTo>
                  <a:lnTo>
                    <a:pt x="1921" y="1234"/>
                  </a:lnTo>
                  <a:lnTo>
                    <a:pt x="1893" y="1251"/>
                  </a:lnTo>
                  <a:lnTo>
                    <a:pt x="1863" y="1268"/>
                  </a:lnTo>
                  <a:lnTo>
                    <a:pt x="1831" y="1285"/>
                  </a:lnTo>
                  <a:lnTo>
                    <a:pt x="1798" y="1300"/>
                  </a:lnTo>
                  <a:lnTo>
                    <a:pt x="1763" y="1315"/>
                  </a:lnTo>
                  <a:lnTo>
                    <a:pt x="1726" y="1329"/>
                  </a:lnTo>
                  <a:lnTo>
                    <a:pt x="1726" y="1329"/>
                  </a:lnTo>
                  <a:lnTo>
                    <a:pt x="1688" y="1343"/>
                  </a:lnTo>
                  <a:lnTo>
                    <a:pt x="1648" y="1356"/>
                  </a:lnTo>
                  <a:lnTo>
                    <a:pt x="1606" y="1368"/>
                  </a:lnTo>
                  <a:lnTo>
                    <a:pt x="1562" y="1379"/>
                  </a:lnTo>
                  <a:lnTo>
                    <a:pt x="1518" y="1391"/>
                  </a:lnTo>
                  <a:lnTo>
                    <a:pt x="1471" y="1401"/>
                  </a:lnTo>
                  <a:lnTo>
                    <a:pt x="1422" y="1410"/>
                  </a:lnTo>
                  <a:lnTo>
                    <a:pt x="1372" y="1418"/>
                  </a:lnTo>
                  <a:lnTo>
                    <a:pt x="1372" y="1418"/>
                  </a:lnTo>
                  <a:lnTo>
                    <a:pt x="1366" y="1408"/>
                  </a:lnTo>
                  <a:lnTo>
                    <a:pt x="1359" y="1399"/>
                  </a:lnTo>
                  <a:lnTo>
                    <a:pt x="1351" y="1390"/>
                  </a:lnTo>
                  <a:lnTo>
                    <a:pt x="1343" y="1381"/>
                  </a:lnTo>
                  <a:lnTo>
                    <a:pt x="1333" y="1374"/>
                  </a:lnTo>
                  <a:lnTo>
                    <a:pt x="1323" y="1368"/>
                  </a:lnTo>
                  <a:lnTo>
                    <a:pt x="1313" y="1362"/>
                  </a:lnTo>
                  <a:lnTo>
                    <a:pt x="1301" y="1358"/>
                  </a:lnTo>
                  <a:lnTo>
                    <a:pt x="1301" y="1358"/>
                  </a:lnTo>
                  <a:lnTo>
                    <a:pt x="1308" y="1346"/>
                  </a:lnTo>
                  <a:lnTo>
                    <a:pt x="1314" y="1333"/>
                  </a:lnTo>
                  <a:lnTo>
                    <a:pt x="1317" y="1319"/>
                  </a:lnTo>
                  <a:lnTo>
                    <a:pt x="1318" y="1304"/>
                  </a:lnTo>
                  <a:lnTo>
                    <a:pt x="1318" y="1304"/>
                  </a:lnTo>
                  <a:lnTo>
                    <a:pt x="1318" y="1296"/>
                  </a:lnTo>
                  <a:lnTo>
                    <a:pt x="1317" y="1287"/>
                  </a:lnTo>
                  <a:lnTo>
                    <a:pt x="1315" y="1279"/>
                  </a:lnTo>
                  <a:lnTo>
                    <a:pt x="1312" y="1271"/>
                  </a:lnTo>
                  <a:lnTo>
                    <a:pt x="1309" y="1263"/>
                  </a:lnTo>
                  <a:lnTo>
                    <a:pt x="1305" y="1256"/>
                  </a:lnTo>
                  <a:lnTo>
                    <a:pt x="1301" y="1249"/>
                  </a:lnTo>
                  <a:lnTo>
                    <a:pt x="1296" y="1243"/>
                  </a:lnTo>
                  <a:lnTo>
                    <a:pt x="1290" y="1237"/>
                  </a:lnTo>
                  <a:lnTo>
                    <a:pt x="1284" y="1231"/>
                  </a:lnTo>
                  <a:lnTo>
                    <a:pt x="1278" y="1227"/>
                  </a:lnTo>
                  <a:lnTo>
                    <a:pt x="1271" y="1222"/>
                  </a:lnTo>
                  <a:lnTo>
                    <a:pt x="1264" y="1218"/>
                  </a:lnTo>
                  <a:lnTo>
                    <a:pt x="1256" y="1215"/>
                  </a:lnTo>
                  <a:lnTo>
                    <a:pt x="1248" y="1212"/>
                  </a:lnTo>
                  <a:lnTo>
                    <a:pt x="1240" y="1211"/>
                  </a:lnTo>
                  <a:lnTo>
                    <a:pt x="1240" y="1211"/>
                  </a:lnTo>
                  <a:lnTo>
                    <a:pt x="1242" y="1201"/>
                  </a:lnTo>
                  <a:lnTo>
                    <a:pt x="1244" y="1191"/>
                  </a:lnTo>
                  <a:lnTo>
                    <a:pt x="1245" y="1180"/>
                  </a:lnTo>
                  <a:lnTo>
                    <a:pt x="1245" y="1170"/>
                  </a:lnTo>
                  <a:lnTo>
                    <a:pt x="1245" y="1170"/>
                  </a:lnTo>
                  <a:lnTo>
                    <a:pt x="1244" y="1153"/>
                  </a:lnTo>
                  <a:lnTo>
                    <a:pt x="1242" y="1137"/>
                  </a:lnTo>
                  <a:lnTo>
                    <a:pt x="1238" y="1121"/>
                  </a:lnTo>
                  <a:lnTo>
                    <a:pt x="1232" y="1105"/>
                  </a:lnTo>
                  <a:lnTo>
                    <a:pt x="1225" y="1091"/>
                  </a:lnTo>
                  <a:lnTo>
                    <a:pt x="1217" y="1077"/>
                  </a:lnTo>
                  <a:lnTo>
                    <a:pt x="1207" y="1064"/>
                  </a:lnTo>
                  <a:lnTo>
                    <a:pt x="1197" y="1052"/>
                  </a:lnTo>
                  <a:lnTo>
                    <a:pt x="1185" y="1042"/>
                  </a:lnTo>
                  <a:lnTo>
                    <a:pt x="1172" y="1032"/>
                  </a:lnTo>
                  <a:lnTo>
                    <a:pt x="1158" y="1024"/>
                  </a:lnTo>
                  <a:lnTo>
                    <a:pt x="1144" y="1017"/>
                  </a:lnTo>
                  <a:lnTo>
                    <a:pt x="1128" y="1011"/>
                  </a:lnTo>
                  <a:lnTo>
                    <a:pt x="1112" y="1007"/>
                  </a:lnTo>
                  <a:lnTo>
                    <a:pt x="1096" y="1005"/>
                  </a:lnTo>
                  <a:lnTo>
                    <a:pt x="1079" y="1004"/>
                  </a:lnTo>
                  <a:lnTo>
                    <a:pt x="1079" y="1004"/>
                  </a:lnTo>
                  <a:lnTo>
                    <a:pt x="1069" y="1004"/>
                  </a:lnTo>
                  <a:lnTo>
                    <a:pt x="1059" y="1005"/>
                  </a:lnTo>
                  <a:lnTo>
                    <a:pt x="1039" y="1008"/>
                  </a:lnTo>
                  <a:lnTo>
                    <a:pt x="1021" y="1014"/>
                  </a:lnTo>
                  <a:lnTo>
                    <a:pt x="1003" y="1022"/>
                  </a:lnTo>
                  <a:lnTo>
                    <a:pt x="1003" y="1022"/>
                  </a:lnTo>
                  <a:lnTo>
                    <a:pt x="1008" y="1008"/>
                  </a:lnTo>
                  <a:lnTo>
                    <a:pt x="1012" y="994"/>
                  </a:lnTo>
                  <a:lnTo>
                    <a:pt x="1014" y="979"/>
                  </a:lnTo>
                  <a:lnTo>
                    <a:pt x="1015" y="964"/>
                  </a:lnTo>
                  <a:lnTo>
                    <a:pt x="1015" y="964"/>
                  </a:lnTo>
                  <a:lnTo>
                    <a:pt x="1014" y="948"/>
                  </a:lnTo>
                  <a:lnTo>
                    <a:pt x="1012" y="934"/>
                  </a:lnTo>
                  <a:lnTo>
                    <a:pt x="1008" y="919"/>
                  </a:lnTo>
                  <a:lnTo>
                    <a:pt x="1003" y="905"/>
                  </a:lnTo>
                  <a:lnTo>
                    <a:pt x="997" y="892"/>
                  </a:lnTo>
                  <a:lnTo>
                    <a:pt x="990" y="880"/>
                  </a:lnTo>
                  <a:lnTo>
                    <a:pt x="981" y="869"/>
                  </a:lnTo>
                  <a:lnTo>
                    <a:pt x="971" y="858"/>
                  </a:lnTo>
                  <a:lnTo>
                    <a:pt x="961" y="848"/>
                  </a:lnTo>
                  <a:lnTo>
                    <a:pt x="949" y="840"/>
                  </a:lnTo>
                  <a:lnTo>
                    <a:pt x="937" y="832"/>
                  </a:lnTo>
                  <a:lnTo>
                    <a:pt x="924" y="825"/>
                  </a:lnTo>
                  <a:lnTo>
                    <a:pt x="909" y="820"/>
                  </a:lnTo>
                  <a:lnTo>
                    <a:pt x="895" y="816"/>
                  </a:lnTo>
                  <a:lnTo>
                    <a:pt x="880" y="814"/>
                  </a:lnTo>
                  <a:lnTo>
                    <a:pt x="865" y="813"/>
                  </a:lnTo>
                  <a:lnTo>
                    <a:pt x="865" y="813"/>
                  </a:lnTo>
                  <a:lnTo>
                    <a:pt x="847" y="814"/>
                  </a:lnTo>
                  <a:lnTo>
                    <a:pt x="830" y="817"/>
                  </a:lnTo>
                  <a:lnTo>
                    <a:pt x="830" y="817"/>
                  </a:lnTo>
                  <a:lnTo>
                    <a:pt x="831" y="813"/>
                  </a:lnTo>
                  <a:lnTo>
                    <a:pt x="831" y="813"/>
                  </a:lnTo>
                  <a:lnTo>
                    <a:pt x="830" y="801"/>
                  </a:lnTo>
                  <a:lnTo>
                    <a:pt x="829" y="790"/>
                  </a:lnTo>
                  <a:lnTo>
                    <a:pt x="826" y="779"/>
                  </a:lnTo>
                  <a:lnTo>
                    <a:pt x="823" y="768"/>
                  </a:lnTo>
                  <a:lnTo>
                    <a:pt x="819" y="757"/>
                  </a:lnTo>
                  <a:lnTo>
                    <a:pt x="814" y="747"/>
                  </a:lnTo>
                  <a:lnTo>
                    <a:pt x="809" y="738"/>
                  </a:lnTo>
                  <a:lnTo>
                    <a:pt x="803" y="729"/>
                  </a:lnTo>
                  <a:lnTo>
                    <a:pt x="796" y="720"/>
                  </a:lnTo>
                  <a:lnTo>
                    <a:pt x="788" y="712"/>
                  </a:lnTo>
                  <a:lnTo>
                    <a:pt x="780" y="705"/>
                  </a:lnTo>
                  <a:lnTo>
                    <a:pt x="771" y="698"/>
                  </a:lnTo>
                  <a:lnTo>
                    <a:pt x="762" y="692"/>
                  </a:lnTo>
                  <a:lnTo>
                    <a:pt x="752" y="686"/>
                  </a:lnTo>
                  <a:lnTo>
                    <a:pt x="742" y="682"/>
                  </a:lnTo>
                  <a:lnTo>
                    <a:pt x="732" y="678"/>
                  </a:lnTo>
                  <a:lnTo>
                    <a:pt x="732" y="678"/>
                  </a:lnTo>
                  <a:lnTo>
                    <a:pt x="736" y="665"/>
                  </a:lnTo>
                  <a:lnTo>
                    <a:pt x="739" y="652"/>
                  </a:lnTo>
                  <a:lnTo>
                    <a:pt x="741" y="638"/>
                  </a:lnTo>
                  <a:lnTo>
                    <a:pt x="741" y="624"/>
                  </a:lnTo>
                  <a:lnTo>
                    <a:pt x="741" y="624"/>
                  </a:lnTo>
                  <a:lnTo>
                    <a:pt x="741" y="608"/>
                  </a:lnTo>
                  <a:lnTo>
                    <a:pt x="738" y="593"/>
                  </a:lnTo>
                  <a:lnTo>
                    <a:pt x="734" y="578"/>
                  </a:lnTo>
                  <a:lnTo>
                    <a:pt x="729" y="564"/>
                  </a:lnTo>
                  <a:lnTo>
                    <a:pt x="723" y="550"/>
                  </a:lnTo>
                  <a:lnTo>
                    <a:pt x="715" y="537"/>
                  </a:lnTo>
                  <a:lnTo>
                    <a:pt x="706" y="525"/>
                  </a:lnTo>
                  <a:lnTo>
                    <a:pt x="696" y="514"/>
                  </a:lnTo>
                  <a:lnTo>
                    <a:pt x="685" y="504"/>
                  </a:lnTo>
                  <a:lnTo>
                    <a:pt x="673" y="496"/>
                  </a:lnTo>
                  <a:lnTo>
                    <a:pt x="660" y="488"/>
                  </a:lnTo>
                  <a:lnTo>
                    <a:pt x="647" y="481"/>
                  </a:lnTo>
                  <a:lnTo>
                    <a:pt x="633" y="476"/>
                  </a:lnTo>
                  <a:lnTo>
                    <a:pt x="618" y="472"/>
                  </a:lnTo>
                  <a:lnTo>
                    <a:pt x="603" y="470"/>
                  </a:lnTo>
                  <a:lnTo>
                    <a:pt x="587" y="469"/>
                  </a:lnTo>
                  <a:lnTo>
                    <a:pt x="587" y="469"/>
                  </a:lnTo>
                  <a:lnTo>
                    <a:pt x="576" y="470"/>
                  </a:lnTo>
                  <a:lnTo>
                    <a:pt x="565" y="471"/>
                  </a:lnTo>
                  <a:lnTo>
                    <a:pt x="554" y="473"/>
                  </a:lnTo>
                  <a:lnTo>
                    <a:pt x="544" y="475"/>
                  </a:lnTo>
                  <a:lnTo>
                    <a:pt x="534" y="478"/>
                  </a:lnTo>
                  <a:lnTo>
                    <a:pt x="524" y="482"/>
                  </a:lnTo>
                  <a:lnTo>
                    <a:pt x="515" y="487"/>
                  </a:lnTo>
                  <a:lnTo>
                    <a:pt x="506" y="492"/>
                  </a:lnTo>
                  <a:lnTo>
                    <a:pt x="506" y="492"/>
                  </a:lnTo>
                  <a:lnTo>
                    <a:pt x="507" y="481"/>
                  </a:lnTo>
                  <a:lnTo>
                    <a:pt x="507" y="469"/>
                  </a:lnTo>
                  <a:lnTo>
                    <a:pt x="507" y="469"/>
                  </a:lnTo>
                  <a:lnTo>
                    <a:pt x="507" y="457"/>
                  </a:lnTo>
                  <a:lnTo>
                    <a:pt x="505" y="445"/>
                  </a:lnTo>
                  <a:lnTo>
                    <a:pt x="503" y="433"/>
                  </a:lnTo>
                  <a:lnTo>
                    <a:pt x="500" y="422"/>
                  </a:lnTo>
                  <a:lnTo>
                    <a:pt x="495" y="411"/>
                  </a:lnTo>
                  <a:lnTo>
                    <a:pt x="490" y="400"/>
                  </a:lnTo>
                  <a:lnTo>
                    <a:pt x="485" y="390"/>
                  </a:lnTo>
                  <a:lnTo>
                    <a:pt x="478" y="380"/>
                  </a:lnTo>
                  <a:lnTo>
                    <a:pt x="239" y="380"/>
                  </a:lnTo>
                  <a:lnTo>
                    <a:pt x="239" y="380"/>
                  </a:lnTo>
                  <a:lnTo>
                    <a:pt x="239" y="381"/>
                  </a:lnTo>
                  <a:lnTo>
                    <a:pt x="0" y="381"/>
                  </a:lnTo>
                  <a:lnTo>
                    <a:pt x="0" y="1813"/>
                  </a:lnTo>
                  <a:lnTo>
                    <a:pt x="1228" y="1814"/>
                  </a:lnTo>
                  <a:lnTo>
                    <a:pt x="1228" y="181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5" y="1798"/>
                  </a:lnTo>
                  <a:lnTo>
                    <a:pt x="1575" y="1798"/>
                  </a:lnTo>
                  <a:lnTo>
                    <a:pt x="1574" y="1787"/>
                  </a:lnTo>
                  <a:lnTo>
                    <a:pt x="1573" y="1776"/>
                  </a:lnTo>
                  <a:lnTo>
                    <a:pt x="1570" y="1765"/>
                  </a:lnTo>
                  <a:lnTo>
                    <a:pt x="1567" y="1754"/>
                  </a:lnTo>
                  <a:lnTo>
                    <a:pt x="1563" y="1744"/>
                  </a:lnTo>
                  <a:lnTo>
                    <a:pt x="1558" y="1734"/>
                  </a:lnTo>
                  <a:lnTo>
                    <a:pt x="1553" y="1724"/>
                  </a:lnTo>
                  <a:lnTo>
                    <a:pt x="1547" y="1716"/>
                  </a:lnTo>
                  <a:lnTo>
                    <a:pt x="1547" y="1716"/>
                  </a:lnTo>
                  <a:lnTo>
                    <a:pt x="1553" y="1707"/>
                  </a:lnTo>
                  <a:lnTo>
                    <a:pt x="1558" y="1697"/>
                  </a:lnTo>
                  <a:lnTo>
                    <a:pt x="1563" y="1687"/>
                  </a:lnTo>
                  <a:lnTo>
                    <a:pt x="1567" y="1677"/>
                  </a:lnTo>
                  <a:lnTo>
                    <a:pt x="1570" y="1666"/>
                  </a:lnTo>
                  <a:lnTo>
                    <a:pt x="1573" y="1655"/>
                  </a:lnTo>
                  <a:lnTo>
                    <a:pt x="1574" y="1644"/>
                  </a:lnTo>
                  <a:lnTo>
                    <a:pt x="1575" y="1632"/>
                  </a:lnTo>
                  <a:lnTo>
                    <a:pt x="1575" y="1632"/>
                  </a:lnTo>
                  <a:lnTo>
                    <a:pt x="1574" y="1617"/>
                  </a:lnTo>
                  <a:lnTo>
                    <a:pt x="1571" y="1603"/>
                  </a:lnTo>
                  <a:lnTo>
                    <a:pt x="1568" y="1589"/>
                  </a:lnTo>
                  <a:lnTo>
                    <a:pt x="1562" y="1575"/>
                  </a:lnTo>
                  <a:lnTo>
                    <a:pt x="1556" y="1563"/>
                  </a:lnTo>
                  <a:lnTo>
                    <a:pt x="1548" y="1551"/>
                  </a:lnTo>
                  <a:lnTo>
                    <a:pt x="1539" y="1540"/>
                  </a:lnTo>
                  <a:lnTo>
                    <a:pt x="1529" y="1530"/>
                  </a:lnTo>
                  <a:lnTo>
                    <a:pt x="1529" y="1530"/>
                  </a:lnTo>
                  <a:lnTo>
                    <a:pt x="1595" y="1515"/>
                  </a:lnTo>
                  <a:lnTo>
                    <a:pt x="1658" y="1498"/>
                  </a:lnTo>
                  <a:lnTo>
                    <a:pt x="1718" y="1480"/>
                  </a:lnTo>
                  <a:lnTo>
                    <a:pt x="1746" y="1470"/>
                  </a:lnTo>
                  <a:lnTo>
                    <a:pt x="1774" y="1460"/>
                  </a:lnTo>
                  <a:lnTo>
                    <a:pt x="1774" y="1460"/>
                  </a:lnTo>
                  <a:lnTo>
                    <a:pt x="1818" y="1443"/>
                  </a:lnTo>
                  <a:lnTo>
                    <a:pt x="1860" y="1425"/>
                  </a:lnTo>
                  <a:lnTo>
                    <a:pt x="1899" y="1406"/>
                  </a:lnTo>
                  <a:lnTo>
                    <a:pt x="1937" y="1385"/>
                  </a:lnTo>
                  <a:lnTo>
                    <a:pt x="1973" y="1364"/>
                  </a:lnTo>
                  <a:lnTo>
                    <a:pt x="2007" y="1343"/>
                  </a:lnTo>
                  <a:lnTo>
                    <a:pt x="2040" y="1320"/>
                  </a:lnTo>
                  <a:lnTo>
                    <a:pt x="2070" y="1296"/>
                  </a:lnTo>
                  <a:lnTo>
                    <a:pt x="2098" y="1272"/>
                  </a:lnTo>
                  <a:lnTo>
                    <a:pt x="2124" y="1246"/>
                  </a:lnTo>
                  <a:lnTo>
                    <a:pt x="2148" y="1220"/>
                  </a:lnTo>
                  <a:lnTo>
                    <a:pt x="2170" y="1192"/>
                  </a:lnTo>
                  <a:lnTo>
                    <a:pt x="2190" y="1164"/>
                  </a:lnTo>
                  <a:lnTo>
                    <a:pt x="2208" y="1135"/>
                  </a:lnTo>
                  <a:lnTo>
                    <a:pt x="2224" y="1105"/>
                  </a:lnTo>
                  <a:lnTo>
                    <a:pt x="2238" y="1074"/>
                  </a:lnTo>
                  <a:lnTo>
                    <a:pt x="2238" y="1074"/>
                  </a:lnTo>
                  <a:lnTo>
                    <a:pt x="2249" y="1044"/>
                  </a:lnTo>
                  <a:lnTo>
                    <a:pt x="2259" y="1014"/>
                  </a:lnTo>
                  <a:lnTo>
                    <a:pt x="2266" y="983"/>
                  </a:lnTo>
                  <a:lnTo>
                    <a:pt x="2272" y="952"/>
                  </a:lnTo>
                  <a:lnTo>
                    <a:pt x="2276" y="920"/>
                  </a:lnTo>
                  <a:lnTo>
                    <a:pt x="2278" y="888"/>
                  </a:lnTo>
                  <a:lnTo>
                    <a:pt x="2279" y="855"/>
                  </a:lnTo>
                  <a:lnTo>
                    <a:pt x="2277" y="820"/>
                  </a:lnTo>
                  <a:lnTo>
                    <a:pt x="2274" y="786"/>
                  </a:lnTo>
                  <a:lnTo>
                    <a:pt x="2269" y="752"/>
                  </a:lnTo>
                  <a:lnTo>
                    <a:pt x="2262" y="717"/>
                  </a:lnTo>
                  <a:lnTo>
                    <a:pt x="2254" y="681"/>
                  </a:lnTo>
                  <a:lnTo>
                    <a:pt x="2243" y="645"/>
                  </a:lnTo>
                  <a:lnTo>
                    <a:pt x="2231" y="609"/>
                  </a:lnTo>
                  <a:lnTo>
                    <a:pt x="2217" y="572"/>
                  </a:lnTo>
                  <a:lnTo>
                    <a:pt x="2201" y="5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267"/>
            <p:cNvSpPr>
              <a:spLocks/>
            </p:cNvSpPr>
            <p:nvPr/>
          </p:nvSpPr>
          <p:spPr bwMode="auto">
            <a:xfrm>
              <a:off x="4716450" y="903286"/>
              <a:ext cx="1789108" cy="1423985"/>
            </a:xfrm>
            <a:custGeom>
              <a:avLst/>
              <a:gdLst>
                <a:gd name="T0" fmla="*/ 2130 w 2253"/>
                <a:gd name="T1" fmla="*/ 430 h 1795"/>
                <a:gd name="T2" fmla="*/ 2024 w 2253"/>
                <a:gd name="T3" fmla="*/ 266 h 1795"/>
                <a:gd name="T4" fmla="*/ 1888 w 2253"/>
                <a:gd name="T5" fmla="*/ 99 h 1795"/>
                <a:gd name="T6" fmla="*/ 1734 w 2253"/>
                <a:gd name="T7" fmla="*/ 60 h 1795"/>
                <a:gd name="T8" fmla="*/ 1878 w 2253"/>
                <a:gd name="T9" fmla="*/ 218 h 1795"/>
                <a:gd name="T10" fmla="*/ 1996 w 2253"/>
                <a:gd name="T11" fmla="*/ 377 h 1795"/>
                <a:gd name="T12" fmla="*/ 2086 w 2253"/>
                <a:gd name="T13" fmla="*/ 531 h 1795"/>
                <a:gd name="T14" fmla="*/ 2136 w 2253"/>
                <a:gd name="T15" fmla="*/ 655 h 1795"/>
                <a:gd name="T16" fmla="*/ 2166 w 2253"/>
                <a:gd name="T17" fmla="*/ 803 h 1795"/>
                <a:gd name="T18" fmla="*/ 2158 w 2253"/>
                <a:gd name="T19" fmla="*/ 938 h 1795"/>
                <a:gd name="T20" fmla="*/ 2126 w 2253"/>
                <a:gd name="T21" fmla="*/ 1033 h 1795"/>
                <a:gd name="T22" fmla="*/ 2058 w 2253"/>
                <a:gd name="T23" fmla="*/ 1134 h 1795"/>
                <a:gd name="T24" fmla="*/ 1959 w 2253"/>
                <a:gd name="T25" fmla="*/ 1221 h 1795"/>
                <a:gd name="T26" fmla="*/ 1830 w 2253"/>
                <a:gd name="T27" fmla="*/ 1296 h 1795"/>
                <a:gd name="T28" fmla="*/ 1671 w 2253"/>
                <a:gd name="T29" fmla="*/ 1357 h 1795"/>
                <a:gd name="T30" fmla="*/ 1482 w 2253"/>
                <a:gd name="T31" fmla="*/ 1406 h 1795"/>
                <a:gd name="T32" fmla="*/ 1263 w 2253"/>
                <a:gd name="T33" fmla="*/ 1441 h 1795"/>
                <a:gd name="T34" fmla="*/ 1208 w 2253"/>
                <a:gd name="T35" fmla="*/ 1393 h 1795"/>
                <a:gd name="T36" fmla="*/ 1163 w 2253"/>
                <a:gd name="T37" fmla="*/ 1320 h 1795"/>
                <a:gd name="T38" fmla="*/ 1090 w 2253"/>
                <a:gd name="T39" fmla="*/ 1276 h 1795"/>
                <a:gd name="T40" fmla="*/ 1024 w 2253"/>
                <a:gd name="T41" fmla="*/ 1268 h 1795"/>
                <a:gd name="T42" fmla="*/ 960 w 2253"/>
                <a:gd name="T43" fmla="*/ 1285 h 1795"/>
                <a:gd name="T44" fmla="*/ 907 w 2253"/>
                <a:gd name="T45" fmla="*/ 1282 h 1795"/>
                <a:gd name="T46" fmla="*/ 880 w 2253"/>
                <a:gd name="T47" fmla="*/ 1243 h 1795"/>
                <a:gd name="T48" fmla="*/ 881 w 2253"/>
                <a:gd name="T49" fmla="*/ 1187 h 1795"/>
                <a:gd name="T50" fmla="*/ 867 w 2253"/>
                <a:gd name="T51" fmla="*/ 1125 h 1795"/>
                <a:gd name="T52" fmla="*/ 824 w 2253"/>
                <a:gd name="T53" fmla="*/ 1050 h 1795"/>
                <a:gd name="T54" fmla="*/ 737 w 2253"/>
                <a:gd name="T55" fmla="*/ 982 h 1795"/>
                <a:gd name="T56" fmla="*/ 678 w 2253"/>
                <a:gd name="T57" fmla="*/ 962 h 1795"/>
                <a:gd name="T58" fmla="*/ 627 w 2253"/>
                <a:gd name="T59" fmla="*/ 957 h 1795"/>
                <a:gd name="T60" fmla="*/ 554 w 2253"/>
                <a:gd name="T61" fmla="*/ 968 h 1795"/>
                <a:gd name="T62" fmla="*/ 519 w 2253"/>
                <a:gd name="T63" fmla="*/ 909 h 1795"/>
                <a:gd name="T64" fmla="*/ 469 w 2253"/>
                <a:gd name="T65" fmla="*/ 864 h 1795"/>
                <a:gd name="T66" fmla="*/ 408 w 2253"/>
                <a:gd name="T67" fmla="*/ 834 h 1795"/>
                <a:gd name="T68" fmla="*/ 381 w 2253"/>
                <a:gd name="T69" fmla="*/ 765 h 1795"/>
                <a:gd name="T70" fmla="*/ 323 w 2253"/>
                <a:gd name="T71" fmla="*/ 678 h 1795"/>
                <a:gd name="T72" fmla="*/ 232 w 2253"/>
                <a:gd name="T73" fmla="*/ 626 h 1795"/>
                <a:gd name="T74" fmla="*/ 155 w 2253"/>
                <a:gd name="T75" fmla="*/ 617 h 1795"/>
                <a:gd name="T76" fmla="*/ 96 w 2253"/>
                <a:gd name="T77" fmla="*/ 628 h 1795"/>
                <a:gd name="T78" fmla="*/ 34 w 2253"/>
                <a:gd name="T79" fmla="*/ 660 h 1795"/>
                <a:gd name="T80" fmla="*/ 1 w 2253"/>
                <a:gd name="T81" fmla="*/ 1272 h 1795"/>
                <a:gd name="T82" fmla="*/ 1392 w 2253"/>
                <a:gd name="T83" fmla="*/ 1753 h 1795"/>
                <a:gd name="T84" fmla="*/ 1395 w 2253"/>
                <a:gd name="T85" fmla="*/ 1680 h 1795"/>
                <a:gd name="T86" fmla="*/ 1378 w 2253"/>
                <a:gd name="T87" fmla="*/ 1615 h 1795"/>
                <a:gd name="T88" fmla="*/ 1344 w 2253"/>
                <a:gd name="T89" fmla="*/ 1559 h 1795"/>
                <a:gd name="T90" fmla="*/ 1307 w 2253"/>
                <a:gd name="T91" fmla="*/ 1522 h 1795"/>
                <a:gd name="T92" fmla="*/ 1612 w 2253"/>
                <a:gd name="T93" fmla="*/ 1465 h 1795"/>
                <a:gd name="T94" fmla="*/ 1808 w 2253"/>
                <a:gd name="T95" fmla="*/ 1400 h 1795"/>
                <a:gd name="T96" fmla="*/ 1992 w 2253"/>
                <a:gd name="T97" fmla="*/ 1303 h 1795"/>
                <a:gd name="T98" fmla="*/ 2128 w 2253"/>
                <a:gd name="T99" fmla="*/ 1185 h 1795"/>
                <a:gd name="T100" fmla="*/ 2215 w 2253"/>
                <a:gd name="T101" fmla="*/ 1045 h 1795"/>
                <a:gd name="T102" fmla="*/ 2247 w 2253"/>
                <a:gd name="T103" fmla="*/ 928 h 1795"/>
                <a:gd name="T104" fmla="*/ 2249 w 2253"/>
                <a:gd name="T105" fmla="*/ 769 h 1795"/>
                <a:gd name="T106" fmla="*/ 2207 w 2253"/>
                <a:gd name="T107" fmla="*/ 598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3" h="1795">
                  <a:moveTo>
                    <a:pt x="2178" y="526"/>
                  </a:moveTo>
                  <a:lnTo>
                    <a:pt x="2178" y="526"/>
                  </a:lnTo>
                  <a:lnTo>
                    <a:pt x="2163" y="494"/>
                  </a:lnTo>
                  <a:lnTo>
                    <a:pt x="2147" y="462"/>
                  </a:lnTo>
                  <a:lnTo>
                    <a:pt x="2130" y="430"/>
                  </a:lnTo>
                  <a:lnTo>
                    <a:pt x="2111" y="397"/>
                  </a:lnTo>
                  <a:lnTo>
                    <a:pt x="2091" y="365"/>
                  </a:lnTo>
                  <a:lnTo>
                    <a:pt x="2070" y="332"/>
                  </a:lnTo>
                  <a:lnTo>
                    <a:pt x="2048" y="299"/>
                  </a:lnTo>
                  <a:lnTo>
                    <a:pt x="2024" y="266"/>
                  </a:lnTo>
                  <a:lnTo>
                    <a:pt x="1999" y="232"/>
                  </a:lnTo>
                  <a:lnTo>
                    <a:pt x="1973" y="198"/>
                  </a:lnTo>
                  <a:lnTo>
                    <a:pt x="1946" y="165"/>
                  </a:lnTo>
                  <a:lnTo>
                    <a:pt x="1918" y="132"/>
                  </a:lnTo>
                  <a:lnTo>
                    <a:pt x="1888" y="99"/>
                  </a:lnTo>
                  <a:lnTo>
                    <a:pt x="1858" y="66"/>
                  </a:lnTo>
                  <a:lnTo>
                    <a:pt x="1827" y="33"/>
                  </a:lnTo>
                  <a:lnTo>
                    <a:pt x="1795" y="0"/>
                  </a:lnTo>
                  <a:lnTo>
                    <a:pt x="1734" y="60"/>
                  </a:lnTo>
                  <a:lnTo>
                    <a:pt x="1734" y="60"/>
                  </a:lnTo>
                  <a:lnTo>
                    <a:pt x="1765" y="92"/>
                  </a:lnTo>
                  <a:lnTo>
                    <a:pt x="1795" y="123"/>
                  </a:lnTo>
                  <a:lnTo>
                    <a:pt x="1824" y="155"/>
                  </a:lnTo>
                  <a:lnTo>
                    <a:pt x="1852" y="187"/>
                  </a:lnTo>
                  <a:lnTo>
                    <a:pt x="1878" y="218"/>
                  </a:lnTo>
                  <a:lnTo>
                    <a:pt x="1904" y="250"/>
                  </a:lnTo>
                  <a:lnTo>
                    <a:pt x="1929" y="283"/>
                  </a:lnTo>
                  <a:lnTo>
                    <a:pt x="1952" y="314"/>
                  </a:lnTo>
                  <a:lnTo>
                    <a:pt x="1975" y="346"/>
                  </a:lnTo>
                  <a:lnTo>
                    <a:pt x="1996" y="377"/>
                  </a:lnTo>
                  <a:lnTo>
                    <a:pt x="2017" y="408"/>
                  </a:lnTo>
                  <a:lnTo>
                    <a:pt x="2036" y="439"/>
                  </a:lnTo>
                  <a:lnTo>
                    <a:pt x="2054" y="470"/>
                  </a:lnTo>
                  <a:lnTo>
                    <a:pt x="2070" y="501"/>
                  </a:lnTo>
                  <a:lnTo>
                    <a:pt x="2086" y="531"/>
                  </a:lnTo>
                  <a:lnTo>
                    <a:pt x="2099" y="561"/>
                  </a:lnTo>
                  <a:lnTo>
                    <a:pt x="2099" y="561"/>
                  </a:lnTo>
                  <a:lnTo>
                    <a:pt x="2113" y="593"/>
                  </a:lnTo>
                  <a:lnTo>
                    <a:pt x="2125" y="624"/>
                  </a:lnTo>
                  <a:lnTo>
                    <a:pt x="2136" y="655"/>
                  </a:lnTo>
                  <a:lnTo>
                    <a:pt x="2145" y="686"/>
                  </a:lnTo>
                  <a:lnTo>
                    <a:pt x="2152" y="716"/>
                  </a:lnTo>
                  <a:lnTo>
                    <a:pt x="2158" y="745"/>
                  </a:lnTo>
                  <a:lnTo>
                    <a:pt x="2163" y="774"/>
                  </a:lnTo>
                  <a:lnTo>
                    <a:pt x="2166" y="803"/>
                  </a:lnTo>
                  <a:lnTo>
                    <a:pt x="2167" y="832"/>
                  </a:lnTo>
                  <a:lnTo>
                    <a:pt x="2167" y="859"/>
                  </a:lnTo>
                  <a:lnTo>
                    <a:pt x="2166" y="886"/>
                  </a:lnTo>
                  <a:lnTo>
                    <a:pt x="2163" y="912"/>
                  </a:lnTo>
                  <a:lnTo>
                    <a:pt x="2158" y="938"/>
                  </a:lnTo>
                  <a:lnTo>
                    <a:pt x="2152" y="963"/>
                  </a:lnTo>
                  <a:lnTo>
                    <a:pt x="2145" y="988"/>
                  </a:lnTo>
                  <a:lnTo>
                    <a:pt x="2135" y="1012"/>
                  </a:lnTo>
                  <a:lnTo>
                    <a:pt x="2135" y="1012"/>
                  </a:lnTo>
                  <a:lnTo>
                    <a:pt x="2126" y="1033"/>
                  </a:lnTo>
                  <a:lnTo>
                    <a:pt x="2115" y="1055"/>
                  </a:lnTo>
                  <a:lnTo>
                    <a:pt x="2103" y="1075"/>
                  </a:lnTo>
                  <a:lnTo>
                    <a:pt x="2089" y="1095"/>
                  </a:lnTo>
                  <a:lnTo>
                    <a:pt x="2074" y="1115"/>
                  </a:lnTo>
                  <a:lnTo>
                    <a:pt x="2058" y="1134"/>
                  </a:lnTo>
                  <a:lnTo>
                    <a:pt x="2041" y="1152"/>
                  </a:lnTo>
                  <a:lnTo>
                    <a:pt x="2023" y="1170"/>
                  </a:lnTo>
                  <a:lnTo>
                    <a:pt x="2002" y="1188"/>
                  </a:lnTo>
                  <a:lnTo>
                    <a:pt x="1981" y="1205"/>
                  </a:lnTo>
                  <a:lnTo>
                    <a:pt x="1959" y="1221"/>
                  </a:lnTo>
                  <a:lnTo>
                    <a:pt x="1935" y="1237"/>
                  </a:lnTo>
                  <a:lnTo>
                    <a:pt x="1911" y="1253"/>
                  </a:lnTo>
                  <a:lnTo>
                    <a:pt x="1885" y="1268"/>
                  </a:lnTo>
                  <a:lnTo>
                    <a:pt x="1858" y="1282"/>
                  </a:lnTo>
                  <a:lnTo>
                    <a:pt x="1830" y="1296"/>
                  </a:lnTo>
                  <a:lnTo>
                    <a:pt x="1800" y="1309"/>
                  </a:lnTo>
                  <a:lnTo>
                    <a:pt x="1770" y="1322"/>
                  </a:lnTo>
                  <a:lnTo>
                    <a:pt x="1738" y="1334"/>
                  </a:lnTo>
                  <a:lnTo>
                    <a:pt x="1705" y="1346"/>
                  </a:lnTo>
                  <a:lnTo>
                    <a:pt x="1671" y="1357"/>
                  </a:lnTo>
                  <a:lnTo>
                    <a:pt x="1635" y="1369"/>
                  </a:lnTo>
                  <a:lnTo>
                    <a:pt x="1599" y="1379"/>
                  </a:lnTo>
                  <a:lnTo>
                    <a:pt x="1561" y="1389"/>
                  </a:lnTo>
                  <a:lnTo>
                    <a:pt x="1522" y="1398"/>
                  </a:lnTo>
                  <a:lnTo>
                    <a:pt x="1482" y="1406"/>
                  </a:lnTo>
                  <a:lnTo>
                    <a:pt x="1440" y="1414"/>
                  </a:lnTo>
                  <a:lnTo>
                    <a:pt x="1397" y="1422"/>
                  </a:lnTo>
                  <a:lnTo>
                    <a:pt x="1354" y="1429"/>
                  </a:lnTo>
                  <a:lnTo>
                    <a:pt x="1309" y="1435"/>
                  </a:lnTo>
                  <a:lnTo>
                    <a:pt x="1263" y="1441"/>
                  </a:lnTo>
                  <a:lnTo>
                    <a:pt x="1216" y="1446"/>
                  </a:lnTo>
                  <a:lnTo>
                    <a:pt x="1216" y="1446"/>
                  </a:lnTo>
                  <a:lnTo>
                    <a:pt x="1215" y="1428"/>
                  </a:lnTo>
                  <a:lnTo>
                    <a:pt x="1212" y="1410"/>
                  </a:lnTo>
                  <a:lnTo>
                    <a:pt x="1208" y="1393"/>
                  </a:lnTo>
                  <a:lnTo>
                    <a:pt x="1202" y="1377"/>
                  </a:lnTo>
                  <a:lnTo>
                    <a:pt x="1194" y="1361"/>
                  </a:lnTo>
                  <a:lnTo>
                    <a:pt x="1185" y="1346"/>
                  </a:lnTo>
                  <a:lnTo>
                    <a:pt x="1175" y="1332"/>
                  </a:lnTo>
                  <a:lnTo>
                    <a:pt x="1163" y="1320"/>
                  </a:lnTo>
                  <a:lnTo>
                    <a:pt x="1151" y="1308"/>
                  </a:lnTo>
                  <a:lnTo>
                    <a:pt x="1137" y="1298"/>
                  </a:lnTo>
                  <a:lnTo>
                    <a:pt x="1122" y="1289"/>
                  </a:lnTo>
                  <a:lnTo>
                    <a:pt x="1107" y="1282"/>
                  </a:lnTo>
                  <a:lnTo>
                    <a:pt x="1090" y="1276"/>
                  </a:lnTo>
                  <a:lnTo>
                    <a:pt x="1073" y="1271"/>
                  </a:lnTo>
                  <a:lnTo>
                    <a:pt x="1056" y="1269"/>
                  </a:lnTo>
                  <a:lnTo>
                    <a:pt x="1038" y="1268"/>
                  </a:lnTo>
                  <a:lnTo>
                    <a:pt x="1038" y="1268"/>
                  </a:lnTo>
                  <a:lnTo>
                    <a:pt x="1024" y="1268"/>
                  </a:lnTo>
                  <a:lnTo>
                    <a:pt x="1010" y="1270"/>
                  </a:lnTo>
                  <a:lnTo>
                    <a:pt x="997" y="1272"/>
                  </a:lnTo>
                  <a:lnTo>
                    <a:pt x="984" y="1276"/>
                  </a:lnTo>
                  <a:lnTo>
                    <a:pt x="972" y="1280"/>
                  </a:lnTo>
                  <a:lnTo>
                    <a:pt x="960" y="1285"/>
                  </a:lnTo>
                  <a:lnTo>
                    <a:pt x="948" y="1292"/>
                  </a:lnTo>
                  <a:lnTo>
                    <a:pt x="937" y="1298"/>
                  </a:lnTo>
                  <a:lnTo>
                    <a:pt x="937" y="1298"/>
                  </a:lnTo>
                  <a:lnTo>
                    <a:pt x="923" y="1290"/>
                  </a:lnTo>
                  <a:lnTo>
                    <a:pt x="907" y="1282"/>
                  </a:lnTo>
                  <a:lnTo>
                    <a:pt x="892" y="1276"/>
                  </a:lnTo>
                  <a:lnTo>
                    <a:pt x="875" y="1272"/>
                  </a:lnTo>
                  <a:lnTo>
                    <a:pt x="875" y="1272"/>
                  </a:lnTo>
                  <a:lnTo>
                    <a:pt x="878" y="1258"/>
                  </a:lnTo>
                  <a:lnTo>
                    <a:pt x="880" y="1243"/>
                  </a:lnTo>
                  <a:lnTo>
                    <a:pt x="882" y="1228"/>
                  </a:lnTo>
                  <a:lnTo>
                    <a:pt x="882" y="1213"/>
                  </a:lnTo>
                  <a:lnTo>
                    <a:pt x="882" y="1213"/>
                  </a:lnTo>
                  <a:lnTo>
                    <a:pt x="882" y="1200"/>
                  </a:lnTo>
                  <a:lnTo>
                    <a:pt x="881" y="1187"/>
                  </a:lnTo>
                  <a:lnTo>
                    <a:pt x="879" y="1174"/>
                  </a:lnTo>
                  <a:lnTo>
                    <a:pt x="877" y="1161"/>
                  </a:lnTo>
                  <a:lnTo>
                    <a:pt x="874" y="1149"/>
                  </a:lnTo>
                  <a:lnTo>
                    <a:pt x="871" y="1137"/>
                  </a:lnTo>
                  <a:lnTo>
                    <a:pt x="867" y="1125"/>
                  </a:lnTo>
                  <a:lnTo>
                    <a:pt x="862" y="1113"/>
                  </a:lnTo>
                  <a:lnTo>
                    <a:pt x="857" y="1102"/>
                  </a:lnTo>
                  <a:lnTo>
                    <a:pt x="851" y="1091"/>
                  </a:lnTo>
                  <a:lnTo>
                    <a:pt x="838" y="1070"/>
                  </a:lnTo>
                  <a:lnTo>
                    <a:pt x="824" y="1050"/>
                  </a:lnTo>
                  <a:lnTo>
                    <a:pt x="807" y="1032"/>
                  </a:lnTo>
                  <a:lnTo>
                    <a:pt x="789" y="1015"/>
                  </a:lnTo>
                  <a:lnTo>
                    <a:pt x="769" y="1001"/>
                  </a:lnTo>
                  <a:lnTo>
                    <a:pt x="748" y="988"/>
                  </a:lnTo>
                  <a:lnTo>
                    <a:pt x="737" y="982"/>
                  </a:lnTo>
                  <a:lnTo>
                    <a:pt x="726" y="977"/>
                  </a:lnTo>
                  <a:lnTo>
                    <a:pt x="714" y="972"/>
                  </a:lnTo>
                  <a:lnTo>
                    <a:pt x="703" y="968"/>
                  </a:lnTo>
                  <a:lnTo>
                    <a:pt x="690" y="965"/>
                  </a:lnTo>
                  <a:lnTo>
                    <a:pt x="678" y="962"/>
                  </a:lnTo>
                  <a:lnTo>
                    <a:pt x="666" y="960"/>
                  </a:lnTo>
                  <a:lnTo>
                    <a:pt x="653" y="958"/>
                  </a:lnTo>
                  <a:lnTo>
                    <a:pt x="640" y="957"/>
                  </a:lnTo>
                  <a:lnTo>
                    <a:pt x="627" y="957"/>
                  </a:lnTo>
                  <a:lnTo>
                    <a:pt x="627" y="957"/>
                  </a:lnTo>
                  <a:lnTo>
                    <a:pt x="608" y="958"/>
                  </a:lnTo>
                  <a:lnTo>
                    <a:pt x="589" y="960"/>
                  </a:lnTo>
                  <a:lnTo>
                    <a:pt x="571" y="963"/>
                  </a:lnTo>
                  <a:lnTo>
                    <a:pt x="554" y="968"/>
                  </a:lnTo>
                  <a:lnTo>
                    <a:pt x="554" y="968"/>
                  </a:lnTo>
                  <a:lnTo>
                    <a:pt x="548" y="955"/>
                  </a:lnTo>
                  <a:lnTo>
                    <a:pt x="542" y="943"/>
                  </a:lnTo>
                  <a:lnTo>
                    <a:pt x="535" y="931"/>
                  </a:lnTo>
                  <a:lnTo>
                    <a:pt x="527" y="920"/>
                  </a:lnTo>
                  <a:lnTo>
                    <a:pt x="519" y="909"/>
                  </a:lnTo>
                  <a:lnTo>
                    <a:pt x="510" y="899"/>
                  </a:lnTo>
                  <a:lnTo>
                    <a:pt x="501" y="889"/>
                  </a:lnTo>
                  <a:lnTo>
                    <a:pt x="491" y="880"/>
                  </a:lnTo>
                  <a:lnTo>
                    <a:pt x="480" y="872"/>
                  </a:lnTo>
                  <a:lnTo>
                    <a:pt x="469" y="864"/>
                  </a:lnTo>
                  <a:lnTo>
                    <a:pt x="458" y="856"/>
                  </a:lnTo>
                  <a:lnTo>
                    <a:pt x="446" y="850"/>
                  </a:lnTo>
                  <a:lnTo>
                    <a:pt x="434" y="844"/>
                  </a:lnTo>
                  <a:lnTo>
                    <a:pt x="421" y="838"/>
                  </a:lnTo>
                  <a:lnTo>
                    <a:pt x="408" y="834"/>
                  </a:lnTo>
                  <a:lnTo>
                    <a:pt x="395" y="830"/>
                  </a:lnTo>
                  <a:lnTo>
                    <a:pt x="395" y="830"/>
                  </a:lnTo>
                  <a:lnTo>
                    <a:pt x="392" y="807"/>
                  </a:lnTo>
                  <a:lnTo>
                    <a:pt x="388" y="786"/>
                  </a:lnTo>
                  <a:lnTo>
                    <a:pt x="381" y="765"/>
                  </a:lnTo>
                  <a:lnTo>
                    <a:pt x="373" y="746"/>
                  </a:lnTo>
                  <a:lnTo>
                    <a:pt x="362" y="727"/>
                  </a:lnTo>
                  <a:lnTo>
                    <a:pt x="350" y="710"/>
                  </a:lnTo>
                  <a:lnTo>
                    <a:pt x="337" y="693"/>
                  </a:lnTo>
                  <a:lnTo>
                    <a:pt x="323" y="678"/>
                  </a:lnTo>
                  <a:lnTo>
                    <a:pt x="307" y="665"/>
                  </a:lnTo>
                  <a:lnTo>
                    <a:pt x="290" y="652"/>
                  </a:lnTo>
                  <a:lnTo>
                    <a:pt x="272" y="642"/>
                  </a:lnTo>
                  <a:lnTo>
                    <a:pt x="253" y="633"/>
                  </a:lnTo>
                  <a:lnTo>
                    <a:pt x="232" y="626"/>
                  </a:lnTo>
                  <a:lnTo>
                    <a:pt x="211" y="621"/>
                  </a:lnTo>
                  <a:lnTo>
                    <a:pt x="190" y="618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55" y="617"/>
                  </a:lnTo>
                  <a:lnTo>
                    <a:pt x="143" y="618"/>
                  </a:lnTo>
                  <a:lnTo>
                    <a:pt x="131" y="619"/>
                  </a:lnTo>
                  <a:lnTo>
                    <a:pt x="119" y="622"/>
                  </a:lnTo>
                  <a:lnTo>
                    <a:pt x="108" y="624"/>
                  </a:lnTo>
                  <a:lnTo>
                    <a:pt x="96" y="628"/>
                  </a:lnTo>
                  <a:lnTo>
                    <a:pt x="85" y="632"/>
                  </a:lnTo>
                  <a:lnTo>
                    <a:pt x="74" y="636"/>
                  </a:lnTo>
                  <a:lnTo>
                    <a:pt x="64" y="641"/>
                  </a:lnTo>
                  <a:lnTo>
                    <a:pt x="54" y="647"/>
                  </a:lnTo>
                  <a:lnTo>
                    <a:pt x="34" y="660"/>
                  </a:lnTo>
                  <a:lnTo>
                    <a:pt x="16" y="674"/>
                  </a:lnTo>
                  <a:lnTo>
                    <a:pt x="0" y="691"/>
                  </a:lnTo>
                  <a:lnTo>
                    <a:pt x="0" y="1271"/>
                  </a:lnTo>
                  <a:lnTo>
                    <a:pt x="0" y="1271"/>
                  </a:lnTo>
                  <a:lnTo>
                    <a:pt x="1" y="1272"/>
                  </a:lnTo>
                  <a:lnTo>
                    <a:pt x="1" y="1795"/>
                  </a:lnTo>
                  <a:lnTo>
                    <a:pt x="1380" y="1795"/>
                  </a:lnTo>
                  <a:lnTo>
                    <a:pt x="1380" y="1795"/>
                  </a:lnTo>
                  <a:lnTo>
                    <a:pt x="1387" y="1774"/>
                  </a:lnTo>
                  <a:lnTo>
                    <a:pt x="1392" y="1753"/>
                  </a:lnTo>
                  <a:lnTo>
                    <a:pt x="1395" y="1731"/>
                  </a:lnTo>
                  <a:lnTo>
                    <a:pt x="1396" y="1708"/>
                  </a:lnTo>
                  <a:lnTo>
                    <a:pt x="1396" y="1708"/>
                  </a:lnTo>
                  <a:lnTo>
                    <a:pt x="1396" y="1694"/>
                  </a:lnTo>
                  <a:lnTo>
                    <a:pt x="1395" y="1680"/>
                  </a:lnTo>
                  <a:lnTo>
                    <a:pt x="1393" y="1667"/>
                  </a:lnTo>
                  <a:lnTo>
                    <a:pt x="1390" y="1654"/>
                  </a:lnTo>
                  <a:lnTo>
                    <a:pt x="1387" y="1641"/>
                  </a:lnTo>
                  <a:lnTo>
                    <a:pt x="1382" y="1628"/>
                  </a:lnTo>
                  <a:lnTo>
                    <a:pt x="1378" y="1615"/>
                  </a:lnTo>
                  <a:lnTo>
                    <a:pt x="1372" y="1603"/>
                  </a:lnTo>
                  <a:lnTo>
                    <a:pt x="1366" y="1592"/>
                  </a:lnTo>
                  <a:lnTo>
                    <a:pt x="1359" y="1580"/>
                  </a:lnTo>
                  <a:lnTo>
                    <a:pt x="1352" y="1569"/>
                  </a:lnTo>
                  <a:lnTo>
                    <a:pt x="1344" y="1559"/>
                  </a:lnTo>
                  <a:lnTo>
                    <a:pt x="1335" y="1549"/>
                  </a:lnTo>
                  <a:lnTo>
                    <a:pt x="1326" y="1540"/>
                  </a:lnTo>
                  <a:lnTo>
                    <a:pt x="1317" y="1531"/>
                  </a:lnTo>
                  <a:lnTo>
                    <a:pt x="1307" y="1522"/>
                  </a:lnTo>
                  <a:lnTo>
                    <a:pt x="1307" y="1522"/>
                  </a:lnTo>
                  <a:lnTo>
                    <a:pt x="1372" y="1513"/>
                  </a:lnTo>
                  <a:lnTo>
                    <a:pt x="1435" y="1502"/>
                  </a:lnTo>
                  <a:lnTo>
                    <a:pt x="1497" y="1491"/>
                  </a:lnTo>
                  <a:lnTo>
                    <a:pt x="1555" y="1478"/>
                  </a:lnTo>
                  <a:lnTo>
                    <a:pt x="1612" y="1465"/>
                  </a:lnTo>
                  <a:lnTo>
                    <a:pt x="1666" y="1450"/>
                  </a:lnTo>
                  <a:lnTo>
                    <a:pt x="1717" y="1434"/>
                  </a:lnTo>
                  <a:lnTo>
                    <a:pt x="1766" y="1416"/>
                  </a:lnTo>
                  <a:lnTo>
                    <a:pt x="1766" y="1416"/>
                  </a:lnTo>
                  <a:lnTo>
                    <a:pt x="1808" y="1400"/>
                  </a:lnTo>
                  <a:lnTo>
                    <a:pt x="1849" y="1383"/>
                  </a:lnTo>
                  <a:lnTo>
                    <a:pt x="1887" y="1363"/>
                  </a:lnTo>
                  <a:lnTo>
                    <a:pt x="1924" y="1344"/>
                  </a:lnTo>
                  <a:lnTo>
                    <a:pt x="1959" y="1324"/>
                  </a:lnTo>
                  <a:lnTo>
                    <a:pt x="1992" y="1303"/>
                  </a:lnTo>
                  <a:lnTo>
                    <a:pt x="2023" y="1281"/>
                  </a:lnTo>
                  <a:lnTo>
                    <a:pt x="2052" y="1258"/>
                  </a:lnTo>
                  <a:lnTo>
                    <a:pt x="2080" y="1235"/>
                  </a:lnTo>
                  <a:lnTo>
                    <a:pt x="2105" y="1210"/>
                  </a:lnTo>
                  <a:lnTo>
                    <a:pt x="2128" y="1185"/>
                  </a:lnTo>
                  <a:lnTo>
                    <a:pt x="2149" y="1158"/>
                  </a:lnTo>
                  <a:lnTo>
                    <a:pt x="2168" y="1131"/>
                  </a:lnTo>
                  <a:lnTo>
                    <a:pt x="2186" y="1103"/>
                  </a:lnTo>
                  <a:lnTo>
                    <a:pt x="2201" y="1074"/>
                  </a:lnTo>
                  <a:lnTo>
                    <a:pt x="2215" y="1045"/>
                  </a:lnTo>
                  <a:lnTo>
                    <a:pt x="2215" y="1045"/>
                  </a:lnTo>
                  <a:lnTo>
                    <a:pt x="2225" y="1016"/>
                  </a:lnTo>
                  <a:lnTo>
                    <a:pt x="2234" y="988"/>
                  </a:lnTo>
                  <a:lnTo>
                    <a:pt x="2242" y="958"/>
                  </a:lnTo>
                  <a:lnTo>
                    <a:pt x="2247" y="928"/>
                  </a:lnTo>
                  <a:lnTo>
                    <a:pt x="2251" y="898"/>
                  </a:lnTo>
                  <a:lnTo>
                    <a:pt x="2253" y="866"/>
                  </a:lnTo>
                  <a:lnTo>
                    <a:pt x="2253" y="835"/>
                  </a:lnTo>
                  <a:lnTo>
                    <a:pt x="2252" y="802"/>
                  </a:lnTo>
                  <a:lnTo>
                    <a:pt x="2249" y="769"/>
                  </a:lnTo>
                  <a:lnTo>
                    <a:pt x="2244" y="736"/>
                  </a:lnTo>
                  <a:lnTo>
                    <a:pt x="2237" y="702"/>
                  </a:lnTo>
                  <a:lnTo>
                    <a:pt x="2229" y="668"/>
                  </a:lnTo>
                  <a:lnTo>
                    <a:pt x="2219" y="633"/>
                  </a:lnTo>
                  <a:lnTo>
                    <a:pt x="2207" y="598"/>
                  </a:lnTo>
                  <a:lnTo>
                    <a:pt x="2193" y="562"/>
                  </a:lnTo>
                  <a:lnTo>
                    <a:pt x="2178" y="5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 268"/>
            <p:cNvSpPr>
              <a:spLocks/>
            </p:cNvSpPr>
            <p:nvPr/>
          </p:nvSpPr>
          <p:spPr bwMode="auto">
            <a:xfrm>
              <a:off x="4716451" y="903286"/>
              <a:ext cx="1789109" cy="1423985"/>
            </a:xfrm>
            <a:custGeom>
              <a:avLst/>
              <a:gdLst>
                <a:gd name="T0" fmla="*/ 2130 w 2253"/>
                <a:gd name="T1" fmla="*/ 430 h 1795"/>
                <a:gd name="T2" fmla="*/ 2024 w 2253"/>
                <a:gd name="T3" fmla="*/ 266 h 1795"/>
                <a:gd name="T4" fmla="*/ 1888 w 2253"/>
                <a:gd name="T5" fmla="*/ 99 h 1795"/>
                <a:gd name="T6" fmla="*/ 1734 w 2253"/>
                <a:gd name="T7" fmla="*/ 60 h 1795"/>
                <a:gd name="T8" fmla="*/ 1878 w 2253"/>
                <a:gd name="T9" fmla="*/ 218 h 1795"/>
                <a:gd name="T10" fmla="*/ 1996 w 2253"/>
                <a:gd name="T11" fmla="*/ 377 h 1795"/>
                <a:gd name="T12" fmla="*/ 2086 w 2253"/>
                <a:gd name="T13" fmla="*/ 531 h 1795"/>
                <a:gd name="T14" fmla="*/ 2136 w 2253"/>
                <a:gd name="T15" fmla="*/ 655 h 1795"/>
                <a:gd name="T16" fmla="*/ 2166 w 2253"/>
                <a:gd name="T17" fmla="*/ 803 h 1795"/>
                <a:gd name="T18" fmla="*/ 2158 w 2253"/>
                <a:gd name="T19" fmla="*/ 938 h 1795"/>
                <a:gd name="T20" fmla="*/ 2126 w 2253"/>
                <a:gd name="T21" fmla="*/ 1033 h 1795"/>
                <a:gd name="T22" fmla="*/ 2058 w 2253"/>
                <a:gd name="T23" fmla="*/ 1134 h 1795"/>
                <a:gd name="T24" fmla="*/ 1959 w 2253"/>
                <a:gd name="T25" fmla="*/ 1221 h 1795"/>
                <a:gd name="T26" fmla="*/ 1830 w 2253"/>
                <a:gd name="T27" fmla="*/ 1296 h 1795"/>
                <a:gd name="T28" fmla="*/ 1671 w 2253"/>
                <a:gd name="T29" fmla="*/ 1357 h 1795"/>
                <a:gd name="T30" fmla="*/ 1482 w 2253"/>
                <a:gd name="T31" fmla="*/ 1406 h 1795"/>
                <a:gd name="T32" fmla="*/ 1263 w 2253"/>
                <a:gd name="T33" fmla="*/ 1441 h 1795"/>
                <a:gd name="T34" fmla="*/ 1208 w 2253"/>
                <a:gd name="T35" fmla="*/ 1393 h 1795"/>
                <a:gd name="T36" fmla="*/ 1163 w 2253"/>
                <a:gd name="T37" fmla="*/ 1320 h 1795"/>
                <a:gd name="T38" fmla="*/ 1090 w 2253"/>
                <a:gd name="T39" fmla="*/ 1276 h 1795"/>
                <a:gd name="T40" fmla="*/ 1024 w 2253"/>
                <a:gd name="T41" fmla="*/ 1268 h 1795"/>
                <a:gd name="T42" fmla="*/ 960 w 2253"/>
                <a:gd name="T43" fmla="*/ 1285 h 1795"/>
                <a:gd name="T44" fmla="*/ 907 w 2253"/>
                <a:gd name="T45" fmla="*/ 1282 h 1795"/>
                <a:gd name="T46" fmla="*/ 880 w 2253"/>
                <a:gd name="T47" fmla="*/ 1243 h 1795"/>
                <a:gd name="T48" fmla="*/ 881 w 2253"/>
                <a:gd name="T49" fmla="*/ 1187 h 1795"/>
                <a:gd name="T50" fmla="*/ 867 w 2253"/>
                <a:gd name="T51" fmla="*/ 1125 h 1795"/>
                <a:gd name="T52" fmla="*/ 824 w 2253"/>
                <a:gd name="T53" fmla="*/ 1050 h 1795"/>
                <a:gd name="T54" fmla="*/ 737 w 2253"/>
                <a:gd name="T55" fmla="*/ 982 h 1795"/>
                <a:gd name="T56" fmla="*/ 678 w 2253"/>
                <a:gd name="T57" fmla="*/ 962 h 1795"/>
                <a:gd name="T58" fmla="*/ 627 w 2253"/>
                <a:gd name="T59" fmla="*/ 957 h 1795"/>
                <a:gd name="T60" fmla="*/ 554 w 2253"/>
                <a:gd name="T61" fmla="*/ 968 h 1795"/>
                <a:gd name="T62" fmla="*/ 519 w 2253"/>
                <a:gd name="T63" fmla="*/ 909 h 1795"/>
                <a:gd name="T64" fmla="*/ 469 w 2253"/>
                <a:gd name="T65" fmla="*/ 864 h 1795"/>
                <a:gd name="T66" fmla="*/ 408 w 2253"/>
                <a:gd name="T67" fmla="*/ 834 h 1795"/>
                <a:gd name="T68" fmla="*/ 381 w 2253"/>
                <a:gd name="T69" fmla="*/ 765 h 1795"/>
                <a:gd name="T70" fmla="*/ 323 w 2253"/>
                <a:gd name="T71" fmla="*/ 678 h 1795"/>
                <a:gd name="T72" fmla="*/ 232 w 2253"/>
                <a:gd name="T73" fmla="*/ 626 h 1795"/>
                <a:gd name="T74" fmla="*/ 155 w 2253"/>
                <a:gd name="T75" fmla="*/ 617 h 1795"/>
                <a:gd name="T76" fmla="*/ 96 w 2253"/>
                <a:gd name="T77" fmla="*/ 628 h 1795"/>
                <a:gd name="T78" fmla="*/ 34 w 2253"/>
                <a:gd name="T79" fmla="*/ 660 h 1795"/>
                <a:gd name="T80" fmla="*/ 1 w 2253"/>
                <a:gd name="T81" fmla="*/ 1272 h 1795"/>
                <a:gd name="T82" fmla="*/ 1392 w 2253"/>
                <a:gd name="T83" fmla="*/ 1753 h 1795"/>
                <a:gd name="T84" fmla="*/ 1395 w 2253"/>
                <a:gd name="T85" fmla="*/ 1680 h 1795"/>
                <a:gd name="T86" fmla="*/ 1378 w 2253"/>
                <a:gd name="T87" fmla="*/ 1615 h 1795"/>
                <a:gd name="T88" fmla="*/ 1344 w 2253"/>
                <a:gd name="T89" fmla="*/ 1559 h 1795"/>
                <a:gd name="T90" fmla="*/ 1307 w 2253"/>
                <a:gd name="T91" fmla="*/ 1522 h 1795"/>
                <a:gd name="T92" fmla="*/ 1612 w 2253"/>
                <a:gd name="T93" fmla="*/ 1465 h 1795"/>
                <a:gd name="T94" fmla="*/ 1808 w 2253"/>
                <a:gd name="T95" fmla="*/ 1400 h 1795"/>
                <a:gd name="T96" fmla="*/ 1992 w 2253"/>
                <a:gd name="T97" fmla="*/ 1303 h 1795"/>
                <a:gd name="T98" fmla="*/ 2128 w 2253"/>
                <a:gd name="T99" fmla="*/ 1185 h 1795"/>
                <a:gd name="T100" fmla="*/ 2215 w 2253"/>
                <a:gd name="T101" fmla="*/ 1045 h 1795"/>
                <a:gd name="T102" fmla="*/ 2247 w 2253"/>
                <a:gd name="T103" fmla="*/ 928 h 1795"/>
                <a:gd name="T104" fmla="*/ 2249 w 2253"/>
                <a:gd name="T105" fmla="*/ 769 h 1795"/>
                <a:gd name="T106" fmla="*/ 2207 w 2253"/>
                <a:gd name="T107" fmla="*/ 598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3" h="1795">
                  <a:moveTo>
                    <a:pt x="2178" y="526"/>
                  </a:moveTo>
                  <a:lnTo>
                    <a:pt x="2178" y="526"/>
                  </a:lnTo>
                  <a:lnTo>
                    <a:pt x="2163" y="494"/>
                  </a:lnTo>
                  <a:lnTo>
                    <a:pt x="2147" y="462"/>
                  </a:lnTo>
                  <a:lnTo>
                    <a:pt x="2130" y="430"/>
                  </a:lnTo>
                  <a:lnTo>
                    <a:pt x="2111" y="397"/>
                  </a:lnTo>
                  <a:lnTo>
                    <a:pt x="2091" y="365"/>
                  </a:lnTo>
                  <a:lnTo>
                    <a:pt x="2070" y="332"/>
                  </a:lnTo>
                  <a:lnTo>
                    <a:pt x="2048" y="299"/>
                  </a:lnTo>
                  <a:lnTo>
                    <a:pt x="2024" y="266"/>
                  </a:lnTo>
                  <a:lnTo>
                    <a:pt x="1999" y="232"/>
                  </a:lnTo>
                  <a:lnTo>
                    <a:pt x="1973" y="198"/>
                  </a:lnTo>
                  <a:lnTo>
                    <a:pt x="1946" y="165"/>
                  </a:lnTo>
                  <a:lnTo>
                    <a:pt x="1918" y="132"/>
                  </a:lnTo>
                  <a:lnTo>
                    <a:pt x="1888" y="99"/>
                  </a:lnTo>
                  <a:lnTo>
                    <a:pt x="1858" y="66"/>
                  </a:lnTo>
                  <a:lnTo>
                    <a:pt x="1827" y="33"/>
                  </a:lnTo>
                  <a:lnTo>
                    <a:pt x="1795" y="0"/>
                  </a:lnTo>
                  <a:lnTo>
                    <a:pt x="1734" y="60"/>
                  </a:lnTo>
                  <a:lnTo>
                    <a:pt x="1734" y="60"/>
                  </a:lnTo>
                  <a:lnTo>
                    <a:pt x="1765" y="92"/>
                  </a:lnTo>
                  <a:lnTo>
                    <a:pt x="1795" y="123"/>
                  </a:lnTo>
                  <a:lnTo>
                    <a:pt x="1824" y="155"/>
                  </a:lnTo>
                  <a:lnTo>
                    <a:pt x="1852" y="187"/>
                  </a:lnTo>
                  <a:lnTo>
                    <a:pt x="1878" y="218"/>
                  </a:lnTo>
                  <a:lnTo>
                    <a:pt x="1904" y="250"/>
                  </a:lnTo>
                  <a:lnTo>
                    <a:pt x="1929" y="283"/>
                  </a:lnTo>
                  <a:lnTo>
                    <a:pt x="1952" y="314"/>
                  </a:lnTo>
                  <a:lnTo>
                    <a:pt x="1975" y="346"/>
                  </a:lnTo>
                  <a:lnTo>
                    <a:pt x="1996" y="377"/>
                  </a:lnTo>
                  <a:lnTo>
                    <a:pt x="2017" y="408"/>
                  </a:lnTo>
                  <a:lnTo>
                    <a:pt x="2036" y="439"/>
                  </a:lnTo>
                  <a:lnTo>
                    <a:pt x="2054" y="470"/>
                  </a:lnTo>
                  <a:lnTo>
                    <a:pt x="2070" y="501"/>
                  </a:lnTo>
                  <a:lnTo>
                    <a:pt x="2086" y="531"/>
                  </a:lnTo>
                  <a:lnTo>
                    <a:pt x="2099" y="561"/>
                  </a:lnTo>
                  <a:lnTo>
                    <a:pt x="2099" y="561"/>
                  </a:lnTo>
                  <a:lnTo>
                    <a:pt x="2113" y="593"/>
                  </a:lnTo>
                  <a:lnTo>
                    <a:pt x="2125" y="624"/>
                  </a:lnTo>
                  <a:lnTo>
                    <a:pt x="2136" y="655"/>
                  </a:lnTo>
                  <a:lnTo>
                    <a:pt x="2145" y="686"/>
                  </a:lnTo>
                  <a:lnTo>
                    <a:pt x="2152" y="716"/>
                  </a:lnTo>
                  <a:lnTo>
                    <a:pt x="2158" y="745"/>
                  </a:lnTo>
                  <a:lnTo>
                    <a:pt x="2163" y="774"/>
                  </a:lnTo>
                  <a:lnTo>
                    <a:pt x="2166" y="803"/>
                  </a:lnTo>
                  <a:lnTo>
                    <a:pt x="2167" y="832"/>
                  </a:lnTo>
                  <a:lnTo>
                    <a:pt x="2167" y="859"/>
                  </a:lnTo>
                  <a:lnTo>
                    <a:pt x="2166" y="886"/>
                  </a:lnTo>
                  <a:lnTo>
                    <a:pt x="2163" y="912"/>
                  </a:lnTo>
                  <a:lnTo>
                    <a:pt x="2158" y="938"/>
                  </a:lnTo>
                  <a:lnTo>
                    <a:pt x="2152" y="963"/>
                  </a:lnTo>
                  <a:lnTo>
                    <a:pt x="2145" y="988"/>
                  </a:lnTo>
                  <a:lnTo>
                    <a:pt x="2135" y="1012"/>
                  </a:lnTo>
                  <a:lnTo>
                    <a:pt x="2135" y="1012"/>
                  </a:lnTo>
                  <a:lnTo>
                    <a:pt x="2126" y="1033"/>
                  </a:lnTo>
                  <a:lnTo>
                    <a:pt x="2115" y="1055"/>
                  </a:lnTo>
                  <a:lnTo>
                    <a:pt x="2103" y="1075"/>
                  </a:lnTo>
                  <a:lnTo>
                    <a:pt x="2089" y="1095"/>
                  </a:lnTo>
                  <a:lnTo>
                    <a:pt x="2074" y="1115"/>
                  </a:lnTo>
                  <a:lnTo>
                    <a:pt x="2058" y="1134"/>
                  </a:lnTo>
                  <a:lnTo>
                    <a:pt x="2041" y="1152"/>
                  </a:lnTo>
                  <a:lnTo>
                    <a:pt x="2023" y="1170"/>
                  </a:lnTo>
                  <a:lnTo>
                    <a:pt x="2002" y="1188"/>
                  </a:lnTo>
                  <a:lnTo>
                    <a:pt x="1981" y="1205"/>
                  </a:lnTo>
                  <a:lnTo>
                    <a:pt x="1959" y="1221"/>
                  </a:lnTo>
                  <a:lnTo>
                    <a:pt x="1935" y="1237"/>
                  </a:lnTo>
                  <a:lnTo>
                    <a:pt x="1911" y="1253"/>
                  </a:lnTo>
                  <a:lnTo>
                    <a:pt x="1885" y="1268"/>
                  </a:lnTo>
                  <a:lnTo>
                    <a:pt x="1858" y="1282"/>
                  </a:lnTo>
                  <a:lnTo>
                    <a:pt x="1830" y="1296"/>
                  </a:lnTo>
                  <a:lnTo>
                    <a:pt x="1800" y="1309"/>
                  </a:lnTo>
                  <a:lnTo>
                    <a:pt x="1770" y="1322"/>
                  </a:lnTo>
                  <a:lnTo>
                    <a:pt x="1738" y="1334"/>
                  </a:lnTo>
                  <a:lnTo>
                    <a:pt x="1705" y="1346"/>
                  </a:lnTo>
                  <a:lnTo>
                    <a:pt x="1671" y="1357"/>
                  </a:lnTo>
                  <a:lnTo>
                    <a:pt x="1635" y="1369"/>
                  </a:lnTo>
                  <a:lnTo>
                    <a:pt x="1599" y="1379"/>
                  </a:lnTo>
                  <a:lnTo>
                    <a:pt x="1561" y="1389"/>
                  </a:lnTo>
                  <a:lnTo>
                    <a:pt x="1522" y="1398"/>
                  </a:lnTo>
                  <a:lnTo>
                    <a:pt x="1482" y="1406"/>
                  </a:lnTo>
                  <a:lnTo>
                    <a:pt x="1440" y="1414"/>
                  </a:lnTo>
                  <a:lnTo>
                    <a:pt x="1397" y="1422"/>
                  </a:lnTo>
                  <a:lnTo>
                    <a:pt x="1354" y="1429"/>
                  </a:lnTo>
                  <a:lnTo>
                    <a:pt x="1309" y="1435"/>
                  </a:lnTo>
                  <a:lnTo>
                    <a:pt x="1263" y="1441"/>
                  </a:lnTo>
                  <a:lnTo>
                    <a:pt x="1216" y="1446"/>
                  </a:lnTo>
                  <a:lnTo>
                    <a:pt x="1216" y="1446"/>
                  </a:lnTo>
                  <a:lnTo>
                    <a:pt x="1215" y="1428"/>
                  </a:lnTo>
                  <a:lnTo>
                    <a:pt x="1212" y="1410"/>
                  </a:lnTo>
                  <a:lnTo>
                    <a:pt x="1208" y="1393"/>
                  </a:lnTo>
                  <a:lnTo>
                    <a:pt x="1202" y="1377"/>
                  </a:lnTo>
                  <a:lnTo>
                    <a:pt x="1194" y="1361"/>
                  </a:lnTo>
                  <a:lnTo>
                    <a:pt x="1185" y="1346"/>
                  </a:lnTo>
                  <a:lnTo>
                    <a:pt x="1175" y="1332"/>
                  </a:lnTo>
                  <a:lnTo>
                    <a:pt x="1163" y="1320"/>
                  </a:lnTo>
                  <a:lnTo>
                    <a:pt x="1151" y="1308"/>
                  </a:lnTo>
                  <a:lnTo>
                    <a:pt x="1137" y="1298"/>
                  </a:lnTo>
                  <a:lnTo>
                    <a:pt x="1122" y="1289"/>
                  </a:lnTo>
                  <a:lnTo>
                    <a:pt x="1107" y="1282"/>
                  </a:lnTo>
                  <a:lnTo>
                    <a:pt x="1090" y="1276"/>
                  </a:lnTo>
                  <a:lnTo>
                    <a:pt x="1073" y="1271"/>
                  </a:lnTo>
                  <a:lnTo>
                    <a:pt x="1056" y="1269"/>
                  </a:lnTo>
                  <a:lnTo>
                    <a:pt x="1038" y="1268"/>
                  </a:lnTo>
                  <a:lnTo>
                    <a:pt x="1038" y="1268"/>
                  </a:lnTo>
                  <a:lnTo>
                    <a:pt x="1024" y="1268"/>
                  </a:lnTo>
                  <a:lnTo>
                    <a:pt x="1010" y="1270"/>
                  </a:lnTo>
                  <a:lnTo>
                    <a:pt x="997" y="1272"/>
                  </a:lnTo>
                  <a:lnTo>
                    <a:pt x="984" y="1276"/>
                  </a:lnTo>
                  <a:lnTo>
                    <a:pt x="972" y="1280"/>
                  </a:lnTo>
                  <a:lnTo>
                    <a:pt x="960" y="1285"/>
                  </a:lnTo>
                  <a:lnTo>
                    <a:pt x="948" y="1292"/>
                  </a:lnTo>
                  <a:lnTo>
                    <a:pt x="937" y="1298"/>
                  </a:lnTo>
                  <a:lnTo>
                    <a:pt x="937" y="1298"/>
                  </a:lnTo>
                  <a:lnTo>
                    <a:pt x="923" y="1290"/>
                  </a:lnTo>
                  <a:lnTo>
                    <a:pt x="907" y="1282"/>
                  </a:lnTo>
                  <a:lnTo>
                    <a:pt x="892" y="1276"/>
                  </a:lnTo>
                  <a:lnTo>
                    <a:pt x="875" y="1272"/>
                  </a:lnTo>
                  <a:lnTo>
                    <a:pt x="875" y="1272"/>
                  </a:lnTo>
                  <a:lnTo>
                    <a:pt x="878" y="1258"/>
                  </a:lnTo>
                  <a:lnTo>
                    <a:pt x="880" y="1243"/>
                  </a:lnTo>
                  <a:lnTo>
                    <a:pt x="882" y="1228"/>
                  </a:lnTo>
                  <a:lnTo>
                    <a:pt x="882" y="1213"/>
                  </a:lnTo>
                  <a:lnTo>
                    <a:pt x="882" y="1213"/>
                  </a:lnTo>
                  <a:lnTo>
                    <a:pt x="882" y="1200"/>
                  </a:lnTo>
                  <a:lnTo>
                    <a:pt x="881" y="1187"/>
                  </a:lnTo>
                  <a:lnTo>
                    <a:pt x="879" y="1174"/>
                  </a:lnTo>
                  <a:lnTo>
                    <a:pt x="877" y="1161"/>
                  </a:lnTo>
                  <a:lnTo>
                    <a:pt x="874" y="1149"/>
                  </a:lnTo>
                  <a:lnTo>
                    <a:pt x="871" y="1137"/>
                  </a:lnTo>
                  <a:lnTo>
                    <a:pt x="867" y="1125"/>
                  </a:lnTo>
                  <a:lnTo>
                    <a:pt x="862" y="1113"/>
                  </a:lnTo>
                  <a:lnTo>
                    <a:pt x="857" y="1102"/>
                  </a:lnTo>
                  <a:lnTo>
                    <a:pt x="851" y="1091"/>
                  </a:lnTo>
                  <a:lnTo>
                    <a:pt x="838" y="1070"/>
                  </a:lnTo>
                  <a:lnTo>
                    <a:pt x="824" y="1050"/>
                  </a:lnTo>
                  <a:lnTo>
                    <a:pt x="807" y="1032"/>
                  </a:lnTo>
                  <a:lnTo>
                    <a:pt x="789" y="1015"/>
                  </a:lnTo>
                  <a:lnTo>
                    <a:pt x="769" y="1001"/>
                  </a:lnTo>
                  <a:lnTo>
                    <a:pt x="748" y="988"/>
                  </a:lnTo>
                  <a:lnTo>
                    <a:pt x="737" y="982"/>
                  </a:lnTo>
                  <a:lnTo>
                    <a:pt x="726" y="977"/>
                  </a:lnTo>
                  <a:lnTo>
                    <a:pt x="714" y="972"/>
                  </a:lnTo>
                  <a:lnTo>
                    <a:pt x="703" y="968"/>
                  </a:lnTo>
                  <a:lnTo>
                    <a:pt x="690" y="965"/>
                  </a:lnTo>
                  <a:lnTo>
                    <a:pt x="678" y="962"/>
                  </a:lnTo>
                  <a:lnTo>
                    <a:pt x="666" y="960"/>
                  </a:lnTo>
                  <a:lnTo>
                    <a:pt x="653" y="958"/>
                  </a:lnTo>
                  <a:lnTo>
                    <a:pt x="640" y="957"/>
                  </a:lnTo>
                  <a:lnTo>
                    <a:pt x="627" y="957"/>
                  </a:lnTo>
                  <a:lnTo>
                    <a:pt x="627" y="957"/>
                  </a:lnTo>
                  <a:lnTo>
                    <a:pt x="608" y="958"/>
                  </a:lnTo>
                  <a:lnTo>
                    <a:pt x="589" y="960"/>
                  </a:lnTo>
                  <a:lnTo>
                    <a:pt x="571" y="963"/>
                  </a:lnTo>
                  <a:lnTo>
                    <a:pt x="554" y="968"/>
                  </a:lnTo>
                  <a:lnTo>
                    <a:pt x="554" y="968"/>
                  </a:lnTo>
                  <a:lnTo>
                    <a:pt x="548" y="955"/>
                  </a:lnTo>
                  <a:lnTo>
                    <a:pt x="542" y="943"/>
                  </a:lnTo>
                  <a:lnTo>
                    <a:pt x="535" y="931"/>
                  </a:lnTo>
                  <a:lnTo>
                    <a:pt x="527" y="920"/>
                  </a:lnTo>
                  <a:lnTo>
                    <a:pt x="519" y="909"/>
                  </a:lnTo>
                  <a:lnTo>
                    <a:pt x="510" y="899"/>
                  </a:lnTo>
                  <a:lnTo>
                    <a:pt x="501" y="889"/>
                  </a:lnTo>
                  <a:lnTo>
                    <a:pt x="491" y="880"/>
                  </a:lnTo>
                  <a:lnTo>
                    <a:pt x="480" y="872"/>
                  </a:lnTo>
                  <a:lnTo>
                    <a:pt x="469" y="864"/>
                  </a:lnTo>
                  <a:lnTo>
                    <a:pt x="458" y="856"/>
                  </a:lnTo>
                  <a:lnTo>
                    <a:pt x="446" y="850"/>
                  </a:lnTo>
                  <a:lnTo>
                    <a:pt x="434" y="844"/>
                  </a:lnTo>
                  <a:lnTo>
                    <a:pt x="421" y="838"/>
                  </a:lnTo>
                  <a:lnTo>
                    <a:pt x="408" y="834"/>
                  </a:lnTo>
                  <a:lnTo>
                    <a:pt x="395" y="830"/>
                  </a:lnTo>
                  <a:lnTo>
                    <a:pt x="395" y="830"/>
                  </a:lnTo>
                  <a:lnTo>
                    <a:pt x="392" y="807"/>
                  </a:lnTo>
                  <a:lnTo>
                    <a:pt x="388" y="786"/>
                  </a:lnTo>
                  <a:lnTo>
                    <a:pt x="381" y="765"/>
                  </a:lnTo>
                  <a:lnTo>
                    <a:pt x="373" y="746"/>
                  </a:lnTo>
                  <a:lnTo>
                    <a:pt x="362" y="727"/>
                  </a:lnTo>
                  <a:lnTo>
                    <a:pt x="350" y="710"/>
                  </a:lnTo>
                  <a:lnTo>
                    <a:pt x="337" y="693"/>
                  </a:lnTo>
                  <a:lnTo>
                    <a:pt x="323" y="678"/>
                  </a:lnTo>
                  <a:lnTo>
                    <a:pt x="307" y="665"/>
                  </a:lnTo>
                  <a:lnTo>
                    <a:pt x="290" y="652"/>
                  </a:lnTo>
                  <a:lnTo>
                    <a:pt x="272" y="642"/>
                  </a:lnTo>
                  <a:lnTo>
                    <a:pt x="253" y="633"/>
                  </a:lnTo>
                  <a:lnTo>
                    <a:pt x="232" y="626"/>
                  </a:lnTo>
                  <a:lnTo>
                    <a:pt x="211" y="621"/>
                  </a:lnTo>
                  <a:lnTo>
                    <a:pt x="190" y="618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55" y="617"/>
                  </a:lnTo>
                  <a:lnTo>
                    <a:pt x="143" y="618"/>
                  </a:lnTo>
                  <a:lnTo>
                    <a:pt x="131" y="619"/>
                  </a:lnTo>
                  <a:lnTo>
                    <a:pt x="119" y="622"/>
                  </a:lnTo>
                  <a:lnTo>
                    <a:pt x="108" y="624"/>
                  </a:lnTo>
                  <a:lnTo>
                    <a:pt x="96" y="628"/>
                  </a:lnTo>
                  <a:lnTo>
                    <a:pt x="85" y="632"/>
                  </a:lnTo>
                  <a:lnTo>
                    <a:pt x="74" y="636"/>
                  </a:lnTo>
                  <a:lnTo>
                    <a:pt x="64" y="641"/>
                  </a:lnTo>
                  <a:lnTo>
                    <a:pt x="54" y="647"/>
                  </a:lnTo>
                  <a:lnTo>
                    <a:pt x="34" y="660"/>
                  </a:lnTo>
                  <a:lnTo>
                    <a:pt x="16" y="674"/>
                  </a:lnTo>
                  <a:lnTo>
                    <a:pt x="0" y="691"/>
                  </a:lnTo>
                  <a:lnTo>
                    <a:pt x="0" y="1271"/>
                  </a:lnTo>
                  <a:lnTo>
                    <a:pt x="0" y="1271"/>
                  </a:lnTo>
                  <a:lnTo>
                    <a:pt x="1" y="1272"/>
                  </a:lnTo>
                  <a:lnTo>
                    <a:pt x="1" y="1795"/>
                  </a:lnTo>
                  <a:lnTo>
                    <a:pt x="1380" y="1795"/>
                  </a:lnTo>
                  <a:lnTo>
                    <a:pt x="1380" y="1795"/>
                  </a:lnTo>
                  <a:lnTo>
                    <a:pt x="1387" y="1774"/>
                  </a:lnTo>
                  <a:lnTo>
                    <a:pt x="1392" y="1753"/>
                  </a:lnTo>
                  <a:lnTo>
                    <a:pt x="1395" y="1731"/>
                  </a:lnTo>
                  <a:lnTo>
                    <a:pt x="1396" y="1708"/>
                  </a:lnTo>
                  <a:lnTo>
                    <a:pt x="1396" y="1708"/>
                  </a:lnTo>
                  <a:lnTo>
                    <a:pt x="1396" y="1694"/>
                  </a:lnTo>
                  <a:lnTo>
                    <a:pt x="1395" y="1680"/>
                  </a:lnTo>
                  <a:lnTo>
                    <a:pt x="1393" y="1667"/>
                  </a:lnTo>
                  <a:lnTo>
                    <a:pt x="1390" y="1654"/>
                  </a:lnTo>
                  <a:lnTo>
                    <a:pt x="1387" y="1641"/>
                  </a:lnTo>
                  <a:lnTo>
                    <a:pt x="1382" y="1628"/>
                  </a:lnTo>
                  <a:lnTo>
                    <a:pt x="1378" y="1615"/>
                  </a:lnTo>
                  <a:lnTo>
                    <a:pt x="1372" y="1603"/>
                  </a:lnTo>
                  <a:lnTo>
                    <a:pt x="1366" y="1592"/>
                  </a:lnTo>
                  <a:lnTo>
                    <a:pt x="1359" y="1580"/>
                  </a:lnTo>
                  <a:lnTo>
                    <a:pt x="1352" y="1569"/>
                  </a:lnTo>
                  <a:lnTo>
                    <a:pt x="1344" y="1559"/>
                  </a:lnTo>
                  <a:lnTo>
                    <a:pt x="1335" y="1549"/>
                  </a:lnTo>
                  <a:lnTo>
                    <a:pt x="1326" y="1540"/>
                  </a:lnTo>
                  <a:lnTo>
                    <a:pt x="1317" y="1531"/>
                  </a:lnTo>
                  <a:lnTo>
                    <a:pt x="1307" y="1522"/>
                  </a:lnTo>
                  <a:lnTo>
                    <a:pt x="1307" y="1522"/>
                  </a:lnTo>
                  <a:lnTo>
                    <a:pt x="1372" y="1513"/>
                  </a:lnTo>
                  <a:lnTo>
                    <a:pt x="1435" y="1502"/>
                  </a:lnTo>
                  <a:lnTo>
                    <a:pt x="1497" y="1491"/>
                  </a:lnTo>
                  <a:lnTo>
                    <a:pt x="1555" y="1478"/>
                  </a:lnTo>
                  <a:lnTo>
                    <a:pt x="1612" y="1465"/>
                  </a:lnTo>
                  <a:lnTo>
                    <a:pt x="1666" y="1450"/>
                  </a:lnTo>
                  <a:lnTo>
                    <a:pt x="1717" y="1434"/>
                  </a:lnTo>
                  <a:lnTo>
                    <a:pt x="1766" y="1416"/>
                  </a:lnTo>
                  <a:lnTo>
                    <a:pt x="1766" y="1416"/>
                  </a:lnTo>
                  <a:lnTo>
                    <a:pt x="1808" y="1400"/>
                  </a:lnTo>
                  <a:lnTo>
                    <a:pt x="1849" y="1383"/>
                  </a:lnTo>
                  <a:lnTo>
                    <a:pt x="1887" y="1363"/>
                  </a:lnTo>
                  <a:lnTo>
                    <a:pt x="1924" y="1344"/>
                  </a:lnTo>
                  <a:lnTo>
                    <a:pt x="1959" y="1324"/>
                  </a:lnTo>
                  <a:lnTo>
                    <a:pt x="1992" y="1303"/>
                  </a:lnTo>
                  <a:lnTo>
                    <a:pt x="2023" y="1281"/>
                  </a:lnTo>
                  <a:lnTo>
                    <a:pt x="2052" y="1258"/>
                  </a:lnTo>
                  <a:lnTo>
                    <a:pt x="2080" y="1235"/>
                  </a:lnTo>
                  <a:lnTo>
                    <a:pt x="2105" y="1210"/>
                  </a:lnTo>
                  <a:lnTo>
                    <a:pt x="2128" y="1185"/>
                  </a:lnTo>
                  <a:lnTo>
                    <a:pt x="2149" y="1158"/>
                  </a:lnTo>
                  <a:lnTo>
                    <a:pt x="2168" y="1131"/>
                  </a:lnTo>
                  <a:lnTo>
                    <a:pt x="2186" y="1103"/>
                  </a:lnTo>
                  <a:lnTo>
                    <a:pt x="2201" y="1074"/>
                  </a:lnTo>
                  <a:lnTo>
                    <a:pt x="2215" y="1045"/>
                  </a:lnTo>
                  <a:lnTo>
                    <a:pt x="2215" y="1045"/>
                  </a:lnTo>
                  <a:lnTo>
                    <a:pt x="2225" y="1016"/>
                  </a:lnTo>
                  <a:lnTo>
                    <a:pt x="2234" y="988"/>
                  </a:lnTo>
                  <a:lnTo>
                    <a:pt x="2242" y="958"/>
                  </a:lnTo>
                  <a:lnTo>
                    <a:pt x="2247" y="928"/>
                  </a:lnTo>
                  <a:lnTo>
                    <a:pt x="2251" y="898"/>
                  </a:lnTo>
                  <a:lnTo>
                    <a:pt x="2253" y="866"/>
                  </a:lnTo>
                  <a:lnTo>
                    <a:pt x="2253" y="835"/>
                  </a:lnTo>
                  <a:lnTo>
                    <a:pt x="2252" y="802"/>
                  </a:lnTo>
                  <a:lnTo>
                    <a:pt x="2249" y="769"/>
                  </a:lnTo>
                  <a:lnTo>
                    <a:pt x="2244" y="736"/>
                  </a:lnTo>
                  <a:lnTo>
                    <a:pt x="2237" y="702"/>
                  </a:lnTo>
                  <a:lnTo>
                    <a:pt x="2229" y="668"/>
                  </a:lnTo>
                  <a:lnTo>
                    <a:pt x="2219" y="633"/>
                  </a:lnTo>
                  <a:lnTo>
                    <a:pt x="2207" y="598"/>
                  </a:lnTo>
                  <a:lnTo>
                    <a:pt x="2193" y="562"/>
                  </a:lnTo>
                  <a:lnTo>
                    <a:pt x="2178" y="5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 269"/>
            <p:cNvSpPr>
              <a:spLocks/>
            </p:cNvSpPr>
            <p:nvPr/>
          </p:nvSpPr>
          <p:spPr bwMode="auto">
            <a:xfrm>
              <a:off x="4722801" y="908048"/>
              <a:ext cx="1771646" cy="1425572"/>
            </a:xfrm>
            <a:custGeom>
              <a:avLst/>
              <a:gdLst>
                <a:gd name="T0" fmla="*/ 1769 w 2232"/>
                <a:gd name="T1" fmla="*/ 71 h 1797"/>
                <a:gd name="T2" fmla="*/ 1891 w 2232"/>
                <a:gd name="T3" fmla="*/ 205 h 1797"/>
                <a:gd name="T4" fmla="*/ 1991 w 2232"/>
                <a:gd name="T5" fmla="*/ 337 h 1797"/>
                <a:gd name="T6" fmla="*/ 2072 w 2232"/>
                <a:gd name="T7" fmla="*/ 466 h 1797"/>
                <a:gd name="T8" fmla="*/ 2130 w 2232"/>
                <a:gd name="T9" fmla="*/ 590 h 1797"/>
                <a:gd name="T10" fmla="*/ 2166 w 2232"/>
                <a:gd name="T11" fmla="*/ 710 h 1797"/>
                <a:gd name="T12" fmla="*/ 2180 w 2232"/>
                <a:gd name="T13" fmla="*/ 824 h 1797"/>
                <a:gd name="T14" fmla="*/ 2171 w 2232"/>
                <a:gd name="T15" fmla="*/ 930 h 1797"/>
                <a:gd name="T16" fmla="*/ 2149 w 2232"/>
                <a:gd name="T17" fmla="*/ 1004 h 1797"/>
                <a:gd name="T18" fmla="*/ 2088 w 2232"/>
                <a:gd name="T19" fmla="*/ 1109 h 1797"/>
                <a:gd name="T20" fmla="*/ 1994 w 2232"/>
                <a:gd name="T21" fmla="*/ 1202 h 1797"/>
                <a:gd name="T22" fmla="*/ 1871 w 2232"/>
                <a:gd name="T23" fmla="*/ 1281 h 1797"/>
                <a:gd name="T24" fmla="*/ 1717 w 2232"/>
                <a:gd name="T25" fmla="*/ 1348 h 1797"/>
                <a:gd name="T26" fmla="*/ 1534 w 2232"/>
                <a:gd name="T27" fmla="*/ 1403 h 1797"/>
                <a:gd name="T28" fmla="*/ 1321 w 2232"/>
                <a:gd name="T29" fmla="*/ 1443 h 1797"/>
                <a:gd name="T30" fmla="*/ 1079 w 2232"/>
                <a:gd name="T31" fmla="*/ 1469 h 1797"/>
                <a:gd name="T32" fmla="*/ 809 w 2232"/>
                <a:gd name="T33" fmla="*/ 1482 h 1797"/>
                <a:gd name="T34" fmla="*/ 809 w 2232"/>
                <a:gd name="T35" fmla="*/ 1457 h 1797"/>
                <a:gd name="T36" fmla="*/ 790 w 2232"/>
                <a:gd name="T37" fmla="*/ 1398 h 1797"/>
                <a:gd name="T38" fmla="*/ 752 w 2232"/>
                <a:gd name="T39" fmla="*/ 1351 h 1797"/>
                <a:gd name="T40" fmla="*/ 699 w 2232"/>
                <a:gd name="T41" fmla="*/ 1323 h 1797"/>
                <a:gd name="T42" fmla="*/ 652 w 2232"/>
                <a:gd name="T43" fmla="*/ 1316 h 1797"/>
                <a:gd name="T44" fmla="*/ 612 w 2232"/>
                <a:gd name="T45" fmla="*/ 1322 h 1797"/>
                <a:gd name="T46" fmla="*/ 577 w 2232"/>
                <a:gd name="T47" fmla="*/ 1337 h 1797"/>
                <a:gd name="T48" fmla="*/ 521 w 2232"/>
                <a:gd name="T49" fmla="*/ 1285 h 1797"/>
                <a:gd name="T50" fmla="*/ 447 w 2232"/>
                <a:gd name="T51" fmla="*/ 1262 h 1797"/>
                <a:gd name="T52" fmla="*/ 446 w 2232"/>
                <a:gd name="T53" fmla="*/ 1245 h 1797"/>
                <a:gd name="T54" fmla="*/ 428 w 2232"/>
                <a:gd name="T55" fmla="*/ 1186 h 1797"/>
                <a:gd name="T56" fmla="*/ 389 w 2232"/>
                <a:gd name="T57" fmla="*/ 1140 h 1797"/>
                <a:gd name="T58" fmla="*/ 335 w 2232"/>
                <a:gd name="T59" fmla="*/ 1112 h 1797"/>
                <a:gd name="T60" fmla="*/ 288 w 2232"/>
                <a:gd name="T61" fmla="*/ 1105 h 1797"/>
                <a:gd name="T62" fmla="*/ 241 w 2232"/>
                <a:gd name="T63" fmla="*/ 1112 h 1797"/>
                <a:gd name="T64" fmla="*/ 201 w 2232"/>
                <a:gd name="T65" fmla="*/ 1132 h 1797"/>
                <a:gd name="T66" fmla="*/ 167 w 2232"/>
                <a:gd name="T67" fmla="*/ 1162 h 1797"/>
                <a:gd name="T68" fmla="*/ 144 w 2232"/>
                <a:gd name="T69" fmla="*/ 1201 h 1797"/>
                <a:gd name="T70" fmla="*/ 110 w 2232"/>
                <a:gd name="T71" fmla="*/ 1193 h 1797"/>
                <a:gd name="T72" fmla="*/ 69 w 2232"/>
                <a:gd name="T73" fmla="*/ 1196 h 1797"/>
                <a:gd name="T74" fmla="*/ 20 w 2232"/>
                <a:gd name="T75" fmla="*/ 1219 h 1797"/>
                <a:gd name="T76" fmla="*/ 959 w 2232"/>
                <a:gd name="T77" fmla="*/ 1789 h 1797"/>
                <a:gd name="T78" fmla="*/ 995 w 2232"/>
                <a:gd name="T79" fmla="*/ 1748 h 1797"/>
                <a:gd name="T80" fmla="*/ 1018 w 2232"/>
                <a:gd name="T81" fmla="*/ 1679 h 1797"/>
                <a:gd name="T82" fmla="*/ 1014 w 2232"/>
                <a:gd name="T83" fmla="*/ 1621 h 1797"/>
                <a:gd name="T84" fmla="*/ 980 w 2232"/>
                <a:gd name="T85" fmla="*/ 1555 h 1797"/>
                <a:gd name="T86" fmla="*/ 1014 w 2232"/>
                <a:gd name="T87" fmla="*/ 1526 h 1797"/>
                <a:gd name="T88" fmla="*/ 1246 w 2232"/>
                <a:gd name="T89" fmla="*/ 1506 h 1797"/>
                <a:gd name="T90" fmla="*/ 1454 w 2232"/>
                <a:gd name="T91" fmla="*/ 1474 h 1797"/>
                <a:gd name="T92" fmla="*/ 1639 w 2232"/>
                <a:gd name="T93" fmla="*/ 1430 h 1797"/>
                <a:gd name="T94" fmla="*/ 1761 w 2232"/>
                <a:gd name="T95" fmla="*/ 1389 h 1797"/>
                <a:gd name="T96" fmla="*/ 1915 w 2232"/>
                <a:gd name="T97" fmla="*/ 1317 h 1797"/>
                <a:gd name="T98" fmla="*/ 2040 w 2232"/>
                <a:gd name="T99" fmla="*/ 1233 h 1797"/>
                <a:gd name="T100" fmla="*/ 2134 w 2232"/>
                <a:gd name="T101" fmla="*/ 1134 h 1797"/>
                <a:gd name="T102" fmla="*/ 2197 w 2232"/>
                <a:gd name="T103" fmla="*/ 1023 h 1797"/>
                <a:gd name="T104" fmla="*/ 2222 w 2232"/>
                <a:gd name="T105" fmla="*/ 944 h 1797"/>
                <a:gd name="T106" fmla="*/ 2232 w 2232"/>
                <a:gd name="T107" fmla="*/ 830 h 1797"/>
                <a:gd name="T108" fmla="*/ 2219 w 2232"/>
                <a:gd name="T109" fmla="*/ 708 h 1797"/>
                <a:gd name="T110" fmla="*/ 2182 w 2232"/>
                <a:gd name="T111" fmla="*/ 582 h 1797"/>
                <a:gd name="T112" fmla="*/ 2122 w 2232"/>
                <a:gd name="T113" fmla="*/ 450 h 1797"/>
                <a:gd name="T114" fmla="*/ 2040 w 2232"/>
                <a:gd name="T115" fmla="*/ 314 h 1797"/>
                <a:gd name="T116" fmla="*/ 1934 w 2232"/>
                <a:gd name="T117" fmla="*/ 175 h 1797"/>
                <a:gd name="T118" fmla="*/ 1807 w 2232"/>
                <a:gd name="T119" fmla="*/ 35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2" h="1797">
                  <a:moveTo>
                    <a:pt x="1772" y="0"/>
                  </a:moveTo>
                  <a:lnTo>
                    <a:pt x="1735" y="37"/>
                  </a:lnTo>
                  <a:lnTo>
                    <a:pt x="1735" y="37"/>
                  </a:lnTo>
                  <a:lnTo>
                    <a:pt x="1769" y="71"/>
                  </a:lnTo>
                  <a:lnTo>
                    <a:pt x="1801" y="105"/>
                  </a:lnTo>
                  <a:lnTo>
                    <a:pt x="1832" y="138"/>
                  </a:lnTo>
                  <a:lnTo>
                    <a:pt x="1862" y="171"/>
                  </a:lnTo>
                  <a:lnTo>
                    <a:pt x="1891" y="205"/>
                  </a:lnTo>
                  <a:lnTo>
                    <a:pt x="1918" y="238"/>
                  </a:lnTo>
                  <a:lnTo>
                    <a:pt x="1944" y="272"/>
                  </a:lnTo>
                  <a:lnTo>
                    <a:pt x="1968" y="305"/>
                  </a:lnTo>
                  <a:lnTo>
                    <a:pt x="1991" y="337"/>
                  </a:lnTo>
                  <a:lnTo>
                    <a:pt x="2014" y="370"/>
                  </a:lnTo>
                  <a:lnTo>
                    <a:pt x="2035" y="402"/>
                  </a:lnTo>
                  <a:lnTo>
                    <a:pt x="2054" y="434"/>
                  </a:lnTo>
                  <a:lnTo>
                    <a:pt x="2072" y="466"/>
                  </a:lnTo>
                  <a:lnTo>
                    <a:pt x="2089" y="498"/>
                  </a:lnTo>
                  <a:lnTo>
                    <a:pt x="2104" y="529"/>
                  </a:lnTo>
                  <a:lnTo>
                    <a:pt x="2118" y="560"/>
                  </a:lnTo>
                  <a:lnTo>
                    <a:pt x="2130" y="590"/>
                  </a:lnTo>
                  <a:lnTo>
                    <a:pt x="2141" y="621"/>
                  </a:lnTo>
                  <a:lnTo>
                    <a:pt x="2151" y="651"/>
                  </a:lnTo>
                  <a:lnTo>
                    <a:pt x="2160" y="680"/>
                  </a:lnTo>
                  <a:lnTo>
                    <a:pt x="2166" y="710"/>
                  </a:lnTo>
                  <a:lnTo>
                    <a:pt x="2172" y="739"/>
                  </a:lnTo>
                  <a:lnTo>
                    <a:pt x="2176" y="767"/>
                  </a:lnTo>
                  <a:lnTo>
                    <a:pt x="2179" y="795"/>
                  </a:lnTo>
                  <a:lnTo>
                    <a:pt x="2180" y="824"/>
                  </a:lnTo>
                  <a:lnTo>
                    <a:pt x="2180" y="851"/>
                  </a:lnTo>
                  <a:lnTo>
                    <a:pt x="2178" y="878"/>
                  </a:lnTo>
                  <a:lnTo>
                    <a:pt x="2175" y="904"/>
                  </a:lnTo>
                  <a:lnTo>
                    <a:pt x="2171" y="930"/>
                  </a:lnTo>
                  <a:lnTo>
                    <a:pt x="2165" y="955"/>
                  </a:lnTo>
                  <a:lnTo>
                    <a:pt x="2157" y="980"/>
                  </a:lnTo>
                  <a:lnTo>
                    <a:pt x="2149" y="1004"/>
                  </a:lnTo>
                  <a:lnTo>
                    <a:pt x="2149" y="1004"/>
                  </a:lnTo>
                  <a:lnTo>
                    <a:pt x="2136" y="1031"/>
                  </a:lnTo>
                  <a:lnTo>
                    <a:pt x="2122" y="1058"/>
                  </a:lnTo>
                  <a:lnTo>
                    <a:pt x="2106" y="1084"/>
                  </a:lnTo>
                  <a:lnTo>
                    <a:pt x="2088" y="1109"/>
                  </a:lnTo>
                  <a:lnTo>
                    <a:pt x="2067" y="1133"/>
                  </a:lnTo>
                  <a:lnTo>
                    <a:pt x="2045" y="1157"/>
                  </a:lnTo>
                  <a:lnTo>
                    <a:pt x="2021" y="1180"/>
                  </a:lnTo>
                  <a:lnTo>
                    <a:pt x="1994" y="1202"/>
                  </a:lnTo>
                  <a:lnTo>
                    <a:pt x="1966" y="1223"/>
                  </a:lnTo>
                  <a:lnTo>
                    <a:pt x="1936" y="1243"/>
                  </a:lnTo>
                  <a:lnTo>
                    <a:pt x="1905" y="1263"/>
                  </a:lnTo>
                  <a:lnTo>
                    <a:pt x="1871" y="1281"/>
                  </a:lnTo>
                  <a:lnTo>
                    <a:pt x="1835" y="1299"/>
                  </a:lnTo>
                  <a:lnTo>
                    <a:pt x="1798" y="1316"/>
                  </a:lnTo>
                  <a:lnTo>
                    <a:pt x="1758" y="1333"/>
                  </a:lnTo>
                  <a:lnTo>
                    <a:pt x="1717" y="1348"/>
                  </a:lnTo>
                  <a:lnTo>
                    <a:pt x="1674" y="1364"/>
                  </a:lnTo>
                  <a:lnTo>
                    <a:pt x="1629" y="1378"/>
                  </a:lnTo>
                  <a:lnTo>
                    <a:pt x="1583" y="1391"/>
                  </a:lnTo>
                  <a:lnTo>
                    <a:pt x="1534" y="1403"/>
                  </a:lnTo>
                  <a:lnTo>
                    <a:pt x="1484" y="1414"/>
                  </a:lnTo>
                  <a:lnTo>
                    <a:pt x="1430" y="1424"/>
                  </a:lnTo>
                  <a:lnTo>
                    <a:pt x="1376" y="1434"/>
                  </a:lnTo>
                  <a:lnTo>
                    <a:pt x="1321" y="1443"/>
                  </a:lnTo>
                  <a:lnTo>
                    <a:pt x="1263" y="1451"/>
                  </a:lnTo>
                  <a:lnTo>
                    <a:pt x="1204" y="1458"/>
                  </a:lnTo>
                  <a:lnTo>
                    <a:pt x="1142" y="1464"/>
                  </a:lnTo>
                  <a:lnTo>
                    <a:pt x="1079" y="1469"/>
                  </a:lnTo>
                  <a:lnTo>
                    <a:pt x="1015" y="1474"/>
                  </a:lnTo>
                  <a:lnTo>
                    <a:pt x="948" y="1477"/>
                  </a:lnTo>
                  <a:lnTo>
                    <a:pt x="879" y="1480"/>
                  </a:lnTo>
                  <a:lnTo>
                    <a:pt x="809" y="1482"/>
                  </a:lnTo>
                  <a:lnTo>
                    <a:pt x="809" y="1482"/>
                  </a:lnTo>
                  <a:lnTo>
                    <a:pt x="810" y="1473"/>
                  </a:lnTo>
                  <a:lnTo>
                    <a:pt x="810" y="1473"/>
                  </a:lnTo>
                  <a:lnTo>
                    <a:pt x="809" y="1457"/>
                  </a:lnTo>
                  <a:lnTo>
                    <a:pt x="806" y="1441"/>
                  </a:lnTo>
                  <a:lnTo>
                    <a:pt x="802" y="1426"/>
                  </a:lnTo>
                  <a:lnTo>
                    <a:pt x="797" y="1412"/>
                  </a:lnTo>
                  <a:lnTo>
                    <a:pt x="790" y="1398"/>
                  </a:lnTo>
                  <a:lnTo>
                    <a:pt x="782" y="1385"/>
                  </a:lnTo>
                  <a:lnTo>
                    <a:pt x="773" y="1373"/>
                  </a:lnTo>
                  <a:lnTo>
                    <a:pt x="763" y="1361"/>
                  </a:lnTo>
                  <a:lnTo>
                    <a:pt x="752" y="1351"/>
                  </a:lnTo>
                  <a:lnTo>
                    <a:pt x="740" y="1342"/>
                  </a:lnTo>
                  <a:lnTo>
                    <a:pt x="727" y="1335"/>
                  </a:lnTo>
                  <a:lnTo>
                    <a:pt x="713" y="1328"/>
                  </a:lnTo>
                  <a:lnTo>
                    <a:pt x="699" y="1323"/>
                  </a:lnTo>
                  <a:lnTo>
                    <a:pt x="683" y="1319"/>
                  </a:lnTo>
                  <a:lnTo>
                    <a:pt x="668" y="1317"/>
                  </a:lnTo>
                  <a:lnTo>
                    <a:pt x="652" y="1316"/>
                  </a:lnTo>
                  <a:lnTo>
                    <a:pt x="652" y="1316"/>
                  </a:lnTo>
                  <a:lnTo>
                    <a:pt x="642" y="1317"/>
                  </a:lnTo>
                  <a:lnTo>
                    <a:pt x="632" y="1318"/>
                  </a:lnTo>
                  <a:lnTo>
                    <a:pt x="622" y="1320"/>
                  </a:lnTo>
                  <a:lnTo>
                    <a:pt x="612" y="1322"/>
                  </a:lnTo>
                  <a:lnTo>
                    <a:pt x="603" y="1325"/>
                  </a:lnTo>
                  <a:lnTo>
                    <a:pt x="594" y="1328"/>
                  </a:lnTo>
                  <a:lnTo>
                    <a:pt x="577" y="1337"/>
                  </a:lnTo>
                  <a:lnTo>
                    <a:pt x="577" y="1337"/>
                  </a:lnTo>
                  <a:lnTo>
                    <a:pt x="565" y="1321"/>
                  </a:lnTo>
                  <a:lnTo>
                    <a:pt x="552" y="1308"/>
                  </a:lnTo>
                  <a:lnTo>
                    <a:pt x="537" y="1295"/>
                  </a:lnTo>
                  <a:lnTo>
                    <a:pt x="521" y="1285"/>
                  </a:lnTo>
                  <a:lnTo>
                    <a:pt x="504" y="1276"/>
                  </a:lnTo>
                  <a:lnTo>
                    <a:pt x="486" y="1269"/>
                  </a:lnTo>
                  <a:lnTo>
                    <a:pt x="467" y="1264"/>
                  </a:lnTo>
                  <a:lnTo>
                    <a:pt x="447" y="1262"/>
                  </a:lnTo>
                  <a:lnTo>
                    <a:pt x="447" y="1262"/>
                  </a:lnTo>
                  <a:lnTo>
                    <a:pt x="447" y="1261"/>
                  </a:lnTo>
                  <a:lnTo>
                    <a:pt x="447" y="1261"/>
                  </a:lnTo>
                  <a:lnTo>
                    <a:pt x="446" y="1245"/>
                  </a:lnTo>
                  <a:lnTo>
                    <a:pt x="444" y="1229"/>
                  </a:lnTo>
                  <a:lnTo>
                    <a:pt x="440" y="1214"/>
                  </a:lnTo>
                  <a:lnTo>
                    <a:pt x="434" y="1200"/>
                  </a:lnTo>
                  <a:lnTo>
                    <a:pt x="428" y="1186"/>
                  </a:lnTo>
                  <a:lnTo>
                    <a:pt x="420" y="1173"/>
                  </a:lnTo>
                  <a:lnTo>
                    <a:pt x="411" y="1161"/>
                  </a:lnTo>
                  <a:lnTo>
                    <a:pt x="400" y="1150"/>
                  </a:lnTo>
                  <a:lnTo>
                    <a:pt x="389" y="1140"/>
                  </a:lnTo>
                  <a:lnTo>
                    <a:pt x="377" y="1131"/>
                  </a:lnTo>
                  <a:lnTo>
                    <a:pt x="364" y="1123"/>
                  </a:lnTo>
                  <a:lnTo>
                    <a:pt x="349" y="1117"/>
                  </a:lnTo>
                  <a:lnTo>
                    <a:pt x="335" y="1112"/>
                  </a:lnTo>
                  <a:lnTo>
                    <a:pt x="319" y="1108"/>
                  </a:lnTo>
                  <a:lnTo>
                    <a:pt x="304" y="1106"/>
                  </a:lnTo>
                  <a:lnTo>
                    <a:pt x="288" y="1105"/>
                  </a:lnTo>
                  <a:lnTo>
                    <a:pt x="288" y="1105"/>
                  </a:lnTo>
                  <a:lnTo>
                    <a:pt x="276" y="1105"/>
                  </a:lnTo>
                  <a:lnTo>
                    <a:pt x="264" y="1107"/>
                  </a:lnTo>
                  <a:lnTo>
                    <a:pt x="252" y="1109"/>
                  </a:lnTo>
                  <a:lnTo>
                    <a:pt x="241" y="1112"/>
                  </a:lnTo>
                  <a:lnTo>
                    <a:pt x="231" y="1116"/>
                  </a:lnTo>
                  <a:lnTo>
                    <a:pt x="220" y="1121"/>
                  </a:lnTo>
                  <a:lnTo>
                    <a:pt x="210" y="1126"/>
                  </a:lnTo>
                  <a:lnTo>
                    <a:pt x="201" y="1132"/>
                  </a:lnTo>
                  <a:lnTo>
                    <a:pt x="192" y="1139"/>
                  </a:lnTo>
                  <a:lnTo>
                    <a:pt x="183" y="1146"/>
                  </a:lnTo>
                  <a:lnTo>
                    <a:pt x="175" y="1154"/>
                  </a:lnTo>
                  <a:lnTo>
                    <a:pt x="167" y="1162"/>
                  </a:lnTo>
                  <a:lnTo>
                    <a:pt x="161" y="1171"/>
                  </a:lnTo>
                  <a:lnTo>
                    <a:pt x="154" y="1180"/>
                  </a:lnTo>
                  <a:lnTo>
                    <a:pt x="149" y="1190"/>
                  </a:lnTo>
                  <a:lnTo>
                    <a:pt x="144" y="1201"/>
                  </a:lnTo>
                  <a:lnTo>
                    <a:pt x="144" y="1201"/>
                  </a:lnTo>
                  <a:lnTo>
                    <a:pt x="133" y="1197"/>
                  </a:lnTo>
                  <a:lnTo>
                    <a:pt x="122" y="1194"/>
                  </a:lnTo>
                  <a:lnTo>
                    <a:pt x="110" y="1193"/>
                  </a:lnTo>
                  <a:lnTo>
                    <a:pt x="98" y="1192"/>
                  </a:lnTo>
                  <a:lnTo>
                    <a:pt x="98" y="1192"/>
                  </a:lnTo>
                  <a:lnTo>
                    <a:pt x="83" y="1193"/>
                  </a:lnTo>
                  <a:lnTo>
                    <a:pt x="69" y="1196"/>
                  </a:lnTo>
                  <a:lnTo>
                    <a:pt x="56" y="1200"/>
                  </a:lnTo>
                  <a:lnTo>
                    <a:pt x="43" y="1205"/>
                  </a:lnTo>
                  <a:lnTo>
                    <a:pt x="31" y="1211"/>
                  </a:lnTo>
                  <a:lnTo>
                    <a:pt x="20" y="1219"/>
                  </a:lnTo>
                  <a:lnTo>
                    <a:pt x="10" y="1228"/>
                  </a:lnTo>
                  <a:lnTo>
                    <a:pt x="0" y="1238"/>
                  </a:lnTo>
                  <a:lnTo>
                    <a:pt x="5" y="1797"/>
                  </a:lnTo>
                  <a:lnTo>
                    <a:pt x="959" y="1789"/>
                  </a:lnTo>
                  <a:lnTo>
                    <a:pt x="959" y="1789"/>
                  </a:lnTo>
                  <a:lnTo>
                    <a:pt x="972" y="1777"/>
                  </a:lnTo>
                  <a:lnTo>
                    <a:pt x="984" y="1763"/>
                  </a:lnTo>
                  <a:lnTo>
                    <a:pt x="995" y="1748"/>
                  </a:lnTo>
                  <a:lnTo>
                    <a:pt x="1003" y="1733"/>
                  </a:lnTo>
                  <a:lnTo>
                    <a:pt x="1010" y="1716"/>
                  </a:lnTo>
                  <a:lnTo>
                    <a:pt x="1015" y="1698"/>
                  </a:lnTo>
                  <a:lnTo>
                    <a:pt x="1018" y="1679"/>
                  </a:lnTo>
                  <a:lnTo>
                    <a:pt x="1019" y="1660"/>
                  </a:lnTo>
                  <a:lnTo>
                    <a:pt x="1019" y="1660"/>
                  </a:lnTo>
                  <a:lnTo>
                    <a:pt x="1018" y="1640"/>
                  </a:lnTo>
                  <a:lnTo>
                    <a:pt x="1014" y="1621"/>
                  </a:lnTo>
                  <a:lnTo>
                    <a:pt x="1009" y="1603"/>
                  </a:lnTo>
                  <a:lnTo>
                    <a:pt x="1001" y="1586"/>
                  </a:lnTo>
                  <a:lnTo>
                    <a:pt x="991" y="1570"/>
                  </a:lnTo>
                  <a:lnTo>
                    <a:pt x="980" y="1555"/>
                  </a:lnTo>
                  <a:lnTo>
                    <a:pt x="967" y="1541"/>
                  </a:lnTo>
                  <a:lnTo>
                    <a:pt x="953" y="1530"/>
                  </a:lnTo>
                  <a:lnTo>
                    <a:pt x="953" y="1530"/>
                  </a:lnTo>
                  <a:lnTo>
                    <a:pt x="1014" y="1526"/>
                  </a:lnTo>
                  <a:lnTo>
                    <a:pt x="1075" y="1522"/>
                  </a:lnTo>
                  <a:lnTo>
                    <a:pt x="1133" y="1517"/>
                  </a:lnTo>
                  <a:lnTo>
                    <a:pt x="1190" y="1512"/>
                  </a:lnTo>
                  <a:lnTo>
                    <a:pt x="1246" y="1506"/>
                  </a:lnTo>
                  <a:lnTo>
                    <a:pt x="1300" y="1499"/>
                  </a:lnTo>
                  <a:lnTo>
                    <a:pt x="1353" y="1491"/>
                  </a:lnTo>
                  <a:lnTo>
                    <a:pt x="1404" y="1483"/>
                  </a:lnTo>
                  <a:lnTo>
                    <a:pt x="1454" y="1474"/>
                  </a:lnTo>
                  <a:lnTo>
                    <a:pt x="1504" y="1464"/>
                  </a:lnTo>
                  <a:lnTo>
                    <a:pt x="1550" y="1453"/>
                  </a:lnTo>
                  <a:lnTo>
                    <a:pt x="1596" y="1442"/>
                  </a:lnTo>
                  <a:lnTo>
                    <a:pt x="1639" y="1430"/>
                  </a:lnTo>
                  <a:lnTo>
                    <a:pt x="1682" y="1417"/>
                  </a:lnTo>
                  <a:lnTo>
                    <a:pt x="1722" y="1404"/>
                  </a:lnTo>
                  <a:lnTo>
                    <a:pt x="1761" y="1389"/>
                  </a:lnTo>
                  <a:lnTo>
                    <a:pt x="1761" y="1389"/>
                  </a:lnTo>
                  <a:lnTo>
                    <a:pt x="1803" y="1373"/>
                  </a:lnTo>
                  <a:lnTo>
                    <a:pt x="1842" y="1355"/>
                  </a:lnTo>
                  <a:lnTo>
                    <a:pt x="1880" y="1336"/>
                  </a:lnTo>
                  <a:lnTo>
                    <a:pt x="1915" y="1317"/>
                  </a:lnTo>
                  <a:lnTo>
                    <a:pt x="1949" y="1297"/>
                  </a:lnTo>
                  <a:lnTo>
                    <a:pt x="1981" y="1277"/>
                  </a:lnTo>
                  <a:lnTo>
                    <a:pt x="2012" y="1255"/>
                  </a:lnTo>
                  <a:lnTo>
                    <a:pt x="2040" y="1233"/>
                  </a:lnTo>
                  <a:lnTo>
                    <a:pt x="2067" y="1209"/>
                  </a:lnTo>
                  <a:lnTo>
                    <a:pt x="2091" y="1185"/>
                  </a:lnTo>
                  <a:lnTo>
                    <a:pt x="2114" y="1160"/>
                  </a:lnTo>
                  <a:lnTo>
                    <a:pt x="2134" y="1134"/>
                  </a:lnTo>
                  <a:lnTo>
                    <a:pt x="2153" y="1108"/>
                  </a:lnTo>
                  <a:lnTo>
                    <a:pt x="2170" y="1081"/>
                  </a:lnTo>
                  <a:lnTo>
                    <a:pt x="2184" y="1052"/>
                  </a:lnTo>
                  <a:lnTo>
                    <a:pt x="2197" y="1023"/>
                  </a:lnTo>
                  <a:lnTo>
                    <a:pt x="2197" y="1023"/>
                  </a:lnTo>
                  <a:lnTo>
                    <a:pt x="2207" y="997"/>
                  </a:lnTo>
                  <a:lnTo>
                    <a:pt x="2215" y="971"/>
                  </a:lnTo>
                  <a:lnTo>
                    <a:pt x="2222" y="944"/>
                  </a:lnTo>
                  <a:lnTo>
                    <a:pt x="2227" y="916"/>
                  </a:lnTo>
                  <a:lnTo>
                    <a:pt x="2230" y="888"/>
                  </a:lnTo>
                  <a:lnTo>
                    <a:pt x="2232" y="859"/>
                  </a:lnTo>
                  <a:lnTo>
                    <a:pt x="2232" y="830"/>
                  </a:lnTo>
                  <a:lnTo>
                    <a:pt x="2231" y="799"/>
                  </a:lnTo>
                  <a:lnTo>
                    <a:pt x="2229" y="770"/>
                  </a:lnTo>
                  <a:lnTo>
                    <a:pt x="2225" y="739"/>
                  </a:lnTo>
                  <a:lnTo>
                    <a:pt x="2219" y="708"/>
                  </a:lnTo>
                  <a:lnTo>
                    <a:pt x="2212" y="677"/>
                  </a:lnTo>
                  <a:lnTo>
                    <a:pt x="2204" y="646"/>
                  </a:lnTo>
                  <a:lnTo>
                    <a:pt x="2194" y="614"/>
                  </a:lnTo>
                  <a:lnTo>
                    <a:pt x="2182" y="582"/>
                  </a:lnTo>
                  <a:lnTo>
                    <a:pt x="2170" y="549"/>
                  </a:lnTo>
                  <a:lnTo>
                    <a:pt x="2155" y="516"/>
                  </a:lnTo>
                  <a:lnTo>
                    <a:pt x="2140" y="483"/>
                  </a:lnTo>
                  <a:lnTo>
                    <a:pt x="2122" y="450"/>
                  </a:lnTo>
                  <a:lnTo>
                    <a:pt x="2104" y="416"/>
                  </a:lnTo>
                  <a:lnTo>
                    <a:pt x="2084" y="382"/>
                  </a:lnTo>
                  <a:lnTo>
                    <a:pt x="2063" y="348"/>
                  </a:lnTo>
                  <a:lnTo>
                    <a:pt x="2040" y="314"/>
                  </a:lnTo>
                  <a:lnTo>
                    <a:pt x="2016" y="280"/>
                  </a:lnTo>
                  <a:lnTo>
                    <a:pt x="1989" y="244"/>
                  </a:lnTo>
                  <a:lnTo>
                    <a:pt x="1962" y="210"/>
                  </a:lnTo>
                  <a:lnTo>
                    <a:pt x="1934" y="175"/>
                  </a:lnTo>
                  <a:lnTo>
                    <a:pt x="1904" y="140"/>
                  </a:lnTo>
                  <a:lnTo>
                    <a:pt x="1873" y="105"/>
                  </a:lnTo>
                  <a:lnTo>
                    <a:pt x="1841" y="70"/>
                  </a:lnTo>
                  <a:lnTo>
                    <a:pt x="1807" y="35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 271"/>
            <p:cNvSpPr>
              <a:spLocks/>
            </p:cNvSpPr>
            <p:nvPr/>
          </p:nvSpPr>
          <p:spPr bwMode="auto">
            <a:xfrm>
              <a:off x="5989624" y="831848"/>
              <a:ext cx="222249" cy="187325"/>
            </a:xfrm>
            <a:custGeom>
              <a:avLst/>
              <a:gdLst>
                <a:gd name="T0" fmla="*/ 0 w 278"/>
                <a:gd name="T1" fmla="*/ 42 h 235"/>
                <a:gd name="T2" fmla="*/ 0 w 278"/>
                <a:gd name="T3" fmla="*/ 42 h 235"/>
                <a:gd name="T4" fmla="*/ 0 w 278"/>
                <a:gd name="T5" fmla="*/ 47 h 235"/>
                <a:gd name="T6" fmla="*/ 2 w 278"/>
                <a:gd name="T7" fmla="*/ 60 h 235"/>
                <a:gd name="T8" fmla="*/ 6 w 278"/>
                <a:gd name="T9" fmla="*/ 79 h 235"/>
                <a:gd name="T10" fmla="*/ 8 w 278"/>
                <a:gd name="T11" fmla="*/ 90 h 235"/>
                <a:gd name="T12" fmla="*/ 12 w 278"/>
                <a:gd name="T13" fmla="*/ 102 h 235"/>
                <a:gd name="T14" fmla="*/ 16 w 278"/>
                <a:gd name="T15" fmla="*/ 114 h 235"/>
                <a:gd name="T16" fmla="*/ 22 w 278"/>
                <a:gd name="T17" fmla="*/ 127 h 235"/>
                <a:gd name="T18" fmla="*/ 28 w 278"/>
                <a:gd name="T19" fmla="*/ 139 h 235"/>
                <a:gd name="T20" fmla="*/ 36 w 278"/>
                <a:gd name="T21" fmla="*/ 151 h 235"/>
                <a:gd name="T22" fmla="*/ 45 w 278"/>
                <a:gd name="T23" fmla="*/ 162 h 235"/>
                <a:gd name="T24" fmla="*/ 55 w 278"/>
                <a:gd name="T25" fmla="*/ 173 h 235"/>
                <a:gd name="T26" fmla="*/ 67 w 278"/>
                <a:gd name="T27" fmla="*/ 182 h 235"/>
                <a:gd name="T28" fmla="*/ 81 w 278"/>
                <a:gd name="T29" fmla="*/ 190 h 235"/>
                <a:gd name="T30" fmla="*/ 81 w 278"/>
                <a:gd name="T31" fmla="*/ 190 h 235"/>
                <a:gd name="T32" fmla="*/ 95 w 278"/>
                <a:gd name="T33" fmla="*/ 196 h 235"/>
                <a:gd name="T34" fmla="*/ 111 w 278"/>
                <a:gd name="T35" fmla="*/ 202 h 235"/>
                <a:gd name="T36" fmla="*/ 127 w 278"/>
                <a:gd name="T37" fmla="*/ 207 h 235"/>
                <a:gd name="T38" fmla="*/ 143 w 278"/>
                <a:gd name="T39" fmla="*/ 212 h 235"/>
                <a:gd name="T40" fmla="*/ 176 w 278"/>
                <a:gd name="T41" fmla="*/ 220 h 235"/>
                <a:gd name="T42" fmla="*/ 208 w 278"/>
                <a:gd name="T43" fmla="*/ 226 h 235"/>
                <a:gd name="T44" fmla="*/ 235 w 278"/>
                <a:gd name="T45" fmla="*/ 230 h 235"/>
                <a:gd name="T46" fmla="*/ 258 w 278"/>
                <a:gd name="T47" fmla="*/ 233 h 235"/>
                <a:gd name="T48" fmla="*/ 278 w 278"/>
                <a:gd name="T49" fmla="*/ 235 h 235"/>
                <a:gd name="T50" fmla="*/ 42 w 278"/>
                <a:gd name="T51" fmla="*/ 0 h 235"/>
                <a:gd name="T52" fmla="*/ 0 w 278"/>
                <a:gd name="T53" fmla="*/ 4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235">
                  <a:moveTo>
                    <a:pt x="0" y="42"/>
                  </a:moveTo>
                  <a:lnTo>
                    <a:pt x="0" y="42"/>
                  </a:lnTo>
                  <a:lnTo>
                    <a:pt x="0" y="47"/>
                  </a:lnTo>
                  <a:lnTo>
                    <a:pt x="2" y="60"/>
                  </a:lnTo>
                  <a:lnTo>
                    <a:pt x="6" y="79"/>
                  </a:lnTo>
                  <a:lnTo>
                    <a:pt x="8" y="90"/>
                  </a:lnTo>
                  <a:lnTo>
                    <a:pt x="12" y="102"/>
                  </a:lnTo>
                  <a:lnTo>
                    <a:pt x="16" y="114"/>
                  </a:lnTo>
                  <a:lnTo>
                    <a:pt x="22" y="127"/>
                  </a:lnTo>
                  <a:lnTo>
                    <a:pt x="28" y="139"/>
                  </a:lnTo>
                  <a:lnTo>
                    <a:pt x="36" y="151"/>
                  </a:lnTo>
                  <a:lnTo>
                    <a:pt x="45" y="162"/>
                  </a:lnTo>
                  <a:lnTo>
                    <a:pt x="55" y="173"/>
                  </a:lnTo>
                  <a:lnTo>
                    <a:pt x="67" y="182"/>
                  </a:lnTo>
                  <a:lnTo>
                    <a:pt x="81" y="190"/>
                  </a:lnTo>
                  <a:lnTo>
                    <a:pt x="81" y="190"/>
                  </a:lnTo>
                  <a:lnTo>
                    <a:pt x="95" y="196"/>
                  </a:lnTo>
                  <a:lnTo>
                    <a:pt x="111" y="202"/>
                  </a:lnTo>
                  <a:lnTo>
                    <a:pt x="127" y="207"/>
                  </a:lnTo>
                  <a:lnTo>
                    <a:pt x="143" y="212"/>
                  </a:lnTo>
                  <a:lnTo>
                    <a:pt x="176" y="220"/>
                  </a:lnTo>
                  <a:lnTo>
                    <a:pt x="208" y="226"/>
                  </a:lnTo>
                  <a:lnTo>
                    <a:pt x="235" y="230"/>
                  </a:lnTo>
                  <a:lnTo>
                    <a:pt x="258" y="233"/>
                  </a:lnTo>
                  <a:lnTo>
                    <a:pt x="278" y="235"/>
                  </a:lnTo>
                  <a:lnTo>
                    <a:pt x="4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 272"/>
            <p:cNvSpPr>
              <a:spLocks/>
            </p:cNvSpPr>
            <p:nvPr/>
          </p:nvSpPr>
          <p:spPr bwMode="auto">
            <a:xfrm>
              <a:off x="6002324" y="831848"/>
              <a:ext cx="141288" cy="119063"/>
            </a:xfrm>
            <a:custGeom>
              <a:avLst/>
              <a:gdLst>
                <a:gd name="T0" fmla="*/ 0 w 177"/>
                <a:gd name="T1" fmla="*/ 27 h 150"/>
                <a:gd name="T2" fmla="*/ 0 w 177"/>
                <a:gd name="T3" fmla="*/ 27 h 150"/>
                <a:gd name="T4" fmla="*/ 2 w 177"/>
                <a:gd name="T5" fmla="*/ 38 h 150"/>
                <a:gd name="T6" fmla="*/ 4 w 177"/>
                <a:gd name="T7" fmla="*/ 50 h 150"/>
                <a:gd name="T8" fmla="*/ 8 w 177"/>
                <a:gd name="T9" fmla="*/ 65 h 150"/>
                <a:gd name="T10" fmla="*/ 14 w 177"/>
                <a:gd name="T11" fmla="*/ 81 h 150"/>
                <a:gd name="T12" fmla="*/ 18 w 177"/>
                <a:gd name="T13" fmla="*/ 89 h 150"/>
                <a:gd name="T14" fmla="*/ 23 w 177"/>
                <a:gd name="T15" fmla="*/ 96 h 150"/>
                <a:gd name="T16" fmla="*/ 29 w 177"/>
                <a:gd name="T17" fmla="*/ 103 h 150"/>
                <a:gd name="T18" fmla="*/ 35 w 177"/>
                <a:gd name="T19" fmla="*/ 110 h 150"/>
                <a:gd name="T20" fmla="*/ 43 w 177"/>
                <a:gd name="T21" fmla="*/ 116 h 150"/>
                <a:gd name="T22" fmla="*/ 52 w 177"/>
                <a:gd name="T23" fmla="*/ 121 h 150"/>
                <a:gd name="T24" fmla="*/ 52 w 177"/>
                <a:gd name="T25" fmla="*/ 121 h 150"/>
                <a:gd name="T26" fmla="*/ 71 w 177"/>
                <a:gd name="T27" fmla="*/ 129 h 150"/>
                <a:gd name="T28" fmla="*/ 92 w 177"/>
                <a:gd name="T29" fmla="*/ 135 h 150"/>
                <a:gd name="T30" fmla="*/ 113 w 177"/>
                <a:gd name="T31" fmla="*/ 140 h 150"/>
                <a:gd name="T32" fmla="*/ 133 w 177"/>
                <a:gd name="T33" fmla="*/ 144 h 150"/>
                <a:gd name="T34" fmla="*/ 164 w 177"/>
                <a:gd name="T35" fmla="*/ 148 h 150"/>
                <a:gd name="T36" fmla="*/ 177 w 177"/>
                <a:gd name="T37" fmla="*/ 150 h 150"/>
                <a:gd name="T38" fmla="*/ 27 w 177"/>
                <a:gd name="T39" fmla="*/ 0 h 150"/>
                <a:gd name="T40" fmla="*/ 0 w 177"/>
                <a:gd name="T41" fmla="*/ 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50">
                  <a:moveTo>
                    <a:pt x="0" y="27"/>
                  </a:moveTo>
                  <a:lnTo>
                    <a:pt x="0" y="27"/>
                  </a:lnTo>
                  <a:lnTo>
                    <a:pt x="2" y="38"/>
                  </a:lnTo>
                  <a:lnTo>
                    <a:pt x="4" y="50"/>
                  </a:lnTo>
                  <a:lnTo>
                    <a:pt x="8" y="65"/>
                  </a:lnTo>
                  <a:lnTo>
                    <a:pt x="14" y="81"/>
                  </a:lnTo>
                  <a:lnTo>
                    <a:pt x="18" y="89"/>
                  </a:lnTo>
                  <a:lnTo>
                    <a:pt x="23" y="96"/>
                  </a:lnTo>
                  <a:lnTo>
                    <a:pt x="29" y="103"/>
                  </a:lnTo>
                  <a:lnTo>
                    <a:pt x="35" y="110"/>
                  </a:lnTo>
                  <a:lnTo>
                    <a:pt x="43" y="116"/>
                  </a:lnTo>
                  <a:lnTo>
                    <a:pt x="52" y="121"/>
                  </a:lnTo>
                  <a:lnTo>
                    <a:pt x="52" y="121"/>
                  </a:lnTo>
                  <a:lnTo>
                    <a:pt x="71" y="129"/>
                  </a:lnTo>
                  <a:lnTo>
                    <a:pt x="92" y="135"/>
                  </a:lnTo>
                  <a:lnTo>
                    <a:pt x="113" y="140"/>
                  </a:lnTo>
                  <a:lnTo>
                    <a:pt x="133" y="144"/>
                  </a:lnTo>
                  <a:lnTo>
                    <a:pt x="164" y="148"/>
                  </a:lnTo>
                  <a:lnTo>
                    <a:pt x="177" y="150"/>
                  </a:lnTo>
                  <a:lnTo>
                    <a:pt x="2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273"/>
            <p:cNvSpPr>
              <a:spLocks/>
            </p:cNvSpPr>
            <p:nvPr/>
          </p:nvSpPr>
          <p:spPr bwMode="auto">
            <a:xfrm>
              <a:off x="6022961" y="798511"/>
              <a:ext cx="188912" cy="220662"/>
            </a:xfrm>
            <a:custGeom>
              <a:avLst/>
              <a:gdLst>
                <a:gd name="T0" fmla="*/ 42 w 236"/>
                <a:gd name="T1" fmla="*/ 0 h 277"/>
                <a:gd name="T2" fmla="*/ 42 w 236"/>
                <a:gd name="T3" fmla="*/ 0 h 277"/>
                <a:gd name="T4" fmla="*/ 47 w 236"/>
                <a:gd name="T5" fmla="*/ 0 h 277"/>
                <a:gd name="T6" fmla="*/ 60 w 236"/>
                <a:gd name="T7" fmla="*/ 2 h 277"/>
                <a:gd name="T8" fmla="*/ 79 w 236"/>
                <a:gd name="T9" fmla="*/ 5 h 277"/>
                <a:gd name="T10" fmla="*/ 90 w 236"/>
                <a:gd name="T11" fmla="*/ 8 h 277"/>
                <a:gd name="T12" fmla="*/ 102 w 236"/>
                <a:gd name="T13" fmla="*/ 11 h 277"/>
                <a:gd name="T14" fmla="*/ 114 w 236"/>
                <a:gd name="T15" fmla="*/ 16 h 277"/>
                <a:gd name="T16" fmla="*/ 127 w 236"/>
                <a:gd name="T17" fmla="*/ 21 h 277"/>
                <a:gd name="T18" fmla="*/ 139 w 236"/>
                <a:gd name="T19" fmla="*/ 28 h 277"/>
                <a:gd name="T20" fmla="*/ 151 w 236"/>
                <a:gd name="T21" fmla="*/ 35 h 277"/>
                <a:gd name="T22" fmla="*/ 163 w 236"/>
                <a:gd name="T23" fmla="*/ 44 h 277"/>
                <a:gd name="T24" fmla="*/ 173 w 236"/>
                <a:gd name="T25" fmla="*/ 55 h 277"/>
                <a:gd name="T26" fmla="*/ 182 w 236"/>
                <a:gd name="T27" fmla="*/ 66 h 277"/>
                <a:gd name="T28" fmla="*/ 190 w 236"/>
                <a:gd name="T29" fmla="*/ 80 h 277"/>
                <a:gd name="T30" fmla="*/ 190 w 236"/>
                <a:gd name="T31" fmla="*/ 80 h 277"/>
                <a:gd name="T32" fmla="*/ 196 w 236"/>
                <a:gd name="T33" fmla="*/ 95 h 277"/>
                <a:gd name="T34" fmla="*/ 202 w 236"/>
                <a:gd name="T35" fmla="*/ 110 h 277"/>
                <a:gd name="T36" fmla="*/ 208 w 236"/>
                <a:gd name="T37" fmla="*/ 126 h 277"/>
                <a:gd name="T38" fmla="*/ 213 w 236"/>
                <a:gd name="T39" fmla="*/ 143 h 277"/>
                <a:gd name="T40" fmla="*/ 221 w 236"/>
                <a:gd name="T41" fmla="*/ 176 h 277"/>
                <a:gd name="T42" fmla="*/ 227 w 236"/>
                <a:gd name="T43" fmla="*/ 207 h 277"/>
                <a:gd name="T44" fmla="*/ 231 w 236"/>
                <a:gd name="T45" fmla="*/ 235 h 277"/>
                <a:gd name="T46" fmla="*/ 234 w 236"/>
                <a:gd name="T47" fmla="*/ 257 h 277"/>
                <a:gd name="T48" fmla="*/ 236 w 236"/>
                <a:gd name="T49" fmla="*/ 277 h 277"/>
                <a:gd name="T50" fmla="*/ 0 w 236"/>
                <a:gd name="T51" fmla="*/ 42 h 277"/>
                <a:gd name="T52" fmla="*/ 42 w 236"/>
                <a:gd name="T5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77">
                  <a:moveTo>
                    <a:pt x="42" y="0"/>
                  </a:moveTo>
                  <a:lnTo>
                    <a:pt x="42" y="0"/>
                  </a:lnTo>
                  <a:lnTo>
                    <a:pt x="47" y="0"/>
                  </a:lnTo>
                  <a:lnTo>
                    <a:pt x="60" y="2"/>
                  </a:lnTo>
                  <a:lnTo>
                    <a:pt x="79" y="5"/>
                  </a:lnTo>
                  <a:lnTo>
                    <a:pt x="90" y="8"/>
                  </a:lnTo>
                  <a:lnTo>
                    <a:pt x="102" y="11"/>
                  </a:lnTo>
                  <a:lnTo>
                    <a:pt x="114" y="16"/>
                  </a:lnTo>
                  <a:lnTo>
                    <a:pt x="127" y="21"/>
                  </a:lnTo>
                  <a:lnTo>
                    <a:pt x="139" y="28"/>
                  </a:lnTo>
                  <a:lnTo>
                    <a:pt x="151" y="35"/>
                  </a:lnTo>
                  <a:lnTo>
                    <a:pt x="163" y="44"/>
                  </a:lnTo>
                  <a:lnTo>
                    <a:pt x="173" y="55"/>
                  </a:lnTo>
                  <a:lnTo>
                    <a:pt x="182" y="66"/>
                  </a:lnTo>
                  <a:lnTo>
                    <a:pt x="190" y="80"/>
                  </a:lnTo>
                  <a:lnTo>
                    <a:pt x="190" y="80"/>
                  </a:lnTo>
                  <a:lnTo>
                    <a:pt x="196" y="95"/>
                  </a:lnTo>
                  <a:lnTo>
                    <a:pt x="202" y="110"/>
                  </a:lnTo>
                  <a:lnTo>
                    <a:pt x="208" y="126"/>
                  </a:lnTo>
                  <a:lnTo>
                    <a:pt x="213" y="143"/>
                  </a:lnTo>
                  <a:lnTo>
                    <a:pt x="221" y="176"/>
                  </a:lnTo>
                  <a:lnTo>
                    <a:pt x="227" y="207"/>
                  </a:lnTo>
                  <a:lnTo>
                    <a:pt x="231" y="235"/>
                  </a:lnTo>
                  <a:lnTo>
                    <a:pt x="234" y="257"/>
                  </a:lnTo>
                  <a:lnTo>
                    <a:pt x="236" y="277"/>
                  </a:lnTo>
                  <a:lnTo>
                    <a:pt x="0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B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 274"/>
            <p:cNvSpPr>
              <a:spLocks/>
            </p:cNvSpPr>
            <p:nvPr/>
          </p:nvSpPr>
          <p:spPr bwMode="auto">
            <a:xfrm>
              <a:off x="6022961" y="809623"/>
              <a:ext cx="120650" cy="141288"/>
            </a:xfrm>
            <a:custGeom>
              <a:avLst/>
              <a:gdLst>
                <a:gd name="T0" fmla="*/ 27 w 150"/>
                <a:gd name="T1" fmla="*/ 0 h 177"/>
                <a:gd name="T2" fmla="*/ 27 w 150"/>
                <a:gd name="T3" fmla="*/ 0 h 177"/>
                <a:gd name="T4" fmla="*/ 38 w 150"/>
                <a:gd name="T5" fmla="*/ 1 h 177"/>
                <a:gd name="T6" fmla="*/ 50 w 150"/>
                <a:gd name="T7" fmla="*/ 3 h 177"/>
                <a:gd name="T8" fmla="*/ 65 w 150"/>
                <a:gd name="T9" fmla="*/ 7 h 177"/>
                <a:gd name="T10" fmla="*/ 81 w 150"/>
                <a:gd name="T11" fmla="*/ 14 h 177"/>
                <a:gd name="T12" fmla="*/ 89 w 150"/>
                <a:gd name="T13" fmla="*/ 18 h 177"/>
                <a:gd name="T14" fmla="*/ 96 w 150"/>
                <a:gd name="T15" fmla="*/ 23 h 177"/>
                <a:gd name="T16" fmla="*/ 104 w 150"/>
                <a:gd name="T17" fmla="*/ 28 h 177"/>
                <a:gd name="T18" fmla="*/ 110 w 150"/>
                <a:gd name="T19" fmla="*/ 35 h 177"/>
                <a:gd name="T20" fmla="*/ 116 w 150"/>
                <a:gd name="T21" fmla="*/ 43 h 177"/>
                <a:gd name="T22" fmla="*/ 121 w 150"/>
                <a:gd name="T23" fmla="*/ 51 h 177"/>
                <a:gd name="T24" fmla="*/ 121 w 150"/>
                <a:gd name="T25" fmla="*/ 51 h 177"/>
                <a:gd name="T26" fmla="*/ 129 w 150"/>
                <a:gd name="T27" fmla="*/ 70 h 177"/>
                <a:gd name="T28" fmla="*/ 135 w 150"/>
                <a:gd name="T29" fmla="*/ 91 h 177"/>
                <a:gd name="T30" fmla="*/ 141 w 150"/>
                <a:gd name="T31" fmla="*/ 112 h 177"/>
                <a:gd name="T32" fmla="*/ 144 w 150"/>
                <a:gd name="T33" fmla="*/ 132 h 177"/>
                <a:gd name="T34" fmla="*/ 149 w 150"/>
                <a:gd name="T35" fmla="*/ 164 h 177"/>
                <a:gd name="T36" fmla="*/ 150 w 150"/>
                <a:gd name="T37" fmla="*/ 177 h 177"/>
                <a:gd name="T38" fmla="*/ 0 w 150"/>
                <a:gd name="T39" fmla="*/ 27 h 177"/>
                <a:gd name="T40" fmla="*/ 27 w 150"/>
                <a:gd name="T4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77">
                  <a:moveTo>
                    <a:pt x="27" y="0"/>
                  </a:moveTo>
                  <a:lnTo>
                    <a:pt x="27" y="0"/>
                  </a:lnTo>
                  <a:lnTo>
                    <a:pt x="38" y="1"/>
                  </a:lnTo>
                  <a:lnTo>
                    <a:pt x="50" y="3"/>
                  </a:lnTo>
                  <a:lnTo>
                    <a:pt x="65" y="7"/>
                  </a:lnTo>
                  <a:lnTo>
                    <a:pt x="81" y="14"/>
                  </a:lnTo>
                  <a:lnTo>
                    <a:pt x="89" y="18"/>
                  </a:lnTo>
                  <a:lnTo>
                    <a:pt x="96" y="23"/>
                  </a:lnTo>
                  <a:lnTo>
                    <a:pt x="104" y="28"/>
                  </a:lnTo>
                  <a:lnTo>
                    <a:pt x="110" y="35"/>
                  </a:lnTo>
                  <a:lnTo>
                    <a:pt x="116" y="43"/>
                  </a:lnTo>
                  <a:lnTo>
                    <a:pt x="121" y="51"/>
                  </a:lnTo>
                  <a:lnTo>
                    <a:pt x="121" y="51"/>
                  </a:lnTo>
                  <a:lnTo>
                    <a:pt x="129" y="70"/>
                  </a:lnTo>
                  <a:lnTo>
                    <a:pt x="135" y="91"/>
                  </a:lnTo>
                  <a:lnTo>
                    <a:pt x="141" y="112"/>
                  </a:lnTo>
                  <a:lnTo>
                    <a:pt x="144" y="132"/>
                  </a:lnTo>
                  <a:lnTo>
                    <a:pt x="149" y="164"/>
                  </a:lnTo>
                  <a:lnTo>
                    <a:pt x="150" y="177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 275"/>
            <p:cNvSpPr>
              <a:spLocks/>
            </p:cNvSpPr>
            <p:nvPr/>
          </p:nvSpPr>
          <p:spPr bwMode="auto">
            <a:xfrm>
              <a:off x="5200638" y="0"/>
              <a:ext cx="785811" cy="792161"/>
            </a:xfrm>
            <a:custGeom>
              <a:avLst/>
              <a:gdLst>
                <a:gd name="T0" fmla="*/ 974 w 989"/>
                <a:gd name="T1" fmla="*/ 999 h 999"/>
                <a:gd name="T2" fmla="*/ 970 w 989"/>
                <a:gd name="T3" fmla="*/ 998 h 999"/>
                <a:gd name="T4" fmla="*/ 957 w 989"/>
                <a:gd name="T5" fmla="*/ 994 h 999"/>
                <a:gd name="T6" fmla="*/ 912 w 989"/>
                <a:gd name="T7" fmla="*/ 977 h 999"/>
                <a:gd name="T8" fmla="*/ 882 w 989"/>
                <a:gd name="T9" fmla="*/ 964 h 999"/>
                <a:gd name="T10" fmla="*/ 846 w 989"/>
                <a:gd name="T11" fmla="*/ 946 h 999"/>
                <a:gd name="T12" fmla="*/ 767 w 989"/>
                <a:gd name="T13" fmla="*/ 900 h 999"/>
                <a:gd name="T14" fmla="*/ 725 w 989"/>
                <a:gd name="T15" fmla="*/ 872 h 999"/>
                <a:gd name="T16" fmla="*/ 703 w 989"/>
                <a:gd name="T17" fmla="*/ 856 h 999"/>
                <a:gd name="T18" fmla="*/ 681 w 989"/>
                <a:gd name="T19" fmla="*/ 839 h 999"/>
                <a:gd name="T20" fmla="*/ 637 w 989"/>
                <a:gd name="T21" fmla="*/ 802 h 999"/>
                <a:gd name="T22" fmla="*/ 594 w 989"/>
                <a:gd name="T23" fmla="*/ 761 h 999"/>
                <a:gd name="T24" fmla="*/ 573 w 989"/>
                <a:gd name="T25" fmla="*/ 738 h 999"/>
                <a:gd name="T26" fmla="*/ 553 w 989"/>
                <a:gd name="T27" fmla="*/ 715 h 999"/>
                <a:gd name="T28" fmla="*/ 514 w 989"/>
                <a:gd name="T29" fmla="*/ 665 h 999"/>
                <a:gd name="T30" fmla="*/ 475 w 989"/>
                <a:gd name="T31" fmla="*/ 613 h 999"/>
                <a:gd name="T32" fmla="*/ 434 w 989"/>
                <a:gd name="T33" fmla="*/ 563 h 999"/>
                <a:gd name="T34" fmla="*/ 393 w 989"/>
                <a:gd name="T35" fmla="*/ 513 h 999"/>
                <a:gd name="T36" fmla="*/ 352 w 989"/>
                <a:gd name="T37" fmla="*/ 464 h 999"/>
                <a:gd name="T38" fmla="*/ 272 w 989"/>
                <a:gd name="T39" fmla="*/ 367 h 999"/>
                <a:gd name="T40" fmla="*/ 199 w 989"/>
                <a:gd name="T41" fmla="*/ 274 h 999"/>
                <a:gd name="T42" fmla="*/ 166 w 989"/>
                <a:gd name="T43" fmla="*/ 232 h 999"/>
                <a:gd name="T44" fmla="*/ 134 w 989"/>
                <a:gd name="T45" fmla="*/ 192 h 999"/>
                <a:gd name="T46" fmla="*/ 80 w 989"/>
                <a:gd name="T47" fmla="*/ 121 h 999"/>
                <a:gd name="T48" fmla="*/ 58 w 989"/>
                <a:gd name="T49" fmla="*/ 92 h 999"/>
                <a:gd name="T50" fmla="*/ 39 w 989"/>
                <a:gd name="T51" fmla="*/ 67 h 999"/>
                <a:gd name="T52" fmla="*/ 13 w 989"/>
                <a:gd name="T53" fmla="*/ 31 h 999"/>
                <a:gd name="T54" fmla="*/ 3 w 989"/>
                <a:gd name="T55" fmla="*/ 19 h 999"/>
                <a:gd name="T56" fmla="*/ 2 w 989"/>
                <a:gd name="T57" fmla="*/ 17 h 999"/>
                <a:gd name="T58" fmla="*/ 0 w 989"/>
                <a:gd name="T59" fmla="*/ 11 h 999"/>
                <a:gd name="T60" fmla="*/ 1 w 989"/>
                <a:gd name="T61" fmla="*/ 5 h 999"/>
                <a:gd name="T62" fmla="*/ 3 w 989"/>
                <a:gd name="T63" fmla="*/ 3 h 999"/>
                <a:gd name="T64" fmla="*/ 8 w 989"/>
                <a:gd name="T65" fmla="*/ 0 h 999"/>
                <a:gd name="T66" fmla="*/ 13 w 989"/>
                <a:gd name="T67" fmla="*/ 1 h 999"/>
                <a:gd name="T68" fmla="*/ 19 w 989"/>
                <a:gd name="T69" fmla="*/ 3 h 999"/>
                <a:gd name="T70" fmla="*/ 31 w 989"/>
                <a:gd name="T71" fmla="*/ 13 h 999"/>
                <a:gd name="T72" fmla="*/ 66 w 989"/>
                <a:gd name="T73" fmla="*/ 40 h 999"/>
                <a:gd name="T74" fmla="*/ 91 w 989"/>
                <a:gd name="T75" fmla="*/ 59 h 999"/>
                <a:gd name="T76" fmla="*/ 121 w 989"/>
                <a:gd name="T77" fmla="*/ 81 h 999"/>
                <a:gd name="T78" fmla="*/ 190 w 989"/>
                <a:gd name="T79" fmla="*/ 136 h 999"/>
                <a:gd name="T80" fmla="*/ 230 w 989"/>
                <a:gd name="T81" fmla="*/ 168 h 999"/>
                <a:gd name="T82" fmla="*/ 272 w 989"/>
                <a:gd name="T83" fmla="*/ 202 h 999"/>
                <a:gd name="T84" fmla="*/ 364 w 989"/>
                <a:gd name="T85" fmla="*/ 276 h 999"/>
                <a:gd name="T86" fmla="*/ 412 w 989"/>
                <a:gd name="T87" fmla="*/ 316 h 999"/>
                <a:gd name="T88" fmla="*/ 460 w 989"/>
                <a:gd name="T89" fmla="*/ 356 h 999"/>
                <a:gd name="T90" fmla="*/ 558 w 989"/>
                <a:gd name="T91" fmla="*/ 440 h 999"/>
                <a:gd name="T92" fmla="*/ 583 w 989"/>
                <a:gd name="T93" fmla="*/ 461 h 999"/>
                <a:gd name="T94" fmla="*/ 659 w 989"/>
                <a:gd name="T95" fmla="*/ 521 h 999"/>
                <a:gd name="T96" fmla="*/ 685 w 989"/>
                <a:gd name="T97" fmla="*/ 540 h 999"/>
                <a:gd name="T98" fmla="*/ 709 w 989"/>
                <a:gd name="T99" fmla="*/ 560 h 999"/>
                <a:gd name="T100" fmla="*/ 755 w 989"/>
                <a:gd name="T101" fmla="*/ 601 h 999"/>
                <a:gd name="T102" fmla="*/ 776 w 989"/>
                <a:gd name="T103" fmla="*/ 623 h 999"/>
                <a:gd name="T104" fmla="*/ 814 w 989"/>
                <a:gd name="T105" fmla="*/ 667 h 999"/>
                <a:gd name="T106" fmla="*/ 831 w 989"/>
                <a:gd name="T107" fmla="*/ 689 h 999"/>
                <a:gd name="T108" fmla="*/ 864 w 989"/>
                <a:gd name="T109" fmla="*/ 733 h 999"/>
                <a:gd name="T110" fmla="*/ 893 w 989"/>
                <a:gd name="T111" fmla="*/ 776 h 999"/>
                <a:gd name="T112" fmla="*/ 917 w 989"/>
                <a:gd name="T113" fmla="*/ 817 h 999"/>
                <a:gd name="T114" fmla="*/ 938 w 989"/>
                <a:gd name="T115" fmla="*/ 856 h 999"/>
                <a:gd name="T116" fmla="*/ 968 w 989"/>
                <a:gd name="T117" fmla="*/ 922 h 999"/>
                <a:gd name="T118" fmla="*/ 978 w 989"/>
                <a:gd name="T119" fmla="*/ 948 h 999"/>
                <a:gd name="T120" fmla="*/ 984 w 989"/>
                <a:gd name="T121" fmla="*/ 967 h 999"/>
                <a:gd name="T122" fmla="*/ 988 w 989"/>
                <a:gd name="T123" fmla="*/ 980 h 999"/>
                <a:gd name="T124" fmla="*/ 974 w 989"/>
                <a:gd name="T125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9" h="999">
                  <a:moveTo>
                    <a:pt x="974" y="999"/>
                  </a:moveTo>
                  <a:lnTo>
                    <a:pt x="974" y="999"/>
                  </a:lnTo>
                  <a:lnTo>
                    <a:pt x="970" y="998"/>
                  </a:lnTo>
                  <a:lnTo>
                    <a:pt x="970" y="998"/>
                  </a:lnTo>
                  <a:lnTo>
                    <a:pt x="957" y="994"/>
                  </a:lnTo>
                  <a:lnTo>
                    <a:pt x="957" y="994"/>
                  </a:lnTo>
                  <a:lnTo>
                    <a:pt x="938" y="987"/>
                  </a:lnTo>
                  <a:lnTo>
                    <a:pt x="912" y="977"/>
                  </a:lnTo>
                  <a:lnTo>
                    <a:pt x="912" y="977"/>
                  </a:lnTo>
                  <a:lnTo>
                    <a:pt x="882" y="964"/>
                  </a:lnTo>
                  <a:lnTo>
                    <a:pt x="846" y="946"/>
                  </a:lnTo>
                  <a:lnTo>
                    <a:pt x="846" y="946"/>
                  </a:lnTo>
                  <a:lnTo>
                    <a:pt x="808" y="925"/>
                  </a:lnTo>
                  <a:lnTo>
                    <a:pt x="767" y="900"/>
                  </a:lnTo>
                  <a:lnTo>
                    <a:pt x="767" y="900"/>
                  </a:lnTo>
                  <a:lnTo>
                    <a:pt x="725" y="872"/>
                  </a:lnTo>
                  <a:lnTo>
                    <a:pt x="725" y="872"/>
                  </a:lnTo>
                  <a:lnTo>
                    <a:pt x="703" y="856"/>
                  </a:lnTo>
                  <a:lnTo>
                    <a:pt x="681" y="839"/>
                  </a:lnTo>
                  <a:lnTo>
                    <a:pt x="681" y="839"/>
                  </a:lnTo>
                  <a:lnTo>
                    <a:pt x="659" y="821"/>
                  </a:lnTo>
                  <a:lnTo>
                    <a:pt x="637" y="802"/>
                  </a:lnTo>
                  <a:lnTo>
                    <a:pt x="615" y="782"/>
                  </a:lnTo>
                  <a:lnTo>
                    <a:pt x="594" y="761"/>
                  </a:lnTo>
                  <a:lnTo>
                    <a:pt x="594" y="761"/>
                  </a:lnTo>
                  <a:lnTo>
                    <a:pt x="573" y="738"/>
                  </a:lnTo>
                  <a:lnTo>
                    <a:pt x="553" y="715"/>
                  </a:lnTo>
                  <a:lnTo>
                    <a:pt x="553" y="715"/>
                  </a:lnTo>
                  <a:lnTo>
                    <a:pt x="533" y="690"/>
                  </a:lnTo>
                  <a:lnTo>
                    <a:pt x="514" y="665"/>
                  </a:lnTo>
                  <a:lnTo>
                    <a:pt x="514" y="665"/>
                  </a:lnTo>
                  <a:lnTo>
                    <a:pt x="475" y="613"/>
                  </a:lnTo>
                  <a:lnTo>
                    <a:pt x="455" y="588"/>
                  </a:lnTo>
                  <a:lnTo>
                    <a:pt x="434" y="563"/>
                  </a:lnTo>
                  <a:lnTo>
                    <a:pt x="434" y="563"/>
                  </a:lnTo>
                  <a:lnTo>
                    <a:pt x="393" y="513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12" y="415"/>
                  </a:lnTo>
                  <a:lnTo>
                    <a:pt x="272" y="367"/>
                  </a:lnTo>
                  <a:lnTo>
                    <a:pt x="272" y="367"/>
                  </a:lnTo>
                  <a:lnTo>
                    <a:pt x="199" y="274"/>
                  </a:lnTo>
                  <a:lnTo>
                    <a:pt x="199" y="274"/>
                  </a:lnTo>
                  <a:lnTo>
                    <a:pt x="166" y="232"/>
                  </a:lnTo>
                  <a:lnTo>
                    <a:pt x="166" y="232"/>
                  </a:lnTo>
                  <a:lnTo>
                    <a:pt x="134" y="192"/>
                  </a:lnTo>
                  <a:lnTo>
                    <a:pt x="134" y="192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39" y="67"/>
                  </a:lnTo>
                  <a:lnTo>
                    <a:pt x="39" y="67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91" y="59"/>
                  </a:lnTo>
                  <a:lnTo>
                    <a:pt x="91" y="59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90" y="136"/>
                  </a:lnTo>
                  <a:lnTo>
                    <a:pt x="190" y="136"/>
                  </a:lnTo>
                  <a:lnTo>
                    <a:pt x="230" y="168"/>
                  </a:lnTo>
                  <a:lnTo>
                    <a:pt x="230" y="168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364" y="276"/>
                  </a:lnTo>
                  <a:lnTo>
                    <a:pt x="364" y="276"/>
                  </a:lnTo>
                  <a:lnTo>
                    <a:pt x="412" y="316"/>
                  </a:lnTo>
                  <a:lnTo>
                    <a:pt x="460" y="356"/>
                  </a:lnTo>
                  <a:lnTo>
                    <a:pt x="460" y="356"/>
                  </a:lnTo>
                  <a:lnTo>
                    <a:pt x="509" y="398"/>
                  </a:lnTo>
                  <a:lnTo>
                    <a:pt x="558" y="440"/>
                  </a:lnTo>
                  <a:lnTo>
                    <a:pt x="558" y="440"/>
                  </a:lnTo>
                  <a:lnTo>
                    <a:pt x="583" y="461"/>
                  </a:lnTo>
                  <a:lnTo>
                    <a:pt x="608" y="481"/>
                  </a:lnTo>
                  <a:lnTo>
                    <a:pt x="659" y="521"/>
                  </a:lnTo>
                  <a:lnTo>
                    <a:pt x="659" y="521"/>
                  </a:lnTo>
                  <a:lnTo>
                    <a:pt x="685" y="540"/>
                  </a:lnTo>
                  <a:lnTo>
                    <a:pt x="709" y="560"/>
                  </a:lnTo>
                  <a:lnTo>
                    <a:pt x="709" y="560"/>
                  </a:lnTo>
                  <a:lnTo>
                    <a:pt x="733" y="580"/>
                  </a:lnTo>
                  <a:lnTo>
                    <a:pt x="755" y="601"/>
                  </a:lnTo>
                  <a:lnTo>
                    <a:pt x="755" y="601"/>
                  </a:lnTo>
                  <a:lnTo>
                    <a:pt x="776" y="623"/>
                  </a:lnTo>
                  <a:lnTo>
                    <a:pt x="795" y="645"/>
                  </a:lnTo>
                  <a:lnTo>
                    <a:pt x="814" y="667"/>
                  </a:lnTo>
                  <a:lnTo>
                    <a:pt x="831" y="689"/>
                  </a:lnTo>
                  <a:lnTo>
                    <a:pt x="831" y="689"/>
                  </a:lnTo>
                  <a:lnTo>
                    <a:pt x="848" y="711"/>
                  </a:lnTo>
                  <a:lnTo>
                    <a:pt x="864" y="733"/>
                  </a:lnTo>
                  <a:lnTo>
                    <a:pt x="864" y="733"/>
                  </a:lnTo>
                  <a:lnTo>
                    <a:pt x="893" y="776"/>
                  </a:lnTo>
                  <a:lnTo>
                    <a:pt x="893" y="776"/>
                  </a:lnTo>
                  <a:lnTo>
                    <a:pt x="917" y="817"/>
                  </a:lnTo>
                  <a:lnTo>
                    <a:pt x="938" y="856"/>
                  </a:lnTo>
                  <a:lnTo>
                    <a:pt x="938" y="856"/>
                  </a:lnTo>
                  <a:lnTo>
                    <a:pt x="955" y="891"/>
                  </a:lnTo>
                  <a:lnTo>
                    <a:pt x="968" y="922"/>
                  </a:lnTo>
                  <a:lnTo>
                    <a:pt x="968" y="922"/>
                  </a:lnTo>
                  <a:lnTo>
                    <a:pt x="978" y="948"/>
                  </a:lnTo>
                  <a:lnTo>
                    <a:pt x="984" y="967"/>
                  </a:lnTo>
                  <a:lnTo>
                    <a:pt x="984" y="967"/>
                  </a:lnTo>
                  <a:lnTo>
                    <a:pt x="988" y="980"/>
                  </a:lnTo>
                  <a:lnTo>
                    <a:pt x="988" y="980"/>
                  </a:lnTo>
                  <a:lnTo>
                    <a:pt x="989" y="984"/>
                  </a:lnTo>
                  <a:lnTo>
                    <a:pt x="974" y="999"/>
                  </a:lnTo>
                  <a:close/>
                </a:path>
              </a:pathLst>
            </a:custGeom>
            <a:solidFill>
              <a:srgbClr val="C59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 276"/>
            <p:cNvSpPr>
              <a:spLocks/>
            </p:cNvSpPr>
            <p:nvPr/>
          </p:nvSpPr>
          <p:spPr bwMode="auto">
            <a:xfrm>
              <a:off x="5968986" y="668336"/>
              <a:ext cx="236537" cy="173038"/>
            </a:xfrm>
            <a:custGeom>
              <a:avLst/>
              <a:gdLst>
                <a:gd name="T0" fmla="*/ 0 w 298"/>
                <a:gd name="T1" fmla="*/ 0 h 217"/>
                <a:gd name="T2" fmla="*/ 0 w 298"/>
                <a:gd name="T3" fmla="*/ 0 h 217"/>
                <a:gd name="T4" fmla="*/ 24 w 298"/>
                <a:gd name="T5" fmla="*/ 6 h 217"/>
                <a:gd name="T6" fmla="*/ 49 w 298"/>
                <a:gd name="T7" fmla="*/ 12 h 217"/>
                <a:gd name="T8" fmla="*/ 80 w 298"/>
                <a:gd name="T9" fmla="*/ 20 h 217"/>
                <a:gd name="T10" fmla="*/ 113 w 298"/>
                <a:gd name="T11" fmla="*/ 31 h 217"/>
                <a:gd name="T12" fmla="*/ 130 w 298"/>
                <a:gd name="T13" fmla="*/ 37 h 217"/>
                <a:gd name="T14" fmla="*/ 146 w 298"/>
                <a:gd name="T15" fmla="*/ 43 h 217"/>
                <a:gd name="T16" fmla="*/ 161 w 298"/>
                <a:gd name="T17" fmla="*/ 50 h 217"/>
                <a:gd name="T18" fmla="*/ 175 w 298"/>
                <a:gd name="T19" fmla="*/ 57 h 217"/>
                <a:gd name="T20" fmla="*/ 187 w 298"/>
                <a:gd name="T21" fmla="*/ 64 h 217"/>
                <a:gd name="T22" fmla="*/ 198 w 298"/>
                <a:gd name="T23" fmla="*/ 72 h 217"/>
                <a:gd name="T24" fmla="*/ 198 w 298"/>
                <a:gd name="T25" fmla="*/ 72 h 217"/>
                <a:gd name="T26" fmla="*/ 207 w 298"/>
                <a:gd name="T27" fmla="*/ 81 h 217"/>
                <a:gd name="T28" fmla="*/ 216 w 298"/>
                <a:gd name="T29" fmla="*/ 91 h 217"/>
                <a:gd name="T30" fmla="*/ 225 w 298"/>
                <a:gd name="T31" fmla="*/ 101 h 217"/>
                <a:gd name="T32" fmla="*/ 234 w 298"/>
                <a:gd name="T33" fmla="*/ 113 h 217"/>
                <a:gd name="T34" fmla="*/ 251 w 298"/>
                <a:gd name="T35" fmla="*/ 137 h 217"/>
                <a:gd name="T36" fmla="*/ 266 w 298"/>
                <a:gd name="T37" fmla="*/ 160 h 217"/>
                <a:gd name="T38" fmla="*/ 279 w 298"/>
                <a:gd name="T39" fmla="*/ 182 h 217"/>
                <a:gd name="T40" fmla="*/ 289 w 298"/>
                <a:gd name="T41" fmla="*/ 200 h 217"/>
                <a:gd name="T42" fmla="*/ 298 w 298"/>
                <a:gd name="T43" fmla="*/ 217 h 217"/>
                <a:gd name="T44" fmla="*/ 91 w 298"/>
                <a:gd name="T45" fmla="*/ 122 h 217"/>
                <a:gd name="T46" fmla="*/ 0 w 298"/>
                <a:gd name="T4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8" h="217">
                  <a:moveTo>
                    <a:pt x="0" y="0"/>
                  </a:moveTo>
                  <a:lnTo>
                    <a:pt x="0" y="0"/>
                  </a:lnTo>
                  <a:lnTo>
                    <a:pt x="24" y="6"/>
                  </a:lnTo>
                  <a:lnTo>
                    <a:pt x="49" y="12"/>
                  </a:lnTo>
                  <a:lnTo>
                    <a:pt x="80" y="20"/>
                  </a:lnTo>
                  <a:lnTo>
                    <a:pt x="113" y="31"/>
                  </a:lnTo>
                  <a:lnTo>
                    <a:pt x="130" y="37"/>
                  </a:lnTo>
                  <a:lnTo>
                    <a:pt x="146" y="43"/>
                  </a:lnTo>
                  <a:lnTo>
                    <a:pt x="161" y="50"/>
                  </a:lnTo>
                  <a:lnTo>
                    <a:pt x="175" y="57"/>
                  </a:lnTo>
                  <a:lnTo>
                    <a:pt x="187" y="64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207" y="81"/>
                  </a:lnTo>
                  <a:lnTo>
                    <a:pt x="216" y="91"/>
                  </a:lnTo>
                  <a:lnTo>
                    <a:pt x="225" y="101"/>
                  </a:lnTo>
                  <a:lnTo>
                    <a:pt x="234" y="113"/>
                  </a:lnTo>
                  <a:lnTo>
                    <a:pt x="251" y="137"/>
                  </a:lnTo>
                  <a:lnTo>
                    <a:pt x="266" y="160"/>
                  </a:lnTo>
                  <a:lnTo>
                    <a:pt x="279" y="182"/>
                  </a:lnTo>
                  <a:lnTo>
                    <a:pt x="289" y="200"/>
                  </a:lnTo>
                  <a:lnTo>
                    <a:pt x="298" y="217"/>
                  </a:lnTo>
                  <a:lnTo>
                    <a:pt x="91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277"/>
            <p:cNvSpPr>
              <a:spLocks/>
            </p:cNvSpPr>
            <p:nvPr/>
          </p:nvSpPr>
          <p:spPr bwMode="auto">
            <a:xfrm>
              <a:off x="5862624" y="773111"/>
              <a:ext cx="169862" cy="239712"/>
            </a:xfrm>
            <a:custGeom>
              <a:avLst/>
              <a:gdLst>
                <a:gd name="T0" fmla="*/ 0 w 215"/>
                <a:gd name="T1" fmla="*/ 0 h 301"/>
                <a:gd name="T2" fmla="*/ 0 w 215"/>
                <a:gd name="T3" fmla="*/ 0 h 301"/>
                <a:gd name="T4" fmla="*/ 5 w 215"/>
                <a:gd name="T5" fmla="*/ 24 h 301"/>
                <a:gd name="T6" fmla="*/ 11 w 215"/>
                <a:gd name="T7" fmla="*/ 50 h 301"/>
                <a:gd name="T8" fmla="*/ 20 w 215"/>
                <a:gd name="T9" fmla="*/ 81 h 301"/>
                <a:gd name="T10" fmla="*/ 31 w 215"/>
                <a:gd name="T11" fmla="*/ 114 h 301"/>
                <a:gd name="T12" fmla="*/ 36 w 215"/>
                <a:gd name="T13" fmla="*/ 131 h 301"/>
                <a:gd name="T14" fmla="*/ 43 w 215"/>
                <a:gd name="T15" fmla="*/ 147 h 301"/>
                <a:gd name="T16" fmla="*/ 49 w 215"/>
                <a:gd name="T17" fmla="*/ 162 h 301"/>
                <a:gd name="T18" fmla="*/ 56 w 215"/>
                <a:gd name="T19" fmla="*/ 176 h 301"/>
                <a:gd name="T20" fmla="*/ 63 w 215"/>
                <a:gd name="T21" fmla="*/ 188 h 301"/>
                <a:gd name="T22" fmla="*/ 71 w 215"/>
                <a:gd name="T23" fmla="*/ 199 h 301"/>
                <a:gd name="T24" fmla="*/ 71 w 215"/>
                <a:gd name="T25" fmla="*/ 199 h 301"/>
                <a:gd name="T26" fmla="*/ 80 w 215"/>
                <a:gd name="T27" fmla="*/ 208 h 301"/>
                <a:gd name="T28" fmla="*/ 90 w 215"/>
                <a:gd name="T29" fmla="*/ 217 h 301"/>
                <a:gd name="T30" fmla="*/ 100 w 215"/>
                <a:gd name="T31" fmla="*/ 227 h 301"/>
                <a:gd name="T32" fmla="*/ 111 w 215"/>
                <a:gd name="T33" fmla="*/ 236 h 301"/>
                <a:gd name="T34" fmla="*/ 135 w 215"/>
                <a:gd name="T35" fmla="*/ 253 h 301"/>
                <a:gd name="T36" fmla="*/ 159 w 215"/>
                <a:gd name="T37" fmla="*/ 268 h 301"/>
                <a:gd name="T38" fmla="*/ 181 w 215"/>
                <a:gd name="T39" fmla="*/ 281 h 301"/>
                <a:gd name="T40" fmla="*/ 198 w 215"/>
                <a:gd name="T41" fmla="*/ 292 h 301"/>
                <a:gd name="T42" fmla="*/ 215 w 215"/>
                <a:gd name="T43" fmla="*/ 301 h 301"/>
                <a:gd name="T44" fmla="*/ 122 w 215"/>
                <a:gd name="T45" fmla="*/ 93 h 301"/>
                <a:gd name="T46" fmla="*/ 0 w 215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301">
                  <a:moveTo>
                    <a:pt x="0" y="0"/>
                  </a:moveTo>
                  <a:lnTo>
                    <a:pt x="0" y="0"/>
                  </a:lnTo>
                  <a:lnTo>
                    <a:pt x="5" y="24"/>
                  </a:lnTo>
                  <a:lnTo>
                    <a:pt x="11" y="50"/>
                  </a:lnTo>
                  <a:lnTo>
                    <a:pt x="20" y="81"/>
                  </a:lnTo>
                  <a:lnTo>
                    <a:pt x="31" y="114"/>
                  </a:lnTo>
                  <a:lnTo>
                    <a:pt x="36" y="131"/>
                  </a:lnTo>
                  <a:lnTo>
                    <a:pt x="43" y="147"/>
                  </a:lnTo>
                  <a:lnTo>
                    <a:pt x="49" y="162"/>
                  </a:lnTo>
                  <a:lnTo>
                    <a:pt x="56" y="176"/>
                  </a:lnTo>
                  <a:lnTo>
                    <a:pt x="63" y="188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80" y="208"/>
                  </a:lnTo>
                  <a:lnTo>
                    <a:pt x="90" y="217"/>
                  </a:lnTo>
                  <a:lnTo>
                    <a:pt x="100" y="227"/>
                  </a:lnTo>
                  <a:lnTo>
                    <a:pt x="111" y="236"/>
                  </a:lnTo>
                  <a:lnTo>
                    <a:pt x="135" y="253"/>
                  </a:lnTo>
                  <a:lnTo>
                    <a:pt x="159" y="268"/>
                  </a:lnTo>
                  <a:lnTo>
                    <a:pt x="181" y="281"/>
                  </a:lnTo>
                  <a:lnTo>
                    <a:pt x="198" y="292"/>
                  </a:lnTo>
                  <a:lnTo>
                    <a:pt x="215" y="301"/>
                  </a:lnTo>
                  <a:lnTo>
                    <a:pt x="122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3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278"/>
            <p:cNvSpPr>
              <a:spLocks/>
            </p:cNvSpPr>
            <p:nvPr/>
          </p:nvSpPr>
          <p:spPr bwMode="auto">
            <a:xfrm>
              <a:off x="5938824" y="746123"/>
              <a:ext cx="139700" cy="139700"/>
            </a:xfrm>
            <a:custGeom>
              <a:avLst/>
              <a:gdLst>
                <a:gd name="T0" fmla="*/ 169 w 176"/>
                <a:gd name="T1" fmla="*/ 9 h 175"/>
                <a:gd name="T2" fmla="*/ 169 w 176"/>
                <a:gd name="T3" fmla="*/ 9 h 175"/>
                <a:gd name="T4" fmla="*/ 172 w 176"/>
                <a:gd name="T5" fmla="*/ 13 h 175"/>
                <a:gd name="T6" fmla="*/ 174 w 176"/>
                <a:gd name="T7" fmla="*/ 17 h 175"/>
                <a:gd name="T8" fmla="*/ 176 w 176"/>
                <a:gd name="T9" fmla="*/ 22 h 175"/>
                <a:gd name="T10" fmla="*/ 176 w 176"/>
                <a:gd name="T11" fmla="*/ 27 h 175"/>
                <a:gd name="T12" fmla="*/ 176 w 176"/>
                <a:gd name="T13" fmla="*/ 32 h 175"/>
                <a:gd name="T14" fmla="*/ 175 w 176"/>
                <a:gd name="T15" fmla="*/ 37 h 175"/>
                <a:gd name="T16" fmla="*/ 172 w 176"/>
                <a:gd name="T17" fmla="*/ 42 h 175"/>
                <a:gd name="T18" fmla="*/ 169 w 176"/>
                <a:gd name="T19" fmla="*/ 46 h 175"/>
                <a:gd name="T20" fmla="*/ 46 w 176"/>
                <a:gd name="T21" fmla="*/ 168 h 175"/>
                <a:gd name="T22" fmla="*/ 46 w 176"/>
                <a:gd name="T23" fmla="*/ 168 h 175"/>
                <a:gd name="T24" fmla="*/ 41 w 176"/>
                <a:gd name="T25" fmla="*/ 171 h 175"/>
                <a:gd name="T26" fmla="*/ 37 w 176"/>
                <a:gd name="T27" fmla="*/ 174 h 175"/>
                <a:gd name="T28" fmla="*/ 32 w 176"/>
                <a:gd name="T29" fmla="*/ 175 h 175"/>
                <a:gd name="T30" fmla="*/ 27 w 176"/>
                <a:gd name="T31" fmla="*/ 175 h 175"/>
                <a:gd name="T32" fmla="*/ 22 w 176"/>
                <a:gd name="T33" fmla="*/ 175 h 175"/>
                <a:gd name="T34" fmla="*/ 17 w 176"/>
                <a:gd name="T35" fmla="*/ 173 h 175"/>
                <a:gd name="T36" fmla="*/ 12 w 176"/>
                <a:gd name="T37" fmla="*/ 171 h 175"/>
                <a:gd name="T38" fmla="*/ 8 w 176"/>
                <a:gd name="T39" fmla="*/ 167 h 175"/>
                <a:gd name="T40" fmla="*/ 8 w 176"/>
                <a:gd name="T41" fmla="*/ 167 h 175"/>
                <a:gd name="T42" fmla="*/ 5 w 176"/>
                <a:gd name="T43" fmla="*/ 163 h 175"/>
                <a:gd name="T44" fmla="*/ 2 w 176"/>
                <a:gd name="T45" fmla="*/ 158 h 175"/>
                <a:gd name="T46" fmla="*/ 1 w 176"/>
                <a:gd name="T47" fmla="*/ 153 h 175"/>
                <a:gd name="T48" fmla="*/ 0 w 176"/>
                <a:gd name="T49" fmla="*/ 148 h 175"/>
                <a:gd name="T50" fmla="*/ 1 w 176"/>
                <a:gd name="T51" fmla="*/ 143 h 175"/>
                <a:gd name="T52" fmla="*/ 2 w 176"/>
                <a:gd name="T53" fmla="*/ 138 h 175"/>
                <a:gd name="T54" fmla="*/ 5 w 176"/>
                <a:gd name="T55" fmla="*/ 134 h 175"/>
                <a:gd name="T56" fmla="*/ 8 w 176"/>
                <a:gd name="T57" fmla="*/ 130 h 175"/>
                <a:gd name="T58" fmla="*/ 131 w 176"/>
                <a:gd name="T59" fmla="*/ 8 h 175"/>
                <a:gd name="T60" fmla="*/ 131 w 176"/>
                <a:gd name="T61" fmla="*/ 8 h 175"/>
                <a:gd name="T62" fmla="*/ 135 w 176"/>
                <a:gd name="T63" fmla="*/ 4 h 175"/>
                <a:gd name="T64" fmla="*/ 140 w 176"/>
                <a:gd name="T65" fmla="*/ 2 h 175"/>
                <a:gd name="T66" fmla="*/ 145 w 176"/>
                <a:gd name="T67" fmla="*/ 1 h 175"/>
                <a:gd name="T68" fmla="*/ 150 w 176"/>
                <a:gd name="T69" fmla="*/ 0 h 175"/>
                <a:gd name="T70" fmla="*/ 155 w 176"/>
                <a:gd name="T71" fmla="*/ 1 h 175"/>
                <a:gd name="T72" fmla="*/ 160 w 176"/>
                <a:gd name="T73" fmla="*/ 3 h 175"/>
                <a:gd name="T74" fmla="*/ 164 w 176"/>
                <a:gd name="T75" fmla="*/ 5 h 175"/>
                <a:gd name="T76" fmla="*/ 169 w 176"/>
                <a:gd name="T77" fmla="*/ 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" h="175">
                  <a:moveTo>
                    <a:pt x="169" y="9"/>
                  </a:moveTo>
                  <a:lnTo>
                    <a:pt x="169" y="9"/>
                  </a:lnTo>
                  <a:lnTo>
                    <a:pt x="172" y="13"/>
                  </a:lnTo>
                  <a:lnTo>
                    <a:pt x="174" y="17"/>
                  </a:lnTo>
                  <a:lnTo>
                    <a:pt x="176" y="22"/>
                  </a:lnTo>
                  <a:lnTo>
                    <a:pt x="176" y="27"/>
                  </a:lnTo>
                  <a:lnTo>
                    <a:pt x="176" y="32"/>
                  </a:lnTo>
                  <a:lnTo>
                    <a:pt x="175" y="37"/>
                  </a:lnTo>
                  <a:lnTo>
                    <a:pt x="172" y="42"/>
                  </a:lnTo>
                  <a:lnTo>
                    <a:pt x="169" y="46"/>
                  </a:lnTo>
                  <a:lnTo>
                    <a:pt x="46" y="168"/>
                  </a:lnTo>
                  <a:lnTo>
                    <a:pt x="46" y="168"/>
                  </a:lnTo>
                  <a:lnTo>
                    <a:pt x="41" y="171"/>
                  </a:lnTo>
                  <a:lnTo>
                    <a:pt x="37" y="174"/>
                  </a:lnTo>
                  <a:lnTo>
                    <a:pt x="32" y="175"/>
                  </a:lnTo>
                  <a:lnTo>
                    <a:pt x="27" y="175"/>
                  </a:lnTo>
                  <a:lnTo>
                    <a:pt x="22" y="175"/>
                  </a:lnTo>
                  <a:lnTo>
                    <a:pt x="17" y="173"/>
                  </a:lnTo>
                  <a:lnTo>
                    <a:pt x="12" y="171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5" y="163"/>
                  </a:lnTo>
                  <a:lnTo>
                    <a:pt x="2" y="158"/>
                  </a:lnTo>
                  <a:lnTo>
                    <a:pt x="1" y="153"/>
                  </a:lnTo>
                  <a:lnTo>
                    <a:pt x="0" y="148"/>
                  </a:lnTo>
                  <a:lnTo>
                    <a:pt x="1" y="143"/>
                  </a:lnTo>
                  <a:lnTo>
                    <a:pt x="2" y="138"/>
                  </a:lnTo>
                  <a:lnTo>
                    <a:pt x="5" y="134"/>
                  </a:lnTo>
                  <a:lnTo>
                    <a:pt x="8" y="130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5" y="4"/>
                  </a:lnTo>
                  <a:lnTo>
                    <a:pt x="140" y="2"/>
                  </a:lnTo>
                  <a:lnTo>
                    <a:pt x="145" y="1"/>
                  </a:lnTo>
                  <a:lnTo>
                    <a:pt x="150" y="0"/>
                  </a:lnTo>
                  <a:lnTo>
                    <a:pt x="155" y="1"/>
                  </a:lnTo>
                  <a:lnTo>
                    <a:pt x="160" y="3"/>
                  </a:lnTo>
                  <a:lnTo>
                    <a:pt x="164" y="5"/>
                  </a:lnTo>
                  <a:lnTo>
                    <a:pt x="169" y="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279"/>
            <p:cNvSpPr>
              <a:spLocks/>
            </p:cNvSpPr>
            <p:nvPr/>
          </p:nvSpPr>
          <p:spPr bwMode="auto">
            <a:xfrm>
              <a:off x="5938824" y="746123"/>
              <a:ext cx="139700" cy="139700"/>
            </a:xfrm>
            <a:custGeom>
              <a:avLst/>
              <a:gdLst>
                <a:gd name="T0" fmla="*/ 169 w 176"/>
                <a:gd name="T1" fmla="*/ 9 h 175"/>
                <a:gd name="T2" fmla="*/ 169 w 176"/>
                <a:gd name="T3" fmla="*/ 9 h 175"/>
                <a:gd name="T4" fmla="*/ 172 w 176"/>
                <a:gd name="T5" fmla="*/ 13 h 175"/>
                <a:gd name="T6" fmla="*/ 174 w 176"/>
                <a:gd name="T7" fmla="*/ 17 h 175"/>
                <a:gd name="T8" fmla="*/ 176 w 176"/>
                <a:gd name="T9" fmla="*/ 22 h 175"/>
                <a:gd name="T10" fmla="*/ 176 w 176"/>
                <a:gd name="T11" fmla="*/ 27 h 175"/>
                <a:gd name="T12" fmla="*/ 176 w 176"/>
                <a:gd name="T13" fmla="*/ 32 h 175"/>
                <a:gd name="T14" fmla="*/ 175 w 176"/>
                <a:gd name="T15" fmla="*/ 37 h 175"/>
                <a:gd name="T16" fmla="*/ 172 w 176"/>
                <a:gd name="T17" fmla="*/ 42 h 175"/>
                <a:gd name="T18" fmla="*/ 169 w 176"/>
                <a:gd name="T19" fmla="*/ 46 h 175"/>
                <a:gd name="T20" fmla="*/ 46 w 176"/>
                <a:gd name="T21" fmla="*/ 168 h 175"/>
                <a:gd name="T22" fmla="*/ 46 w 176"/>
                <a:gd name="T23" fmla="*/ 168 h 175"/>
                <a:gd name="T24" fmla="*/ 41 w 176"/>
                <a:gd name="T25" fmla="*/ 171 h 175"/>
                <a:gd name="T26" fmla="*/ 37 w 176"/>
                <a:gd name="T27" fmla="*/ 174 h 175"/>
                <a:gd name="T28" fmla="*/ 32 w 176"/>
                <a:gd name="T29" fmla="*/ 175 h 175"/>
                <a:gd name="T30" fmla="*/ 27 w 176"/>
                <a:gd name="T31" fmla="*/ 175 h 175"/>
                <a:gd name="T32" fmla="*/ 22 w 176"/>
                <a:gd name="T33" fmla="*/ 175 h 175"/>
                <a:gd name="T34" fmla="*/ 17 w 176"/>
                <a:gd name="T35" fmla="*/ 173 h 175"/>
                <a:gd name="T36" fmla="*/ 12 w 176"/>
                <a:gd name="T37" fmla="*/ 171 h 175"/>
                <a:gd name="T38" fmla="*/ 8 w 176"/>
                <a:gd name="T39" fmla="*/ 167 h 175"/>
                <a:gd name="T40" fmla="*/ 8 w 176"/>
                <a:gd name="T41" fmla="*/ 167 h 175"/>
                <a:gd name="T42" fmla="*/ 5 w 176"/>
                <a:gd name="T43" fmla="*/ 163 h 175"/>
                <a:gd name="T44" fmla="*/ 2 w 176"/>
                <a:gd name="T45" fmla="*/ 158 h 175"/>
                <a:gd name="T46" fmla="*/ 1 w 176"/>
                <a:gd name="T47" fmla="*/ 153 h 175"/>
                <a:gd name="T48" fmla="*/ 0 w 176"/>
                <a:gd name="T49" fmla="*/ 148 h 175"/>
                <a:gd name="T50" fmla="*/ 1 w 176"/>
                <a:gd name="T51" fmla="*/ 143 h 175"/>
                <a:gd name="T52" fmla="*/ 2 w 176"/>
                <a:gd name="T53" fmla="*/ 138 h 175"/>
                <a:gd name="T54" fmla="*/ 5 w 176"/>
                <a:gd name="T55" fmla="*/ 134 h 175"/>
                <a:gd name="T56" fmla="*/ 8 w 176"/>
                <a:gd name="T57" fmla="*/ 130 h 175"/>
                <a:gd name="T58" fmla="*/ 131 w 176"/>
                <a:gd name="T59" fmla="*/ 8 h 175"/>
                <a:gd name="T60" fmla="*/ 131 w 176"/>
                <a:gd name="T61" fmla="*/ 8 h 175"/>
                <a:gd name="T62" fmla="*/ 135 w 176"/>
                <a:gd name="T63" fmla="*/ 4 h 175"/>
                <a:gd name="T64" fmla="*/ 140 w 176"/>
                <a:gd name="T65" fmla="*/ 2 h 175"/>
                <a:gd name="T66" fmla="*/ 145 w 176"/>
                <a:gd name="T67" fmla="*/ 1 h 175"/>
                <a:gd name="T68" fmla="*/ 150 w 176"/>
                <a:gd name="T69" fmla="*/ 0 h 175"/>
                <a:gd name="T70" fmla="*/ 155 w 176"/>
                <a:gd name="T71" fmla="*/ 1 h 175"/>
                <a:gd name="T72" fmla="*/ 160 w 176"/>
                <a:gd name="T73" fmla="*/ 3 h 175"/>
                <a:gd name="T74" fmla="*/ 164 w 176"/>
                <a:gd name="T75" fmla="*/ 5 h 175"/>
                <a:gd name="T76" fmla="*/ 169 w 176"/>
                <a:gd name="T77" fmla="*/ 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" h="175">
                  <a:moveTo>
                    <a:pt x="169" y="9"/>
                  </a:moveTo>
                  <a:lnTo>
                    <a:pt x="169" y="9"/>
                  </a:lnTo>
                  <a:lnTo>
                    <a:pt x="172" y="13"/>
                  </a:lnTo>
                  <a:lnTo>
                    <a:pt x="174" y="17"/>
                  </a:lnTo>
                  <a:lnTo>
                    <a:pt x="176" y="22"/>
                  </a:lnTo>
                  <a:lnTo>
                    <a:pt x="176" y="27"/>
                  </a:lnTo>
                  <a:lnTo>
                    <a:pt x="176" y="32"/>
                  </a:lnTo>
                  <a:lnTo>
                    <a:pt x="175" y="37"/>
                  </a:lnTo>
                  <a:lnTo>
                    <a:pt x="172" y="42"/>
                  </a:lnTo>
                  <a:lnTo>
                    <a:pt x="169" y="46"/>
                  </a:lnTo>
                  <a:lnTo>
                    <a:pt x="46" y="168"/>
                  </a:lnTo>
                  <a:lnTo>
                    <a:pt x="46" y="168"/>
                  </a:lnTo>
                  <a:lnTo>
                    <a:pt x="41" y="171"/>
                  </a:lnTo>
                  <a:lnTo>
                    <a:pt x="37" y="174"/>
                  </a:lnTo>
                  <a:lnTo>
                    <a:pt x="32" y="175"/>
                  </a:lnTo>
                  <a:lnTo>
                    <a:pt x="27" y="175"/>
                  </a:lnTo>
                  <a:lnTo>
                    <a:pt x="22" y="175"/>
                  </a:lnTo>
                  <a:lnTo>
                    <a:pt x="17" y="173"/>
                  </a:lnTo>
                  <a:lnTo>
                    <a:pt x="12" y="171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5" y="163"/>
                  </a:lnTo>
                  <a:lnTo>
                    <a:pt x="2" y="158"/>
                  </a:lnTo>
                  <a:lnTo>
                    <a:pt x="1" y="153"/>
                  </a:lnTo>
                  <a:lnTo>
                    <a:pt x="0" y="148"/>
                  </a:lnTo>
                  <a:lnTo>
                    <a:pt x="1" y="143"/>
                  </a:lnTo>
                  <a:lnTo>
                    <a:pt x="2" y="138"/>
                  </a:lnTo>
                  <a:lnTo>
                    <a:pt x="5" y="134"/>
                  </a:lnTo>
                  <a:lnTo>
                    <a:pt x="8" y="130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5" y="4"/>
                  </a:lnTo>
                  <a:lnTo>
                    <a:pt x="140" y="2"/>
                  </a:lnTo>
                  <a:lnTo>
                    <a:pt x="145" y="1"/>
                  </a:lnTo>
                  <a:lnTo>
                    <a:pt x="150" y="0"/>
                  </a:lnTo>
                  <a:lnTo>
                    <a:pt x="155" y="1"/>
                  </a:lnTo>
                  <a:lnTo>
                    <a:pt x="160" y="3"/>
                  </a:lnTo>
                  <a:lnTo>
                    <a:pt x="164" y="5"/>
                  </a:lnTo>
                  <a:lnTo>
                    <a:pt x="169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 280"/>
            <p:cNvSpPr>
              <a:spLocks/>
            </p:cNvSpPr>
            <p:nvPr/>
          </p:nvSpPr>
          <p:spPr bwMode="auto">
            <a:xfrm>
              <a:off x="5784837" y="590548"/>
              <a:ext cx="160338" cy="158750"/>
            </a:xfrm>
            <a:custGeom>
              <a:avLst/>
              <a:gdLst>
                <a:gd name="T0" fmla="*/ 194 w 204"/>
                <a:gd name="T1" fmla="*/ 10 h 202"/>
                <a:gd name="T2" fmla="*/ 194 w 204"/>
                <a:gd name="T3" fmla="*/ 10 h 202"/>
                <a:gd name="T4" fmla="*/ 198 w 204"/>
                <a:gd name="T5" fmla="*/ 15 h 202"/>
                <a:gd name="T6" fmla="*/ 201 w 204"/>
                <a:gd name="T7" fmla="*/ 20 h 202"/>
                <a:gd name="T8" fmla="*/ 203 w 204"/>
                <a:gd name="T9" fmla="*/ 25 h 202"/>
                <a:gd name="T10" fmla="*/ 204 w 204"/>
                <a:gd name="T11" fmla="*/ 31 h 202"/>
                <a:gd name="T12" fmla="*/ 203 w 204"/>
                <a:gd name="T13" fmla="*/ 37 h 202"/>
                <a:gd name="T14" fmla="*/ 202 w 204"/>
                <a:gd name="T15" fmla="*/ 43 h 202"/>
                <a:gd name="T16" fmla="*/ 199 w 204"/>
                <a:gd name="T17" fmla="*/ 48 h 202"/>
                <a:gd name="T18" fmla="*/ 195 w 204"/>
                <a:gd name="T19" fmla="*/ 52 h 202"/>
                <a:gd name="T20" fmla="*/ 52 w 204"/>
                <a:gd name="T21" fmla="*/ 194 h 202"/>
                <a:gd name="T22" fmla="*/ 52 w 204"/>
                <a:gd name="T23" fmla="*/ 194 h 202"/>
                <a:gd name="T24" fmla="*/ 47 w 204"/>
                <a:gd name="T25" fmla="*/ 198 h 202"/>
                <a:gd name="T26" fmla="*/ 42 w 204"/>
                <a:gd name="T27" fmla="*/ 200 h 202"/>
                <a:gd name="T28" fmla="*/ 36 w 204"/>
                <a:gd name="T29" fmla="*/ 202 h 202"/>
                <a:gd name="T30" fmla="*/ 31 w 204"/>
                <a:gd name="T31" fmla="*/ 202 h 202"/>
                <a:gd name="T32" fmla="*/ 25 w 204"/>
                <a:gd name="T33" fmla="*/ 202 h 202"/>
                <a:gd name="T34" fmla="*/ 19 w 204"/>
                <a:gd name="T35" fmla="*/ 200 h 202"/>
                <a:gd name="T36" fmla="*/ 14 w 204"/>
                <a:gd name="T37" fmla="*/ 197 h 202"/>
                <a:gd name="T38" fmla="*/ 9 w 204"/>
                <a:gd name="T39" fmla="*/ 193 h 202"/>
                <a:gd name="T40" fmla="*/ 9 w 204"/>
                <a:gd name="T41" fmla="*/ 193 h 202"/>
                <a:gd name="T42" fmla="*/ 5 w 204"/>
                <a:gd name="T43" fmla="*/ 188 h 202"/>
                <a:gd name="T44" fmla="*/ 2 w 204"/>
                <a:gd name="T45" fmla="*/ 183 h 202"/>
                <a:gd name="T46" fmla="*/ 1 w 204"/>
                <a:gd name="T47" fmla="*/ 177 h 202"/>
                <a:gd name="T48" fmla="*/ 0 w 204"/>
                <a:gd name="T49" fmla="*/ 171 h 202"/>
                <a:gd name="T50" fmla="*/ 1 w 204"/>
                <a:gd name="T51" fmla="*/ 166 h 202"/>
                <a:gd name="T52" fmla="*/ 2 w 204"/>
                <a:gd name="T53" fmla="*/ 160 h 202"/>
                <a:gd name="T54" fmla="*/ 5 w 204"/>
                <a:gd name="T55" fmla="*/ 155 h 202"/>
                <a:gd name="T56" fmla="*/ 9 w 204"/>
                <a:gd name="T57" fmla="*/ 150 h 202"/>
                <a:gd name="T58" fmla="*/ 152 w 204"/>
                <a:gd name="T59" fmla="*/ 9 h 202"/>
                <a:gd name="T60" fmla="*/ 152 w 204"/>
                <a:gd name="T61" fmla="*/ 9 h 202"/>
                <a:gd name="T62" fmla="*/ 156 w 204"/>
                <a:gd name="T63" fmla="*/ 5 h 202"/>
                <a:gd name="T64" fmla="*/ 162 w 204"/>
                <a:gd name="T65" fmla="*/ 2 h 202"/>
                <a:gd name="T66" fmla="*/ 167 w 204"/>
                <a:gd name="T67" fmla="*/ 1 h 202"/>
                <a:gd name="T68" fmla="*/ 173 w 204"/>
                <a:gd name="T69" fmla="*/ 0 h 202"/>
                <a:gd name="T70" fmla="*/ 179 w 204"/>
                <a:gd name="T71" fmla="*/ 1 h 202"/>
                <a:gd name="T72" fmla="*/ 184 w 204"/>
                <a:gd name="T73" fmla="*/ 3 h 202"/>
                <a:gd name="T74" fmla="*/ 190 w 204"/>
                <a:gd name="T75" fmla="*/ 6 h 202"/>
                <a:gd name="T76" fmla="*/ 194 w 204"/>
                <a:gd name="T77" fmla="*/ 1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" h="202">
                  <a:moveTo>
                    <a:pt x="194" y="10"/>
                  </a:moveTo>
                  <a:lnTo>
                    <a:pt x="194" y="10"/>
                  </a:lnTo>
                  <a:lnTo>
                    <a:pt x="198" y="15"/>
                  </a:lnTo>
                  <a:lnTo>
                    <a:pt x="201" y="20"/>
                  </a:lnTo>
                  <a:lnTo>
                    <a:pt x="203" y="25"/>
                  </a:lnTo>
                  <a:lnTo>
                    <a:pt x="204" y="31"/>
                  </a:lnTo>
                  <a:lnTo>
                    <a:pt x="203" y="37"/>
                  </a:lnTo>
                  <a:lnTo>
                    <a:pt x="202" y="43"/>
                  </a:lnTo>
                  <a:lnTo>
                    <a:pt x="199" y="48"/>
                  </a:lnTo>
                  <a:lnTo>
                    <a:pt x="195" y="52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47" y="198"/>
                  </a:lnTo>
                  <a:lnTo>
                    <a:pt x="42" y="200"/>
                  </a:lnTo>
                  <a:lnTo>
                    <a:pt x="36" y="202"/>
                  </a:lnTo>
                  <a:lnTo>
                    <a:pt x="31" y="202"/>
                  </a:lnTo>
                  <a:lnTo>
                    <a:pt x="25" y="202"/>
                  </a:lnTo>
                  <a:lnTo>
                    <a:pt x="19" y="200"/>
                  </a:lnTo>
                  <a:lnTo>
                    <a:pt x="14" y="197"/>
                  </a:lnTo>
                  <a:lnTo>
                    <a:pt x="9" y="193"/>
                  </a:lnTo>
                  <a:lnTo>
                    <a:pt x="9" y="193"/>
                  </a:lnTo>
                  <a:lnTo>
                    <a:pt x="5" y="188"/>
                  </a:lnTo>
                  <a:lnTo>
                    <a:pt x="2" y="183"/>
                  </a:lnTo>
                  <a:lnTo>
                    <a:pt x="1" y="177"/>
                  </a:lnTo>
                  <a:lnTo>
                    <a:pt x="0" y="171"/>
                  </a:lnTo>
                  <a:lnTo>
                    <a:pt x="1" y="166"/>
                  </a:lnTo>
                  <a:lnTo>
                    <a:pt x="2" y="160"/>
                  </a:lnTo>
                  <a:lnTo>
                    <a:pt x="5" y="155"/>
                  </a:lnTo>
                  <a:lnTo>
                    <a:pt x="9" y="150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6" y="5"/>
                  </a:lnTo>
                  <a:lnTo>
                    <a:pt x="162" y="2"/>
                  </a:lnTo>
                  <a:lnTo>
                    <a:pt x="167" y="1"/>
                  </a:lnTo>
                  <a:lnTo>
                    <a:pt x="173" y="0"/>
                  </a:lnTo>
                  <a:lnTo>
                    <a:pt x="179" y="1"/>
                  </a:lnTo>
                  <a:lnTo>
                    <a:pt x="184" y="3"/>
                  </a:lnTo>
                  <a:lnTo>
                    <a:pt x="190" y="6"/>
                  </a:lnTo>
                  <a:lnTo>
                    <a:pt x="194" y="1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 281"/>
            <p:cNvSpPr>
              <a:spLocks/>
            </p:cNvSpPr>
            <p:nvPr/>
          </p:nvSpPr>
          <p:spPr bwMode="auto">
            <a:xfrm>
              <a:off x="5784837" y="590548"/>
              <a:ext cx="160338" cy="158750"/>
            </a:xfrm>
            <a:custGeom>
              <a:avLst/>
              <a:gdLst>
                <a:gd name="T0" fmla="*/ 194 w 204"/>
                <a:gd name="T1" fmla="*/ 10 h 202"/>
                <a:gd name="T2" fmla="*/ 194 w 204"/>
                <a:gd name="T3" fmla="*/ 10 h 202"/>
                <a:gd name="T4" fmla="*/ 198 w 204"/>
                <a:gd name="T5" fmla="*/ 15 h 202"/>
                <a:gd name="T6" fmla="*/ 201 w 204"/>
                <a:gd name="T7" fmla="*/ 20 h 202"/>
                <a:gd name="T8" fmla="*/ 203 w 204"/>
                <a:gd name="T9" fmla="*/ 25 h 202"/>
                <a:gd name="T10" fmla="*/ 204 w 204"/>
                <a:gd name="T11" fmla="*/ 31 h 202"/>
                <a:gd name="T12" fmla="*/ 203 w 204"/>
                <a:gd name="T13" fmla="*/ 37 h 202"/>
                <a:gd name="T14" fmla="*/ 202 w 204"/>
                <a:gd name="T15" fmla="*/ 43 h 202"/>
                <a:gd name="T16" fmla="*/ 199 w 204"/>
                <a:gd name="T17" fmla="*/ 48 h 202"/>
                <a:gd name="T18" fmla="*/ 195 w 204"/>
                <a:gd name="T19" fmla="*/ 52 h 202"/>
                <a:gd name="T20" fmla="*/ 52 w 204"/>
                <a:gd name="T21" fmla="*/ 194 h 202"/>
                <a:gd name="T22" fmla="*/ 52 w 204"/>
                <a:gd name="T23" fmla="*/ 194 h 202"/>
                <a:gd name="T24" fmla="*/ 47 w 204"/>
                <a:gd name="T25" fmla="*/ 198 h 202"/>
                <a:gd name="T26" fmla="*/ 42 w 204"/>
                <a:gd name="T27" fmla="*/ 200 h 202"/>
                <a:gd name="T28" fmla="*/ 36 w 204"/>
                <a:gd name="T29" fmla="*/ 202 h 202"/>
                <a:gd name="T30" fmla="*/ 31 w 204"/>
                <a:gd name="T31" fmla="*/ 202 h 202"/>
                <a:gd name="T32" fmla="*/ 25 w 204"/>
                <a:gd name="T33" fmla="*/ 202 h 202"/>
                <a:gd name="T34" fmla="*/ 19 w 204"/>
                <a:gd name="T35" fmla="*/ 200 h 202"/>
                <a:gd name="T36" fmla="*/ 14 w 204"/>
                <a:gd name="T37" fmla="*/ 197 h 202"/>
                <a:gd name="T38" fmla="*/ 9 w 204"/>
                <a:gd name="T39" fmla="*/ 193 h 202"/>
                <a:gd name="T40" fmla="*/ 9 w 204"/>
                <a:gd name="T41" fmla="*/ 193 h 202"/>
                <a:gd name="T42" fmla="*/ 5 w 204"/>
                <a:gd name="T43" fmla="*/ 188 h 202"/>
                <a:gd name="T44" fmla="*/ 2 w 204"/>
                <a:gd name="T45" fmla="*/ 183 h 202"/>
                <a:gd name="T46" fmla="*/ 1 w 204"/>
                <a:gd name="T47" fmla="*/ 177 h 202"/>
                <a:gd name="T48" fmla="*/ 0 w 204"/>
                <a:gd name="T49" fmla="*/ 171 h 202"/>
                <a:gd name="T50" fmla="*/ 1 w 204"/>
                <a:gd name="T51" fmla="*/ 166 h 202"/>
                <a:gd name="T52" fmla="*/ 2 w 204"/>
                <a:gd name="T53" fmla="*/ 160 h 202"/>
                <a:gd name="T54" fmla="*/ 5 w 204"/>
                <a:gd name="T55" fmla="*/ 155 h 202"/>
                <a:gd name="T56" fmla="*/ 9 w 204"/>
                <a:gd name="T57" fmla="*/ 150 h 202"/>
                <a:gd name="T58" fmla="*/ 152 w 204"/>
                <a:gd name="T59" fmla="*/ 9 h 202"/>
                <a:gd name="T60" fmla="*/ 152 w 204"/>
                <a:gd name="T61" fmla="*/ 9 h 202"/>
                <a:gd name="T62" fmla="*/ 156 w 204"/>
                <a:gd name="T63" fmla="*/ 5 h 202"/>
                <a:gd name="T64" fmla="*/ 162 w 204"/>
                <a:gd name="T65" fmla="*/ 2 h 202"/>
                <a:gd name="T66" fmla="*/ 167 w 204"/>
                <a:gd name="T67" fmla="*/ 1 h 202"/>
                <a:gd name="T68" fmla="*/ 173 w 204"/>
                <a:gd name="T69" fmla="*/ 0 h 202"/>
                <a:gd name="T70" fmla="*/ 179 w 204"/>
                <a:gd name="T71" fmla="*/ 1 h 202"/>
                <a:gd name="T72" fmla="*/ 184 w 204"/>
                <a:gd name="T73" fmla="*/ 3 h 202"/>
                <a:gd name="T74" fmla="*/ 190 w 204"/>
                <a:gd name="T75" fmla="*/ 6 h 202"/>
                <a:gd name="T76" fmla="*/ 194 w 204"/>
                <a:gd name="T77" fmla="*/ 1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" h="202">
                  <a:moveTo>
                    <a:pt x="194" y="10"/>
                  </a:moveTo>
                  <a:lnTo>
                    <a:pt x="194" y="10"/>
                  </a:lnTo>
                  <a:lnTo>
                    <a:pt x="198" y="15"/>
                  </a:lnTo>
                  <a:lnTo>
                    <a:pt x="201" y="20"/>
                  </a:lnTo>
                  <a:lnTo>
                    <a:pt x="203" y="25"/>
                  </a:lnTo>
                  <a:lnTo>
                    <a:pt x="204" y="31"/>
                  </a:lnTo>
                  <a:lnTo>
                    <a:pt x="203" y="37"/>
                  </a:lnTo>
                  <a:lnTo>
                    <a:pt x="202" y="43"/>
                  </a:lnTo>
                  <a:lnTo>
                    <a:pt x="199" y="48"/>
                  </a:lnTo>
                  <a:lnTo>
                    <a:pt x="195" y="52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47" y="198"/>
                  </a:lnTo>
                  <a:lnTo>
                    <a:pt x="42" y="200"/>
                  </a:lnTo>
                  <a:lnTo>
                    <a:pt x="36" y="202"/>
                  </a:lnTo>
                  <a:lnTo>
                    <a:pt x="31" y="202"/>
                  </a:lnTo>
                  <a:lnTo>
                    <a:pt x="25" y="202"/>
                  </a:lnTo>
                  <a:lnTo>
                    <a:pt x="19" y="200"/>
                  </a:lnTo>
                  <a:lnTo>
                    <a:pt x="14" y="197"/>
                  </a:lnTo>
                  <a:lnTo>
                    <a:pt x="9" y="193"/>
                  </a:lnTo>
                  <a:lnTo>
                    <a:pt x="9" y="193"/>
                  </a:lnTo>
                  <a:lnTo>
                    <a:pt x="5" y="188"/>
                  </a:lnTo>
                  <a:lnTo>
                    <a:pt x="2" y="183"/>
                  </a:lnTo>
                  <a:lnTo>
                    <a:pt x="1" y="177"/>
                  </a:lnTo>
                  <a:lnTo>
                    <a:pt x="0" y="171"/>
                  </a:lnTo>
                  <a:lnTo>
                    <a:pt x="1" y="166"/>
                  </a:lnTo>
                  <a:lnTo>
                    <a:pt x="2" y="160"/>
                  </a:lnTo>
                  <a:lnTo>
                    <a:pt x="5" y="155"/>
                  </a:lnTo>
                  <a:lnTo>
                    <a:pt x="9" y="150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6" y="5"/>
                  </a:lnTo>
                  <a:lnTo>
                    <a:pt x="162" y="2"/>
                  </a:lnTo>
                  <a:lnTo>
                    <a:pt x="167" y="1"/>
                  </a:lnTo>
                  <a:lnTo>
                    <a:pt x="173" y="0"/>
                  </a:lnTo>
                  <a:lnTo>
                    <a:pt x="179" y="1"/>
                  </a:lnTo>
                  <a:lnTo>
                    <a:pt x="184" y="3"/>
                  </a:lnTo>
                  <a:lnTo>
                    <a:pt x="190" y="6"/>
                  </a:lnTo>
                  <a:lnTo>
                    <a:pt x="19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282"/>
            <p:cNvSpPr>
              <a:spLocks/>
            </p:cNvSpPr>
            <p:nvPr/>
          </p:nvSpPr>
          <p:spPr bwMode="auto">
            <a:xfrm>
              <a:off x="5826111" y="631823"/>
              <a:ext cx="217487" cy="217487"/>
            </a:xfrm>
            <a:custGeom>
              <a:avLst/>
              <a:gdLst>
                <a:gd name="T0" fmla="*/ 0 w 275"/>
                <a:gd name="T1" fmla="*/ 142 h 276"/>
                <a:gd name="T2" fmla="*/ 152 w 275"/>
                <a:gd name="T3" fmla="*/ 276 h 276"/>
                <a:gd name="T4" fmla="*/ 275 w 275"/>
                <a:gd name="T5" fmla="*/ 154 h 276"/>
                <a:gd name="T6" fmla="*/ 143 w 275"/>
                <a:gd name="T7" fmla="*/ 0 h 276"/>
                <a:gd name="T8" fmla="*/ 0 w 275"/>
                <a:gd name="T9" fmla="*/ 14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76">
                  <a:moveTo>
                    <a:pt x="0" y="142"/>
                  </a:moveTo>
                  <a:lnTo>
                    <a:pt x="152" y="276"/>
                  </a:lnTo>
                  <a:lnTo>
                    <a:pt x="275" y="154"/>
                  </a:lnTo>
                  <a:lnTo>
                    <a:pt x="143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 283"/>
            <p:cNvSpPr>
              <a:spLocks/>
            </p:cNvSpPr>
            <p:nvPr/>
          </p:nvSpPr>
          <p:spPr bwMode="auto">
            <a:xfrm>
              <a:off x="5908661" y="715961"/>
              <a:ext cx="212725" cy="212725"/>
            </a:xfrm>
            <a:custGeom>
              <a:avLst/>
              <a:gdLst>
                <a:gd name="T0" fmla="*/ 3 w 268"/>
                <a:gd name="T1" fmla="*/ 0 h 267"/>
                <a:gd name="T2" fmla="*/ 7 w 268"/>
                <a:gd name="T3" fmla="*/ 2 h 267"/>
                <a:gd name="T4" fmla="*/ 19 w 268"/>
                <a:gd name="T5" fmla="*/ 8 h 267"/>
                <a:gd name="T6" fmla="*/ 55 w 268"/>
                <a:gd name="T7" fmla="*/ 31 h 267"/>
                <a:gd name="T8" fmla="*/ 66 w 268"/>
                <a:gd name="T9" fmla="*/ 40 h 267"/>
                <a:gd name="T10" fmla="*/ 78 w 268"/>
                <a:gd name="T11" fmla="*/ 49 h 267"/>
                <a:gd name="T12" fmla="*/ 89 w 268"/>
                <a:gd name="T13" fmla="*/ 59 h 267"/>
                <a:gd name="T14" fmla="*/ 101 w 268"/>
                <a:gd name="T15" fmla="*/ 70 h 267"/>
                <a:gd name="T16" fmla="*/ 112 w 268"/>
                <a:gd name="T17" fmla="*/ 82 h 267"/>
                <a:gd name="T18" fmla="*/ 123 w 268"/>
                <a:gd name="T19" fmla="*/ 96 h 267"/>
                <a:gd name="T20" fmla="*/ 146 w 268"/>
                <a:gd name="T21" fmla="*/ 122 h 267"/>
                <a:gd name="T22" fmla="*/ 169 w 268"/>
                <a:gd name="T23" fmla="*/ 148 h 267"/>
                <a:gd name="T24" fmla="*/ 191 w 268"/>
                <a:gd name="T25" fmla="*/ 174 h 267"/>
                <a:gd name="T26" fmla="*/ 212 w 268"/>
                <a:gd name="T27" fmla="*/ 198 h 267"/>
                <a:gd name="T28" fmla="*/ 230 w 268"/>
                <a:gd name="T29" fmla="*/ 219 h 267"/>
                <a:gd name="T30" fmla="*/ 246 w 268"/>
                <a:gd name="T31" fmla="*/ 238 h 267"/>
                <a:gd name="T32" fmla="*/ 258 w 268"/>
                <a:gd name="T33" fmla="*/ 252 h 267"/>
                <a:gd name="T34" fmla="*/ 265 w 268"/>
                <a:gd name="T35" fmla="*/ 267 h 267"/>
                <a:gd name="T36" fmla="*/ 253 w 268"/>
                <a:gd name="T37" fmla="*/ 257 h 267"/>
                <a:gd name="T38" fmla="*/ 238 w 268"/>
                <a:gd name="T39" fmla="*/ 245 h 267"/>
                <a:gd name="T40" fmla="*/ 220 w 268"/>
                <a:gd name="T41" fmla="*/ 230 h 267"/>
                <a:gd name="T42" fmla="*/ 198 w 268"/>
                <a:gd name="T43" fmla="*/ 212 h 267"/>
                <a:gd name="T44" fmla="*/ 174 w 268"/>
                <a:gd name="T45" fmla="*/ 191 h 267"/>
                <a:gd name="T46" fmla="*/ 149 w 268"/>
                <a:gd name="T47" fmla="*/ 169 h 267"/>
                <a:gd name="T48" fmla="*/ 122 w 268"/>
                <a:gd name="T49" fmla="*/ 146 h 267"/>
                <a:gd name="T50" fmla="*/ 96 w 268"/>
                <a:gd name="T51" fmla="*/ 123 h 267"/>
                <a:gd name="T52" fmla="*/ 83 w 268"/>
                <a:gd name="T53" fmla="*/ 112 h 267"/>
                <a:gd name="T54" fmla="*/ 70 w 268"/>
                <a:gd name="T55" fmla="*/ 101 h 267"/>
                <a:gd name="T56" fmla="*/ 59 w 268"/>
                <a:gd name="T57" fmla="*/ 89 h 267"/>
                <a:gd name="T58" fmla="*/ 49 w 268"/>
                <a:gd name="T59" fmla="*/ 77 h 267"/>
                <a:gd name="T60" fmla="*/ 40 w 268"/>
                <a:gd name="T61" fmla="*/ 66 h 267"/>
                <a:gd name="T62" fmla="*/ 31 w 268"/>
                <a:gd name="T63" fmla="*/ 55 h 267"/>
                <a:gd name="T64" fmla="*/ 8 w 268"/>
                <a:gd name="T65" fmla="*/ 19 h 267"/>
                <a:gd name="T66" fmla="*/ 2 w 268"/>
                <a:gd name="T67" fmla="*/ 7 h 267"/>
                <a:gd name="T68" fmla="*/ 0 w 268"/>
                <a:gd name="T69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267">
                  <a:moveTo>
                    <a:pt x="3" y="0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35" y="18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9" y="59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112" y="82"/>
                  </a:lnTo>
                  <a:lnTo>
                    <a:pt x="112" y="82"/>
                  </a:lnTo>
                  <a:lnTo>
                    <a:pt x="123" y="96"/>
                  </a:lnTo>
                  <a:lnTo>
                    <a:pt x="123" y="96"/>
                  </a:lnTo>
                  <a:lnTo>
                    <a:pt x="146" y="122"/>
                  </a:lnTo>
                  <a:lnTo>
                    <a:pt x="146" y="122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91" y="174"/>
                  </a:lnTo>
                  <a:lnTo>
                    <a:pt x="191" y="174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30" y="219"/>
                  </a:lnTo>
                  <a:lnTo>
                    <a:pt x="230" y="219"/>
                  </a:lnTo>
                  <a:lnTo>
                    <a:pt x="246" y="238"/>
                  </a:lnTo>
                  <a:lnTo>
                    <a:pt x="246" y="238"/>
                  </a:lnTo>
                  <a:lnTo>
                    <a:pt x="258" y="252"/>
                  </a:lnTo>
                  <a:lnTo>
                    <a:pt x="258" y="252"/>
                  </a:lnTo>
                  <a:lnTo>
                    <a:pt x="268" y="265"/>
                  </a:lnTo>
                  <a:lnTo>
                    <a:pt x="265" y="267"/>
                  </a:lnTo>
                  <a:lnTo>
                    <a:pt x="265" y="267"/>
                  </a:lnTo>
                  <a:lnTo>
                    <a:pt x="253" y="257"/>
                  </a:lnTo>
                  <a:lnTo>
                    <a:pt x="253" y="257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20" y="230"/>
                  </a:lnTo>
                  <a:lnTo>
                    <a:pt x="220" y="230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74" y="191"/>
                  </a:lnTo>
                  <a:lnTo>
                    <a:pt x="174" y="191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22" y="146"/>
                  </a:lnTo>
                  <a:lnTo>
                    <a:pt x="122" y="146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59" y="89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18" y="35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284"/>
            <p:cNvSpPr>
              <a:spLocks/>
            </p:cNvSpPr>
            <p:nvPr/>
          </p:nvSpPr>
          <p:spPr bwMode="auto">
            <a:xfrm>
              <a:off x="5200638" y="4763"/>
              <a:ext cx="777873" cy="787398"/>
            </a:xfrm>
            <a:custGeom>
              <a:avLst/>
              <a:gdLst>
                <a:gd name="T0" fmla="*/ 1 w 980"/>
                <a:gd name="T1" fmla="*/ 0 h 994"/>
                <a:gd name="T2" fmla="*/ 0 w 980"/>
                <a:gd name="T3" fmla="*/ 4 h 994"/>
                <a:gd name="T4" fmla="*/ 2 w 980"/>
                <a:gd name="T5" fmla="*/ 12 h 994"/>
                <a:gd name="T6" fmla="*/ 3 w 980"/>
                <a:gd name="T7" fmla="*/ 14 h 994"/>
                <a:gd name="T8" fmla="*/ 13 w 980"/>
                <a:gd name="T9" fmla="*/ 26 h 994"/>
                <a:gd name="T10" fmla="*/ 39 w 980"/>
                <a:gd name="T11" fmla="*/ 62 h 994"/>
                <a:gd name="T12" fmla="*/ 58 w 980"/>
                <a:gd name="T13" fmla="*/ 87 h 994"/>
                <a:gd name="T14" fmla="*/ 80 w 980"/>
                <a:gd name="T15" fmla="*/ 116 h 994"/>
                <a:gd name="T16" fmla="*/ 134 w 980"/>
                <a:gd name="T17" fmla="*/ 187 h 994"/>
                <a:gd name="T18" fmla="*/ 166 w 980"/>
                <a:gd name="T19" fmla="*/ 227 h 994"/>
                <a:gd name="T20" fmla="*/ 199 w 980"/>
                <a:gd name="T21" fmla="*/ 269 h 994"/>
                <a:gd name="T22" fmla="*/ 272 w 980"/>
                <a:gd name="T23" fmla="*/ 362 h 994"/>
                <a:gd name="T24" fmla="*/ 352 w 980"/>
                <a:gd name="T25" fmla="*/ 459 h 994"/>
                <a:gd name="T26" fmla="*/ 393 w 980"/>
                <a:gd name="T27" fmla="*/ 508 h 994"/>
                <a:gd name="T28" fmla="*/ 434 w 980"/>
                <a:gd name="T29" fmla="*/ 558 h 994"/>
                <a:gd name="T30" fmla="*/ 475 w 980"/>
                <a:gd name="T31" fmla="*/ 608 h 994"/>
                <a:gd name="T32" fmla="*/ 514 w 980"/>
                <a:gd name="T33" fmla="*/ 660 h 994"/>
                <a:gd name="T34" fmla="*/ 553 w 980"/>
                <a:gd name="T35" fmla="*/ 710 h 994"/>
                <a:gd name="T36" fmla="*/ 573 w 980"/>
                <a:gd name="T37" fmla="*/ 733 h 994"/>
                <a:gd name="T38" fmla="*/ 594 w 980"/>
                <a:gd name="T39" fmla="*/ 756 h 994"/>
                <a:gd name="T40" fmla="*/ 637 w 980"/>
                <a:gd name="T41" fmla="*/ 797 h 994"/>
                <a:gd name="T42" fmla="*/ 681 w 980"/>
                <a:gd name="T43" fmla="*/ 834 h 994"/>
                <a:gd name="T44" fmla="*/ 703 w 980"/>
                <a:gd name="T45" fmla="*/ 851 h 994"/>
                <a:gd name="T46" fmla="*/ 725 w 980"/>
                <a:gd name="T47" fmla="*/ 867 h 994"/>
                <a:gd name="T48" fmla="*/ 767 w 980"/>
                <a:gd name="T49" fmla="*/ 895 h 994"/>
                <a:gd name="T50" fmla="*/ 846 w 980"/>
                <a:gd name="T51" fmla="*/ 941 h 994"/>
                <a:gd name="T52" fmla="*/ 882 w 980"/>
                <a:gd name="T53" fmla="*/ 959 h 994"/>
                <a:gd name="T54" fmla="*/ 912 w 980"/>
                <a:gd name="T55" fmla="*/ 972 h 994"/>
                <a:gd name="T56" fmla="*/ 957 w 980"/>
                <a:gd name="T57" fmla="*/ 989 h 994"/>
                <a:gd name="T58" fmla="*/ 970 w 980"/>
                <a:gd name="T59" fmla="*/ 993 h 994"/>
                <a:gd name="T60" fmla="*/ 974 w 980"/>
                <a:gd name="T61" fmla="*/ 994 h 994"/>
                <a:gd name="T62" fmla="*/ 1 w 980"/>
                <a:gd name="T63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0" h="99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9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134" y="187"/>
                  </a:lnTo>
                  <a:lnTo>
                    <a:pt x="134" y="187"/>
                  </a:lnTo>
                  <a:lnTo>
                    <a:pt x="166" y="227"/>
                  </a:lnTo>
                  <a:lnTo>
                    <a:pt x="166" y="227"/>
                  </a:lnTo>
                  <a:lnTo>
                    <a:pt x="199" y="269"/>
                  </a:lnTo>
                  <a:lnTo>
                    <a:pt x="199" y="269"/>
                  </a:lnTo>
                  <a:lnTo>
                    <a:pt x="272" y="362"/>
                  </a:lnTo>
                  <a:lnTo>
                    <a:pt x="272" y="362"/>
                  </a:lnTo>
                  <a:lnTo>
                    <a:pt x="312" y="410"/>
                  </a:lnTo>
                  <a:lnTo>
                    <a:pt x="352" y="459"/>
                  </a:lnTo>
                  <a:lnTo>
                    <a:pt x="352" y="459"/>
                  </a:lnTo>
                  <a:lnTo>
                    <a:pt x="393" y="508"/>
                  </a:lnTo>
                  <a:lnTo>
                    <a:pt x="434" y="558"/>
                  </a:lnTo>
                  <a:lnTo>
                    <a:pt x="434" y="558"/>
                  </a:lnTo>
                  <a:lnTo>
                    <a:pt x="455" y="583"/>
                  </a:lnTo>
                  <a:lnTo>
                    <a:pt x="475" y="608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33" y="685"/>
                  </a:lnTo>
                  <a:lnTo>
                    <a:pt x="553" y="710"/>
                  </a:lnTo>
                  <a:lnTo>
                    <a:pt x="553" y="710"/>
                  </a:lnTo>
                  <a:lnTo>
                    <a:pt x="573" y="733"/>
                  </a:lnTo>
                  <a:lnTo>
                    <a:pt x="594" y="756"/>
                  </a:lnTo>
                  <a:lnTo>
                    <a:pt x="594" y="756"/>
                  </a:lnTo>
                  <a:lnTo>
                    <a:pt x="615" y="777"/>
                  </a:lnTo>
                  <a:lnTo>
                    <a:pt x="637" y="797"/>
                  </a:lnTo>
                  <a:lnTo>
                    <a:pt x="659" y="816"/>
                  </a:lnTo>
                  <a:lnTo>
                    <a:pt x="681" y="834"/>
                  </a:lnTo>
                  <a:lnTo>
                    <a:pt x="681" y="834"/>
                  </a:lnTo>
                  <a:lnTo>
                    <a:pt x="703" y="851"/>
                  </a:lnTo>
                  <a:lnTo>
                    <a:pt x="725" y="867"/>
                  </a:lnTo>
                  <a:lnTo>
                    <a:pt x="725" y="867"/>
                  </a:lnTo>
                  <a:lnTo>
                    <a:pt x="767" y="895"/>
                  </a:lnTo>
                  <a:lnTo>
                    <a:pt x="767" y="895"/>
                  </a:lnTo>
                  <a:lnTo>
                    <a:pt x="808" y="920"/>
                  </a:lnTo>
                  <a:lnTo>
                    <a:pt x="846" y="941"/>
                  </a:lnTo>
                  <a:lnTo>
                    <a:pt x="846" y="941"/>
                  </a:lnTo>
                  <a:lnTo>
                    <a:pt x="882" y="959"/>
                  </a:lnTo>
                  <a:lnTo>
                    <a:pt x="912" y="972"/>
                  </a:lnTo>
                  <a:lnTo>
                    <a:pt x="912" y="972"/>
                  </a:lnTo>
                  <a:lnTo>
                    <a:pt x="938" y="982"/>
                  </a:lnTo>
                  <a:lnTo>
                    <a:pt x="957" y="989"/>
                  </a:lnTo>
                  <a:lnTo>
                    <a:pt x="957" y="989"/>
                  </a:lnTo>
                  <a:lnTo>
                    <a:pt x="970" y="993"/>
                  </a:lnTo>
                  <a:lnTo>
                    <a:pt x="970" y="993"/>
                  </a:lnTo>
                  <a:lnTo>
                    <a:pt x="974" y="994"/>
                  </a:lnTo>
                  <a:lnTo>
                    <a:pt x="980" y="9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8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Freeform 285"/>
            <p:cNvSpPr>
              <a:spLocks/>
            </p:cNvSpPr>
            <p:nvPr/>
          </p:nvSpPr>
          <p:spPr bwMode="auto">
            <a:xfrm>
              <a:off x="5862624" y="773111"/>
              <a:ext cx="169862" cy="239712"/>
            </a:xfrm>
            <a:custGeom>
              <a:avLst/>
              <a:gdLst>
                <a:gd name="T0" fmla="*/ 0 w 215"/>
                <a:gd name="T1" fmla="*/ 0 h 301"/>
                <a:gd name="T2" fmla="*/ 0 w 215"/>
                <a:gd name="T3" fmla="*/ 0 h 301"/>
                <a:gd name="T4" fmla="*/ 5 w 215"/>
                <a:gd name="T5" fmla="*/ 24 h 301"/>
                <a:gd name="T6" fmla="*/ 11 w 215"/>
                <a:gd name="T7" fmla="*/ 50 h 301"/>
                <a:gd name="T8" fmla="*/ 20 w 215"/>
                <a:gd name="T9" fmla="*/ 81 h 301"/>
                <a:gd name="T10" fmla="*/ 31 w 215"/>
                <a:gd name="T11" fmla="*/ 114 h 301"/>
                <a:gd name="T12" fmla="*/ 36 w 215"/>
                <a:gd name="T13" fmla="*/ 131 h 301"/>
                <a:gd name="T14" fmla="*/ 43 w 215"/>
                <a:gd name="T15" fmla="*/ 147 h 301"/>
                <a:gd name="T16" fmla="*/ 49 w 215"/>
                <a:gd name="T17" fmla="*/ 162 h 301"/>
                <a:gd name="T18" fmla="*/ 56 w 215"/>
                <a:gd name="T19" fmla="*/ 176 h 301"/>
                <a:gd name="T20" fmla="*/ 63 w 215"/>
                <a:gd name="T21" fmla="*/ 188 h 301"/>
                <a:gd name="T22" fmla="*/ 71 w 215"/>
                <a:gd name="T23" fmla="*/ 199 h 301"/>
                <a:gd name="T24" fmla="*/ 71 w 215"/>
                <a:gd name="T25" fmla="*/ 199 h 301"/>
                <a:gd name="T26" fmla="*/ 80 w 215"/>
                <a:gd name="T27" fmla="*/ 208 h 301"/>
                <a:gd name="T28" fmla="*/ 90 w 215"/>
                <a:gd name="T29" fmla="*/ 217 h 301"/>
                <a:gd name="T30" fmla="*/ 100 w 215"/>
                <a:gd name="T31" fmla="*/ 227 h 301"/>
                <a:gd name="T32" fmla="*/ 111 w 215"/>
                <a:gd name="T33" fmla="*/ 236 h 301"/>
                <a:gd name="T34" fmla="*/ 135 w 215"/>
                <a:gd name="T35" fmla="*/ 253 h 301"/>
                <a:gd name="T36" fmla="*/ 159 w 215"/>
                <a:gd name="T37" fmla="*/ 268 h 301"/>
                <a:gd name="T38" fmla="*/ 181 w 215"/>
                <a:gd name="T39" fmla="*/ 281 h 301"/>
                <a:gd name="T40" fmla="*/ 198 w 215"/>
                <a:gd name="T41" fmla="*/ 292 h 301"/>
                <a:gd name="T42" fmla="*/ 215 w 215"/>
                <a:gd name="T43" fmla="*/ 301 h 301"/>
                <a:gd name="T44" fmla="*/ 122 w 215"/>
                <a:gd name="T45" fmla="*/ 93 h 301"/>
                <a:gd name="T46" fmla="*/ 0 w 215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301">
                  <a:moveTo>
                    <a:pt x="0" y="0"/>
                  </a:moveTo>
                  <a:lnTo>
                    <a:pt x="0" y="0"/>
                  </a:lnTo>
                  <a:lnTo>
                    <a:pt x="5" y="24"/>
                  </a:lnTo>
                  <a:lnTo>
                    <a:pt x="11" y="50"/>
                  </a:lnTo>
                  <a:lnTo>
                    <a:pt x="20" y="81"/>
                  </a:lnTo>
                  <a:lnTo>
                    <a:pt x="31" y="114"/>
                  </a:lnTo>
                  <a:lnTo>
                    <a:pt x="36" y="131"/>
                  </a:lnTo>
                  <a:lnTo>
                    <a:pt x="43" y="147"/>
                  </a:lnTo>
                  <a:lnTo>
                    <a:pt x="49" y="162"/>
                  </a:lnTo>
                  <a:lnTo>
                    <a:pt x="56" y="176"/>
                  </a:lnTo>
                  <a:lnTo>
                    <a:pt x="63" y="188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80" y="208"/>
                  </a:lnTo>
                  <a:lnTo>
                    <a:pt x="90" y="217"/>
                  </a:lnTo>
                  <a:lnTo>
                    <a:pt x="100" y="227"/>
                  </a:lnTo>
                  <a:lnTo>
                    <a:pt x="111" y="236"/>
                  </a:lnTo>
                  <a:lnTo>
                    <a:pt x="135" y="253"/>
                  </a:lnTo>
                  <a:lnTo>
                    <a:pt x="159" y="268"/>
                  </a:lnTo>
                  <a:lnTo>
                    <a:pt x="181" y="281"/>
                  </a:lnTo>
                  <a:lnTo>
                    <a:pt x="198" y="292"/>
                  </a:lnTo>
                  <a:lnTo>
                    <a:pt x="215" y="301"/>
                  </a:lnTo>
                  <a:lnTo>
                    <a:pt x="122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 286"/>
            <p:cNvSpPr>
              <a:spLocks/>
            </p:cNvSpPr>
            <p:nvPr/>
          </p:nvSpPr>
          <p:spPr bwMode="auto">
            <a:xfrm>
              <a:off x="5938824" y="801686"/>
              <a:ext cx="84138" cy="84138"/>
            </a:xfrm>
            <a:custGeom>
              <a:avLst/>
              <a:gdLst>
                <a:gd name="T0" fmla="*/ 68 w 106"/>
                <a:gd name="T1" fmla="*/ 0 h 105"/>
                <a:gd name="T2" fmla="*/ 8 w 106"/>
                <a:gd name="T3" fmla="*/ 60 h 105"/>
                <a:gd name="T4" fmla="*/ 8 w 106"/>
                <a:gd name="T5" fmla="*/ 60 h 105"/>
                <a:gd name="T6" fmla="*/ 5 w 106"/>
                <a:gd name="T7" fmla="*/ 64 h 105"/>
                <a:gd name="T8" fmla="*/ 2 w 106"/>
                <a:gd name="T9" fmla="*/ 68 h 105"/>
                <a:gd name="T10" fmla="*/ 1 w 106"/>
                <a:gd name="T11" fmla="*/ 73 h 105"/>
                <a:gd name="T12" fmla="*/ 0 w 106"/>
                <a:gd name="T13" fmla="*/ 78 h 105"/>
                <a:gd name="T14" fmla="*/ 1 w 106"/>
                <a:gd name="T15" fmla="*/ 83 h 105"/>
                <a:gd name="T16" fmla="*/ 2 w 106"/>
                <a:gd name="T17" fmla="*/ 88 h 105"/>
                <a:gd name="T18" fmla="*/ 5 w 106"/>
                <a:gd name="T19" fmla="*/ 93 h 105"/>
                <a:gd name="T20" fmla="*/ 8 w 106"/>
                <a:gd name="T21" fmla="*/ 97 h 105"/>
                <a:gd name="T22" fmla="*/ 8 w 106"/>
                <a:gd name="T23" fmla="*/ 97 h 105"/>
                <a:gd name="T24" fmla="*/ 12 w 106"/>
                <a:gd name="T25" fmla="*/ 101 h 105"/>
                <a:gd name="T26" fmla="*/ 17 w 106"/>
                <a:gd name="T27" fmla="*/ 103 h 105"/>
                <a:gd name="T28" fmla="*/ 22 w 106"/>
                <a:gd name="T29" fmla="*/ 105 h 105"/>
                <a:gd name="T30" fmla="*/ 27 w 106"/>
                <a:gd name="T31" fmla="*/ 105 h 105"/>
                <a:gd name="T32" fmla="*/ 32 w 106"/>
                <a:gd name="T33" fmla="*/ 105 h 105"/>
                <a:gd name="T34" fmla="*/ 37 w 106"/>
                <a:gd name="T35" fmla="*/ 104 h 105"/>
                <a:gd name="T36" fmla="*/ 41 w 106"/>
                <a:gd name="T37" fmla="*/ 101 h 105"/>
                <a:gd name="T38" fmla="*/ 46 w 106"/>
                <a:gd name="T39" fmla="*/ 98 h 105"/>
                <a:gd name="T40" fmla="*/ 106 w 106"/>
                <a:gd name="T41" fmla="*/ 39 h 105"/>
                <a:gd name="T42" fmla="*/ 68 w 106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" h="105">
                  <a:moveTo>
                    <a:pt x="68" y="0"/>
                  </a:moveTo>
                  <a:lnTo>
                    <a:pt x="8" y="60"/>
                  </a:lnTo>
                  <a:lnTo>
                    <a:pt x="8" y="60"/>
                  </a:lnTo>
                  <a:lnTo>
                    <a:pt x="5" y="64"/>
                  </a:lnTo>
                  <a:lnTo>
                    <a:pt x="2" y="68"/>
                  </a:lnTo>
                  <a:lnTo>
                    <a:pt x="1" y="73"/>
                  </a:lnTo>
                  <a:lnTo>
                    <a:pt x="0" y="78"/>
                  </a:lnTo>
                  <a:lnTo>
                    <a:pt x="1" y="83"/>
                  </a:lnTo>
                  <a:lnTo>
                    <a:pt x="2" y="88"/>
                  </a:lnTo>
                  <a:lnTo>
                    <a:pt x="5" y="93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2" y="101"/>
                  </a:lnTo>
                  <a:lnTo>
                    <a:pt x="17" y="103"/>
                  </a:lnTo>
                  <a:lnTo>
                    <a:pt x="22" y="105"/>
                  </a:lnTo>
                  <a:lnTo>
                    <a:pt x="27" y="105"/>
                  </a:lnTo>
                  <a:lnTo>
                    <a:pt x="32" y="105"/>
                  </a:lnTo>
                  <a:lnTo>
                    <a:pt x="37" y="104"/>
                  </a:lnTo>
                  <a:lnTo>
                    <a:pt x="41" y="101"/>
                  </a:lnTo>
                  <a:lnTo>
                    <a:pt x="46" y="98"/>
                  </a:lnTo>
                  <a:lnTo>
                    <a:pt x="106" y="3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Freeform 287"/>
            <p:cNvSpPr>
              <a:spLocks/>
            </p:cNvSpPr>
            <p:nvPr/>
          </p:nvSpPr>
          <p:spPr bwMode="auto">
            <a:xfrm>
              <a:off x="5784834" y="654048"/>
              <a:ext cx="95250" cy="95250"/>
            </a:xfrm>
            <a:custGeom>
              <a:avLst/>
              <a:gdLst>
                <a:gd name="T0" fmla="*/ 78 w 122"/>
                <a:gd name="T1" fmla="*/ 0 h 121"/>
                <a:gd name="T2" fmla="*/ 9 w 122"/>
                <a:gd name="T3" fmla="*/ 69 h 121"/>
                <a:gd name="T4" fmla="*/ 9 w 122"/>
                <a:gd name="T5" fmla="*/ 69 h 121"/>
                <a:gd name="T6" fmla="*/ 5 w 122"/>
                <a:gd name="T7" fmla="*/ 74 h 121"/>
                <a:gd name="T8" fmla="*/ 2 w 122"/>
                <a:gd name="T9" fmla="*/ 79 h 121"/>
                <a:gd name="T10" fmla="*/ 1 w 122"/>
                <a:gd name="T11" fmla="*/ 85 h 121"/>
                <a:gd name="T12" fmla="*/ 0 w 122"/>
                <a:gd name="T13" fmla="*/ 90 h 121"/>
                <a:gd name="T14" fmla="*/ 1 w 122"/>
                <a:gd name="T15" fmla="*/ 96 h 121"/>
                <a:gd name="T16" fmla="*/ 2 w 122"/>
                <a:gd name="T17" fmla="*/ 102 h 121"/>
                <a:gd name="T18" fmla="*/ 5 w 122"/>
                <a:gd name="T19" fmla="*/ 107 h 121"/>
                <a:gd name="T20" fmla="*/ 9 w 122"/>
                <a:gd name="T21" fmla="*/ 112 h 121"/>
                <a:gd name="T22" fmla="*/ 9 w 122"/>
                <a:gd name="T23" fmla="*/ 112 h 121"/>
                <a:gd name="T24" fmla="*/ 14 w 122"/>
                <a:gd name="T25" fmla="*/ 116 h 121"/>
                <a:gd name="T26" fmla="*/ 19 w 122"/>
                <a:gd name="T27" fmla="*/ 119 h 121"/>
                <a:gd name="T28" fmla="*/ 25 w 122"/>
                <a:gd name="T29" fmla="*/ 121 h 121"/>
                <a:gd name="T30" fmla="*/ 31 w 122"/>
                <a:gd name="T31" fmla="*/ 121 h 121"/>
                <a:gd name="T32" fmla="*/ 36 w 122"/>
                <a:gd name="T33" fmla="*/ 121 h 121"/>
                <a:gd name="T34" fmla="*/ 42 w 122"/>
                <a:gd name="T35" fmla="*/ 119 h 121"/>
                <a:gd name="T36" fmla="*/ 47 w 122"/>
                <a:gd name="T37" fmla="*/ 117 h 121"/>
                <a:gd name="T38" fmla="*/ 52 w 122"/>
                <a:gd name="T39" fmla="*/ 113 h 121"/>
                <a:gd name="T40" fmla="*/ 122 w 122"/>
                <a:gd name="T41" fmla="*/ 44 h 121"/>
                <a:gd name="T42" fmla="*/ 78 w 122"/>
                <a:gd name="T4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21">
                  <a:moveTo>
                    <a:pt x="78" y="0"/>
                  </a:moveTo>
                  <a:lnTo>
                    <a:pt x="9" y="69"/>
                  </a:lnTo>
                  <a:lnTo>
                    <a:pt x="9" y="69"/>
                  </a:lnTo>
                  <a:lnTo>
                    <a:pt x="5" y="74"/>
                  </a:lnTo>
                  <a:lnTo>
                    <a:pt x="2" y="79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1" y="96"/>
                  </a:lnTo>
                  <a:lnTo>
                    <a:pt x="2" y="102"/>
                  </a:lnTo>
                  <a:lnTo>
                    <a:pt x="5" y="107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4" y="116"/>
                  </a:lnTo>
                  <a:lnTo>
                    <a:pt x="19" y="119"/>
                  </a:lnTo>
                  <a:lnTo>
                    <a:pt x="25" y="121"/>
                  </a:lnTo>
                  <a:lnTo>
                    <a:pt x="31" y="121"/>
                  </a:lnTo>
                  <a:lnTo>
                    <a:pt x="36" y="121"/>
                  </a:lnTo>
                  <a:lnTo>
                    <a:pt x="42" y="119"/>
                  </a:lnTo>
                  <a:lnTo>
                    <a:pt x="47" y="117"/>
                  </a:lnTo>
                  <a:lnTo>
                    <a:pt x="52" y="113"/>
                  </a:lnTo>
                  <a:lnTo>
                    <a:pt x="122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 288"/>
            <p:cNvSpPr>
              <a:spLocks/>
            </p:cNvSpPr>
            <p:nvPr/>
          </p:nvSpPr>
          <p:spPr bwMode="auto">
            <a:xfrm>
              <a:off x="5826111" y="688974"/>
              <a:ext cx="166687" cy="160338"/>
            </a:xfrm>
            <a:custGeom>
              <a:avLst/>
              <a:gdLst>
                <a:gd name="T0" fmla="*/ 70 w 212"/>
                <a:gd name="T1" fmla="*/ 0 h 203"/>
                <a:gd name="T2" fmla="*/ 0 w 212"/>
                <a:gd name="T3" fmla="*/ 69 h 203"/>
                <a:gd name="T4" fmla="*/ 152 w 212"/>
                <a:gd name="T5" fmla="*/ 203 h 203"/>
                <a:gd name="T6" fmla="*/ 212 w 212"/>
                <a:gd name="T7" fmla="*/ 143 h 203"/>
                <a:gd name="T8" fmla="*/ 70 w 212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03">
                  <a:moveTo>
                    <a:pt x="70" y="0"/>
                  </a:moveTo>
                  <a:lnTo>
                    <a:pt x="0" y="69"/>
                  </a:lnTo>
                  <a:lnTo>
                    <a:pt x="152" y="203"/>
                  </a:lnTo>
                  <a:lnTo>
                    <a:pt x="212" y="14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Freeform 289"/>
            <p:cNvSpPr>
              <a:spLocks/>
            </p:cNvSpPr>
            <p:nvPr/>
          </p:nvSpPr>
          <p:spPr bwMode="auto">
            <a:xfrm>
              <a:off x="5908660" y="717548"/>
              <a:ext cx="207963" cy="209550"/>
            </a:xfrm>
            <a:custGeom>
              <a:avLst/>
              <a:gdLst>
                <a:gd name="T0" fmla="*/ 2 w 261"/>
                <a:gd name="T1" fmla="*/ 0 h 262"/>
                <a:gd name="T2" fmla="*/ 0 w 261"/>
                <a:gd name="T3" fmla="*/ 1 h 262"/>
                <a:gd name="T4" fmla="*/ 0 w 261"/>
                <a:gd name="T5" fmla="*/ 1 h 262"/>
                <a:gd name="T6" fmla="*/ 2 w 261"/>
                <a:gd name="T7" fmla="*/ 5 h 262"/>
                <a:gd name="T8" fmla="*/ 2 w 261"/>
                <a:gd name="T9" fmla="*/ 5 h 262"/>
                <a:gd name="T10" fmla="*/ 8 w 261"/>
                <a:gd name="T11" fmla="*/ 17 h 262"/>
                <a:gd name="T12" fmla="*/ 8 w 261"/>
                <a:gd name="T13" fmla="*/ 17 h 262"/>
                <a:gd name="T14" fmla="*/ 18 w 261"/>
                <a:gd name="T15" fmla="*/ 33 h 262"/>
                <a:gd name="T16" fmla="*/ 31 w 261"/>
                <a:gd name="T17" fmla="*/ 53 h 262"/>
                <a:gd name="T18" fmla="*/ 31 w 261"/>
                <a:gd name="T19" fmla="*/ 53 h 262"/>
                <a:gd name="T20" fmla="*/ 40 w 261"/>
                <a:gd name="T21" fmla="*/ 64 h 262"/>
                <a:gd name="T22" fmla="*/ 40 w 261"/>
                <a:gd name="T23" fmla="*/ 64 h 262"/>
                <a:gd name="T24" fmla="*/ 49 w 261"/>
                <a:gd name="T25" fmla="*/ 75 h 262"/>
                <a:gd name="T26" fmla="*/ 49 w 261"/>
                <a:gd name="T27" fmla="*/ 75 h 262"/>
                <a:gd name="T28" fmla="*/ 59 w 261"/>
                <a:gd name="T29" fmla="*/ 87 h 262"/>
                <a:gd name="T30" fmla="*/ 70 w 261"/>
                <a:gd name="T31" fmla="*/ 99 h 262"/>
                <a:gd name="T32" fmla="*/ 70 w 261"/>
                <a:gd name="T33" fmla="*/ 99 h 262"/>
                <a:gd name="T34" fmla="*/ 83 w 261"/>
                <a:gd name="T35" fmla="*/ 110 h 262"/>
                <a:gd name="T36" fmla="*/ 83 w 261"/>
                <a:gd name="T37" fmla="*/ 110 h 262"/>
                <a:gd name="T38" fmla="*/ 96 w 261"/>
                <a:gd name="T39" fmla="*/ 121 h 262"/>
                <a:gd name="T40" fmla="*/ 96 w 261"/>
                <a:gd name="T41" fmla="*/ 121 h 262"/>
                <a:gd name="T42" fmla="*/ 122 w 261"/>
                <a:gd name="T43" fmla="*/ 144 h 262"/>
                <a:gd name="T44" fmla="*/ 122 w 261"/>
                <a:gd name="T45" fmla="*/ 144 h 262"/>
                <a:gd name="T46" fmla="*/ 149 w 261"/>
                <a:gd name="T47" fmla="*/ 167 h 262"/>
                <a:gd name="T48" fmla="*/ 149 w 261"/>
                <a:gd name="T49" fmla="*/ 167 h 262"/>
                <a:gd name="T50" fmla="*/ 174 w 261"/>
                <a:gd name="T51" fmla="*/ 189 h 262"/>
                <a:gd name="T52" fmla="*/ 174 w 261"/>
                <a:gd name="T53" fmla="*/ 189 h 262"/>
                <a:gd name="T54" fmla="*/ 198 w 261"/>
                <a:gd name="T55" fmla="*/ 210 h 262"/>
                <a:gd name="T56" fmla="*/ 198 w 261"/>
                <a:gd name="T57" fmla="*/ 210 h 262"/>
                <a:gd name="T58" fmla="*/ 220 w 261"/>
                <a:gd name="T59" fmla="*/ 228 h 262"/>
                <a:gd name="T60" fmla="*/ 220 w 261"/>
                <a:gd name="T61" fmla="*/ 228 h 262"/>
                <a:gd name="T62" fmla="*/ 238 w 261"/>
                <a:gd name="T63" fmla="*/ 243 h 262"/>
                <a:gd name="T64" fmla="*/ 238 w 261"/>
                <a:gd name="T65" fmla="*/ 243 h 262"/>
                <a:gd name="T66" fmla="*/ 253 w 261"/>
                <a:gd name="T67" fmla="*/ 255 h 262"/>
                <a:gd name="T68" fmla="*/ 253 w 261"/>
                <a:gd name="T69" fmla="*/ 255 h 262"/>
                <a:gd name="T70" fmla="*/ 261 w 261"/>
                <a:gd name="T71" fmla="*/ 262 h 262"/>
                <a:gd name="T72" fmla="*/ 2 w 261"/>
                <a:gd name="T7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" h="262">
                  <a:moveTo>
                    <a:pt x="2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8" y="3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9" y="87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83" y="110"/>
                  </a:lnTo>
                  <a:lnTo>
                    <a:pt x="83" y="110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22" y="144"/>
                  </a:lnTo>
                  <a:lnTo>
                    <a:pt x="122" y="144"/>
                  </a:lnTo>
                  <a:lnTo>
                    <a:pt x="149" y="167"/>
                  </a:lnTo>
                  <a:lnTo>
                    <a:pt x="149" y="16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98" y="210"/>
                  </a:lnTo>
                  <a:lnTo>
                    <a:pt x="198" y="210"/>
                  </a:lnTo>
                  <a:lnTo>
                    <a:pt x="220" y="228"/>
                  </a:lnTo>
                  <a:lnTo>
                    <a:pt x="220" y="228"/>
                  </a:lnTo>
                  <a:lnTo>
                    <a:pt x="238" y="243"/>
                  </a:lnTo>
                  <a:lnTo>
                    <a:pt x="238" y="243"/>
                  </a:lnTo>
                  <a:lnTo>
                    <a:pt x="253" y="255"/>
                  </a:lnTo>
                  <a:lnTo>
                    <a:pt x="253" y="255"/>
                  </a:lnTo>
                  <a:lnTo>
                    <a:pt x="261" y="26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 290"/>
            <p:cNvSpPr>
              <a:spLocks/>
            </p:cNvSpPr>
            <p:nvPr/>
          </p:nvSpPr>
          <p:spPr bwMode="auto">
            <a:xfrm>
              <a:off x="5835638" y="1824033"/>
              <a:ext cx="80963" cy="80963"/>
            </a:xfrm>
            <a:custGeom>
              <a:avLst/>
              <a:gdLst>
                <a:gd name="T0" fmla="*/ 103 w 103"/>
                <a:gd name="T1" fmla="*/ 50 h 101"/>
                <a:gd name="T2" fmla="*/ 103 w 103"/>
                <a:gd name="T3" fmla="*/ 50 h 101"/>
                <a:gd name="T4" fmla="*/ 102 w 103"/>
                <a:gd name="T5" fmla="*/ 61 h 101"/>
                <a:gd name="T6" fmla="*/ 99 w 103"/>
                <a:gd name="T7" fmla="*/ 70 h 101"/>
                <a:gd name="T8" fmla="*/ 94 w 103"/>
                <a:gd name="T9" fmla="*/ 79 h 101"/>
                <a:gd name="T10" fmla="*/ 88 w 103"/>
                <a:gd name="T11" fmla="*/ 86 h 101"/>
                <a:gd name="T12" fmla="*/ 81 w 103"/>
                <a:gd name="T13" fmla="*/ 93 h 101"/>
                <a:gd name="T14" fmla="*/ 72 w 103"/>
                <a:gd name="T15" fmla="*/ 97 h 101"/>
                <a:gd name="T16" fmla="*/ 62 w 103"/>
                <a:gd name="T17" fmla="*/ 100 h 101"/>
                <a:gd name="T18" fmla="*/ 51 w 103"/>
                <a:gd name="T19" fmla="*/ 101 h 101"/>
                <a:gd name="T20" fmla="*/ 51 w 103"/>
                <a:gd name="T21" fmla="*/ 101 h 101"/>
                <a:gd name="T22" fmla="*/ 41 w 103"/>
                <a:gd name="T23" fmla="*/ 100 h 101"/>
                <a:gd name="T24" fmla="*/ 31 w 103"/>
                <a:gd name="T25" fmla="*/ 97 h 101"/>
                <a:gd name="T26" fmla="*/ 23 w 103"/>
                <a:gd name="T27" fmla="*/ 93 h 101"/>
                <a:gd name="T28" fmla="*/ 15 w 103"/>
                <a:gd name="T29" fmla="*/ 86 h 101"/>
                <a:gd name="T30" fmla="*/ 9 w 103"/>
                <a:gd name="T31" fmla="*/ 79 h 101"/>
                <a:gd name="T32" fmla="*/ 4 w 103"/>
                <a:gd name="T33" fmla="*/ 70 h 101"/>
                <a:gd name="T34" fmla="*/ 1 w 103"/>
                <a:gd name="T35" fmla="*/ 61 h 101"/>
                <a:gd name="T36" fmla="*/ 0 w 103"/>
                <a:gd name="T37" fmla="*/ 50 h 101"/>
                <a:gd name="T38" fmla="*/ 0 w 103"/>
                <a:gd name="T39" fmla="*/ 50 h 101"/>
                <a:gd name="T40" fmla="*/ 1 w 103"/>
                <a:gd name="T41" fmla="*/ 40 h 101"/>
                <a:gd name="T42" fmla="*/ 4 w 103"/>
                <a:gd name="T43" fmla="*/ 31 h 101"/>
                <a:gd name="T44" fmla="*/ 9 w 103"/>
                <a:gd name="T45" fmla="*/ 22 h 101"/>
                <a:gd name="T46" fmla="*/ 15 w 103"/>
                <a:gd name="T47" fmla="*/ 15 h 101"/>
                <a:gd name="T48" fmla="*/ 23 w 103"/>
                <a:gd name="T49" fmla="*/ 8 h 101"/>
                <a:gd name="T50" fmla="*/ 31 w 103"/>
                <a:gd name="T51" fmla="*/ 4 h 101"/>
                <a:gd name="T52" fmla="*/ 41 w 103"/>
                <a:gd name="T53" fmla="*/ 1 h 101"/>
                <a:gd name="T54" fmla="*/ 51 w 103"/>
                <a:gd name="T55" fmla="*/ 0 h 101"/>
                <a:gd name="T56" fmla="*/ 51 w 103"/>
                <a:gd name="T57" fmla="*/ 0 h 101"/>
                <a:gd name="T58" fmla="*/ 62 w 103"/>
                <a:gd name="T59" fmla="*/ 1 h 101"/>
                <a:gd name="T60" fmla="*/ 72 w 103"/>
                <a:gd name="T61" fmla="*/ 4 h 101"/>
                <a:gd name="T62" fmla="*/ 81 w 103"/>
                <a:gd name="T63" fmla="*/ 8 h 101"/>
                <a:gd name="T64" fmla="*/ 88 w 103"/>
                <a:gd name="T65" fmla="*/ 15 h 101"/>
                <a:gd name="T66" fmla="*/ 94 w 103"/>
                <a:gd name="T67" fmla="*/ 22 h 101"/>
                <a:gd name="T68" fmla="*/ 99 w 103"/>
                <a:gd name="T69" fmla="*/ 31 h 101"/>
                <a:gd name="T70" fmla="*/ 102 w 103"/>
                <a:gd name="T71" fmla="*/ 40 h 101"/>
                <a:gd name="T72" fmla="*/ 103 w 103"/>
                <a:gd name="T73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1">
                  <a:moveTo>
                    <a:pt x="103" y="50"/>
                  </a:moveTo>
                  <a:lnTo>
                    <a:pt x="103" y="50"/>
                  </a:lnTo>
                  <a:lnTo>
                    <a:pt x="102" y="61"/>
                  </a:lnTo>
                  <a:lnTo>
                    <a:pt x="99" y="70"/>
                  </a:lnTo>
                  <a:lnTo>
                    <a:pt x="94" y="79"/>
                  </a:lnTo>
                  <a:lnTo>
                    <a:pt x="88" y="86"/>
                  </a:lnTo>
                  <a:lnTo>
                    <a:pt x="81" y="93"/>
                  </a:lnTo>
                  <a:lnTo>
                    <a:pt x="72" y="97"/>
                  </a:lnTo>
                  <a:lnTo>
                    <a:pt x="62" y="100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41" y="100"/>
                  </a:lnTo>
                  <a:lnTo>
                    <a:pt x="31" y="97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0"/>
                  </a:lnTo>
                  <a:lnTo>
                    <a:pt x="1" y="61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2" y="4"/>
                  </a:lnTo>
                  <a:lnTo>
                    <a:pt x="81" y="8"/>
                  </a:lnTo>
                  <a:lnTo>
                    <a:pt x="88" y="15"/>
                  </a:lnTo>
                  <a:lnTo>
                    <a:pt x="94" y="22"/>
                  </a:lnTo>
                  <a:lnTo>
                    <a:pt x="99" y="31"/>
                  </a:lnTo>
                  <a:lnTo>
                    <a:pt x="102" y="40"/>
                  </a:lnTo>
                  <a:lnTo>
                    <a:pt x="103" y="5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Freeform 291"/>
            <p:cNvSpPr>
              <a:spLocks/>
            </p:cNvSpPr>
            <p:nvPr/>
          </p:nvSpPr>
          <p:spPr bwMode="auto">
            <a:xfrm>
              <a:off x="5835641" y="1824033"/>
              <a:ext cx="80963" cy="80963"/>
            </a:xfrm>
            <a:custGeom>
              <a:avLst/>
              <a:gdLst>
                <a:gd name="T0" fmla="*/ 103 w 103"/>
                <a:gd name="T1" fmla="*/ 50 h 101"/>
                <a:gd name="T2" fmla="*/ 103 w 103"/>
                <a:gd name="T3" fmla="*/ 50 h 101"/>
                <a:gd name="T4" fmla="*/ 102 w 103"/>
                <a:gd name="T5" fmla="*/ 61 h 101"/>
                <a:gd name="T6" fmla="*/ 99 w 103"/>
                <a:gd name="T7" fmla="*/ 70 h 101"/>
                <a:gd name="T8" fmla="*/ 94 w 103"/>
                <a:gd name="T9" fmla="*/ 79 h 101"/>
                <a:gd name="T10" fmla="*/ 88 w 103"/>
                <a:gd name="T11" fmla="*/ 86 h 101"/>
                <a:gd name="T12" fmla="*/ 81 w 103"/>
                <a:gd name="T13" fmla="*/ 93 h 101"/>
                <a:gd name="T14" fmla="*/ 72 w 103"/>
                <a:gd name="T15" fmla="*/ 97 h 101"/>
                <a:gd name="T16" fmla="*/ 62 w 103"/>
                <a:gd name="T17" fmla="*/ 100 h 101"/>
                <a:gd name="T18" fmla="*/ 51 w 103"/>
                <a:gd name="T19" fmla="*/ 101 h 101"/>
                <a:gd name="T20" fmla="*/ 51 w 103"/>
                <a:gd name="T21" fmla="*/ 101 h 101"/>
                <a:gd name="T22" fmla="*/ 41 w 103"/>
                <a:gd name="T23" fmla="*/ 100 h 101"/>
                <a:gd name="T24" fmla="*/ 31 w 103"/>
                <a:gd name="T25" fmla="*/ 97 h 101"/>
                <a:gd name="T26" fmla="*/ 23 w 103"/>
                <a:gd name="T27" fmla="*/ 93 h 101"/>
                <a:gd name="T28" fmla="*/ 15 w 103"/>
                <a:gd name="T29" fmla="*/ 86 h 101"/>
                <a:gd name="T30" fmla="*/ 9 w 103"/>
                <a:gd name="T31" fmla="*/ 79 h 101"/>
                <a:gd name="T32" fmla="*/ 4 w 103"/>
                <a:gd name="T33" fmla="*/ 70 h 101"/>
                <a:gd name="T34" fmla="*/ 1 w 103"/>
                <a:gd name="T35" fmla="*/ 61 h 101"/>
                <a:gd name="T36" fmla="*/ 0 w 103"/>
                <a:gd name="T37" fmla="*/ 50 h 101"/>
                <a:gd name="T38" fmla="*/ 0 w 103"/>
                <a:gd name="T39" fmla="*/ 50 h 101"/>
                <a:gd name="T40" fmla="*/ 1 w 103"/>
                <a:gd name="T41" fmla="*/ 40 h 101"/>
                <a:gd name="T42" fmla="*/ 4 w 103"/>
                <a:gd name="T43" fmla="*/ 31 h 101"/>
                <a:gd name="T44" fmla="*/ 9 w 103"/>
                <a:gd name="T45" fmla="*/ 22 h 101"/>
                <a:gd name="T46" fmla="*/ 15 w 103"/>
                <a:gd name="T47" fmla="*/ 15 h 101"/>
                <a:gd name="T48" fmla="*/ 23 w 103"/>
                <a:gd name="T49" fmla="*/ 8 h 101"/>
                <a:gd name="T50" fmla="*/ 31 w 103"/>
                <a:gd name="T51" fmla="*/ 4 h 101"/>
                <a:gd name="T52" fmla="*/ 41 w 103"/>
                <a:gd name="T53" fmla="*/ 1 h 101"/>
                <a:gd name="T54" fmla="*/ 51 w 103"/>
                <a:gd name="T55" fmla="*/ 0 h 101"/>
                <a:gd name="T56" fmla="*/ 51 w 103"/>
                <a:gd name="T57" fmla="*/ 0 h 101"/>
                <a:gd name="T58" fmla="*/ 62 w 103"/>
                <a:gd name="T59" fmla="*/ 1 h 101"/>
                <a:gd name="T60" fmla="*/ 72 w 103"/>
                <a:gd name="T61" fmla="*/ 4 h 101"/>
                <a:gd name="T62" fmla="*/ 81 w 103"/>
                <a:gd name="T63" fmla="*/ 8 h 101"/>
                <a:gd name="T64" fmla="*/ 88 w 103"/>
                <a:gd name="T65" fmla="*/ 15 h 101"/>
                <a:gd name="T66" fmla="*/ 94 w 103"/>
                <a:gd name="T67" fmla="*/ 22 h 101"/>
                <a:gd name="T68" fmla="*/ 99 w 103"/>
                <a:gd name="T69" fmla="*/ 31 h 101"/>
                <a:gd name="T70" fmla="*/ 102 w 103"/>
                <a:gd name="T71" fmla="*/ 40 h 101"/>
                <a:gd name="T72" fmla="*/ 103 w 103"/>
                <a:gd name="T73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1">
                  <a:moveTo>
                    <a:pt x="103" y="50"/>
                  </a:moveTo>
                  <a:lnTo>
                    <a:pt x="103" y="50"/>
                  </a:lnTo>
                  <a:lnTo>
                    <a:pt x="102" y="61"/>
                  </a:lnTo>
                  <a:lnTo>
                    <a:pt x="99" y="70"/>
                  </a:lnTo>
                  <a:lnTo>
                    <a:pt x="94" y="79"/>
                  </a:lnTo>
                  <a:lnTo>
                    <a:pt x="88" y="86"/>
                  </a:lnTo>
                  <a:lnTo>
                    <a:pt x="81" y="93"/>
                  </a:lnTo>
                  <a:lnTo>
                    <a:pt x="72" y="97"/>
                  </a:lnTo>
                  <a:lnTo>
                    <a:pt x="62" y="100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41" y="100"/>
                  </a:lnTo>
                  <a:lnTo>
                    <a:pt x="31" y="97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0"/>
                  </a:lnTo>
                  <a:lnTo>
                    <a:pt x="1" y="61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2" y="4"/>
                  </a:lnTo>
                  <a:lnTo>
                    <a:pt x="81" y="8"/>
                  </a:lnTo>
                  <a:lnTo>
                    <a:pt x="88" y="15"/>
                  </a:lnTo>
                  <a:lnTo>
                    <a:pt x="94" y="22"/>
                  </a:lnTo>
                  <a:lnTo>
                    <a:pt x="99" y="31"/>
                  </a:lnTo>
                  <a:lnTo>
                    <a:pt x="102" y="40"/>
                  </a:lnTo>
                  <a:lnTo>
                    <a:pt x="103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 292"/>
            <p:cNvSpPr>
              <a:spLocks/>
            </p:cNvSpPr>
            <p:nvPr/>
          </p:nvSpPr>
          <p:spPr bwMode="auto">
            <a:xfrm>
              <a:off x="5905490" y="1757359"/>
              <a:ext cx="34925" cy="36513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3 w 44"/>
                <a:gd name="T5" fmla="*/ 27 h 44"/>
                <a:gd name="T6" fmla="*/ 42 w 44"/>
                <a:gd name="T7" fmla="*/ 31 h 44"/>
                <a:gd name="T8" fmla="*/ 40 w 44"/>
                <a:gd name="T9" fmla="*/ 34 h 44"/>
                <a:gd name="T10" fmla="*/ 37 w 44"/>
                <a:gd name="T11" fmla="*/ 38 h 44"/>
                <a:gd name="T12" fmla="*/ 34 w 44"/>
                <a:gd name="T13" fmla="*/ 40 h 44"/>
                <a:gd name="T14" fmla="*/ 30 w 44"/>
                <a:gd name="T15" fmla="*/ 42 h 44"/>
                <a:gd name="T16" fmla="*/ 26 w 44"/>
                <a:gd name="T17" fmla="*/ 44 h 44"/>
                <a:gd name="T18" fmla="*/ 22 w 44"/>
                <a:gd name="T19" fmla="*/ 44 h 44"/>
                <a:gd name="T20" fmla="*/ 22 w 44"/>
                <a:gd name="T21" fmla="*/ 44 h 44"/>
                <a:gd name="T22" fmla="*/ 18 w 44"/>
                <a:gd name="T23" fmla="*/ 44 h 44"/>
                <a:gd name="T24" fmla="*/ 13 w 44"/>
                <a:gd name="T25" fmla="*/ 42 h 44"/>
                <a:gd name="T26" fmla="*/ 10 w 44"/>
                <a:gd name="T27" fmla="*/ 40 h 44"/>
                <a:gd name="T28" fmla="*/ 6 w 44"/>
                <a:gd name="T29" fmla="*/ 38 h 44"/>
                <a:gd name="T30" fmla="*/ 4 w 44"/>
                <a:gd name="T31" fmla="*/ 34 h 44"/>
                <a:gd name="T32" fmla="*/ 2 w 44"/>
                <a:gd name="T33" fmla="*/ 31 h 44"/>
                <a:gd name="T34" fmla="*/ 0 w 44"/>
                <a:gd name="T35" fmla="*/ 27 h 44"/>
                <a:gd name="T36" fmla="*/ 0 w 44"/>
                <a:gd name="T37" fmla="*/ 22 h 44"/>
                <a:gd name="T38" fmla="*/ 0 w 44"/>
                <a:gd name="T39" fmla="*/ 22 h 44"/>
                <a:gd name="T40" fmla="*/ 0 w 44"/>
                <a:gd name="T41" fmla="*/ 18 h 44"/>
                <a:gd name="T42" fmla="*/ 2 w 44"/>
                <a:gd name="T43" fmla="*/ 14 h 44"/>
                <a:gd name="T44" fmla="*/ 4 w 44"/>
                <a:gd name="T45" fmla="*/ 10 h 44"/>
                <a:gd name="T46" fmla="*/ 6 w 44"/>
                <a:gd name="T47" fmla="*/ 7 h 44"/>
                <a:gd name="T48" fmla="*/ 10 w 44"/>
                <a:gd name="T49" fmla="*/ 4 h 44"/>
                <a:gd name="T50" fmla="*/ 13 w 44"/>
                <a:gd name="T51" fmla="*/ 2 h 44"/>
                <a:gd name="T52" fmla="*/ 18 w 44"/>
                <a:gd name="T53" fmla="*/ 1 h 44"/>
                <a:gd name="T54" fmla="*/ 22 w 44"/>
                <a:gd name="T55" fmla="*/ 0 h 44"/>
                <a:gd name="T56" fmla="*/ 22 w 44"/>
                <a:gd name="T57" fmla="*/ 0 h 44"/>
                <a:gd name="T58" fmla="*/ 26 w 44"/>
                <a:gd name="T59" fmla="*/ 1 h 44"/>
                <a:gd name="T60" fmla="*/ 30 w 44"/>
                <a:gd name="T61" fmla="*/ 2 h 44"/>
                <a:gd name="T62" fmla="*/ 34 w 44"/>
                <a:gd name="T63" fmla="*/ 4 h 44"/>
                <a:gd name="T64" fmla="*/ 37 w 44"/>
                <a:gd name="T65" fmla="*/ 7 h 44"/>
                <a:gd name="T66" fmla="*/ 40 w 44"/>
                <a:gd name="T67" fmla="*/ 10 h 44"/>
                <a:gd name="T68" fmla="*/ 42 w 44"/>
                <a:gd name="T69" fmla="*/ 14 h 44"/>
                <a:gd name="T70" fmla="*/ 43 w 44"/>
                <a:gd name="T71" fmla="*/ 18 h 44"/>
                <a:gd name="T72" fmla="*/ 44 w 44"/>
                <a:gd name="T7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3" y="27"/>
                  </a:lnTo>
                  <a:lnTo>
                    <a:pt x="42" y="31"/>
                  </a:lnTo>
                  <a:lnTo>
                    <a:pt x="40" y="34"/>
                  </a:lnTo>
                  <a:lnTo>
                    <a:pt x="37" y="38"/>
                  </a:lnTo>
                  <a:lnTo>
                    <a:pt x="34" y="40"/>
                  </a:lnTo>
                  <a:lnTo>
                    <a:pt x="30" y="42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3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3" y="18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293"/>
            <p:cNvSpPr>
              <a:spLocks/>
            </p:cNvSpPr>
            <p:nvPr/>
          </p:nvSpPr>
          <p:spPr bwMode="auto">
            <a:xfrm>
              <a:off x="5905492" y="1757358"/>
              <a:ext cx="34925" cy="36513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3 w 44"/>
                <a:gd name="T5" fmla="*/ 27 h 44"/>
                <a:gd name="T6" fmla="*/ 42 w 44"/>
                <a:gd name="T7" fmla="*/ 31 h 44"/>
                <a:gd name="T8" fmla="*/ 40 w 44"/>
                <a:gd name="T9" fmla="*/ 34 h 44"/>
                <a:gd name="T10" fmla="*/ 37 w 44"/>
                <a:gd name="T11" fmla="*/ 38 h 44"/>
                <a:gd name="T12" fmla="*/ 34 w 44"/>
                <a:gd name="T13" fmla="*/ 40 h 44"/>
                <a:gd name="T14" fmla="*/ 30 w 44"/>
                <a:gd name="T15" fmla="*/ 42 h 44"/>
                <a:gd name="T16" fmla="*/ 26 w 44"/>
                <a:gd name="T17" fmla="*/ 44 h 44"/>
                <a:gd name="T18" fmla="*/ 22 w 44"/>
                <a:gd name="T19" fmla="*/ 44 h 44"/>
                <a:gd name="T20" fmla="*/ 22 w 44"/>
                <a:gd name="T21" fmla="*/ 44 h 44"/>
                <a:gd name="T22" fmla="*/ 18 w 44"/>
                <a:gd name="T23" fmla="*/ 44 h 44"/>
                <a:gd name="T24" fmla="*/ 13 w 44"/>
                <a:gd name="T25" fmla="*/ 42 h 44"/>
                <a:gd name="T26" fmla="*/ 10 w 44"/>
                <a:gd name="T27" fmla="*/ 40 h 44"/>
                <a:gd name="T28" fmla="*/ 6 w 44"/>
                <a:gd name="T29" fmla="*/ 38 h 44"/>
                <a:gd name="T30" fmla="*/ 4 w 44"/>
                <a:gd name="T31" fmla="*/ 34 h 44"/>
                <a:gd name="T32" fmla="*/ 2 w 44"/>
                <a:gd name="T33" fmla="*/ 31 h 44"/>
                <a:gd name="T34" fmla="*/ 0 w 44"/>
                <a:gd name="T35" fmla="*/ 27 h 44"/>
                <a:gd name="T36" fmla="*/ 0 w 44"/>
                <a:gd name="T37" fmla="*/ 22 h 44"/>
                <a:gd name="T38" fmla="*/ 0 w 44"/>
                <a:gd name="T39" fmla="*/ 22 h 44"/>
                <a:gd name="T40" fmla="*/ 0 w 44"/>
                <a:gd name="T41" fmla="*/ 18 h 44"/>
                <a:gd name="T42" fmla="*/ 2 w 44"/>
                <a:gd name="T43" fmla="*/ 14 h 44"/>
                <a:gd name="T44" fmla="*/ 4 w 44"/>
                <a:gd name="T45" fmla="*/ 10 h 44"/>
                <a:gd name="T46" fmla="*/ 6 w 44"/>
                <a:gd name="T47" fmla="*/ 7 h 44"/>
                <a:gd name="T48" fmla="*/ 10 w 44"/>
                <a:gd name="T49" fmla="*/ 4 h 44"/>
                <a:gd name="T50" fmla="*/ 13 w 44"/>
                <a:gd name="T51" fmla="*/ 2 h 44"/>
                <a:gd name="T52" fmla="*/ 18 w 44"/>
                <a:gd name="T53" fmla="*/ 1 h 44"/>
                <a:gd name="T54" fmla="*/ 22 w 44"/>
                <a:gd name="T55" fmla="*/ 0 h 44"/>
                <a:gd name="T56" fmla="*/ 22 w 44"/>
                <a:gd name="T57" fmla="*/ 0 h 44"/>
                <a:gd name="T58" fmla="*/ 26 w 44"/>
                <a:gd name="T59" fmla="*/ 1 h 44"/>
                <a:gd name="T60" fmla="*/ 30 w 44"/>
                <a:gd name="T61" fmla="*/ 2 h 44"/>
                <a:gd name="T62" fmla="*/ 34 w 44"/>
                <a:gd name="T63" fmla="*/ 4 h 44"/>
                <a:gd name="T64" fmla="*/ 37 w 44"/>
                <a:gd name="T65" fmla="*/ 7 h 44"/>
                <a:gd name="T66" fmla="*/ 40 w 44"/>
                <a:gd name="T67" fmla="*/ 10 h 44"/>
                <a:gd name="T68" fmla="*/ 42 w 44"/>
                <a:gd name="T69" fmla="*/ 14 h 44"/>
                <a:gd name="T70" fmla="*/ 43 w 44"/>
                <a:gd name="T71" fmla="*/ 18 h 44"/>
                <a:gd name="T72" fmla="*/ 44 w 44"/>
                <a:gd name="T7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3" y="27"/>
                  </a:lnTo>
                  <a:lnTo>
                    <a:pt x="42" y="31"/>
                  </a:lnTo>
                  <a:lnTo>
                    <a:pt x="40" y="34"/>
                  </a:lnTo>
                  <a:lnTo>
                    <a:pt x="37" y="38"/>
                  </a:lnTo>
                  <a:lnTo>
                    <a:pt x="34" y="40"/>
                  </a:lnTo>
                  <a:lnTo>
                    <a:pt x="30" y="42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3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3" y="18"/>
                  </a:lnTo>
                  <a:lnTo>
                    <a:pt x="4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 294"/>
            <p:cNvSpPr>
              <a:spLocks/>
            </p:cNvSpPr>
            <p:nvPr/>
          </p:nvSpPr>
          <p:spPr bwMode="auto">
            <a:xfrm>
              <a:off x="6353166" y="2035172"/>
              <a:ext cx="138113" cy="138113"/>
            </a:xfrm>
            <a:custGeom>
              <a:avLst/>
              <a:gdLst>
                <a:gd name="T0" fmla="*/ 174 w 174"/>
                <a:gd name="T1" fmla="*/ 87 h 174"/>
                <a:gd name="T2" fmla="*/ 172 w 174"/>
                <a:gd name="T3" fmla="*/ 104 h 174"/>
                <a:gd name="T4" fmla="*/ 167 w 174"/>
                <a:gd name="T5" fmla="*/ 120 h 174"/>
                <a:gd name="T6" fmla="*/ 159 w 174"/>
                <a:gd name="T7" fmla="*/ 135 h 174"/>
                <a:gd name="T8" fmla="*/ 149 w 174"/>
                <a:gd name="T9" fmla="*/ 148 h 174"/>
                <a:gd name="T10" fmla="*/ 136 w 174"/>
                <a:gd name="T11" fmla="*/ 159 h 174"/>
                <a:gd name="T12" fmla="*/ 121 w 174"/>
                <a:gd name="T13" fmla="*/ 167 h 174"/>
                <a:gd name="T14" fmla="*/ 105 w 174"/>
                <a:gd name="T15" fmla="*/ 172 h 174"/>
                <a:gd name="T16" fmla="*/ 87 w 174"/>
                <a:gd name="T17" fmla="*/ 174 h 174"/>
                <a:gd name="T18" fmla="*/ 78 w 174"/>
                <a:gd name="T19" fmla="*/ 173 h 174"/>
                <a:gd name="T20" fmla="*/ 61 w 174"/>
                <a:gd name="T21" fmla="*/ 170 h 174"/>
                <a:gd name="T22" fmla="*/ 46 w 174"/>
                <a:gd name="T23" fmla="*/ 163 h 174"/>
                <a:gd name="T24" fmla="*/ 32 w 174"/>
                <a:gd name="T25" fmla="*/ 154 h 174"/>
                <a:gd name="T26" fmla="*/ 20 w 174"/>
                <a:gd name="T27" fmla="*/ 142 h 174"/>
                <a:gd name="T28" fmla="*/ 11 w 174"/>
                <a:gd name="T29" fmla="*/ 128 h 174"/>
                <a:gd name="T30" fmla="*/ 4 w 174"/>
                <a:gd name="T31" fmla="*/ 112 h 174"/>
                <a:gd name="T32" fmla="*/ 1 w 174"/>
                <a:gd name="T33" fmla="*/ 96 h 174"/>
                <a:gd name="T34" fmla="*/ 0 w 174"/>
                <a:gd name="T35" fmla="*/ 87 h 174"/>
                <a:gd name="T36" fmla="*/ 2 w 174"/>
                <a:gd name="T37" fmla="*/ 69 h 174"/>
                <a:gd name="T38" fmla="*/ 7 w 174"/>
                <a:gd name="T39" fmla="*/ 53 h 174"/>
                <a:gd name="T40" fmla="*/ 15 w 174"/>
                <a:gd name="T41" fmla="*/ 38 h 174"/>
                <a:gd name="T42" fmla="*/ 26 w 174"/>
                <a:gd name="T43" fmla="*/ 25 h 174"/>
                <a:gd name="T44" fmla="*/ 39 w 174"/>
                <a:gd name="T45" fmla="*/ 15 h 174"/>
                <a:gd name="T46" fmla="*/ 53 w 174"/>
                <a:gd name="T47" fmla="*/ 7 h 174"/>
                <a:gd name="T48" fmla="*/ 70 w 174"/>
                <a:gd name="T49" fmla="*/ 2 h 174"/>
                <a:gd name="T50" fmla="*/ 87 w 174"/>
                <a:gd name="T51" fmla="*/ 0 h 174"/>
                <a:gd name="T52" fmla="*/ 96 w 174"/>
                <a:gd name="T53" fmla="*/ 0 h 174"/>
                <a:gd name="T54" fmla="*/ 113 w 174"/>
                <a:gd name="T55" fmla="*/ 4 h 174"/>
                <a:gd name="T56" fmla="*/ 129 w 174"/>
                <a:gd name="T57" fmla="*/ 10 h 174"/>
                <a:gd name="T58" fmla="*/ 143 w 174"/>
                <a:gd name="T59" fmla="*/ 20 h 174"/>
                <a:gd name="T60" fmla="*/ 154 w 174"/>
                <a:gd name="T61" fmla="*/ 31 h 174"/>
                <a:gd name="T62" fmla="*/ 164 w 174"/>
                <a:gd name="T63" fmla="*/ 45 h 174"/>
                <a:gd name="T64" fmla="*/ 170 w 174"/>
                <a:gd name="T65" fmla="*/ 61 h 174"/>
                <a:gd name="T66" fmla="*/ 174 w 174"/>
                <a:gd name="T67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174">
                  <a:moveTo>
                    <a:pt x="174" y="87"/>
                  </a:moveTo>
                  <a:lnTo>
                    <a:pt x="174" y="87"/>
                  </a:lnTo>
                  <a:lnTo>
                    <a:pt x="174" y="96"/>
                  </a:lnTo>
                  <a:lnTo>
                    <a:pt x="172" y="104"/>
                  </a:lnTo>
                  <a:lnTo>
                    <a:pt x="170" y="112"/>
                  </a:lnTo>
                  <a:lnTo>
                    <a:pt x="167" y="120"/>
                  </a:lnTo>
                  <a:lnTo>
                    <a:pt x="164" y="128"/>
                  </a:lnTo>
                  <a:lnTo>
                    <a:pt x="159" y="135"/>
                  </a:lnTo>
                  <a:lnTo>
                    <a:pt x="154" y="142"/>
                  </a:lnTo>
                  <a:lnTo>
                    <a:pt x="149" y="148"/>
                  </a:lnTo>
                  <a:lnTo>
                    <a:pt x="143" y="154"/>
                  </a:lnTo>
                  <a:lnTo>
                    <a:pt x="136" y="159"/>
                  </a:lnTo>
                  <a:lnTo>
                    <a:pt x="129" y="163"/>
                  </a:lnTo>
                  <a:lnTo>
                    <a:pt x="121" y="167"/>
                  </a:lnTo>
                  <a:lnTo>
                    <a:pt x="113" y="170"/>
                  </a:lnTo>
                  <a:lnTo>
                    <a:pt x="105" y="172"/>
                  </a:lnTo>
                  <a:lnTo>
                    <a:pt x="96" y="173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78" y="173"/>
                  </a:lnTo>
                  <a:lnTo>
                    <a:pt x="70" y="172"/>
                  </a:lnTo>
                  <a:lnTo>
                    <a:pt x="61" y="170"/>
                  </a:lnTo>
                  <a:lnTo>
                    <a:pt x="53" y="167"/>
                  </a:lnTo>
                  <a:lnTo>
                    <a:pt x="46" y="163"/>
                  </a:lnTo>
                  <a:lnTo>
                    <a:pt x="39" y="159"/>
                  </a:lnTo>
                  <a:lnTo>
                    <a:pt x="32" y="154"/>
                  </a:lnTo>
                  <a:lnTo>
                    <a:pt x="26" y="148"/>
                  </a:lnTo>
                  <a:lnTo>
                    <a:pt x="20" y="142"/>
                  </a:lnTo>
                  <a:lnTo>
                    <a:pt x="15" y="135"/>
                  </a:lnTo>
                  <a:lnTo>
                    <a:pt x="11" y="128"/>
                  </a:lnTo>
                  <a:lnTo>
                    <a:pt x="7" y="120"/>
                  </a:lnTo>
                  <a:lnTo>
                    <a:pt x="4" y="112"/>
                  </a:lnTo>
                  <a:lnTo>
                    <a:pt x="2" y="104"/>
                  </a:lnTo>
                  <a:lnTo>
                    <a:pt x="1" y="96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" y="78"/>
                  </a:lnTo>
                  <a:lnTo>
                    <a:pt x="2" y="69"/>
                  </a:lnTo>
                  <a:lnTo>
                    <a:pt x="4" y="61"/>
                  </a:lnTo>
                  <a:lnTo>
                    <a:pt x="7" y="53"/>
                  </a:lnTo>
                  <a:lnTo>
                    <a:pt x="11" y="45"/>
                  </a:lnTo>
                  <a:lnTo>
                    <a:pt x="15" y="38"/>
                  </a:lnTo>
                  <a:lnTo>
                    <a:pt x="20" y="31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3" y="7"/>
                  </a:lnTo>
                  <a:lnTo>
                    <a:pt x="61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5" y="2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0"/>
                  </a:lnTo>
                  <a:lnTo>
                    <a:pt x="136" y="15"/>
                  </a:lnTo>
                  <a:lnTo>
                    <a:pt x="143" y="20"/>
                  </a:lnTo>
                  <a:lnTo>
                    <a:pt x="149" y="25"/>
                  </a:lnTo>
                  <a:lnTo>
                    <a:pt x="154" y="31"/>
                  </a:lnTo>
                  <a:lnTo>
                    <a:pt x="159" y="38"/>
                  </a:lnTo>
                  <a:lnTo>
                    <a:pt x="164" y="45"/>
                  </a:lnTo>
                  <a:lnTo>
                    <a:pt x="167" y="53"/>
                  </a:lnTo>
                  <a:lnTo>
                    <a:pt x="170" y="61"/>
                  </a:lnTo>
                  <a:lnTo>
                    <a:pt x="172" y="69"/>
                  </a:lnTo>
                  <a:lnTo>
                    <a:pt x="174" y="78"/>
                  </a:lnTo>
                  <a:lnTo>
                    <a:pt x="174" y="8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Freeform 295"/>
            <p:cNvSpPr>
              <a:spLocks/>
            </p:cNvSpPr>
            <p:nvPr/>
          </p:nvSpPr>
          <p:spPr bwMode="auto">
            <a:xfrm>
              <a:off x="6353175" y="2035175"/>
              <a:ext cx="138113" cy="138113"/>
            </a:xfrm>
            <a:custGeom>
              <a:avLst/>
              <a:gdLst>
                <a:gd name="T0" fmla="*/ 174 w 174"/>
                <a:gd name="T1" fmla="*/ 87 h 174"/>
                <a:gd name="T2" fmla="*/ 172 w 174"/>
                <a:gd name="T3" fmla="*/ 104 h 174"/>
                <a:gd name="T4" fmla="*/ 167 w 174"/>
                <a:gd name="T5" fmla="*/ 120 h 174"/>
                <a:gd name="T6" fmla="*/ 159 w 174"/>
                <a:gd name="T7" fmla="*/ 135 h 174"/>
                <a:gd name="T8" fmla="*/ 149 w 174"/>
                <a:gd name="T9" fmla="*/ 148 h 174"/>
                <a:gd name="T10" fmla="*/ 136 w 174"/>
                <a:gd name="T11" fmla="*/ 159 h 174"/>
                <a:gd name="T12" fmla="*/ 121 w 174"/>
                <a:gd name="T13" fmla="*/ 167 h 174"/>
                <a:gd name="T14" fmla="*/ 105 w 174"/>
                <a:gd name="T15" fmla="*/ 172 h 174"/>
                <a:gd name="T16" fmla="*/ 87 w 174"/>
                <a:gd name="T17" fmla="*/ 174 h 174"/>
                <a:gd name="T18" fmla="*/ 78 w 174"/>
                <a:gd name="T19" fmla="*/ 173 h 174"/>
                <a:gd name="T20" fmla="*/ 61 w 174"/>
                <a:gd name="T21" fmla="*/ 170 h 174"/>
                <a:gd name="T22" fmla="*/ 46 w 174"/>
                <a:gd name="T23" fmla="*/ 163 h 174"/>
                <a:gd name="T24" fmla="*/ 32 w 174"/>
                <a:gd name="T25" fmla="*/ 154 h 174"/>
                <a:gd name="T26" fmla="*/ 20 w 174"/>
                <a:gd name="T27" fmla="*/ 142 h 174"/>
                <a:gd name="T28" fmla="*/ 11 w 174"/>
                <a:gd name="T29" fmla="*/ 128 h 174"/>
                <a:gd name="T30" fmla="*/ 4 w 174"/>
                <a:gd name="T31" fmla="*/ 112 h 174"/>
                <a:gd name="T32" fmla="*/ 1 w 174"/>
                <a:gd name="T33" fmla="*/ 96 h 174"/>
                <a:gd name="T34" fmla="*/ 0 w 174"/>
                <a:gd name="T35" fmla="*/ 87 h 174"/>
                <a:gd name="T36" fmla="*/ 2 w 174"/>
                <a:gd name="T37" fmla="*/ 69 h 174"/>
                <a:gd name="T38" fmla="*/ 7 w 174"/>
                <a:gd name="T39" fmla="*/ 53 h 174"/>
                <a:gd name="T40" fmla="*/ 15 w 174"/>
                <a:gd name="T41" fmla="*/ 38 h 174"/>
                <a:gd name="T42" fmla="*/ 26 w 174"/>
                <a:gd name="T43" fmla="*/ 25 h 174"/>
                <a:gd name="T44" fmla="*/ 39 w 174"/>
                <a:gd name="T45" fmla="*/ 15 h 174"/>
                <a:gd name="T46" fmla="*/ 53 w 174"/>
                <a:gd name="T47" fmla="*/ 7 h 174"/>
                <a:gd name="T48" fmla="*/ 70 w 174"/>
                <a:gd name="T49" fmla="*/ 2 h 174"/>
                <a:gd name="T50" fmla="*/ 87 w 174"/>
                <a:gd name="T51" fmla="*/ 0 h 174"/>
                <a:gd name="T52" fmla="*/ 96 w 174"/>
                <a:gd name="T53" fmla="*/ 0 h 174"/>
                <a:gd name="T54" fmla="*/ 113 w 174"/>
                <a:gd name="T55" fmla="*/ 4 h 174"/>
                <a:gd name="T56" fmla="*/ 129 w 174"/>
                <a:gd name="T57" fmla="*/ 10 h 174"/>
                <a:gd name="T58" fmla="*/ 143 w 174"/>
                <a:gd name="T59" fmla="*/ 20 h 174"/>
                <a:gd name="T60" fmla="*/ 154 w 174"/>
                <a:gd name="T61" fmla="*/ 31 h 174"/>
                <a:gd name="T62" fmla="*/ 164 w 174"/>
                <a:gd name="T63" fmla="*/ 45 h 174"/>
                <a:gd name="T64" fmla="*/ 170 w 174"/>
                <a:gd name="T65" fmla="*/ 61 h 174"/>
                <a:gd name="T66" fmla="*/ 174 w 174"/>
                <a:gd name="T67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174">
                  <a:moveTo>
                    <a:pt x="174" y="87"/>
                  </a:moveTo>
                  <a:lnTo>
                    <a:pt x="174" y="87"/>
                  </a:lnTo>
                  <a:lnTo>
                    <a:pt x="174" y="96"/>
                  </a:lnTo>
                  <a:lnTo>
                    <a:pt x="172" y="104"/>
                  </a:lnTo>
                  <a:lnTo>
                    <a:pt x="170" y="112"/>
                  </a:lnTo>
                  <a:lnTo>
                    <a:pt x="167" y="120"/>
                  </a:lnTo>
                  <a:lnTo>
                    <a:pt x="164" y="128"/>
                  </a:lnTo>
                  <a:lnTo>
                    <a:pt x="159" y="135"/>
                  </a:lnTo>
                  <a:lnTo>
                    <a:pt x="154" y="142"/>
                  </a:lnTo>
                  <a:lnTo>
                    <a:pt x="149" y="148"/>
                  </a:lnTo>
                  <a:lnTo>
                    <a:pt x="143" y="154"/>
                  </a:lnTo>
                  <a:lnTo>
                    <a:pt x="136" y="159"/>
                  </a:lnTo>
                  <a:lnTo>
                    <a:pt x="129" y="163"/>
                  </a:lnTo>
                  <a:lnTo>
                    <a:pt x="121" y="167"/>
                  </a:lnTo>
                  <a:lnTo>
                    <a:pt x="113" y="170"/>
                  </a:lnTo>
                  <a:lnTo>
                    <a:pt x="105" y="172"/>
                  </a:lnTo>
                  <a:lnTo>
                    <a:pt x="96" y="173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78" y="173"/>
                  </a:lnTo>
                  <a:lnTo>
                    <a:pt x="70" y="172"/>
                  </a:lnTo>
                  <a:lnTo>
                    <a:pt x="61" y="170"/>
                  </a:lnTo>
                  <a:lnTo>
                    <a:pt x="53" y="167"/>
                  </a:lnTo>
                  <a:lnTo>
                    <a:pt x="46" y="163"/>
                  </a:lnTo>
                  <a:lnTo>
                    <a:pt x="39" y="159"/>
                  </a:lnTo>
                  <a:lnTo>
                    <a:pt x="32" y="154"/>
                  </a:lnTo>
                  <a:lnTo>
                    <a:pt x="26" y="148"/>
                  </a:lnTo>
                  <a:lnTo>
                    <a:pt x="20" y="142"/>
                  </a:lnTo>
                  <a:lnTo>
                    <a:pt x="15" y="135"/>
                  </a:lnTo>
                  <a:lnTo>
                    <a:pt x="11" y="128"/>
                  </a:lnTo>
                  <a:lnTo>
                    <a:pt x="7" y="120"/>
                  </a:lnTo>
                  <a:lnTo>
                    <a:pt x="4" y="112"/>
                  </a:lnTo>
                  <a:lnTo>
                    <a:pt x="2" y="104"/>
                  </a:lnTo>
                  <a:lnTo>
                    <a:pt x="1" y="96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" y="78"/>
                  </a:lnTo>
                  <a:lnTo>
                    <a:pt x="2" y="69"/>
                  </a:lnTo>
                  <a:lnTo>
                    <a:pt x="4" y="61"/>
                  </a:lnTo>
                  <a:lnTo>
                    <a:pt x="7" y="53"/>
                  </a:lnTo>
                  <a:lnTo>
                    <a:pt x="11" y="45"/>
                  </a:lnTo>
                  <a:lnTo>
                    <a:pt x="15" y="38"/>
                  </a:lnTo>
                  <a:lnTo>
                    <a:pt x="20" y="31"/>
                  </a:lnTo>
                  <a:lnTo>
                    <a:pt x="26" y="25"/>
                  </a:lnTo>
                  <a:lnTo>
                    <a:pt x="32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3" y="7"/>
                  </a:lnTo>
                  <a:lnTo>
                    <a:pt x="61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5" y="2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0"/>
                  </a:lnTo>
                  <a:lnTo>
                    <a:pt x="136" y="15"/>
                  </a:lnTo>
                  <a:lnTo>
                    <a:pt x="143" y="20"/>
                  </a:lnTo>
                  <a:lnTo>
                    <a:pt x="149" y="25"/>
                  </a:lnTo>
                  <a:lnTo>
                    <a:pt x="154" y="31"/>
                  </a:lnTo>
                  <a:lnTo>
                    <a:pt x="159" y="38"/>
                  </a:lnTo>
                  <a:lnTo>
                    <a:pt x="164" y="45"/>
                  </a:lnTo>
                  <a:lnTo>
                    <a:pt x="167" y="53"/>
                  </a:lnTo>
                  <a:lnTo>
                    <a:pt x="170" y="61"/>
                  </a:lnTo>
                  <a:lnTo>
                    <a:pt x="172" y="69"/>
                  </a:lnTo>
                  <a:lnTo>
                    <a:pt x="174" y="78"/>
                  </a:lnTo>
                  <a:lnTo>
                    <a:pt x="174" y="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418649" y="2107179"/>
            <a:ext cx="1884498" cy="794902"/>
            <a:chOff x="8382791" y="1667909"/>
            <a:chExt cx="1884498" cy="794902"/>
          </a:xfrm>
        </p:grpSpPr>
        <p:sp>
          <p:nvSpPr>
            <p:cNvPr id="51" name="Rectangle 743"/>
            <p:cNvSpPr/>
            <p:nvPr/>
          </p:nvSpPr>
          <p:spPr>
            <a:xfrm>
              <a:off x="8382791" y="1667909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08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panose="020F0402020204030203" pitchFamily="34" charset="0"/>
                </a:rPr>
                <a:t>添加标题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endParaRPr>
            </a:p>
          </p:txBody>
        </p:sp>
        <p:sp>
          <p:nvSpPr>
            <p:cNvPr id="52" name="Rectangle 744"/>
            <p:cNvSpPr/>
            <p:nvPr/>
          </p:nvSpPr>
          <p:spPr>
            <a:xfrm>
              <a:off x="8382792" y="2001146"/>
              <a:ext cx="18844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9027644" y="3585424"/>
            <a:ext cx="1884498" cy="794902"/>
            <a:chOff x="8991786" y="3146154"/>
            <a:chExt cx="1884498" cy="794902"/>
          </a:xfrm>
        </p:grpSpPr>
        <p:sp>
          <p:nvSpPr>
            <p:cNvPr id="53" name="Rectangle 745"/>
            <p:cNvSpPr/>
            <p:nvPr/>
          </p:nvSpPr>
          <p:spPr>
            <a:xfrm>
              <a:off x="8991786" y="3146154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08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panose="020F0402020204030203" pitchFamily="34" charset="0"/>
                </a:rPr>
                <a:t>添加标题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endParaRPr>
            </a:p>
          </p:txBody>
        </p:sp>
        <p:sp>
          <p:nvSpPr>
            <p:cNvPr id="54" name="Rectangle 746"/>
            <p:cNvSpPr/>
            <p:nvPr/>
          </p:nvSpPr>
          <p:spPr>
            <a:xfrm>
              <a:off x="8991787" y="3479391"/>
              <a:ext cx="18844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810734" y="2100010"/>
            <a:ext cx="1756708" cy="724540"/>
            <a:chOff x="1774876" y="1660740"/>
            <a:chExt cx="1756708" cy="724540"/>
          </a:xfrm>
        </p:grpSpPr>
        <p:sp>
          <p:nvSpPr>
            <p:cNvPr id="55" name="Rectangle 747"/>
            <p:cNvSpPr/>
            <p:nvPr/>
          </p:nvSpPr>
          <p:spPr>
            <a:xfrm>
              <a:off x="2506322" y="1660740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08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panose="020F0402020204030203" pitchFamily="34" charset="0"/>
                </a:rPr>
                <a:t>添加标题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endParaRPr>
            </a:p>
          </p:txBody>
        </p:sp>
        <p:sp>
          <p:nvSpPr>
            <p:cNvPr id="56" name="Rectangle 748"/>
            <p:cNvSpPr/>
            <p:nvPr/>
          </p:nvSpPr>
          <p:spPr>
            <a:xfrm>
              <a:off x="1774876" y="1923615"/>
              <a:ext cx="17567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315746" y="4142014"/>
            <a:ext cx="1756708" cy="720707"/>
            <a:chOff x="1279888" y="3702744"/>
            <a:chExt cx="1756708" cy="720707"/>
          </a:xfrm>
        </p:grpSpPr>
        <p:sp>
          <p:nvSpPr>
            <p:cNvPr id="57" name="Rectangle 749"/>
            <p:cNvSpPr/>
            <p:nvPr/>
          </p:nvSpPr>
          <p:spPr>
            <a:xfrm>
              <a:off x="2003620" y="3702744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08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panose="020F0402020204030203" pitchFamily="34" charset="0"/>
                </a:rPr>
                <a:t>添加标题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endParaRPr>
            </a:p>
          </p:txBody>
        </p:sp>
        <p:sp>
          <p:nvSpPr>
            <p:cNvPr id="58" name="Rectangle 750"/>
            <p:cNvSpPr/>
            <p:nvPr/>
          </p:nvSpPr>
          <p:spPr>
            <a:xfrm>
              <a:off x="1279888" y="3961786"/>
              <a:ext cx="17567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92082" y="2086732"/>
            <a:ext cx="893992" cy="893992"/>
            <a:chOff x="3656224" y="1647462"/>
            <a:chExt cx="893992" cy="893992"/>
          </a:xfrm>
        </p:grpSpPr>
        <p:sp>
          <p:nvSpPr>
            <p:cNvPr id="50" name="Oval 736"/>
            <p:cNvSpPr/>
            <p:nvPr/>
          </p:nvSpPr>
          <p:spPr>
            <a:xfrm>
              <a:off x="3656224" y="1647462"/>
              <a:ext cx="893992" cy="89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9" name="Group 61"/>
            <p:cNvGrpSpPr/>
            <p:nvPr/>
          </p:nvGrpSpPr>
          <p:grpSpPr>
            <a:xfrm>
              <a:off x="3815341" y="1845824"/>
              <a:ext cx="484575" cy="454289"/>
              <a:chOff x="2617788" y="3568700"/>
              <a:chExt cx="304800" cy="285750"/>
            </a:xfrm>
            <a:solidFill>
              <a:schemeClr val="accent1"/>
            </a:solidFill>
          </p:grpSpPr>
          <p:sp>
            <p:nvSpPr>
              <p:cNvPr id="60" name="Freeform 108"/>
              <p:cNvSpPr>
                <a:spLocks/>
              </p:cNvSpPr>
              <p:nvPr/>
            </p:nvSpPr>
            <p:spPr bwMode="auto">
              <a:xfrm>
                <a:off x="2782888" y="3635375"/>
                <a:ext cx="82550" cy="82550"/>
              </a:xfrm>
              <a:custGeom>
                <a:avLst/>
                <a:gdLst>
                  <a:gd name="T0" fmla="*/ 26 w 52"/>
                  <a:gd name="T1" fmla="*/ 52 h 52"/>
                  <a:gd name="T2" fmla="*/ 26 w 52"/>
                  <a:gd name="T3" fmla="*/ 52 h 52"/>
                  <a:gd name="T4" fmla="*/ 36 w 52"/>
                  <a:gd name="T5" fmla="*/ 50 h 52"/>
                  <a:gd name="T6" fmla="*/ 44 w 52"/>
                  <a:gd name="T7" fmla="*/ 46 h 52"/>
                  <a:gd name="T8" fmla="*/ 50 w 52"/>
                  <a:gd name="T9" fmla="*/ 36 h 52"/>
                  <a:gd name="T10" fmla="*/ 52 w 52"/>
                  <a:gd name="T11" fmla="*/ 26 h 52"/>
                  <a:gd name="T12" fmla="*/ 52 w 52"/>
                  <a:gd name="T13" fmla="*/ 26 h 52"/>
                  <a:gd name="T14" fmla="*/ 50 w 52"/>
                  <a:gd name="T15" fmla="*/ 16 h 52"/>
                  <a:gd name="T16" fmla="*/ 44 w 52"/>
                  <a:gd name="T17" fmla="*/ 8 h 52"/>
                  <a:gd name="T18" fmla="*/ 36 w 52"/>
                  <a:gd name="T19" fmla="*/ 2 h 52"/>
                  <a:gd name="T20" fmla="*/ 26 w 52"/>
                  <a:gd name="T21" fmla="*/ 0 h 52"/>
                  <a:gd name="T22" fmla="*/ 26 w 52"/>
                  <a:gd name="T23" fmla="*/ 0 h 52"/>
                  <a:gd name="T24" fmla="*/ 16 w 52"/>
                  <a:gd name="T25" fmla="*/ 2 h 52"/>
                  <a:gd name="T26" fmla="*/ 8 w 52"/>
                  <a:gd name="T27" fmla="*/ 8 h 52"/>
                  <a:gd name="T28" fmla="*/ 2 w 52"/>
                  <a:gd name="T29" fmla="*/ 16 h 52"/>
                  <a:gd name="T30" fmla="*/ 0 w 52"/>
                  <a:gd name="T31" fmla="*/ 26 h 52"/>
                  <a:gd name="T32" fmla="*/ 0 w 52"/>
                  <a:gd name="T33" fmla="*/ 26 h 52"/>
                  <a:gd name="T34" fmla="*/ 2 w 52"/>
                  <a:gd name="T35" fmla="*/ 36 h 52"/>
                  <a:gd name="T36" fmla="*/ 8 w 52"/>
                  <a:gd name="T37" fmla="*/ 46 h 52"/>
                  <a:gd name="T38" fmla="*/ 16 w 52"/>
                  <a:gd name="T39" fmla="*/ 50 h 52"/>
                  <a:gd name="T40" fmla="*/ 26 w 52"/>
                  <a:gd name="T41" fmla="*/ 52 h 52"/>
                  <a:gd name="T42" fmla="*/ 26 w 52"/>
                  <a:gd name="T4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lnTo>
                      <a:pt x="26" y="52"/>
                    </a:lnTo>
                    <a:lnTo>
                      <a:pt x="36" y="50"/>
                    </a:lnTo>
                    <a:lnTo>
                      <a:pt x="44" y="46"/>
                    </a:lnTo>
                    <a:lnTo>
                      <a:pt x="50" y="3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0" y="16"/>
                    </a:lnTo>
                    <a:lnTo>
                      <a:pt x="44" y="8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8" y="46"/>
                    </a:lnTo>
                    <a:lnTo>
                      <a:pt x="16" y="50"/>
                    </a:lnTo>
                    <a:lnTo>
                      <a:pt x="26" y="52"/>
                    </a:lnTo>
                    <a:lnTo>
                      <a:pt x="2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Freeform 109"/>
              <p:cNvSpPr>
                <a:spLocks/>
              </p:cNvSpPr>
              <p:nvPr/>
            </p:nvSpPr>
            <p:spPr bwMode="auto">
              <a:xfrm>
                <a:off x="2763838" y="3730625"/>
                <a:ext cx="120650" cy="111125"/>
              </a:xfrm>
              <a:custGeom>
                <a:avLst/>
                <a:gdLst>
                  <a:gd name="T0" fmla="*/ 38 w 76"/>
                  <a:gd name="T1" fmla="*/ 0 h 70"/>
                  <a:gd name="T2" fmla="*/ 38 w 76"/>
                  <a:gd name="T3" fmla="*/ 0 h 70"/>
                  <a:gd name="T4" fmla="*/ 30 w 76"/>
                  <a:gd name="T5" fmla="*/ 2 h 70"/>
                  <a:gd name="T6" fmla="*/ 24 w 76"/>
                  <a:gd name="T7" fmla="*/ 4 h 70"/>
                  <a:gd name="T8" fmla="*/ 18 w 76"/>
                  <a:gd name="T9" fmla="*/ 8 h 70"/>
                  <a:gd name="T10" fmla="*/ 12 w 76"/>
                  <a:gd name="T11" fmla="*/ 12 h 70"/>
                  <a:gd name="T12" fmla="*/ 8 w 76"/>
                  <a:gd name="T13" fmla="*/ 18 h 70"/>
                  <a:gd name="T14" fmla="*/ 4 w 76"/>
                  <a:gd name="T15" fmla="*/ 24 h 70"/>
                  <a:gd name="T16" fmla="*/ 2 w 76"/>
                  <a:gd name="T17" fmla="*/ 30 h 70"/>
                  <a:gd name="T18" fmla="*/ 0 w 76"/>
                  <a:gd name="T19" fmla="*/ 38 h 70"/>
                  <a:gd name="T20" fmla="*/ 0 w 76"/>
                  <a:gd name="T21" fmla="*/ 70 h 70"/>
                  <a:gd name="T22" fmla="*/ 76 w 76"/>
                  <a:gd name="T23" fmla="*/ 70 h 70"/>
                  <a:gd name="T24" fmla="*/ 76 w 76"/>
                  <a:gd name="T25" fmla="*/ 38 h 70"/>
                  <a:gd name="T26" fmla="*/ 76 w 76"/>
                  <a:gd name="T27" fmla="*/ 38 h 70"/>
                  <a:gd name="T28" fmla="*/ 74 w 76"/>
                  <a:gd name="T29" fmla="*/ 30 h 70"/>
                  <a:gd name="T30" fmla="*/ 72 w 76"/>
                  <a:gd name="T31" fmla="*/ 24 h 70"/>
                  <a:gd name="T32" fmla="*/ 70 w 76"/>
                  <a:gd name="T33" fmla="*/ 18 h 70"/>
                  <a:gd name="T34" fmla="*/ 64 w 76"/>
                  <a:gd name="T35" fmla="*/ 12 h 70"/>
                  <a:gd name="T36" fmla="*/ 60 w 76"/>
                  <a:gd name="T37" fmla="*/ 8 h 70"/>
                  <a:gd name="T38" fmla="*/ 52 w 76"/>
                  <a:gd name="T39" fmla="*/ 4 h 70"/>
                  <a:gd name="T40" fmla="*/ 46 w 76"/>
                  <a:gd name="T41" fmla="*/ 2 h 70"/>
                  <a:gd name="T42" fmla="*/ 38 w 76"/>
                  <a:gd name="T43" fmla="*/ 0 h 70"/>
                  <a:gd name="T44" fmla="*/ 38 w 76"/>
                  <a:gd name="T4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" h="70">
                    <a:moveTo>
                      <a:pt x="38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4" y="24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70"/>
                    </a:lnTo>
                    <a:lnTo>
                      <a:pt x="76" y="70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60" y="8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Freeform 110"/>
              <p:cNvSpPr>
                <a:spLocks noEditPoints="1"/>
              </p:cNvSpPr>
              <p:nvPr/>
            </p:nvSpPr>
            <p:spPr bwMode="auto">
              <a:xfrm>
                <a:off x="2617788" y="3568700"/>
                <a:ext cx="304800" cy="285750"/>
              </a:xfrm>
              <a:custGeom>
                <a:avLst/>
                <a:gdLst>
                  <a:gd name="T0" fmla="*/ 172 w 192"/>
                  <a:gd name="T1" fmla="*/ 112 h 180"/>
                  <a:gd name="T2" fmla="*/ 186 w 192"/>
                  <a:gd name="T3" fmla="*/ 92 h 180"/>
                  <a:gd name="T4" fmla="*/ 192 w 192"/>
                  <a:gd name="T5" fmla="*/ 68 h 180"/>
                  <a:gd name="T6" fmla="*/ 190 w 192"/>
                  <a:gd name="T7" fmla="*/ 44 h 180"/>
                  <a:gd name="T8" fmla="*/ 176 w 192"/>
                  <a:gd name="T9" fmla="*/ 22 h 180"/>
                  <a:gd name="T10" fmla="*/ 166 w 192"/>
                  <a:gd name="T11" fmla="*/ 14 h 180"/>
                  <a:gd name="T12" fmla="*/ 144 w 192"/>
                  <a:gd name="T13" fmla="*/ 2 h 180"/>
                  <a:gd name="T14" fmla="*/ 120 w 192"/>
                  <a:gd name="T15" fmla="*/ 0 h 180"/>
                  <a:gd name="T16" fmla="*/ 96 w 192"/>
                  <a:gd name="T17" fmla="*/ 8 h 180"/>
                  <a:gd name="T18" fmla="*/ 86 w 192"/>
                  <a:gd name="T19" fmla="*/ 16 h 180"/>
                  <a:gd name="T20" fmla="*/ 72 w 192"/>
                  <a:gd name="T21" fmla="*/ 36 h 180"/>
                  <a:gd name="T22" fmla="*/ 66 w 192"/>
                  <a:gd name="T23" fmla="*/ 58 h 180"/>
                  <a:gd name="T24" fmla="*/ 68 w 192"/>
                  <a:gd name="T25" fmla="*/ 82 h 180"/>
                  <a:gd name="T26" fmla="*/ 78 w 192"/>
                  <a:gd name="T27" fmla="*/ 104 h 180"/>
                  <a:gd name="T28" fmla="*/ 56 w 192"/>
                  <a:gd name="T29" fmla="*/ 110 h 180"/>
                  <a:gd name="T30" fmla="*/ 18 w 192"/>
                  <a:gd name="T31" fmla="*/ 180 h 180"/>
                  <a:gd name="T32" fmla="*/ 68 w 192"/>
                  <a:gd name="T33" fmla="*/ 124 h 180"/>
                  <a:gd name="T34" fmla="*/ 84 w 192"/>
                  <a:gd name="T35" fmla="*/ 110 h 180"/>
                  <a:gd name="T36" fmla="*/ 104 w 192"/>
                  <a:gd name="T37" fmla="*/ 124 h 180"/>
                  <a:gd name="T38" fmla="*/ 126 w 192"/>
                  <a:gd name="T39" fmla="*/ 128 h 180"/>
                  <a:gd name="T40" fmla="*/ 150 w 192"/>
                  <a:gd name="T41" fmla="*/ 124 h 180"/>
                  <a:gd name="T42" fmla="*/ 172 w 192"/>
                  <a:gd name="T43" fmla="*/ 112 h 180"/>
                  <a:gd name="T44" fmla="*/ 90 w 192"/>
                  <a:gd name="T45" fmla="*/ 22 h 180"/>
                  <a:gd name="T46" fmla="*/ 100 w 192"/>
                  <a:gd name="T47" fmla="*/ 14 h 180"/>
                  <a:gd name="T48" fmla="*/ 120 w 192"/>
                  <a:gd name="T49" fmla="*/ 6 h 180"/>
                  <a:gd name="T50" fmla="*/ 142 w 192"/>
                  <a:gd name="T51" fmla="*/ 8 h 180"/>
                  <a:gd name="T52" fmla="*/ 164 w 192"/>
                  <a:gd name="T53" fmla="*/ 18 h 180"/>
                  <a:gd name="T54" fmla="*/ 172 w 192"/>
                  <a:gd name="T55" fmla="*/ 26 h 180"/>
                  <a:gd name="T56" fmla="*/ 184 w 192"/>
                  <a:gd name="T57" fmla="*/ 46 h 180"/>
                  <a:gd name="T58" fmla="*/ 186 w 192"/>
                  <a:gd name="T59" fmla="*/ 68 h 180"/>
                  <a:gd name="T60" fmla="*/ 180 w 192"/>
                  <a:gd name="T61" fmla="*/ 90 h 180"/>
                  <a:gd name="T62" fmla="*/ 168 w 192"/>
                  <a:gd name="T63" fmla="*/ 108 h 180"/>
                  <a:gd name="T64" fmla="*/ 158 w 192"/>
                  <a:gd name="T65" fmla="*/ 114 h 180"/>
                  <a:gd name="T66" fmla="*/ 136 w 192"/>
                  <a:gd name="T67" fmla="*/ 122 h 180"/>
                  <a:gd name="T68" fmla="*/ 114 w 192"/>
                  <a:gd name="T69" fmla="*/ 120 h 180"/>
                  <a:gd name="T70" fmla="*/ 94 w 192"/>
                  <a:gd name="T71" fmla="*/ 110 h 180"/>
                  <a:gd name="T72" fmla="*/ 86 w 192"/>
                  <a:gd name="T73" fmla="*/ 102 h 180"/>
                  <a:gd name="T74" fmla="*/ 74 w 192"/>
                  <a:gd name="T75" fmla="*/ 82 h 180"/>
                  <a:gd name="T76" fmla="*/ 70 w 192"/>
                  <a:gd name="T77" fmla="*/ 60 h 180"/>
                  <a:gd name="T78" fmla="*/ 76 w 192"/>
                  <a:gd name="T79" fmla="*/ 40 h 180"/>
                  <a:gd name="T80" fmla="*/ 90 w 192"/>
                  <a:gd name="T81" fmla="*/ 2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180">
                    <a:moveTo>
                      <a:pt x="172" y="112"/>
                    </a:moveTo>
                    <a:lnTo>
                      <a:pt x="172" y="112"/>
                    </a:lnTo>
                    <a:lnTo>
                      <a:pt x="180" y="102"/>
                    </a:lnTo>
                    <a:lnTo>
                      <a:pt x="186" y="92"/>
                    </a:lnTo>
                    <a:lnTo>
                      <a:pt x="190" y="80"/>
                    </a:lnTo>
                    <a:lnTo>
                      <a:pt x="192" y="68"/>
                    </a:lnTo>
                    <a:lnTo>
                      <a:pt x="192" y="56"/>
                    </a:lnTo>
                    <a:lnTo>
                      <a:pt x="190" y="44"/>
                    </a:lnTo>
                    <a:lnTo>
                      <a:pt x="184" y="32"/>
                    </a:lnTo>
                    <a:lnTo>
                      <a:pt x="176" y="22"/>
                    </a:lnTo>
                    <a:lnTo>
                      <a:pt x="176" y="22"/>
                    </a:lnTo>
                    <a:lnTo>
                      <a:pt x="166" y="14"/>
                    </a:lnTo>
                    <a:lnTo>
                      <a:pt x="156" y="6"/>
                    </a:lnTo>
                    <a:lnTo>
                      <a:pt x="144" y="2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108" y="4"/>
                    </a:lnTo>
                    <a:lnTo>
                      <a:pt x="96" y="8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78" y="26"/>
                    </a:lnTo>
                    <a:lnTo>
                      <a:pt x="72" y="36"/>
                    </a:lnTo>
                    <a:lnTo>
                      <a:pt x="68" y="46"/>
                    </a:lnTo>
                    <a:lnTo>
                      <a:pt x="66" y="58"/>
                    </a:lnTo>
                    <a:lnTo>
                      <a:pt x="66" y="70"/>
                    </a:lnTo>
                    <a:lnTo>
                      <a:pt x="68" y="82"/>
                    </a:lnTo>
                    <a:lnTo>
                      <a:pt x="72" y="92"/>
                    </a:lnTo>
                    <a:lnTo>
                      <a:pt x="78" y="104"/>
                    </a:lnTo>
                    <a:lnTo>
                      <a:pt x="62" y="118"/>
                    </a:lnTo>
                    <a:lnTo>
                      <a:pt x="56" y="110"/>
                    </a:lnTo>
                    <a:lnTo>
                      <a:pt x="0" y="160"/>
                    </a:lnTo>
                    <a:lnTo>
                      <a:pt x="18" y="180"/>
                    </a:lnTo>
                    <a:lnTo>
                      <a:pt x="74" y="130"/>
                    </a:lnTo>
                    <a:lnTo>
                      <a:pt x="68" y="124"/>
                    </a:lnTo>
                    <a:lnTo>
                      <a:pt x="84" y="110"/>
                    </a:lnTo>
                    <a:lnTo>
                      <a:pt x="84" y="110"/>
                    </a:lnTo>
                    <a:lnTo>
                      <a:pt x="94" y="118"/>
                    </a:lnTo>
                    <a:lnTo>
                      <a:pt x="104" y="124"/>
                    </a:lnTo>
                    <a:lnTo>
                      <a:pt x="116" y="126"/>
                    </a:lnTo>
                    <a:lnTo>
                      <a:pt x="126" y="128"/>
                    </a:lnTo>
                    <a:lnTo>
                      <a:pt x="138" y="128"/>
                    </a:lnTo>
                    <a:lnTo>
                      <a:pt x="150" y="124"/>
                    </a:lnTo>
                    <a:lnTo>
                      <a:pt x="162" y="120"/>
                    </a:lnTo>
                    <a:lnTo>
                      <a:pt x="172" y="112"/>
                    </a:lnTo>
                    <a:lnTo>
                      <a:pt x="172" y="112"/>
                    </a:lnTo>
                    <a:close/>
                    <a:moveTo>
                      <a:pt x="90" y="22"/>
                    </a:moveTo>
                    <a:lnTo>
                      <a:pt x="90" y="22"/>
                    </a:lnTo>
                    <a:lnTo>
                      <a:pt x="100" y="14"/>
                    </a:lnTo>
                    <a:lnTo>
                      <a:pt x="110" y="10"/>
                    </a:lnTo>
                    <a:lnTo>
                      <a:pt x="120" y="6"/>
                    </a:lnTo>
                    <a:lnTo>
                      <a:pt x="132" y="6"/>
                    </a:lnTo>
                    <a:lnTo>
                      <a:pt x="142" y="8"/>
                    </a:lnTo>
                    <a:lnTo>
                      <a:pt x="154" y="12"/>
                    </a:lnTo>
                    <a:lnTo>
                      <a:pt x="164" y="18"/>
                    </a:lnTo>
                    <a:lnTo>
                      <a:pt x="172" y="26"/>
                    </a:lnTo>
                    <a:lnTo>
                      <a:pt x="172" y="26"/>
                    </a:lnTo>
                    <a:lnTo>
                      <a:pt x="178" y="36"/>
                    </a:lnTo>
                    <a:lnTo>
                      <a:pt x="184" y="46"/>
                    </a:lnTo>
                    <a:lnTo>
                      <a:pt x="186" y="56"/>
                    </a:lnTo>
                    <a:lnTo>
                      <a:pt x="186" y="68"/>
                    </a:lnTo>
                    <a:lnTo>
                      <a:pt x="184" y="78"/>
                    </a:lnTo>
                    <a:lnTo>
                      <a:pt x="180" y="90"/>
                    </a:lnTo>
                    <a:lnTo>
                      <a:pt x="174" y="98"/>
                    </a:lnTo>
                    <a:lnTo>
                      <a:pt x="168" y="108"/>
                    </a:lnTo>
                    <a:lnTo>
                      <a:pt x="168" y="108"/>
                    </a:lnTo>
                    <a:lnTo>
                      <a:pt x="158" y="114"/>
                    </a:lnTo>
                    <a:lnTo>
                      <a:pt x="148" y="120"/>
                    </a:lnTo>
                    <a:lnTo>
                      <a:pt x="136" y="122"/>
                    </a:lnTo>
                    <a:lnTo>
                      <a:pt x="126" y="122"/>
                    </a:lnTo>
                    <a:lnTo>
                      <a:pt x="114" y="120"/>
                    </a:lnTo>
                    <a:lnTo>
                      <a:pt x="104" y="116"/>
                    </a:lnTo>
                    <a:lnTo>
                      <a:pt x="94" y="110"/>
                    </a:lnTo>
                    <a:lnTo>
                      <a:pt x="86" y="102"/>
                    </a:lnTo>
                    <a:lnTo>
                      <a:pt x="86" y="102"/>
                    </a:lnTo>
                    <a:lnTo>
                      <a:pt x="78" y="94"/>
                    </a:lnTo>
                    <a:lnTo>
                      <a:pt x="74" y="82"/>
                    </a:lnTo>
                    <a:lnTo>
                      <a:pt x="72" y="72"/>
                    </a:lnTo>
                    <a:lnTo>
                      <a:pt x="70" y="60"/>
                    </a:lnTo>
                    <a:lnTo>
                      <a:pt x="72" y="50"/>
                    </a:lnTo>
                    <a:lnTo>
                      <a:pt x="76" y="40"/>
                    </a:lnTo>
                    <a:lnTo>
                      <a:pt x="82" y="30"/>
                    </a:lnTo>
                    <a:lnTo>
                      <a:pt x="90" y="22"/>
                    </a:lnTo>
                    <a:lnTo>
                      <a:pt x="9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602252" y="2299280"/>
            <a:ext cx="641268" cy="641268"/>
            <a:chOff x="7566394" y="1860010"/>
            <a:chExt cx="641268" cy="641268"/>
          </a:xfrm>
        </p:grpSpPr>
        <p:sp>
          <p:nvSpPr>
            <p:cNvPr id="47" name="Oval 11"/>
            <p:cNvSpPr/>
            <p:nvPr/>
          </p:nvSpPr>
          <p:spPr>
            <a:xfrm>
              <a:off x="7566394" y="1860010"/>
              <a:ext cx="641268" cy="6412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63" name="Group 65"/>
            <p:cNvGrpSpPr/>
            <p:nvPr/>
          </p:nvGrpSpPr>
          <p:grpSpPr>
            <a:xfrm>
              <a:off x="7694167" y="1999945"/>
              <a:ext cx="363220" cy="314325"/>
              <a:chOff x="2620963" y="5899150"/>
              <a:chExt cx="330200" cy="285750"/>
            </a:xfrm>
            <a:solidFill>
              <a:schemeClr val="accent2"/>
            </a:solidFill>
          </p:grpSpPr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2805113" y="5899150"/>
                <a:ext cx="136525" cy="196850"/>
              </a:xfrm>
              <a:custGeom>
                <a:avLst/>
                <a:gdLst>
                  <a:gd name="connsiteX0" fmla="*/ 82550 w 136525"/>
                  <a:gd name="connsiteY0" fmla="*/ 133350 h 196850"/>
                  <a:gd name="connsiteX1" fmla="*/ 136525 w 136525"/>
                  <a:gd name="connsiteY1" fmla="*/ 133350 h 196850"/>
                  <a:gd name="connsiteX2" fmla="*/ 136525 w 136525"/>
                  <a:gd name="connsiteY2" fmla="*/ 196850 h 196850"/>
                  <a:gd name="connsiteX3" fmla="*/ 82550 w 136525"/>
                  <a:gd name="connsiteY3" fmla="*/ 196850 h 196850"/>
                  <a:gd name="connsiteX4" fmla="*/ 0 w 136525"/>
                  <a:gd name="connsiteY4" fmla="*/ 133350 h 196850"/>
                  <a:gd name="connsiteX5" fmla="*/ 53975 w 136525"/>
                  <a:gd name="connsiteY5" fmla="*/ 133350 h 196850"/>
                  <a:gd name="connsiteX6" fmla="*/ 53975 w 136525"/>
                  <a:gd name="connsiteY6" fmla="*/ 196850 h 196850"/>
                  <a:gd name="connsiteX7" fmla="*/ 0 w 136525"/>
                  <a:gd name="connsiteY7" fmla="*/ 196850 h 196850"/>
                  <a:gd name="connsiteX8" fmla="*/ 50800 w 136525"/>
                  <a:gd name="connsiteY8" fmla="*/ 0 h 196850"/>
                  <a:gd name="connsiteX9" fmla="*/ 57150 w 136525"/>
                  <a:gd name="connsiteY9" fmla="*/ 3175 h 196850"/>
                  <a:gd name="connsiteX10" fmla="*/ 60325 w 136525"/>
                  <a:gd name="connsiteY10" fmla="*/ 6350 h 196850"/>
                  <a:gd name="connsiteX11" fmla="*/ 66675 w 136525"/>
                  <a:gd name="connsiteY11" fmla="*/ 34925 h 196850"/>
                  <a:gd name="connsiteX12" fmla="*/ 73025 w 136525"/>
                  <a:gd name="connsiteY12" fmla="*/ 6350 h 196850"/>
                  <a:gd name="connsiteX13" fmla="*/ 76200 w 136525"/>
                  <a:gd name="connsiteY13" fmla="*/ 3175 h 196850"/>
                  <a:gd name="connsiteX14" fmla="*/ 82550 w 136525"/>
                  <a:gd name="connsiteY14" fmla="*/ 0 h 196850"/>
                  <a:gd name="connsiteX15" fmla="*/ 85725 w 136525"/>
                  <a:gd name="connsiteY15" fmla="*/ 3175 h 196850"/>
                  <a:gd name="connsiteX16" fmla="*/ 88900 w 136525"/>
                  <a:gd name="connsiteY16" fmla="*/ 9525 h 196850"/>
                  <a:gd name="connsiteX17" fmla="*/ 82550 w 136525"/>
                  <a:gd name="connsiteY17" fmla="*/ 31750 h 196850"/>
                  <a:gd name="connsiteX18" fmla="*/ 92075 w 136525"/>
                  <a:gd name="connsiteY18" fmla="*/ 12700 h 196850"/>
                  <a:gd name="connsiteX19" fmla="*/ 98425 w 136525"/>
                  <a:gd name="connsiteY19" fmla="*/ 9525 h 196850"/>
                  <a:gd name="connsiteX20" fmla="*/ 101600 w 136525"/>
                  <a:gd name="connsiteY20" fmla="*/ 9525 h 196850"/>
                  <a:gd name="connsiteX21" fmla="*/ 104775 w 136525"/>
                  <a:gd name="connsiteY21" fmla="*/ 15875 h 196850"/>
                  <a:gd name="connsiteX22" fmla="*/ 104775 w 136525"/>
                  <a:gd name="connsiteY22" fmla="*/ 22225 h 196850"/>
                  <a:gd name="connsiteX23" fmla="*/ 88900 w 136525"/>
                  <a:gd name="connsiteY23" fmla="*/ 53975 h 196850"/>
                  <a:gd name="connsiteX24" fmla="*/ 136525 w 136525"/>
                  <a:gd name="connsiteY24" fmla="*/ 53975 h 196850"/>
                  <a:gd name="connsiteX25" fmla="*/ 136525 w 136525"/>
                  <a:gd name="connsiteY25" fmla="*/ 104775 h 196850"/>
                  <a:gd name="connsiteX26" fmla="*/ 82550 w 136525"/>
                  <a:gd name="connsiteY26" fmla="*/ 104775 h 196850"/>
                  <a:gd name="connsiteX27" fmla="*/ 82550 w 136525"/>
                  <a:gd name="connsiteY27" fmla="*/ 50800 h 196850"/>
                  <a:gd name="connsiteX28" fmla="*/ 53975 w 136525"/>
                  <a:gd name="connsiteY28" fmla="*/ 50800 h 196850"/>
                  <a:gd name="connsiteX29" fmla="*/ 53975 w 136525"/>
                  <a:gd name="connsiteY29" fmla="*/ 104775 h 196850"/>
                  <a:gd name="connsiteX30" fmla="*/ 0 w 136525"/>
                  <a:gd name="connsiteY30" fmla="*/ 104775 h 196850"/>
                  <a:gd name="connsiteX31" fmla="*/ 0 w 136525"/>
                  <a:gd name="connsiteY31" fmla="*/ 53975 h 196850"/>
                  <a:gd name="connsiteX32" fmla="*/ 44450 w 136525"/>
                  <a:gd name="connsiteY32" fmla="*/ 53975 h 196850"/>
                  <a:gd name="connsiteX33" fmla="*/ 28575 w 136525"/>
                  <a:gd name="connsiteY33" fmla="*/ 19050 h 196850"/>
                  <a:gd name="connsiteX34" fmla="*/ 28575 w 136525"/>
                  <a:gd name="connsiteY34" fmla="*/ 12700 h 196850"/>
                  <a:gd name="connsiteX35" fmla="*/ 31750 w 136525"/>
                  <a:gd name="connsiteY35" fmla="*/ 9525 h 196850"/>
                  <a:gd name="connsiteX36" fmla="*/ 38100 w 136525"/>
                  <a:gd name="connsiteY36" fmla="*/ 9525 h 196850"/>
                  <a:gd name="connsiteX37" fmla="*/ 44450 w 136525"/>
                  <a:gd name="connsiteY37" fmla="*/ 12700 h 196850"/>
                  <a:gd name="connsiteX38" fmla="*/ 50800 w 136525"/>
                  <a:gd name="connsiteY38" fmla="*/ 28575 h 196850"/>
                  <a:gd name="connsiteX39" fmla="*/ 44450 w 136525"/>
                  <a:gd name="connsiteY39" fmla="*/ 9525 h 196850"/>
                  <a:gd name="connsiteX40" fmla="*/ 47625 w 136525"/>
                  <a:gd name="connsiteY40" fmla="*/ 3175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36525" h="196850">
                    <a:moveTo>
                      <a:pt x="82550" y="133350"/>
                    </a:moveTo>
                    <a:lnTo>
                      <a:pt x="136525" y="133350"/>
                    </a:lnTo>
                    <a:lnTo>
                      <a:pt x="136525" y="196850"/>
                    </a:lnTo>
                    <a:lnTo>
                      <a:pt x="82550" y="196850"/>
                    </a:lnTo>
                    <a:close/>
                    <a:moveTo>
                      <a:pt x="0" y="133350"/>
                    </a:moveTo>
                    <a:lnTo>
                      <a:pt x="53975" y="133350"/>
                    </a:lnTo>
                    <a:lnTo>
                      <a:pt x="53975" y="196850"/>
                    </a:lnTo>
                    <a:lnTo>
                      <a:pt x="0" y="196850"/>
                    </a:lnTo>
                    <a:close/>
                    <a:moveTo>
                      <a:pt x="50800" y="0"/>
                    </a:moveTo>
                    <a:lnTo>
                      <a:pt x="57150" y="3175"/>
                    </a:lnTo>
                    <a:lnTo>
                      <a:pt x="60325" y="6350"/>
                    </a:lnTo>
                    <a:lnTo>
                      <a:pt x="66675" y="34925"/>
                    </a:lnTo>
                    <a:lnTo>
                      <a:pt x="73025" y="6350"/>
                    </a:lnTo>
                    <a:lnTo>
                      <a:pt x="76200" y="3175"/>
                    </a:lnTo>
                    <a:lnTo>
                      <a:pt x="82550" y="0"/>
                    </a:lnTo>
                    <a:lnTo>
                      <a:pt x="85725" y="3175"/>
                    </a:lnTo>
                    <a:lnTo>
                      <a:pt x="88900" y="9525"/>
                    </a:lnTo>
                    <a:lnTo>
                      <a:pt x="82550" y="31750"/>
                    </a:lnTo>
                    <a:lnTo>
                      <a:pt x="92075" y="12700"/>
                    </a:lnTo>
                    <a:lnTo>
                      <a:pt x="98425" y="9525"/>
                    </a:lnTo>
                    <a:lnTo>
                      <a:pt x="101600" y="9525"/>
                    </a:lnTo>
                    <a:lnTo>
                      <a:pt x="104775" y="15875"/>
                    </a:lnTo>
                    <a:lnTo>
                      <a:pt x="104775" y="22225"/>
                    </a:lnTo>
                    <a:lnTo>
                      <a:pt x="88900" y="53975"/>
                    </a:lnTo>
                    <a:lnTo>
                      <a:pt x="136525" y="53975"/>
                    </a:lnTo>
                    <a:lnTo>
                      <a:pt x="136525" y="104775"/>
                    </a:lnTo>
                    <a:lnTo>
                      <a:pt x="82550" y="104775"/>
                    </a:lnTo>
                    <a:lnTo>
                      <a:pt x="82550" y="50800"/>
                    </a:lnTo>
                    <a:lnTo>
                      <a:pt x="53975" y="50800"/>
                    </a:lnTo>
                    <a:lnTo>
                      <a:pt x="53975" y="104775"/>
                    </a:lnTo>
                    <a:lnTo>
                      <a:pt x="0" y="104775"/>
                    </a:lnTo>
                    <a:lnTo>
                      <a:pt x="0" y="53975"/>
                    </a:lnTo>
                    <a:lnTo>
                      <a:pt x="44450" y="53975"/>
                    </a:lnTo>
                    <a:lnTo>
                      <a:pt x="28575" y="19050"/>
                    </a:lnTo>
                    <a:lnTo>
                      <a:pt x="28575" y="12700"/>
                    </a:lnTo>
                    <a:lnTo>
                      <a:pt x="31750" y="9525"/>
                    </a:lnTo>
                    <a:lnTo>
                      <a:pt x="38100" y="9525"/>
                    </a:lnTo>
                    <a:lnTo>
                      <a:pt x="44450" y="12700"/>
                    </a:lnTo>
                    <a:lnTo>
                      <a:pt x="50800" y="28575"/>
                    </a:lnTo>
                    <a:lnTo>
                      <a:pt x="44450" y="9525"/>
                    </a:lnTo>
                    <a:lnTo>
                      <a:pt x="47625" y="3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Freeform 385"/>
              <p:cNvSpPr>
                <a:spLocks/>
              </p:cNvSpPr>
              <p:nvPr/>
            </p:nvSpPr>
            <p:spPr bwMode="auto">
              <a:xfrm>
                <a:off x="2620963" y="6067425"/>
                <a:ext cx="330200" cy="117475"/>
              </a:xfrm>
              <a:custGeom>
                <a:avLst/>
                <a:gdLst>
                  <a:gd name="T0" fmla="*/ 208 w 208"/>
                  <a:gd name="T1" fmla="*/ 50 h 74"/>
                  <a:gd name="T2" fmla="*/ 208 w 208"/>
                  <a:gd name="T3" fmla="*/ 42 h 74"/>
                  <a:gd name="T4" fmla="*/ 208 w 208"/>
                  <a:gd name="T5" fmla="*/ 42 h 74"/>
                  <a:gd name="T6" fmla="*/ 206 w 208"/>
                  <a:gd name="T7" fmla="*/ 38 h 74"/>
                  <a:gd name="T8" fmla="*/ 202 w 208"/>
                  <a:gd name="T9" fmla="*/ 36 h 74"/>
                  <a:gd name="T10" fmla="*/ 118 w 208"/>
                  <a:gd name="T11" fmla="*/ 56 h 74"/>
                  <a:gd name="T12" fmla="*/ 64 w 208"/>
                  <a:gd name="T13" fmla="*/ 28 h 74"/>
                  <a:gd name="T14" fmla="*/ 64 w 208"/>
                  <a:gd name="T15" fmla="*/ 26 h 74"/>
                  <a:gd name="T16" fmla="*/ 126 w 208"/>
                  <a:gd name="T17" fmla="*/ 46 h 74"/>
                  <a:gd name="T18" fmla="*/ 126 w 208"/>
                  <a:gd name="T19" fmla="*/ 46 h 74"/>
                  <a:gd name="T20" fmla="*/ 130 w 208"/>
                  <a:gd name="T21" fmla="*/ 46 h 74"/>
                  <a:gd name="T22" fmla="*/ 134 w 208"/>
                  <a:gd name="T23" fmla="*/ 44 h 74"/>
                  <a:gd name="T24" fmla="*/ 138 w 208"/>
                  <a:gd name="T25" fmla="*/ 36 h 74"/>
                  <a:gd name="T26" fmla="*/ 138 w 208"/>
                  <a:gd name="T27" fmla="*/ 36 h 74"/>
                  <a:gd name="T28" fmla="*/ 138 w 208"/>
                  <a:gd name="T29" fmla="*/ 32 h 74"/>
                  <a:gd name="T30" fmla="*/ 136 w 208"/>
                  <a:gd name="T31" fmla="*/ 30 h 74"/>
                  <a:gd name="T32" fmla="*/ 64 w 208"/>
                  <a:gd name="T33" fmla="*/ 4 h 74"/>
                  <a:gd name="T34" fmla="*/ 64 w 208"/>
                  <a:gd name="T35" fmla="*/ 4 h 74"/>
                  <a:gd name="T36" fmla="*/ 62 w 208"/>
                  <a:gd name="T37" fmla="*/ 0 h 74"/>
                  <a:gd name="T38" fmla="*/ 58 w 208"/>
                  <a:gd name="T39" fmla="*/ 0 h 74"/>
                  <a:gd name="T40" fmla="*/ 4 w 208"/>
                  <a:gd name="T41" fmla="*/ 0 h 74"/>
                  <a:gd name="T42" fmla="*/ 4 w 208"/>
                  <a:gd name="T43" fmla="*/ 0 h 74"/>
                  <a:gd name="T44" fmla="*/ 0 w 208"/>
                  <a:gd name="T45" fmla="*/ 0 h 74"/>
                  <a:gd name="T46" fmla="*/ 0 w 208"/>
                  <a:gd name="T47" fmla="*/ 4 h 74"/>
                  <a:gd name="T48" fmla="*/ 0 w 208"/>
                  <a:gd name="T49" fmla="*/ 40 h 74"/>
                  <a:gd name="T50" fmla="*/ 0 w 208"/>
                  <a:gd name="T51" fmla="*/ 40 h 74"/>
                  <a:gd name="T52" fmla="*/ 0 w 208"/>
                  <a:gd name="T53" fmla="*/ 44 h 74"/>
                  <a:gd name="T54" fmla="*/ 4 w 208"/>
                  <a:gd name="T55" fmla="*/ 46 h 74"/>
                  <a:gd name="T56" fmla="*/ 54 w 208"/>
                  <a:gd name="T57" fmla="*/ 46 h 74"/>
                  <a:gd name="T58" fmla="*/ 110 w 208"/>
                  <a:gd name="T59" fmla="*/ 74 h 74"/>
                  <a:gd name="T60" fmla="*/ 110 w 208"/>
                  <a:gd name="T61" fmla="*/ 74 h 74"/>
                  <a:gd name="T62" fmla="*/ 114 w 208"/>
                  <a:gd name="T63" fmla="*/ 74 h 74"/>
                  <a:gd name="T64" fmla="*/ 114 w 208"/>
                  <a:gd name="T65" fmla="*/ 74 h 74"/>
                  <a:gd name="T66" fmla="*/ 114 w 208"/>
                  <a:gd name="T67" fmla="*/ 74 h 74"/>
                  <a:gd name="T68" fmla="*/ 202 w 208"/>
                  <a:gd name="T69" fmla="*/ 56 h 74"/>
                  <a:gd name="T70" fmla="*/ 202 w 208"/>
                  <a:gd name="T71" fmla="*/ 56 h 74"/>
                  <a:gd name="T72" fmla="*/ 206 w 208"/>
                  <a:gd name="T73" fmla="*/ 54 h 74"/>
                  <a:gd name="T74" fmla="*/ 208 w 208"/>
                  <a:gd name="T75" fmla="*/ 50 h 74"/>
                  <a:gd name="T76" fmla="*/ 208 w 208"/>
                  <a:gd name="T77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8" h="74">
                    <a:moveTo>
                      <a:pt x="208" y="50"/>
                    </a:moveTo>
                    <a:lnTo>
                      <a:pt x="208" y="42"/>
                    </a:lnTo>
                    <a:lnTo>
                      <a:pt x="208" y="42"/>
                    </a:lnTo>
                    <a:lnTo>
                      <a:pt x="206" y="38"/>
                    </a:lnTo>
                    <a:lnTo>
                      <a:pt x="202" y="36"/>
                    </a:lnTo>
                    <a:lnTo>
                      <a:pt x="118" y="56"/>
                    </a:lnTo>
                    <a:lnTo>
                      <a:pt x="64" y="28"/>
                    </a:lnTo>
                    <a:lnTo>
                      <a:pt x="64" y="26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30" y="46"/>
                    </a:lnTo>
                    <a:lnTo>
                      <a:pt x="134" y="44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2"/>
                    </a:lnTo>
                    <a:lnTo>
                      <a:pt x="136" y="30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54" y="46"/>
                    </a:lnTo>
                    <a:lnTo>
                      <a:pt x="110" y="74"/>
                    </a:lnTo>
                    <a:lnTo>
                      <a:pt x="110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202" y="56"/>
                    </a:lnTo>
                    <a:lnTo>
                      <a:pt x="202" y="56"/>
                    </a:lnTo>
                    <a:lnTo>
                      <a:pt x="206" y="54"/>
                    </a:lnTo>
                    <a:lnTo>
                      <a:pt x="208" y="50"/>
                    </a:lnTo>
                    <a:lnTo>
                      <a:pt x="20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3145533" y="4059877"/>
            <a:ext cx="682358" cy="682358"/>
            <a:chOff x="3109675" y="3620607"/>
            <a:chExt cx="682358" cy="682358"/>
          </a:xfrm>
        </p:grpSpPr>
        <p:sp>
          <p:nvSpPr>
            <p:cNvPr id="49" name="Oval 737"/>
            <p:cNvSpPr/>
            <p:nvPr/>
          </p:nvSpPr>
          <p:spPr>
            <a:xfrm>
              <a:off x="3109675" y="3620607"/>
              <a:ext cx="682358" cy="6823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66" name="Group 68"/>
            <p:cNvGrpSpPr/>
            <p:nvPr/>
          </p:nvGrpSpPr>
          <p:grpSpPr>
            <a:xfrm>
              <a:off x="3302822" y="3735154"/>
              <a:ext cx="337705" cy="435972"/>
              <a:chOff x="7242364" y="3692916"/>
              <a:chExt cx="371475" cy="479569"/>
            </a:xfrm>
            <a:solidFill>
              <a:schemeClr val="accent3"/>
            </a:solidFill>
          </p:grpSpPr>
          <p:sp>
            <p:nvSpPr>
              <p:cNvPr id="67" name="Freeform 11383"/>
              <p:cNvSpPr>
                <a:spLocks noEditPoints="1"/>
              </p:cNvSpPr>
              <p:nvPr/>
            </p:nvSpPr>
            <p:spPr bwMode="auto">
              <a:xfrm>
                <a:off x="7473775" y="3730977"/>
                <a:ext cx="94391" cy="130930"/>
              </a:xfrm>
              <a:custGeom>
                <a:avLst/>
                <a:gdLst>
                  <a:gd name="T0" fmla="*/ 111 w 248"/>
                  <a:gd name="T1" fmla="*/ 0 h 342"/>
                  <a:gd name="T2" fmla="*/ 75 w 248"/>
                  <a:gd name="T3" fmla="*/ 10 h 342"/>
                  <a:gd name="T4" fmla="*/ 45 w 248"/>
                  <a:gd name="T5" fmla="*/ 28 h 342"/>
                  <a:gd name="T6" fmla="*/ 20 w 248"/>
                  <a:gd name="T7" fmla="*/ 57 h 342"/>
                  <a:gd name="T8" fmla="*/ 5 w 248"/>
                  <a:gd name="T9" fmla="*/ 91 h 342"/>
                  <a:gd name="T10" fmla="*/ 0 w 248"/>
                  <a:gd name="T11" fmla="*/ 129 h 342"/>
                  <a:gd name="T12" fmla="*/ 2 w 248"/>
                  <a:gd name="T13" fmla="*/ 155 h 342"/>
                  <a:gd name="T14" fmla="*/ 14 w 248"/>
                  <a:gd name="T15" fmla="*/ 192 h 342"/>
                  <a:gd name="T16" fmla="*/ 36 w 248"/>
                  <a:gd name="T17" fmla="*/ 222 h 342"/>
                  <a:gd name="T18" fmla="*/ 54 w 248"/>
                  <a:gd name="T19" fmla="*/ 265 h 342"/>
                  <a:gd name="T20" fmla="*/ 58 w 248"/>
                  <a:gd name="T21" fmla="*/ 280 h 342"/>
                  <a:gd name="T22" fmla="*/ 60 w 248"/>
                  <a:gd name="T23" fmla="*/ 311 h 342"/>
                  <a:gd name="T24" fmla="*/ 70 w 248"/>
                  <a:gd name="T25" fmla="*/ 328 h 342"/>
                  <a:gd name="T26" fmla="*/ 78 w 248"/>
                  <a:gd name="T27" fmla="*/ 334 h 342"/>
                  <a:gd name="T28" fmla="*/ 108 w 248"/>
                  <a:gd name="T29" fmla="*/ 342 h 342"/>
                  <a:gd name="T30" fmla="*/ 130 w 248"/>
                  <a:gd name="T31" fmla="*/ 342 h 342"/>
                  <a:gd name="T32" fmla="*/ 171 w 248"/>
                  <a:gd name="T33" fmla="*/ 333 h 342"/>
                  <a:gd name="T34" fmla="*/ 172 w 248"/>
                  <a:gd name="T35" fmla="*/ 331 h 342"/>
                  <a:gd name="T36" fmla="*/ 184 w 248"/>
                  <a:gd name="T37" fmla="*/ 318 h 342"/>
                  <a:gd name="T38" fmla="*/ 190 w 248"/>
                  <a:gd name="T39" fmla="*/ 292 h 342"/>
                  <a:gd name="T40" fmla="*/ 189 w 248"/>
                  <a:gd name="T41" fmla="*/ 275 h 342"/>
                  <a:gd name="T42" fmla="*/ 210 w 248"/>
                  <a:gd name="T43" fmla="*/ 224 h 342"/>
                  <a:gd name="T44" fmla="*/ 225 w 248"/>
                  <a:gd name="T45" fmla="*/ 203 h 342"/>
                  <a:gd name="T46" fmla="*/ 242 w 248"/>
                  <a:gd name="T47" fmla="*/ 168 h 342"/>
                  <a:gd name="T48" fmla="*/ 248 w 248"/>
                  <a:gd name="T49" fmla="*/ 129 h 342"/>
                  <a:gd name="T50" fmla="*/ 245 w 248"/>
                  <a:gd name="T51" fmla="*/ 103 h 342"/>
                  <a:gd name="T52" fmla="*/ 233 w 248"/>
                  <a:gd name="T53" fmla="*/ 68 h 342"/>
                  <a:gd name="T54" fmla="*/ 211 w 248"/>
                  <a:gd name="T55" fmla="*/ 38 h 342"/>
                  <a:gd name="T56" fmla="*/ 182 w 248"/>
                  <a:gd name="T57" fmla="*/ 15 h 342"/>
                  <a:gd name="T58" fmla="*/ 148 w 248"/>
                  <a:gd name="T59" fmla="*/ 2 h 342"/>
                  <a:gd name="T60" fmla="*/ 124 w 248"/>
                  <a:gd name="T61" fmla="*/ 0 h 342"/>
                  <a:gd name="T62" fmla="*/ 109 w 248"/>
                  <a:gd name="T63" fmla="*/ 207 h 342"/>
                  <a:gd name="T64" fmla="*/ 71 w 248"/>
                  <a:gd name="T65" fmla="*/ 190 h 342"/>
                  <a:gd name="T66" fmla="*/ 47 w 248"/>
                  <a:gd name="T67" fmla="*/ 158 h 342"/>
                  <a:gd name="T68" fmla="*/ 40 w 248"/>
                  <a:gd name="T69" fmla="*/ 134 h 342"/>
                  <a:gd name="T70" fmla="*/ 40 w 248"/>
                  <a:gd name="T71" fmla="*/ 115 h 342"/>
                  <a:gd name="T72" fmla="*/ 45 w 248"/>
                  <a:gd name="T73" fmla="*/ 91 h 342"/>
                  <a:gd name="T74" fmla="*/ 64 w 248"/>
                  <a:gd name="T75" fmla="*/ 64 h 342"/>
                  <a:gd name="T76" fmla="*/ 91 w 248"/>
                  <a:gd name="T77" fmla="*/ 45 h 342"/>
                  <a:gd name="T78" fmla="*/ 114 w 248"/>
                  <a:gd name="T79" fmla="*/ 39 h 342"/>
                  <a:gd name="T80" fmla="*/ 139 w 248"/>
                  <a:gd name="T81" fmla="*/ 40 h 342"/>
                  <a:gd name="T82" fmla="*/ 178 w 248"/>
                  <a:gd name="T83" fmla="*/ 58 h 342"/>
                  <a:gd name="T84" fmla="*/ 203 w 248"/>
                  <a:gd name="T85" fmla="*/ 94 h 342"/>
                  <a:gd name="T86" fmla="*/ 209 w 248"/>
                  <a:gd name="T87" fmla="*/ 124 h 342"/>
                  <a:gd name="T88" fmla="*/ 207 w 248"/>
                  <a:gd name="T89" fmla="*/ 141 h 342"/>
                  <a:gd name="T90" fmla="*/ 198 w 248"/>
                  <a:gd name="T91" fmla="*/ 164 h 342"/>
                  <a:gd name="T92" fmla="*/ 171 w 248"/>
                  <a:gd name="T93" fmla="*/ 194 h 342"/>
                  <a:gd name="T94" fmla="*/ 148 w 248"/>
                  <a:gd name="T95" fmla="*/ 205 h 342"/>
                  <a:gd name="T96" fmla="*/ 124 w 248"/>
                  <a:gd name="T97" fmla="*/ 209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8" h="342">
                    <a:moveTo>
                      <a:pt x="124" y="0"/>
                    </a:moveTo>
                    <a:lnTo>
                      <a:pt x="124" y="0"/>
                    </a:lnTo>
                    <a:lnTo>
                      <a:pt x="111" y="0"/>
                    </a:lnTo>
                    <a:lnTo>
                      <a:pt x="99" y="2"/>
                    </a:lnTo>
                    <a:lnTo>
                      <a:pt x="87" y="5"/>
                    </a:lnTo>
                    <a:lnTo>
                      <a:pt x="75" y="10"/>
                    </a:lnTo>
                    <a:lnTo>
                      <a:pt x="65" y="15"/>
                    </a:lnTo>
                    <a:lnTo>
                      <a:pt x="54" y="22"/>
                    </a:lnTo>
                    <a:lnTo>
                      <a:pt x="45" y="28"/>
                    </a:lnTo>
                    <a:lnTo>
                      <a:pt x="36" y="38"/>
                    </a:lnTo>
                    <a:lnTo>
                      <a:pt x="28" y="47"/>
                    </a:lnTo>
                    <a:lnTo>
                      <a:pt x="20" y="57"/>
                    </a:lnTo>
                    <a:lnTo>
                      <a:pt x="14" y="68"/>
                    </a:lnTo>
                    <a:lnTo>
                      <a:pt x="9" y="79"/>
                    </a:lnTo>
                    <a:lnTo>
                      <a:pt x="5" y="91"/>
                    </a:lnTo>
                    <a:lnTo>
                      <a:pt x="2" y="103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2"/>
                    </a:lnTo>
                    <a:lnTo>
                      <a:pt x="2" y="155"/>
                    </a:lnTo>
                    <a:lnTo>
                      <a:pt x="5" y="168"/>
                    </a:lnTo>
                    <a:lnTo>
                      <a:pt x="9" y="180"/>
                    </a:lnTo>
                    <a:lnTo>
                      <a:pt x="14" y="192"/>
                    </a:lnTo>
                    <a:lnTo>
                      <a:pt x="20" y="202"/>
                    </a:lnTo>
                    <a:lnTo>
                      <a:pt x="28" y="213"/>
                    </a:lnTo>
                    <a:lnTo>
                      <a:pt x="36" y="222"/>
                    </a:lnTo>
                    <a:lnTo>
                      <a:pt x="36" y="222"/>
                    </a:lnTo>
                    <a:lnTo>
                      <a:pt x="48" y="247"/>
                    </a:lnTo>
                    <a:lnTo>
                      <a:pt x="54" y="265"/>
                    </a:lnTo>
                    <a:lnTo>
                      <a:pt x="57" y="275"/>
                    </a:lnTo>
                    <a:lnTo>
                      <a:pt x="58" y="280"/>
                    </a:lnTo>
                    <a:lnTo>
                      <a:pt x="58" y="280"/>
                    </a:lnTo>
                    <a:lnTo>
                      <a:pt x="56" y="292"/>
                    </a:lnTo>
                    <a:lnTo>
                      <a:pt x="57" y="303"/>
                    </a:lnTo>
                    <a:lnTo>
                      <a:pt x="60" y="311"/>
                    </a:lnTo>
                    <a:lnTo>
                      <a:pt x="62" y="317"/>
                    </a:lnTo>
                    <a:lnTo>
                      <a:pt x="66" y="324"/>
                    </a:lnTo>
                    <a:lnTo>
                      <a:pt x="70" y="328"/>
                    </a:lnTo>
                    <a:lnTo>
                      <a:pt x="75" y="331"/>
                    </a:lnTo>
                    <a:lnTo>
                      <a:pt x="75" y="331"/>
                    </a:lnTo>
                    <a:lnTo>
                      <a:pt x="78" y="334"/>
                    </a:lnTo>
                    <a:lnTo>
                      <a:pt x="86" y="337"/>
                    </a:lnTo>
                    <a:lnTo>
                      <a:pt x="100" y="341"/>
                    </a:lnTo>
                    <a:lnTo>
                      <a:pt x="108" y="342"/>
                    </a:lnTo>
                    <a:lnTo>
                      <a:pt x="118" y="342"/>
                    </a:lnTo>
                    <a:lnTo>
                      <a:pt x="118" y="342"/>
                    </a:lnTo>
                    <a:lnTo>
                      <a:pt x="130" y="342"/>
                    </a:lnTo>
                    <a:lnTo>
                      <a:pt x="143" y="339"/>
                    </a:lnTo>
                    <a:lnTo>
                      <a:pt x="156" y="337"/>
                    </a:lnTo>
                    <a:lnTo>
                      <a:pt x="171" y="333"/>
                    </a:lnTo>
                    <a:lnTo>
                      <a:pt x="171" y="333"/>
                    </a:lnTo>
                    <a:lnTo>
                      <a:pt x="172" y="331"/>
                    </a:lnTo>
                    <a:lnTo>
                      <a:pt x="172" y="331"/>
                    </a:lnTo>
                    <a:lnTo>
                      <a:pt x="176" y="329"/>
                    </a:lnTo>
                    <a:lnTo>
                      <a:pt x="180" y="325"/>
                    </a:lnTo>
                    <a:lnTo>
                      <a:pt x="184" y="318"/>
                    </a:lnTo>
                    <a:lnTo>
                      <a:pt x="188" y="312"/>
                    </a:lnTo>
                    <a:lnTo>
                      <a:pt x="190" y="303"/>
                    </a:lnTo>
                    <a:lnTo>
                      <a:pt x="190" y="292"/>
                    </a:lnTo>
                    <a:lnTo>
                      <a:pt x="189" y="280"/>
                    </a:lnTo>
                    <a:lnTo>
                      <a:pt x="189" y="280"/>
                    </a:lnTo>
                    <a:lnTo>
                      <a:pt x="189" y="275"/>
                    </a:lnTo>
                    <a:lnTo>
                      <a:pt x="192" y="265"/>
                    </a:lnTo>
                    <a:lnTo>
                      <a:pt x="198" y="248"/>
                    </a:lnTo>
                    <a:lnTo>
                      <a:pt x="210" y="224"/>
                    </a:lnTo>
                    <a:lnTo>
                      <a:pt x="210" y="224"/>
                    </a:lnTo>
                    <a:lnTo>
                      <a:pt x="218" y="214"/>
                    </a:lnTo>
                    <a:lnTo>
                      <a:pt x="225" y="203"/>
                    </a:lnTo>
                    <a:lnTo>
                      <a:pt x="232" y="193"/>
                    </a:lnTo>
                    <a:lnTo>
                      <a:pt x="239" y="181"/>
                    </a:lnTo>
                    <a:lnTo>
                      <a:pt x="242" y="168"/>
                    </a:lnTo>
                    <a:lnTo>
                      <a:pt x="245" y="156"/>
                    </a:lnTo>
                    <a:lnTo>
                      <a:pt x="248" y="143"/>
                    </a:lnTo>
                    <a:lnTo>
                      <a:pt x="248" y="129"/>
                    </a:lnTo>
                    <a:lnTo>
                      <a:pt x="248" y="129"/>
                    </a:lnTo>
                    <a:lnTo>
                      <a:pt x="248" y="116"/>
                    </a:lnTo>
                    <a:lnTo>
                      <a:pt x="245" y="103"/>
                    </a:lnTo>
                    <a:lnTo>
                      <a:pt x="242" y="91"/>
                    </a:lnTo>
                    <a:lnTo>
                      <a:pt x="239" y="79"/>
                    </a:lnTo>
                    <a:lnTo>
                      <a:pt x="233" y="68"/>
                    </a:lnTo>
                    <a:lnTo>
                      <a:pt x="227" y="57"/>
                    </a:lnTo>
                    <a:lnTo>
                      <a:pt x="220" y="47"/>
                    </a:lnTo>
                    <a:lnTo>
                      <a:pt x="211" y="38"/>
                    </a:lnTo>
                    <a:lnTo>
                      <a:pt x="203" y="28"/>
                    </a:lnTo>
                    <a:lnTo>
                      <a:pt x="193" y="22"/>
                    </a:lnTo>
                    <a:lnTo>
                      <a:pt x="182" y="15"/>
                    </a:lnTo>
                    <a:lnTo>
                      <a:pt x="172" y="10"/>
                    </a:lnTo>
                    <a:lnTo>
                      <a:pt x="160" y="5"/>
                    </a:lnTo>
                    <a:lnTo>
                      <a:pt x="148" y="2"/>
                    </a:lnTo>
                    <a:lnTo>
                      <a:pt x="137" y="0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  <a:moveTo>
                      <a:pt x="124" y="209"/>
                    </a:moveTo>
                    <a:lnTo>
                      <a:pt x="124" y="209"/>
                    </a:lnTo>
                    <a:lnTo>
                      <a:pt x="109" y="207"/>
                    </a:lnTo>
                    <a:lnTo>
                      <a:pt x="96" y="203"/>
                    </a:lnTo>
                    <a:lnTo>
                      <a:pt x="83" y="198"/>
                    </a:lnTo>
                    <a:lnTo>
                      <a:pt x="71" y="190"/>
                    </a:lnTo>
                    <a:lnTo>
                      <a:pt x="61" y="181"/>
                    </a:lnTo>
                    <a:lnTo>
                      <a:pt x="53" y="169"/>
                    </a:lnTo>
                    <a:lnTo>
                      <a:pt x="47" y="158"/>
                    </a:lnTo>
                    <a:lnTo>
                      <a:pt x="41" y="145"/>
                    </a:lnTo>
                    <a:lnTo>
                      <a:pt x="41" y="145"/>
                    </a:lnTo>
                    <a:lnTo>
                      <a:pt x="40" y="134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0" y="115"/>
                    </a:lnTo>
                    <a:lnTo>
                      <a:pt x="41" y="107"/>
                    </a:lnTo>
                    <a:lnTo>
                      <a:pt x="43" y="99"/>
                    </a:lnTo>
                    <a:lnTo>
                      <a:pt x="45" y="91"/>
                    </a:lnTo>
                    <a:lnTo>
                      <a:pt x="49" y="83"/>
                    </a:lnTo>
                    <a:lnTo>
                      <a:pt x="53" y="77"/>
                    </a:lnTo>
                    <a:lnTo>
                      <a:pt x="64" y="64"/>
                    </a:lnTo>
                    <a:lnTo>
                      <a:pt x="77" y="53"/>
                    </a:lnTo>
                    <a:lnTo>
                      <a:pt x="83" y="49"/>
                    </a:lnTo>
                    <a:lnTo>
                      <a:pt x="91" y="45"/>
                    </a:lnTo>
                    <a:lnTo>
                      <a:pt x="99" y="43"/>
                    </a:lnTo>
                    <a:lnTo>
                      <a:pt x="107" y="40"/>
                    </a:lnTo>
                    <a:lnTo>
                      <a:pt x="114" y="39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9" y="40"/>
                    </a:lnTo>
                    <a:lnTo>
                      <a:pt x="154" y="44"/>
                    </a:lnTo>
                    <a:lnTo>
                      <a:pt x="167" y="51"/>
                    </a:lnTo>
                    <a:lnTo>
                      <a:pt x="178" y="58"/>
                    </a:lnTo>
                    <a:lnTo>
                      <a:pt x="189" y="69"/>
                    </a:lnTo>
                    <a:lnTo>
                      <a:pt x="197" y="81"/>
                    </a:lnTo>
                    <a:lnTo>
                      <a:pt x="203" y="94"/>
                    </a:lnTo>
                    <a:lnTo>
                      <a:pt x="207" y="108"/>
                    </a:lnTo>
                    <a:lnTo>
                      <a:pt x="207" y="108"/>
                    </a:lnTo>
                    <a:lnTo>
                      <a:pt x="209" y="124"/>
                    </a:lnTo>
                    <a:lnTo>
                      <a:pt x="209" y="124"/>
                    </a:lnTo>
                    <a:lnTo>
                      <a:pt x="209" y="132"/>
                    </a:lnTo>
                    <a:lnTo>
                      <a:pt x="207" y="141"/>
                    </a:lnTo>
                    <a:lnTo>
                      <a:pt x="205" y="149"/>
                    </a:lnTo>
                    <a:lnTo>
                      <a:pt x="202" y="156"/>
                    </a:lnTo>
                    <a:lnTo>
                      <a:pt x="198" y="164"/>
                    </a:lnTo>
                    <a:lnTo>
                      <a:pt x="194" y="171"/>
                    </a:lnTo>
                    <a:lnTo>
                      <a:pt x="184" y="184"/>
                    </a:lnTo>
                    <a:lnTo>
                      <a:pt x="171" y="194"/>
                    </a:lnTo>
                    <a:lnTo>
                      <a:pt x="164" y="198"/>
                    </a:lnTo>
                    <a:lnTo>
                      <a:pt x="156" y="201"/>
                    </a:lnTo>
                    <a:lnTo>
                      <a:pt x="148" y="205"/>
                    </a:lnTo>
                    <a:lnTo>
                      <a:pt x="141" y="206"/>
                    </a:lnTo>
                    <a:lnTo>
                      <a:pt x="133" y="207"/>
                    </a:lnTo>
                    <a:lnTo>
                      <a:pt x="124" y="209"/>
                    </a:lnTo>
                    <a:lnTo>
                      <a:pt x="124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Freeform 11384"/>
              <p:cNvSpPr>
                <a:spLocks/>
              </p:cNvSpPr>
              <p:nvPr/>
            </p:nvSpPr>
            <p:spPr bwMode="auto">
              <a:xfrm>
                <a:off x="7505746" y="3866474"/>
                <a:ext cx="28926" cy="24359"/>
              </a:xfrm>
              <a:custGeom>
                <a:avLst/>
                <a:gdLst>
                  <a:gd name="T0" fmla="*/ 49 w 76"/>
                  <a:gd name="T1" fmla="*/ 63 h 63"/>
                  <a:gd name="T2" fmla="*/ 70 w 76"/>
                  <a:gd name="T3" fmla="*/ 43 h 63"/>
                  <a:gd name="T4" fmla="*/ 76 w 76"/>
                  <a:gd name="T5" fmla="*/ 0 h 63"/>
                  <a:gd name="T6" fmla="*/ 72 w 76"/>
                  <a:gd name="T7" fmla="*/ 2 h 63"/>
                  <a:gd name="T8" fmla="*/ 72 w 76"/>
                  <a:gd name="T9" fmla="*/ 2 h 63"/>
                  <a:gd name="T10" fmla="*/ 61 w 76"/>
                  <a:gd name="T11" fmla="*/ 4 h 63"/>
                  <a:gd name="T12" fmla="*/ 51 w 76"/>
                  <a:gd name="T13" fmla="*/ 7 h 63"/>
                  <a:gd name="T14" fmla="*/ 36 w 76"/>
                  <a:gd name="T15" fmla="*/ 7 h 63"/>
                  <a:gd name="T16" fmla="*/ 36 w 76"/>
                  <a:gd name="T17" fmla="*/ 7 h 63"/>
                  <a:gd name="T18" fmla="*/ 19 w 76"/>
                  <a:gd name="T19" fmla="*/ 5 h 63"/>
                  <a:gd name="T20" fmla="*/ 4 w 76"/>
                  <a:gd name="T21" fmla="*/ 2 h 63"/>
                  <a:gd name="T22" fmla="*/ 0 w 76"/>
                  <a:gd name="T23" fmla="*/ 0 h 63"/>
                  <a:gd name="T24" fmla="*/ 2 w 76"/>
                  <a:gd name="T25" fmla="*/ 45 h 63"/>
                  <a:gd name="T26" fmla="*/ 23 w 76"/>
                  <a:gd name="T27" fmla="*/ 63 h 63"/>
                  <a:gd name="T28" fmla="*/ 49 w 76"/>
                  <a:gd name="T2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63">
                    <a:moveTo>
                      <a:pt x="49" y="63"/>
                    </a:moveTo>
                    <a:lnTo>
                      <a:pt x="70" y="43"/>
                    </a:lnTo>
                    <a:lnTo>
                      <a:pt x="76" y="0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51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19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45"/>
                    </a:lnTo>
                    <a:lnTo>
                      <a:pt x="23" y="63"/>
                    </a:lnTo>
                    <a:lnTo>
                      <a:pt x="49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Freeform 11385"/>
              <p:cNvSpPr>
                <a:spLocks/>
              </p:cNvSpPr>
              <p:nvPr/>
            </p:nvSpPr>
            <p:spPr bwMode="auto">
              <a:xfrm>
                <a:off x="7426579" y="3782740"/>
                <a:ext cx="18269" cy="13702"/>
              </a:xfrm>
              <a:custGeom>
                <a:avLst/>
                <a:gdLst>
                  <a:gd name="T0" fmla="*/ 47 w 49"/>
                  <a:gd name="T1" fmla="*/ 17 h 33"/>
                  <a:gd name="T2" fmla="*/ 47 w 49"/>
                  <a:gd name="T3" fmla="*/ 17 h 33"/>
                  <a:gd name="T4" fmla="*/ 48 w 49"/>
                  <a:gd name="T5" fmla="*/ 9 h 33"/>
                  <a:gd name="T6" fmla="*/ 49 w 49"/>
                  <a:gd name="T7" fmla="*/ 0 h 33"/>
                  <a:gd name="T8" fmla="*/ 0 w 49"/>
                  <a:gd name="T9" fmla="*/ 0 h 33"/>
                  <a:gd name="T10" fmla="*/ 0 w 49"/>
                  <a:gd name="T11" fmla="*/ 33 h 33"/>
                  <a:gd name="T12" fmla="*/ 49 w 49"/>
                  <a:gd name="T13" fmla="*/ 33 h 33"/>
                  <a:gd name="T14" fmla="*/ 49 w 49"/>
                  <a:gd name="T15" fmla="*/ 33 h 33"/>
                  <a:gd name="T16" fmla="*/ 48 w 49"/>
                  <a:gd name="T17" fmla="*/ 26 h 33"/>
                  <a:gd name="T18" fmla="*/ 47 w 49"/>
                  <a:gd name="T19" fmla="*/ 17 h 33"/>
                  <a:gd name="T20" fmla="*/ 47 w 49"/>
                  <a:gd name="T21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33">
                    <a:moveTo>
                      <a:pt x="47" y="17"/>
                    </a:moveTo>
                    <a:lnTo>
                      <a:pt x="47" y="17"/>
                    </a:lnTo>
                    <a:lnTo>
                      <a:pt x="48" y="9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8" y="26"/>
                    </a:lnTo>
                    <a:lnTo>
                      <a:pt x="47" y="17"/>
                    </a:lnTo>
                    <a:lnTo>
                      <a:pt x="4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Freeform 11386"/>
              <p:cNvSpPr>
                <a:spLocks/>
              </p:cNvSpPr>
              <p:nvPr/>
            </p:nvSpPr>
            <p:spPr bwMode="auto">
              <a:xfrm>
                <a:off x="7595570" y="3782740"/>
                <a:ext cx="18269" cy="13702"/>
              </a:xfrm>
              <a:custGeom>
                <a:avLst/>
                <a:gdLst>
                  <a:gd name="T0" fmla="*/ 0 w 49"/>
                  <a:gd name="T1" fmla="*/ 0 h 33"/>
                  <a:gd name="T2" fmla="*/ 0 w 49"/>
                  <a:gd name="T3" fmla="*/ 0 h 33"/>
                  <a:gd name="T4" fmla="*/ 1 w 49"/>
                  <a:gd name="T5" fmla="*/ 9 h 33"/>
                  <a:gd name="T6" fmla="*/ 2 w 49"/>
                  <a:gd name="T7" fmla="*/ 17 h 33"/>
                  <a:gd name="T8" fmla="*/ 2 w 49"/>
                  <a:gd name="T9" fmla="*/ 17 h 33"/>
                  <a:gd name="T10" fmla="*/ 1 w 49"/>
                  <a:gd name="T11" fmla="*/ 26 h 33"/>
                  <a:gd name="T12" fmla="*/ 0 w 49"/>
                  <a:gd name="T13" fmla="*/ 33 h 33"/>
                  <a:gd name="T14" fmla="*/ 49 w 49"/>
                  <a:gd name="T15" fmla="*/ 33 h 33"/>
                  <a:gd name="T16" fmla="*/ 49 w 49"/>
                  <a:gd name="T17" fmla="*/ 0 h 33"/>
                  <a:gd name="T18" fmla="*/ 0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0"/>
                    </a:moveTo>
                    <a:lnTo>
                      <a:pt x="0" y="0"/>
                    </a:lnTo>
                    <a:lnTo>
                      <a:pt x="1" y="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49" y="33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1" name="Freeform 11387"/>
              <p:cNvSpPr>
                <a:spLocks/>
              </p:cNvSpPr>
              <p:nvPr/>
            </p:nvSpPr>
            <p:spPr bwMode="auto">
              <a:xfrm>
                <a:off x="7517926" y="3692916"/>
                <a:ext cx="13702" cy="21314"/>
              </a:xfrm>
              <a:custGeom>
                <a:avLst/>
                <a:gdLst>
                  <a:gd name="T0" fmla="*/ 34 w 34"/>
                  <a:gd name="T1" fmla="*/ 57 h 57"/>
                  <a:gd name="T2" fmla="*/ 34 w 34"/>
                  <a:gd name="T3" fmla="*/ 0 h 57"/>
                  <a:gd name="T4" fmla="*/ 0 w 34"/>
                  <a:gd name="T5" fmla="*/ 0 h 57"/>
                  <a:gd name="T6" fmla="*/ 0 w 34"/>
                  <a:gd name="T7" fmla="*/ 54 h 57"/>
                  <a:gd name="T8" fmla="*/ 0 w 34"/>
                  <a:gd name="T9" fmla="*/ 54 h 57"/>
                  <a:gd name="T10" fmla="*/ 6 w 34"/>
                  <a:gd name="T11" fmla="*/ 54 h 57"/>
                  <a:gd name="T12" fmla="*/ 6 w 34"/>
                  <a:gd name="T13" fmla="*/ 54 h 57"/>
                  <a:gd name="T14" fmla="*/ 20 w 34"/>
                  <a:gd name="T15" fmla="*/ 54 h 57"/>
                  <a:gd name="T16" fmla="*/ 34 w 34"/>
                  <a:gd name="T17" fmla="*/ 57 h 57"/>
                  <a:gd name="T18" fmla="*/ 34 w 34"/>
                  <a:gd name="T1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57">
                    <a:moveTo>
                      <a:pt x="34" y="57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20" y="54"/>
                    </a:lnTo>
                    <a:lnTo>
                      <a:pt x="34" y="57"/>
                    </a:lnTo>
                    <a:lnTo>
                      <a:pt x="34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Freeform 11388"/>
              <p:cNvSpPr>
                <a:spLocks/>
              </p:cNvSpPr>
              <p:nvPr/>
            </p:nvSpPr>
            <p:spPr bwMode="auto">
              <a:xfrm>
                <a:off x="7447893" y="3718797"/>
                <a:ext cx="22837" cy="22837"/>
              </a:xfrm>
              <a:custGeom>
                <a:avLst/>
                <a:gdLst>
                  <a:gd name="T0" fmla="*/ 61 w 61"/>
                  <a:gd name="T1" fmla="*/ 38 h 62"/>
                  <a:gd name="T2" fmla="*/ 23 w 61"/>
                  <a:gd name="T3" fmla="*/ 0 h 62"/>
                  <a:gd name="T4" fmla="*/ 0 w 61"/>
                  <a:gd name="T5" fmla="*/ 25 h 62"/>
                  <a:gd name="T6" fmla="*/ 38 w 61"/>
                  <a:gd name="T7" fmla="*/ 62 h 62"/>
                  <a:gd name="T8" fmla="*/ 38 w 61"/>
                  <a:gd name="T9" fmla="*/ 62 h 62"/>
                  <a:gd name="T10" fmla="*/ 48 w 61"/>
                  <a:gd name="T11" fmla="*/ 49 h 62"/>
                  <a:gd name="T12" fmla="*/ 61 w 61"/>
                  <a:gd name="T13" fmla="*/ 38 h 62"/>
                  <a:gd name="T14" fmla="*/ 61 w 61"/>
                  <a:gd name="T15" fmla="*/ 3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62">
                    <a:moveTo>
                      <a:pt x="61" y="38"/>
                    </a:moveTo>
                    <a:lnTo>
                      <a:pt x="23" y="0"/>
                    </a:lnTo>
                    <a:lnTo>
                      <a:pt x="0" y="25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48" y="49"/>
                    </a:lnTo>
                    <a:lnTo>
                      <a:pt x="61" y="38"/>
                    </a:lnTo>
                    <a:lnTo>
                      <a:pt x="61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3" name="Freeform 11389"/>
              <p:cNvSpPr>
                <a:spLocks/>
              </p:cNvSpPr>
              <p:nvPr/>
            </p:nvSpPr>
            <p:spPr bwMode="auto">
              <a:xfrm>
                <a:off x="7569689" y="3718797"/>
                <a:ext cx="21314" cy="22837"/>
              </a:xfrm>
              <a:custGeom>
                <a:avLst/>
                <a:gdLst>
                  <a:gd name="T0" fmla="*/ 0 w 58"/>
                  <a:gd name="T1" fmla="*/ 35 h 60"/>
                  <a:gd name="T2" fmla="*/ 0 w 58"/>
                  <a:gd name="T3" fmla="*/ 35 h 60"/>
                  <a:gd name="T4" fmla="*/ 13 w 58"/>
                  <a:gd name="T5" fmla="*/ 47 h 60"/>
                  <a:gd name="T6" fmla="*/ 23 w 58"/>
                  <a:gd name="T7" fmla="*/ 60 h 60"/>
                  <a:gd name="T8" fmla="*/ 58 w 58"/>
                  <a:gd name="T9" fmla="*/ 25 h 60"/>
                  <a:gd name="T10" fmla="*/ 34 w 58"/>
                  <a:gd name="T11" fmla="*/ 0 h 60"/>
                  <a:gd name="T12" fmla="*/ 0 w 58"/>
                  <a:gd name="T13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60">
                    <a:moveTo>
                      <a:pt x="0" y="35"/>
                    </a:moveTo>
                    <a:lnTo>
                      <a:pt x="0" y="35"/>
                    </a:lnTo>
                    <a:lnTo>
                      <a:pt x="13" y="47"/>
                    </a:lnTo>
                    <a:lnTo>
                      <a:pt x="23" y="60"/>
                    </a:lnTo>
                    <a:lnTo>
                      <a:pt x="58" y="25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Freeform 11390"/>
              <p:cNvSpPr>
                <a:spLocks/>
              </p:cNvSpPr>
              <p:nvPr/>
            </p:nvSpPr>
            <p:spPr bwMode="auto">
              <a:xfrm>
                <a:off x="7242364" y="3804054"/>
                <a:ext cx="310578" cy="368431"/>
              </a:xfrm>
              <a:custGeom>
                <a:avLst/>
                <a:gdLst>
                  <a:gd name="T0" fmla="*/ 812 w 815"/>
                  <a:gd name="T1" fmla="*/ 776 h 971"/>
                  <a:gd name="T2" fmla="*/ 787 w 815"/>
                  <a:gd name="T3" fmla="*/ 706 h 971"/>
                  <a:gd name="T4" fmla="*/ 743 w 815"/>
                  <a:gd name="T5" fmla="*/ 657 h 971"/>
                  <a:gd name="T6" fmla="*/ 682 w 815"/>
                  <a:gd name="T7" fmla="*/ 629 h 971"/>
                  <a:gd name="T8" fmla="*/ 612 w 815"/>
                  <a:gd name="T9" fmla="*/ 613 h 971"/>
                  <a:gd name="T10" fmla="*/ 542 w 815"/>
                  <a:gd name="T11" fmla="*/ 592 h 971"/>
                  <a:gd name="T12" fmla="*/ 508 w 815"/>
                  <a:gd name="T13" fmla="*/ 559 h 971"/>
                  <a:gd name="T14" fmla="*/ 503 w 815"/>
                  <a:gd name="T15" fmla="*/ 498 h 971"/>
                  <a:gd name="T16" fmla="*/ 522 w 815"/>
                  <a:gd name="T17" fmla="*/ 464 h 971"/>
                  <a:gd name="T18" fmla="*/ 568 w 815"/>
                  <a:gd name="T19" fmla="*/ 397 h 971"/>
                  <a:gd name="T20" fmla="*/ 605 w 815"/>
                  <a:gd name="T21" fmla="*/ 363 h 971"/>
                  <a:gd name="T22" fmla="*/ 616 w 815"/>
                  <a:gd name="T23" fmla="*/ 316 h 971"/>
                  <a:gd name="T24" fmla="*/ 608 w 815"/>
                  <a:gd name="T25" fmla="*/ 265 h 971"/>
                  <a:gd name="T26" fmla="*/ 586 w 815"/>
                  <a:gd name="T27" fmla="*/ 252 h 971"/>
                  <a:gd name="T28" fmla="*/ 590 w 815"/>
                  <a:gd name="T29" fmla="*/ 169 h 971"/>
                  <a:gd name="T30" fmla="*/ 586 w 815"/>
                  <a:gd name="T31" fmla="*/ 90 h 971"/>
                  <a:gd name="T32" fmla="*/ 563 w 815"/>
                  <a:gd name="T33" fmla="*/ 55 h 971"/>
                  <a:gd name="T34" fmla="*/ 546 w 815"/>
                  <a:gd name="T35" fmla="*/ 50 h 971"/>
                  <a:gd name="T36" fmla="*/ 514 w 815"/>
                  <a:gd name="T37" fmla="*/ 51 h 971"/>
                  <a:gd name="T38" fmla="*/ 487 w 815"/>
                  <a:gd name="T39" fmla="*/ 43 h 971"/>
                  <a:gd name="T40" fmla="*/ 464 w 815"/>
                  <a:gd name="T41" fmla="*/ 15 h 971"/>
                  <a:gd name="T42" fmla="*/ 441 w 815"/>
                  <a:gd name="T43" fmla="*/ 0 h 971"/>
                  <a:gd name="T44" fmla="*/ 402 w 815"/>
                  <a:gd name="T45" fmla="*/ 10 h 971"/>
                  <a:gd name="T46" fmla="*/ 321 w 815"/>
                  <a:gd name="T47" fmla="*/ 28 h 971"/>
                  <a:gd name="T48" fmla="*/ 283 w 815"/>
                  <a:gd name="T49" fmla="*/ 36 h 971"/>
                  <a:gd name="T50" fmla="*/ 260 w 815"/>
                  <a:gd name="T51" fmla="*/ 47 h 971"/>
                  <a:gd name="T52" fmla="*/ 235 w 815"/>
                  <a:gd name="T53" fmla="*/ 76 h 971"/>
                  <a:gd name="T54" fmla="*/ 225 w 815"/>
                  <a:gd name="T55" fmla="*/ 109 h 971"/>
                  <a:gd name="T56" fmla="*/ 219 w 815"/>
                  <a:gd name="T57" fmla="*/ 175 h 971"/>
                  <a:gd name="T58" fmla="*/ 208 w 815"/>
                  <a:gd name="T59" fmla="*/ 259 h 971"/>
                  <a:gd name="T60" fmla="*/ 193 w 815"/>
                  <a:gd name="T61" fmla="*/ 288 h 971"/>
                  <a:gd name="T62" fmla="*/ 192 w 815"/>
                  <a:gd name="T63" fmla="*/ 315 h 971"/>
                  <a:gd name="T64" fmla="*/ 197 w 815"/>
                  <a:gd name="T65" fmla="*/ 345 h 971"/>
                  <a:gd name="T66" fmla="*/ 214 w 815"/>
                  <a:gd name="T67" fmla="*/ 369 h 971"/>
                  <a:gd name="T68" fmla="*/ 240 w 815"/>
                  <a:gd name="T69" fmla="*/ 392 h 971"/>
                  <a:gd name="T70" fmla="*/ 278 w 815"/>
                  <a:gd name="T71" fmla="*/ 450 h 971"/>
                  <a:gd name="T72" fmla="*/ 295 w 815"/>
                  <a:gd name="T73" fmla="*/ 471 h 971"/>
                  <a:gd name="T74" fmla="*/ 311 w 815"/>
                  <a:gd name="T75" fmla="*/ 478 h 971"/>
                  <a:gd name="T76" fmla="*/ 290 w 815"/>
                  <a:gd name="T77" fmla="*/ 579 h 971"/>
                  <a:gd name="T78" fmla="*/ 242 w 815"/>
                  <a:gd name="T79" fmla="*/ 605 h 971"/>
                  <a:gd name="T80" fmla="*/ 125 w 815"/>
                  <a:gd name="T81" fmla="*/ 636 h 971"/>
                  <a:gd name="T82" fmla="*/ 56 w 815"/>
                  <a:gd name="T83" fmla="*/ 665 h 971"/>
                  <a:gd name="T84" fmla="*/ 20 w 815"/>
                  <a:gd name="T85" fmla="*/ 706 h 971"/>
                  <a:gd name="T86" fmla="*/ 9 w 815"/>
                  <a:gd name="T87" fmla="*/ 741 h 971"/>
                  <a:gd name="T88" fmla="*/ 0 w 815"/>
                  <a:gd name="T89" fmla="*/ 817 h 971"/>
                  <a:gd name="T90" fmla="*/ 0 w 815"/>
                  <a:gd name="T91" fmla="*/ 830 h 971"/>
                  <a:gd name="T92" fmla="*/ 5 w 815"/>
                  <a:gd name="T93" fmla="*/ 849 h 971"/>
                  <a:gd name="T94" fmla="*/ 37 w 815"/>
                  <a:gd name="T95" fmla="*/ 886 h 971"/>
                  <a:gd name="T96" fmla="*/ 93 w 815"/>
                  <a:gd name="T97" fmla="*/ 919 h 971"/>
                  <a:gd name="T98" fmla="*/ 214 w 815"/>
                  <a:gd name="T99" fmla="*/ 954 h 971"/>
                  <a:gd name="T100" fmla="*/ 260 w 815"/>
                  <a:gd name="T101" fmla="*/ 960 h 971"/>
                  <a:gd name="T102" fmla="*/ 407 w 815"/>
                  <a:gd name="T103" fmla="*/ 971 h 971"/>
                  <a:gd name="T104" fmla="*/ 445 w 815"/>
                  <a:gd name="T105" fmla="*/ 946 h 971"/>
                  <a:gd name="T106" fmla="*/ 529 w 815"/>
                  <a:gd name="T107" fmla="*/ 963 h 971"/>
                  <a:gd name="T108" fmla="*/ 675 w 815"/>
                  <a:gd name="T109" fmla="*/ 937 h 971"/>
                  <a:gd name="T110" fmla="*/ 747 w 815"/>
                  <a:gd name="T111" fmla="*/ 904 h 971"/>
                  <a:gd name="T112" fmla="*/ 798 w 815"/>
                  <a:gd name="T113" fmla="*/ 865 h 971"/>
                  <a:gd name="T114" fmla="*/ 812 w 815"/>
                  <a:gd name="T115" fmla="*/ 839 h 971"/>
                  <a:gd name="T116" fmla="*/ 815 w 815"/>
                  <a:gd name="T117" fmla="*/ 824 h 971"/>
                  <a:gd name="T118" fmla="*/ 815 w 815"/>
                  <a:gd name="T119" fmla="*/ 822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15" h="971">
                    <a:moveTo>
                      <a:pt x="815" y="822"/>
                    </a:moveTo>
                    <a:lnTo>
                      <a:pt x="815" y="822"/>
                    </a:lnTo>
                    <a:lnTo>
                      <a:pt x="815" y="798"/>
                    </a:lnTo>
                    <a:lnTo>
                      <a:pt x="812" y="776"/>
                    </a:lnTo>
                    <a:lnTo>
                      <a:pt x="808" y="757"/>
                    </a:lnTo>
                    <a:lnTo>
                      <a:pt x="802" y="738"/>
                    </a:lnTo>
                    <a:lnTo>
                      <a:pt x="795" y="721"/>
                    </a:lnTo>
                    <a:lnTo>
                      <a:pt x="787" y="706"/>
                    </a:lnTo>
                    <a:lnTo>
                      <a:pt x="778" y="691"/>
                    </a:lnTo>
                    <a:lnTo>
                      <a:pt x="768" y="680"/>
                    </a:lnTo>
                    <a:lnTo>
                      <a:pt x="756" y="668"/>
                    </a:lnTo>
                    <a:lnTo>
                      <a:pt x="743" y="657"/>
                    </a:lnTo>
                    <a:lnTo>
                      <a:pt x="729" y="649"/>
                    </a:lnTo>
                    <a:lnTo>
                      <a:pt x="714" y="642"/>
                    </a:lnTo>
                    <a:lnTo>
                      <a:pt x="699" y="634"/>
                    </a:lnTo>
                    <a:lnTo>
                      <a:pt x="682" y="629"/>
                    </a:lnTo>
                    <a:lnTo>
                      <a:pt x="665" y="62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12" y="613"/>
                    </a:lnTo>
                    <a:lnTo>
                      <a:pt x="582" y="606"/>
                    </a:lnTo>
                    <a:lnTo>
                      <a:pt x="568" y="602"/>
                    </a:lnTo>
                    <a:lnTo>
                      <a:pt x="555" y="597"/>
                    </a:lnTo>
                    <a:lnTo>
                      <a:pt x="542" y="592"/>
                    </a:lnTo>
                    <a:lnTo>
                      <a:pt x="531" y="587"/>
                    </a:lnTo>
                    <a:lnTo>
                      <a:pt x="522" y="579"/>
                    </a:lnTo>
                    <a:lnTo>
                      <a:pt x="514" y="570"/>
                    </a:lnTo>
                    <a:lnTo>
                      <a:pt x="508" y="559"/>
                    </a:lnTo>
                    <a:lnTo>
                      <a:pt x="504" y="548"/>
                    </a:lnTo>
                    <a:lnTo>
                      <a:pt x="501" y="533"/>
                    </a:lnTo>
                    <a:lnTo>
                      <a:pt x="501" y="518"/>
                    </a:lnTo>
                    <a:lnTo>
                      <a:pt x="503" y="498"/>
                    </a:lnTo>
                    <a:lnTo>
                      <a:pt x="508" y="477"/>
                    </a:lnTo>
                    <a:lnTo>
                      <a:pt x="508" y="477"/>
                    </a:lnTo>
                    <a:lnTo>
                      <a:pt x="516" y="471"/>
                    </a:lnTo>
                    <a:lnTo>
                      <a:pt x="522" y="464"/>
                    </a:lnTo>
                    <a:lnTo>
                      <a:pt x="535" y="448"/>
                    </a:lnTo>
                    <a:lnTo>
                      <a:pt x="547" y="431"/>
                    </a:lnTo>
                    <a:lnTo>
                      <a:pt x="558" y="414"/>
                    </a:lnTo>
                    <a:lnTo>
                      <a:pt x="568" y="397"/>
                    </a:lnTo>
                    <a:lnTo>
                      <a:pt x="581" y="382"/>
                    </a:lnTo>
                    <a:lnTo>
                      <a:pt x="589" y="375"/>
                    </a:lnTo>
                    <a:lnTo>
                      <a:pt x="597" y="369"/>
                    </a:lnTo>
                    <a:lnTo>
                      <a:pt x="605" y="363"/>
                    </a:lnTo>
                    <a:lnTo>
                      <a:pt x="614" y="360"/>
                    </a:lnTo>
                    <a:lnTo>
                      <a:pt x="614" y="360"/>
                    </a:lnTo>
                    <a:lnTo>
                      <a:pt x="616" y="336"/>
                    </a:lnTo>
                    <a:lnTo>
                      <a:pt x="616" y="316"/>
                    </a:lnTo>
                    <a:lnTo>
                      <a:pt x="614" y="272"/>
                    </a:lnTo>
                    <a:lnTo>
                      <a:pt x="614" y="272"/>
                    </a:lnTo>
                    <a:lnTo>
                      <a:pt x="612" y="268"/>
                    </a:lnTo>
                    <a:lnTo>
                      <a:pt x="608" y="265"/>
                    </a:lnTo>
                    <a:lnTo>
                      <a:pt x="601" y="263"/>
                    </a:lnTo>
                    <a:lnTo>
                      <a:pt x="592" y="259"/>
                    </a:lnTo>
                    <a:lnTo>
                      <a:pt x="589" y="256"/>
                    </a:lnTo>
                    <a:lnTo>
                      <a:pt x="586" y="252"/>
                    </a:lnTo>
                    <a:lnTo>
                      <a:pt x="586" y="252"/>
                    </a:lnTo>
                    <a:lnTo>
                      <a:pt x="586" y="226"/>
                    </a:lnTo>
                    <a:lnTo>
                      <a:pt x="588" y="198"/>
                    </a:lnTo>
                    <a:lnTo>
                      <a:pt x="590" y="169"/>
                    </a:lnTo>
                    <a:lnTo>
                      <a:pt x="592" y="141"/>
                    </a:lnTo>
                    <a:lnTo>
                      <a:pt x="590" y="114"/>
                    </a:lnTo>
                    <a:lnTo>
                      <a:pt x="588" y="102"/>
                    </a:lnTo>
                    <a:lnTo>
                      <a:pt x="586" y="90"/>
                    </a:lnTo>
                    <a:lnTo>
                      <a:pt x="582" y="80"/>
                    </a:lnTo>
                    <a:lnTo>
                      <a:pt x="577" y="71"/>
                    </a:lnTo>
                    <a:lnTo>
                      <a:pt x="571" y="62"/>
                    </a:lnTo>
                    <a:lnTo>
                      <a:pt x="563" y="55"/>
                    </a:lnTo>
                    <a:lnTo>
                      <a:pt x="563" y="55"/>
                    </a:lnTo>
                    <a:lnTo>
                      <a:pt x="558" y="53"/>
                    </a:lnTo>
                    <a:lnTo>
                      <a:pt x="552" y="50"/>
                    </a:lnTo>
                    <a:lnTo>
                      <a:pt x="546" y="50"/>
                    </a:lnTo>
                    <a:lnTo>
                      <a:pt x="541" y="49"/>
                    </a:lnTo>
                    <a:lnTo>
                      <a:pt x="541" y="49"/>
                    </a:lnTo>
                    <a:lnTo>
                      <a:pt x="514" y="51"/>
                    </a:lnTo>
                    <a:lnTo>
                      <a:pt x="514" y="51"/>
                    </a:lnTo>
                    <a:lnTo>
                      <a:pt x="505" y="50"/>
                    </a:lnTo>
                    <a:lnTo>
                      <a:pt x="496" y="47"/>
                    </a:lnTo>
                    <a:lnTo>
                      <a:pt x="496" y="47"/>
                    </a:lnTo>
                    <a:lnTo>
                      <a:pt x="487" y="43"/>
                    </a:lnTo>
                    <a:lnTo>
                      <a:pt x="481" y="37"/>
                    </a:lnTo>
                    <a:lnTo>
                      <a:pt x="475" y="29"/>
                    </a:lnTo>
                    <a:lnTo>
                      <a:pt x="470" y="21"/>
                    </a:lnTo>
                    <a:lnTo>
                      <a:pt x="464" y="15"/>
                    </a:lnTo>
                    <a:lnTo>
                      <a:pt x="458" y="8"/>
                    </a:lnTo>
                    <a:lnTo>
                      <a:pt x="450" y="3"/>
                    </a:lnTo>
                    <a:lnTo>
                      <a:pt x="447" y="2"/>
                    </a:lnTo>
                    <a:lnTo>
                      <a:pt x="441" y="0"/>
                    </a:lnTo>
                    <a:lnTo>
                      <a:pt x="441" y="0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02" y="10"/>
                    </a:lnTo>
                    <a:lnTo>
                      <a:pt x="386" y="16"/>
                    </a:lnTo>
                    <a:lnTo>
                      <a:pt x="371" y="20"/>
                    </a:lnTo>
                    <a:lnTo>
                      <a:pt x="354" y="23"/>
                    </a:lnTo>
                    <a:lnTo>
                      <a:pt x="321" y="28"/>
                    </a:lnTo>
                    <a:lnTo>
                      <a:pt x="306" y="30"/>
                    </a:lnTo>
                    <a:lnTo>
                      <a:pt x="290" y="34"/>
                    </a:lnTo>
                    <a:lnTo>
                      <a:pt x="290" y="34"/>
                    </a:lnTo>
                    <a:lnTo>
                      <a:pt x="283" y="36"/>
                    </a:lnTo>
                    <a:lnTo>
                      <a:pt x="283" y="36"/>
                    </a:lnTo>
                    <a:lnTo>
                      <a:pt x="275" y="40"/>
                    </a:lnTo>
                    <a:lnTo>
                      <a:pt x="268" y="43"/>
                    </a:lnTo>
                    <a:lnTo>
                      <a:pt x="260" y="47"/>
                    </a:lnTo>
                    <a:lnTo>
                      <a:pt x="255" y="53"/>
                    </a:lnTo>
                    <a:lnTo>
                      <a:pt x="248" y="58"/>
                    </a:lnTo>
                    <a:lnTo>
                      <a:pt x="244" y="63"/>
                    </a:lnTo>
                    <a:lnTo>
                      <a:pt x="235" y="76"/>
                    </a:lnTo>
                    <a:lnTo>
                      <a:pt x="235" y="76"/>
                    </a:lnTo>
                    <a:lnTo>
                      <a:pt x="231" y="87"/>
                    </a:lnTo>
                    <a:lnTo>
                      <a:pt x="227" y="97"/>
                    </a:lnTo>
                    <a:lnTo>
                      <a:pt x="225" y="109"/>
                    </a:lnTo>
                    <a:lnTo>
                      <a:pt x="223" y="122"/>
                    </a:lnTo>
                    <a:lnTo>
                      <a:pt x="221" y="148"/>
                    </a:lnTo>
                    <a:lnTo>
                      <a:pt x="219" y="175"/>
                    </a:lnTo>
                    <a:lnTo>
                      <a:pt x="219" y="175"/>
                    </a:lnTo>
                    <a:lnTo>
                      <a:pt x="221" y="249"/>
                    </a:lnTo>
                    <a:lnTo>
                      <a:pt x="221" y="249"/>
                    </a:lnTo>
                    <a:lnTo>
                      <a:pt x="213" y="254"/>
                    </a:lnTo>
                    <a:lnTo>
                      <a:pt x="208" y="259"/>
                    </a:lnTo>
                    <a:lnTo>
                      <a:pt x="202" y="265"/>
                    </a:lnTo>
                    <a:lnTo>
                      <a:pt x="198" y="272"/>
                    </a:lnTo>
                    <a:lnTo>
                      <a:pt x="196" y="280"/>
                    </a:lnTo>
                    <a:lnTo>
                      <a:pt x="193" y="288"/>
                    </a:lnTo>
                    <a:lnTo>
                      <a:pt x="192" y="297"/>
                    </a:lnTo>
                    <a:lnTo>
                      <a:pt x="192" y="305"/>
                    </a:lnTo>
                    <a:lnTo>
                      <a:pt x="192" y="305"/>
                    </a:lnTo>
                    <a:lnTo>
                      <a:pt x="192" y="315"/>
                    </a:lnTo>
                    <a:lnTo>
                      <a:pt x="192" y="326"/>
                    </a:lnTo>
                    <a:lnTo>
                      <a:pt x="195" y="335"/>
                    </a:lnTo>
                    <a:lnTo>
                      <a:pt x="197" y="345"/>
                    </a:lnTo>
                    <a:lnTo>
                      <a:pt x="197" y="345"/>
                    </a:lnTo>
                    <a:lnTo>
                      <a:pt x="200" y="352"/>
                    </a:lnTo>
                    <a:lnTo>
                      <a:pt x="204" y="358"/>
                    </a:lnTo>
                    <a:lnTo>
                      <a:pt x="209" y="363"/>
                    </a:lnTo>
                    <a:lnTo>
                      <a:pt x="214" y="369"/>
                    </a:lnTo>
                    <a:lnTo>
                      <a:pt x="227" y="379"/>
                    </a:lnTo>
                    <a:lnTo>
                      <a:pt x="234" y="384"/>
                    </a:lnTo>
                    <a:lnTo>
                      <a:pt x="240" y="392"/>
                    </a:lnTo>
                    <a:lnTo>
                      <a:pt x="240" y="392"/>
                    </a:lnTo>
                    <a:lnTo>
                      <a:pt x="247" y="401"/>
                    </a:lnTo>
                    <a:lnTo>
                      <a:pt x="253" y="410"/>
                    </a:lnTo>
                    <a:lnTo>
                      <a:pt x="266" y="431"/>
                    </a:lnTo>
                    <a:lnTo>
                      <a:pt x="278" y="450"/>
                    </a:lnTo>
                    <a:lnTo>
                      <a:pt x="283" y="459"/>
                    </a:lnTo>
                    <a:lnTo>
                      <a:pt x="290" y="465"/>
                    </a:lnTo>
                    <a:lnTo>
                      <a:pt x="290" y="465"/>
                    </a:lnTo>
                    <a:lnTo>
                      <a:pt x="295" y="471"/>
                    </a:lnTo>
                    <a:lnTo>
                      <a:pt x="300" y="474"/>
                    </a:lnTo>
                    <a:lnTo>
                      <a:pt x="306" y="477"/>
                    </a:lnTo>
                    <a:lnTo>
                      <a:pt x="311" y="478"/>
                    </a:lnTo>
                    <a:lnTo>
                      <a:pt x="311" y="478"/>
                    </a:lnTo>
                    <a:lnTo>
                      <a:pt x="311" y="555"/>
                    </a:lnTo>
                    <a:lnTo>
                      <a:pt x="311" y="555"/>
                    </a:lnTo>
                    <a:lnTo>
                      <a:pt x="302" y="568"/>
                    </a:lnTo>
                    <a:lnTo>
                      <a:pt x="290" y="579"/>
                    </a:lnTo>
                    <a:lnTo>
                      <a:pt x="290" y="579"/>
                    </a:lnTo>
                    <a:lnTo>
                      <a:pt x="275" y="589"/>
                    </a:lnTo>
                    <a:lnTo>
                      <a:pt x="260" y="599"/>
                    </a:lnTo>
                    <a:lnTo>
                      <a:pt x="242" y="605"/>
                    </a:lnTo>
                    <a:lnTo>
                      <a:pt x="223" y="612"/>
                    </a:lnTo>
                    <a:lnTo>
                      <a:pt x="184" y="622"/>
                    </a:lnTo>
                    <a:lnTo>
                      <a:pt x="145" y="631"/>
                    </a:lnTo>
                    <a:lnTo>
                      <a:pt x="125" y="636"/>
                    </a:lnTo>
                    <a:lnTo>
                      <a:pt x="107" y="642"/>
                    </a:lnTo>
                    <a:lnTo>
                      <a:pt x="89" y="648"/>
                    </a:lnTo>
                    <a:lnTo>
                      <a:pt x="72" y="656"/>
                    </a:lnTo>
                    <a:lnTo>
                      <a:pt x="56" y="665"/>
                    </a:lnTo>
                    <a:lnTo>
                      <a:pt x="42" y="677"/>
                    </a:lnTo>
                    <a:lnTo>
                      <a:pt x="30" y="690"/>
                    </a:lnTo>
                    <a:lnTo>
                      <a:pt x="25" y="698"/>
                    </a:lnTo>
                    <a:lnTo>
                      <a:pt x="20" y="706"/>
                    </a:lnTo>
                    <a:lnTo>
                      <a:pt x="20" y="706"/>
                    </a:lnTo>
                    <a:lnTo>
                      <a:pt x="14" y="717"/>
                    </a:lnTo>
                    <a:lnTo>
                      <a:pt x="12" y="729"/>
                    </a:lnTo>
                    <a:lnTo>
                      <a:pt x="9" y="741"/>
                    </a:lnTo>
                    <a:lnTo>
                      <a:pt x="8" y="755"/>
                    </a:lnTo>
                    <a:lnTo>
                      <a:pt x="5" y="784"/>
                    </a:lnTo>
                    <a:lnTo>
                      <a:pt x="3" y="800"/>
                    </a:lnTo>
                    <a:lnTo>
                      <a:pt x="0" y="817"/>
                    </a:lnTo>
                    <a:lnTo>
                      <a:pt x="0" y="818"/>
                    </a:lnTo>
                    <a:lnTo>
                      <a:pt x="0" y="818"/>
                    </a:lnTo>
                    <a:lnTo>
                      <a:pt x="0" y="828"/>
                    </a:lnTo>
                    <a:lnTo>
                      <a:pt x="0" y="830"/>
                    </a:lnTo>
                    <a:lnTo>
                      <a:pt x="0" y="830"/>
                    </a:lnTo>
                    <a:lnTo>
                      <a:pt x="0" y="830"/>
                    </a:lnTo>
                    <a:lnTo>
                      <a:pt x="1" y="839"/>
                    </a:lnTo>
                    <a:lnTo>
                      <a:pt x="5" y="849"/>
                    </a:lnTo>
                    <a:lnTo>
                      <a:pt x="10" y="858"/>
                    </a:lnTo>
                    <a:lnTo>
                      <a:pt x="18" y="868"/>
                    </a:lnTo>
                    <a:lnTo>
                      <a:pt x="26" y="877"/>
                    </a:lnTo>
                    <a:lnTo>
                      <a:pt x="37" y="886"/>
                    </a:lnTo>
                    <a:lnTo>
                      <a:pt x="48" y="895"/>
                    </a:lnTo>
                    <a:lnTo>
                      <a:pt x="61" y="903"/>
                    </a:lnTo>
                    <a:lnTo>
                      <a:pt x="77" y="911"/>
                    </a:lnTo>
                    <a:lnTo>
                      <a:pt x="93" y="919"/>
                    </a:lnTo>
                    <a:lnTo>
                      <a:pt x="110" y="925"/>
                    </a:lnTo>
                    <a:lnTo>
                      <a:pt x="128" y="932"/>
                    </a:lnTo>
                    <a:lnTo>
                      <a:pt x="168" y="945"/>
                    </a:lnTo>
                    <a:lnTo>
                      <a:pt x="214" y="954"/>
                    </a:lnTo>
                    <a:lnTo>
                      <a:pt x="214" y="954"/>
                    </a:lnTo>
                    <a:lnTo>
                      <a:pt x="215" y="954"/>
                    </a:lnTo>
                    <a:lnTo>
                      <a:pt x="215" y="954"/>
                    </a:lnTo>
                    <a:lnTo>
                      <a:pt x="260" y="960"/>
                    </a:lnTo>
                    <a:lnTo>
                      <a:pt x="307" y="966"/>
                    </a:lnTo>
                    <a:lnTo>
                      <a:pt x="356" y="969"/>
                    </a:lnTo>
                    <a:lnTo>
                      <a:pt x="407" y="971"/>
                    </a:lnTo>
                    <a:lnTo>
                      <a:pt x="407" y="971"/>
                    </a:lnTo>
                    <a:lnTo>
                      <a:pt x="450" y="969"/>
                    </a:lnTo>
                    <a:lnTo>
                      <a:pt x="450" y="969"/>
                    </a:lnTo>
                    <a:lnTo>
                      <a:pt x="448" y="958"/>
                    </a:lnTo>
                    <a:lnTo>
                      <a:pt x="445" y="946"/>
                    </a:lnTo>
                    <a:lnTo>
                      <a:pt x="450" y="969"/>
                    </a:lnTo>
                    <a:lnTo>
                      <a:pt x="450" y="969"/>
                    </a:lnTo>
                    <a:lnTo>
                      <a:pt x="488" y="967"/>
                    </a:lnTo>
                    <a:lnTo>
                      <a:pt x="529" y="963"/>
                    </a:lnTo>
                    <a:lnTo>
                      <a:pt x="576" y="958"/>
                    </a:lnTo>
                    <a:lnTo>
                      <a:pt x="627" y="949"/>
                    </a:lnTo>
                    <a:lnTo>
                      <a:pt x="652" y="943"/>
                    </a:lnTo>
                    <a:lnTo>
                      <a:pt x="675" y="937"/>
                    </a:lnTo>
                    <a:lnTo>
                      <a:pt x="697" y="930"/>
                    </a:lnTo>
                    <a:lnTo>
                      <a:pt x="717" y="922"/>
                    </a:lnTo>
                    <a:lnTo>
                      <a:pt x="734" y="915"/>
                    </a:lnTo>
                    <a:lnTo>
                      <a:pt x="747" y="904"/>
                    </a:lnTo>
                    <a:lnTo>
                      <a:pt x="747" y="904"/>
                    </a:lnTo>
                    <a:lnTo>
                      <a:pt x="768" y="892"/>
                    </a:lnTo>
                    <a:lnTo>
                      <a:pt x="785" y="879"/>
                    </a:lnTo>
                    <a:lnTo>
                      <a:pt x="798" y="865"/>
                    </a:lnTo>
                    <a:lnTo>
                      <a:pt x="803" y="858"/>
                    </a:lnTo>
                    <a:lnTo>
                      <a:pt x="808" y="851"/>
                    </a:lnTo>
                    <a:lnTo>
                      <a:pt x="808" y="851"/>
                    </a:lnTo>
                    <a:lnTo>
                      <a:pt x="812" y="839"/>
                    </a:lnTo>
                    <a:lnTo>
                      <a:pt x="815" y="828"/>
                    </a:lnTo>
                    <a:lnTo>
                      <a:pt x="815" y="828"/>
                    </a:lnTo>
                    <a:lnTo>
                      <a:pt x="815" y="828"/>
                    </a:lnTo>
                    <a:lnTo>
                      <a:pt x="815" y="824"/>
                    </a:lnTo>
                    <a:lnTo>
                      <a:pt x="815" y="823"/>
                    </a:lnTo>
                    <a:lnTo>
                      <a:pt x="815" y="823"/>
                    </a:lnTo>
                    <a:lnTo>
                      <a:pt x="815" y="822"/>
                    </a:lnTo>
                    <a:lnTo>
                      <a:pt x="815" y="8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5" name="Freeform 11391"/>
              <p:cNvSpPr>
                <a:spLocks/>
              </p:cNvSpPr>
              <p:nvPr/>
            </p:nvSpPr>
            <p:spPr bwMode="auto">
              <a:xfrm>
                <a:off x="7502701" y="3762948"/>
                <a:ext cx="35016" cy="33494"/>
              </a:xfrm>
              <a:custGeom>
                <a:avLst/>
                <a:gdLst>
                  <a:gd name="T0" fmla="*/ 85 w 90"/>
                  <a:gd name="T1" fmla="*/ 35 h 90"/>
                  <a:gd name="T2" fmla="*/ 55 w 90"/>
                  <a:gd name="T3" fmla="*/ 35 h 90"/>
                  <a:gd name="T4" fmla="*/ 55 w 90"/>
                  <a:gd name="T5" fmla="*/ 5 h 90"/>
                  <a:gd name="T6" fmla="*/ 55 w 90"/>
                  <a:gd name="T7" fmla="*/ 5 h 90"/>
                  <a:gd name="T8" fmla="*/ 55 w 90"/>
                  <a:gd name="T9" fmla="*/ 3 h 90"/>
                  <a:gd name="T10" fmla="*/ 53 w 90"/>
                  <a:gd name="T11" fmla="*/ 1 h 90"/>
                  <a:gd name="T12" fmla="*/ 52 w 90"/>
                  <a:gd name="T13" fmla="*/ 0 h 90"/>
                  <a:gd name="T14" fmla="*/ 50 w 90"/>
                  <a:gd name="T15" fmla="*/ 0 h 90"/>
                  <a:gd name="T16" fmla="*/ 40 w 90"/>
                  <a:gd name="T17" fmla="*/ 0 h 90"/>
                  <a:gd name="T18" fmla="*/ 40 w 90"/>
                  <a:gd name="T19" fmla="*/ 0 h 90"/>
                  <a:gd name="T20" fmla="*/ 39 w 90"/>
                  <a:gd name="T21" fmla="*/ 0 h 90"/>
                  <a:gd name="T22" fmla="*/ 36 w 90"/>
                  <a:gd name="T23" fmla="*/ 1 h 90"/>
                  <a:gd name="T24" fmla="*/ 35 w 90"/>
                  <a:gd name="T25" fmla="*/ 3 h 90"/>
                  <a:gd name="T26" fmla="*/ 35 w 90"/>
                  <a:gd name="T27" fmla="*/ 5 h 90"/>
                  <a:gd name="T28" fmla="*/ 35 w 90"/>
                  <a:gd name="T29" fmla="*/ 35 h 90"/>
                  <a:gd name="T30" fmla="*/ 5 w 90"/>
                  <a:gd name="T31" fmla="*/ 35 h 90"/>
                  <a:gd name="T32" fmla="*/ 5 w 90"/>
                  <a:gd name="T33" fmla="*/ 35 h 90"/>
                  <a:gd name="T34" fmla="*/ 4 w 90"/>
                  <a:gd name="T35" fmla="*/ 35 h 90"/>
                  <a:gd name="T36" fmla="*/ 1 w 90"/>
                  <a:gd name="T37" fmla="*/ 37 h 90"/>
                  <a:gd name="T38" fmla="*/ 1 w 90"/>
                  <a:gd name="T39" fmla="*/ 38 h 90"/>
                  <a:gd name="T40" fmla="*/ 0 w 90"/>
                  <a:gd name="T41" fmla="*/ 40 h 90"/>
                  <a:gd name="T42" fmla="*/ 0 w 90"/>
                  <a:gd name="T43" fmla="*/ 50 h 90"/>
                  <a:gd name="T44" fmla="*/ 0 w 90"/>
                  <a:gd name="T45" fmla="*/ 50 h 90"/>
                  <a:gd name="T46" fmla="*/ 1 w 90"/>
                  <a:gd name="T47" fmla="*/ 51 h 90"/>
                  <a:gd name="T48" fmla="*/ 1 w 90"/>
                  <a:gd name="T49" fmla="*/ 54 h 90"/>
                  <a:gd name="T50" fmla="*/ 4 w 90"/>
                  <a:gd name="T51" fmla="*/ 54 h 90"/>
                  <a:gd name="T52" fmla="*/ 5 w 90"/>
                  <a:gd name="T53" fmla="*/ 55 h 90"/>
                  <a:gd name="T54" fmla="*/ 35 w 90"/>
                  <a:gd name="T55" fmla="*/ 55 h 90"/>
                  <a:gd name="T56" fmla="*/ 35 w 90"/>
                  <a:gd name="T57" fmla="*/ 85 h 90"/>
                  <a:gd name="T58" fmla="*/ 35 w 90"/>
                  <a:gd name="T59" fmla="*/ 85 h 90"/>
                  <a:gd name="T60" fmla="*/ 35 w 90"/>
                  <a:gd name="T61" fmla="*/ 86 h 90"/>
                  <a:gd name="T62" fmla="*/ 36 w 90"/>
                  <a:gd name="T63" fmla="*/ 89 h 90"/>
                  <a:gd name="T64" fmla="*/ 39 w 90"/>
                  <a:gd name="T65" fmla="*/ 89 h 90"/>
                  <a:gd name="T66" fmla="*/ 40 w 90"/>
                  <a:gd name="T67" fmla="*/ 90 h 90"/>
                  <a:gd name="T68" fmla="*/ 50 w 90"/>
                  <a:gd name="T69" fmla="*/ 90 h 90"/>
                  <a:gd name="T70" fmla="*/ 50 w 90"/>
                  <a:gd name="T71" fmla="*/ 90 h 90"/>
                  <a:gd name="T72" fmla="*/ 52 w 90"/>
                  <a:gd name="T73" fmla="*/ 89 h 90"/>
                  <a:gd name="T74" fmla="*/ 53 w 90"/>
                  <a:gd name="T75" fmla="*/ 89 h 90"/>
                  <a:gd name="T76" fmla="*/ 55 w 90"/>
                  <a:gd name="T77" fmla="*/ 86 h 90"/>
                  <a:gd name="T78" fmla="*/ 55 w 90"/>
                  <a:gd name="T79" fmla="*/ 85 h 90"/>
                  <a:gd name="T80" fmla="*/ 55 w 90"/>
                  <a:gd name="T81" fmla="*/ 55 h 90"/>
                  <a:gd name="T82" fmla="*/ 85 w 90"/>
                  <a:gd name="T83" fmla="*/ 55 h 90"/>
                  <a:gd name="T84" fmla="*/ 85 w 90"/>
                  <a:gd name="T85" fmla="*/ 55 h 90"/>
                  <a:gd name="T86" fmla="*/ 87 w 90"/>
                  <a:gd name="T87" fmla="*/ 54 h 90"/>
                  <a:gd name="T88" fmla="*/ 89 w 90"/>
                  <a:gd name="T89" fmla="*/ 54 h 90"/>
                  <a:gd name="T90" fmla="*/ 90 w 90"/>
                  <a:gd name="T91" fmla="*/ 51 h 90"/>
                  <a:gd name="T92" fmla="*/ 90 w 90"/>
                  <a:gd name="T93" fmla="*/ 50 h 90"/>
                  <a:gd name="T94" fmla="*/ 90 w 90"/>
                  <a:gd name="T95" fmla="*/ 40 h 90"/>
                  <a:gd name="T96" fmla="*/ 90 w 90"/>
                  <a:gd name="T97" fmla="*/ 40 h 90"/>
                  <a:gd name="T98" fmla="*/ 90 w 90"/>
                  <a:gd name="T99" fmla="*/ 38 h 90"/>
                  <a:gd name="T100" fmla="*/ 89 w 90"/>
                  <a:gd name="T101" fmla="*/ 37 h 90"/>
                  <a:gd name="T102" fmla="*/ 87 w 90"/>
                  <a:gd name="T103" fmla="*/ 35 h 90"/>
                  <a:gd name="T104" fmla="*/ 85 w 90"/>
                  <a:gd name="T105" fmla="*/ 35 h 90"/>
                  <a:gd name="T106" fmla="*/ 85 w 90"/>
                  <a:gd name="T107" fmla="*/ 3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" h="90">
                    <a:moveTo>
                      <a:pt x="85" y="35"/>
                    </a:moveTo>
                    <a:lnTo>
                      <a:pt x="55" y="3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3" y="1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1" y="37"/>
                    </a:lnTo>
                    <a:lnTo>
                      <a:pt x="1" y="38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1" y="54"/>
                    </a:lnTo>
                    <a:lnTo>
                      <a:pt x="4" y="54"/>
                    </a:lnTo>
                    <a:lnTo>
                      <a:pt x="5" y="55"/>
                    </a:lnTo>
                    <a:lnTo>
                      <a:pt x="35" y="55"/>
                    </a:lnTo>
                    <a:lnTo>
                      <a:pt x="35" y="85"/>
                    </a:lnTo>
                    <a:lnTo>
                      <a:pt x="35" y="85"/>
                    </a:lnTo>
                    <a:lnTo>
                      <a:pt x="35" y="86"/>
                    </a:lnTo>
                    <a:lnTo>
                      <a:pt x="36" y="89"/>
                    </a:lnTo>
                    <a:lnTo>
                      <a:pt x="39" y="89"/>
                    </a:lnTo>
                    <a:lnTo>
                      <a:pt x="4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5" y="86"/>
                    </a:lnTo>
                    <a:lnTo>
                      <a:pt x="55" y="85"/>
                    </a:lnTo>
                    <a:lnTo>
                      <a:pt x="55" y="55"/>
                    </a:lnTo>
                    <a:lnTo>
                      <a:pt x="85" y="55"/>
                    </a:lnTo>
                    <a:lnTo>
                      <a:pt x="85" y="55"/>
                    </a:lnTo>
                    <a:lnTo>
                      <a:pt x="87" y="54"/>
                    </a:lnTo>
                    <a:lnTo>
                      <a:pt x="89" y="54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38"/>
                    </a:lnTo>
                    <a:lnTo>
                      <a:pt x="89" y="37"/>
                    </a:lnTo>
                    <a:lnTo>
                      <a:pt x="87" y="35"/>
                    </a:lnTo>
                    <a:lnTo>
                      <a:pt x="85" y="35"/>
                    </a:lnTo>
                    <a:lnTo>
                      <a:pt x="8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8067870" y="3586577"/>
            <a:ext cx="893992" cy="893992"/>
            <a:chOff x="8032012" y="3147307"/>
            <a:chExt cx="893992" cy="893992"/>
          </a:xfrm>
        </p:grpSpPr>
        <p:sp>
          <p:nvSpPr>
            <p:cNvPr id="48" name="Oval 735"/>
            <p:cNvSpPr/>
            <p:nvPr/>
          </p:nvSpPr>
          <p:spPr>
            <a:xfrm>
              <a:off x="8032012" y="3147307"/>
              <a:ext cx="893992" cy="89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6" name="Group 3"/>
            <p:cNvGrpSpPr/>
            <p:nvPr/>
          </p:nvGrpSpPr>
          <p:grpSpPr>
            <a:xfrm>
              <a:off x="8313931" y="3384555"/>
              <a:ext cx="363995" cy="369741"/>
              <a:chOff x="813605" y="2314514"/>
              <a:chExt cx="484476" cy="492125"/>
            </a:xfrm>
            <a:solidFill>
              <a:schemeClr val="accent4"/>
            </a:solidFill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>
                <a:off x="813605" y="2442007"/>
                <a:ext cx="96895" cy="362081"/>
              </a:xfrm>
              <a:custGeom>
                <a:avLst/>
                <a:gdLst>
                  <a:gd name="T0" fmla="*/ 76 w 76"/>
                  <a:gd name="T1" fmla="*/ 0 h 282"/>
                  <a:gd name="T2" fmla="*/ 74 w 76"/>
                  <a:gd name="T3" fmla="*/ 0 h 282"/>
                  <a:gd name="T4" fmla="*/ 10 w 76"/>
                  <a:gd name="T5" fmla="*/ 27 h 282"/>
                  <a:gd name="T6" fmla="*/ 10 w 76"/>
                  <a:gd name="T7" fmla="*/ 27 h 282"/>
                  <a:gd name="T8" fmla="*/ 7 w 76"/>
                  <a:gd name="T9" fmla="*/ 28 h 282"/>
                  <a:gd name="T10" fmla="*/ 3 w 76"/>
                  <a:gd name="T11" fmla="*/ 33 h 282"/>
                  <a:gd name="T12" fmla="*/ 0 w 76"/>
                  <a:gd name="T13" fmla="*/ 37 h 282"/>
                  <a:gd name="T14" fmla="*/ 0 w 76"/>
                  <a:gd name="T15" fmla="*/ 42 h 282"/>
                  <a:gd name="T16" fmla="*/ 0 w 76"/>
                  <a:gd name="T17" fmla="*/ 272 h 282"/>
                  <a:gd name="T18" fmla="*/ 0 w 76"/>
                  <a:gd name="T19" fmla="*/ 272 h 282"/>
                  <a:gd name="T20" fmla="*/ 0 w 76"/>
                  <a:gd name="T21" fmla="*/ 275 h 282"/>
                  <a:gd name="T22" fmla="*/ 3 w 76"/>
                  <a:gd name="T23" fmla="*/ 279 h 282"/>
                  <a:gd name="T24" fmla="*/ 7 w 76"/>
                  <a:gd name="T25" fmla="*/ 282 h 282"/>
                  <a:gd name="T26" fmla="*/ 10 w 76"/>
                  <a:gd name="T27" fmla="*/ 282 h 282"/>
                  <a:gd name="T28" fmla="*/ 76 w 76"/>
                  <a:gd name="T29" fmla="*/ 282 h 282"/>
                  <a:gd name="T30" fmla="*/ 76 w 76"/>
                  <a:gd name="T31" fmla="*/ 282 h 282"/>
                  <a:gd name="T32" fmla="*/ 74 w 76"/>
                  <a:gd name="T33" fmla="*/ 274 h 282"/>
                  <a:gd name="T34" fmla="*/ 74 w 76"/>
                  <a:gd name="T35" fmla="*/ 11 h 282"/>
                  <a:gd name="T36" fmla="*/ 74 w 76"/>
                  <a:gd name="T37" fmla="*/ 11 h 282"/>
                  <a:gd name="T38" fmla="*/ 76 w 76"/>
                  <a:gd name="T3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282">
                    <a:moveTo>
                      <a:pt x="76" y="0"/>
                    </a:moveTo>
                    <a:lnTo>
                      <a:pt x="74" y="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28"/>
                    </a:lnTo>
                    <a:lnTo>
                      <a:pt x="3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5"/>
                    </a:lnTo>
                    <a:lnTo>
                      <a:pt x="3" y="279"/>
                    </a:lnTo>
                    <a:lnTo>
                      <a:pt x="7" y="282"/>
                    </a:lnTo>
                    <a:lnTo>
                      <a:pt x="10" y="282"/>
                    </a:lnTo>
                    <a:lnTo>
                      <a:pt x="76" y="282"/>
                    </a:lnTo>
                    <a:lnTo>
                      <a:pt x="76" y="282"/>
                    </a:lnTo>
                    <a:lnTo>
                      <a:pt x="74" y="274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Freeform 22"/>
              <p:cNvSpPr>
                <a:spLocks/>
              </p:cNvSpPr>
              <p:nvPr/>
            </p:nvSpPr>
            <p:spPr bwMode="auto">
              <a:xfrm>
                <a:off x="923250" y="2314514"/>
                <a:ext cx="374831" cy="492125"/>
              </a:xfrm>
              <a:custGeom>
                <a:avLst/>
                <a:gdLst>
                  <a:gd name="T0" fmla="*/ 4 w 295"/>
                  <a:gd name="T1" fmla="*/ 382 h 386"/>
                  <a:gd name="T2" fmla="*/ 4 w 295"/>
                  <a:gd name="T3" fmla="*/ 382 h 386"/>
                  <a:gd name="T4" fmla="*/ 7 w 295"/>
                  <a:gd name="T5" fmla="*/ 384 h 386"/>
                  <a:gd name="T6" fmla="*/ 10 w 295"/>
                  <a:gd name="T7" fmla="*/ 386 h 386"/>
                  <a:gd name="T8" fmla="*/ 10 w 295"/>
                  <a:gd name="T9" fmla="*/ 386 h 386"/>
                  <a:gd name="T10" fmla="*/ 247 w 295"/>
                  <a:gd name="T11" fmla="*/ 384 h 386"/>
                  <a:gd name="T12" fmla="*/ 247 w 295"/>
                  <a:gd name="T13" fmla="*/ 384 h 386"/>
                  <a:gd name="T14" fmla="*/ 252 w 295"/>
                  <a:gd name="T15" fmla="*/ 382 h 386"/>
                  <a:gd name="T16" fmla="*/ 256 w 295"/>
                  <a:gd name="T17" fmla="*/ 380 h 386"/>
                  <a:gd name="T18" fmla="*/ 259 w 295"/>
                  <a:gd name="T19" fmla="*/ 377 h 386"/>
                  <a:gd name="T20" fmla="*/ 261 w 295"/>
                  <a:gd name="T21" fmla="*/ 372 h 386"/>
                  <a:gd name="T22" fmla="*/ 295 w 295"/>
                  <a:gd name="T23" fmla="*/ 111 h 386"/>
                  <a:gd name="T24" fmla="*/ 295 w 295"/>
                  <a:gd name="T25" fmla="*/ 111 h 386"/>
                  <a:gd name="T26" fmla="*/ 293 w 295"/>
                  <a:gd name="T27" fmla="*/ 106 h 386"/>
                  <a:gd name="T28" fmla="*/ 291 w 295"/>
                  <a:gd name="T29" fmla="*/ 103 h 386"/>
                  <a:gd name="T30" fmla="*/ 288 w 295"/>
                  <a:gd name="T31" fmla="*/ 101 h 386"/>
                  <a:gd name="T32" fmla="*/ 285 w 295"/>
                  <a:gd name="T33" fmla="*/ 100 h 386"/>
                  <a:gd name="T34" fmla="*/ 93 w 295"/>
                  <a:gd name="T35" fmla="*/ 100 h 386"/>
                  <a:gd name="T36" fmla="*/ 93 w 295"/>
                  <a:gd name="T37" fmla="*/ 100 h 386"/>
                  <a:gd name="T38" fmla="*/ 93 w 295"/>
                  <a:gd name="T39" fmla="*/ 100 h 386"/>
                  <a:gd name="T40" fmla="*/ 90 w 295"/>
                  <a:gd name="T41" fmla="*/ 100 h 386"/>
                  <a:gd name="T42" fmla="*/ 88 w 295"/>
                  <a:gd name="T43" fmla="*/ 96 h 386"/>
                  <a:gd name="T44" fmla="*/ 87 w 295"/>
                  <a:gd name="T45" fmla="*/ 94 h 386"/>
                  <a:gd name="T46" fmla="*/ 88 w 295"/>
                  <a:gd name="T47" fmla="*/ 91 h 386"/>
                  <a:gd name="T48" fmla="*/ 120 w 295"/>
                  <a:gd name="T49" fmla="*/ 42 h 386"/>
                  <a:gd name="T50" fmla="*/ 120 w 295"/>
                  <a:gd name="T51" fmla="*/ 42 h 386"/>
                  <a:gd name="T52" fmla="*/ 122 w 295"/>
                  <a:gd name="T53" fmla="*/ 39 h 386"/>
                  <a:gd name="T54" fmla="*/ 122 w 295"/>
                  <a:gd name="T55" fmla="*/ 34 h 386"/>
                  <a:gd name="T56" fmla="*/ 120 w 295"/>
                  <a:gd name="T57" fmla="*/ 30 h 386"/>
                  <a:gd name="T58" fmla="*/ 117 w 295"/>
                  <a:gd name="T59" fmla="*/ 27 h 386"/>
                  <a:gd name="T60" fmla="*/ 78 w 295"/>
                  <a:gd name="T61" fmla="*/ 1 h 386"/>
                  <a:gd name="T62" fmla="*/ 78 w 295"/>
                  <a:gd name="T63" fmla="*/ 1 h 386"/>
                  <a:gd name="T64" fmla="*/ 71 w 295"/>
                  <a:gd name="T65" fmla="*/ 0 h 386"/>
                  <a:gd name="T66" fmla="*/ 71 w 295"/>
                  <a:gd name="T67" fmla="*/ 0 h 386"/>
                  <a:gd name="T68" fmla="*/ 66 w 295"/>
                  <a:gd name="T69" fmla="*/ 1 h 386"/>
                  <a:gd name="T70" fmla="*/ 63 w 295"/>
                  <a:gd name="T71" fmla="*/ 5 h 386"/>
                  <a:gd name="T72" fmla="*/ 5 w 295"/>
                  <a:gd name="T73" fmla="*/ 91 h 386"/>
                  <a:gd name="T74" fmla="*/ 5 w 295"/>
                  <a:gd name="T75" fmla="*/ 91 h 386"/>
                  <a:gd name="T76" fmla="*/ 2 w 295"/>
                  <a:gd name="T77" fmla="*/ 100 h 386"/>
                  <a:gd name="T78" fmla="*/ 2 w 295"/>
                  <a:gd name="T79" fmla="*/ 100 h 386"/>
                  <a:gd name="T80" fmla="*/ 0 w 295"/>
                  <a:gd name="T81" fmla="*/ 111 h 386"/>
                  <a:gd name="T82" fmla="*/ 0 w 295"/>
                  <a:gd name="T83" fmla="*/ 374 h 386"/>
                  <a:gd name="T84" fmla="*/ 0 w 295"/>
                  <a:gd name="T85" fmla="*/ 374 h 386"/>
                  <a:gd name="T86" fmla="*/ 0 w 295"/>
                  <a:gd name="T87" fmla="*/ 379 h 386"/>
                  <a:gd name="T88" fmla="*/ 4 w 295"/>
                  <a:gd name="T89" fmla="*/ 382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5" h="386">
                    <a:moveTo>
                      <a:pt x="4" y="382"/>
                    </a:moveTo>
                    <a:lnTo>
                      <a:pt x="4" y="382"/>
                    </a:lnTo>
                    <a:lnTo>
                      <a:pt x="7" y="384"/>
                    </a:lnTo>
                    <a:lnTo>
                      <a:pt x="10" y="386"/>
                    </a:lnTo>
                    <a:lnTo>
                      <a:pt x="10" y="386"/>
                    </a:lnTo>
                    <a:lnTo>
                      <a:pt x="247" y="384"/>
                    </a:lnTo>
                    <a:lnTo>
                      <a:pt x="247" y="384"/>
                    </a:lnTo>
                    <a:lnTo>
                      <a:pt x="252" y="382"/>
                    </a:lnTo>
                    <a:lnTo>
                      <a:pt x="256" y="380"/>
                    </a:lnTo>
                    <a:lnTo>
                      <a:pt x="259" y="377"/>
                    </a:lnTo>
                    <a:lnTo>
                      <a:pt x="261" y="372"/>
                    </a:lnTo>
                    <a:lnTo>
                      <a:pt x="295" y="111"/>
                    </a:lnTo>
                    <a:lnTo>
                      <a:pt x="295" y="111"/>
                    </a:lnTo>
                    <a:lnTo>
                      <a:pt x="293" y="106"/>
                    </a:lnTo>
                    <a:lnTo>
                      <a:pt x="291" y="103"/>
                    </a:lnTo>
                    <a:lnTo>
                      <a:pt x="288" y="101"/>
                    </a:lnTo>
                    <a:lnTo>
                      <a:pt x="285" y="100"/>
                    </a:lnTo>
                    <a:lnTo>
                      <a:pt x="93" y="100"/>
                    </a:lnTo>
                    <a:lnTo>
                      <a:pt x="93" y="100"/>
                    </a:lnTo>
                    <a:lnTo>
                      <a:pt x="93" y="100"/>
                    </a:lnTo>
                    <a:lnTo>
                      <a:pt x="90" y="100"/>
                    </a:lnTo>
                    <a:lnTo>
                      <a:pt x="88" y="96"/>
                    </a:lnTo>
                    <a:lnTo>
                      <a:pt x="87" y="94"/>
                    </a:lnTo>
                    <a:lnTo>
                      <a:pt x="88" y="91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2" y="39"/>
                    </a:lnTo>
                    <a:lnTo>
                      <a:pt x="122" y="34"/>
                    </a:lnTo>
                    <a:lnTo>
                      <a:pt x="120" y="30"/>
                    </a:lnTo>
                    <a:lnTo>
                      <a:pt x="117" y="27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6" y="1"/>
                    </a:lnTo>
                    <a:lnTo>
                      <a:pt x="63" y="5"/>
                    </a:lnTo>
                    <a:lnTo>
                      <a:pt x="5" y="91"/>
                    </a:lnTo>
                    <a:lnTo>
                      <a:pt x="5" y="91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11"/>
                    </a:lnTo>
                    <a:lnTo>
                      <a:pt x="0" y="374"/>
                    </a:lnTo>
                    <a:lnTo>
                      <a:pt x="0" y="374"/>
                    </a:lnTo>
                    <a:lnTo>
                      <a:pt x="0" y="379"/>
                    </a:lnTo>
                    <a:lnTo>
                      <a:pt x="4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031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56386" y="1758816"/>
            <a:ext cx="1634128" cy="1655405"/>
            <a:chOff x="3597010" y="2174452"/>
            <a:chExt cx="1634128" cy="1655405"/>
          </a:xfrm>
        </p:grpSpPr>
        <p:sp>
          <p:nvSpPr>
            <p:cNvPr id="3" name="Freeform 11"/>
            <p:cNvSpPr>
              <a:spLocks/>
            </p:cNvSpPr>
            <p:nvPr/>
          </p:nvSpPr>
          <p:spPr bwMode="auto">
            <a:xfrm>
              <a:off x="3597010" y="2174452"/>
              <a:ext cx="1634128" cy="1564456"/>
            </a:xfrm>
            <a:custGeom>
              <a:avLst/>
              <a:gdLst>
                <a:gd name="T0" fmla="*/ 522 w 629"/>
                <a:gd name="T1" fmla="*/ 0 h 603"/>
                <a:gd name="T2" fmla="*/ 107 w 629"/>
                <a:gd name="T3" fmla="*/ 0 h 603"/>
                <a:gd name="T4" fmla="*/ 0 w 629"/>
                <a:gd name="T5" fmla="*/ 107 h 603"/>
                <a:gd name="T6" fmla="*/ 0 w 629"/>
                <a:gd name="T7" fmla="*/ 496 h 603"/>
                <a:gd name="T8" fmla="*/ 107 w 629"/>
                <a:gd name="T9" fmla="*/ 603 h 603"/>
                <a:gd name="T10" fmla="*/ 118 w 629"/>
                <a:gd name="T11" fmla="*/ 603 h 603"/>
                <a:gd name="T12" fmla="*/ 118 w 629"/>
                <a:gd name="T13" fmla="*/ 552 h 603"/>
                <a:gd name="T14" fmla="*/ 160 w 629"/>
                <a:gd name="T15" fmla="*/ 510 h 603"/>
                <a:gd name="T16" fmla="*/ 468 w 629"/>
                <a:gd name="T17" fmla="*/ 510 h 603"/>
                <a:gd name="T18" fmla="*/ 510 w 629"/>
                <a:gd name="T19" fmla="*/ 552 h 603"/>
                <a:gd name="T20" fmla="*/ 510 w 629"/>
                <a:gd name="T21" fmla="*/ 603 h 603"/>
                <a:gd name="T22" fmla="*/ 522 w 629"/>
                <a:gd name="T23" fmla="*/ 603 h 603"/>
                <a:gd name="T24" fmla="*/ 629 w 629"/>
                <a:gd name="T25" fmla="*/ 496 h 603"/>
                <a:gd name="T26" fmla="*/ 629 w 629"/>
                <a:gd name="T27" fmla="*/ 107 h 603"/>
                <a:gd name="T28" fmla="*/ 522 w 629"/>
                <a:gd name="T2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603">
                  <a:moveTo>
                    <a:pt x="522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55"/>
                    <a:pt x="48" y="603"/>
                    <a:pt x="107" y="603"/>
                  </a:cubicBezTo>
                  <a:cubicBezTo>
                    <a:pt x="118" y="603"/>
                    <a:pt x="118" y="603"/>
                    <a:pt x="118" y="603"/>
                  </a:cubicBezTo>
                  <a:cubicBezTo>
                    <a:pt x="118" y="552"/>
                    <a:pt x="118" y="552"/>
                    <a:pt x="118" y="552"/>
                  </a:cubicBezTo>
                  <a:cubicBezTo>
                    <a:pt x="118" y="529"/>
                    <a:pt x="137" y="510"/>
                    <a:pt x="160" y="510"/>
                  </a:cubicBezTo>
                  <a:cubicBezTo>
                    <a:pt x="468" y="510"/>
                    <a:pt x="468" y="510"/>
                    <a:pt x="468" y="510"/>
                  </a:cubicBezTo>
                  <a:cubicBezTo>
                    <a:pt x="491" y="510"/>
                    <a:pt x="510" y="529"/>
                    <a:pt x="510" y="552"/>
                  </a:cubicBezTo>
                  <a:cubicBezTo>
                    <a:pt x="510" y="603"/>
                    <a:pt x="510" y="603"/>
                    <a:pt x="510" y="603"/>
                  </a:cubicBezTo>
                  <a:cubicBezTo>
                    <a:pt x="522" y="603"/>
                    <a:pt x="522" y="603"/>
                    <a:pt x="522" y="603"/>
                  </a:cubicBezTo>
                  <a:cubicBezTo>
                    <a:pt x="582" y="603"/>
                    <a:pt x="629" y="555"/>
                    <a:pt x="629" y="496"/>
                  </a:cubicBezTo>
                  <a:cubicBezTo>
                    <a:pt x="629" y="107"/>
                    <a:pt x="629" y="107"/>
                    <a:pt x="629" y="107"/>
                  </a:cubicBezTo>
                  <a:cubicBezTo>
                    <a:pt x="629" y="48"/>
                    <a:pt x="582" y="0"/>
                    <a:pt x="522" y="0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751133" y="3519750"/>
              <a:ext cx="1151215" cy="310107"/>
              <a:chOff x="3751133" y="3519750"/>
              <a:chExt cx="1151215" cy="310107"/>
            </a:xfrm>
          </p:grpSpPr>
          <p:sp>
            <p:nvSpPr>
              <p:cNvPr id="5" name="Freeform 12"/>
              <p:cNvSpPr>
                <a:spLocks/>
              </p:cNvSpPr>
              <p:nvPr/>
            </p:nvSpPr>
            <p:spPr bwMode="auto">
              <a:xfrm>
                <a:off x="3947482" y="3536390"/>
                <a:ext cx="933184" cy="293467"/>
              </a:xfrm>
              <a:custGeom>
                <a:avLst/>
                <a:gdLst>
                  <a:gd name="T0" fmla="*/ 333 w 359"/>
                  <a:gd name="T1" fmla="*/ 0 h 113"/>
                  <a:gd name="T2" fmla="*/ 359 w 359"/>
                  <a:gd name="T3" fmla="*/ 26 h 113"/>
                  <a:gd name="T4" fmla="*/ 359 w 359"/>
                  <a:gd name="T5" fmla="*/ 87 h 113"/>
                  <a:gd name="T6" fmla="*/ 333 w 359"/>
                  <a:gd name="T7" fmla="*/ 113 h 113"/>
                  <a:gd name="T8" fmla="*/ 26 w 359"/>
                  <a:gd name="T9" fmla="*/ 113 h 113"/>
                  <a:gd name="T10" fmla="*/ 0 w 359"/>
                  <a:gd name="T11" fmla="*/ 87 h 113"/>
                  <a:gd name="T12" fmla="*/ 0 w 359"/>
                  <a:gd name="T13" fmla="*/ 26 h 113"/>
                  <a:gd name="T14" fmla="*/ 26 w 359"/>
                  <a:gd name="T15" fmla="*/ 0 h 113"/>
                  <a:gd name="T16" fmla="*/ 333 w 359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113">
                    <a:moveTo>
                      <a:pt x="333" y="0"/>
                    </a:moveTo>
                    <a:cubicBezTo>
                      <a:pt x="348" y="0"/>
                      <a:pt x="359" y="11"/>
                      <a:pt x="359" y="26"/>
                    </a:cubicBezTo>
                    <a:cubicBezTo>
                      <a:pt x="359" y="87"/>
                      <a:pt x="359" y="87"/>
                      <a:pt x="359" y="87"/>
                    </a:cubicBezTo>
                    <a:cubicBezTo>
                      <a:pt x="359" y="101"/>
                      <a:pt x="348" y="113"/>
                      <a:pt x="333" y="113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11" y="113"/>
                      <a:pt x="0" y="101"/>
                      <a:pt x="0" y="8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1"/>
                      <a:pt x="11" y="0"/>
                      <a:pt x="26" y="0"/>
                    </a:cubicBezTo>
                    <a:lnTo>
                      <a:pt x="333" y="0"/>
                    </a:lnTo>
                    <a:close/>
                  </a:path>
                </a:pathLst>
              </a:custGeom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pic>
            <p:nvPicPr>
              <p:cNvPr id="6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3205" y="3603951"/>
                <a:ext cx="156234" cy="156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29"/>
              <p:cNvSpPr txBox="1"/>
              <p:nvPr/>
            </p:nvSpPr>
            <p:spPr>
              <a:xfrm flipH="1">
                <a:off x="3751133" y="3519750"/>
                <a:ext cx="11512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Rounded MT Bold" pitchFamily="34" charset="0"/>
                    <a:ea typeface="微软雅黑" pitchFamily="34" charset="-122"/>
                    <a:cs typeface="Times New Roman" pitchFamily="18" charset="0"/>
                  </a:rPr>
                  <a:t>More…</a:t>
                </a:r>
                <a:endParaRPr kumimoji="0" lang="zh-CN" altLang="en-US" sz="1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Oval 65"/>
          <p:cNvSpPr>
            <a:spLocks noChangeArrowheads="1"/>
          </p:cNvSpPr>
          <p:nvPr/>
        </p:nvSpPr>
        <p:spPr bwMode="auto">
          <a:xfrm rot="10800000" flipV="1">
            <a:off x="4754201" y="5455465"/>
            <a:ext cx="2578433" cy="800173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12165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8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宋体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776729" y="990476"/>
            <a:ext cx="4798932" cy="5031172"/>
          </a:xfrm>
          <a:custGeom>
            <a:avLst/>
            <a:gdLst>
              <a:gd name="T0" fmla="*/ 1317 w 1848"/>
              <a:gd name="T1" fmla="*/ 227 h 1939"/>
              <a:gd name="T2" fmla="*/ 1285 w 1848"/>
              <a:gd name="T3" fmla="*/ 208 h 1939"/>
              <a:gd name="T4" fmla="*/ 1276 w 1848"/>
              <a:gd name="T5" fmla="*/ 203 h 1939"/>
              <a:gd name="T6" fmla="*/ 1251 w 1848"/>
              <a:gd name="T7" fmla="*/ 191 h 1939"/>
              <a:gd name="T8" fmla="*/ 1242 w 1848"/>
              <a:gd name="T9" fmla="*/ 186 h 1939"/>
              <a:gd name="T10" fmla="*/ 1233 w 1848"/>
              <a:gd name="T11" fmla="*/ 182 h 1939"/>
              <a:gd name="T12" fmla="*/ 1217 w 1848"/>
              <a:gd name="T13" fmla="*/ 175 h 1939"/>
              <a:gd name="T14" fmla="*/ 1208 w 1848"/>
              <a:gd name="T15" fmla="*/ 171 h 1939"/>
              <a:gd name="T16" fmla="*/ 1198 w 1848"/>
              <a:gd name="T17" fmla="*/ 167 h 1939"/>
              <a:gd name="T18" fmla="*/ 1184 w 1848"/>
              <a:gd name="T19" fmla="*/ 161 h 1939"/>
              <a:gd name="T20" fmla="*/ 1174 w 1848"/>
              <a:gd name="T21" fmla="*/ 157 h 1939"/>
              <a:gd name="T22" fmla="*/ 1164 w 1848"/>
              <a:gd name="T23" fmla="*/ 153 h 1939"/>
              <a:gd name="T24" fmla="*/ 1153 w 1848"/>
              <a:gd name="T25" fmla="*/ 149 h 1939"/>
              <a:gd name="T26" fmla="*/ 1140 w 1848"/>
              <a:gd name="T27" fmla="*/ 145 h 1939"/>
              <a:gd name="T28" fmla="*/ 1129 w 1848"/>
              <a:gd name="T29" fmla="*/ 141 h 1939"/>
              <a:gd name="T30" fmla="*/ 1118 w 1848"/>
              <a:gd name="T31" fmla="*/ 138 h 1939"/>
              <a:gd name="T32" fmla="*/ 1108 w 1848"/>
              <a:gd name="T33" fmla="*/ 134 h 1939"/>
              <a:gd name="T34" fmla="*/ 1094 w 1848"/>
              <a:gd name="T35" fmla="*/ 130 h 1939"/>
              <a:gd name="T36" fmla="*/ 1082 w 1848"/>
              <a:gd name="T37" fmla="*/ 127 h 1939"/>
              <a:gd name="T38" fmla="*/ 1071 w 1848"/>
              <a:gd name="T39" fmla="*/ 125 h 1939"/>
              <a:gd name="T40" fmla="*/ 1060 w 1848"/>
              <a:gd name="T41" fmla="*/ 122 h 1939"/>
              <a:gd name="T42" fmla="*/ 1046 w 1848"/>
              <a:gd name="T43" fmla="*/ 119 h 1939"/>
              <a:gd name="T44" fmla="*/ 1035 w 1848"/>
              <a:gd name="T45" fmla="*/ 117 h 1939"/>
              <a:gd name="T46" fmla="*/ 1024 w 1848"/>
              <a:gd name="T47" fmla="*/ 114 h 1939"/>
              <a:gd name="T48" fmla="*/ 1015 w 1848"/>
              <a:gd name="T49" fmla="*/ 8 h 1939"/>
              <a:gd name="T50" fmla="*/ 1010 w 1848"/>
              <a:gd name="T51" fmla="*/ 5 h 1939"/>
              <a:gd name="T52" fmla="*/ 631 w 1848"/>
              <a:gd name="T53" fmla="*/ 371 h 1939"/>
              <a:gd name="T54" fmla="*/ 1011 w 1848"/>
              <a:gd name="T55" fmla="*/ 735 h 1939"/>
              <a:gd name="T56" fmla="*/ 1017 w 1848"/>
              <a:gd name="T57" fmla="*/ 733 h 1939"/>
              <a:gd name="T58" fmla="*/ 1158 w 1848"/>
              <a:gd name="T59" fmla="*/ 796 h 1939"/>
              <a:gd name="T60" fmla="*/ 1172 w 1848"/>
              <a:gd name="T61" fmla="*/ 825 h 1939"/>
              <a:gd name="T62" fmla="*/ 596 w 1848"/>
              <a:gd name="T63" fmla="*/ 1152 h 1939"/>
              <a:gd name="T64" fmla="*/ 576 w 1848"/>
              <a:gd name="T65" fmla="*/ 1121 h 1939"/>
              <a:gd name="T66" fmla="*/ 475 w 1848"/>
              <a:gd name="T67" fmla="*/ 913 h 1939"/>
              <a:gd name="T68" fmla="*/ 422 w 1848"/>
              <a:gd name="T69" fmla="*/ 948 h 1939"/>
              <a:gd name="T70" fmla="*/ 75 w 1848"/>
              <a:gd name="T71" fmla="*/ 913 h 1939"/>
              <a:gd name="T72" fmla="*/ 10 w 1848"/>
              <a:gd name="T73" fmla="*/ 902 h 1939"/>
              <a:gd name="T74" fmla="*/ 1286 w 1848"/>
              <a:gd name="T75" fmla="*/ 1708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48" h="1939">
                <a:moveTo>
                  <a:pt x="1617" y="540"/>
                </a:moveTo>
                <a:cubicBezTo>
                  <a:pt x="1542" y="407"/>
                  <a:pt x="1438" y="302"/>
                  <a:pt x="1317" y="227"/>
                </a:cubicBezTo>
                <a:cubicBezTo>
                  <a:pt x="1317" y="227"/>
                  <a:pt x="1317" y="227"/>
                  <a:pt x="1317" y="227"/>
                </a:cubicBezTo>
                <a:cubicBezTo>
                  <a:pt x="1306" y="220"/>
                  <a:pt x="1295" y="214"/>
                  <a:pt x="1285" y="208"/>
                </a:cubicBezTo>
                <a:cubicBezTo>
                  <a:pt x="1284" y="208"/>
                  <a:pt x="1284" y="208"/>
                  <a:pt x="1283" y="207"/>
                </a:cubicBezTo>
                <a:cubicBezTo>
                  <a:pt x="1281" y="206"/>
                  <a:pt x="1278" y="205"/>
                  <a:pt x="1276" y="203"/>
                </a:cubicBezTo>
                <a:cubicBezTo>
                  <a:pt x="1275" y="203"/>
                  <a:pt x="1275" y="203"/>
                  <a:pt x="1274" y="203"/>
                </a:cubicBezTo>
                <a:cubicBezTo>
                  <a:pt x="1267" y="199"/>
                  <a:pt x="1259" y="195"/>
                  <a:pt x="1251" y="191"/>
                </a:cubicBezTo>
                <a:cubicBezTo>
                  <a:pt x="1250" y="190"/>
                  <a:pt x="1250" y="190"/>
                  <a:pt x="1249" y="190"/>
                </a:cubicBezTo>
                <a:cubicBezTo>
                  <a:pt x="1247" y="188"/>
                  <a:pt x="1244" y="187"/>
                  <a:pt x="1242" y="186"/>
                </a:cubicBezTo>
                <a:cubicBezTo>
                  <a:pt x="1241" y="186"/>
                  <a:pt x="1240" y="185"/>
                  <a:pt x="1239" y="185"/>
                </a:cubicBezTo>
                <a:cubicBezTo>
                  <a:pt x="1237" y="184"/>
                  <a:pt x="1235" y="183"/>
                  <a:pt x="1233" y="182"/>
                </a:cubicBezTo>
                <a:cubicBezTo>
                  <a:pt x="1232" y="181"/>
                  <a:pt x="1232" y="181"/>
                  <a:pt x="1231" y="181"/>
                </a:cubicBezTo>
                <a:cubicBezTo>
                  <a:pt x="1226" y="179"/>
                  <a:pt x="1222" y="177"/>
                  <a:pt x="1217" y="175"/>
                </a:cubicBezTo>
                <a:cubicBezTo>
                  <a:pt x="1216" y="174"/>
                  <a:pt x="1215" y="174"/>
                  <a:pt x="1215" y="173"/>
                </a:cubicBezTo>
                <a:cubicBezTo>
                  <a:pt x="1212" y="172"/>
                  <a:pt x="1210" y="172"/>
                  <a:pt x="1208" y="171"/>
                </a:cubicBezTo>
                <a:cubicBezTo>
                  <a:pt x="1207" y="170"/>
                  <a:pt x="1206" y="170"/>
                  <a:pt x="1204" y="169"/>
                </a:cubicBezTo>
                <a:cubicBezTo>
                  <a:pt x="1202" y="168"/>
                  <a:pt x="1200" y="167"/>
                  <a:pt x="1198" y="167"/>
                </a:cubicBezTo>
                <a:cubicBezTo>
                  <a:pt x="1197" y="166"/>
                  <a:pt x="1196" y="165"/>
                  <a:pt x="1194" y="165"/>
                </a:cubicBezTo>
                <a:cubicBezTo>
                  <a:pt x="1191" y="163"/>
                  <a:pt x="1187" y="162"/>
                  <a:pt x="1184" y="161"/>
                </a:cubicBezTo>
                <a:cubicBezTo>
                  <a:pt x="1182" y="160"/>
                  <a:pt x="1181" y="159"/>
                  <a:pt x="1180" y="159"/>
                </a:cubicBezTo>
                <a:cubicBezTo>
                  <a:pt x="1178" y="158"/>
                  <a:pt x="1176" y="157"/>
                  <a:pt x="1174" y="157"/>
                </a:cubicBezTo>
                <a:cubicBezTo>
                  <a:pt x="1172" y="156"/>
                  <a:pt x="1171" y="156"/>
                  <a:pt x="1169" y="155"/>
                </a:cubicBezTo>
                <a:cubicBezTo>
                  <a:pt x="1167" y="154"/>
                  <a:pt x="1166" y="154"/>
                  <a:pt x="1164" y="153"/>
                </a:cubicBezTo>
                <a:cubicBezTo>
                  <a:pt x="1162" y="152"/>
                  <a:pt x="1160" y="152"/>
                  <a:pt x="1159" y="151"/>
                </a:cubicBezTo>
                <a:cubicBezTo>
                  <a:pt x="1157" y="150"/>
                  <a:pt x="1155" y="150"/>
                  <a:pt x="1153" y="149"/>
                </a:cubicBezTo>
                <a:cubicBezTo>
                  <a:pt x="1151" y="148"/>
                  <a:pt x="1149" y="148"/>
                  <a:pt x="1147" y="147"/>
                </a:cubicBezTo>
                <a:cubicBezTo>
                  <a:pt x="1145" y="146"/>
                  <a:pt x="1142" y="145"/>
                  <a:pt x="1140" y="145"/>
                </a:cubicBezTo>
                <a:cubicBezTo>
                  <a:pt x="1138" y="144"/>
                  <a:pt x="1136" y="143"/>
                  <a:pt x="1133" y="142"/>
                </a:cubicBezTo>
                <a:cubicBezTo>
                  <a:pt x="1132" y="142"/>
                  <a:pt x="1130" y="141"/>
                  <a:pt x="1129" y="141"/>
                </a:cubicBezTo>
                <a:cubicBezTo>
                  <a:pt x="1127" y="140"/>
                  <a:pt x="1125" y="140"/>
                  <a:pt x="1123" y="139"/>
                </a:cubicBezTo>
                <a:cubicBezTo>
                  <a:pt x="1121" y="139"/>
                  <a:pt x="1120" y="138"/>
                  <a:pt x="1118" y="138"/>
                </a:cubicBezTo>
                <a:cubicBezTo>
                  <a:pt x="1116" y="137"/>
                  <a:pt x="1114" y="136"/>
                  <a:pt x="1112" y="136"/>
                </a:cubicBezTo>
                <a:cubicBezTo>
                  <a:pt x="1110" y="135"/>
                  <a:pt x="1109" y="135"/>
                  <a:pt x="1108" y="134"/>
                </a:cubicBezTo>
                <a:cubicBezTo>
                  <a:pt x="1104" y="133"/>
                  <a:pt x="1101" y="132"/>
                  <a:pt x="1097" y="132"/>
                </a:cubicBezTo>
                <a:cubicBezTo>
                  <a:pt x="1096" y="131"/>
                  <a:pt x="1095" y="131"/>
                  <a:pt x="1094" y="130"/>
                </a:cubicBezTo>
                <a:cubicBezTo>
                  <a:pt x="1091" y="130"/>
                  <a:pt x="1089" y="129"/>
                  <a:pt x="1087" y="129"/>
                </a:cubicBezTo>
                <a:cubicBezTo>
                  <a:pt x="1085" y="128"/>
                  <a:pt x="1084" y="128"/>
                  <a:pt x="1082" y="127"/>
                </a:cubicBezTo>
                <a:cubicBezTo>
                  <a:pt x="1080" y="127"/>
                  <a:pt x="1078" y="126"/>
                  <a:pt x="1075" y="126"/>
                </a:cubicBezTo>
                <a:cubicBezTo>
                  <a:pt x="1074" y="125"/>
                  <a:pt x="1073" y="125"/>
                  <a:pt x="1071" y="125"/>
                </a:cubicBezTo>
                <a:cubicBezTo>
                  <a:pt x="1068" y="124"/>
                  <a:pt x="1065" y="123"/>
                  <a:pt x="1062" y="122"/>
                </a:cubicBezTo>
                <a:cubicBezTo>
                  <a:pt x="1061" y="122"/>
                  <a:pt x="1060" y="122"/>
                  <a:pt x="1060" y="122"/>
                </a:cubicBezTo>
                <a:cubicBezTo>
                  <a:pt x="1056" y="121"/>
                  <a:pt x="1053" y="120"/>
                  <a:pt x="1050" y="120"/>
                </a:cubicBezTo>
                <a:cubicBezTo>
                  <a:pt x="1049" y="119"/>
                  <a:pt x="1048" y="119"/>
                  <a:pt x="1046" y="119"/>
                </a:cubicBezTo>
                <a:cubicBezTo>
                  <a:pt x="1044" y="118"/>
                  <a:pt x="1041" y="118"/>
                  <a:pt x="1039" y="117"/>
                </a:cubicBezTo>
                <a:cubicBezTo>
                  <a:pt x="1038" y="117"/>
                  <a:pt x="1036" y="117"/>
                  <a:pt x="1035" y="117"/>
                </a:cubicBezTo>
                <a:cubicBezTo>
                  <a:pt x="1032" y="116"/>
                  <a:pt x="1030" y="116"/>
                  <a:pt x="1027" y="115"/>
                </a:cubicBezTo>
                <a:cubicBezTo>
                  <a:pt x="1026" y="115"/>
                  <a:pt x="1025" y="115"/>
                  <a:pt x="1024" y="114"/>
                </a:cubicBezTo>
                <a:cubicBezTo>
                  <a:pt x="1021" y="114"/>
                  <a:pt x="1018" y="113"/>
                  <a:pt x="1016" y="113"/>
                </a:cubicBezTo>
                <a:cubicBezTo>
                  <a:pt x="1015" y="8"/>
                  <a:pt x="1015" y="8"/>
                  <a:pt x="1015" y="8"/>
                </a:cubicBezTo>
                <a:cubicBezTo>
                  <a:pt x="1015" y="0"/>
                  <a:pt x="1015" y="0"/>
                  <a:pt x="1015" y="0"/>
                </a:cubicBezTo>
                <a:cubicBezTo>
                  <a:pt x="1010" y="5"/>
                  <a:pt x="1010" y="5"/>
                  <a:pt x="1010" y="5"/>
                </a:cubicBezTo>
                <a:cubicBezTo>
                  <a:pt x="929" y="83"/>
                  <a:pt x="929" y="83"/>
                  <a:pt x="929" y="83"/>
                </a:cubicBezTo>
                <a:cubicBezTo>
                  <a:pt x="631" y="371"/>
                  <a:pt x="631" y="371"/>
                  <a:pt x="631" y="371"/>
                </a:cubicBezTo>
                <a:cubicBezTo>
                  <a:pt x="928" y="655"/>
                  <a:pt x="928" y="655"/>
                  <a:pt x="928" y="655"/>
                </a:cubicBezTo>
                <a:cubicBezTo>
                  <a:pt x="1011" y="735"/>
                  <a:pt x="1011" y="735"/>
                  <a:pt x="1011" y="735"/>
                </a:cubicBezTo>
                <a:cubicBezTo>
                  <a:pt x="1017" y="741"/>
                  <a:pt x="1017" y="741"/>
                  <a:pt x="1017" y="741"/>
                </a:cubicBezTo>
                <a:cubicBezTo>
                  <a:pt x="1017" y="733"/>
                  <a:pt x="1017" y="733"/>
                  <a:pt x="1017" y="733"/>
                </a:cubicBezTo>
                <a:cubicBezTo>
                  <a:pt x="1016" y="661"/>
                  <a:pt x="1016" y="661"/>
                  <a:pt x="1016" y="661"/>
                </a:cubicBezTo>
                <a:cubicBezTo>
                  <a:pt x="1074" y="690"/>
                  <a:pt x="1124" y="736"/>
                  <a:pt x="1158" y="796"/>
                </a:cubicBezTo>
                <a:cubicBezTo>
                  <a:pt x="1163" y="806"/>
                  <a:pt x="1168" y="815"/>
                  <a:pt x="1172" y="825"/>
                </a:cubicBezTo>
                <a:cubicBezTo>
                  <a:pt x="1172" y="825"/>
                  <a:pt x="1172" y="825"/>
                  <a:pt x="1172" y="825"/>
                </a:cubicBezTo>
                <a:cubicBezTo>
                  <a:pt x="1240" y="980"/>
                  <a:pt x="1181" y="1165"/>
                  <a:pt x="1029" y="1249"/>
                </a:cubicBezTo>
                <a:cubicBezTo>
                  <a:pt x="880" y="1333"/>
                  <a:pt x="693" y="1288"/>
                  <a:pt x="596" y="1152"/>
                </a:cubicBezTo>
                <a:cubicBezTo>
                  <a:pt x="596" y="1152"/>
                  <a:pt x="596" y="1152"/>
                  <a:pt x="596" y="1152"/>
                </a:cubicBezTo>
                <a:cubicBezTo>
                  <a:pt x="589" y="1142"/>
                  <a:pt x="582" y="1132"/>
                  <a:pt x="576" y="1121"/>
                </a:cubicBezTo>
                <a:cubicBezTo>
                  <a:pt x="536" y="1049"/>
                  <a:pt x="526" y="969"/>
                  <a:pt x="541" y="894"/>
                </a:cubicBezTo>
                <a:cubicBezTo>
                  <a:pt x="522" y="906"/>
                  <a:pt x="499" y="913"/>
                  <a:pt x="475" y="913"/>
                </a:cubicBezTo>
                <a:cubicBezTo>
                  <a:pt x="462" y="913"/>
                  <a:pt x="462" y="913"/>
                  <a:pt x="462" y="913"/>
                </a:cubicBezTo>
                <a:cubicBezTo>
                  <a:pt x="459" y="932"/>
                  <a:pt x="442" y="948"/>
                  <a:pt x="422" y="948"/>
                </a:cubicBezTo>
                <a:cubicBezTo>
                  <a:pt x="115" y="948"/>
                  <a:pt x="115" y="948"/>
                  <a:pt x="115" y="948"/>
                </a:cubicBezTo>
                <a:cubicBezTo>
                  <a:pt x="95" y="948"/>
                  <a:pt x="78" y="932"/>
                  <a:pt x="75" y="913"/>
                </a:cubicBezTo>
                <a:cubicBezTo>
                  <a:pt x="60" y="913"/>
                  <a:pt x="60" y="913"/>
                  <a:pt x="60" y="913"/>
                </a:cubicBezTo>
                <a:cubicBezTo>
                  <a:pt x="43" y="913"/>
                  <a:pt x="26" y="909"/>
                  <a:pt x="10" y="902"/>
                </a:cubicBezTo>
                <a:cubicBezTo>
                  <a:pt x="0" y="1062"/>
                  <a:pt x="34" y="1227"/>
                  <a:pt x="118" y="1377"/>
                </a:cubicBezTo>
                <a:cubicBezTo>
                  <a:pt x="349" y="1791"/>
                  <a:pt x="872" y="1939"/>
                  <a:pt x="1286" y="1708"/>
                </a:cubicBezTo>
                <a:cubicBezTo>
                  <a:pt x="1700" y="1477"/>
                  <a:pt x="1848" y="954"/>
                  <a:pt x="1617" y="540"/>
                </a:cubicBezTo>
                <a:close/>
              </a:path>
            </a:pathLst>
          </a:custGeom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21610" tIns="60805" rIns="121610" bIns="6080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65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103978" y="2106891"/>
            <a:ext cx="994411" cy="12668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610" tIns="60805" rIns="121610" bIns="6080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65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53504" y="1859562"/>
            <a:ext cx="253354" cy="251242"/>
            <a:chOff x="3755356" y="2223176"/>
            <a:chExt cx="253354" cy="251242"/>
          </a:xfrm>
        </p:grpSpPr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755356" y="2223176"/>
              <a:ext cx="152012" cy="133010"/>
            </a:xfrm>
            <a:custGeom>
              <a:avLst/>
              <a:gdLst>
                <a:gd name="T0" fmla="*/ 30 w 58"/>
                <a:gd name="T1" fmla="*/ 49 h 51"/>
                <a:gd name="T2" fmla="*/ 20 w 58"/>
                <a:gd name="T3" fmla="*/ 41 h 51"/>
                <a:gd name="T4" fmla="*/ 30 w 58"/>
                <a:gd name="T5" fmla="*/ 42 h 51"/>
                <a:gd name="T6" fmla="*/ 58 w 58"/>
                <a:gd name="T7" fmla="*/ 21 h 51"/>
                <a:gd name="T8" fmla="*/ 30 w 58"/>
                <a:gd name="T9" fmla="*/ 0 h 51"/>
                <a:gd name="T10" fmla="*/ 0 w 58"/>
                <a:gd name="T11" fmla="*/ 21 h 51"/>
                <a:gd name="T12" fmla="*/ 30 w 58"/>
                <a:gd name="T13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1">
                  <a:moveTo>
                    <a:pt x="30" y="49"/>
                  </a:moveTo>
                  <a:cubicBezTo>
                    <a:pt x="26" y="47"/>
                    <a:pt x="22" y="44"/>
                    <a:pt x="20" y="41"/>
                  </a:cubicBezTo>
                  <a:cubicBezTo>
                    <a:pt x="23" y="41"/>
                    <a:pt x="26" y="42"/>
                    <a:pt x="30" y="42"/>
                  </a:cubicBezTo>
                  <a:cubicBezTo>
                    <a:pt x="45" y="42"/>
                    <a:pt x="58" y="32"/>
                    <a:pt x="58" y="21"/>
                  </a:cubicBezTo>
                  <a:cubicBezTo>
                    <a:pt x="58" y="9"/>
                    <a:pt x="45" y="0"/>
                    <a:pt x="30" y="0"/>
                  </a:cubicBezTo>
                  <a:cubicBezTo>
                    <a:pt x="14" y="0"/>
                    <a:pt x="0" y="8"/>
                    <a:pt x="0" y="21"/>
                  </a:cubicBezTo>
                  <a:cubicBezTo>
                    <a:pt x="0" y="37"/>
                    <a:pt x="17" y="51"/>
                    <a:pt x="30" y="4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860920" y="2271735"/>
              <a:ext cx="103453" cy="105564"/>
            </a:xfrm>
            <a:custGeom>
              <a:avLst/>
              <a:gdLst>
                <a:gd name="T0" fmla="*/ 0 w 40"/>
                <a:gd name="T1" fmla="*/ 26 h 40"/>
                <a:gd name="T2" fmla="*/ 19 w 40"/>
                <a:gd name="T3" fmla="*/ 40 h 40"/>
                <a:gd name="T4" fmla="*/ 40 w 40"/>
                <a:gd name="T5" fmla="*/ 20 h 40"/>
                <a:gd name="T6" fmla="*/ 23 w 40"/>
                <a:gd name="T7" fmla="*/ 0 h 40"/>
                <a:gd name="T8" fmla="*/ 23 w 40"/>
                <a:gd name="T9" fmla="*/ 2 h 40"/>
                <a:gd name="T10" fmla="*/ 0 w 40"/>
                <a:gd name="T1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0" y="26"/>
                  </a:moveTo>
                  <a:cubicBezTo>
                    <a:pt x="3" y="34"/>
                    <a:pt x="10" y="40"/>
                    <a:pt x="19" y="40"/>
                  </a:cubicBezTo>
                  <a:cubicBezTo>
                    <a:pt x="30" y="40"/>
                    <a:pt x="40" y="31"/>
                    <a:pt x="40" y="20"/>
                  </a:cubicBezTo>
                  <a:cubicBezTo>
                    <a:pt x="40" y="10"/>
                    <a:pt x="32" y="2"/>
                    <a:pt x="23" y="0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13"/>
                    <a:pt x="13" y="23"/>
                    <a:pt x="0" y="2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812361" y="2370965"/>
              <a:ext cx="196349" cy="103453"/>
            </a:xfrm>
            <a:custGeom>
              <a:avLst/>
              <a:gdLst>
                <a:gd name="T0" fmla="*/ 57 w 75"/>
                <a:gd name="T1" fmla="*/ 0 h 40"/>
                <a:gd name="T2" fmla="*/ 37 w 75"/>
                <a:gd name="T3" fmla="*/ 9 h 40"/>
                <a:gd name="T4" fmla="*/ 17 w 75"/>
                <a:gd name="T5" fmla="*/ 0 h 40"/>
                <a:gd name="T6" fmla="*/ 0 w 75"/>
                <a:gd name="T7" fmla="*/ 31 h 40"/>
                <a:gd name="T8" fmla="*/ 1 w 75"/>
                <a:gd name="T9" fmla="*/ 40 h 40"/>
                <a:gd name="T10" fmla="*/ 74 w 75"/>
                <a:gd name="T11" fmla="*/ 40 h 40"/>
                <a:gd name="T12" fmla="*/ 75 w 75"/>
                <a:gd name="T13" fmla="*/ 31 h 40"/>
                <a:gd name="T14" fmla="*/ 57 w 75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0">
                  <a:moveTo>
                    <a:pt x="57" y="0"/>
                  </a:moveTo>
                  <a:cubicBezTo>
                    <a:pt x="53" y="5"/>
                    <a:pt x="45" y="9"/>
                    <a:pt x="37" y="9"/>
                  </a:cubicBezTo>
                  <a:cubicBezTo>
                    <a:pt x="29" y="9"/>
                    <a:pt x="22" y="5"/>
                    <a:pt x="17" y="0"/>
                  </a:cubicBezTo>
                  <a:cubicBezTo>
                    <a:pt x="7" y="6"/>
                    <a:pt x="0" y="18"/>
                    <a:pt x="0" y="31"/>
                  </a:cubicBezTo>
                  <a:cubicBezTo>
                    <a:pt x="0" y="34"/>
                    <a:pt x="0" y="37"/>
                    <a:pt x="1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7"/>
                    <a:pt x="75" y="34"/>
                    <a:pt x="75" y="31"/>
                  </a:cubicBezTo>
                  <a:cubicBezTo>
                    <a:pt x="75" y="18"/>
                    <a:pt x="68" y="6"/>
                    <a:pt x="5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16645" y="3633794"/>
            <a:ext cx="981744" cy="981744"/>
            <a:chOff x="4057269" y="4049430"/>
            <a:chExt cx="981744" cy="981744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057269" y="4049430"/>
              <a:ext cx="981744" cy="981744"/>
            </a:xfrm>
            <a:custGeom>
              <a:avLst/>
              <a:gdLst>
                <a:gd name="T0" fmla="*/ 377 w 378"/>
                <a:gd name="T1" fmla="*/ 209 h 378"/>
                <a:gd name="T2" fmla="*/ 377 w 378"/>
                <a:gd name="T3" fmla="*/ 209 h 378"/>
                <a:gd name="T4" fmla="*/ 378 w 378"/>
                <a:gd name="T5" fmla="*/ 189 h 378"/>
                <a:gd name="T6" fmla="*/ 377 w 378"/>
                <a:gd name="T7" fmla="*/ 169 h 378"/>
                <a:gd name="T8" fmla="*/ 377 w 378"/>
                <a:gd name="T9" fmla="*/ 168 h 378"/>
                <a:gd name="T10" fmla="*/ 377 w 378"/>
                <a:gd name="T11" fmla="*/ 168 h 378"/>
                <a:gd name="T12" fmla="*/ 374 w 378"/>
                <a:gd name="T13" fmla="*/ 151 h 378"/>
                <a:gd name="T14" fmla="*/ 374 w 378"/>
                <a:gd name="T15" fmla="*/ 150 h 378"/>
                <a:gd name="T16" fmla="*/ 373 w 378"/>
                <a:gd name="T17" fmla="*/ 147 h 378"/>
                <a:gd name="T18" fmla="*/ 366 w 378"/>
                <a:gd name="T19" fmla="*/ 122 h 378"/>
                <a:gd name="T20" fmla="*/ 348 w 378"/>
                <a:gd name="T21" fmla="*/ 86 h 378"/>
                <a:gd name="T22" fmla="*/ 296 w 378"/>
                <a:gd name="T23" fmla="*/ 33 h 378"/>
                <a:gd name="T24" fmla="*/ 213 w 378"/>
                <a:gd name="T25" fmla="*/ 1 h 378"/>
                <a:gd name="T26" fmla="*/ 201 w 378"/>
                <a:gd name="T27" fmla="*/ 0 h 378"/>
                <a:gd name="T28" fmla="*/ 195 w 378"/>
                <a:gd name="T29" fmla="*/ 0 h 378"/>
                <a:gd name="T30" fmla="*/ 192 w 378"/>
                <a:gd name="T31" fmla="*/ 0 h 378"/>
                <a:gd name="T32" fmla="*/ 188 w 378"/>
                <a:gd name="T33" fmla="*/ 0 h 378"/>
                <a:gd name="T34" fmla="*/ 164 w 378"/>
                <a:gd name="T35" fmla="*/ 2 h 378"/>
                <a:gd name="T36" fmla="*/ 114 w 378"/>
                <a:gd name="T37" fmla="*/ 15 h 378"/>
                <a:gd name="T38" fmla="*/ 102 w 378"/>
                <a:gd name="T39" fmla="*/ 21 h 378"/>
                <a:gd name="T40" fmla="*/ 91 w 378"/>
                <a:gd name="T41" fmla="*/ 27 h 378"/>
                <a:gd name="T42" fmla="*/ 85 w 378"/>
                <a:gd name="T43" fmla="*/ 31 h 378"/>
                <a:gd name="T44" fmla="*/ 80 w 378"/>
                <a:gd name="T45" fmla="*/ 35 h 378"/>
                <a:gd name="T46" fmla="*/ 69 w 378"/>
                <a:gd name="T47" fmla="*/ 43 h 378"/>
                <a:gd name="T48" fmla="*/ 32 w 378"/>
                <a:gd name="T49" fmla="*/ 83 h 378"/>
                <a:gd name="T50" fmla="*/ 8 w 378"/>
                <a:gd name="T51" fmla="*/ 133 h 378"/>
                <a:gd name="T52" fmla="*/ 0 w 378"/>
                <a:gd name="T53" fmla="*/ 189 h 378"/>
                <a:gd name="T54" fmla="*/ 1 w 378"/>
                <a:gd name="T55" fmla="*/ 203 h 378"/>
                <a:gd name="T56" fmla="*/ 1 w 378"/>
                <a:gd name="T57" fmla="*/ 210 h 378"/>
                <a:gd name="T58" fmla="*/ 2 w 378"/>
                <a:gd name="T59" fmla="*/ 217 h 378"/>
                <a:gd name="T60" fmla="*/ 3 w 378"/>
                <a:gd name="T61" fmla="*/ 224 h 378"/>
                <a:gd name="T62" fmla="*/ 4 w 378"/>
                <a:gd name="T63" fmla="*/ 227 h 378"/>
                <a:gd name="T64" fmla="*/ 5 w 378"/>
                <a:gd name="T65" fmla="*/ 231 h 378"/>
                <a:gd name="T66" fmla="*/ 8 w 378"/>
                <a:gd name="T67" fmla="*/ 244 h 378"/>
                <a:gd name="T68" fmla="*/ 32 w 378"/>
                <a:gd name="T69" fmla="*/ 294 h 378"/>
                <a:gd name="T70" fmla="*/ 69 w 378"/>
                <a:gd name="T71" fmla="*/ 335 h 378"/>
                <a:gd name="T72" fmla="*/ 80 w 378"/>
                <a:gd name="T73" fmla="*/ 343 h 378"/>
                <a:gd name="T74" fmla="*/ 85 w 378"/>
                <a:gd name="T75" fmla="*/ 347 h 378"/>
                <a:gd name="T76" fmla="*/ 91 w 378"/>
                <a:gd name="T77" fmla="*/ 350 h 378"/>
                <a:gd name="T78" fmla="*/ 102 w 378"/>
                <a:gd name="T79" fmla="*/ 357 h 378"/>
                <a:gd name="T80" fmla="*/ 114 w 378"/>
                <a:gd name="T81" fmla="*/ 362 h 378"/>
                <a:gd name="T82" fmla="*/ 164 w 378"/>
                <a:gd name="T83" fmla="*/ 376 h 378"/>
                <a:gd name="T84" fmla="*/ 188 w 378"/>
                <a:gd name="T85" fmla="*/ 378 h 378"/>
                <a:gd name="T86" fmla="*/ 191 w 378"/>
                <a:gd name="T87" fmla="*/ 378 h 378"/>
                <a:gd name="T88" fmla="*/ 195 w 378"/>
                <a:gd name="T89" fmla="*/ 378 h 378"/>
                <a:gd name="T90" fmla="*/ 201 w 378"/>
                <a:gd name="T91" fmla="*/ 377 h 378"/>
                <a:gd name="T92" fmla="*/ 213 w 378"/>
                <a:gd name="T93" fmla="*/ 376 h 378"/>
                <a:gd name="T94" fmla="*/ 296 w 378"/>
                <a:gd name="T95" fmla="*/ 345 h 378"/>
                <a:gd name="T96" fmla="*/ 348 w 378"/>
                <a:gd name="T97" fmla="*/ 291 h 378"/>
                <a:gd name="T98" fmla="*/ 366 w 378"/>
                <a:gd name="T99" fmla="*/ 255 h 378"/>
                <a:gd name="T100" fmla="*/ 373 w 378"/>
                <a:gd name="T101" fmla="*/ 230 h 378"/>
                <a:gd name="T102" fmla="*/ 374 w 378"/>
                <a:gd name="T103" fmla="*/ 228 h 378"/>
                <a:gd name="T104" fmla="*/ 374 w 378"/>
                <a:gd name="T105" fmla="*/ 226 h 378"/>
                <a:gd name="T106" fmla="*/ 377 w 378"/>
                <a:gd name="T107" fmla="*/ 210 h 378"/>
                <a:gd name="T108" fmla="*/ 377 w 378"/>
                <a:gd name="T109" fmla="*/ 20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8" h="378">
                  <a:moveTo>
                    <a:pt x="377" y="209"/>
                  </a:moveTo>
                  <a:cubicBezTo>
                    <a:pt x="377" y="209"/>
                    <a:pt x="377" y="209"/>
                    <a:pt x="377" y="209"/>
                  </a:cubicBezTo>
                  <a:cubicBezTo>
                    <a:pt x="378" y="202"/>
                    <a:pt x="378" y="195"/>
                    <a:pt x="378" y="189"/>
                  </a:cubicBezTo>
                  <a:cubicBezTo>
                    <a:pt x="378" y="182"/>
                    <a:pt x="378" y="175"/>
                    <a:pt x="377" y="169"/>
                  </a:cubicBezTo>
                  <a:cubicBezTo>
                    <a:pt x="377" y="169"/>
                    <a:pt x="377" y="169"/>
                    <a:pt x="377" y="168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2"/>
                    <a:pt x="375" y="157"/>
                    <a:pt x="374" y="151"/>
                  </a:cubicBezTo>
                  <a:cubicBezTo>
                    <a:pt x="374" y="151"/>
                    <a:pt x="374" y="150"/>
                    <a:pt x="374" y="150"/>
                  </a:cubicBezTo>
                  <a:cubicBezTo>
                    <a:pt x="374" y="149"/>
                    <a:pt x="374" y="148"/>
                    <a:pt x="373" y="147"/>
                  </a:cubicBezTo>
                  <a:cubicBezTo>
                    <a:pt x="371" y="139"/>
                    <a:pt x="369" y="130"/>
                    <a:pt x="366" y="122"/>
                  </a:cubicBezTo>
                  <a:cubicBezTo>
                    <a:pt x="362" y="111"/>
                    <a:pt x="356" y="99"/>
                    <a:pt x="348" y="86"/>
                  </a:cubicBezTo>
                  <a:cubicBezTo>
                    <a:pt x="336" y="68"/>
                    <a:pt x="318" y="48"/>
                    <a:pt x="296" y="33"/>
                  </a:cubicBezTo>
                  <a:cubicBezTo>
                    <a:pt x="273" y="17"/>
                    <a:pt x="244" y="5"/>
                    <a:pt x="213" y="1"/>
                  </a:cubicBezTo>
                  <a:cubicBezTo>
                    <a:pt x="209" y="1"/>
                    <a:pt x="205" y="1"/>
                    <a:pt x="201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0" y="0"/>
                    <a:pt x="190" y="0"/>
                    <a:pt x="188" y="0"/>
                  </a:cubicBezTo>
                  <a:cubicBezTo>
                    <a:pt x="180" y="0"/>
                    <a:pt x="172" y="0"/>
                    <a:pt x="164" y="2"/>
                  </a:cubicBezTo>
                  <a:cubicBezTo>
                    <a:pt x="147" y="3"/>
                    <a:pt x="130" y="9"/>
                    <a:pt x="114" y="15"/>
                  </a:cubicBezTo>
                  <a:cubicBezTo>
                    <a:pt x="110" y="17"/>
                    <a:pt x="106" y="19"/>
                    <a:pt x="102" y="21"/>
                  </a:cubicBezTo>
                  <a:cubicBezTo>
                    <a:pt x="98" y="23"/>
                    <a:pt x="95" y="25"/>
                    <a:pt x="91" y="27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3" y="32"/>
                    <a:pt x="81" y="33"/>
                    <a:pt x="80" y="35"/>
                  </a:cubicBezTo>
                  <a:cubicBezTo>
                    <a:pt x="76" y="37"/>
                    <a:pt x="72" y="40"/>
                    <a:pt x="69" y="43"/>
                  </a:cubicBezTo>
                  <a:cubicBezTo>
                    <a:pt x="55" y="54"/>
                    <a:pt x="43" y="68"/>
                    <a:pt x="32" y="83"/>
                  </a:cubicBezTo>
                  <a:cubicBezTo>
                    <a:pt x="22" y="99"/>
                    <a:pt x="14" y="116"/>
                    <a:pt x="8" y="133"/>
                  </a:cubicBezTo>
                  <a:cubicBezTo>
                    <a:pt x="3" y="151"/>
                    <a:pt x="0" y="171"/>
                    <a:pt x="0" y="189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5"/>
                    <a:pt x="1" y="207"/>
                    <a:pt x="1" y="210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5" y="231"/>
                    <a:pt x="5" y="231"/>
                    <a:pt x="5" y="231"/>
                  </a:cubicBezTo>
                  <a:cubicBezTo>
                    <a:pt x="8" y="244"/>
                    <a:pt x="8" y="244"/>
                    <a:pt x="8" y="244"/>
                  </a:cubicBezTo>
                  <a:cubicBezTo>
                    <a:pt x="14" y="262"/>
                    <a:pt x="22" y="279"/>
                    <a:pt x="32" y="294"/>
                  </a:cubicBezTo>
                  <a:cubicBezTo>
                    <a:pt x="43" y="309"/>
                    <a:pt x="55" y="323"/>
                    <a:pt x="69" y="335"/>
                  </a:cubicBezTo>
                  <a:cubicBezTo>
                    <a:pt x="72" y="338"/>
                    <a:pt x="76" y="340"/>
                    <a:pt x="80" y="343"/>
                  </a:cubicBezTo>
                  <a:cubicBezTo>
                    <a:pt x="82" y="344"/>
                    <a:pt x="83" y="345"/>
                    <a:pt x="85" y="347"/>
                  </a:cubicBezTo>
                  <a:cubicBezTo>
                    <a:pt x="91" y="350"/>
                    <a:pt x="91" y="350"/>
                    <a:pt x="91" y="350"/>
                  </a:cubicBezTo>
                  <a:cubicBezTo>
                    <a:pt x="95" y="352"/>
                    <a:pt x="98" y="355"/>
                    <a:pt x="102" y="357"/>
                  </a:cubicBezTo>
                  <a:cubicBezTo>
                    <a:pt x="106" y="359"/>
                    <a:pt x="110" y="360"/>
                    <a:pt x="114" y="362"/>
                  </a:cubicBezTo>
                  <a:cubicBezTo>
                    <a:pt x="130" y="369"/>
                    <a:pt x="147" y="374"/>
                    <a:pt x="164" y="376"/>
                  </a:cubicBezTo>
                  <a:cubicBezTo>
                    <a:pt x="172" y="377"/>
                    <a:pt x="180" y="377"/>
                    <a:pt x="188" y="378"/>
                  </a:cubicBezTo>
                  <a:cubicBezTo>
                    <a:pt x="189" y="378"/>
                    <a:pt x="190" y="378"/>
                    <a:pt x="191" y="378"/>
                  </a:cubicBezTo>
                  <a:cubicBezTo>
                    <a:pt x="195" y="378"/>
                    <a:pt x="195" y="378"/>
                    <a:pt x="195" y="378"/>
                  </a:cubicBezTo>
                  <a:cubicBezTo>
                    <a:pt x="201" y="377"/>
                    <a:pt x="201" y="377"/>
                    <a:pt x="201" y="377"/>
                  </a:cubicBezTo>
                  <a:cubicBezTo>
                    <a:pt x="205" y="377"/>
                    <a:pt x="209" y="377"/>
                    <a:pt x="213" y="376"/>
                  </a:cubicBezTo>
                  <a:cubicBezTo>
                    <a:pt x="244" y="372"/>
                    <a:pt x="273" y="360"/>
                    <a:pt x="296" y="345"/>
                  </a:cubicBezTo>
                  <a:cubicBezTo>
                    <a:pt x="318" y="329"/>
                    <a:pt x="336" y="310"/>
                    <a:pt x="348" y="291"/>
                  </a:cubicBezTo>
                  <a:cubicBezTo>
                    <a:pt x="356" y="279"/>
                    <a:pt x="362" y="267"/>
                    <a:pt x="366" y="255"/>
                  </a:cubicBezTo>
                  <a:cubicBezTo>
                    <a:pt x="369" y="247"/>
                    <a:pt x="371" y="239"/>
                    <a:pt x="373" y="230"/>
                  </a:cubicBezTo>
                  <a:cubicBezTo>
                    <a:pt x="374" y="229"/>
                    <a:pt x="374" y="228"/>
                    <a:pt x="374" y="228"/>
                  </a:cubicBezTo>
                  <a:cubicBezTo>
                    <a:pt x="374" y="227"/>
                    <a:pt x="374" y="227"/>
                    <a:pt x="374" y="226"/>
                  </a:cubicBezTo>
                  <a:cubicBezTo>
                    <a:pt x="375" y="221"/>
                    <a:pt x="376" y="215"/>
                    <a:pt x="377" y="210"/>
                  </a:cubicBezTo>
                  <a:cubicBezTo>
                    <a:pt x="377" y="210"/>
                    <a:pt x="377" y="209"/>
                    <a:pt x="377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97110" y="4099038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01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8" name="TextBox 29"/>
            <p:cNvSpPr txBox="1"/>
            <p:nvPr/>
          </p:nvSpPr>
          <p:spPr>
            <a:xfrm flipH="1">
              <a:off x="4268174" y="4368609"/>
              <a:ext cx="589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 w="18415" cmpd="sng">
                    <a:noFill/>
                    <a:prstDash val="solid"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添加标题</a:t>
              </a:r>
              <a:endParaRPr kumimoji="0" lang="zh-CN" alt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16048" y="4431857"/>
            <a:ext cx="981744" cy="979632"/>
            <a:chOff x="4956672" y="4847493"/>
            <a:chExt cx="981744" cy="979632"/>
          </a:xfrm>
        </p:grpSpPr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4956672" y="4847493"/>
              <a:ext cx="981744" cy="979632"/>
            </a:xfrm>
            <a:custGeom>
              <a:avLst/>
              <a:gdLst>
                <a:gd name="T0" fmla="*/ 377 w 378"/>
                <a:gd name="T1" fmla="*/ 209 h 378"/>
                <a:gd name="T2" fmla="*/ 377 w 378"/>
                <a:gd name="T3" fmla="*/ 209 h 378"/>
                <a:gd name="T4" fmla="*/ 378 w 378"/>
                <a:gd name="T5" fmla="*/ 189 h 378"/>
                <a:gd name="T6" fmla="*/ 377 w 378"/>
                <a:gd name="T7" fmla="*/ 169 h 378"/>
                <a:gd name="T8" fmla="*/ 377 w 378"/>
                <a:gd name="T9" fmla="*/ 168 h 378"/>
                <a:gd name="T10" fmla="*/ 377 w 378"/>
                <a:gd name="T11" fmla="*/ 168 h 378"/>
                <a:gd name="T12" fmla="*/ 375 w 378"/>
                <a:gd name="T13" fmla="*/ 151 h 378"/>
                <a:gd name="T14" fmla="*/ 374 w 378"/>
                <a:gd name="T15" fmla="*/ 150 h 378"/>
                <a:gd name="T16" fmla="*/ 374 w 378"/>
                <a:gd name="T17" fmla="*/ 147 h 378"/>
                <a:gd name="T18" fmla="*/ 366 w 378"/>
                <a:gd name="T19" fmla="*/ 122 h 378"/>
                <a:gd name="T20" fmla="*/ 348 w 378"/>
                <a:gd name="T21" fmla="*/ 86 h 378"/>
                <a:gd name="T22" fmla="*/ 296 w 378"/>
                <a:gd name="T23" fmla="*/ 32 h 378"/>
                <a:gd name="T24" fmla="*/ 213 w 378"/>
                <a:gd name="T25" fmla="*/ 1 h 378"/>
                <a:gd name="T26" fmla="*/ 201 w 378"/>
                <a:gd name="T27" fmla="*/ 0 h 378"/>
                <a:gd name="T28" fmla="*/ 195 w 378"/>
                <a:gd name="T29" fmla="*/ 0 h 378"/>
                <a:gd name="T30" fmla="*/ 192 w 378"/>
                <a:gd name="T31" fmla="*/ 0 h 378"/>
                <a:gd name="T32" fmla="*/ 189 w 378"/>
                <a:gd name="T33" fmla="*/ 0 h 378"/>
                <a:gd name="T34" fmla="*/ 164 w 378"/>
                <a:gd name="T35" fmla="*/ 1 h 378"/>
                <a:gd name="T36" fmla="*/ 115 w 378"/>
                <a:gd name="T37" fmla="*/ 15 h 378"/>
                <a:gd name="T38" fmla="*/ 103 w 378"/>
                <a:gd name="T39" fmla="*/ 21 h 378"/>
                <a:gd name="T40" fmla="*/ 91 w 378"/>
                <a:gd name="T41" fmla="*/ 27 h 378"/>
                <a:gd name="T42" fmla="*/ 85 w 378"/>
                <a:gd name="T43" fmla="*/ 31 h 378"/>
                <a:gd name="T44" fmla="*/ 80 w 378"/>
                <a:gd name="T45" fmla="*/ 35 h 378"/>
                <a:gd name="T46" fmla="*/ 69 w 378"/>
                <a:gd name="T47" fmla="*/ 43 h 378"/>
                <a:gd name="T48" fmla="*/ 33 w 378"/>
                <a:gd name="T49" fmla="*/ 83 h 378"/>
                <a:gd name="T50" fmla="*/ 9 w 378"/>
                <a:gd name="T51" fmla="*/ 133 h 378"/>
                <a:gd name="T52" fmla="*/ 0 w 378"/>
                <a:gd name="T53" fmla="*/ 188 h 378"/>
                <a:gd name="T54" fmla="*/ 1 w 378"/>
                <a:gd name="T55" fmla="*/ 203 h 378"/>
                <a:gd name="T56" fmla="*/ 2 w 378"/>
                <a:gd name="T57" fmla="*/ 210 h 378"/>
                <a:gd name="T58" fmla="*/ 3 w 378"/>
                <a:gd name="T59" fmla="*/ 217 h 378"/>
                <a:gd name="T60" fmla="*/ 4 w 378"/>
                <a:gd name="T61" fmla="*/ 224 h 378"/>
                <a:gd name="T62" fmla="*/ 4 w 378"/>
                <a:gd name="T63" fmla="*/ 227 h 378"/>
                <a:gd name="T64" fmla="*/ 5 w 378"/>
                <a:gd name="T65" fmla="*/ 230 h 378"/>
                <a:gd name="T66" fmla="*/ 9 w 378"/>
                <a:gd name="T67" fmla="*/ 244 h 378"/>
                <a:gd name="T68" fmla="*/ 33 w 378"/>
                <a:gd name="T69" fmla="*/ 294 h 378"/>
                <a:gd name="T70" fmla="*/ 69 w 378"/>
                <a:gd name="T71" fmla="*/ 335 h 378"/>
                <a:gd name="T72" fmla="*/ 80 w 378"/>
                <a:gd name="T73" fmla="*/ 343 h 378"/>
                <a:gd name="T74" fmla="*/ 85 w 378"/>
                <a:gd name="T75" fmla="*/ 347 h 378"/>
                <a:gd name="T76" fmla="*/ 91 w 378"/>
                <a:gd name="T77" fmla="*/ 350 h 378"/>
                <a:gd name="T78" fmla="*/ 103 w 378"/>
                <a:gd name="T79" fmla="*/ 357 h 378"/>
                <a:gd name="T80" fmla="*/ 115 w 378"/>
                <a:gd name="T81" fmla="*/ 362 h 378"/>
                <a:gd name="T82" fmla="*/ 164 w 378"/>
                <a:gd name="T83" fmla="*/ 376 h 378"/>
                <a:gd name="T84" fmla="*/ 189 w 378"/>
                <a:gd name="T85" fmla="*/ 378 h 378"/>
                <a:gd name="T86" fmla="*/ 192 w 378"/>
                <a:gd name="T87" fmla="*/ 378 h 378"/>
                <a:gd name="T88" fmla="*/ 195 w 378"/>
                <a:gd name="T89" fmla="*/ 377 h 378"/>
                <a:gd name="T90" fmla="*/ 201 w 378"/>
                <a:gd name="T91" fmla="*/ 377 h 378"/>
                <a:gd name="T92" fmla="*/ 213 w 378"/>
                <a:gd name="T93" fmla="*/ 376 h 378"/>
                <a:gd name="T94" fmla="*/ 296 w 378"/>
                <a:gd name="T95" fmla="*/ 345 h 378"/>
                <a:gd name="T96" fmla="*/ 348 w 378"/>
                <a:gd name="T97" fmla="*/ 291 h 378"/>
                <a:gd name="T98" fmla="*/ 366 w 378"/>
                <a:gd name="T99" fmla="*/ 255 h 378"/>
                <a:gd name="T100" fmla="*/ 374 w 378"/>
                <a:gd name="T101" fmla="*/ 230 h 378"/>
                <a:gd name="T102" fmla="*/ 374 w 378"/>
                <a:gd name="T103" fmla="*/ 227 h 378"/>
                <a:gd name="T104" fmla="*/ 375 w 378"/>
                <a:gd name="T105" fmla="*/ 226 h 378"/>
                <a:gd name="T106" fmla="*/ 377 w 378"/>
                <a:gd name="T107" fmla="*/ 210 h 378"/>
                <a:gd name="T108" fmla="*/ 377 w 378"/>
                <a:gd name="T109" fmla="*/ 20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8" h="378">
                  <a:moveTo>
                    <a:pt x="377" y="209"/>
                  </a:moveTo>
                  <a:cubicBezTo>
                    <a:pt x="377" y="209"/>
                    <a:pt x="377" y="209"/>
                    <a:pt x="377" y="209"/>
                  </a:cubicBezTo>
                  <a:cubicBezTo>
                    <a:pt x="378" y="202"/>
                    <a:pt x="378" y="195"/>
                    <a:pt x="378" y="189"/>
                  </a:cubicBezTo>
                  <a:cubicBezTo>
                    <a:pt x="378" y="182"/>
                    <a:pt x="378" y="175"/>
                    <a:pt x="377" y="169"/>
                  </a:cubicBezTo>
                  <a:cubicBezTo>
                    <a:pt x="377" y="169"/>
                    <a:pt x="377" y="168"/>
                    <a:pt x="377" y="168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7" y="162"/>
                    <a:pt x="376" y="157"/>
                    <a:pt x="375" y="151"/>
                  </a:cubicBezTo>
                  <a:cubicBezTo>
                    <a:pt x="375" y="151"/>
                    <a:pt x="374" y="150"/>
                    <a:pt x="374" y="150"/>
                  </a:cubicBezTo>
                  <a:cubicBezTo>
                    <a:pt x="374" y="149"/>
                    <a:pt x="374" y="148"/>
                    <a:pt x="374" y="147"/>
                  </a:cubicBezTo>
                  <a:cubicBezTo>
                    <a:pt x="372" y="139"/>
                    <a:pt x="369" y="130"/>
                    <a:pt x="366" y="122"/>
                  </a:cubicBezTo>
                  <a:cubicBezTo>
                    <a:pt x="362" y="111"/>
                    <a:pt x="356" y="98"/>
                    <a:pt x="348" y="86"/>
                  </a:cubicBezTo>
                  <a:cubicBezTo>
                    <a:pt x="336" y="67"/>
                    <a:pt x="319" y="48"/>
                    <a:pt x="296" y="32"/>
                  </a:cubicBezTo>
                  <a:cubicBezTo>
                    <a:pt x="273" y="17"/>
                    <a:pt x="245" y="5"/>
                    <a:pt x="213" y="1"/>
                  </a:cubicBezTo>
                  <a:cubicBezTo>
                    <a:pt x="209" y="0"/>
                    <a:pt x="205" y="0"/>
                    <a:pt x="201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1" y="0"/>
                    <a:pt x="190" y="0"/>
                    <a:pt x="189" y="0"/>
                  </a:cubicBezTo>
                  <a:cubicBezTo>
                    <a:pt x="181" y="0"/>
                    <a:pt x="172" y="0"/>
                    <a:pt x="164" y="1"/>
                  </a:cubicBezTo>
                  <a:cubicBezTo>
                    <a:pt x="147" y="3"/>
                    <a:pt x="131" y="8"/>
                    <a:pt x="115" y="15"/>
                  </a:cubicBezTo>
                  <a:cubicBezTo>
                    <a:pt x="111" y="17"/>
                    <a:pt x="107" y="19"/>
                    <a:pt x="103" y="21"/>
                  </a:cubicBezTo>
                  <a:cubicBezTo>
                    <a:pt x="99" y="23"/>
                    <a:pt x="95" y="25"/>
                    <a:pt x="91" y="27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4" y="32"/>
                    <a:pt x="82" y="33"/>
                    <a:pt x="80" y="35"/>
                  </a:cubicBezTo>
                  <a:cubicBezTo>
                    <a:pt x="76" y="37"/>
                    <a:pt x="73" y="40"/>
                    <a:pt x="69" y="43"/>
                  </a:cubicBezTo>
                  <a:cubicBezTo>
                    <a:pt x="55" y="54"/>
                    <a:pt x="43" y="68"/>
                    <a:pt x="33" y="83"/>
                  </a:cubicBezTo>
                  <a:cubicBezTo>
                    <a:pt x="22" y="98"/>
                    <a:pt x="14" y="115"/>
                    <a:pt x="9" y="133"/>
                  </a:cubicBezTo>
                  <a:cubicBezTo>
                    <a:pt x="3" y="151"/>
                    <a:pt x="1" y="170"/>
                    <a:pt x="0" y="188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5"/>
                    <a:pt x="1" y="207"/>
                    <a:pt x="2" y="210"/>
                  </a:cubicBezTo>
                  <a:cubicBezTo>
                    <a:pt x="3" y="217"/>
                    <a:pt x="3" y="217"/>
                    <a:pt x="3" y="217"/>
                  </a:cubicBezTo>
                  <a:cubicBezTo>
                    <a:pt x="4" y="224"/>
                    <a:pt x="4" y="224"/>
                    <a:pt x="4" y="224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5" y="230"/>
                    <a:pt x="5" y="230"/>
                    <a:pt x="5" y="230"/>
                  </a:cubicBezTo>
                  <a:cubicBezTo>
                    <a:pt x="9" y="244"/>
                    <a:pt x="9" y="244"/>
                    <a:pt x="9" y="244"/>
                  </a:cubicBezTo>
                  <a:cubicBezTo>
                    <a:pt x="14" y="262"/>
                    <a:pt x="22" y="279"/>
                    <a:pt x="33" y="294"/>
                  </a:cubicBezTo>
                  <a:cubicBezTo>
                    <a:pt x="43" y="309"/>
                    <a:pt x="55" y="323"/>
                    <a:pt x="69" y="335"/>
                  </a:cubicBezTo>
                  <a:cubicBezTo>
                    <a:pt x="73" y="337"/>
                    <a:pt x="76" y="340"/>
                    <a:pt x="80" y="343"/>
                  </a:cubicBezTo>
                  <a:cubicBezTo>
                    <a:pt x="82" y="344"/>
                    <a:pt x="84" y="345"/>
                    <a:pt x="85" y="347"/>
                  </a:cubicBezTo>
                  <a:cubicBezTo>
                    <a:pt x="91" y="350"/>
                    <a:pt x="91" y="350"/>
                    <a:pt x="91" y="350"/>
                  </a:cubicBezTo>
                  <a:cubicBezTo>
                    <a:pt x="95" y="352"/>
                    <a:pt x="99" y="355"/>
                    <a:pt x="103" y="357"/>
                  </a:cubicBezTo>
                  <a:cubicBezTo>
                    <a:pt x="107" y="358"/>
                    <a:pt x="111" y="360"/>
                    <a:pt x="115" y="362"/>
                  </a:cubicBezTo>
                  <a:cubicBezTo>
                    <a:pt x="131" y="369"/>
                    <a:pt x="147" y="374"/>
                    <a:pt x="164" y="376"/>
                  </a:cubicBezTo>
                  <a:cubicBezTo>
                    <a:pt x="173" y="377"/>
                    <a:pt x="181" y="377"/>
                    <a:pt x="189" y="378"/>
                  </a:cubicBezTo>
                  <a:cubicBezTo>
                    <a:pt x="190" y="378"/>
                    <a:pt x="191" y="378"/>
                    <a:pt x="192" y="378"/>
                  </a:cubicBezTo>
                  <a:cubicBezTo>
                    <a:pt x="195" y="377"/>
                    <a:pt x="195" y="377"/>
                    <a:pt x="195" y="377"/>
                  </a:cubicBezTo>
                  <a:cubicBezTo>
                    <a:pt x="201" y="377"/>
                    <a:pt x="201" y="377"/>
                    <a:pt x="201" y="377"/>
                  </a:cubicBezTo>
                  <a:cubicBezTo>
                    <a:pt x="205" y="377"/>
                    <a:pt x="209" y="377"/>
                    <a:pt x="213" y="376"/>
                  </a:cubicBezTo>
                  <a:cubicBezTo>
                    <a:pt x="245" y="372"/>
                    <a:pt x="273" y="360"/>
                    <a:pt x="296" y="345"/>
                  </a:cubicBezTo>
                  <a:cubicBezTo>
                    <a:pt x="319" y="329"/>
                    <a:pt x="336" y="310"/>
                    <a:pt x="348" y="291"/>
                  </a:cubicBezTo>
                  <a:cubicBezTo>
                    <a:pt x="356" y="279"/>
                    <a:pt x="362" y="266"/>
                    <a:pt x="366" y="255"/>
                  </a:cubicBezTo>
                  <a:cubicBezTo>
                    <a:pt x="369" y="247"/>
                    <a:pt x="372" y="239"/>
                    <a:pt x="374" y="230"/>
                  </a:cubicBezTo>
                  <a:cubicBezTo>
                    <a:pt x="374" y="229"/>
                    <a:pt x="374" y="228"/>
                    <a:pt x="374" y="227"/>
                  </a:cubicBezTo>
                  <a:cubicBezTo>
                    <a:pt x="374" y="227"/>
                    <a:pt x="374" y="227"/>
                    <a:pt x="375" y="226"/>
                  </a:cubicBezTo>
                  <a:cubicBezTo>
                    <a:pt x="376" y="221"/>
                    <a:pt x="377" y="215"/>
                    <a:pt x="377" y="210"/>
                  </a:cubicBezTo>
                  <a:cubicBezTo>
                    <a:pt x="377" y="209"/>
                    <a:pt x="377" y="209"/>
                    <a:pt x="377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21005" y="4888123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02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2" name="TextBox 29"/>
            <p:cNvSpPr txBox="1"/>
            <p:nvPr/>
          </p:nvSpPr>
          <p:spPr>
            <a:xfrm flipH="1">
              <a:off x="5152587" y="5206787"/>
              <a:ext cx="589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 w="18415" cmpd="sng">
                    <a:noFill/>
                    <a:prstDash val="solid"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添加标题</a:t>
              </a:r>
              <a:endParaRPr kumimoji="0" lang="zh-CN" alt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5810" y="4332627"/>
            <a:ext cx="981744" cy="981744"/>
            <a:chOff x="6166434" y="4748263"/>
            <a:chExt cx="981744" cy="981744"/>
          </a:xfrm>
        </p:grpSpPr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6166434" y="4748263"/>
              <a:ext cx="981744" cy="981744"/>
            </a:xfrm>
            <a:custGeom>
              <a:avLst/>
              <a:gdLst>
                <a:gd name="T0" fmla="*/ 377 w 378"/>
                <a:gd name="T1" fmla="*/ 209 h 378"/>
                <a:gd name="T2" fmla="*/ 377 w 378"/>
                <a:gd name="T3" fmla="*/ 209 h 378"/>
                <a:gd name="T4" fmla="*/ 378 w 378"/>
                <a:gd name="T5" fmla="*/ 189 h 378"/>
                <a:gd name="T6" fmla="*/ 377 w 378"/>
                <a:gd name="T7" fmla="*/ 169 h 378"/>
                <a:gd name="T8" fmla="*/ 377 w 378"/>
                <a:gd name="T9" fmla="*/ 168 h 378"/>
                <a:gd name="T10" fmla="*/ 377 w 378"/>
                <a:gd name="T11" fmla="*/ 168 h 378"/>
                <a:gd name="T12" fmla="*/ 374 w 378"/>
                <a:gd name="T13" fmla="*/ 151 h 378"/>
                <a:gd name="T14" fmla="*/ 374 w 378"/>
                <a:gd name="T15" fmla="*/ 150 h 378"/>
                <a:gd name="T16" fmla="*/ 373 w 378"/>
                <a:gd name="T17" fmla="*/ 147 h 378"/>
                <a:gd name="T18" fmla="*/ 366 w 378"/>
                <a:gd name="T19" fmla="*/ 122 h 378"/>
                <a:gd name="T20" fmla="*/ 348 w 378"/>
                <a:gd name="T21" fmla="*/ 86 h 378"/>
                <a:gd name="T22" fmla="*/ 295 w 378"/>
                <a:gd name="T23" fmla="*/ 33 h 378"/>
                <a:gd name="T24" fmla="*/ 212 w 378"/>
                <a:gd name="T25" fmla="*/ 1 h 378"/>
                <a:gd name="T26" fmla="*/ 200 w 378"/>
                <a:gd name="T27" fmla="*/ 0 h 378"/>
                <a:gd name="T28" fmla="*/ 194 w 378"/>
                <a:gd name="T29" fmla="*/ 0 h 378"/>
                <a:gd name="T30" fmla="*/ 191 w 378"/>
                <a:gd name="T31" fmla="*/ 0 h 378"/>
                <a:gd name="T32" fmla="*/ 188 w 378"/>
                <a:gd name="T33" fmla="*/ 0 h 378"/>
                <a:gd name="T34" fmla="*/ 164 w 378"/>
                <a:gd name="T35" fmla="*/ 2 h 378"/>
                <a:gd name="T36" fmla="*/ 114 w 378"/>
                <a:gd name="T37" fmla="*/ 15 h 378"/>
                <a:gd name="T38" fmla="*/ 102 w 378"/>
                <a:gd name="T39" fmla="*/ 21 h 378"/>
                <a:gd name="T40" fmla="*/ 91 w 378"/>
                <a:gd name="T41" fmla="*/ 27 h 378"/>
                <a:gd name="T42" fmla="*/ 85 w 378"/>
                <a:gd name="T43" fmla="*/ 31 h 378"/>
                <a:gd name="T44" fmla="*/ 80 w 378"/>
                <a:gd name="T45" fmla="*/ 35 h 378"/>
                <a:gd name="T46" fmla="*/ 69 w 378"/>
                <a:gd name="T47" fmla="*/ 43 h 378"/>
                <a:gd name="T48" fmla="*/ 32 w 378"/>
                <a:gd name="T49" fmla="*/ 83 h 378"/>
                <a:gd name="T50" fmla="*/ 8 w 378"/>
                <a:gd name="T51" fmla="*/ 133 h 378"/>
                <a:gd name="T52" fmla="*/ 0 w 378"/>
                <a:gd name="T53" fmla="*/ 188 h 378"/>
                <a:gd name="T54" fmla="*/ 1 w 378"/>
                <a:gd name="T55" fmla="*/ 203 h 378"/>
                <a:gd name="T56" fmla="*/ 1 w 378"/>
                <a:gd name="T57" fmla="*/ 210 h 378"/>
                <a:gd name="T58" fmla="*/ 2 w 378"/>
                <a:gd name="T59" fmla="*/ 217 h 378"/>
                <a:gd name="T60" fmla="*/ 3 w 378"/>
                <a:gd name="T61" fmla="*/ 224 h 378"/>
                <a:gd name="T62" fmla="*/ 4 w 378"/>
                <a:gd name="T63" fmla="*/ 227 h 378"/>
                <a:gd name="T64" fmla="*/ 5 w 378"/>
                <a:gd name="T65" fmla="*/ 230 h 378"/>
                <a:gd name="T66" fmla="*/ 8 w 378"/>
                <a:gd name="T67" fmla="*/ 244 h 378"/>
                <a:gd name="T68" fmla="*/ 32 w 378"/>
                <a:gd name="T69" fmla="*/ 294 h 378"/>
                <a:gd name="T70" fmla="*/ 69 w 378"/>
                <a:gd name="T71" fmla="*/ 335 h 378"/>
                <a:gd name="T72" fmla="*/ 80 w 378"/>
                <a:gd name="T73" fmla="*/ 343 h 378"/>
                <a:gd name="T74" fmla="*/ 85 w 378"/>
                <a:gd name="T75" fmla="*/ 347 h 378"/>
                <a:gd name="T76" fmla="*/ 91 w 378"/>
                <a:gd name="T77" fmla="*/ 350 h 378"/>
                <a:gd name="T78" fmla="*/ 102 w 378"/>
                <a:gd name="T79" fmla="*/ 357 h 378"/>
                <a:gd name="T80" fmla="*/ 114 w 378"/>
                <a:gd name="T81" fmla="*/ 362 h 378"/>
                <a:gd name="T82" fmla="*/ 164 w 378"/>
                <a:gd name="T83" fmla="*/ 376 h 378"/>
                <a:gd name="T84" fmla="*/ 188 w 378"/>
                <a:gd name="T85" fmla="*/ 378 h 378"/>
                <a:gd name="T86" fmla="*/ 191 w 378"/>
                <a:gd name="T87" fmla="*/ 378 h 378"/>
                <a:gd name="T88" fmla="*/ 194 w 378"/>
                <a:gd name="T89" fmla="*/ 377 h 378"/>
                <a:gd name="T90" fmla="*/ 200 w 378"/>
                <a:gd name="T91" fmla="*/ 377 h 378"/>
                <a:gd name="T92" fmla="*/ 212 w 378"/>
                <a:gd name="T93" fmla="*/ 376 h 378"/>
                <a:gd name="T94" fmla="*/ 295 w 378"/>
                <a:gd name="T95" fmla="*/ 345 h 378"/>
                <a:gd name="T96" fmla="*/ 348 w 378"/>
                <a:gd name="T97" fmla="*/ 291 h 378"/>
                <a:gd name="T98" fmla="*/ 366 w 378"/>
                <a:gd name="T99" fmla="*/ 255 h 378"/>
                <a:gd name="T100" fmla="*/ 373 w 378"/>
                <a:gd name="T101" fmla="*/ 230 h 378"/>
                <a:gd name="T102" fmla="*/ 374 w 378"/>
                <a:gd name="T103" fmla="*/ 227 h 378"/>
                <a:gd name="T104" fmla="*/ 374 w 378"/>
                <a:gd name="T105" fmla="*/ 226 h 378"/>
                <a:gd name="T106" fmla="*/ 377 w 378"/>
                <a:gd name="T107" fmla="*/ 210 h 378"/>
                <a:gd name="T108" fmla="*/ 377 w 378"/>
                <a:gd name="T109" fmla="*/ 20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8" h="378">
                  <a:moveTo>
                    <a:pt x="377" y="209"/>
                  </a:moveTo>
                  <a:cubicBezTo>
                    <a:pt x="377" y="209"/>
                    <a:pt x="377" y="209"/>
                    <a:pt x="377" y="209"/>
                  </a:cubicBezTo>
                  <a:cubicBezTo>
                    <a:pt x="377" y="202"/>
                    <a:pt x="378" y="195"/>
                    <a:pt x="378" y="189"/>
                  </a:cubicBezTo>
                  <a:cubicBezTo>
                    <a:pt x="378" y="182"/>
                    <a:pt x="377" y="175"/>
                    <a:pt x="377" y="169"/>
                  </a:cubicBezTo>
                  <a:cubicBezTo>
                    <a:pt x="377" y="169"/>
                    <a:pt x="377" y="168"/>
                    <a:pt x="377" y="168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2"/>
                    <a:pt x="375" y="157"/>
                    <a:pt x="374" y="151"/>
                  </a:cubicBezTo>
                  <a:cubicBezTo>
                    <a:pt x="374" y="151"/>
                    <a:pt x="374" y="150"/>
                    <a:pt x="374" y="150"/>
                  </a:cubicBezTo>
                  <a:cubicBezTo>
                    <a:pt x="374" y="149"/>
                    <a:pt x="373" y="148"/>
                    <a:pt x="373" y="147"/>
                  </a:cubicBezTo>
                  <a:cubicBezTo>
                    <a:pt x="371" y="139"/>
                    <a:pt x="369" y="130"/>
                    <a:pt x="366" y="122"/>
                  </a:cubicBezTo>
                  <a:cubicBezTo>
                    <a:pt x="361" y="111"/>
                    <a:pt x="356" y="99"/>
                    <a:pt x="348" y="86"/>
                  </a:cubicBezTo>
                  <a:cubicBezTo>
                    <a:pt x="335" y="67"/>
                    <a:pt x="318" y="48"/>
                    <a:pt x="295" y="33"/>
                  </a:cubicBezTo>
                  <a:cubicBezTo>
                    <a:pt x="273" y="17"/>
                    <a:pt x="244" y="5"/>
                    <a:pt x="212" y="1"/>
                  </a:cubicBezTo>
                  <a:cubicBezTo>
                    <a:pt x="208" y="0"/>
                    <a:pt x="204" y="1"/>
                    <a:pt x="2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0"/>
                    <a:pt x="189" y="0"/>
                    <a:pt x="188" y="0"/>
                  </a:cubicBezTo>
                  <a:cubicBezTo>
                    <a:pt x="180" y="0"/>
                    <a:pt x="172" y="0"/>
                    <a:pt x="164" y="2"/>
                  </a:cubicBezTo>
                  <a:cubicBezTo>
                    <a:pt x="147" y="3"/>
                    <a:pt x="130" y="8"/>
                    <a:pt x="114" y="15"/>
                  </a:cubicBezTo>
                  <a:cubicBezTo>
                    <a:pt x="110" y="17"/>
                    <a:pt x="106" y="19"/>
                    <a:pt x="102" y="21"/>
                  </a:cubicBezTo>
                  <a:cubicBezTo>
                    <a:pt x="98" y="23"/>
                    <a:pt x="95" y="25"/>
                    <a:pt x="91" y="27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3" y="32"/>
                    <a:pt x="81" y="33"/>
                    <a:pt x="80" y="35"/>
                  </a:cubicBezTo>
                  <a:cubicBezTo>
                    <a:pt x="76" y="37"/>
                    <a:pt x="72" y="40"/>
                    <a:pt x="69" y="43"/>
                  </a:cubicBezTo>
                  <a:cubicBezTo>
                    <a:pt x="55" y="54"/>
                    <a:pt x="43" y="68"/>
                    <a:pt x="32" y="83"/>
                  </a:cubicBezTo>
                  <a:cubicBezTo>
                    <a:pt x="22" y="98"/>
                    <a:pt x="14" y="115"/>
                    <a:pt x="8" y="133"/>
                  </a:cubicBezTo>
                  <a:cubicBezTo>
                    <a:pt x="3" y="151"/>
                    <a:pt x="0" y="170"/>
                    <a:pt x="0" y="188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5"/>
                    <a:pt x="1" y="207"/>
                    <a:pt x="1" y="210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5" y="230"/>
                    <a:pt x="5" y="230"/>
                    <a:pt x="5" y="230"/>
                  </a:cubicBezTo>
                  <a:cubicBezTo>
                    <a:pt x="8" y="244"/>
                    <a:pt x="8" y="244"/>
                    <a:pt x="8" y="244"/>
                  </a:cubicBezTo>
                  <a:cubicBezTo>
                    <a:pt x="14" y="262"/>
                    <a:pt x="22" y="279"/>
                    <a:pt x="32" y="294"/>
                  </a:cubicBezTo>
                  <a:cubicBezTo>
                    <a:pt x="43" y="309"/>
                    <a:pt x="55" y="323"/>
                    <a:pt x="69" y="335"/>
                  </a:cubicBezTo>
                  <a:cubicBezTo>
                    <a:pt x="72" y="337"/>
                    <a:pt x="76" y="340"/>
                    <a:pt x="80" y="343"/>
                  </a:cubicBezTo>
                  <a:cubicBezTo>
                    <a:pt x="81" y="344"/>
                    <a:pt x="83" y="345"/>
                    <a:pt x="85" y="347"/>
                  </a:cubicBezTo>
                  <a:cubicBezTo>
                    <a:pt x="91" y="350"/>
                    <a:pt x="91" y="350"/>
                    <a:pt x="91" y="350"/>
                  </a:cubicBezTo>
                  <a:cubicBezTo>
                    <a:pt x="95" y="352"/>
                    <a:pt x="98" y="355"/>
                    <a:pt x="102" y="357"/>
                  </a:cubicBezTo>
                  <a:cubicBezTo>
                    <a:pt x="106" y="358"/>
                    <a:pt x="110" y="360"/>
                    <a:pt x="114" y="362"/>
                  </a:cubicBezTo>
                  <a:cubicBezTo>
                    <a:pt x="130" y="369"/>
                    <a:pt x="147" y="374"/>
                    <a:pt x="164" y="376"/>
                  </a:cubicBezTo>
                  <a:cubicBezTo>
                    <a:pt x="172" y="377"/>
                    <a:pt x="180" y="377"/>
                    <a:pt x="188" y="378"/>
                  </a:cubicBezTo>
                  <a:cubicBezTo>
                    <a:pt x="189" y="378"/>
                    <a:pt x="190" y="378"/>
                    <a:pt x="191" y="378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200" y="377"/>
                    <a:pt x="200" y="377"/>
                    <a:pt x="200" y="377"/>
                  </a:cubicBezTo>
                  <a:cubicBezTo>
                    <a:pt x="204" y="377"/>
                    <a:pt x="209" y="377"/>
                    <a:pt x="212" y="376"/>
                  </a:cubicBezTo>
                  <a:cubicBezTo>
                    <a:pt x="244" y="372"/>
                    <a:pt x="273" y="360"/>
                    <a:pt x="295" y="345"/>
                  </a:cubicBezTo>
                  <a:cubicBezTo>
                    <a:pt x="318" y="329"/>
                    <a:pt x="335" y="310"/>
                    <a:pt x="348" y="291"/>
                  </a:cubicBezTo>
                  <a:cubicBezTo>
                    <a:pt x="356" y="279"/>
                    <a:pt x="361" y="266"/>
                    <a:pt x="366" y="255"/>
                  </a:cubicBezTo>
                  <a:cubicBezTo>
                    <a:pt x="369" y="247"/>
                    <a:pt x="371" y="239"/>
                    <a:pt x="373" y="230"/>
                  </a:cubicBezTo>
                  <a:cubicBezTo>
                    <a:pt x="373" y="229"/>
                    <a:pt x="374" y="228"/>
                    <a:pt x="374" y="227"/>
                  </a:cubicBezTo>
                  <a:cubicBezTo>
                    <a:pt x="374" y="227"/>
                    <a:pt x="374" y="227"/>
                    <a:pt x="374" y="226"/>
                  </a:cubicBezTo>
                  <a:cubicBezTo>
                    <a:pt x="375" y="221"/>
                    <a:pt x="376" y="215"/>
                    <a:pt x="377" y="210"/>
                  </a:cubicBezTo>
                  <a:cubicBezTo>
                    <a:pt x="377" y="209"/>
                    <a:pt x="377" y="209"/>
                    <a:pt x="377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98675" y="4828492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03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 flipH="1">
              <a:off x="6354748" y="5113890"/>
              <a:ext cx="589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 w="18415" cmpd="sng">
                    <a:noFill/>
                    <a:prstDash val="solid"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添加标题</a:t>
              </a:r>
              <a:endParaRPr kumimoji="0" lang="zh-CN" alt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25984" y="3431112"/>
            <a:ext cx="981744" cy="981744"/>
            <a:chOff x="6966608" y="3846748"/>
            <a:chExt cx="981744" cy="981744"/>
          </a:xfrm>
        </p:grpSpPr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6966608" y="3846748"/>
              <a:ext cx="981744" cy="981744"/>
            </a:xfrm>
            <a:custGeom>
              <a:avLst/>
              <a:gdLst>
                <a:gd name="T0" fmla="*/ 377 w 378"/>
                <a:gd name="T1" fmla="*/ 209 h 378"/>
                <a:gd name="T2" fmla="*/ 377 w 378"/>
                <a:gd name="T3" fmla="*/ 209 h 378"/>
                <a:gd name="T4" fmla="*/ 378 w 378"/>
                <a:gd name="T5" fmla="*/ 189 h 378"/>
                <a:gd name="T6" fmla="*/ 377 w 378"/>
                <a:gd name="T7" fmla="*/ 169 h 378"/>
                <a:gd name="T8" fmla="*/ 377 w 378"/>
                <a:gd name="T9" fmla="*/ 169 h 378"/>
                <a:gd name="T10" fmla="*/ 377 w 378"/>
                <a:gd name="T11" fmla="*/ 168 h 378"/>
                <a:gd name="T12" fmla="*/ 374 w 378"/>
                <a:gd name="T13" fmla="*/ 151 h 378"/>
                <a:gd name="T14" fmla="*/ 374 w 378"/>
                <a:gd name="T15" fmla="*/ 150 h 378"/>
                <a:gd name="T16" fmla="*/ 373 w 378"/>
                <a:gd name="T17" fmla="*/ 147 h 378"/>
                <a:gd name="T18" fmla="*/ 366 w 378"/>
                <a:gd name="T19" fmla="*/ 122 h 378"/>
                <a:gd name="T20" fmla="*/ 348 w 378"/>
                <a:gd name="T21" fmla="*/ 86 h 378"/>
                <a:gd name="T22" fmla="*/ 295 w 378"/>
                <a:gd name="T23" fmla="*/ 33 h 378"/>
                <a:gd name="T24" fmla="*/ 212 w 378"/>
                <a:gd name="T25" fmla="*/ 1 h 378"/>
                <a:gd name="T26" fmla="*/ 200 w 378"/>
                <a:gd name="T27" fmla="*/ 0 h 378"/>
                <a:gd name="T28" fmla="*/ 194 w 378"/>
                <a:gd name="T29" fmla="*/ 0 h 378"/>
                <a:gd name="T30" fmla="*/ 191 w 378"/>
                <a:gd name="T31" fmla="*/ 0 h 378"/>
                <a:gd name="T32" fmla="*/ 188 w 378"/>
                <a:gd name="T33" fmla="*/ 0 h 378"/>
                <a:gd name="T34" fmla="*/ 164 w 378"/>
                <a:gd name="T35" fmla="*/ 2 h 378"/>
                <a:gd name="T36" fmla="*/ 114 w 378"/>
                <a:gd name="T37" fmla="*/ 15 h 378"/>
                <a:gd name="T38" fmla="*/ 102 w 378"/>
                <a:gd name="T39" fmla="*/ 21 h 378"/>
                <a:gd name="T40" fmla="*/ 91 w 378"/>
                <a:gd name="T41" fmla="*/ 27 h 378"/>
                <a:gd name="T42" fmla="*/ 85 w 378"/>
                <a:gd name="T43" fmla="*/ 31 h 378"/>
                <a:gd name="T44" fmla="*/ 80 w 378"/>
                <a:gd name="T45" fmla="*/ 35 h 378"/>
                <a:gd name="T46" fmla="*/ 69 w 378"/>
                <a:gd name="T47" fmla="*/ 43 h 378"/>
                <a:gd name="T48" fmla="*/ 32 w 378"/>
                <a:gd name="T49" fmla="*/ 83 h 378"/>
                <a:gd name="T50" fmla="*/ 8 w 378"/>
                <a:gd name="T51" fmla="*/ 133 h 378"/>
                <a:gd name="T52" fmla="*/ 0 w 378"/>
                <a:gd name="T53" fmla="*/ 189 h 378"/>
                <a:gd name="T54" fmla="*/ 1 w 378"/>
                <a:gd name="T55" fmla="*/ 203 h 378"/>
                <a:gd name="T56" fmla="*/ 2 w 378"/>
                <a:gd name="T57" fmla="*/ 217 h 378"/>
                <a:gd name="T58" fmla="*/ 3 w 378"/>
                <a:gd name="T59" fmla="*/ 224 h 378"/>
                <a:gd name="T60" fmla="*/ 4 w 378"/>
                <a:gd name="T61" fmla="*/ 227 h 378"/>
                <a:gd name="T62" fmla="*/ 5 w 378"/>
                <a:gd name="T63" fmla="*/ 231 h 378"/>
                <a:gd name="T64" fmla="*/ 8 w 378"/>
                <a:gd name="T65" fmla="*/ 244 h 378"/>
                <a:gd name="T66" fmla="*/ 32 w 378"/>
                <a:gd name="T67" fmla="*/ 294 h 378"/>
                <a:gd name="T68" fmla="*/ 69 w 378"/>
                <a:gd name="T69" fmla="*/ 335 h 378"/>
                <a:gd name="T70" fmla="*/ 80 w 378"/>
                <a:gd name="T71" fmla="*/ 343 h 378"/>
                <a:gd name="T72" fmla="*/ 85 w 378"/>
                <a:gd name="T73" fmla="*/ 347 h 378"/>
                <a:gd name="T74" fmla="*/ 91 w 378"/>
                <a:gd name="T75" fmla="*/ 350 h 378"/>
                <a:gd name="T76" fmla="*/ 102 w 378"/>
                <a:gd name="T77" fmla="*/ 357 h 378"/>
                <a:gd name="T78" fmla="*/ 114 w 378"/>
                <a:gd name="T79" fmla="*/ 362 h 378"/>
                <a:gd name="T80" fmla="*/ 164 w 378"/>
                <a:gd name="T81" fmla="*/ 376 h 378"/>
                <a:gd name="T82" fmla="*/ 188 w 378"/>
                <a:gd name="T83" fmla="*/ 378 h 378"/>
                <a:gd name="T84" fmla="*/ 191 w 378"/>
                <a:gd name="T85" fmla="*/ 378 h 378"/>
                <a:gd name="T86" fmla="*/ 194 w 378"/>
                <a:gd name="T87" fmla="*/ 378 h 378"/>
                <a:gd name="T88" fmla="*/ 200 w 378"/>
                <a:gd name="T89" fmla="*/ 377 h 378"/>
                <a:gd name="T90" fmla="*/ 212 w 378"/>
                <a:gd name="T91" fmla="*/ 376 h 378"/>
                <a:gd name="T92" fmla="*/ 295 w 378"/>
                <a:gd name="T93" fmla="*/ 345 h 378"/>
                <a:gd name="T94" fmla="*/ 348 w 378"/>
                <a:gd name="T95" fmla="*/ 291 h 378"/>
                <a:gd name="T96" fmla="*/ 366 w 378"/>
                <a:gd name="T97" fmla="*/ 255 h 378"/>
                <a:gd name="T98" fmla="*/ 373 w 378"/>
                <a:gd name="T99" fmla="*/ 230 h 378"/>
                <a:gd name="T100" fmla="*/ 374 w 378"/>
                <a:gd name="T101" fmla="*/ 228 h 378"/>
                <a:gd name="T102" fmla="*/ 374 w 378"/>
                <a:gd name="T103" fmla="*/ 227 h 378"/>
                <a:gd name="T104" fmla="*/ 377 w 378"/>
                <a:gd name="T105" fmla="*/ 210 h 378"/>
                <a:gd name="T106" fmla="*/ 377 w 378"/>
                <a:gd name="T107" fmla="*/ 20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8" h="378">
                  <a:moveTo>
                    <a:pt x="377" y="209"/>
                  </a:moveTo>
                  <a:cubicBezTo>
                    <a:pt x="377" y="209"/>
                    <a:pt x="377" y="209"/>
                    <a:pt x="377" y="209"/>
                  </a:cubicBezTo>
                  <a:cubicBezTo>
                    <a:pt x="377" y="202"/>
                    <a:pt x="378" y="196"/>
                    <a:pt x="378" y="189"/>
                  </a:cubicBezTo>
                  <a:cubicBezTo>
                    <a:pt x="378" y="182"/>
                    <a:pt x="377" y="175"/>
                    <a:pt x="377" y="169"/>
                  </a:cubicBezTo>
                  <a:cubicBezTo>
                    <a:pt x="377" y="169"/>
                    <a:pt x="377" y="169"/>
                    <a:pt x="377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2"/>
                    <a:pt x="375" y="157"/>
                    <a:pt x="374" y="151"/>
                  </a:cubicBezTo>
                  <a:cubicBezTo>
                    <a:pt x="374" y="151"/>
                    <a:pt x="374" y="151"/>
                    <a:pt x="374" y="150"/>
                  </a:cubicBezTo>
                  <a:cubicBezTo>
                    <a:pt x="374" y="149"/>
                    <a:pt x="373" y="148"/>
                    <a:pt x="373" y="147"/>
                  </a:cubicBezTo>
                  <a:cubicBezTo>
                    <a:pt x="371" y="139"/>
                    <a:pt x="369" y="130"/>
                    <a:pt x="366" y="122"/>
                  </a:cubicBezTo>
                  <a:cubicBezTo>
                    <a:pt x="361" y="111"/>
                    <a:pt x="356" y="99"/>
                    <a:pt x="348" y="86"/>
                  </a:cubicBezTo>
                  <a:cubicBezTo>
                    <a:pt x="335" y="68"/>
                    <a:pt x="318" y="48"/>
                    <a:pt x="295" y="33"/>
                  </a:cubicBezTo>
                  <a:cubicBezTo>
                    <a:pt x="272" y="17"/>
                    <a:pt x="244" y="5"/>
                    <a:pt x="212" y="1"/>
                  </a:cubicBezTo>
                  <a:cubicBezTo>
                    <a:pt x="208" y="1"/>
                    <a:pt x="204" y="1"/>
                    <a:pt x="2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0"/>
                    <a:pt x="189" y="0"/>
                    <a:pt x="188" y="0"/>
                  </a:cubicBezTo>
                  <a:cubicBezTo>
                    <a:pt x="180" y="0"/>
                    <a:pt x="172" y="0"/>
                    <a:pt x="164" y="2"/>
                  </a:cubicBezTo>
                  <a:cubicBezTo>
                    <a:pt x="147" y="4"/>
                    <a:pt x="130" y="9"/>
                    <a:pt x="114" y="15"/>
                  </a:cubicBezTo>
                  <a:cubicBezTo>
                    <a:pt x="110" y="17"/>
                    <a:pt x="106" y="19"/>
                    <a:pt x="102" y="21"/>
                  </a:cubicBezTo>
                  <a:cubicBezTo>
                    <a:pt x="98" y="23"/>
                    <a:pt x="95" y="25"/>
                    <a:pt x="91" y="27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3" y="32"/>
                    <a:pt x="81" y="34"/>
                    <a:pt x="80" y="35"/>
                  </a:cubicBezTo>
                  <a:cubicBezTo>
                    <a:pt x="76" y="38"/>
                    <a:pt x="72" y="40"/>
                    <a:pt x="69" y="43"/>
                  </a:cubicBezTo>
                  <a:cubicBezTo>
                    <a:pt x="55" y="54"/>
                    <a:pt x="43" y="68"/>
                    <a:pt x="32" y="83"/>
                  </a:cubicBezTo>
                  <a:cubicBezTo>
                    <a:pt x="22" y="99"/>
                    <a:pt x="14" y="116"/>
                    <a:pt x="8" y="133"/>
                  </a:cubicBezTo>
                  <a:cubicBezTo>
                    <a:pt x="3" y="151"/>
                    <a:pt x="0" y="171"/>
                    <a:pt x="0" y="189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8"/>
                    <a:pt x="1" y="212"/>
                    <a:pt x="2" y="217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5" y="231"/>
                    <a:pt x="5" y="231"/>
                    <a:pt x="5" y="231"/>
                  </a:cubicBezTo>
                  <a:cubicBezTo>
                    <a:pt x="8" y="244"/>
                    <a:pt x="8" y="244"/>
                    <a:pt x="8" y="244"/>
                  </a:cubicBezTo>
                  <a:cubicBezTo>
                    <a:pt x="14" y="262"/>
                    <a:pt x="22" y="279"/>
                    <a:pt x="32" y="294"/>
                  </a:cubicBezTo>
                  <a:cubicBezTo>
                    <a:pt x="43" y="309"/>
                    <a:pt x="55" y="323"/>
                    <a:pt x="69" y="335"/>
                  </a:cubicBezTo>
                  <a:cubicBezTo>
                    <a:pt x="72" y="338"/>
                    <a:pt x="76" y="340"/>
                    <a:pt x="80" y="343"/>
                  </a:cubicBezTo>
                  <a:cubicBezTo>
                    <a:pt x="81" y="344"/>
                    <a:pt x="83" y="346"/>
                    <a:pt x="85" y="347"/>
                  </a:cubicBezTo>
                  <a:cubicBezTo>
                    <a:pt x="91" y="350"/>
                    <a:pt x="91" y="350"/>
                    <a:pt x="91" y="350"/>
                  </a:cubicBezTo>
                  <a:cubicBezTo>
                    <a:pt x="95" y="352"/>
                    <a:pt x="98" y="355"/>
                    <a:pt x="102" y="357"/>
                  </a:cubicBezTo>
                  <a:cubicBezTo>
                    <a:pt x="106" y="359"/>
                    <a:pt x="110" y="361"/>
                    <a:pt x="114" y="362"/>
                  </a:cubicBezTo>
                  <a:cubicBezTo>
                    <a:pt x="130" y="369"/>
                    <a:pt x="147" y="374"/>
                    <a:pt x="164" y="376"/>
                  </a:cubicBezTo>
                  <a:cubicBezTo>
                    <a:pt x="172" y="378"/>
                    <a:pt x="180" y="377"/>
                    <a:pt x="188" y="378"/>
                  </a:cubicBezTo>
                  <a:cubicBezTo>
                    <a:pt x="189" y="378"/>
                    <a:pt x="190" y="378"/>
                    <a:pt x="191" y="378"/>
                  </a:cubicBezTo>
                  <a:cubicBezTo>
                    <a:pt x="194" y="378"/>
                    <a:pt x="194" y="378"/>
                    <a:pt x="194" y="378"/>
                  </a:cubicBezTo>
                  <a:cubicBezTo>
                    <a:pt x="200" y="377"/>
                    <a:pt x="200" y="377"/>
                    <a:pt x="200" y="377"/>
                  </a:cubicBezTo>
                  <a:cubicBezTo>
                    <a:pt x="204" y="377"/>
                    <a:pt x="208" y="377"/>
                    <a:pt x="212" y="376"/>
                  </a:cubicBezTo>
                  <a:cubicBezTo>
                    <a:pt x="244" y="372"/>
                    <a:pt x="273" y="361"/>
                    <a:pt x="295" y="345"/>
                  </a:cubicBezTo>
                  <a:cubicBezTo>
                    <a:pt x="318" y="329"/>
                    <a:pt x="335" y="310"/>
                    <a:pt x="348" y="291"/>
                  </a:cubicBezTo>
                  <a:cubicBezTo>
                    <a:pt x="356" y="279"/>
                    <a:pt x="361" y="267"/>
                    <a:pt x="366" y="255"/>
                  </a:cubicBezTo>
                  <a:cubicBezTo>
                    <a:pt x="369" y="247"/>
                    <a:pt x="371" y="239"/>
                    <a:pt x="373" y="230"/>
                  </a:cubicBezTo>
                  <a:cubicBezTo>
                    <a:pt x="373" y="229"/>
                    <a:pt x="374" y="228"/>
                    <a:pt x="374" y="228"/>
                  </a:cubicBezTo>
                  <a:cubicBezTo>
                    <a:pt x="374" y="227"/>
                    <a:pt x="374" y="227"/>
                    <a:pt x="374" y="227"/>
                  </a:cubicBezTo>
                  <a:cubicBezTo>
                    <a:pt x="375" y="221"/>
                    <a:pt x="376" y="216"/>
                    <a:pt x="377" y="210"/>
                  </a:cubicBezTo>
                  <a:cubicBezTo>
                    <a:pt x="377" y="210"/>
                    <a:pt x="377" y="209"/>
                    <a:pt x="377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186392" y="3898983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04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7153022" y="4212719"/>
              <a:ext cx="589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 w="18415" cmpd="sng">
                    <a:noFill/>
                    <a:prstDash val="solid"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添加标题</a:t>
              </a:r>
              <a:endParaRPr kumimoji="0" lang="zh-CN" alt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90862" y="2274132"/>
            <a:ext cx="981744" cy="981744"/>
            <a:chOff x="6831486" y="2689768"/>
            <a:chExt cx="981744" cy="981744"/>
          </a:xfrm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6831486" y="2689768"/>
              <a:ext cx="981744" cy="981744"/>
            </a:xfrm>
            <a:custGeom>
              <a:avLst/>
              <a:gdLst>
                <a:gd name="T0" fmla="*/ 377 w 378"/>
                <a:gd name="T1" fmla="*/ 209 h 378"/>
                <a:gd name="T2" fmla="*/ 377 w 378"/>
                <a:gd name="T3" fmla="*/ 209 h 378"/>
                <a:gd name="T4" fmla="*/ 378 w 378"/>
                <a:gd name="T5" fmla="*/ 189 h 378"/>
                <a:gd name="T6" fmla="*/ 377 w 378"/>
                <a:gd name="T7" fmla="*/ 169 h 378"/>
                <a:gd name="T8" fmla="*/ 377 w 378"/>
                <a:gd name="T9" fmla="*/ 168 h 378"/>
                <a:gd name="T10" fmla="*/ 377 w 378"/>
                <a:gd name="T11" fmla="*/ 168 h 378"/>
                <a:gd name="T12" fmla="*/ 374 w 378"/>
                <a:gd name="T13" fmla="*/ 151 h 378"/>
                <a:gd name="T14" fmla="*/ 374 w 378"/>
                <a:gd name="T15" fmla="*/ 150 h 378"/>
                <a:gd name="T16" fmla="*/ 373 w 378"/>
                <a:gd name="T17" fmla="*/ 147 h 378"/>
                <a:gd name="T18" fmla="*/ 366 w 378"/>
                <a:gd name="T19" fmla="*/ 122 h 378"/>
                <a:gd name="T20" fmla="*/ 348 w 378"/>
                <a:gd name="T21" fmla="*/ 86 h 378"/>
                <a:gd name="T22" fmla="*/ 296 w 378"/>
                <a:gd name="T23" fmla="*/ 32 h 378"/>
                <a:gd name="T24" fmla="*/ 213 w 378"/>
                <a:gd name="T25" fmla="*/ 1 h 378"/>
                <a:gd name="T26" fmla="*/ 201 w 378"/>
                <a:gd name="T27" fmla="*/ 0 h 378"/>
                <a:gd name="T28" fmla="*/ 195 w 378"/>
                <a:gd name="T29" fmla="*/ 0 h 378"/>
                <a:gd name="T30" fmla="*/ 192 w 378"/>
                <a:gd name="T31" fmla="*/ 0 h 378"/>
                <a:gd name="T32" fmla="*/ 188 w 378"/>
                <a:gd name="T33" fmla="*/ 0 h 378"/>
                <a:gd name="T34" fmla="*/ 164 w 378"/>
                <a:gd name="T35" fmla="*/ 1 h 378"/>
                <a:gd name="T36" fmla="*/ 114 w 378"/>
                <a:gd name="T37" fmla="*/ 15 h 378"/>
                <a:gd name="T38" fmla="*/ 102 w 378"/>
                <a:gd name="T39" fmla="*/ 21 h 378"/>
                <a:gd name="T40" fmla="*/ 91 w 378"/>
                <a:gd name="T41" fmla="*/ 27 h 378"/>
                <a:gd name="T42" fmla="*/ 85 w 378"/>
                <a:gd name="T43" fmla="*/ 31 h 378"/>
                <a:gd name="T44" fmla="*/ 80 w 378"/>
                <a:gd name="T45" fmla="*/ 35 h 378"/>
                <a:gd name="T46" fmla="*/ 69 w 378"/>
                <a:gd name="T47" fmla="*/ 43 h 378"/>
                <a:gd name="T48" fmla="*/ 32 w 378"/>
                <a:gd name="T49" fmla="*/ 83 h 378"/>
                <a:gd name="T50" fmla="*/ 8 w 378"/>
                <a:gd name="T51" fmla="*/ 133 h 378"/>
                <a:gd name="T52" fmla="*/ 5 w 378"/>
                <a:gd name="T53" fmla="*/ 147 h 378"/>
                <a:gd name="T54" fmla="*/ 4 w 378"/>
                <a:gd name="T55" fmla="*/ 150 h 378"/>
                <a:gd name="T56" fmla="*/ 3 w 378"/>
                <a:gd name="T57" fmla="*/ 154 h 378"/>
                <a:gd name="T58" fmla="*/ 2 w 378"/>
                <a:gd name="T59" fmla="*/ 161 h 378"/>
                <a:gd name="T60" fmla="*/ 1 w 378"/>
                <a:gd name="T61" fmla="*/ 168 h 378"/>
                <a:gd name="T62" fmla="*/ 1 w 378"/>
                <a:gd name="T63" fmla="*/ 175 h 378"/>
                <a:gd name="T64" fmla="*/ 0 w 378"/>
                <a:gd name="T65" fmla="*/ 189 h 378"/>
                <a:gd name="T66" fmla="*/ 8 w 378"/>
                <a:gd name="T67" fmla="*/ 244 h 378"/>
                <a:gd name="T68" fmla="*/ 32 w 378"/>
                <a:gd name="T69" fmla="*/ 294 h 378"/>
                <a:gd name="T70" fmla="*/ 69 w 378"/>
                <a:gd name="T71" fmla="*/ 335 h 378"/>
                <a:gd name="T72" fmla="*/ 80 w 378"/>
                <a:gd name="T73" fmla="*/ 343 h 378"/>
                <a:gd name="T74" fmla="*/ 85 w 378"/>
                <a:gd name="T75" fmla="*/ 347 h 378"/>
                <a:gd name="T76" fmla="*/ 91 w 378"/>
                <a:gd name="T77" fmla="*/ 350 h 378"/>
                <a:gd name="T78" fmla="*/ 102 w 378"/>
                <a:gd name="T79" fmla="*/ 357 h 378"/>
                <a:gd name="T80" fmla="*/ 114 w 378"/>
                <a:gd name="T81" fmla="*/ 362 h 378"/>
                <a:gd name="T82" fmla="*/ 164 w 378"/>
                <a:gd name="T83" fmla="*/ 376 h 378"/>
                <a:gd name="T84" fmla="*/ 188 w 378"/>
                <a:gd name="T85" fmla="*/ 377 h 378"/>
                <a:gd name="T86" fmla="*/ 192 w 378"/>
                <a:gd name="T87" fmla="*/ 378 h 378"/>
                <a:gd name="T88" fmla="*/ 195 w 378"/>
                <a:gd name="T89" fmla="*/ 377 h 378"/>
                <a:gd name="T90" fmla="*/ 201 w 378"/>
                <a:gd name="T91" fmla="*/ 377 h 378"/>
                <a:gd name="T92" fmla="*/ 213 w 378"/>
                <a:gd name="T93" fmla="*/ 376 h 378"/>
                <a:gd name="T94" fmla="*/ 296 w 378"/>
                <a:gd name="T95" fmla="*/ 345 h 378"/>
                <a:gd name="T96" fmla="*/ 348 w 378"/>
                <a:gd name="T97" fmla="*/ 291 h 378"/>
                <a:gd name="T98" fmla="*/ 366 w 378"/>
                <a:gd name="T99" fmla="*/ 255 h 378"/>
                <a:gd name="T100" fmla="*/ 373 w 378"/>
                <a:gd name="T101" fmla="*/ 230 h 378"/>
                <a:gd name="T102" fmla="*/ 374 w 378"/>
                <a:gd name="T103" fmla="*/ 227 h 378"/>
                <a:gd name="T104" fmla="*/ 374 w 378"/>
                <a:gd name="T105" fmla="*/ 226 h 378"/>
                <a:gd name="T106" fmla="*/ 377 w 378"/>
                <a:gd name="T107" fmla="*/ 210 h 378"/>
                <a:gd name="T108" fmla="*/ 377 w 378"/>
                <a:gd name="T109" fmla="*/ 20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8" h="378">
                  <a:moveTo>
                    <a:pt x="377" y="209"/>
                  </a:moveTo>
                  <a:cubicBezTo>
                    <a:pt x="377" y="209"/>
                    <a:pt x="377" y="209"/>
                    <a:pt x="377" y="209"/>
                  </a:cubicBezTo>
                  <a:cubicBezTo>
                    <a:pt x="378" y="202"/>
                    <a:pt x="378" y="195"/>
                    <a:pt x="378" y="189"/>
                  </a:cubicBezTo>
                  <a:cubicBezTo>
                    <a:pt x="378" y="182"/>
                    <a:pt x="378" y="175"/>
                    <a:pt x="377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2"/>
                    <a:pt x="375" y="157"/>
                    <a:pt x="374" y="151"/>
                  </a:cubicBezTo>
                  <a:cubicBezTo>
                    <a:pt x="374" y="151"/>
                    <a:pt x="374" y="150"/>
                    <a:pt x="374" y="150"/>
                  </a:cubicBezTo>
                  <a:cubicBezTo>
                    <a:pt x="374" y="149"/>
                    <a:pt x="374" y="148"/>
                    <a:pt x="373" y="147"/>
                  </a:cubicBezTo>
                  <a:cubicBezTo>
                    <a:pt x="371" y="139"/>
                    <a:pt x="369" y="130"/>
                    <a:pt x="366" y="122"/>
                  </a:cubicBezTo>
                  <a:cubicBezTo>
                    <a:pt x="362" y="111"/>
                    <a:pt x="356" y="98"/>
                    <a:pt x="348" y="86"/>
                  </a:cubicBezTo>
                  <a:cubicBezTo>
                    <a:pt x="336" y="67"/>
                    <a:pt x="318" y="48"/>
                    <a:pt x="296" y="32"/>
                  </a:cubicBezTo>
                  <a:cubicBezTo>
                    <a:pt x="273" y="17"/>
                    <a:pt x="244" y="5"/>
                    <a:pt x="213" y="1"/>
                  </a:cubicBezTo>
                  <a:cubicBezTo>
                    <a:pt x="209" y="0"/>
                    <a:pt x="205" y="0"/>
                    <a:pt x="201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0" y="0"/>
                    <a:pt x="190" y="0"/>
                    <a:pt x="188" y="0"/>
                  </a:cubicBezTo>
                  <a:cubicBezTo>
                    <a:pt x="180" y="0"/>
                    <a:pt x="172" y="0"/>
                    <a:pt x="164" y="1"/>
                  </a:cubicBezTo>
                  <a:cubicBezTo>
                    <a:pt x="147" y="3"/>
                    <a:pt x="130" y="8"/>
                    <a:pt x="114" y="15"/>
                  </a:cubicBezTo>
                  <a:cubicBezTo>
                    <a:pt x="110" y="17"/>
                    <a:pt x="106" y="19"/>
                    <a:pt x="102" y="21"/>
                  </a:cubicBezTo>
                  <a:cubicBezTo>
                    <a:pt x="98" y="23"/>
                    <a:pt x="95" y="25"/>
                    <a:pt x="91" y="27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3" y="32"/>
                    <a:pt x="82" y="33"/>
                    <a:pt x="80" y="35"/>
                  </a:cubicBezTo>
                  <a:cubicBezTo>
                    <a:pt x="76" y="37"/>
                    <a:pt x="72" y="40"/>
                    <a:pt x="69" y="43"/>
                  </a:cubicBezTo>
                  <a:cubicBezTo>
                    <a:pt x="55" y="54"/>
                    <a:pt x="43" y="68"/>
                    <a:pt x="32" y="83"/>
                  </a:cubicBezTo>
                  <a:cubicBezTo>
                    <a:pt x="22" y="98"/>
                    <a:pt x="14" y="115"/>
                    <a:pt x="8" y="133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0"/>
                    <a:pt x="1" y="172"/>
                    <a:pt x="1" y="17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207"/>
                    <a:pt x="3" y="226"/>
                    <a:pt x="8" y="244"/>
                  </a:cubicBezTo>
                  <a:cubicBezTo>
                    <a:pt x="14" y="262"/>
                    <a:pt x="22" y="279"/>
                    <a:pt x="32" y="294"/>
                  </a:cubicBezTo>
                  <a:cubicBezTo>
                    <a:pt x="43" y="309"/>
                    <a:pt x="55" y="323"/>
                    <a:pt x="69" y="335"/>
                  </a:cubicBezTo>
                  <a:cubicBezTo>
                    <a:pt x="72" y="337"/>
                    <a:pt x="76" y="340"/>
                    <a:pt x="80" y="343"/>
                  </a:cubicBezTo>
                  <a:cubicBezTo>
                    <a:pt x="82" y="344"/>
                    <a:pt x="83" y="345"/>
                    <a:pt x="85" y="347"/>
                  </a:cubicBezTo>
                  <a:cubicBezTo>
                    <a:pt x="91" y="350"/>
                    <a:pt x="91" y="350"/>
                    <a:pt x="91" y="350"/>
                  </a:cubicBezTo>
                  <a:cubicBezTo>
                    <a:pt x="95" y="352"/>
                    <a:pt x="98" y="355"/>
                    <a:pt x="102" y="357"/>
                  </a:cubicBezTo>
                  <a:cubicBezTo>
                    <a:pt x="106" y="358"/>
                    <a:pt x="110" y="360"/>
                    <a:pt x="114" y="362"/>
                  </a:cubicBezTo>
                  <a:cubicBezTo>
                    <a:pt x="131" y="369"/>
                    <a:pt x="147" y="374"/>
                    <a:pt x="164" y="376"/>
                  </a:cubicBezTo>
                  <a:cubicBezTo>
                    <a:pt x="172" y="377"/>
                    <a:pt x="180" y="377"/>
                    <a:pt x="188" y="377"/>
                  </a:cubicBezTo>
                  <a:cubicBezTo>
                    <a:pt x="189" y="377"/>
                    <a:pt x="190" y="378"/>
                    <a:pt x="192" y="378"/>
                  </a:cubicBezTo>
                  <a:cubicBezTo>
                    <a:pt x="195" y="377"/>
                    <a:pt x="195" y="377"/>
                    <a:pt x="195" y="377"/>
                  </a:cubicBezTo>
                  <a:cubicBezTo>
                    <a:pt x="201" y="377"/>
                    <a:pt x="201" y="377"/>
                    <a:pt x="201" y="377"/>
                  </a:cubicBezTo>
                  <a:cubicBezTo>
                    <a:pt x="205" y="377"/>
                    <a:pt x="209" y="377"/>
                    <a:pt x="213" y="376"/>
                  </a:cubicBezTo>
                  <a:cubicBezTo>
                    <a:pt x="244" y="372"/>
                    <a:pt x="273" y="360"/>
                    <a:pt x="296" y="345"/>
                  </a:cubicBezTo>
                  <a:cubicBezTo>
                    <a:pt x="318" y="329"/>
                    <a:pt x="336" y="310"/>
                    <a:pt x="348" y="291"/>
                  </a:cubicBezTo>
                  <a:cubicBezTo>
                    <a:pt x="356" y="279"/>
                    <a:pt x="362" y="266"/>
                    <a:pt x="366" y="255"/>
                  </a:cubicBezTo>
                  <a:cubicBezTo>
                    <a:pt x="369" y="247"/>
                    <a:pt x="371" y="239"/>
                    <a:pt x="373" y="230"/>
                  </a:cubicBezTo>
                  <a:cubicBezTo>
                    <a:pt x="374" y="229"/>
                    <a:pt x="374" y="228"/>
                    <a:pt x="374" y="227"/>
                  </a:cubicBezTo>
                  <a:cubicBezTo>
                    <a:pt x="374" y="227"/>
                    <a:pt x="374" y="227"/>
                    <a:pt x="374" y="226"/>
                  </a:cubicBezTo>
                  <a:cubicBezTo>
                    <a:pt x="375" y="221"/>
                    <a:pt x="376" y="215"/>
                    <a:pt x="377" y="210"/>
                  </a:cubicBezTo>
                  <a:cubicBezTo>
                    <a:pt x="377" y="209"/>
                    <a:pt x="377" y="209"/>
                    <a:pt x="377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071327" y="2757087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05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TextBox 29"/>
            <p:cNvSpPr txBox="1"/>
            <p:nvPr/>
          </p:nvSpPr>
          <p:spPr>
            <a:xfrm flipH="1">
              <a:off x="7071327" y="3046763"/>
              <a:ext cx="589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 w="18415" cmpd="sng">
                    <a:noFill/>
                    <a:prstDash val="solid"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添加标题</a:t>
              </a:r>
              <a:endParaRPr kumimoji="0" lang="zh-CN" alt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02303" y="4155601"/>
            <a:ext cx="225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65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您的内容打在这里，或复制文本后在此粘贴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36" name="TextBox 34"/>
          <p:cNvSpPr txBox="1"/>
          <p:nvPr/>
        </p:nvSpPr>
        <p:spPr>
          <a:xfrm>
            <a:off x="2358557" y="5249375"/>
            <a:ext cx="225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65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您的内容打在这里，或复制文本后在此粘贴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37" name="TextBox 34"/>
          <p:cNvSpPr txBox="1"/>
          <p:nvPr/>
        </p:nvSpPr>
        <p:spPr>
          <a:xfrm>
            <a:off x="7697992" y="5071763"/>
            <a:ext cx="225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65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您的内容打在这里，或复制文本后在此粘贴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38" name="TextBox 34"/>
          <p:cNvSpPr txBox="1"/>
          <p:nvPr/>
        </p:nvSpPr>
        <p:spPr>
          <a:xfrm>
            <a:off x="8246733" y="3889636"/>
            <a:ext cx="225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65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您的内容打在这里，或复制文本后在此粘贴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39" name="TextBox 34"/>
          <p:cNvSpPr txBox="1"/>
          <p:nvPr/>
        </p:nvSpPr>
        <p:spPr>
          <a:xfrm>
            <a:off x="8242517" y="2479951"/>
            <a:ext cx="225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65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您的内容打在这里，或复制文本后在此粘贴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40" name="TextBox 29"/>
          <p:cNvSpPr txBox="1"/>
          <p:nvPr/>
        </p:nvSpPr>
        <p:spPr>
          <a:xfrm flipH="1">
            <a:off x="3954075" y="1799114"/>
            <a:ext cx="1151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12165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添加标题</a:t>
            </a:r>
            <a:endParaRPr kumimoji="0" lang="zh-CN" altLang="en-US" sz="1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1" name="TextBox 34"/>
          <p:cNvSpPr txBox="1"/>
          <p:nvPr/>
        </p:nvSpPr>
        <p:spPr>
          <a:xfrm>
            <a:off x="3700929" y="2214141"/>
            <a:ext cx="1545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5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您的内容打在这里，或复制文本后在此粘贴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52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6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1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6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5582 w 5437991"/>
              <a:gd name="T3" fmla="*/ 0 h 6858000"/>
              <a:gd name="T4" fmla="*/ 1632404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875206" y="1193480"/>
            <a:ext cx="162066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smtClean="0">
                <a:solidFill>
                  <a:srgbClr val="FFFFFF"/>
                </a:solidFill>
                <a:latin typeface="Impact" panose="020B0806030902050204" pitchFamily="34" charset="0"/>
                <a:ea typeface="华文新魏" panose="02010800040101010101" pitchFamily="2" charset="-122"/>
              </a:rPr>
              <a:t>CONTENTS</a:t>
            </a:r>
            <a:endParaRPr lang="zh-CN" altLang="en-US" sz="2400" dirty="0">
              <a:solidFill>
                <a:srgbClr val="FFFFFF"/>
              </a:solidFill>
              <a:latin typeface="Impact" panose="020B0806030902050204" pitchFamily="34" charset="0"/>
              <a:ea typeface="华文新魏" panose="02010800040101010101" pitchFamily="2" charset="-122"/>
            </a:endParaRPr>
          </a:p>
        </p:txBody>
      </p: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1789114" y="737281"/>
            <a:ext cx="13477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7" name="直接连接符 22"/>
          <p:cNvCxnSpPr>
            <a:cxnSpLocks noChangeShapeType="1"/>
          </p:cNvCxnSpPr>
          <p:nvPr/>
        </p:nvCxnSpPr>
        <p:spPr bwMode="auto">
          <a:xfrm>
            <a:off x="2095501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24"/>
          <p:cNvCxnSpPr>
            <a:cxnSpLocks noChangeShapeType="1"/>
          </p:cNvCxnSpPr>
          <p:nvPr/>
        </p:nvCxnSpPr>
        <p:spPr bwMode="auto">
          <a:xfrm>
            <a:off x="2844800" y="534989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3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4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5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en-US" altLang="zh-CN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spc="300" dirty="0">
                <a:latin typeface="+mn-ea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spc="300" dirty="0">
                <a:latin typeface="+mn-ea"/>
              </a:rPr>
              <a:t>点击添加标题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spc="300" dirty="0">
                <a:latin typeface="+mn-ea"/>
              </a:rPr>
              <a:t>点击添加标题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spc="300" dirty="0">
                <a:latin typeface="+mn-ea"/>
              </a:rPr>
              <a:t>点击添加标题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64" y="2934789"/>
            <a:ext cx="3026936" cy="39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82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07890" y="1799346"/>
            <a:ext cx="7072312" cy="3482975"/>
            <a:chOff x="1358950" y="1173758"/>
            <a:chExt cx="7072312" cy="34829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67C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2509341" y="1597733"/>
            <a:ext cx="2422525" cy="193675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067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509341" y="1597733"/>
            <a:ext cx="2238375" cy="1554163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8A81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9463229" y="5028321"/>
            <a:ext cx="198437" cy="198438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0"/>
          <p:cNvSpPr txBox="1"/>
          <p:nvPr/>
        </p:nvSpPr>
        <p:spPr>
          <a:xfrm>
            <a:off x="2754476" y="1877758"/>
            <a:ext cx="116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mtClean="0">
                <a:solidFill>
                  <a:srgbClr val="F8F8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7200" dirty="0">
              <a:solidFill>
                <a:srgbClr val="F8F8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71"/>
          <p:cNvSpPr txBox="1"/>
          <p:nvPr/>
        </p:nvSpPr>
        <p:spPr>
          <a:xfrm>
            <a:off x="4604984" y="2794081"/>
            <a:ext cx="4038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3200" b="1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32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r>
              <a:rPr lang="zh-CN" altLang="en-US" sz="3200" b="1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870975" y="1719901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zh-CN" altLang="zh-CN" sz="20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sz="1600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3"/>
          <p:cNvSpPr txBox="1"/>
          <p:nvPr/>
        </p:nvSpPr>
        <p:spPr>
          <a:xfrm>
            <a:off x="3494864" y="3386794"/>
            <a:ext cx="531795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zh-CN" altLang="en-US" sz="160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peech-and-audience_65883"/>
          <p:cNvSpPr>
            <a:spLocks noChangeAspect="1"/>
          </p:cNvSpPr>
          <p:nvPr/>
        </p:nvSpPr>
        <p:spPr bwMode="auto">
          <a:xfrm>
            <a:off x="8297337" y="4617074"/>
            <a:ext cx="543025" cy="609685"/>
          </a:xfrm>
          <a:custGeom>
            <a:avLst/>
            <a:gdLst>
              <a:gd name="T0" fmla="*/ 346 w 554"/>
              <a:gd name="T1" fmla="*/ 179 h 623"/>
              <a:gd name="T2" fmla="*/ 553 w 554"/>
              <a:gd name="T3" fmla="*/ 101 h 623"/>
              <a:gd name="T4" fmla="*/ 300 w 554"/>
              <a:gd name="T5" fmla="*/ 101 h 623"/>
              <a:gd name="T6" fmla="*/ 277 w 554"/>
              <a:gd name="T7" fmla="*/ 178 h 623"/>
              <a:gd name="T8" fmla="*/ 283 w 554"/>
              <a:gd name="T9" fmla="*/ 189 h 623"/>
              <a:gd name="T10" fmla="*/ 480 w 554"/>
              <a:gd name="T11" fmla="*/ 48 h 623"/>
              <a:gd name="T12" fmla="*/ 480 w 554"/>
              <a:gd name="T13" fmla="*/ 74 h 623"/>
              <a:gd name="T14" fmla="*/ 358 w 554"/>
              <a:gd name="T15" fmla="*/ 61 h 623"/>
              <a:gd name="T16" fmla="*/ 372 w 554"/>
              <a:gd name="T17" fmla="*/ 91 h 623"/>
              <a:gd name="T18" fmla="*/ 493 w 554"/>
              <a:gd name="T19" fmla="*/ 104 h 623"/>
              <a:gd name="T20" fmla="*/ 372 w 554"/>
              <a:gd name="T21" fmla="*/ 118 h 623"/>
              <a:gd name="T22" fmla="*/ 372 w 554"/>
              <a:gd name="T23" fmla="*/ 91 h 623"/>
              <a:gd name="T24" fmla="*/ 480 w 554"/>
              <a:gd name="T25" fmla="*/ 134 h 623"/>
              <a:gd name="T26" fmla="*/ 480 w 554"/>
              <a:gd name="T27" fmla="*/ 161 h 623"/>
              <a:gd name="T28" fmla="*/ 358 w 554"/>
              <a:gd name="T29" fmla="*/ 148 h 623"/>
              <a:gd name="T30" fmla="*/ 554 w 554"/>
              <a:gd name="T31" fmla="*/ 592 h 623"/>
              <a:gd name="T32" fmla="*/ 30 w 554"/>
              <a:gd name="T33" fmla="*/ 623 h 623"/>
              <a:gd name="T34" fmla="*/ 21 w 554"/>
              <a:gd name="T35" fmla="*/ 563 h 623"/>
              <a:gd name="T36" fmla="*/ 14 w 554"/>
              <a:gd name="T37" fmla="*/ 462 h 623"/>
              <a:gd name="T38" fmla="*/ 54 w 554"/>
              <a:gd name="T39" fmla="*/ 433 h 623"/>
              <a:gd name="T40" fmla="*/ 105 w 554"/>
              <a:gd name="T41" fmla="*/ 319 h 623"/>
              <a:gd name="T42" fmla="*/ 155 w 554"/>
              <a:gd name="T43" fmla="*/ 433 h 623"/>
              <a:gd name="T44" fmla="*/ 190 w 554"/>
              <a:gd name="T45" fmla="*/ 448 h 623"/>
              <a:gd name="T46" fmla="*/ 226 w 554"/>
              <a:gd name="T47" fmla="*/ 433 h 623"/>
              <a:gd name="T48" fmla="*/ 277 w 554"/>
              <a:gd name="T49" fmla="*/ 319 h 623"/>
              <a:gd name="T50" fmla="*/ 327 w 554"/>
              <a:gd name="T51" fmla="*/ 433 h 623"/>
              <a:gd name="T52" fmla="*/ 363 w 554"/>
              <a:gd name="T53" fmla="*/ 448 h 623"/>
              <a:gd name="T54" fmla="*/ 398 w 554"/>
              <a:gd name="T55" fmla="*/ 433 h 623"/>
              <a:gd name="T56" fmla="*/ 449 w 554"/>
              <a:gd name="T57" fmla="*/ 319 h 623"/>
              <a:gd name="T58" fmla="*/ 499 w 554"/>
              <a:gd name="T59" fmla="*/ 433 h 623"/>
              <a:gd name="T60" fmla="*/ 539 w 554"/>
              <a:gd name="T61" fmla="*/ 462 h 623"/>
              <a:gd name="T62" fmla="*/ 532 w 554"/>
              <a:gd name="T63" fmla="*/ 563 h 623"/>
              <a:gd name="T64" fmla="*/ 0 w 554"/>
              <a:gd name="T65" fmla="*/ 246 h 623"/>
              <a:gd name="T66" fmla="*/ 42 w 554"/>
              <a:gd name="T67" fmla="*/ 226 h 623"/>
              <a:gd name="T68" fmla="*/ 53 w 554"/>
              <a:gd name="T69" fmla="*/ 169 h 623"/>
              <a:gd name="T70" fmla="*/ 98 w 554"/>
              <a:gd name="T71" fmla="*/ 136 h 623"/>
              <a:gd name="T72" fmla="*/ 155 w 554"/>
              <a:gd name="T73" fmla="*/ 7 h 623"/>
              <a:gd name="T74" fmla="*/ 213 w 554"/>
              <a:gd name="T75" fmla="*/ 136 h 623"/>
              <a:gd name="T76" fmla="*/ 257 w 554"/>
              <a:gd name="T77" fmla="*/ 169 h 623"/>
              <a:gd name="T78" fmla="*/ 269 w 554"/>
              <a:gd name="T79" fmla="*/ 226 h 623"/>
              <a:gd name="T80" fmla="*/ 311 w 554"/>
              <a:gd name="T81" fmla="*/ 246 h 623"/>
              <a:gd name="T82" fmla="*/ 286 w 554"/>
              <a:gd name="T83" fmla="*/ 266 h 623"/>
              <a:gd name="T84" fmla="*/ 277 w 554"/>
              <a:gd name="T85" fmla="*/ 291 h 623"/>
              <a:gd name="T86" fmla="*/ 105 w 554"/>
              <a:gd name="T87" fmla="*/ 291 h 623"/>
              <a:gd name="T88" fmla="*/ 25 w 554"/>
              <a:gd name="T89" fmla="*/ 266 h 623"/>
              <a:gd name="T90" fmla="*/ 0 w 554"/>
              <a:gd name="T91" fmla="*/ 246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54" h="623">
                <a:moveTo>
                  <a:pt x="283" y="189"/>
                </a:moveTo>
                <a:lnTo>
                  <a:pt x="346" y="179"/>
                </a:lnTo>
                <a:cubicBezTo>
                  <a:pt x="369" y="194"/>
                  <a:pt x="397" y="202"/>
                  <a:pt x="427" y="202"/>
                </a:cubicBezTo>
                <a:cubicBezTo>
                  <a:pt x="496" y="202"/>
                  <a:pt x="553" y="157"/>
                  <a:pt x="553" y="101"/>
                </a:cubicBezTo>
                <a:cubicBezTo>
                  <a:pt x="553" y="45"/>
                  <a:pt x="496" y="0"/>
                  <a:pt x="427" y="0"/>
                </a:cubicBezTo>
                <a:cubicBezTo>
                  <a:pt x="357" y="0"/>
                  <a:pt x="300" y="45"/>
                  <a:pt x="300" y="101"/>
                </a:cubicBezTo>
                <a:cubicBezTo>
                  <a:pt x="300" y="115"/>
                  <a:pt x="304" y="129"/>
                  <a:pt x="311" y="142"/>
                </a:cubicBezTo>
                <a:lnTo>
                  <a:pt x="277" y="178"/>
                </a:lnTo>
                <a:cubicBezTo>
                  <a:pt x="275" y="180"/>
                  <a:pt x="274" y="183"/>
                  <a:pt x="276" y="186"/>
                </a:cubicBezTo>
                <a:cubicBezTo>
                  <a:pt x="277" y="188"/>
                  <a:pt x="280" y="190"/>
                  <a:pt x="283" y="189"/>
                </a:cubicBezTo>
                <a:close/>
                <a:moveTo>
                  <a:pt x="372" y="48"/>
                </a:moveTo>
                <a:lnTo>
                  <a:pt x="480" y="48"/>
                </a:lnTo>
                <a:cubicBezTo>
                  <a:pt x="487" y="48"/>
                  <a:pt x="493" y="54"/>
                  <a:pt x="493" y="61"/>
                </a:cubicBezTo>
                <a:cubicBezTo>
                  <a:pt x="493" y="68"/>
                  <a:pt x="487" y="74"/>
                  <a:pt x="480" y="74"/>
                </a:cubicBezTo>
                <a:lnTo>
                  <a:pt x="372" y="74"/>
                </a:lnTo>
                <a:cubicBezTo>
                  <a:pt x="364" y="74"/>
                  <a:pt x="358" y="68"/>
                  <a:pt x="358" y="61"/>
                </a:cubicBezTo>
                <a:cubicBezTo>
                  <a:pt x="358" y="54"/>
                  <a:pt x="364" y="48"/>
                  <a:pt x="372" y="48"/>
                </a:cubicBezTo>
                <a:close/>
                <a:moveTo>
                  <a:pt x="372" y="91"/>
                </a:moveTo>
                <a:lnTo>
                  <a:pt x="480" y="91"/>
                </a:lnTo>
                <a:cubicBezTo>
                  <a:pt x="487" y="91"/>
                  <a:pt x="493" y="97"/>
                  <a:pt x="493" y="104"/>
                </a:cubicBezTo>
                <a:cubicBezTo>
                  <a:pt x="493" y="112"/>
                  <a:pt x="487" y="118"/>
                  <a:pt x="480" y="118"/>
                </a:cubicBezTo>
                <a:lnTo>
                  <a:pt x="372" y="118"/>
                </a:lnTo>
                <a:cubicBezTo>
                  <a:pt x="364" y="118"/>
                  <a:pt x="358" y="112"/>
                  <a:pt x="358" y="104"/>
                </a:cubicBezTo>
                <a:cubicBezTo>
                  <a:pt x="358" y="97"/>
                  <a:pt x="364" y="91"/>
                  <a:pt x="372" y="91"/>
                </a:cubicBezTo>
                <a:close/>
                <a:moveTo>
                  <a:pt x="372" y="134"/>
                </a:moveTo>
                <a:lnTo>
                  <a:pt x="480" y="134"/>
                </a:lnTo>
                <a:cubicBezTo>
                  <a:pt x="487" y="134"/>
                  <a:pt x="493" y="140"/>
                  <a:pt x="493" y="148"/>
                </a:cubicBezTo>
                <a:cubicBezTo>
                  <a:pt x="493" y="155"/>
                  <a:pt x="487" y="161"/>
                  <a:pt x="480" y="161"/>
                </a:cubicBezTo>
                <a:lnTo>
                  <a:pt x="372" y="161"/>
                </a:lnTo>
                <a:cubicBezTo>
                  <a:pt x="364" y="161"/>
                  <a:pt x="358" y="155"/>
                  <a:pt x="358" y="148"/>
                </a:cubicBezTo>
                <a:cubicBezTo>
                  <a:pt x="358" y="140"/>
                  <a:pt x="364" y="134"/>
                  <a:pt x="372" y="134"/>
                </a:cubicBezTo>
                <a:close/>
                <a:moveTo>
                  <a:pt x="554" y="592"/>
                </a:moveTo>
                <a:cubicBezTo>
                  <a:pt x="554" y="609"/>
                  <a:pt x="540" y="623"/>
                  <a:pt x="523" y="623"/>
                </a:cubicBezTo>
                <a:lnTo>
                  <a:pt x="30" y="623"/>
                </a:lnTo>
                <a:cubicBezTo>
                  <a:pt x="13" y="623"/>
                  <a:pt x="0" y="609"/>
                  <a:pt x="0" y="592"/>
                </a:cubicBezTo>
                <a:cubicBezTo>
                  <a:pt x="0" y="579"/>
                  <a:pt x="9" y="567"/>
                  <a:pt x="21" y="563"/>
                </a:cubicBezTo>
                <a:cubicBezTo>
                  <a:pt x="17" y="558"/>
                  <a:pt x="14" y="552"/>
                  <a:pt x="14" y="545"/>
                </a:cubicBezTo>
                <a:lnTo>
                  <a:pt x="14" y="462"/>
                </a:lnTo>
                <a:cubicBezTo>
                  <a:pt x="14" y="446"/>
                  <a:pt x="28" y="433"/>
                  <a:pt x="44" y="433"/>
                </a:cubicBezTo>
                <a:lnTo>
                  <a:pt x="54" y="433"/>
                </a:lnTo>
                <a:cubicBezTo>
                  <a:pt x="43" y="421"/>
                  <a:pt x="36" y="405"/>
                  <a:pt x="36" y="387"/>
                </a:cubicBezTo>
                <a:cubicBezTo>
                  <a:pt x="36" y="349"/>
                  <a:pt x="67" y="319"/>
                  <a:pt x="105" y="319"/>
                </a:cubicBezTo>
                <a:cubicBezTo>
                  <a:pt x="142" y="319"/>
                  <a:pt x="173" y="349"/>
                  <a:pt x="173" y="387"/>
                </a:cubicBezTo>
                <a:cubicBezTo>
                  <a:pt x="173" y="405"/>
                  <a:pt x="166" y="421"/>
                  <a:pt x="155" y="433"/>
                </a:cubicBezTo>
                <a:lnTo>
                  <a:pt x="165" y="433"/>
                </a:lnTo>
                <a:cubicBezTo>
                  <a:pt x="176" y="433"/>
                  <a:pt x="185" y="439"/>
                  <a:pt x="190" y="448"/>
                </a:cubicBezTo>
                <a:cubicBezTo>
                  <a:pt x="195" y="439"/>
                  <a:pt x="205" y="433"/>
                  <a:pt x="216" y="433"/>
                </a:cubicBezTo>
                <a:lnTo>
                  <a:pt x="226" y="433"/>
                </a:lnTo>
                <a:cubicBezTo>
                  <a:pt x="215" y="421"/>
                  <a:pt x="209" y="405"/>
                  <a:pt x="209" y="387"/>
                </a:cubicBezTo>
                <a:cubicBezTo>
                  <a:pt x="209" y="349"/>
                  <a:pt x="239" y="319"/>
                  <a:pt x="277" y="319"/>
                </a:cubicBezTo>
                <a:cubicBezTo>
                  <a:pt x="314" y="319"/>
                  <a:pt x="345" y="349"/>
                  <a:pt x="345" y="387"/>
                </a:cubicBezTo>
                <a:cubicBezTo>
                  <a:pt x="345" y="405"/>
                  <a:pt x="338" y="421"/>
                  <a:pt x="327" y="433"/>
                </a:cubicBezTo>
                <a:lnTo>
                  <a:pt x="337" y="433"/>
                </a:lnTo>
                <a:cubicBezTo>
                  <a:pt x="348" y="433"/>
                  <a:pt x="358" y="439"/>
                  <a:pt x="363" y="448"/>
                </a:cubicBezTo>
                <a:cubicBezTo>
                  <a:pt x="368" y="439"/>
                  <a:pt x="377" y="433"/>
                  <a:pt x="388" y="433"/>
                </a:cubicBezTo>
                <a:lnTo>
                  <a:pt x="398" y="433"/>
                </a:lnTo>
                <a:cubicBezTo>
                  <a:pt x="387" y="421"/>
                  <a:pt x="381" y="405"/>
                  <a:pt x="381" y="387"/>
                </a:cubicBezTo>
                <a:cubicBezTo>
                  <a:pt x="381" y="349"/>
                  <a:pt x="411" y="319"/>
                  <a:pt x="449" y="319"/>
                </a:cubicBezTo>
                <a:cubicBezTo>
                  <a:pt x="487" y="319"/>
                  <a:pt x="517" y="349"/>
                  <a:pt x="517" y="387"/>
                </a:cubicBezTo>
                <a:cubicBezTo>
                  <a:pt x="517" y="405"/>
                  <a:pt x="510" y="421"/>
                  <a:pt x="499" y="433"/>
                </a:cubicBezTo>
                <a:lnTo>
                  <a:pt x="509" y="433"/>
                </a:lnTo>
                <a:cubicBezTo>
                  <a:pt x="525" y="433"/>
                  <a:pt x="539" y="446"/>
                  <a:pt x="539" y="462"/>
                </a:cubicBezTo>
                <a:lnTo>
                  <a:pt x="539" y="545"/>
                </a:lnTo>
                <a:cubicBezTo>
                  <a:pt x="539" y="552"/>
                  <a:pt x="536" y="558"/>
                  <a:pt x="532" y="563"/>
                </a:cubicBezTo>
                <a:cubicBezTo>
                  <a:pt x="544" y="567"/>
                  <a:pt x="554" y="579"/>
                  <a:pt x="554" y="592"/>
                </a:cubicBezTo>
                <a:close/>
                <a:moveTo>
                  <a:pt x="0" y="246"/>
                </a:moveTo>
                <a:cubicBezTo>
                  <a:pt x="0" y="234"/>
                  <a:pt x="9" y="226"/>
                  <a:pt x="20" y="226"/>
                </a:cubicBezTo>
                <a:lnTo>
                  <a:pt x="42" y="226"/>
                </a:lnTo>
                <a:lnTo>
                  <a:pt x="53" y="226"/>
                </a:lnTo>
                <a:lnTo>
                  <a:pt x="53" y="169"/>
                </a:lnTo>
                <a:cubicBezTo>
                  <a:pt x="53" y="151"/>
                  <a:pt x="68" y="136"/>
                  <a:pt x="86" y="136"/>
                </a:cubicBezTo>
                <a:lnTo>
                  <a:pt x="98" y="136"/>
                </a:lnTo>
                <a:cubicBezTo>
                  <a:pt x="85" y="122"/>
                  <a:pt x="78" y="104"/>
                  <a:pt x="78" y="84"/>
                </a:cubicBezTo>
                <a:cubicBezTo>
                  <a:pt x="78" y="41"/>
                  <a:pt x="113" y="7"/>
                  <a:pt x="155" y="7"/>
                </a:cubicBezTo>
                <a:cubicBezTo>
                  <a:pt x="198" y="7"/>
                  <a:pt x="233" y="41"/>
                  <a:pt x="233" y="84"/>
                </a:cubicBezTo>
                <a:cubicBezTo>
                  <a:pt x="233" y="104"/>
                  <a:pt x="225" y="122"/>
                  <a:pt x="213" y="136"/>
                </a:cubicBezTo>
                <a:lnTo>
                  <a:pt x="224" y="136"/>
                </a:lnTo>
                <a:cubicBezTo>
                  <a:pt x="242" y="136"/>
                  <a:pt x="257" y="151"/>
                  <a:pt x="257" y="169"/>
                </a:cubicBezTo>
                <a:lnTo>
                  <a:pt x="257" y="226"/>
                </a:lnTo>
                <a:lnTo>
                  <a:pt x="269" y="226"/>
                </a:lnTo>
                <a:lnTo>
                  <a:pt x="291" y="226"/>
                </a:lnTo>
                <a:cubicBezTo>
                  <a:pt x="302" y="226"/>
                  <a:pt x="311" y="234"/>
                  <a:pt x="311" y="246"/>
                </a:cubicBezTo>
                <a:cubicBezTo>
                  <a:pt x="311" y="257"/>
                  <a:pt x="302" y="266"/>
                  <a:pt x="291" y="266"/>
                </a:cubicBezTo>
                <a:lnTo>
                  <a:pt x="286" y="266"/>
                </a:lnTo>
                <a:lnTo>
                  <a:pt x="281" y="291"/>
                </a:lnTo>
                <a:cubicBezTo>
                  <a:pt x="280" y="291"/>
                  <a:pt x="278" y="291"/>
                  <a:pt x="277" y="291"/>
                </a:cubicBezTo>
                <a:cubicBezTo>
                  <a:pt x="239" y="291"/>
                  <a:pt x="207" y="312"/>
                  <a:pt x="191" y="344"/>
                </a:cubicBezTo>
                <a:cubicBezTo>
                  <a:pt x="175" y="312"/>
                  <a:pt x="142" y="291"/>
                  <a:pt x="105" y="291"/>
                </a:cubicBezTo>
                <a:cubicBezTo>
                  <a:pt x="77" y="291"/>
                  <a:pt x="52" y="303"/>
                  <a:pt x="34" y="321"/>
                </a:cubicBezTo>
                <a:lnTo>
                  <a:pt x="25" y="266"/>
                </a:lnTo>
                <a:lnTo>
                  <a:pt x="20" y="266"/>
                </a:lnTo>
                <a:cubicBezTo>
                  <a:pt x="9" y="266"/>
                  <a:pt x="0" y="257"/>
                  <a:pt x="0" y="2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5521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6"/>
          <p:cNvGrpSpPr/>
          <p:nvPr/>
        </p:nvGrpSpPr>
        <p:grpSpPr>
          <a:xfrm>
            <a:off x="1669121" y="3791459"/>
            <a:ext cx="9144001" cy="411366"/>
            <a:chOff x="0" y="0"/>
            <a:chExt cx="9144000" cy="411365"/>
          </a:xfrm>
        </p:grpSpPr>
        <p:grpSp>
          <p:nvGrpSpPr>
            <p:cNvPr id="3" name="Group 614"/>
            <p:cNvGrpSpPr/>
            <p:nvPr/>
          </p:nvGrpSpPr>
          <p:grpSpPr>
            <a:xfrm>
              <a:off x="0" y="-1"/>
              <a:ext cx="9144001" cy="411367"/>
              <a:chOff x="0" y="0"/>
              <a:chExt cx="9144000" cy="411365"/>
            </a:xfrm>
          </p:grpSpPr>
          <p:pic>
            <p:nvPicPr>
              <p:cNvPr id="5" name="image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767" r="7205" b="57678"/>
              <a:stretch>
                <a:fillRect/>
              </a:stretch>
            </p:blipFill>
            <p:spPr>
              <a:xfrm rot="10800000" flipH="1">
                <a:off x="0" y="-1"/>
                <a:ext cx="8971719" cy="1376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" name="image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767" r="7205" b="57678"/>
              <a:stretch>
                <a:fillRect/>
              </a:stretch>
            </p:blipFill>
            <p:spPr>
              <a:xfrm flipH="1">
                <a:off x="172282" y="273682"/>
                <a:ext cx="8971719" cy="1376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" name="Shape 602"/>
              <p:cNvSpPr/>
              <p:nvPr/>
            </p:nvSpPr>
            <p:spPr>
              <a:xfrm>
                <a:off x="92815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Shape 603"/>
              <p:cNvSpPr/>
              <p:nvPr/>
            </p:nvSpPr>
            <p:spPr>
              <a:xfrm>
                <a:off x="783969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Shape 604"/>
              <p:cNvSpPr/>
              <p:nvPr/>
            </p:nvSpPr>
            <p:spPr>
              <a:xfrm>
                <a:off x="1477351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" name="Shape 605"/>
              <p:cNvSpPr/>
              <p:nvPr/>
            </p:nvSpPr>
            <p:spPr>
              <a:xfrm>
                <a:off x="2168505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Shape 606"/>
              <p:cNvSpPr/>
              <p:nvPr/>
            </p:nvSpPr>
            <p:spPr>
              <a:xfrm>
                <a:off x="2862396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Shape 607"/>
              <p:cNvSpPr/>
              <p:nvPr/>
            </p:nvSpPr>
            <p:spPr>
              <a:xfrm>
                <a:off x="3553550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Shape 608"/>
              <p:cNvSpPr/>
              <p:nvPr/>
            </p:nvSpPr>
            <p:spPr>
              <a:xfrm>
                <a:off x="4246931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Shape 609"/>
              <p:cNvSpPr/>
              <p:nvPr/>
            </p:nvSpPr>
            <p:spPr>
              <a:xfrm>
                <a:off x="4938085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Shape 610"/>
              <p:cNvSpPr/>
              <p:nvPr/>
            </p:nvSpPr>
            <p:spPr>
              <a:xfrm>
                <a:off x="5623904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Shape 611"/>
              <p:cNvSpPr/>
              <p:nvPr/>
            </p:nvSpPr>
            <p:spPr>
              <a:xfrm>
                <a:off x="6315057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Shape 612"/>
              <p:cNvSpPr/>
              <p:nvPr/>
            </p:nvSpPr>
            <p:spPr>
              <a:xfrm>
                <a:off x="7008439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Shape 613"/>
              <p:cNvSpPr/>
              <p:nvPr/>
            </p:nvSpPr>
            <p:spPr>
              <a:xfrm>
                <a:off x="7699593" y="87168"/>
                <a:ext cx="685819" cy="242683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08080"/>
                  </a:gs>
                  <a:gs pos="50000">
                    <a:srgbClr val="BFBFBF"/>
                  </a:gs>
                  <a:gs pos="100000">
                    <a:srgbClr val="80808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" name="Shape 615"/>
            <p:cNvSpPr/>
            <p:nvPr/>
          </p:nvSpPr>
          <p:spPr>
            <a:xfrm>
              <a:off x="8456035" y="80948"/>
              <a:ext cx="685818" cy="242684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rgbClr val="808080"/>
                </a:gs>
                <a:gs pos="50000">
                  <a:srgbClr val="BFBFBF"/>
                </a:gs>
                <a:gs pos="100000">
                  <a:srgbClr val="808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91050" y="1670459"/>
            <a:ext cx="2182074" cy="2295257"/>
            <a:chOff x="2191050" y="1670459"/>
            <a:chExt cx="2182074" cy="2295257"/>
          </a:xfrm>
        </p:grpSpPr>
        <p:sp>
          <p:nvSpPr>
            <p:cNvPr id="20" name="Shape 619"/>
            <p:cNvSpPr/>
            <p:nvPr/>
          </p:nvSpPr>
          <p:spPr>
            <a:xfrm rot="10800000" flipH="1">
              <a:off x="2191050" y="2271534"/>
              <a:ext cx="2182074" cy="169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15" y="153"/>
                  </a:moveTo>
                  <a:lnTo>
                    <a:pt x="11001" y="0"/>
                  </a:lnTo>
                  <a:lnTo>
                    <a:pt x="21600" y="21598"/>
                  </a:lnTo>
                  <a:lnTo>
                    <a:pt x="0" y="21600"/>
                  </a:lnTo>
                  <a:lnTo>
                    <a:pt x="10015" y="1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rgbClr val="FFFFFF">
                    <a:alpha val="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Shape 620"/>
            <p:cNvSpPr/>
            <p:nvPr/>
          </p:nvSpPr>
          <p:spPr>
            <a:xfrm rot="1267203">
              <a:off x="2535769" y="1670459"/>
              <a:ext cx="1484425" cy="1484429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0"/>
            </a:gradFill>
            <a:ln>
              <a:noFill/>
            </a:ln>
            <a:effectLst>
              <a:outerShdw blurRad="165100" dist="762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Group 630"/>
          <p:cNvGrpSpPr/>
          <p:nvPr/>
        </p:nvGrpSpPr>
        <p:grpSpPr>
          <a:xfrm>
            <a:off x="3104892" y="3812588"/>
            <a:ext cx="306261" cy="306261"/>
            <a:chOff x="-1" y="-1"/>
            <a:chExt cx="306260" cy="306260"/>
          </a:xfrm>
        </p:grpSpPr>
        <p:sp>
          <p:nvSpPr>
            <p:cNvPr id="23" name="Shape 625"/>
            <p:cNvSpPr/>
            <p:nvPr/>
          </p:nvSpPr>
          <p:spPr>
            <a:xfrm>
              <a:off x="-1" y="-1"/>
              <a:ext cx="306260" cy="306260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Shape 627"/>
            <p:cNvSpPr/>
            <p:nvPr/>
          </p:nvSpPr>
          <p:spPr>
            <a:xfrm rot="21389837">
              <a:off x="89645" y="220778"/>
              <a:ext cx="136768" cy="4708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5000"/>
                  </a:srgbClr>
                </a:gs>
                <a:gs pos="50000">
                  <a:srgbClr val="D5D5D5">
                    <a:alpha val="12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50484" y="1670458"/>
            <a:ext cx="2182074" cy="2409997"/>
            <a:chOff x="5150484" y="1670458"/>
            <a:chExt cx="2182074" cy="2409997"/>
          </a:xfrm>
        </p:grpSpPr>
        <p:grpSp>
          <p:nvGrpSpPr>
            <p:cNvPr id="32" name="Group 643"/>
            <p:cNvGrpSpPr/>
            <p:nvPr/>
          </p:nvGrpSpPr>
          <p:grpSpPr>
            <a:xfrm>
              <a:off x="5150484" y="1986374"/>
              <a:ext cx="2182074" cy="2094081"/>
              <a:chOff x="0" y="451782"/>
              <a:chExt cx="2182072" cy="2094080"/>
            </a:xfrm>
          </p:grpSpPr>
          <p:sp>
            <p:nvSpPr>
              <p:cNvPr id="33" name="Shape 632"/>
              <p:cNvSpPr/>
              <p:nvPr/>
            </p:nvSpPr>
            <p:spPr>
              <a:xfrm rot="10800000" flipH="1">
                <a:off x="0" y="736943"/>
                <a:ext cx="2182072" cy="1694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15" y="153"/>
                    </a:moveTo>
                    <a:lnTo>
                      <a:pt x="11001" y="0"/>
                    </a:lnTo>
                    <a:lnTo>
                      <a:pt x="21600" y="21598"/>
                    </a:lnTo>
                    <a:lnTo>
                      <a:pt x="0" y="21600"/>
                    </a:lnTo>
                    <a:lnTo>
                      <a:pt x="10015" y="15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77000">
                    <a:srgbClr val="FFFFFF">
                      <a:alpha val="52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Shape 635"/>
              <p:cNvSpPr/>
              <p:nvPr/>
            </p:nvSpPr>
            <p:spPr>
              <a:xfrm rot="21389837">
                <a:off x="996221" y="2498777"/>
                <a:ext cx="136767" cy="47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55000"/>
                    </a:srgbClr>
                  </a:gs>
                  <a:gs pos="50000">
                    <a:srgbClr val="D5D5D5">
                      <a:alpha val="12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Shape 641"/>
              <p:cNvSpPr/>
              <p:nvPr/>
            </p:nvSpPr>
            <p:spPr>
              <a:xfrm rot="5736372">
                <a:off x="230818" y="667811"/>
                <a:ext cx="789516" cy="357458"/>
              </a:xfrm>
              <a:prstGeom prst="ellipse">
                <a:avLst/>
              </a:prstGeom>
              <a:gradFill flip="none" rotWithShape="1">
                <a:gsLst>
                  <a:gs pos="28000">
                    <a:srgbClr val="FFFFFF">
                      <a:alpha val="0"/>
                    </a:srgbClr>
                  </a:gs>
                  <a:gs pos="78000">
                    <a:srgbClr val="FFFFFF">
                      <a:alpha val="41000"/>
                    </a:srgbClr>
                  </a:gs>
                  <a:gs pos="98000">
                    <a:srgbClr val="FFFFFF">
                      <a:alpha val="79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8" name="Shape 620"/>
            <p:cNvSpPr/>
            <p:nvPr/>
          </p:nvSpPr>
          <p:spPr>
            <a:xfrm rot="1267203">
              <a:off x="5477683" y="1670458"/>
              <a:ext cx="1484425" cy="1484429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0"/>
            </a:gradFill>
            <a:ln>
              <a:noFill/>
            </a:ln>
            <a:effectLst>
              <a:outerShdw blurRad="165100" dist="762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96248" y="1758226"/>
            <a:ext cx="2182073" cy="2207491"/>
            <a:chOff x="8296248" y="1758226"/>
            <a:chExt cx="2182073" cy="2207491"/>
          </a:xfrm>
        </p:grpSpPr>
        <p:sp>
          <p:nvSpPr>
            <p:cNvPr id="45" name="Shape 644"/>
            <p:cNvSpPr/>
            <p:nvPr/>
          </p:nvSpPr>
          <p:spPr>
            <a:xfrm rot="10800000" flipH="1">
              <a:off x="8296248" y="2271536"/>
              <a:ext cx="2182073" cy="169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15" y="153"/>
                  </a:moveTo>
                  <a:lnTo>
                    <a:pt x="11001" y="0"/>
                  </a:lnTo>
                  <a:lnTo>
                    <a:pt x="21600" y="21598"/>
                  </a:lnTo>
                  <a:lnTo>
                    <a:pt x="0" y="21600"/>
                  </a:lnTo>
                  <a:lnTo>
                    <a:pt x="10015" y="1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77000">
                  <a:srgbClr val="FFFFFF">
                    <a:alpha val="52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Shape 620"/>
            <p:cNvSpPr/>
            <p:nvPr/>
          </p:nvSpPr>
          <p:spPr>
            <a:xfrm rot="1267203">
              <a:off x="8621168" y="1758226"/>
              <a:ext cx="1484425" cy="1484429"/>
            </a:xfrm>
            <a:prstGeom prst="ellipse">
              <a:avLst/>
            </a:prstGeom>
            <a:gradFill>
              <a:gsLst>
                <a:gs pos="20000">
                  <a:schemeClr val="bg1"/>
                </a:gs>
                <a:gs pos="92000">
                  <a:srgbClr val="C7C8C4"/>
                </a:gs>
              </a:gsLst>
              <a:lin ang="8400000" scaled="0"/>
            </a:gradFill>
            <a:ln>
              <a:noFill/>
            </a:ln>
            <a:effectLst>
              <a:outerShdw blurRad="165100" dist="762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2246278" y="4285466"/>
            <a:ext cx="199149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您的内容打在这里，或复制文本后在此粘贴</a:t>
            </a:r>
          </a:p>
        </p:txBody>
      </p:sp>
      <p:sp>
        <p:nvSpPr>
          <p:cNvPr id="72" name="矩形 71"/>
          <p:cNvSpPr/>
          <p:nvPr/>
        </p:nvSpPr>
        <p:spPr>
          <a:xfrm>
            <a:off x="5188192" y="4311382"/>
            <a:ext cx="199149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您的内容打在这里，或复制文本后在此粘贴</a:t>
            </a:r>
          </a:p>
        </p:txBody>
      </p:sp>
      <p:sp>
        <p:nvSpPr>
          <p:cNvPr id="73" name="矩形 72"/>
          <p:cNvSpPr/>
          <p:nvPr/>
        </p:nvSpPr>
        <p:spPr>
          <a:xfrm>
            <a:off x="8296248" y="4285466"/>
            <a:ext cx="199149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您的内容打在这里，或复制文本后在此粘贴</a:t>
            </a:r>
          </a:p>
        </p:txBody>
      </p:sp>
      <p:sp>
        <p:nvSpPr>
          <p:cNvPr id="46" name="Shape 656"/>
          <p:cNvSpPr/>
          <p:nvPr/>
        </p:nvSpPr>
        <p:spPr>
          <a:xfrm>
            <a:off x="2801487" y="2218968"/>
            <a:ext cx="913068" cy="338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1400">
                <a:solidFill>
                  <a:srgbClr val="32C5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to Regular"/>
              </a:rPr>
              <a:t>添加标题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141617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Lato Regular"/>
            </a:endParaRPr>
          </a:p>
        </p:txBody>
      </p:sp>
      <p:sp>
        <p:nvSpPr>
          <p:cNvPr id="60" name="Shape 659"/>
          <p:cNvSpPr/>
          <p:nvPr/>
        </p:nvSpPr>
        <p:spPr>
          <a:xfrm>
            <a:off x="5784986" y="2161887"/>
            <a:ext cx="913068" cy="338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1400">
                <a:solidFill>
                  <a:srgbClr val="008AB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to Regular"/>
              </a:rPr>
              <a:t>添加标题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141617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Lato Regular"/>
            </a:endParaRPr>
          </a:p>
        </p:txBody>
      </p:sp>
      <p:sp>
        <p:nvSpPr>
          <p:cNvPr id="49" name="Shape 659"/>
          <p:cNvSpPr/>
          <p:nvPr/>
        </p:nvSpPr>
        <p:spPr>
          <a:xfrm>
            <a:off x="8865956" y="2218968"/>
            <a:ext cx="913068" cy="338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1400">
                <a:solidFill>
                  <a:srgbClr val="008AB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to Regular"/>
              </a:rPr>
              <a:t>添加标题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141617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Lato Regular"/>
            </a:endParaRPr>
          </a:p>
        </p:txBody>
      </p:sp>
      <p:sp>
        <p:nvSpPr>
          <p:cNvPr id="51" name="Shape 633"/>
          <p:cNvSpPr/>
          <p:nvPr/>
        </p:nvSpPr>
        <p:spPr>
          <a:xfrm>
            <a:off x="6057059" y="3812588"/>
            <a:ext cx="306261" cy="306261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2" name="Group 654"/>
          <p:cNvGrpSpPr/>
          <p:nvPr/>
        </p:nvGrpSpPr>
        <p:grpSpPr>
          <a:xfrm>
            <a:off x="9234154" y="3812589"/>
            <a:ext cx="306260" cy="306260"/>
            <a:chOff x="-1" y="-1"/>
            <a:chExt cx="306260" cy="306260"/>
          </a:xfrm>
        </p:grpSpPr>
        <p:sp>
          <p:nvSpPr>
            <p:cNvPr id="53" name="Shape 650"/>
            <p:cNvSpPr/>
            <p:nvPr/>
          </p:nvSpPr>
          <p:spPr>
            <a:xfrm>
              <a:off x="-1" y="-1"/>
              <a:ext cx="306260" cy="306260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Shape 652"/>
            <p:cNvSpPr/>
            <p:nvPr/>
          </p:nvSpPr>
          <p:spPr>
            <a:xfrm rot="21389837">
              <a:off x="89646" y="220781"/>
              <a:ext cx="136767" cy="4708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5000"/>
                  </a:srgbClr>
                </a:gs>
                <a:gs pos="50000">
                  <a:srgbClr val="D5D5D5">
                    <a:alpha val="12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296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71" grpId="0"/>
      <p:bldP spid="72" grpId="0"/>
      <p:bldP spid="73" grpId="0"/>
      <p:bldP spid="46" grpId="0"/>
      <p:bldP spid="60" grpId="0"/>
      <p:bldP spid="49" grpId="0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8"/>
          <p:cNvGrpSpPr/>
          <p:nvPr/>
        </p:nvGrpSpPr>
        <p:grpSpPr>
          <a:xfrm flipH="1" flipV="1">
            <a:off x="2070167" y="4087382"/>
            <a:ext cx="2569471" cy="1160040"/>
            <a:chOff x="7680176" y="2352153"/>
            <a:chExt cx="2789681" cy="1160040"/>
          </a:xfrm>
        </p:grpSpPr>
        <p:cxnSp>
          <p:nvCxnSpPr>
            <p:cNvPr id="3" name="직선 연결선 49"/>
            <p:cNvCxnSpPr/>
            <p:nvPr/>
          </p:nvCxnSpPr>
          <p:spPr>
            <a:xfrm flipV="1">
              <a:off x="8355805" y="2357388"/>
              <a:ext cx="2114052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50"/>
            <p:cNvCxnSpPr/>
            <p:nvPr/>
          </p:nvCxnSpPr>
          <p:spPr>
            <a:xfrm flipV="1">
              <a:off x="7680176" y="2352153"/>
              <a:ext cx="681739" cy="116004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21"/>
          <p:cNvGrpSpPr/>
          <p:nvPr/>
        </p:nvGrpSpPr>
        <p:grpSpPr>
          <a:xfrm>
            <a:off x="7881166" y="2400563"/>
            <a:ext cx="2708025" cy="1160040"/>
            <a:chOff x="7680176" y="2352153"/>
            <a:chExt cx="2974753" cy="1160040"/>
          </a:xfrm>
        </p:grpSpPr>
        <p:cxnSp>
          <p:nvCxnSpPr>
            <p:cNvPr id="6" name="직선 연결선 20"/>
            <p:cNvCxnSpPr/>
            <p:nvPr/>
          </p:nvCxnSpPr>
          <p:spPr>
            <a:xfrm>
              <a:off x="8355806" y="2357388"/>
              <a:ext cx="2299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9"/>
            <p:cNvCxnSpPr/>
            <p:nvPr/>
          </p:nvCxnSpPr>
          <p:spPr>
            <a:xfrm flipV="1">
              <a:off x="7680176" y="2352153"/>
              <a:ext cx="681739" cy="116004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37"/>
          <p:cNvGrpSpPr/>
          <p:nvPr/>
        </p:nvGrpSpPr>
        <p:grpSpPr>
          <a:xfrm>
            <a:off x="4228316" y="1709374"/>
            <a:ext cx="4129528" cy="4217601"/>
            <a:chOff x="4027327" y="1660964"/>
            <a:chExt cx="4129528" cy="4217601"/>
          </a:xfrm>
        </p:grpSpPr>
        <p:sp>
          <p:nvSpPr>
            <p:cNvPr id="12" name="사다리꼴 51"/>
            <p:cNvSpPr/>
            <p:nvPr/>
          </p:nvSpPr>
          <p:spPr>
            <a:xfrm rot="10800000">
              <a:off x="5796856" y="3265909"/>
              <a:ext cx="2359999" cy="500776"/>
            </a:xfrm>
            <a:custGeom>
              <a:avLst/>
              <a:gdLst/>
              <a:ahLst/>
              <a:cxnLst/>
              <a:rect l="l" t="t" r="r" b="b"/>
              <a:pathLst>
                <a:path w="2359999" h="500776">
                  <a:moveTo>
                    <a:pt x="2070876" y="0"/>
                  </a:moveTo>
                  <a:lnTo>
                    <a:pt x="2359999" y="500776"/>
                  </a:lnTo>
                  <a:lnTo>
                    <a:pt x="0" y="500776"/>
                  </a:lnTo>
                  <a:lnTo>
                    <a:pt x="2901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사다리꼴 8"/>
            <p:cNvSpPr/>
            <p:nvPr/>
          </p:nvSpPr>
          <p:spPr>
            <a:xfrm rot="7200000">
              <a:off x="3509769" y="2879376"/>
              <a:ext cx="2937600" cy="500776"/>
            </a:xfrm>
            <a:prstGeom prst="trapezoid">
              <a:avLst>
                <a:gd name="adj" fmla="val 57932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9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4" name="사다리꼴 42"/>
            <p:cNvSpPr/>
            <p:nvPr/>
          </p:nvSpPr>
          <p:spPr>
            <a:xfrm>
              <a:off x="4027327" y="3777481"/>
              <a:ext cx="2361484" cy="500776"/>
            </a:xfrm>
            <a:custGeom>
              <a:avLst/>
              <a:gdLst/>
              <a:ahLst/>
              <a:cxnLst/>
              <a:rect l="l" t="t" r="r" b="b"/>
              <a:pathLst>
                <a:path w="2146804" h="455251">
                  <a:moveTo>
                    <a:pt x="263736" y="0"/>
                  </a:moveTo>
                  <a:lnTo>
                    <a:pt x="1883965" y="0"/>
                  </a:lnTo>
                  <a:lnTo>
                    <a:pt x="2146804" y="455251"/>
                  </a:lnTo>
                  <a:lnTo>
                    <a:pt x="0" y="4552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9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5" name="사다리꼴 53"/>
            <p:cNvSpPr/>
            <p:nvPr/>
          </p:nvSpPr>
          <p:spPr>
            <a:xfrm rot="3600000">
              <a:off x="4700712" y="4159377"/>
              <a:ext cx="2937600" cy="500776"/>
            </a:xfrm>
            <a:prstGeom prst="trapezoid">
              <a:avLst>
                <a:gd name="adj" fmla="val 57932"/>
              </a:avLst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6" name="사다리꼴 42"/>
            <p:cNvSpPr/>
            <p:nvPr/>
          </p:nvSpPr>
          <p:spPr>
            <a:xfrm rot="14400000">
              <a:off x="4975541" y="3133752"/>
              <a:ext cx="2361484" cy="500776"/>
            </a:xfrm>
            <a:custGeom>
              <a:avLst/>
              <a:gdLst/>
              <a:ahLst/>
              <a:cxnLst/>
              <a:rect l="l" t="t" r="r" b="b"/>
              <a:pathLst>
                <a:path w="2146804" h="455251">
                  <a:moveTo>
                    <a:pt x="263736" y="0"/>
                  </a:moveTo>
                  <a:lnTo>
                    <a:pt x="1883965" y="0"/>
                  </a:lnTo>
                  <a:lnTo>
                    <a:pt x="2146804" y="455251"/>
                  </a:lnTo>
                  <a:lnTo>
                    <a:pt x="0" y="4552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9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7" name="사다리꼴 51"/>
            <p:cNvSpPr/>
            <p:nvPr/>
          </p:nvSpPr>
          <p:spPr>
            <a:xfrm rot="18000000">
              <a:off x="5880227" y="4408909"/>
              <a:ext cx="2359999" cy="500776"/>
            </a:xfrm>
            <a:custGeom>
              <a:avLst/>
              <a:gdLst/>
              <a:ahLst/>
              <a:cxnLst/>
              <a:rect l="l" t="t" r="r" b="b"/>
              <a:pathLst>
                <a:path w="2359999" h="500776">
                  <a:moveTo>
                    <a:pt x="2070876" y="0"/>
                  </a:moveTo>
                  <a:lnTo>
                    <a:pt x="2359999" y="500776"/>
                  </a:lnTo>
                  <a:lnTo>
                    <a:pt x="0" y="500776"/>
                  </a:lnTo>
                  <a:lnTo>
                    <a:pt x="2901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맑은 고딕" panose="020B0503020000020004" pitchFamily="34" charset="-127"/>
                  <a:cs typeface="+mn-cs"/>
                </a:rPr>
                <a:t> 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43487" y="2450800"/>
            <a:ext cx="1945702" cy="738663"/>
            <a:chOff x="1315665" y="3295480"/>
            <a:chExt cx="1756708" cy="738663"/>
          </a:xfrm>
        </p:grpSpPr>
        <p:sp>
          <p:nvSpPr>
            <p:cNvPr id="22" name="Rectangle 747"/>
            <p:cNvSpPr/>
            <p:nvPr/>
          </p:nvSpPr>
          <p:spPr>
            <a:xfrm>
              <a:off x="1315665" y="3295480"/>
              <a:ext cx="9077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08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panose="020F0402020204030203" pitchFamily="34" charset="0"/>
                </a:rPr>
                <a:t>添加标题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endParaRPr>
            </a:p>
          </p:txBody>
        </p:sp>
        <p:sp>
          <p:nvSpPr>
            <p:cNvPr id="23" name="Rectangle 748"/>
            <p:cNvSpPr/>
            <p:nvPr/>
          </p:nvSpPr>
          <p:spPr>
            <a:xfrm>
              <a:off x="1315665" y="3572478"/>
              <a:ext cx="17567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070167" y="4507509"/>
            <a:ext cx="1961752" cy="729444"/>
            <a:chOff x="1270849" y="3268840"/>
            <a:chExt cx="1771199" cy="729444"/>
          </a:xfrm>
        </p:grpSpPr>
        <p:sp>
          <p:nvSpPr>
            <p:cNvPr id="25" name="Rectangle 747"/>
            <p:cNvSpPr/>
            <p:nvPr/>
          </p:nvSpPr>
          <p:spPr>
            <a:xfrm>
              <a:off x="2134304" y="3268840"/>
              <a:ext cx="9077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08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 panose="020F0402020204030203" pitchFamily="34" charset="0"/>
                </a:rPr>
                <a:t>添加标题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402020204030203" pitchFamily="34" charset="0"/>
              </a:endParaRPr>
            </a:p>
          </p:txBody>
        </p:sp>
        <p:sp>
          <p:nvSpPr>
            <p:cNvPr id="26" name="Rectangle 748"/>
            <p:cNvSpPr/>
            <p:nvPr/>
          </p:nvSpPr>
          <p:spPr>
            <a:xfrm>
              <a:off x="1270849" y="3536619"/>
              <a:ext cx="17567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095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40"/>
          <p:cNvSpPr>
            <a:spLocks/>
          </p:cNvSpPr>
          <p:nvPr/>
        </p:nvSpPr>
        <p:spPr bwMode="auto">
          <a:xfrm>
            <a:off x="6281192" y="2669274"/>
            <a:ext cx="401568" cy="420201"/>
          </a:xfrm>
          <a:custGeom>
            <a:avLst/>
            <a:gdLst>
              <a:gd name="T0" fmla="*/ 263 w 310"/>
              <a:gd name="T1" fmla="*/ 37 h 325"/>
              <a:gd name="T2" fmla="*/ 222 w 310"/>
              <a:gd name="T3" fmla="*/ 318 h 325"/>
              <a:gd name="T4" fmla="*/ 228 w 310"/>
              <a:gd name="T5" fmla="*/ 325 h 325"/>
              <a:gd name="T6" fmla="*/ 268 w 310"/>
              <a:gd name="T7" fmla="*/ 31 h 325"/>
              <a:gd name="T8" fmla="*/ 0 w 310"/>
              <a:gd name="T9" fmla="*/ 160 h 325"/>
              <a:gd name="T10" fmla="*/ 8 w 310"/>
              <a:gd name="T11" fmla="*/ 163 h 325"/>
              <a:gd name="T12" fmla="*/ 263 w 310"/>
              <a:gd name="T13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325">
                <a:moveTo>
                  <a:pt x="263" y="37"/>
                </a:moveTo>
                <a:cubicBezTo>
                  <a:pt x="301" y="65"/>
                  <a:pt x="286" y="165"/>
                  <a:pt x="222" y="318"/>
                </a:cubicBezTo>
                <a:cubicBezTo>
                  <a:pt x="224" y="320"/>
                  <a:pt x="226" y="323"/>
                  <a:pt x="228" y="325"/>
                </a:cubicBezTo>
                <a:cubicBezTo>
                  <a:pt x="295" y="164"/>
                  <a:pt x="310" y="61"/>
                  <a:pt x="268" y="31"/>
                </a:cubicBezTo>
                <a:cubicBezTo>
                  <a:pt x="226" y="0"/>
                  <a:pt x="132" y="46"/>
                  <a:pt x="0" y="160"/>
                </a:cubicBezTo>
                <a:cubicBezTo>
                  <a:pt x="3" y="161"/>
                  <a:pt x="5" y="162"/>
                  <a:pt x="8" y="163"/>
                </a:cubicBezTo>
                <a:cubicBezTo>
                  <a:pt x="134" y="55"/>
                  <a:pt x="225" y="9"/>
                  <a:pt x="263" y="3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Freeform 30"/>
          <p:cNvSpPr>
            <a:spLocks/>
          </p:cNvSpPr>
          <p:nvPr/>
        </p:nvSpPr>
        <p:spPr bwMode="auto">
          <a:xfrm>
            <a:off x="6264234" y="2494238"/>
            <a:ext cx="26088" cy="445358"/>
          </a:xfrm>
          <a:custGeom>
            <a:avLst/>
            <a:gdLst>
              <a:gd name="T0" fmla="*/ 8 w 20"/>
              <a:gd name="T1" fmla="*/ 0 h 344"/>
              <a:gd name="T2" fmla="*/ 0 w 20"/>
              <a:gd name="T3" fmla="*/ 1 h 344"/>
              <a:gd name="T4" fmla="*/ 12 w 20"/>
              <a:gd name="T5" fmla="*/ 340 h 344"/>
              <a:gd name="T6" fmla="*/ 20 w 20"/>
              <a:gd name="T7" fmla="*/ 344 h 344"/>
              <a:gd name="T8" fmla="*/ 8 w 20"/>
              <a:gd name="T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44">
                <a:moveTo>
                  <a:pt x="8" y="0"/>
                </a:moveTo>
                <a:cubicBezTo>
                  <a:pt x="6" y="0"/>
                  <a:pt x="3" y="0"/>
                  <a:pt x="0" y="1"/>
                </a:cubicBezTo>
                <a:cubicBezTo>
                  <a:pt x="7" y="109"/>
                  <a:pt x="11" y="223"/>
                  <a:pt x="12" y="340"/>
                </a:cubicBezTo>
                <a:cubicBezTo>
                  <a:pt x="14" y="341"/>
                  <a:pt x="17" y="343"/>
                  <a:pt x="20" y="344"/>
                </a:cubicBezTo>
                <a:cubicBezTo>
                  <a:pt x="19" y="225"/>
                  <a:pt x="15" y="110"/>
                  <a:pt x="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Freeform 32"/>
          <p:cNvSpPr>
            <a:spLocks/>
          </p:cNvSpPr>
          <p:nvPr/>
        </p:nvSpPr>
        <p:spPr bwMode="auto">
          <a:xfrm>
            <a:off x="5803589" y="4247648"/>
            <a:ext cx="365859" cy="422073"/>
          </a:xfrm>
          <a:custGeom>
            <a:avLst/>
            <a:gdLst>
              <a:gd name="T0" fmla="*/ 141 w 282"/>
              <a:gd name="T1" fmla="*/ 254 h 262"/>
              <a:gd name="T2" fmla="*/ 9 w 282"/>
              <a:gd name="T3" fmla="*/ 2 h 262"/>
              <a:gd name="T4" fmla="*/ 0 w 282"/>
              <a:gd name="T5" fmla="*/ 0 h 262"/>
              <a:gd name="T6" fmla="*/ 141 w 282"/>
              <a:gd name="T7" fmla="*/ 262 h 262"/>
              <a:gd name="T8" fmla="*/ 282 w 282"/>
              <a:gd name="T9" fmla="*/ 0 h 262"/>
              <a:gd name="T10" fmla="*/ 273 w 282"/>
              <a:gd name="T11" fmla="*/ 2 h 262"/>
              <a:gd name="T12" fmla="*/ 141 w 282"/>
              <a:gd name="T13" fmla="*/ 2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2" h="262">
                <a:moveTo>
                  <a:pt x="141" y="254"/>
                </a:moveTo>
                <a:cubicBezTo>
                  <a:pt x="94" y="254"/>
                  <a:pt x="47" y="164"/>
                  <a:pt x="9" y="2"/>
                </a:cubicBezTo>
                <a:cubicBezTo>
                  <a:pt x="6" y="2"/>
                  <a:pt x="3" y="1"/>
                  <a:pt x="0" y="0"/>
                </a:cubicBezTo>
                <a:cubicBezTo>
                  <a:pt x="40" y="170"/>
                  <a:pt x="89" y="262"/>
                  <a:pt x="141" y="262"/>
                </a:cubicBezTo>
                <a:cubicBezTo>
                  <a:pt x="193" y="262"/>
                  <a:pt x="242" y="170"/>
                  <a:pt x="282" y="0"/>
                </a:cubicBezTo>
                <a:cubicBezTo>
                  <a:pt x="279" y="1"/>
                  <a:pt x="276" y="2"/>
                  <a:pt x="273" y="2"/>
                </a:cubicBezTo>
                <a:cubicBezTo>
                  <a:pt x="235" y="164"/>
                  <a:pt x="188" y="254"/>
                  <a:pt x="141" y="25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42"/>
          <p:cNvSpPr>
            <a:spLocks/>
          </p:cNvSpPr>
          <p:nvPr/>
        </p:nvSpPr>
        <p:spPr bwMode="auto">
          <a:xfrm>
            <a:off x="6142180" y="4307347"/>
            <a:ext cx="283240" cy="354050"/>
          </a:xfrm>
          <a:custGeom>
            <a:avLst/>
            <a:gdLst>
              <a:gd name="T0" fmla="*/ 212 w 218"/>
              <a:gd name="T1" fmla="*/ 274 h 274"/>
              <a:gd name="T2" fmla="*/ 218 w 218"/>
              <a:gd name="T3" fmla="*/ 268 h 274"/>
              <a:gd name="T4" fmla="*/ 9 w 218"/>
              <a:gd name="T5" fmla="*/ 0 h 274"/>
              <a:gd name="T6" fmla="*/ 0 w 218"/>
              <a:gd name="T7" fmla="*/ 2 h 274"/>
              <a:gd name="T8" fmla="*/ 212 w 218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74">
                <a:moveTo>
                  <a:pt x="212" y="274"/>
                </a:moveTo>
                <a:cubicBezTo>
                  <a:pt x="214" y="272"/>
                  <a:pt x="216" y="270"/>
                  <a:pt x="218" y="268"/>
                </a:cubicBezTo>
                <a:cubicBezTo>
                  <a:pt x="149" y="184"/>
                  <a:pt x="79" y="94"/>
                  <a:pt x="9" y="0"/>
                </a:cubicBezTo>
                <a:cubicBezTo>
                  <a:pt x="6" y="1"/>
                  <a:pt x="3" y="1"/>
                  <a:pt x="0" y="2"/>
                </a:cubicBezTo>
                <a:cubicBezTo>
                  <a:pt x="71" y="97"/>
                  <a:pt x="142" y="189"/>
                  <a:pt x="212" y="27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Freeform 46"/>
          <p:cNvSpPr>
            <a:spLocks/>
          </p:cNvSpPr>
          <p:nvPr/>
        </p:nvSpPr>
        <p:spPr bwMode="auto">
          <a:xfrm>
            <a:off x="6715182" y="3516325"/>
            <a:ext cx="419270" cy="162118"/>
          </a:xfrm>
          <a:custGeom>
            <a:avLst/>
            <a:gdLst>
              <a:gd name="T0" fmla="*/ 324 w 324"/>
              <a:gd name="T1" fmla="*/ 7 h 125"/>
              <a:gd name="T2" fmla="*/ 320 w 324"/>
              <a:gd name="T3" fmla="*/ 0 h 125"/>
              <a:gd name="T4" fmla="*/ 1 w 324"/>
              <a:gd name="T5" fmla="*/ 116 h 125"/>
              <a:gd name="T6" fmla="*/ 0 w 324"/>
              <a:gd name="T7" fmla="*/ 125 h 125"/>
              <a:gd name="T8" fmla="*/ 324 w 324"/>
              <a:gd name="T9" fmla="*/ 7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125">
                <a:moveTo>
                  <a:pt x="324" y="7"/>
                </a:moveTo>
                <a:cubicBezTo>
                  <a:pt x="322" y="5"/>
                  <a:pt x="321" y="3"/>
                  <a:pt x="320" y="0"/>
                </a:cubicBezTo>
                <a:cubicBezTo>
                  <a:pt x="219" y="40"/>
                  <a:pt x="112" y="79"/>
                  <a:pt x="1" y="116"/>
                </a:cubicBezTo>
                <a:cubicBezTo>
                  <a:pt x="1" y="119"/>
                  <a:pt x="0" y="122"/>
                  <a:pt x="0" y="125"/>
                </a:cubicBezTo>
                <a:cubicBezTo>
                  <a:pt x="112" y="87"/>
                  <a:pt x="221" y="48"/>
                  <a:pt x="324" y="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Freeform 36"/>
          <p:cNvSpPr>
            <a:spLocks/>
          </p:cNvSpPr>
          <p:nvPr/>
        </p:nvSpPr>
        <p:spPr bwMode="auto">
          <a:xfrm>
            <a:off x="6605240" y="3644900"/>
            <a:ext cx="399704" cy="364299"/>
          </a:xfrm>
          <a:custGeom>
            <a:avLst/>
            <a:gdLst>
              <a:gd name="T0" fmla="*/ 285 w 309"/>
              <a:gd name="T1" fmla="*/ 212 h 282"/>
              <a:gd name="T2" fmla="*/ 5 w 309"/>
              <a:gd name="T3" fmla="*/ 260 h 282"/>
              <a:gd name="T4" fmla="*/ 0 w 309"/>
              <a:gd name="T5" fmla="*/ 267 h 282"/>
              <a:gd name="T6" fmla="*/ 293 w 309"/>
              <a:gd name="T7" fmla="*/ 214 h 282"/>
              <a:gd name="T8" fmla="*/ 87 w 309"/>
              <a:gd name="T9" fmla="*/ 0 h 282"/>
              <a:gd name="T10" fmla="*/ 86 w 309"/>
              <a:gd name="T11" fmla="*/ 9 h 282"/>
              <a:gd name="T12" fmla="*/ 285 w 309"/>
              <a:gd name="T13" fmla="*/ 21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9" h="282">
                <a:moveTo>
                  <a:pt x="285" y="212"/>
                </a:moveTo>
                <a:cubicBezTo>
                  <a:pt x="271" y="257"/>
                  <a:pt x="170" y="273"/>
                  <a:pt x="5" y="260"/>
                </a:cubicBezTo>
                <a:cubicBezTo>
                  <a:pt x="3" y="262"/>
                  <a:pt x="2" y="265"/>
                  <a:pt x="0" y="267"/>
                </a:cubicBezTo>
                <a:cubicBezTo>
                  <a:pt x="174" y="282"/>
                  <a:pt x="277" y="264"/>
                  <a:pt x="293" y="214"/>
                </a:cubicBezTo>
                <a:cubicBezTo>
                  <a:pt x="309" y="165"/>
                  <a:pt x="236" y="90"/>
                  <a:pt x="87" y="0"/>
                </a:cubicBezTo>
                <a:cubicBezTo>
                  <a:pt x="87" y="3"/>
                  <a:pt x="87" y="6"/>
                  <a:pt x="86" y="9"/>
                </a:cubicBezTo>
                <a:cubicBezTo>
                  <a:pt x="228" y="95"/>
                  <a:pt x="300" y="167"/>
                  <a:pt x="285" y="21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256295" y="2813762"/>
            <a:ext cx="1512522" cy="1512522"/>
            <a:chOff x="8828315" y="3940631"/>
            <a:chExt cx="2046514" cy="2046514"/>
          </a:xfrm>
        </p:grpSpPr>
        <p:grpSp>
          <p:nvGrpSpPr>
            <p:cNvPr id="78" name="组合 77"/>
            <p:cNvGrpSpPr/>
            <p:nvPr/>
          </p:nvGrpSpPr>
          <p:grpSpPr>
            <a:xfrm>
              <a:off x="8828315" y="3940631"/>
              <a:ext cx="2046514" cy="2046514"/>
              <a:chOff x="2068285" y="674914"/>
              <a:chExt cx="1197429" cy="1197429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2068285" y="674914"/>
                <a:ext cx="1197429" cy="1197429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15900" dir="3000000" sx="95000" sy="95000" algn="t" rotWithShape="0">
                  <a:schemeClr val="tx1">
                    <a:lumMod val="85000"/>
                    <a:lumOff val="15000"/>
                    <a:alpha val="3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>
                <a:off x="2224827" y="820206"/>
                <a:ext cx="921503" cy="921507"/>
              </a:xfrm>
              <a:prstGeom prst="ellipse">
                <a:avLst/>
              </a:prstGeom>
              <a:gradFill>
                <a:gsLst>
                  <a:gs pos="100000">
                    <a:schemeClr val="accent5"/>
                  </a:gs>
                  <a:gs pos="0">
                    <a:schemeClr val="accent5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3000000" sx="98000" sy="98000" algn="t" rotWithShape="0">
                  <a:sysClr val="windowText" lastClr="000000">
                    <a:lumMod val="85000"/>
                    <a:lumOff val="15000"/>
                    <a:alpha val="35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/>
                  <a:ea typeface="造字工房悦黑（非商用）常规体"/>
                  <a:cs typeface="+mn-cs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50494" y="4626427"/>
              <a:ext cx="1239233" cy="729345"/>
            </a:xfrm>
            <a:prstGeom prst="rect">
              <a:avLst/>
            </a:prstGeom>
          </p:spPr>
        </p:pic>
      </p:grpSp>
      <p:sp>
        <p:nvSpPr>
          <p:cNvPr id="18" name="Freeform 33"/>
          <p:cNvSpPr>
            <a:spLocks/>
          </p:cNvSpPr>
          <p:nvPr/>
        </p:nvSpPr>
        <p:spPr bwMode="auto">
          <a:xfrm>
            <a:off x="5696822" y="2934005"/>
            <a:ext cx="125781" cy="1370546"/>
          </a:xfrm>
          <a:custGeom>
            <a:avLst/>
            <a:gdLst>
              <a:gd name="T0" fmla="*/ 74 w 97"/>
              <a:gd name="T1" fmla="*/ 947 h 1059"/>
              <a:gd name="T2" fmla="*/ 8 w 97"/>
              <a:gd name="T3" fmla="*/ 60 h 1059"/>
              <a:gd name="T4" fmla="*/ 8 w 97"/>
              <a:gd name="T5" fmla="*/ 0 h 1059"/>
              <a:gd name="T6" fmla="*/ 0 w 97"/>
              <a:gd name="T7" fmla="*/ 4 h 1059"/>
              <a:gd name="T8" fmla="*/ 0 w 97"/>
              <a:gd name="T9" fmla="*/ 60 h 1059"/>
              <a:gd name="T10" fmla="*/ 66 w 97"/>
              <a:gd name="T11" fmla="*/ 948 h 1059"/>
              <a:gd name="T12" fmla="*/ 88 w 97"/>
              <a:gd name="T13" fmla="*/ 1057 h 1059"/>
              <a:gd name="T14" fmla="*/ 97 w 97"/>
              <a:gd name="T15" fmla="*/ 1059 h 1059"/>
              <a:gd name="T16" fmla="*/ 74 w 97"/>
              <a:gd name="T17" fmla="*/ 947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1059">
                <a:moveTo>
                  <a:pt x="74" y="947"/>
                </a:moveTo>
                <a:cubicBezTo>
                  <a:pt x="31" y="710"/>
                  <a:pt x="8" y="395"/>
                  <a:pt x="8" y="60"/>
                </a:cubicBezTo>
                <a:cubicBezTo>
                  <a:pt x="8" y="40"/>
                  <a:pt x="8" y="20"/>
                  <a:pt x="8" y="0"/>
                </a:cubicBezTo>
                <a:cubicBezTo>
                  <a:pt x="6" y="1"/>
                  <a:pt x="3" y="3"/>
                  <a:pt x="0" y="4"/>
                </a:cubicBezTo>
                <a:cubicBezTo>
                  <a:pt x="0" y="22"/>
                  <a:pt x="0" y="41"/>
                  <a:pt x="0" y="60"/>
                </a:cubicBezTo>
                <a:cubicBezTo>
                  <a:pt x="0" y="396"/>
                  <a:pt x="23" y="711"/>
                  <a:pt x="66" y="948"/>
                </a:cubicBezTo>
                <a:cubicBezTo>
                  <a:pt x="73" y="987"/>
                  <a:pt x="80" y="1024"/>
                  <a:pt x="88" y="1057"/>
                </a:cubicBezTo>
                <a:cubicBezTo>
                  <a:pt x="91" y="1058"/>
                  <a:pt x="94" y="1059"/>
                  <a:pt x="97" y="1059"/>
                </a:cubicBezTo>
                <a:cubicBezTo>
                  <a:pt x="89" y="1025"/>
                  <a:pt x="81" y="987"/>
                  <a:pt x="74" y="94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Freeform 34"/>
          <p:cNvSpPr>
            <a:spLocks/>
          </p:cNvSpPr>
          <p:nvPr/>
        </p:nvSpPr>
        <p:spPr bwMode="auto">
          <a:xfrm>
            <a:off x="5025058" y="2990840"/>
            <a:ext cx="429519" cy="132303"/>
          </a:xfrm>
          <a:custGeom>
            <a:avLst/>
            <a:gdLst>
              <a:gd name="T0" fmla="*/ 2 w 332"/>
              <a:gd name="T1" fmla="*/ 0 h 102"/>
              <a:gd name="T2" fmla="*/ 0 w 332"/>
              <a:gd name="T3" fmla="*/ 8 h 102"/>
              <a:gd name="T4" fmla="*/ 327 w 332"/>
              <a:gd name="T5" fmla="*/ 102 h 102"/>
              <a:gd name="T6" fmla="*/ 332 w 332"/>
              <a:gd name="T7" fmla="*/ 95 h 102"/>
              <a:gd name="T8" fmla="*/ 2 w 332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102">
                <a:moveTo>
                  <a:pt x="2" y="0"/>
                </a:moveTo>
                <a:cubicBezTo>
                  <a:pt x="1" y="3"/>
                  <a:pt x="1" y="5"/>
                  <a:pt x="0" y="8"/>
                </a:cubicBezTo>
                <a:cubicBezTo>
                  <a:pt x="106" y="35"/>
                  <a:pt x="215" y="67"/>
                  <a:pt x="327" y="102"/>
                </a:cubicBezTo>
                <a:cubicBezTo>
                  <a:pt x="329" y="100"/>
                  <a:pt x="330" y="98"/>
                  <a:pt x="332" y="95"/>
                </a:cubicBezTo>
                <a:cubicBezTo>
                  <a:pt x="219" y="60"/>
                  <a:pt x="108" y="28"/>
                  <a:pt x="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 35"/>
          <p:cNvSpPr>
            <a:spLocks/>
          </p:cNvSpPr>
          <p:nvPr/>
        </p:nvSpPr>
        <p:spPr bwMode="auto">
          <a:xfrm>
            <a:off x="3857625" y="2832449"/>
            <a:ext cx="1414337" cy="845993"/>
          </a:xfrm>
          <a:custGeom>
            <a:avLst/>
            <a:gdLst>
              <a:gd name="T0" fmla="*/ 325 w 1092"/>
              <a:gd name="T1" fmla="*/ 327 h 654"/>
              <a:gd name="T2" fmla="*/ 27 w 1092"/>
              <a:gd name="T3" fmla="*/ 67 h 654"/>
              <a:gd name="T4" fmla="*/ 272 w 1092"/>
              <a:gd name="T5" fmla="*/ 17 h 654"/>
              <a:gd name="T6" fmla="*/ 273 w 1092"/>
              <a:gd name="T7" fmla="*/ 9 h 654"/>
              <a:gd name="T8" fmla="*/ 19 w 1092"/>
              <a:gd name="T9" fmla="*/ 64 h 654"/>
              <a:gd name="T10" fmla="*/ 321 w 1092"/>
              <a:gd name="T11" fmla="*/ 334 h 654"/>
              <a:gd name="T12" fmla="*/ 1092 w 1092"/>
              <a:gd name="T13" fmla="*/ 654 h 654"/>
              <a:gd name="T14" fmla="*/ 1091 w 1092"/>
              <a:gd name="T15" fmla="*/ 645 h 654"/>
              <a:gd name="T16" fmla="*/ 325 w 1092"/>
              <a:gd name="T17" fmla="*/ 32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2" h="654">
                <a:moveTo>
                  <a:pt x="325" y="327"/>
                </a:moveTo>
                <a:cubicBezTo>
                  <a:pt x="118" y="216"/>
                  <a:pt x="9" y="121"/>
                  <a:pt x="27" y="67"/>
                </a:cubicBezTo>
                <a:cubicBezTo>
                  <a:pt x="40" y="25"/>
                  <a:pt x="127" y="8"/>
                  <a:pt x="272" y="17"/>
                </a:cubicBezTo>
                <a:cubicBezTo>
                  <a:pt x="272" y="14"/>
                  <a:pt x="273" y="11"/>
                  <a:pt x="273" y="9"/>
                </a:cubicBezTo>
                <a:cubicBezTo>
                  <a:pt x="123" y="0"/>
                  <a:pt x="34" y="19"/>
                  <a:pt x="19" y="64"/>
                </a:cubicBezTo>
                <a:cubicBezTo>
                  <a:pt x="0" y="124"/>
                  <a:pt x="107" y="219"/>
                  <a:pt x="321" y="334"/>
                </a:cubicBezTo>
                <a:cubicBezTo>
                  <a:pt x="522" y="441"/>
                  <a:pt x="794" y="554"/>
                  <a:pt x="1092" y="654"/>
                </a:cubicBezTo>
                <a:cubicBezTo>
                  <a:pt x="1092" y="651"/>
                  <a:pt x="1091" y="648"/>
                  <a:pt x="1091" y="645"/>
                </a:cubicBezTo>
                <a:cubicBezTo>
                  <a:pt x="795" y="546"/>
                  <a:pt x="525" y="434"/>
                  <a:pt x="325" y="32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>
            <a:off x="5271030" y="3666330"/>
            <a:ext cx="1340732" cy="323303"/>
          </a:xfrm>
          <a:custGeom>
            <a:avLst/>
            <a:gdLst>
              <a:gd name="T0" fmla="*/ 921 w 1035"/>
              <a:gd name="T1" fmla="*/ 230 h 250"/>
              <a:gd name="T2" fmla="*/ 57 w 1035"/>
              <a:gd name="T3" fmla="*/ 19 h 250"/>
              <a:gd name="T4" fmla="*/ 0 w 1035"/>
              <a:gd name="T5" fmla="*/ 0 h 250"/>
              <a:gd name="T6" fmla="*/ 1 w 1035"/>
              <a:gd name="T7" fmla="*/ 9 h 250"/>
              <a:gd name="T8" fmla="*/ 55 w 1035"/>
              <a:gd name="T9" fmla="*/ 26 h 250"/>
              <a:gd name="T10" fmla="*/ 920 w 1035"/>
              <a:gd name="T11" fmla="*/ 238 h 250"/>
              <a:gd name="T12" fmla="*/ 1030 w 1035"/>
              <a:gd name="T13" fmla="*/ 250 h 250"/>
              <a:gd name="T14" fmla="*/ 1035 w 1035"/>
              <a:gd name="T15" fmla="*/ 243 h 250"/>
              <a:gd name="T16" fmla="*/ 921 w 1035"/>
              <a:gd name="T17" fmla="*/ 23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5" h="250">
                <a:moveTo>
                  <a:pt x="921" y="230"/>
                </a:moveTo>
                <a:cubicBezTo>
                  <a:pt x="682" y="197"/>
                  <a:pt x="376" y="122"/>
                  <a:pt x="57" y="19"/>
                </a:cubicBezTo>
                <a:cubicBezTo>
                  <a:pt x="38" y="12"/>
                  <a:pt x="19" y="6"/>
                  <a:pt x="0" y="0"/>
                </a:cubicBezTo>
                <a:cubicBezTo>
                  <a:pt x="0" y="3"/>
                  <a:pt x="1" y="6"/>
                  <a:pt x="1" y="9"/>
                </a:cubicBezTo>
                <a:cubicBezTo>
                  <a:pt x="19" y="15"/>
                  <a:pt x="37" y="20"/>
                  <a:pt x="55" y="26"/>
                </a:cubicBezTo>
                <a:cubicBezTo>
                  <a:pt x="374" y="130"/>
                  <a:pt x="681" y="205"/>
                  <a:pt x="920" y="238"/>
                </a:cubicBezTo>
                <a:cubicBezTo>
                  <a:pt x="959" y="243"/>
                  <a:pt x="996" y="248"/>
                  <a:pt x="1030" y="250"/>
                </a:cubicBezTo>
                <a:cubicBezTo>
                  <a:pt x="1032" y="248"/>
                  <a:pt x="1033" y="245"/>
                  <a:pt x="1035" y="243"/>
                </a:cubicBezTo>
                <a:cubicBezTo>
                  <a:pt x="1000" y="240"/>
                  <a:pt x="962" y="236"/>
                  <a:pt x="921" y="23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Freeform 38"/>
          <p:cNvSpPr>
            <a:spLocks/>
          </p:cNvSpPr>
          <p:nvPr/>
        </p:nvSpPr>
        <p:spPr bwMode="auto">
          <a:xfrm>
            <a:off x="5114502" y="3961682"/>
            <a:ext cx="256220" cy="373616"/>
          </a:xfrm>
          <a:custGeom>
            <a:avLst/>
            <a:gdLst>
              <a:gd name="T0" fmla="*/ 0 w 198"/>
              <a:gd name="T1" fmla="*/ 285 h 289"/>
              <a:gd name="T2" fmla="*/ 8 w 198"/>
              <a:gd name="T3" fmla="*/ 289 h 289"/>
              <a:gd name="T4" fmla="*/ 198 w 198"/>
              <a:gd name="T5" fmla="*/ 8 h 289"/>
              <a:gd name="T6" fmla="*/ 193 w 198"/>
              <a:gd name="T7" fmla="*/ 0 h 289"/>
              <a:gd name="T8" fmla="*/ 0 w 198"/>
              <a:gd name="T9" fmla="*/ 28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89">
                <a:moveTo>
                  <a:pt x="0" y="285"/>
                </a:moveTo>
                <a:cubicBezTo>
                  <a:pt x="3" y="286"/>
                  <a:pt x="5" y="288"/>
                  <a:pt x="8" y="289"/>
                </a:cubicBezTo>
                <a:cubicBezTo>
                  <a:pt x="66" y="197"/>
                  <a:pt x="130" y="103"/>
                  <a:pt x="198" y="8"/>
                </a:cubicBezTo>
                <a:cubicBezTo>
                  <a:pt x="196" y="5"/>
                  <a:pt x="195" y="3"/>
                  <a:pt x="193" y="0"/>
                </a:cubicBezTo>
                <a:cubicBezTo>
                  <a:pt x="125" y="97"/>
                  <a:pt x="60" y="192"/>
                  <a:pt x="0" y="2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39"/>
          <p:cNvSpPr>
            <a:spLocks/>
          </p:cNvSpPr>
          <p:nvPr/>
        </p:nvSpPr>
        <p:spPr bwMode="auto">
          <a:xfrm>
            <a:off x="4638398" y="4218826"/>
            <a:ext cx="1266067" cy="1223345"/>
          </a:xfrm>
          <a:custGeom>
            <a:avLst/>
            <a:gdLst>
              <a:gd name="T0" fmla="*/ 383 w 931"/>
              <a:gd name="T1" fmla="*/ 631 h 877"/>
              <a:gd name="T2" fmla="*/ 43 w 931"/>
              <a:gd name="T3" fmla="*/ 834 h 877"/>
              <a:gd name="T4" fmla="*/ 71 w 931"/>
              <a:gd name="T5" fmla="*/ 585 h 877"/>
              <a:gd name="T6" fmla="*/ 64 w 931"/>
              <a:gd name="T7" fmla="*/ 582 h 877"/>
              <a:gd name="T8" fmla="*/ 39 w 931"/>
              <a:gd name="T9" fmla="*/ 841 h 877"/>
              <a:gd name="T10" fmla="*/ 389 w 931"/>
              <a:gd name="T11" fmla="*/ 636 h 877"/>
              <a:gd name="T12" fmla="*/ 931 w 931"/>
              <a:gd name="T13" fmla="*/ 2 h 877"/>
              <a:gd name="T14" fmla="*/ 922 w 931"/>
              <a:gd name="T15" fmla="*/ 0 h 877"/>
              <a:gd name="T16" fmla="*/ 383 w 931"/>
              <a:gd name="T17" fmla="*/ 631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1" h="877">
                <a:moveTo>
                  <a:pt x="383" y="631"/>
                </a:moveTo>
                <a:cubicBezTo>
                  <a:pt x="213" y="793"/>
                  <a:pt x="90" y="868"/>
                  <a:pt x="43" y="834"/>
                </a:cubicBezTo>
                <a:cubicBezTo>
                  <a:pt x="8" y="808"/>
                  <a:pt x="19" y="720"/>
                  <a:pt x="71" y="585"/>
                </a:cubicBezTo>
                <a:cubicBezTo>
                  <a:pt x="69" y="584"/>
                  <a:pt x="67" y="583"/>
                  <a:pt x="64" y="582"/>
                </a:cubicBezTo>
                <a:cubicBezTo>
                  <a:pt x="9" y="722"/>
                  <a:pt x="0" y="812"/>
                  <a:pt x="39" y="841"/>
                </a:cubicBezTo>
                <a:cubicBezTo>
                  <a:pt x="89" y="877"/>
                  <a:pt x="213" y="805"/>
                  <a:pt x="389" y="636"/>
                </a:cubicBezTo>
                <a:cubicBezTo>
                  <a:pt x="553" y="479"/>
                  <a:pt x="744" y="255"/>
                  <a:pt x="931" y="2"/>
                </a:cubicBezTo>
                <a:cubicBezTo>
                  <a:pt x="928" y="1"/>
                  <a:pt x="925" y="1"/>
                  <a:pt x="922" y="0"/>
                </a:cubicBezTo>
                <a:cubicBezTo>
                  <a:pt x="736" y="251"/>
                  <a:pt x="546" y="474"/>
                  <a:pt x="383" y="63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Freeform 41"/>
          <p:cNvSpPr>
            <a:spLocks/>
          </p:cNvSpPr>
          <p:nvPr/>
        </p:nvSpPr>
        <p:spPr bwMode="auto">
          <a:xfrm>
            <a:off x="5832410" y="3065954"/>
            <a:ext cx="749367" cy="1239338"/>
          </a:xfrm>
          <a:custGeom>
            <a:avLst/>
            <a:gdLst>
              <a:gd name="T0" fmla="*/ 503 w 557"/>
              <a:gd name="T1" fmla="*/ 105 h 911"/>
              <a:gd name="T2" fmla="*/ 35 w 557"/>
              <a:gd name="T3" fmla="*/ 861 h 911"/>
              <a:gd name="T4" fmla="*/ 0 w 557"/>
              <a:gd name="T5" fmla="*/ 909 h 911"/>
              <a:gd name="T6" fmla="*/ 9 w 557"/>
              <a:gd name="T7" fmla="*/ 911 h 911"/>
              <a:gd name="T8" fmla="*/ 42 w 557"/>
              <a:gd name="T9" fmla="*/ 866 h 911"/>
              <a:gd name="T10" fmla="*/ 511 w 557"/>
              <a:gd name="T11" fmla="*/ 108 h 911"/>
              <a:gd name="T12" fmla="*/ 557 w 557"/>
              <a:gd name="T13" fmla="*/ 7 h 911"/>
              <a:gd name="T14" fmla="*/ 551 w 557"/>
              <a:gd name="T15" fmla="*/ 0 h 911"/>
              <a:gd name="T16" fmla="*/ 503 w 557"/>
              <a:gd name="T17" fmla="*/ 105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7" h="911">
                <a:moveTo>
                  <a:pt x="503" y="105"/>
                </a:moveTo>
                <a:cubicBezTo>
                  <a:pt x="398" y="321"/>
                  <a:pt x="232" y="590"/>
                  <a:pt x="35" y="861"/>
                </a:cubicBezTo>
                <a:cubicBezTo>
                  <a:pt x="24" y="877"/>
                  <a:pt x="12" y="893"/>
                  <a:pt x="0" y="909"/>
                </a:cubicBezTo>
                <a:cubicBezTo>
                  <a:pt x="3" y="910"/>
                  <a:pt x="6" y="910"/>
                  <a:pt x="9" y="911"/>
                </a:cubicBezTo>
                <a:cubicBezTo>
                  <a:pt x="20" y="896"/>
                  <a:pt x="31" y="881"/>
                  <a:pt x="42" y="866"/>
                </a:cubicBezTo>
                <a:cubicBezTo>
                  <a:pt x="239" y="594"/>
                  <a:pt x="405" y="325"/>
                  <a:pt x="511" y="108"/>
                </a:cubicBezTo>
                <a:cubicBezTo>
                  <a:pt x="528" y="72"/>
                  <a:pt x="543" y="39"/>
                  <a:pt x="557" y="7"/>
                </a:cubicBezTo>
                <a:cubicBezTo>
                  <a:pt x="555" y="5"/>
                  <a:pt x="553" y="2"/>
                  <a:pt x="551" y="0"/>
                </a:cubicBezTo>
                <a:cubicBezTo>
                  <a:pt x="537" y="33"/>
                  <a:pt x="521" y="68"/>
                  <a:pt x="503" y="10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Freeform 43"/>
          <p:cNvSpPr>
            <a:spLocks/>
          </p:cNvSpPr>
          <p:nvPr/>
        </p:nvSpPr>
        <p:spPr bwMode="auto">
          <a:xfrm>
            <a:off x="6616421" y="3961682"/>
            <a:ext cx="748164" cy="1469308"/>
          </a:xfrm>
          <a:custGeom>
            <a:avLst/>
            <a:gdLst>
              <a:gd name="T0" fmla="*/ 433 w 577"/>
              <a:gd name="T1" fmla="*/ 715 h 1136"/>
              <a:gd name="T2" fmla="*/ 522 w 577"/>
              <a:gd name="T3" fmla="*/ 1101 h 1136"/>
              <a:gd name="T4" fmla="*/ 294 w 577"/>
              <a:gd name="T5" fmla="*/ 998 h 1136"/>
              <a:gd name="T6" fmla="*/ 288 w 577"/>
              <a:gd name="T7" fmla="*/ 1003 h 1136"/>
              <a:gd name="T8" fmla="*/ 526 w 577"/>
              <a:gd name="T9" fmla="*/ 1108 h 1136"/>
              <a:gd name="T10" fmla="*/ 440 w 577"/>
              <a:gd name="T11" fmla="*/ 712 h 1136"/>
              <a:gd name="T12" fmla="*/ 5 w 577"/>
              <a:gd name="T13" fmla="*/ 0 h 1136"/>
              <a:gd name="T14" fmla="*/ 0 w 577"/>
              <a:gd name="T15" fmla="*/ 8 h 1136"/>
              <a:gd name="T16" fmla="*/ 433 w 577"/>
              <a:gd name="T17" fmla="*/ 715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" h="1136">
                <a:moveTo>
                  <a:pt x="433" y="715"/>
                </a:moveTo>
                <a:cubicBezTo>
                  <a:pt x="536" y="927"/>
                  <a:pt x="568" y="1067"/>
                  <a:pt x="522" y="1101"/>
                </a:cubicBezTo>
                <a:cubicBezTo>
                  <a:pt x="486" y="1127"/>
                  <a:pt x="406" y="1089"/>
                  <a:pt x="294" y="998"/>
                </a:cubicBezTo>
                <a:cubicBezTo>
                  <a:pt x="292" y="999"/>
                  <a:pt x="290" y="1001"/>
                  <a:pt x="288" y="1003"/>
                </a:cubicBezTo>
                <a:cubicBezTo>
                  <a:pt x="404" y="1099"/>
                  <a:pt x="487" y="1136"/>
                  <a:pt x="526" y="1108"/>
                </a:cubicBezTo>
                <a:cubicBezTo>
                  <a:pt x="577" y="1071"/>
                  <a:pt x="546" y="930"/>
                  <a:pt x="440" y="712"/>
                </a:cubicBezTo>
                <a:cubicBezTo>
                  <a:pt x="341" y="507"/>
                  <a:pt x="187" y="256"/>
                  <a:pt x="5" y="0"/>
                </a:cubicBezTo>
                <a:cubicBezTo>
                  <a:pt x="3" y="3"/>
                  <a:pt x="2" y="5"/>
                  <a:pt x="0" y="8"/>
                </a:cubicBezTo>
                <a:cubicBezTo>
                  <a:pt x="182" y="262"/>
                  <a:pt x="335" y="512"/>
                  <a:pt x="433" y="71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44"/>
          <p:cNvSpPr>
            <a:spLocks/>
          </p:cNvSpPr>
          <p:nvPr/>
        </p:nvSpPr>
        <p:spPr bwMode="auto">
          <a:xfrm>
            <a:off x="5326933" y="2719712"/>
            <a:ext cx="401568" cy="420201"/>
          </a:xfrm>
          <a:custGeom>
            <a:avLst/>
            <a:gdLst>
              <a:gd name="T0" fmla="*/ 47 w 310"/>
              <a:gd name="T1" fmla="*/ 37 h 325"/>
              <a:gd name="T2" fmla="*/ 302 w 310"/>
              <a:gd name="T3" fmla="*/ 163 h 325"/>
              <a:gd name="T4" fmla="*/ 310 w 310"/>
              <a:gd name="T5" fmla="*/ 160 h 325"/>
              <a:gd name="T6" fmla="*/ 42 w 310"/>
              <a:gd name="T7" fmla="*/ 31 h 325"/>
              <a:gd name="T8" fmla="*/ 82 w 310"/>
              <a:gd name="T9" fmla="*/ 325 h 325"/>
              <a:gd name="T10" fmla="*/ 88 w 310"/>
              <a:gd name="T11" fmla="*/ 318 h 325"/>
              <a:gd name="T12" fmla="*/ 47 w 310"/>
              <a:gd name="T13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325">
                <a:moveTo>
                  <a:pt x="47" y="37"/>
                </a:moveTo>
                <a:cubicBezTo>
                  <a:pt x="85" y="9"/>
                  <a:pt x="176" y="55"/>
                  <a:pt x="302" y="163"/>
                </a:cubicBezTo>
                <a:cubicBezTo>
                  <a:pt x="305" y="162"/>
                  <a:pt x="307" y="161"/>
                  <a:pt x="310" y="160"/>
                </a:cubicBezTo>
                <a:cubicBezTo>
                  <a:pt x="178" y="46"/>
                  <a:pt x="85" y="0"/>
                  <a:pt x="42" y="31"/>
                </a:cubicBezTo>
                <a:cubicBezTo>
                  <a:pt x="0" y="61"/>
                  <a:pt x="15" y="164"/>
                  <a:pt x="82" y="325"/>
                </a:cubicBezTo>
                <a:cubicBezTo>
                  <a:pt x="84" y="323"/>
                  <a:pt x="86" y="320"/>
                  <a:pt x="88" y="318"/>
                </a:cubicBezTo>
                <a:cubicBezTo>
                  <a:pt x="24" y="165"/>
                  <a:pt x="9" y="65"/>
                  <a:pt x="47" y="3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Freeform 45"/>
          <p:cNvSpPr>
            <a:spLocks/>
          </p:cNvSpPr>
          <p:nvPr/>
        </p:nvSpPr>
        <p:spPr bwMode="auto">
          <a:xfrm>
            <a:off x="5717320" y="2926552"/>
            <a:ext cx="905623" cy="1045379"/>
          </a:xfrm>
          <a:custGeom>
            <a:avLst/>
            <a:gdLst>
              <a:gd name="T0" fmla="*/ 85 w 699"/>
              <a:gd name="T1" fmla="*/ 81 h 808"/>
              <a:gd name="T2" fmla="*/ 659 w 699"/>
              <a:gd name="T3" fmla="*/ 759 h 808"/>
              <a:gd name="T4" fmla="*/ 694 w 699"/>
              <a:gd name="T5" fmla="*/ 808 h 808"/>
              <a:gd name="T6" fmla="*/ 699 w 699"/>
              <a:gd name="T7" fmla="*/ 800 h 808"/>
              <a:gd name="T8" fmla="*/ 666 w 699"/>
              <a:gd name="T9" fmla="*/ 754 h 808"/>
              <a:gd name="T10" fmla="*/ 90 w 699"/>
              <a:gd name="T11" fmla="*/ 75 h 808"/>
              <a:gd name="T12" fmla="*/ 8 w 699"/>
              <a:gd name="T13" fmla="*/ 0 h 808"/>
              <a:gd name="T14" fmla="*/ 0 w 699"/>
              <a:gd name="T15" fmla="*/ 3 h 808"/>
              <a:gd name="T16" fmla="*/ 85 w 699"/>
              <a:gd name="T17" fmla="*/ 81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9" h="808">
                <a:moveTo>
                  <a:pt x="85" y="81"/>
                </a:moveTo>
                <a:cubicBezTo>
                  <a:pt x="258" y="247"/>
                  <a:pt x="462" y="488"/>
                  <a:pt x="659" y="759"/>
                </a:cubicBezTo>
                <a:cubicBezTo>
                  <a:pt x="671" y="775"/>
                  <a:pt x="683" y="792"/>
                  <a:pt x="694" y="808"/>
                </a:cubicBezTo>
                <a:cubicBezTo>
                  <a:pt x="696" y="805"/>
                  <a:pt x="697" y="803"/>
                  <a:pt x="699" y="800"/>
                </a:cubicBezTo>
                <a:cubicBezTo>
                  <a:pt x="688" y="785"/>
                  <a:pt x="677" y="770"/>
                  <a:pt x="666" y="754"/>
                </a:cubicBezTo>
                <a:cubicBezTo>
                  <a:pt x="468" y="483"/>
                  <a:pt x="264" y="242"/>
                  <a:pt x="90" y="75"/>
                </a:cubicBezTo>
                <a:cubicBezTo>
                  <a:pt x="62" y="47"/>
                  <a:pt x="34" y="22"/>
                  <a:pt x="8" y="0"/>
                </a:cubicBezTo>
                <a:cubicBezTo>
                  <a:pt x="5" y="1"/>
                  <a:pt x="3" y="2"/>
                  <a:pt x="0" y="3"/>
                </a:cubicBezTo>
                <a:cubicBezTo>
                  <a:pt x="27" y="26"/>
                  <a:pt x="55" y="52"/>
                  <a:pt x="85" y="8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6532567" y="2820336"/>
            <a:ext cx="1592293" cy="346596"/>
          </a:xfrm>
          <a:custGeom>
            <a:avLst/>
            <a:gdLst>
              <a:gd name="T0" fmla="*/ 812 w 1229"/>
              <a:gd name="T1" fmla="*/ 41 h 268"/>
              <a:gd name="T2" fmla="*/ 1206 w 1229"/>
              <a:gd name="T3" fmla="*/ 76 h 268"/>
              <a:gd name="T4" fmla="*/ 1038 w 1229"/>
              <a:gd name="T5" fmla="*/ 261 h 268"/>
              <a:gd name="T6" fmla="*/ 1041 w 1229"/>
              <a:gd name="T7" fmla="*/ 268 h 268"/>
              <a:gd name="T8" fmla="*/ 1214 w 1229"/>
              <a:gd name="T9" fmla="*/ 73 h 268"/>
              <a:gd name="T10" fmla="*/ 811 w 1229"/>
              <a:gd name="T11" fmla="*/ 33 h 268"/>
              <a:gd name="T12" fmla="*/ 0 w 1229"/>
              <a:gd name="T13" fmla="*/ 227 h 268"/>
              <a:gd name="T14" fmla="*/ 5 w 1229"/>
              <a:gd name="T15" fmla="*/ 234 h 268"/>
              <a:gd name="T16" fmla="*/ 812 w 1229"/>
              <a:gd name="T17" fmla="*/ 41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9" h="268">
                <a:moveTo>
                  <a:pt x="812" y="41"/>
                </a:moveTo>
                <a:cubicBezTo>
                  <a:pt x="1045" y="9"/>
                  <a:pt x="1189" y="22"/>
                  <a:pt x="1206" y="76"/>
                </a:cubicBezTo>
                <a:cubicBezTo>
                  <a:pt x="1220" y="117"/>
                  <a:pt x="1159" y="183"/>
                  <a:pt x="1038" y="261"/>
                </a:cubicBezTo>
                <a:cubicBezTo>
                  <a:pt x="1039" y="263"/>
                  <a:pt x="1040" y="265"/>
                  <a:pt x="1041" y="268"/>
                </a:cubicBezTo>
                <a:cubicBezTo>
                  <a:pt x="1168" y="187"/>
                  <a:pt x="1229" y="119"/>
                  <a:pt x="1214" y="73"/>
                </a:cubicBezTo>
                <a:cubicBezTo>
                  <a:pt x="1195" y="14"/>
                  <a:pt x="1052" y="0"/>
                  <a:pt x="811" y="33"/>
                </a:cubicBezTo>
                <a:cubicBezTo>
                  <a:pt x="586" y="64"/>
                  <a:pt x="299" y="133"/>
                  <a:pt x="0" y="227"/>
                </a:cubicBezTo>
                <a:cubicBezTo>
                  <a:pt x="2" y="230"/>
                  <a:pt x="3" y="232"/>
                  <a:pt x="5" y="234"/>
                </a:cubicBezTo>
                <a:cubicBezTo>
                  <a:pt x="303" y="140"/>
                  <a:pt x="588" y="72"/>
                  <a:pt x="812" y="4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Freeform 49"/>
          <p:cNvSpPr>
            <a:spLocks/>
          </p:cNvSpPr>
          <p:nvPr/>
        </p:nvSpPr>
        <p:spPr bwMode="auto">
          <a:xfrm>
            <a:off x="5269167" y="3113825"/>
            <a:ext cx="1269922" cy="542256"/>
          </a:xfrm>
          <a:custGeom>
            <a:avLst/>
            <a:gdLst>
              <a:gd name="T0" fmla="*/ 100 w 980"/>
              <a:gd name="T1" fmla="*/ 362 h 419"/>
              <a:gd name="T2" fmla="*/ 923 w 980"/>
              <a:gd name="T3" fmla="*/ 25 h 419"/>
              <a:gd name="T4" fmla="*/ 980 w 980"/>
              <a:gd name="T5" fmla="*/ 7 h 419"/>
              <a:gd name="T6" fmla="*/ 975 w 980"/>
              <a:gd name="T7" fmla="*/ 0 h 419"/>
              <a:gd name="T8" fmla="*/ 921 w 980"/>
              <a:gd name="T9" fmla="*/ 18 h 419"/>
              <a:gd name="T10" fmla="*/ 97 w 980"/>
              <a:gd name="T11" fmla="*/ 355 h 419"/>
              <a:gd name="T12" fmla="*/ 0 w 980"/>
              <a:gd name="T13" fmla="*/ 410 h 419"/>
              <a:gd name="T14" fmla="*/ 1 w 980"/>
              <a:gd name="T15" fmla="*/ 419 h 419"/>
              <a:gd name="T16" fmla="*/ 100 w 980"/>
              <a:gd name="T17" fmla="*/ 362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0" h="419">
                <a:moveTo>
                  <a:pt x="100" y="362"/>
                </a:moveTo>
                <a:cubicBezTo>
                  <a:pt x="313" y="248"/>
                  <a:pt x="605" y="129"/>
                  <a:pt x="923" y="25"/>
                </a:cubicBezTo>
                <a:cubicBezTo>
                  <a:pt x="942" y="19"/>
                  <a:pt x="961" y="13"/>
                  <a:pt x="980" y="7"/>
                </a:cubicBezTo>
                <a:cubicBezTo>
                  <a:pt x="978" y="5"/>
                  <a:pt x="977" y="3"/>
                  <a:pt x="975" y="0"/>
                </a:cubicBezTo>
                <a:cubicBezTo>
                  <a:pt x="957" y="6"/>
                  <a:pt x="939" y="12"/>
                  <a:pt x="921" y="18"/>
                </a:cubicBezTo>
                <a:cubicBezTo>
                  <a:pt x="602" y="121"/>
                  <a:pt x="309" y="241"/>
                  <a:pt x="97" y="355"/>
                </a:cubicBezTo>
                <a:cubicBezTo>
                  <a:pt x="61" y="374"/>
                  <a:pt x="29" y="392"/>
                  <a:pt x="0" y="410"/>
                </a:cubicBezTo>
                <a:cubicBezTo>
                  <a:pt x="0" y="413"/>
                  <a:pt x="0" y="416"/>
                  <a:pt x="1" y="419"/>
                </a:cubicBezTo>
                <a:cubicBezTo>
                  <a:pt x="31" y="400"/>
                  <a:pt x="64" y="381"/>
                  <a:pt x="100" y="3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31"/>
          <p:cNvSpPr>
            <a:spLocks/>
          </p:cNvSpPr>
          <p:nvPr/>
        </p:nvSpPr>
        <p:spPr bwMode="auto">
          <a:xfrm>
            <a:off x="5696822" y="1382707"/>
            <a:ext cx="467719" cy="1556888"/>
          </a:xfrm>
          <a:custGeom>
            <a:avLst/>
            <a:gdLst>
              <a:gd name="T0" fmla="*/ 74 w 361"/>
              <a:gd name="T1" fmla="*/ 372 h 1203"/>
              <a:gd name="T2" fmla="*/ 229 w 361"/>
              <a:gd name="T3" fmla="*/ 8 h 1203"/>
              <a:gd name="T4" fmla="*/ 353 w 361"/>
              <a:gd name="T5" fmla="*/ 226 h 1203"/>
              <a:gd name="T6" fmla="*/ 361 w 361"/>
              <a:gd name="T7" fmla="*/ 225 h 1203"/>
              <a:gd name="T8" fmla="*/ 229 w 361"/>
              <a:gd name="T9" fmla="*/ 0 h 1203"/>
              <a:gd name="T10" fmla="*/ 66 w 361"/>
              <a:gd name="T11" fmla="*/ 371 h 1203"/>
              <a:gd name="T12" fmla="*/ 0 w 361"/>
              <a:gd name="T13" fmla="*/ 1203 h 1203"/>
              <a:gd name="T14" fmla="*/ 8 w 361"/>
              <a:gd name="T15" fmla="*/ 1199 h 1203"/>
              <a:gd name="T16" fmla="*/ 74 w 361"/>
              <a:gd name="T17" fmla="*/ 372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1" h="1203">
                <a:moveTo>
                  <a:pt x="74" y="372"/>
                </a:moveTo>
                <a:cubicBezTo>
                  <a:pt x="115" y="141"/>
                  <a:pt x="172" y="8"/>
                  <a:pt x="229" y="8"/>
                </a:cubicBezTo>
                <a:cubicBezTo>
                  <a:pt x="273" y="8"/>
                  <a:pt x="316" y="86"/>
                  <a:pt x="353" y="226"/>
                </a:cubicBezTo>
                <a:cubicBezTo>
                  <a:pt x="355" y="225"/>
                  <a:pt x="358" y="225"/>
                  <a:pt x="361" y="225"/>
                </a:cubicBezTo>
                <a:cubicBezTo>
                  <a:pt x="323" y="79"/>
                  <a:pt x="277" y="0"/>
                  <a:pt x="229" y="0"/>
                </a:cubicBezTo>
                <a:cubicBezTo>
                  <a:pt x="167" y="0"/>
                  <a:pt x="109" y="132"/>
                  <a:pt x="66" y="371"/>
                </a:cubicBezTo>
                <a:cubicBezTo>
                  <a:pt x="26" y="595"/>
                  <a:pt x="3" y="888"/>
                  <a:pt x="0" y="1203"/>
                </a:cubicBezTo>
                <a:cubicBezTo>
                  <a:pt x="3" y="1202"/>
                  <a:pt x="6" y="1200"/>
                  <a:pt x="8" y="1199"/>
                </a:cubicBezTo>
                <a:cubicBezTo>
                  <a:pt x="11" y="887"/>
                  <a:pt x="34" y="595"/>
                  <a:pt x="74" y="37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Freeform 48"/>
          <p:cNvSpPr>
            <a:spLocks/>
          </p:cNvSpPr>
          <p:nvPr/>
        </p:nvSpPr>
        <p:spPr bwMode="auto">
          <a:xfrm>
            <a:off x="4982200" y="3644900"/>
            <a:ext cx="399704" cy="364299"/>
          </a:xfrm>
          <a:custGeom>
            <a:avLst/>
            <a:gdLst>
              <a:gd name="T0" fmla="*/ 24 w 309"/>
              <a:gd name="T1" fmla="*/ 212 h 282"/>
              <a:gd name="T2" fmla="*/ 223 w 309"/>
              <a:gd name="T3" fmla="*/ 9 h 282"/>
              <a:gd name="T4" fmla="*/ 222 w 309"/>
              <a:gd name="T5" fmla="*/ 0 h 282"/>
              <a:gd name="T6" fmla="*/ 16 w 309"/>
              <a:gd name="T7" fmla="*/ 214 h 282"/>
              <a:gd name="T8" fmla="*/ 309 w 309"/>
              <a:gd name="T9" fmla="*/ 267 h 282"/>
              <a:gd name="T10" fmla="*/ 304 w 309"/>
              <a:gd name="T11" fmla="*/ 260 h 282"/>
              <a:gd name="T12" fmla="*/ 24 w 309"/>
              <a:gd name="T13" fmla="*/ 21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9" h="282">
                <a:moveTo>
                  <a:pt x="24" y="212"/>
                </a:moveTo>
                <a:cubicBezTo>
                  <a:pt x="9" y="167"/>
                  <a:pt x="81" y="95"/>
                  <a:pt x="223" y="9"/>
                </a:cubicBezTo>
                <a:cubicBezTo>
                  <a:pt x="222" y="6"/>
                  <a:pt x="222" y="3"/>
                  <a:pt x="222" y="0"/>
                </a:cubicBezTo>
                <a:cubicBezTo>
                  <a:pt x="73" y="90"/>
                  <a:pt x="0" y="165"/>
                  <a:pt x="16" y="214"/>
                </a:cubicBezTo>
                <a:cubicBezTo>
                  <a:pt x="32" y="264"/>
                  <a:pt x="135" y="282"/>
                  <a:pt x="309" y="267"/>
                </a:cubicBezTo>
                <a:cubicBezTo>
                  <a:pt x="307" y="265"/>
                  <a:pt x="306" y="262"/>
                  <a:pt x="304" y="260"/>
                </a:cubicBezTo>
                <a:cubicBezTo>
                  <a:pt x="139" y="273"/>
                  <a:pt x="39" y="257"/>
                  <a:pt x="24" y="21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Rectangle 20"/>
          <p:cNvSpPr/>
          <p:nvPr/>
        </p:nvSpPr>
        <p:spPr>
          <a:xfrm>
            <a:off x="2561421" y="3370993"/>
            <a:ext cx="180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13565" y="2266405"/>
            <a:ext cx="953008" cy="953008"/>
            <a:chOff x="4218323" y="2242073"/>
            <a:chExt cx="953008" cy="953008"/>
          </a:xfrm>
        </p:grpSpPr>
        <p:grpSp>
          <p:nvGrpSpPr>
            <p:cNvPr id="69" name="组合 68"/>
            <p:cNvGrpSpPr/>
            <p:nvPr/>
          </p:nvGrpSpPr>
          <p:grpSpPr>
            <a:xfrm>
              <a:off x="4218323" y="2242073"/>
              <a:ext cx="953008" cy="953008"/>
              <a:chOff x="2068285" y="674914"/>
              <a:chExt cx="1197429" cy="1197429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2068285" y="674914"/>
                <a:ext cx="1197429" cy="1197429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15900" dir="3000000" sx="95000" sy="95000" algn="t" rotWithShape="0">
                  <a:schemeClr val="tx1">
                    <a:lumMod val="85000"/>
                    <a:lumOff val="15000"/>
                    <a:alpha val="3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 flipH="1">
                <a:off x="2224827" y="820206"/>
                <a:ext cx="921503" cy="921507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3000000" sx="98000" sy="98000" algn="t" rotWithShape="0">
                  <a:sysClr val="windowText" lastClr="000000">
                    <a:lumMod val="85000"/>
                    <a:lumOff val="15000"/>
                    <a:alpha val="35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/>
                  <a:ea typeface="造字工房悦黑（非商用）常规体"/>
                  <a:cs typeface="+mn-cs"/>
                </a:endParaRPr>
              </a:p>
            </p:txBody>
          </p:sp>
        </p:grpSp>
        <p:sp>
          <p:nvSpPr>
            <p:cNvPr id="45" name="Rectangle 16"/>
            <p:cNvSpPr/>
            <p:nvPr/>
          </p:nvSpPr>
          <p:spPr>
            <a:xfrm>
              <a:off x="4353022" y="2498462"/>
              <a:ext cx="605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46306" y="1564645"/>
            <a:ext cx="953008" cy="953008"/>
            <a:chOff x="5951064" y="1540313"/>
            <a:chExt cx="953008" cy="953008"/>
          </a:xfrm>
        </p:grpSpPr>
        <p:grpSp>
          <p:nvGrpSpPr>
            <p:cNvPr id="66" name="组合 65"/>
            <p:cNvGrpSpPr/>
            <p:nvPr/>
          </p:nvGrpSpPr>
          <p:grpSpPr>
            <a:xfrm>
              <a:off x="5951064" y="1540313"/>
              <a:ext cx="953008" cy="953008"/>
              <a:chOff x="2068285" y="674914"/>
              <a:chExt cx="1197429" cy="1197429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2068285" y="674914"/>
                <a:ext cx="1197429" cy="1197429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15900" dir="3000000" sx="95000" sy="95000" algn="t" rotWithShape="0">
                  <a:schemeClr val="tx1">
                    <a:lumMod val="85000"/>
                    <a:lumOff val="15000"/>
                    <a:alpha val="3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>
                <a:off x="2224827" y="820206"/>
                <a:ext cx="921503" cy="921507"/>
              </a:xfrm>
              <a:prstGeom prst="ellipse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3000000" sx="98000" sy="98000" algn="t" rotWithShape="0">
                  <a:sysClr val="windowText" lastClr="000000">
                    <a:lumMod val="85000"/>
                    <a:lumOff val="15000"/>
                    <a:alpha val="35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/>
                  <a:ea typeface="造字工房悦黑（非商用）常规体"/>
                  <a:cs typeface="+mn-cs"/>
                </a:endParaRPr>
              </a:p>
            </p:txBody>
          </p:sp>
        </p:grpSp>
        <p:sp>
          <p:nvSpPr>
            <p:cNvPr id="46" name="Rectangle 16"/>
            <p:cNvSpPr/>
            <p:nvPr/>
          </p:nvSpPr>
          <p:spPr>
            <a:xfrm>
              <a:off x="6070453" y="1798008"/>
              <a:ext cx="605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981252" y="2933510"/>
            <a:ext cx="953008" cy="953008"/>
            <a:chOff x="7086010" y="2909178"/>
            <a:chExt cx="953008" cy="953008"/>
          </a:xfrm>
        </p:grpSpPr>
        <p:grpSp>
          <p:nvGrpSpPr>
            <p:cNvPr id="37" name="组合 36"/>
            <p:cNvGrpSpPr/>
            <p:nvPr/>
          </p:nvGrpSpPr>
          <p:grpSpPr>
            <a:xfrm>
              <a:off x="7086010" y="2909178"/>
              <a:ext cx="953008" cy="953008"/>
              <a:chOff x="2068285" y="674914"/>
              <a:chExt cx="1197429" cy="1197429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2068285" y="674914"/>
                <a:ext cx="1197429" cy="1197429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15900" dir="3000000" sx="95000" sy="95000" algn="t" rotWithShape="0">
                  <a:schemeClr val="tx1">
                    <a:lumMod val="85000"/>
                    <a:lumOff val="15000"/>
                    <a:alpha val="3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>
                <a:off x="2224827" y="820206"/>
                <a:ext cx="921503" cy="921507"/>
              </a:xfrm>
              <a:prstGeom prst="ellipse">
                <a:avLst/>
              </a:prstGeom>
              <a:gradFill>
                <a:gsLst>
                  <a:gs pos="100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3000000" sx="98000" sy="98000" algn="t" rotWithShape="0">
                  <a:sysClr val="windowText" lastClr="000000">
                    <a:lumMod val="85000"/>
                    <a:lumOff val="15000"/>
                    <a:alpha val="35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/>
                  <a:ea typeface="造字工房悦黑（非商用）常规体"/>
                  <a:cs typeface="+mn-cs"/>
                </a:endParaRPr>
              </a:p>
            </p:txBody>
          </p:sp>
        </p:grpSp>
        <p:sp>
          <p:nvSpPr>
            <p:cNvPr id="47" name="Rectangle 16"/>
            <p:cNvSpPr/>
            <p:nvPr/>
          </p:nvSpPr>
          <p:spPr>
            <a:xfrm>
              <a:off x="7187076" y="3152024"/>
              <a:ext cx="605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47486" y="4059792"/>
            <a:ext cx="953008" cy="953008"/>
            <a:chOff x="4452244" y="4035460"/>
            <a:chExt cx="953008" cy="953008"/>
          </a:xfrm>
        </p:grpSpPr>
        <p:grpSp>
          <p:nvGrpSpPr>
            <p:cNvPr id="75" name="组合 74"/>
            <p:cNvGrpSpPr/>
            <p:nvPr/>
          </p:nvGrpSpPr>
          <p:grpSpPr>
            <a:xfrm>
              <a:off x="4452244" y="4035460"/>
              <a:ext cx="953008" cy="953008"/>
              <a:chOff x="2068285" y="674914"/>
              <a:chExt cx="1197429" cy="1197429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2068285" y="674914"/>
                <a:ext cx="1197429" cy="1197429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15900" dir="3000000" sx="95000" sy="95000" algn="t" rotWithShape="0">
                  <a:schemeClr val="tx1">
                    <a:lumMod val="85000"/>
                    <a:lumOff val="15000"/>
                    <a:alpha val="3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>
                <a:off x="2224827" y="820206"/>
                <a:ext cx="921503" cy="921507"/>
              </a:xfrm>
              <a:prstGeom prst="ellipse">
                <a:avLst/>
              </a:pr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3000000" sx="98000" sy="98000" algn="t" rotWithShape="0">
                  <a:sysClr val="windowText" lastClr="000000">
                    <a:lumMod val="85000"/>
                    <a:lumOff val="15000"/>
                    <a:alpha val="35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/>
                  <a:ea typeface="造字工房悦黑（非商用）常规体"/>
                  <a:cs typeface="+mn-cs"/>
                </a:endParaRPr>
              </a:p>
            </p:txBody>
          </p:sp>
        </p:grpSp>
        <p:sp>
          <p:nvSpPr>
            <p:cNvPr id="48" name="Rectangle 16"/>
            <p:cNvSpPr/>
            <p:nvPr/>
          </p:nvSpPr>
          <p:spPr>
            <a:xfrm>
              <a:off x="4602137" y="4268647"/>
              <a:ext cx="605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88890" y="4570950"/>
            <a:ext cx="953008" cy="953008"/>
            <a:chOff x="6193648" y="4546618"/>
            <a:chExt cx="953008" cy="953008"/>
          </a:xfrm>
        </p:grpSpPr>
        <p:grpSp>
          <p:nvGrpSpPr>
            <p:cNvPr id="72" name="组合 71"/>
            <p:cNvGrpSpPr/>
            <p:nvPr/>
          </p:nvGrpSpPr>
          <p:grpSpPr>
            <a:xfrm>
              <a:off x="6193648" y="4546618"/>
              <a:ext cx="953008" cy="953008"/>
              <a:chOff x="2068285" y="674914"/>
              <a:chExt cx="1197429" cy="1197429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068285" y="674914"/>
                <a:ext cx="1197429" cy="1197429"/>
              </a:xfrm>
              <a:prstGeom prst="ellipse">
                <a:avLst/>
              </a:pr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15900" dir="3000000" sx="95000" sy="95000" algn="t" rotWithShape="0">
                  <a:schemeClr val="tx1">
                    <a:lumMod val="85000"/>
                    <a:lumOff val="15000"/>
                    <a:alpha val="3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 flipH="1">
                <a:off x="2224827" y="820206"/>
                <a:ext cx="921503" cy="921507"/>
              </a:xfrm>
              <a:prstGeom prst="ellipse">
                <a:avLst/>
              </a:pr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101600" dir="3000000" sx="98000" sy="98000" algn="t" rotWithShape="0">
                  <a:sysClr val="windowText" lastClr="000000">
                    <a:lumMod val="85000"/>
                    <a:lumOff val="15000"/>
                    <a:alpha val="35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/>
                  <a:ea typeface="造字工房悦黑（非商用）常规体"/>
                  <a:cs typeface="+mn-cs"/>
                </a:endParaRPr>
              </a:p>
            </p:txBody>
          </p:sp>
        </p:grpSp>
        <p:sp>
          <p:nvSpPr>
            <p:cNvPr id="49" name="Rectangle 16"/>
            <p:cNvSpPr/>
            <p:nvPr/>
          </p:nvSpPr>
          <p:spPr>
            <a:xfrm>
              <a:off x="6337153" y="4816701"/>
              <a:ext cx="605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51" name="Rectangle 20"/>
          <p:cNvSpPr/>
          <p:nvPr/>
        </p:nvSpPr>
        <p:spPr>
          <a:xfrm>
            <a:off x="2581936" y="4490547"/>
            <a:ext cx="180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2" name="Rectangle 20"/>
          <p:cNvSpPr/>
          <p:nvPr/>
        </p:nvSpPr>
        <p:spPr>
          <a:xfrm>
            <a:off x="6907751" y="1896816"/>
            <a:ext cx="180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3" name="Rectangle 20"/>
          <p:cNvSpPr/>
          <p:nvPr/>
        </p:nvSpPr>
        <p:spPr>
          <a:xfrm>
            <a:off x="8044890" y="3359269"/>
            <a:ext cx="180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4" name="Rectangle 20"/>
          <p:cNvSpPr/>
          <p:nvPr/>
        </p:nvSpPr>
        <p:spPr>
          <a:xfrm>
            <a:off x="7367882" y="4897924"/>
            <a:ext cx="180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53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7" grpId="0" animBg="1"/>
      <p:bldP spid="27" grpId="0" animBg="1"/>
      <p:bldP spid="31" grpId="0" animBg="1"/>
      <p:bldP spid="21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16" grpId="0" animBg="1"/>
      <p:bldP spid="33" grpId="0" animBg="1"/>
      <p:bldP spid="44" grpId="0"/>
      <p:bldP spid="51" grpId="0"/>
      <p:bldP spid="52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329339" y="3143676"/>
            <a:ext cx="1343950" cy="2241480"/>
            <a:chOff x="4562793" y="2903509"/>
            <a:chExt cx="1343950" cy="2241480"/>
          </a:xfrm>
          <a:solidFill>
            <a:schemeClr val="accent4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555231" y="4028350"/>
              <a:ext cx="329250" cy="881125"/>
            </a:xfrm>
            <a:custGeom>
              <a:avLst/>
              <a:gdLst>
                <a:gd name="T0" fmla="*/ 43 w 140"/>
                <a:gd name="T1" fmla="*/ 375 h 375"/>
                <a:gd name="T2" fmla="*/ 39 w 140"/>
                <a:gd name="T3" fmla="*/ 373 h 375"/>
                <a:gd name="T4" fmla="*/ 39 w 140"/>
                <a:gd name="T5" fmla="*/ 366 h 375"/>
                <a:gd name="T6" fmla="*/ 39 w 140"/>
                <a:gd name="T7" fmla="*/ 40 h 375"/>
                <a:gd name="T8" fmla="*/ 3 w 140"/>
                <a:gd name="T9" fmla="*/ 10 h 375"/>
                <a:gd name="T10" fmla="*/ 2 w 140"/>
                <a:gd name="T11" fmla="*/ 3 h 375"/>
                <a:gd name="T12" fmla="*/ 9 w 140"/>
                <a:gd name="T13" fmla="*/ 2 h 375"/>
                <a:gd name="T14" fmla="*/ 46 w 140"/>
                <a:gd name="T15" fmla="*/ 33 h 375"/>
                <a:gd name="T16" fmla="*/ 46 w 140"/>
                <a:gd name="T17" fmla="*/ 373 h 375"/>
                <a:gd name="T18" fmla="*/ 43 w 140"/>
                <a:gd name="T1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375">
                  <a:moveTo>
                    <a:pt x="43" y="375"/>
                  </a:moveTo>
                  <a:cubicBezTo>
                    <a:pt x="42" y="375"/>
                    <a:pt x="40" y="374"/>
                    <a:pt x="39" y="373"/>
                  </a:cubicBezTo>
                  <a:cubicBezTo>
                    <a:pt x="37" y="371"/>
                    <a:pt x="37" y="368"/>
                    <a:pt x="39" y="366"/>
                  </a:cubicBezTo>
                  <a:cubicBezTo>
                    <a:pt x="129" y="276"/>
                    <a:pt x="129" y="130"/>
                    <a:pt x="39" y="40"/>
                  </a:cubicBezTo>
                  <a:cubicBezTo>
                    <a:pt x="28" y="29"/>
                    <a:pt x="16" y="19"/>
                    <a:pt x="3" y="10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2" y="11"/>
                    <a:pt x="35" y="21"/>
                    <a:pt x="46" y="33"/>
                  </a:cubicBezTo>
                  <a:cubicBezTo>
                    <a:pt x="140" y="126"/>
                    <a:pt x="140" y="279"/>
                    <a:pt x="46" y="373"/>
                  </a:cubicBezTo>
                  <a:cubicBezTo>
                    <a:pt x="45" y="374"/>
                    <a:pt x="44" y="375"/>
                    <a:pt x="43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562793" y="2976155"/>
              <a:ext cx="1343950" cy="2168834"/>
            </a:xfrm>
            <a:custGeom>
              <a:avLst/>
              <a:gdLst>
                <a:gd name="T0" fmla="*/ 298 w 571"/>
                <a:gd name="T1" fmla="*/ 923 h 923"/>
                <a:gd name="T2" fmla="*/ 106 w 571"/>
                <a:gd name="T3" fmla="*/ 843 h 923"/>
                <a:gd name="T4" fmla="*/ 106 w 571"/>
                <a:gd name="T5" fmla="*/ 459 h 923"/>
                <a:gd name="T6" fmla="*/ 435 w 571"/>
                <a:gd name="T7" fmla="*/ 416 h 923"/>
                <a:gd name="T8" fmla="*/ 436 w 571"/>
                <a:gd name="T9" fmla="*/ 422 h 923"/>
                <a:gd name="T10" fmla="*/ 430 w 571"/>
                <a:gd name="T11" fmla="*/ 424 h 923"/>
                <a:gd name="T12" fmla="*/ 113 w 571"/>
                <a:gd name="T13" fmla="*/ 466 h 923"/>
                <a:gd name="T14" fmla="*/ 113 w 571"/>
                <a:gd name="T15" fmla="*/ 836 h 923"/>
                <a:gd name="T16" fmla="*/ 298 w 571"/>
                <a:gd name="T17" fmla="*/ 913 h 923"/>
                <a:gd name="T18" fmla="*/ 483 w 571"/>
                <a:gd name="T19" fmla="*/ 836 h 923"/>
                <a:gd name="T20" fmla="*/ 560 w 571"/>
                <a:gd name="T21" fmla="*/ 648 h 923"/>
                <a:gd name="T22" fmla="*/ 560 w 571"/>
                <a:gd name="T23" fmla="*/ 645 h 923"/>
                <a:gd name="T24" fmla="*/ 279 w 571"/>
                <a:gd name="T25" fmla="*/ 187 h 923"/>
                <a:gd name="T26" fmla="*/ 119 w 571"/>
                <a:gd name="T27" fmla="*/ 9 h 923"/>
                <a:gd name="T28" fmla="*/ 120 w 571"/>
                <a:gd name="T29" fmla="*/ 2 h 923"/>
                <a:gd name="T30" fmla="*/ 127 w 571"/>
                <a:gd name="T31" fmla="*/ 3 h 923"/>
                <a:gd name="T32" fmla="*/ 286 w 571"/>
                <a:gd name="T33" fmla="*/ 180 h 923"/>
                <a:gd name="T34" fmla="*/ 570 w 571"/>
                <a:gd name="T35" fmla="*/ 645 h 923"/>
                <a:gd name="T36" fmla="*/ 570 w 571"/>
                <a:gd name="T37" fmla="*/ 648 h 923"/>
                <a:gd name="T38" fmla="*/ 490 w 571"/>
                <a:gd name="T39" fmla="*/ 843 h 923"/>
                <a:gd name="T40" fmla="*/ 298 w 571"/>
                <a:gd name="T41" fmla="*/ 92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1" h="923">
                  <a:moveTo>
                    <a:pt x="298" y="923"/>
                  </a:moveTo>
                  <a:cubicBezTo>
                    <a:pt x="228" y="923"/>
                    <a:pt x="159" y="896"/>
                    <a:pt x="106" y="843"/>
                  </a:cubicBezTo>
                  <a:cubicBezTo>
                    <a:pt x="0" y="737"/>
                    <a:pt x="0" y="565"/>
                    <a:pt x="106" y="459"/>
                  </a:cubicBezTo>
                  <a:cubicBezTo>
                    <a:pt x="193" y="371"/>
                    <a:pt x="328" y="354"/>
                    <a:pt x="435" y="416"/>
                  </a:cubicBezTo>
                  <a:cubicBezTo>
                    <a:pt x="437" y="417"/>
                    <a:pt x="438" y="420"/>
                    <a:pt x="436" y="422"/>
                  </a:cubicBezTo>
                  <a:cubicBezTo>
                    <a:pt x="435" y="425"/>
                    <a:pt x="432" y="426"/>
                    <a:pt x="430" y="424"/>
                  </a:cubicBezTo>
                  <a:cubicBezTo>
                    <a:pt x="327" y="365"/>
                    <a:pt x="197" y="382"/>
                    <a:pt x="113" y="466"/>
                  </a:cubicBezTo>
                  <a:cubicBezTo>
                    <a:pt x="11" y="568"/>
                    <a:pt x="11" y="734"/>
                    <a:pt x="113" y="836"/>
                  </a:cubicBezTo>
                  <a:cubicBezTo>
                    <a:pt x="162" y="886"/>
                    <a:pt x="228" y="913"/>
                    <a:pt x="298" y="913"/>
                  </a:cubicBezTo>
                  <a:cubicBezTo>
                    <a:pt x="368" y="913"/>
                    <a:pt x="434" y="886"/>
                    <a:pt x="483" y="836"/>
                  </a:cubicBezTo>
                  <a:cubicBezTo>
                    <a:pt x="534" y="786"/>
                    <a:pt x="561" y="719"/>
                    <a:pt x="560" y="648"/>
                  </a:cubicBezTo>
                  <a:cubicBezTo>
                    <a:pt x="560" y="645"/>
                    <a:pt x="560" y="645"/>
                    <a:pt x="560" y="645"/>
                  </a:cubicBezTo>
                  <a:cubicBezTo>
                    <a:pt x="559" y="478"/>
                    <a:pt x="417" y="330"/>
                    <a:pt x="279" y="187"/>
                  </a:cubicBezTo>
                  <a:cubicBezTo>
                    <a:pt x="220" y="126"/>
                    <a:pt x="164" y="68"/>
                    <a:pt x="119" y="9"/>
                  </a:cubicBezTo>
                  <a:cubicBezTo>
                    <a:pt x="117" y="7"/>
                    <a:pt x="118" y="4"/>
                    <a:pt x="120" y="2"/>
                  </a:cubicBezTo>
                  <a:cubicBezTo>
                    <a:pt x="122" y="0"/>
                    <a:pt x="125" y="1"/>
                    <a:pt x="127" y="3"/>
                  </a:cubicBezTo>
                  <a:cubicBezTo>
                    <a:pt x="172" y="62"/>
                    <a:pt x="227" y="119"/>
                    <a:pt x="286" y="180"/>
                  </a:cubicBezTo>
                  <a:cubicBezTo>
                    <a:pt x="425" y="324"/>
                    <a:pt x="569" y="474"/>
                    <a:pt x="570" y="645"/>
                  </a:cubicBezTo>
                  <a:cubicBezTo>
                    <a:pt x="570" y="648"/>
                    <a:pt x="570" y="648"/>
                    <a:pt x="570" y="648"/>
                  </a:cubicBezTo>
                  <a:cubicBezTo>
                    <a:pt x="571" y="721"/>
                    <a:pt x="543" y="791"/>
                    <a:pt x="490" y="843"/>
                  </a:cubicBezTo>
                  <a:cubicBezTo>
                    <a:pt x="437" y="896"/>
                    <a:pt x="368" y="923"/>
                    <a:pt x="298" y="9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84246" y="2903509"/>
              <a:ext cx="133575" cy="147635"/>
            </a:xfrm>
            <a:custGeom>
              <a:avLst/>
              <a:gdLst>
                <a:gd name="T0" fmla="*/ 26 w 114"/>
                <a:gd name="T1" fmla="*/ 126 h 126"/>
                <a:gd name="T2" fmla="*/ 0 w 114"/>
                <a:gd name="T3" fmla="*/ 0 h 126"/>
                <a:gd name="T4" fmla="*/ 114 w 114"/>
                <a:gd name="T5" fmla="*/ 60 h 126"/>
                <a:gd name="T6" fmla="*/ 26 w 114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26">
                  <a:moveTo>
                    <a:pt x="26" y="126"/>
                  </a:moveTo>
                  <a:lnTo>
                    <a:pt x="0" y="0"/>
                  </a:lnTo>
                  <a:lnTo>
                    <a:pt x="114" y="60"/>
                  </a:lnTo>
                  <a:lnTo>
                    <a:pt x="26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71351" y="4104478"/>
            <a:ext cx="2305923" cy="1315829"/>
            <a:chOff x="5804805" y="3864311"/>
            <a:chExt cx="2305923" cy="1315829"/>
          </a:xfrm>
          <a:solidFill>
            <a:schemeClr val="accent3"/>
          </a:solidFill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931989" y="3885401"/>
              <a:ext cx="882297" cy="326907"/>
            </a:xfrm>
            <a:custGeom>
              <a:avLst/>
              <a:gdLst>
                <a:gd name="T0" fmla="*/ 6 w 375"/>
                <a:gd name="T1" fmla="*/ 139 h 139"/>
                <a:gd name="T2" fmla="*/ 3 w 375"/>
                <a:gd name="T3" fmla="*/ 138 h 139"/>
                <a:gd name="T4" fmla="*/ 2 w 375"/>
                <a:gd name="T5" fmla="*/ 131 h 139"/>
                <a:gd name="T6" fmla="*/ 33 w 375"/>
                <a:gd name="T7" fmla="*/ 94 h 139"/>
                <a:gd name="T8" fmla="*/ 373 w 375"/>
                <a:gd name="T9" fmla="*/ 94 h 139"/>
                <a:gd name="T10" fmla="*/ 373 w 375"/>
                <a:gd name="T11" fmla="*/ 101 h 139"/>
                <a:gd name="T12" fmla="*/ 366 w 375"/>
                <a:gd name="T13" fmla="*/ 101 h 139"/>
                <a:gd name="T14" fmla="*/ 40 w 375"/>
                <a:gd name="T15" fmla="*/ 101 h 139"/>
                <a:gd name="T16" fmla="*/ 10 w 375"/>
                <a:gd name="T17" fmla="*/ 137 h 139"/>
                <a:gd name="T18" fmla="*/ 6 w 375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139">
                  <a:moveTo>
                    <a:pt x="6" y="139"/>
                  </a:moveTo>
                  <a:cubicBezTo>
                    <a:pt x="5" y="139"/>
                    <a:pt x="4" y="139"/>
                    <a:pt x="3" y="138"/>
                  </a:cubicBezTo>
                  <a:cubicBezTo>
                    <a:pt x="1" y="137"/>
                    <a:pt x="0" y="134"/>
                    <a:pt x="2" y="131"/>
                  </a:cubicBezTo>
                  <a:cubicBezTo>
                    <a:pt x="11" y="118"/>
                    <a:pt x="21" y="105"/>
                    <a:pt x="33" y="94"/>
                  </a:cubicBezTo>
                  <a:cubicBezTo>
                    <a:pt x="126" y="0"/>
                    <a:pt x="279" y="0"/>
                    <a:pt x="373" y="94"/>
                  </a:cubicBezTo>
                  <a:cubicBezTo>
                    <a:pt x="375" y="96"/>
                    <a:pt x="375" y="99"/>
                    <a:pt x="373" y="101"/>
                  </a:cubicBezTo>
                  <a:cubicBezTo>
                    <a:pt x="371" y="103"/>
                    <a:pt x="368" y="103"/>
                    <a:pt x="366" y="101"/>
                  </a:cubicBezTo>
                  <a:cubicBezTo>
                    <a:pt x="276" y="11"/>
                    <a:pt x="130" y="11"/>
                    <a:pt x="40" y="101"/>
                  </a:cubicBezTo>
                  <a:cubicBezTo>
                    <a:pt x="29" y="112"/>
                    <a:pt x="19" y="124"/>
                    <a:pt x="10" y="137"/>
                  </a:cubicBezTo>
                  <a:cubicBezTo>
                    <a:pt x="9" y="138"/>
                    <a:pt x="8" y="139"/>
                    <a:pt x="6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877451" y="3864311"/>
              <a:ext cx="2233277" cy="1315829"/>
            </a:xfrm>
            <a:custGeom>
              <a:avLst/>
              <a:gdLst>
                <a:gd name="T0" fmla="*/ 651 w 949"/>
                <a:gd name="T1" fmla="*/ 545 h 560"/>
                <a:gd name="T2" fmla="*/ 459 w 949"/>
                <a:gd name="T3" fmla="*/ 465 h 560"/>
                <a:gd name="T4" fmla="*/ 416 w 949"/>
                <a:gd name="T5" fmla="*/ 136 h 560"/>
                <a:gd name="T6" fmla="*/ 422 w 949"/>
                <a:gd name="T7" fmla="*/ 135 h 560"/>
                <a:gd name="T8" fmla="*/ 424 w 949"/>
                <a:gd name="T9" fmla="*/ 141 h 560"/>
                <a:gd name="T10" fmla="*/ 466 w 949"/>
                <a:gd name="T11" fmla="*/ 458 h 560"/>
                <a:gd name="T12" fmla="*/ 836 w 949"/>
                <a:gd name="T13" fmla="*/ 458 h 560"/>
                <a:gd name="T14" fmla="*/ 836 w 949"/>
                <a:gd name="T15" fmla="*/ 88 h 560"/>
                <a:gd name="T16" fmla="*/ 648 w 949"/>
                <a:gd name="T17" fmla="*/ 11 h 560"/>
                <a:gd name="T18" fmla="*/ 645 w 949"/>
                <a:gd name="T19" fmla="*/ 11 h 560"/>
                <a:gd name="T20" fmla="*/ 187 w 949"/>
                <a:gd name="T21" fmla="*/ 292 h 560"/>
                <a:gd name="T22" fmla="*/ 9 w 949"/>
                <a:gd name="T23" fmla="*/ 452 h 560"/>
                <a:gd name="T24" fmla="*/ 2 w 949"/>
                <a:gd name="T25" fmla="*/ 451 h 560"/>
                <a:gd name="T26" fmla="*/ 3 w 949"/>
                <a:gd name="T27" fmla="*/ 444 h 560"/>
                <a:gd name="T28" fmla="*/ 180 w 949"/>
                <a:gd name="T29" fmla="*/ 285 h 560"/>
                <a:gd name="T30" fmla="*/ 645 w 949"/>
                <a:gd name="T31" fmla="*/ 1 h 560"/>
                <a:gd name="T32" fmla="*/ 648 w 949"/>
                <a:gd name="T33" fmla="*/ 1 h 560"/>
                <a:gd name="T34" fmla="*/ 843 w 949"/>
                <a:gd name="T35" fmla="*/ 81 h 560"/>
                <a:gd name="T36" fmla="*/ 843 w 949"/>
                <a:gd name="T37" fmla="*/ 465 h 560"/>
                <a:gd name="T38" fmla="*/ 651 w 949"/>
                <a:gd name="T39" fmla="*/ 54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9" h="560">
                  <a:moveTo>
                    <a:pt x="651" y="545"/>
                  </a:moveTo>
                  <a:cubicBezTo>
                    <a:pt x="581" y="545"/>
                    <a:pt x="512" y="518"/>
                    <a:pt x="459" y="465"/>
                  </a:cubicBezTo>
                  <a:cubicBezTo>
                    <a:pt x="371" y="378"/>
                    <a:pt x="354" y="243"/>
                    <a:pt x="416" y="136"/>
                  </a:cubicBezTo>
                  <a:cubicBezTo>
                    <a:pt x="417" y="134"/>
                    <a:pt x="420" y="133"/>
                    <a:pt x="422" y="135"/>
                  </a:cubicBezTo>
                  <a:cubicBezTo>
                    <a:pt x="425" y="136"/>
                    <a:pt x="426" y="139"/>
                    <a:pt x="424" y="141"/>
                  </a:cubicBezTo>
                  <a:cubicBezTo>
                    <a:pt x="365" y="244"/>
                    <a:pt x="382" y="374"/>
                    <a:pt x="466" y="458"/>
                  </a:cubicBezTo>
                  <a:cubicBezTo>
                    <a:pt x="568" y="560"/>
                    <a:pt x="734" y="560"/>
                    <a:pt x="836" y="458"/>
                  </a:cubicBezTo>
                  <a:cubicBezTo>
                    <a:pt x="938" y="356"/>
                    <a:pt x="938" y="190"/>
                    <a:pt x="836" y="88"/>
                  </a:cubicBezTo>
                  <a:cubicBezTo>
                    <a:pt x="786" y="37"/>
                    <a:pt x="719" y="10"/>
                    <a:pt x="648" y="11"/>
                  </a:cubicBezTo>
                  <a:cubicBezTo>
                    <a:pt x="645" y="11"/>
                    <a:pt x="645" y="11"/>
                    <a:pt x="645" y="11"/>
                  </a:cubicBezTo>
                  <a:cubicBezTo>
                    <a:pt x="478" y="12"/>
                    <a:pt x="330" y="154"/>
                    <a:pt x="187" y="292"/>
                  </a:cubicBezTo>
                  <a:cubicBezTo>
                    <a:pt x="126" y="351"/>
                    <a:pt x="68" y="407"/>
                    <a:pt x="9" y="452"/>
                  </a:cubicBezTo>
                  <a:cubicBezTo>
                    <a:pt x="7" y="454"/>
                    <a:pt x="4" y="453"/>
                    <a:pt x="2" y="451"/>
                  </a:cubicBezTo>
                  <a:cubicBezTo>
                    <a:pt x="0" y="449"/>
                    <a:pt x="1" y="446"/>
                    <a:pt x="3" y="444"/>
                  </a:cubicBezTo>
                  <a:cubicBezTo>
                    <a:pt x="62" y="399"/>
                    <a:pt x="119" y="344"/>
                    <a:pt x="180" y="285"/>
                  </a:cubicBezTo>
                  <a:cubicBezTo>
                    <a:pt x="324" y="146"/>
                    <a:pt x="474" y="2"/>
                    <a:pt x="645" y="1"/>
                  </a:cubicBezTo>
                  <a:cubicBezTo>
                    <a:pt x="648" y="1"/>
                    <a:pt x="648" y="1"/>
                    <a:pt x="648" y="1"/>
                  </a:cubicBezTo>
                  <a:cubicBezTo>
                    <a:pt x="721" y="0"/>
                    <a:pt x="791" y="28"/>
                    <a:pt x="843" y="81"/>
                  </a:cubicBezTo>
                  <a:cubicBezTo>
                    <a:pt x="949" y="187"/>
                    <a:pt x="949" y="359"/>
                    <a:pt x="843" y="465"/>
                  </a:cubicBezTo>
                  <a:cubicBezTo>
                    <a:pt x="790" y="518"/>
                    <a:pt x="721" y="545"/>
                    <a:pt x="651" y="5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804805" y="4850890"/>
              <a:ext cx="148807" cy="134747"/>
            </a:xfrm>
            <a:custGeom>
              <a:avLst/>
              <a:gdLst>
                <a:gd name="T0" fmla="*/ 127 w 127"/>
                <a:gd name="T1" fmla="*/ 89 h 115"/>
                <a:gd name="T2" fmla="*/ 0 w 127"/>
                <a:gd name="T3" fmla="*/ 115 h 115"/>
                <a:gd name="T4" fmla="*/ 60 w 127"/>
                <a:gd name="T5" fmla="*/ 0 h 115"/>
                <a:gd name="T6" fmla="*/ 127 w 127"/>
                <a:gd name="T7" fmla="*/ 8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15">
                  <a:moveTo>
                    <a:pt x="127" y="89"/>
                  </a:moveTo>
                  <a:lnTo>
                    <a:pt x="0" y="115"/>
                  </a:lnTo>
                  <a:lnTo>
                    <a:pt x="60" y="0"/>
                  </a:lnTo>
                  <a:lnTo>
                    <a:pt x="127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34495" y="1963765"/>
            <a:ext cx="1342779" cy="2241479"/>
            <a:chOff x="6767949" y="1723598"/>
            <a:chExt cx="1342779" cy="2241479"/>
          </a:xfrm>
          <a:solidFill>
            <a:schemeClr val="accent2"/>
          </a:solidFill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842939" y="1959111"/>
              <a:ext cx="275352" cy="878782"/>
            </a:xfrm>
            <a:custGeom>
              <a:avLst/>
              <a:gdLst>
                <a:gd name="T0" fmla="*/ 111 w 117"/>
                <a:gd name="T1" fmla="*/ 374 h 374"/>
                <a:gd name="T2" fmla="*/ 108 w 117"/>
                <a:gd name="T3" fmla="*/ 373 h 374"/>
                <a:gd name="T4" fmla="*/ 71 w 117"/>
                <a:gd name="T5" fmla="*/ 342 h 374"/>
                <a:gd name="T6" fmla="*/ 0 w 117"/>
                <a:gd name="T7" fmla="*/ 172 h 374"/>
                <a:gd name="T8" fmla="*/ 71 w 117"/>
                <a:gd name="T9" fmla="*/ 2 h 374"/>
                <a:gd name="T10" fmla="*/ 78 w 117"/>
                <a:gd name="T11" fmla="*/ 2 h 374"/>
                <a:gd name="T12" fmla="*/ 78 w 117"/>
                <a:gd name="T13" fmla="*/ 9 h 374"/>
                <a:gd name="T14" fmla="*/ 10 w 117"/>
                <a:gd name="T15" fmla="*/ 172 h 374"/>
                <a:gd name="T16" fmla="*/ 78 w 117"/>
                <a:gd name="T17" fmla="*/ 335 h 374"/>
                <a:gd name="T18" fmla="*/ 114 w 117"/>
                <a:gd name="T19" fmla="*/ 365 h 374"/>
                <a:gd name="T20" fmla="*/ 115 w 117"/>
                <a:gd name="T21" fmla="*/ 372 h 374"/>
                <a:gd name="T22" fmla="*/ 111 w 117"/>
                <a:gd name="T23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374">
                  <a:moveTo>
                    <a:pt x="111" y="374"/>
                  </a:moveTo>
                  <a:cubicBezTo>
                    <a:pt x="110" y="374"/>
                    <a:pt x="109" y="374"/>
                    <a:pt x="108" y="373"/>
                  </a:cubicBezTo>
                  <a:cubicBezTo>
                    <a:pt x="95" y="364"/>
                    <a:pt x="82" y="354"/>
                    <a:pt x="71" y="342"/>
                  </a:cubicBezTo>
                  <a:cubicBezTo>
                    <a:pt x="25" y="297"/>
                    <a:pt x="0" y="236"/>
                    <a:pt x="0" y="172"/>
                  </a:cubicBezTo>
                  <a:cubicBezTo>
                    <a:pt x="0" y="108"/>
                    <a:pt x="25" y="47"/>
                    <a:pt x="71" y="2"/>
                  </a:cubicBezTo>
                  <a:cubicBezTo>
                    <a:pt x="73" y="0"/>
                    <a:pt x="76" y="0"/>
                    <a:pt x="78" y="2"/>
                  </a:cubicBezTo>
                  <a:cubicBezTo>
                    <a:pt x="80" y="4"/>
                    <a:pt x="80" y="7"/>
                    <a:pt x="78" y="9"/>
                  </a:cubicBezTo>
                  <a:cubicBezTo>
                    <a:pt x="34" y="53"/>
                    <a:pt x="10" y="110"/>
                    <a:pt x="10" y="172"/>
                  </a:cubicBezTo>
                  <a:cubicBezTo>
                    <a:pt x="10" y="234"/>
                    <a:pt x="34" y="292"/>
                    <a:pt x="78" y="335"/>
                  </a:cubicBezTo>
                  <a:cubicBezTo>
                    <a:pt x="89" y="346"/>
                    <a:pt x="101" y="356"/>
                    <a:pt x="114" y="365"/>
                  </a:cubicBezTo>
                  <a:cubicBezTo>
                    <a:pt x="116" y="366"/>
                    <a:pt x="117" y="370"/>
                    <a:pt x="115" y="372"/>
                  </a:cubicBezTo>
                  <a:cubicBezTo>
                    <a:pt x="114" y="373"/>
                    <a:pt x="113" y="374"/>
                    <a:pt x="111" y="3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767949" y="1723598"/>
              <a:ext cx="1342779" cy="2166490"/>
            </a:xfrm>
            <a:custGeom>
              <a:avLst/>
              <a:gdLst>
                <a:gd name="T0" fmla="*/ 448 w 571"/>
                <a:gd name="T1" fmla="*/ 922 h 922"/>
                <a:gd name="T2" fmla="*/ 444 w 571"/>
                <a:gd name="T3" fmla="*/ 920 h 922"/>
                <a:gd name="T4" fmla="*/ 285 w 571"/>
                <a:gd name="T5" fmla="*/ 743 h 922"/>
                <a:gd name="T6" fmla="*/ 1 w 571"/>
                <a:gd name="T7" fmla="*/ 278 h 922"/>
                <a:gd name="T8" fmla="*/ 1 w 571"/>
                <a:gd name="T9" fmla="*/ 275 h 922"/>
                <a:gd name="T10" fmla="*/ 81 w 571"/>
                <a:gd name="T11" fmla="*/ 80 h 922"/>
                <a:gd name="T12" fmla="*/ 273 w 571"/>
                <a:gd name="T13" fmla="*/ 0 h 922"/>
                <a:gd name="T14" fmla="*/ 465 w 571"/>
                <a:gd name="T15" fmla="*/ 80 h 922"/>
                <a:gd name="T16" fmla="*/ 465 w 571"/>
                <a:gd name="T17" fmla="*/ 464 h 922"/>
                <a:gd name="T18" fmla="*/ 136 w 571"/>
                <a:gd name="T19" fmla="*/ 507 h 922"/>
                <a:gd name="T20" fmla="*/ 135 w 571"/>
                <a:gd name="T21" fmla="*/ 501 h 922"/>
                <a:gd name="T22" fmla="*/ 141 w 571"/>
                <a:gd name="T23" fmla="*/ 499 h 922"/>
                <a:gd name="T24" fmla="*/ 458 w 571"/>
                <a:gd name="T25" fmla="*/ 457 h 922"/>
                <a:gd name="T26" fmla="*/ 458 w 571"/>
                <a:gd name="T27" fmla="*/ 87 h 922"/>
                <a:gd name="T28" fmla="*/ 273 w 571"/>
                <a:gd name="T29" fmla="*/ 10 h 922"/>
                <a:gd name="T30" fmla="*/ 88 w 571"/>
                <a:gd name="T31" fmla="*/ 87 h 922"/>
                <a:gd name="T32" fmla="*/ 11 w 571"/>
                <a:gd name="T33" fmla="*/ 275 h 922"/>
                <a:gd name="T34" fmla="*/ 11 w 571"/>
                <a:gd name="T35" fmla="*/ 278 h 922"/>
                <a:gd name="T36" fmla="*/ 292 w 571"/>
                <a:gd name="T37" fmla="*/ 736 h 922"/>
                <a:gd name="T38" fmla="*/ 452 w 571"/>
                <a:gd name="T39" fmla="*/ 914 h 922"/>
                <a:gd name="T40" fmla="*/ 451 w 571"/>
                <a:gd name="T41" fmla="*/ 921 h 922"/>
                <a:gd name="T42" fmla="*/ 448 w 571"/>
                <a:gd name="T43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1" h="922">
                  <a:moveTo>
                    <a:pt x="448" y="922"/>
                  </a:moveTo>
                  <a:cubicBezTo>
                    <a:pt x="447" y="922"/>
                    <a:pt x="445" y="921"/>
                    <a:pt x="444" y="920"/>
                  </a:cubicBezTo>
                  <a:cubicBezTo>
                    <a:pt x="399" y="861"/>
                    <a:pt x="344" y="804"/>
                    <a:pt x="285" y="743"/>
                  </a:cubicBezTo>
                  <a:cubicBezTo>
                    <a:pt x="146" y="599"/>
                    <a:pt x="2" y="449"/>
                    <a:pt x="1" y="278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0" y="202"/>
                    <a:pt x="28" y="132"/>
                    <a:pt x="81" y="80"/>
                  </a:cubicBezTo>
                  <a:cubicBezTo>
                    <a:pt x="132" y="28"/>
                    <a:pt x="200" y="0"/>
                    <a:pt x="273" y="0"/>
                  </a:cubicBezTo>
                  <a:cubicBezTo>
                    <a:pt x="346" y="0"/>
                    <a:pt x="414" y="28"/>
                    <a:pt x="465" y="80"/>
                  </a:cubicBezTo>
                  <a:cubicBezTo>
                    <a:pt x="571" y="186"/>
                    <a:pt x="571" y="358"/>
                    <a:pt x="465" y="464"/>
                  </a:cubicBezTo>
                  <a:cubicBezTo>
                    <a:pt x="378" y="552"/>
                    <a:pt x="243" y="569"/>
                    <a:pt x="136" y="507"/>
                  </a:cubicBezTo>
                  <a:cubicBezTo>
                    <a:pt x="134" y="506"/>
                    <a:pt x="133" y="503"/>
                    <a:pt x="135" y="501"/>
                  </a:cubicBezTo>
                  <a:cubicBezTo>
                    <a:pt x="136" y="498"/>
                    <a:pt x="139" y="497"/>
                    <a:pt x="141" y="499"/>
                  </a:cubicBezTo>
                  <a:cubicBezTo>
                    <a:pt x="244" y="558"/>
                    <a:pt x="374" y="541"/>
                    <a:pt x="458" y="457"/>
                  </a:cubicBezTo>
                  <a:cubicBezTo>
                    <a:pt x="560" y="355"/>
                    <a:pt x="560" y="189"/>
                    <a:pt x="458" y="87"/>
                  </a:cubicBezTo>
                  <a:cubicBezTo>
                    <a:pt x="409" y="37"/>
                    <a:pt x="343" y="10"/>
                    <a:pt x="273" y="10"/>
                  </a:cubicBezTo>
                  <a:cubicBezTo>
                    <a:pt x="203" y="10"/>
                    <a:pt x="137" y="37"/>
                    <a:pt x="88" y="87"/>
                  </a:cubicBezTo>
                  <a:cubicBezTo>
                    <a:pt x="37" y="137"/>
                    <a:pt x="10" y="204"/>
                    <a:pt x="11" y="275"/>
                  </a:cubicBezTo>
                  <a:cubicBezTo>
                    <a:pt x="11" y="278"/>
                    <a:pt x="11" y="278"/>
                    <a:pt x="11" y="278"/>
                  </a:cubicBezTo>
                  <a:cubicBezTo>
                    <a:pt x="12" y="445"/>
                    <a:pt x="154" y="593"/>
                    <a:pt x="292" y="736"/>
                  </a:cubicBezTo>
                  <a:cubicBezTo>
                    <a:pt x="351" y="797"/>
                    <a:pt x="407" y="855"/>
                    <a:pt x="452" y="914"/>
                  </a:cubicBezTo>
                  <a:cubicBezTo>
                    <a:pt x="454" y="916"/>
                    <a:pt x="453" y="919"/>
                    <a:pt x="451" y="921"/>
                  </a:cubicBezTo>
                  <a:cubicBezTo>
                    <a:pt x="450" y="922"/>
                    <a:pt x="449" y="922"/>
                    <a:pt x="448" y="9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55700" y="3817442"/>
              <a:ext cx="134747" cy="147635"/>
            </a:xfrm>
            <a:custGeom>
              <a:avLst/>
              <a:gdLst>
                <a:gd name="T0" fmla="*/ 88 w 115"/>
                <a:gd name="T1" fmla="*/ 0 h 126"/>
                <a:gd name="T2" fmla="*/ 115 w 115"/>
                <a:gd name="T3" fmla="*/ 126 h 126"/>
                <a:gd name="T4" fmla="*/ 0 w 115"/>
                <a:gd name="T5" fmla="*/ 66 h 126"/>
                <a:gd name="T6" fmla="*/ 88 w 115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26">
                  <a:moveTo>
                    <a:pt x="88" y="0"/>
                  </a:moveTo>
                  <a:lnTo>
                    <a:pt x="115" y="126"/>
                  </a:lnTo>
                  <a:lnTo>
                    <a:pt x="0" y="66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29339" y="1902836"/>
            <a:ext cx="2305923" cy="1341607"/>
            <a:chOff x="4562793" y="1662669"/>
            <a:chExt cx="2305923" cy="1341607"/>
          </a:xfrm>
          <a:solidFill>
            <a:schemeClr val="accent1"/>
          </a:solidFill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859235" y="2653935"/>
              <a:ext cx="882297" cy="303473"/>
            </a:xfrm>
            <a:custGeom>
              <a:avLst/>
              <a:gdLst>
                <a:gd name="T0" fmla="*/ 172 w 375"/>
                <a:gd name="T1" fmla="*/ 117 h 129"/>
                <a:gd name="T2" fmla="*/ 2 w 375"/>
                <a:gd name="T3" fmla="*/ 46 h 129"/>
                <a:gd name="T4" fmla="*/ 2 w 375"/>
                <a:gd name="T5" fmla="*/ 39 h 129"/>
                <a:gd name="T6" fmla="*/ 9 w 375"/>
                <a:gd name="T7" fmla="*/ 39 h 129"/>
                <a:gd name="T8" fmla="*/ 335 w 375"/>
                <a:gd name="T9" fmla="*/ 39 h 129"/>
                <a:gd name="T10" fmla="*/ 365 w 375"/>
                <a:gd name="T11" fmla="*/ 3 h 129"/>
                <a:gd name="T12" fmla="*/ 372 w 375"/>
                <a:gd name="T13" fmla="*/ 2 h 129"/>
                <a:gd name="T14" fmla="*/ 373 w 375"/>
                <a:gd name="T15" fmla="*/ 9 h 129"/>
                <a:gd name="T16" fmla="*/ 342 w 375"/>
                <a:gd name="T17" fmla="*/ 46 h 129"/>
                <a:gd name="T18" fmla="*/ 172 w 375"/>
                <a:gd name="T19" fmla="*/ 1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129">
                  <a:moveTo>
                    <a:pt x="172" y="117"/>
                  </a:moveTo>
                  <a:cubicBezTo>
                    <a:pt x="110" y="117"/>
                    <a:pt x="49" y="93"/>
                    <a:pt x="2" y="46"/>
                  </a:cubicBezTo>
                  <a:cubicBezTo>
                    <a:pt x="0" y="44"/>
                    <a:pt x="0" y="41"/>
                    <a:pt x="2" y="39"/>
                  </a:cubicBezTo>
                  <a:cubicBezTo>
                    <a:pt x="4" y="37"/>
                    <a:pt x="7" y="37"/>
                    <a:pt x="9" y="39"/>
                  </a:cubicBezTo>
                  <a:cubicBezTo>
                    <a:pt x="99" y="129"/>
                    <a:pt x="245" y="129"/>
                    <a:pt x="335" y="39"/>
                  </a:cubicBezTo>
                  <a:cubicBezTo>
                    <a:pt x="346" y="28"/>
                    <a:pt x="356" y="16"/>
                    <a:pt x="365" y="3"/>
                  </a:cubicBezTo>
                  <a:cubicBezTo>
                    <a:pt x="366" y="1"/>
                    <a:pt x="370" y="0"/>
                    <a:pt x="372" y="2"/>
                  </a:cubicBezTo>
                  <a:cubicBezTo>
                    <a:pt x="374" y="3"/>
                    <a:pt x="375" y="6"/>
                    <a:pt x="373" y="9"/>
                  </a:cubicBezTo>
                  <a:cubicBezTo>
                    <a:pt x="364" y="22"/>
                    <a:pt x="354" y="35"/>
                    <a:pt x="342" y="46"/>
                  </a:cubicBezTo>
                  <a:cubicBezTo>
                    <a:pt x="295" y="93"/>
                    <a:pt x="234" y="117"/>
                    <a:pt x="172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562793" y="1662669"/>
              <a:ext cx="2233277" cy="1341607"/>
            </a:xfrm>
            <a:custGeom>
              <a:avLst/>
              <a:gdLst>
                <a:gd name="T0" fmla="*/ 304 w 949"/>
                <a:gd name="T1" fmla="*/ 570 h 571"/>
                <a:gd name="T2" fmla="*/ 301 w 949"/>
                <a:gd name="T3" fmla="*/ 570 h 571"/>
                <a:gd name="T4" fmla="*/ 106 w 949"/>
                <a:gd name="T5" fmla="*/ 490 h 571"/>
                <a:gd name="T6" fmla="*/ 106 w 949"/>
                <a:gd name="T7" fmla="*/ 106 h 571"/>
                <a:gd name="T8" fmla="*/ 490 w 949"/>
                <a:gd name="T9" fmla="*/ 106 h 571"/>
                <a:gd name="T10" fmla="*/ 533 w 949"/>
                <a:gd name="T11" fmla="*/ 435 h 571"/>
                <a:gd name="T12" fmla="*/ 527 w 949"/>
                <a:gd name="T13" fmla="*/ 436 h 571"/>
                <a:gd name="T14" fmla="*/ 525 w 949"/>
                <a:gd name="T15" fmla="*/ 430 h 571"/>
                <a:gd name="T16" fmla="*/ 483 w 949"/>
                <a:gd name="T17" fmla="*/ 113 h 571"/>
                <a:gd name="T18" fmla="*/ 113 w 949"/>
                <a:gd name="T19" fmla="*/ 113 h 571"/>
                <a:gd name="T20" fmla="*/ 113 w 949"/>
                <a:gd name="T21" fmla="*/ 483 h 571"/>
                <a:gd name="T22" fmla="*/ 301 w 949"/>
                <a:gd name="T23" fmla="*/ 560 h 571"/>
                <a:gd name="T24" fmla="*/ 304 w 949"/>
                <a:gd name="T25" fmla="*/ 560 h 571"/>
                <a:gd name="T26" fmla="*/ 762 w 949"/>
                <a:gd name="T27" fmla="*/ 279 h 571"/>
                <a:gd name="T28" fmla="*/ 940 w 949"/>
                <a:gd name="T29" fmla="*/ 119 h 571"/>
                <a:gd name="T30" fmla="*/ 947 w 949"/>
                <a:gd name="T31" fmla="*/ 120 h 571"/>
                <a:gd name="T32" fmla="*/ 946 w 949"/>
                <a:gd name="T33" fmla="*/ 127 h 571"/>
                <a:gd name="T34" fmla="*/ 769 w 949"/>
                <a:gd name="T35" fmla="*/ 286 h 571"/>
                <a:gd name="T36" fmla="*/ 304 w 949"/>
                <a:gd name="T37" fmla="*/ 57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9" h="571">
                  <a:moveTo>
                    <a:pt x="304" y="570"/>
                  </a:moveTo>
                  <a:cubicBezTo>
                    <a:pt x="301" y="570"/>
                    <a:pt x="301" y="570"/>
                    <a:pt x="301" y="570"/>
                  </a:cubicBezTo>
                  <a:cubicBezTo>
                    <a:pt x="228" y="571"/>
                    <a:pt x="158" y="543"/>
                    <a:pt x="106" y="490"/>
                  </a:cubicBezTo>
                  <a:cubicBezTo>
                    <a:pt x="0" y="384"/>
                    <a:pt x="0" y="212"/>
                    <a:pt x="106" y="106"/>
                  </a:cubicBezTo>
                  <a:cubicBezTo>
                    <a:pt x="212" y="0"/>
                    <a:pt x="384" y="0"/>
                    <a:pt x="490" y="106"/>
                  </a:cubicBezTo>
                  <a:cubicBezTo>
                    <a:pt x="578" y="193"/>
                    <a:pt x="595" y="328"/>
                    <a:pt x="533" y="435"/>
                  </a:cubicBezTo>
                  <a:cubicBezTo>
                    <a:pt x="532" y="437"/>
                    <a:pt x="529" y="438"/>
                    <a:pt x="527" y="436"/>
                  </a:cubicBezTo>
                  <a:cubicBezTo>
                    <a:pt x="524" y="435"/>
                    <a:pt x="523" y="432"/>
                    <a:pt x="525" y="430"/>
                  </a:cubicBezTo>
                  <a:cubicBezTo>
                    <a:pt x="584" y="327"/>
                    <a:pt x="567" y="197"/>
                    <a:pt x="483" y="113"/>
                  </a:cubicBezTo>
                  <a:cubicBezTo>
                    <a:pt x="381" y="11"/>
                    <a:pt x="215" y="11"/>
                    <a:pt x="113" y="113"/>
                  </a:cubicBezTo>
                  <a:cubicBezTo>
                    <a:pt x="11" y="215"/>
                    <a:pt x="11" y="381"/>
                    <a:pt x="113" y="483"/>
                  </a:cubicBezTo>
                  <a:cubicBezTo>
                    <a:pt x="163" y="534"/>
                    <a:pt x="230" y="561"/>
                    <a:pt x="301" y="560"/>
                  </a:cubicBezTo>
                  <a:cubicBezTo>
                    <a:pt x="304" y="560"/>
                    <a:pt x="304" y="560"/>
                    <a:pt x="304" y="560"/>
                  </a:cubicBezTo>
                  <a:cubicBezTo>
                    <a:pt x="471" y="559"/>
                    <a:pt x="619" y="417"/>
                    <a:pt x="762" y="279"/>
                  </a:cubicBezTo>
                  <a:cubicBezTo>
                    <a:pt x="823" y="220"/>
                    <a:pt x="881" y="164"/>
                    <a:pt x="940" y="119"/>
                  </a:cubicBezTo>
                  <a:cubicBezTo>
                    <a:pt x="942" y="117"/>
                    <a:pt x="945" y="118"/>
                    <a:pt x="947" y="120"/>
                  </a:cubicBezTo>
                  <a:cubicBezTo>
                    <a:pt x="949" y="122"/>
                    <a:pt x="948" y="125"/>
                    <a:pt x="946" y="127"/>
                  </a:cubicBezTo>
                  <a:cubicBezTo>
                    <a:pt x="887" y="172"/>
                    <a:pt x="830" y="227"/>
                    <a:pt x="769" y="286"/>
                  </a:cubicBezTo>
                  <a:cubicBezTo>
                    <a:pt x="625" y="425"/>
                    <a:pt x="475" y="569"/>
                    <a:pt x="30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719909" y="1882950"/>
              <a:ext cx="148807" cy="134747"/>
            </a:xfrm>
            <a:custGeom>
              <a:avLst/>
              <a:gdLst>
                <a:gd name="T0" fmla="*/ 0 w 127"/>
                <a:gd name="T1" fmla="*/ 26 h 115"/>
                <a:gd name="T2" fmla="*/ 127 w 127"/>
                <a:gd name="T3" fmla="*/ 0 h 115"/>
                <a:gd name="T4" fmla="*/ 67 w 127"/>
                <a:gd name="T5" fmla="*/ 115 h 115"/>
                <a:gd name="T6" fmla="*/ 0 w 127"/>
                <a:gd name="T7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15">
                  <a:moveTo>
                    <a:pt x="0" y="26"/>
                  </a:moveTo>
                  <a:lnTo>
                    <a:pt x="127" y="0"/>
                  </a:lnTo>
                  <a:lnTo>
                    <a:pt x="67" y="115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Rectangle 20"/>
          <p:cNvSpPr/>
          <p:nvPr/>
        </p:nvSpPr>
        <p:spPr>
          <a:xfrm>
            <a:off x="2546322" y="2386502"/>
            <a:ext cx="181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4" name="Rectangle 20"/>
          <p:cNvSpPr/>
          <p:nvPr/>
        </p:nvSpPr>
        <p:spPr>
          <a:xfrm>
            <a:off x="2552418" y="4587158"/>
            <a:ext cx="181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5" name="Rectangle 20"/>
          <p:cNvSpPr/>
          <p:nvPr/>
        </p:nvSpPr>
        <p:spPr>
          <a:xfrm>
            <a:off x="7889466" y="2298110"/>
            <a:ext cx="181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7849842" y="4562774"/>
            <a:ext cx="181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7" name="Rectangle 16"/>
          <p:cNvSpPr/>
          <p:nvPr/>
        </p:nvSpPr>
        <p:spPr>
          <a:xfrm>
            <a:off x="4202002" y="2392932"/>
            <a:ext cx="1340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6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8" name="Rectangle 16"/>
          <p:cNvSpPr/>
          <p:nvPr/>
        </p:nvSpPr>
        <p:spPr>
          <a:xfrm>
            <a:off x="4136698" y="4615279"/>
            <a:ext cx="1340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6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9" name="Rectangle 16"/>
          <p:cNvSpPr/>
          <p:nvPr/>
        </p:nvSpPr>
        <p:spPr>
          <a:xfrm>
            <a:off x="6387541" y="2386502"/>
            <a:ext cx="1340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6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30" name="Rectangle 16"/>
          <p:cNvSpPr/>
          <p:nvPr/>
        </p:nvSpPr>
        <p:spPr>
          <a:xfrm>
            <a:off x="6313251" y="4606004"/>
            <a:ext cx="1340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6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87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270230" y="1848331"/>
            <a:ext cx="4504291" cy="859276"/>
            <a:chOff x="5349110" y="2034225"/>
            <a:chExt cx="4504291" cy="859276"/>
          </a:xfrm>
        </p:grpSpPr>
        <p:sp>
          <p:nvSpPr>
            <p:cNvPr id="3" name="Freeform 592"/>
            <p:cNvSpPr>
              <a:spLocks/>
            </p:cNvSpPr>
            <p:nvPr/>
          </p:nvSpPr>
          <p:spPr bwMode="auto">
            <a:xfrm>
              <a:off x="5349110" y="2034225"/>
              <a:ext cx="4504291" cy="859276"/>
            </a:xfrm>
            <a:custGeom>
              <a:avLst/>
              <a:gdLst>
                <a:gd name="T0" fmla="*/ 219 w 2293"/>
                <a:gd name="T1" fmla="*/ 437 h 437"/>
                <a:gd name="T2" fmla="*/ 2293 w 2293"/>
                <a:gd name="T3" fmla="*/ 437 h 437"/>
                <a:gd name="T4" fmla="*/ 2293 w 2293"/>
                <a:gd name="T5" fmla="*/ 0 h 437"/>
                <a:gd name="T6" fmla="*/ 219 w 2293"/>
                <a:gd name="T7" fmla="*/ 0 h 437"/>
                <a:gd name="T8" fmla="*/ 0 w 2293"/>
                <a:gd name="T9" fmla="*/ 219 h 437"/>
                <a:gd name="T10" fmla="*/ 219 w 2293"/>
                <a:gd name="T1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3" h="437">
                  <a:moveTo>
                    <a:pt x="219" y="437"/>
                  </a:moveTo>
                  <a:cubicBezTo>
                    <a:pt x="2293" y="437"/>
                    <a:pt x="2293" y="437"/>
                    <a:pt x="2293" y="437"/>
                  </a:cubicBezTo>
                  <a:cubicBezTo>
                    <a:pt x="2293" y="0"/>
                    <a:pt x="2293" y="0"/>
                    <a:pt x="2293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34" y="85"/>
                    <a:pt x="85" y="134"/>
                    <a:pt x="0" y="219"/>
                  </a:cubicBezTo>
                  <a:cubicBezTo>
                    <a:pt x="85" y="304"/>
                    <a:pt x="134" y="352"/>
                    <a:pt x="219" y="437"/>
                  </a:cubicBezTo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67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93"/>
            <p:cNvSpPr>
              <a:spLocks noEditPoints="1"/>
            </p:cNvSpPr>
            <p:nvPr/>
          </p:nvSpPr>
          <p:spPr bwMode="auto">
            <a:xfrm>
              <a:off x="5422419" y="2085902"/>
              <a:ext cx="4379305" cy="755923"/>
            </a:xfrm>
            <a:custGeom>
              <a:avLst/>
              <a:gdLst>
                <a:gd name="T0" fmla="*/ 1873 w 3644"/>
                <a:gd name="T1" fmla="*/ 0 h 629"/>
                <a:gd name="T2" fmla="*/ 1807 w 3644"/>
                <a:gd name="T3" fmla="*/ 6 h 629"/>
                <a:gd name="T4" fmla="*/ 1353 w 3644"/>
                <a:gd name="T5" fmla="*/ 6 h 629"/>
                <a:gd name="T6" fmla="*/ 1449 w 3644"/>
                <a:gd name="T7" fmla="*/ 6 h 629"/>
                <a:gd name="T8" fmla="*/ 1580 w 3644"/>
                <a:gd name="T9" fmla="*/ 0 h 629"/>
                <a:gd name="T10" fmla="*/ 1936 w 3644"/>
                <a:gd name="T11" fmla="*/ 0 h 629"/>
                <a:gd name="T12" fmla="*/ 2262 w 3644"/>
                <a:gd name="T13" fmla="*/ 6 h 629"/>
                <a:gd name="T14" fmla="*/ 2002 w 3644"/>
                <a:gd name="T15" fmla="*/ 6 h 629"/>
                <a:gd name="T16" fmla="*/ 2164 w 3644"/>
                <a:gd name="T17" fmla="*/ 6 h 629"/>
                <a:gd name="T18" fmla="*/ 319 w 3644"/>
                <a:gd name="T19" fmla="*/ 6 h 629"/>
                <a:gd name="T20" fmla="*/ 412 w 3644"/>
                <a:gd name="T21" fmla="*/ 6 h 629"/>
                <a:gd name="T22" fmla="*/ 2554 w 3644"/>
                <a:gd name="T23" fmla="*/ 0 h 629"/>
                <a:gd name="T24" fmla="*/ 1159 w 3644"/>
                <a:gd name="T25" fmla="*/ 0 h 629"/>
                <a:gd name="T26" fmla="*/ 111 w 3644"/>
                <a:gd name="T27" fmla="*/ 214 h 629"/>
                <a:gd name="T28" fmla="*/ 899 w 3644"/>
                <a:gd name="T29" fmla="*/ 6 h 629"/>
                <a:gd name="T30" fmla="*/ 606 w 3644"/>
                <a:gd name="T31" fmla="*/ 6 h 629"/>
                <a:gd name="T32" fmla="*/ 1060 w 3644"/>
                <a:gd name="T33" fmla="*/ 0 h 629"/>
                <a:gd name="T34" fmla="*/ 639 w 3644"/>
                <a:gd name="T35" fmla="*/ 0 h 629"/>
                <a:gd name="T36" fmla="*/ 768 w 3644"/>
                <a:gd name="T37" fmla="*/ 6 h 629"/>
                <a:gd name="T38" fmla="*/ 3430 w 3644"/>
                <a:gd name="T39" fmla="*/ 6 h 629"/>
                <a:gd name="T40" fmla="*/ 3528 w 3644"/>
                <a:gd name="T41" fmla="*/ 6 h 629"/>
                <a:gd name="T42" fmla="*/ 3074 w 3644"/>
                <a:gd name="T43" fmla="*/ 0 h 629"/>
                <a:gd name="T44" fmla="*/ 2976 w 3644"/>
                <a:gd name="T45" fmla="*/ 0 h 629"/>
                <a:gd name="T46" fmla="*/ 2847 w 3644"/>
                <a:gd name="T47" fmla="*/ 6 h 629"/>
                <a:gd name="T48" fmla="*/ 3105 w 3644"/>
                <a:gd name="T49" fmla="*/ 6 h 629"/>
                <a:gd name="T50" fmla="*/ 3332 w 3644"/>
                <a:gd name="T51" fmla="*/ 6 h 629"/>
                <a:gd name="T52" fmla="*/ 3638 w 3644"/>
                <a:gd name="T53" fmla="*/ 6 h 629"/>
                <a:gd name="T54" fmla="*/ 3644 w 3644"/>
                <a:gd name="T55" fmla="*/ 516 h 629"/>
                <a:gd name="T56" fmla="*/ 3644 w 3644"/>
                <a:gd name="T57" fmla="*/ 547 h 629"/>
                <a:gd name="T58" fmla="*/ 3638 w 3644"/>
                <a:gd name="T59" fmla="*/ 113 h 629"/>
                <a:gd name="T60" fmla="*/ 3638 w 3644"/>
                <a:gd name="T61" fmla="*/ 206 h 629"/>
                <a:gd name="T62" fmla="*/ 3638 w 3644"/>
                <a:gd name="T63" fmla="*/ 610 h 629"/>
                <a:gd name="T64" fmla="*/ 964 w 3644"/>
                <a:gd name="T65" fmla="*/ 629 h 629"/>
                <a:gd name="T66" fmla="*/ 768 w 3644"/>
                <a:gd name="T67" fmla="*/ 629 h 629"/>
                <a:gd name="T68" fmla="*/ 866 w 3644"/>
                <a:gd name="T69" fmla="*/ 629 h 629"/>
                <a:gd name="T70" fmla="*/ 157 w 3644"/>
                <a:gd name="T71" fmla="*/ 461 h 629"/>
                <a:gd name="T72" fmla="*/ 225 w 3644"/>
                <a:gd name="T73" fmla="*/ 531 h 629"/>
                <a:gd name="T74" fmla="*/ 1028 w 3644"/>
                <a:gd name="T75" fmla="*/ 629 h 629"/>
                <a:gd name="T76" fmla="*/ 317 w 3644"/>
                <a:gd name="T77" fmla="*/ 623 h 629"/>
                <a:gd name="T78" fmla="*/ 573 w 3644"/>
                <a:gd name="T79" fmla="*/ 629 h 629"/>
                <a:gd name="T80" fmla="*/ 444 w 3644"/>
                <a:gd name="T81" fmla="*/ 629 h 629"/>
                <a:gd name="T82" fmla="*/ 2229 w 3644"/>
                <a:gd name="T83" fmla="*/ 629 h 629"/>
                <a:gd name="T84" fmla="*/ 2878 w 3644"/>
                <a:gd name="T85" fmla="*/ 623 h 629"/>
                <a:gd name="T86" fmla="*/ 2976 w 3644"/>
                <a:gd name="T87" fmla="*/ 623 h 629"/>
                <a:gd name="T88" fmla="*/ 2910 w 3644"/>
                <a:gd name="T89" fmla="*/ 629 h 629"/>
                <a:gd name="T90" fmla="*/ 2133 w 3644"/>
                <a:gd name="T91" fmla="*/ 629 h 629"/>
                <a:gd name="T92" fmla="*/ 2423 w 3644"/>
                <a:gd name="T93" fmla="*/ 629 h 629"/>
                <a:gd name="T94" fmla="*/ 2554 w 3644"/>
                <a:gd name="T95" fmla="*/ 623 h 629"/>
                <a:gd name="T96" fmla="*/ 2262 w 3644"/>
                <a:gd name="T97" fmla="*/ 623 h 629"/>
                <a:gd name="T98" fmla="*/ 2327 w 3644"/>
                <a:gd name="T99" fmla="*/ 629 h 629"/>
                <a:gd name="T100" fmla="*/ 1288 w 3644"/>
                <a:gd name="T101" fmla="*/ 629 h 629"/>
                <a:gd name="T102" fmla="*/ 1255 w 3644"/>
                <a:gd name="T103" fmla="*/ 629 h 629"/>
                <a:gd name="T104" fmla="*/ 3332 w 3644"/>
                <a:gd name="T105" fmla="*/ 623 h 629"/>
                <a:gd name="T106" fmla="*/ 1418 w 3644"/>
                <a:gd name="T107" fmla="*/ 623 h 629"/>
                <a:gd name="T108" fmla="*/ 1613 w 3644"/>
                <a:gd name="T109" fmla="*/ 629 h 629"/>
                <a:gd name="T110" fmla="*/ 1742 w 3644"/>
                <a:gd name="T111" fmla="*/ 629 h 629"/>
                <a:gd name="T112" fmla="*/ 1515 w 3644"/>
                <a:gd name="T113" fmla="*/ 629 h 629"/>
                <a:gd name="T114" fmla="*/ 3138 w 3644"/>
                <a:gd name="T115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4" h="629">
                  <a:moveTo>
                    <a:pt x="19" y="306"/>
                  </a:moveTo>
                  <a:lnTo>
                    <a:pt x="10" y="315"/>
                  </a:lnTo>
                  <a:lnTo>
                    <a:pt x="19" y="323"/>
                  </a:lnTo>
                  <a:lnTo>
                    <a:pt x="15" y="328"/>
                  </a:lnTo>
                  <a:lnTo>
                    <a:pt x="0" y="315"/>
                  </a:lnTo>
                  <a:lnTo>
                    <a:pt x="15" y="301"/>
                  </a:lnTo>
                  <a:lnTo>
                    <a:pt x="19" y="306"/>
                  </a:lnTo>
                  <a:close/>
                  <a:moveTo>
                    <a:pt x="1873" y="6"/>
                  </a:moveTo>
                  <a:lnTo>
                    <a:pt x="1905" y="6"/>
                  </a:lnTo>
                  <a:lnTo>
                    <a:pt x="1905" y="0"/>
                  </a:lnTo>
                  <a:lnTo>
                    <a:pt x="1873" y="0"/>
                  </a:lnTo>
                  <a:lnTo>
                    <a:pt x="1873" y="6"/>
                  </a:lnTo>
                  <a:close/>
                  <a:moveTo>
                    <a:pt x="1613" y="6"/>
                  </a:moveTo>
                  <a:lnTo>
                    <a:pt x="1646" y="6"/>
                  </a:lnTo>
                  <a:lnTo>
                    <a:pt x="1646" y="0"/>
                  </a:lnTo>
                  <a:lnTo>
                    <a:pt x="1613" y="0"/>
                  </a:lnTo>
                  <a:lnTo>
                    <a:pt x="1613" y="6"/>
                  </a:lnTo>
                  <a:close/>
                  <a:moveTo>
                    <a:pt x="1807" y="6"/>
                  </a:moveTo>
                  <a:lnTo>
                    <a:pt x="1840" y="6"/>
                  </a:lnTo>
                  <a:lnTo>
                    <a:pt x="1840" y="0"/>
                  </a:lnTo>
                  <a:lnTo>
                    <a:pt x="1807" y="0"/>
                  </a:lnTo>
                  <a:lnTo>
                    <a:pt x="1807" y="6"/>
                  </a:lnTo>
                  <a:close/>
                  <a:moveTo>
                    <a:pt x="1742" y="6"/>
                  </a:moveTo>
                  <a:lnTo>
                    <a:pt x="1775" y="6"/>
                  </a:lnTo>
                  <a:lnTo>
                    <a:pt x="1775" y="0"/>
                  </a:lnTo>
                  <a:lnTo>
                    <a:pt x="1742" y="0"/>
                  </a:lnTo>
                  <a:lnTo>
                    <a:pt x="1742" y="6"/>
                  </a:lnTo>
                  <a:close/>
                  <a:moveTo>
                    <a:pt x="1222" y="6"/>
                  </a:moveTo>
                  <a:lnTo>
                    <a:pt x="1255" y="6"/>
                  </a:lnTo>
                  <a:lnTo>
                    <a:pt x="1255" y="0"/>
                  </a:lnTo>
                  <a:lnTo>
                    <a:pt x="1222" y="0"/>
                  </a:lnTo>
                  <a:lnTo>
                    <a:pt x="1222" y="6"/>
                  </a:lnTo>
                  <a:close/>
                  <a:moveTo>
                    <a:pt x="1353" y="6"/>
                  </a:moveTo>
                  <a:lnTo>
                    <a:pt x="1386" y="6"/>
                  </a:lnTo>
                  <a:lnTo>
                    <a:pt x="1386" y="0"/>
                  </a:lnTo>
                  <a:lnTo>
                    <a:pt x="1353" y="0"/>
                  </a:lnTo>
                  <a:lnTo>
                    <a:pt x="1353" y="6"/>
                  </a:lnTo>
                  <a:close/>
                  <a:moveTo>
                    <a:pt x="1288" y="6"/>
                  </a:moveTo>
                  <a:lnTo>
                    <a:pt x="1320" y="6"/>
                  </a:lnTo>
                  <a:lnTo>
                    <a:pt x="1320" y="0"/>
                  </a:lnTo>
                  <a:lnTo>
                    <a:pt x="1288" y="0"/>
                  </a:lnTo>
                  <a:lnTo>
                    <a:pt x="1288" y="6"/>
                  </a:lnTo>
                  <a:close/>
                  <a:moveTo>
                    <a:pt x="1418" y="6"/>
                  </a:moveTo>
                  <a:lnTo>
                    <a:pt x="1449" y="6"/>
                  </a:lnTo>
                  <a:lnTo>
                    <a:pt x="1449" y="0"/>
                  </a:lnTo>
                  <a:lnTo>
                    <a:pt x="1418" y="0"/>
                  </a:lnTo>
                  <a:lnTo>
                    <a:pt x="1418" y="6"/>
                  </a:lnTo>
                  <a:close/>
                  <a:moveTo>
                    <a:pt x="1482" y="6"/>
                  </a:moveTo>
                  <a:lnTo>
                    <a:pt x="1515" y="6"/>
                  </a:lnTo>
                  <a:lnTo>
                    <a:pt x="1515" y="0"/>
                  </a:lnTo>
                  <a:lnTo>
                    <a:pt x="1482" y="0"/>
                  </a:lnTo>
                  <a:lnTo>
                    <a:pt x="1482" y="6"/>
                  </a:lnTo>
                  <a:close/>
                  <a:moveTo>
                    <a:pt x="1547" y="6"/>
                  </a:moveTo>
                  <a:lnTo>
                    <a:pt x="1580" y="6"/>
                  </a:lnTo>
                  <a:lnTo>
                    <a:pt x="1580" y="0"/>
                  </a:lnTo>
                  <a:lnTo>
                    <a:pt x="1547" y="0"/>
                  </a:lnTo>
                  <a:lnTo>
                    <a:pt x="1547" y="6"/>
                  </a:lnTo>
                  <a:close/>
                  <a:moveTo>
                    <a:pt x="2391" y="6"/>
                  </a:moveTo>
                  <a:lnTo>
                    <a:pt x="2423" y="6"/>
                  </a:lnTo>
                  <a:lnTo>
                    <a:pt x="2423" y="0"/>
                  </a:lnTo>
                  <a:lnTo>
                    <a:pt x="2391" y="0"/>
                  </a:lnTo>
                  <a:lnTo>
                    <a:pt x="2391" y="6"/>
                  </a:lnTo>
                  <a:close/>
                  <a:moveTo>
                    <a:pt x="1936" y="6"/>
                  </a:moveTo>
                  <a:lnTo>
                    <a:pt x="1969" y="6"/>
                  </a:lnTo>
                  <a:lnTo>
                    <a:pt x="1969" y="0"/>
                  </a:lnTo>
                  <a:lnTo>
                    <a:pt x="1936" y="0"/>
                  </a:lnTo>
                  <a:lnTo>
                    <a:pt x="1936" y="6"/>
                  </a:lnTo>
                  <a:close/>
                  <a:moveTo>
                    <a:pt x="2456" y="6"/>
                  </a:moveTo>
                  <a:lnTo>
                    <a:pt x="2489" y="6"/>
                  </a:lnTo>
                  <a:lnTo>
                    <a:pt x="2489" y="0"/>
                  </a:lnTo>
                  <a:lnTo>
                    <a:pt x="2456" y="0"/>
                  </a:lnTo>
                  <a:lnTo>
                    <a:pt x="2456" y="6"/>
                  </a:lnTo>
                  <a:close/>
                  <a:moveTo>
                    <a:pt x="2262" y="6"/>
                  </a:moveTo>
                  <a:lnTo>
                    <a:pt x="2294" y="6"/>
                  </a:lnTo>
                  <a:lnTo>
                    <a:pt x="2294" y="0"/>
                  </a:lnTo>
                  <a:lnTo>
                    <a:pt x="2262" y="0"/>
                  </a:lnTo>
                  <a:lnTo>
                    <a:pt x="2262" y="6"/>
                  </a:lnTo>
                  <a:close/>
                  <a:moveTo>
                    <a:pt x="2327" y="6"/>
                  </a:moveTo>
                  <a:lnTo>
                    <a:pt x="2360" y="6"/>
                  </a:lnTo>
                  <a:lnTo>
                    <a:pt x="2360" y="0"/>
                  </a:lnTo>
                  <a:lnTo>
                    <a:pt x="2327" y="0"/>
                  </a:lnTo>
                  <a:lnTo>
                    <a:pt x="2327" y="6"/>
                  </a:lnTo>
                  <a:close/>
                  <a:moveTo>
                    <a:pt x="2067" y="6"/>
                  </a:moveTo>
                  <a:lnTo>
                    <a:pt x="2100" y="6"/>
                  </a:lnTo>
                  <a:lnTo>
                    <a:pt x="2100" y="0"/>
                  </a:lnTo>
                  <a:lnTo>
                    <a:pt x="2067" y="0"/>
                  </a:lnTo>
                  <a:lnTo>
                    <a:pt x="2067" y="6"/>
                  </a:lnTo>
                  <a:close/>
                  <a:moveTo>
                    <a:pt x="2002" y="6"/>
                  </a:moveTo>
                  <a:lnTo>
                    <a:pt x="2034" y="6"/>
                  </a:lnTo>
                  <a:lnTo>
                    <a:pt x="2034" y="0"/>
                  </a:lnTo>
                  <a:lnTo>
                    <a:pt x="2002" y="0"/>
                  </a:lnTo>
                  <a:lnTo>
                    <a:pt x="2002" y="6"/>
                  </a:lnTo>
                  <a:close/>
                  <a:moveTo>
                    <a:pt x="2196" y="6"/>
                  </a:moveTo>
                  <a:lnTo>
                    <a:pt x="2229" y="6"/>
                  </a:lnTo>
                  <a:lnTo>
                    <a:pt x="2229" y="0"/>
                  </a:lnTo>
                  <a:lnTo>
                    <a:pt x="2196" y="0"/>
                  </a:lnTo>
                  <a:lnTo>
                    <a:pt x="2196" y="6"/>
                  </a:lnTo>
                  <a:close/>
                  <a:moveTo>
                    <a:pt x="2133" y="6"/>
                  </a:moveTo>
                  <a:lnTo>
                    <a:pt x="2164" y="6"/>
                  </a:lnTo>
                  <a:lnTo>
                    <a:pt x="2164" y="0"/>
                  </a:lnTo>
                  <a:lnTo>
                    <a:pt x="2133" y="0"/>
                  </a:lnTo>
                  <a:lnTo>
                    <a:pt x="2133" y="6"/>
                  </a:lnTo>
                  <a:close/>
                  <a:moveTo>
                    <a:pt x="444" y="6"/>
                  </a:moveTo>
                  <a:lnTo>
                    <a:pt x="477" y="6"/>
                  </a:lnTo>
                  <a:lnTo>
                    <a:pt x="477" y="0"/>
                  </a:lnTo>
                  <a:lnTo>
                    <a:pt x="444" y="0"/>
                  </a:lnTo>
                  <a:lnTo>
                    <a:pt x="444" y="6"/>
                  </a:lnTo>
                  <a:close/>
                  <a:moveTo>
                    <a:pt x="312" y="1"/>
                  </a:moveTo>
                  <a:lnTo>
                    <a:pt x="317" y="6"/>
                  </a:lnTo>
                  <a:lnTo>
                    <a:pt x="319" y="6"/>
                  </a:lnTo>
                  <a:lnTo>
                    <a:pt x="346" y="6"/>
                  </a:lnTo>
                  <a:lnTo>
                    <a:pt x="346" y="0"/>
                  </a:lnTo>
                  <a:lnTo>
                    <a:pt x="315" y="0"/>
                  </a:lnTo>
                  <a:lnTo>
                    <a:pt x="312" y="1"/>
                  </a:lnTo>
                  <a:close/>
                  <a:moveTo>
                    <a:pt x="266" y="49"/>
                  </a:moveTo>
                  <a:lnTo>
                    <a:pt x="271" y="52"/>
                  </a:lnTo>
                  <a:lnTo>
                    <a:pt x="294" y="29"/>
                  </a:lnTo>
                  <a:lnTo>
                    <a:pt x="289" y="26"/>
                  </a:lnTo>
                  <a:lnTo>
                    <a:pt x="266" y="49"/>
                  </a:lnTo>
                  <a:close/>
                  <a:moveTo>
                    <a:pt x="379" y="6"/>
                  </a:moveTo>
                  <a:lnTo>
                    <a:pt x="412" y="6"/>
                  </a:lnTo>
                  <a:lnTo>
                    <a:pt x="412" y="0"/>
                  </a:lnTo>
                  <a:lnTo>
                    <a:pt x="379" y="0"/>
                  </a:lnTo>
                  <a:lnTo>
                    <a:pt x="379" y="6"/>
                  </a:lnTo>
                  <a:close/>
                  <a:moveTo>
                    <a:pt x="220" y="95"/>
                  </a:moveTo>
                  <a:lnTo>
                    <a:pt x="225" y="98"/>
                  </a:lnTo>
                  <a:lnTo>
                    <a:pt x="248" y="75"/>
                  </a:lnTo>
                  <a:lnTo>
                    <a:pt x="243" y="72"/>
                  </a:lnTo>
                  <a:lnTo>
                    <a:pt x="220" y="95"/>
                  </a:lnTo>
                  <a:close/>
                  <a:moveTo>
                    <a:pt x="2521" y="6"/>
                  </a:moveTo>
                  <a:lnTo>
                    <a:pt x="2554" y="6"/>
                  </a:lnTo>
                  <a:lnTo>
                    <a:pt x="2554" y="0"/>
                  </a:lnTo>
                  <a:lnTo>
                    <a:pt x="2521" y="0"/>
                  </a:lnTo>
                  <a:lnTo>
                    <a:pt x="2521" y="6"/>
                  </a:lnTo>
                  <a:close/>
                  <a:moveTo>
                    <a:pt x="37" y="278"/>
                  </a:moveTo>
                  <a:lnTo>
                    <a:pt x="42" y="283"/>
                  </a:lnTo>
                  <a:lnTo>
                    <a:pt x="65" y="260"/>
                  </a:lnTo>
                  <a:lnTo>
                    <a:pt x="60" y="255"/>
                  </a:lnTo>
                  <a:lnTo>
                    <a:pt x="37" y="278"/>
                  </a:lnTo>
                  <a:close/>
                  <a:moveTo>
                    <a:pt x="1159" y="6"/>
                  </a:moveTo>
                  <a:lnTo>
                    <a:pt x="1191" y="6"/>
                  </a:lnTo>
                  <a:lnTo>
                    <a:pt x="1191" y="0"/>
                  </a:lnTo>
                  <a:lnTo>
                    <a:pt x="1159" y="0"/>
                  </a:lnTo>
                  <a:lnTo>
                    <a:pt x="1159" y="6"/>
                  </a:lnTo>
                  <a:close/>
                  <a:moveTo>
                    <a:pt x="175" y="140"/>
                  </a:moveTo>
                  <a:lnTo>
                    <a:pt x="180" y="145"/>
                  </a:lnTo>
                  <a:lnTo>
                    <a:pt x="202" y="122"/>
                  </a:lnTo>
                  <a:lnTo>
                    <a:pt x="198" y="118"/>
                  </a:lnTo>
                  <a:lnTo>
                    <a:pt x="175" y="140"/>
                  </a:lnTo>
                  <a:close/>
                  <a:moveTo>
                    <a:pt x="111" y="214"/>
                  </a:moveTo>
                  <a:lnTo>
                    <a:pt x="106" y="209"/>
                  </a:lnTo>
                  <a:lnTo>
                    <a:pt x="83" y="232"/>
                  </a:lnTo>
                  <a:lnTo>
                    <a:pt x="88" y="237"/>
                  </a:lnTo>
                  <a:lnTo>
                    <a:pt x="111" y="214"/>
                  </a:lnTo>
                  <a:close/>
                  <a:moveTo>
                    <a:pt x="129" y="186"/>
                  </a:moveTo>
                  <a:lnTo>
                    <a:pt x="134" y="191"/>
                  </a:lnTo>
                  <a:lnTo>
                    <a:pt x="157" y="168"/>
                  </a:lnTo>
                  <a:lnTo>
                    <a:pt x="152" y="163"/>
                  </a:lnTo>
                  <a:lnTo>
                    <a:pt x="129" y="186"/>
                  </a:lnTo>
                  <a:close/>
                  <a:moveTo>
                    <a:pt x="508" y="6"/>
                  </a:moveTo>
                  <a:lnTo>
                    <a:pt x="541" y="6"/>
                  </a:lnTo>
                  <a:lnTo>
                    <a:pt x="541" y="0"/>
                  </a:lnTo>
                  <a:lnTo>
                    <a:pt x="508" y="0"/>
                  </a:lnTo>
                  <a:lnTo>
                    <a:pt x="508" y="6"/>
                  </a:lnTo>
                  <a:close/>
                  <a:moveTo>
                    <a:pt x="899" y="6"/>
                  </a:moveTo>
                  <a:lnTo>
                    <a:pt x="931" y="6"/>
                  </a:lnTo>
                  <a:lnTo>
                    <a:pt x="931" y="0"/>
                  </a:lnTo>
                  <a:lnTo>
                    <a:pt x="899" y="0"/>
                  </a:lnTo>
                  <a:lnTo>
                    <a:pt x="899" y="6"/>
                  </a:lnTo>
                  <a:close/>
                  <a:moveTo>
                    <a:pt x="964" y="6"/>
                  </a:moveTo>
                  <a:lnTo>
                    <a:pt x="995" y="6"/>
                  </a:lnTo>
                  <a:lnTo>
                    <a:pt x="995" y="0"/>
                  </a:lnTo>
                  <a:lnTo>
                    <a:pt x="964" y="0"/>
                  </a:lnTo>
                  <a:lnTo>
                    <a:pt x="964" y="6"/>
                  </a:lnTo>
                  <a:close/>
                  <a:moveTo>
                    <a:pt x="573" y="6"/>
                  </a:moveTo>
                  <a:lnTo>
                    <a:pt x="606" y="6"/>
                  </a:lnTo>
                  <a:lnTo>
                    <a:pt x="606" y="0"/>
                  </a:lnTo>
                  <a:lnTo>
                    <a:pt x="573" y="0"/>
                  </a:lnTo>
                  <a:lnTo>
                    <a:pt x="573" y="6"/>
                  </a:lnTo>
                  <a:close/>
                  <a:moveTo>
                    <a:pt x="1093" y="6"/>
                  </a:moveTo>
                  <a:lnTo>
                    <a:pt x="1126" y="6"/>
                  </a:lnTo>
                  <a:lnTo>
                    <a:pt x="1126" y="0"/>
                  </a:lnTo>
                  <a:lnTo>
                    <a:pt x="1093" y="0"/>
                  </a:lnTo>
                  <a:lnTo>
                    <a:pt x="1093" y="6"/>
                  </a:lnTo>
                  <a:close/>
                  <a:moveTo>
                    <a:pt x="1028" y="6"/>
                  </a:moveTo>
                  <a:lnTo>
                    <a:pt x="1060" y="6"/>
                  </a:lnTo>
                  <a:lnTo>
                    <a:pt x="1060" y="0"/>
                  </a:lnTo>
                  <a:lnTo>
                    <a:pt x="1028" y="0"/>
                  </a:lnTo>
                  <a:lnTo>
                    <a:pt x="1028" y="6"/>
                  </a:lnTo>
                  <a:close/>
                  <a:moveTo>
                    <a:pt x="833" y="6"/>
                  </a:moveTo>
                  <a:lnTo>
                    <a:pt x="866" y="6"/>
                  </a:lnTo>
                  <a:lnTo>
                    <a:pt x="866" y="0"/>
                  </a:lnTo>
                  <a:lnTo>
                    <a:pt x="833" y="0"/>
                  </a:lnTo>
                  <a:lnTo>
                    <a:pt x="833" y="6"/>
                  </a:lnTo>
                  <a:close/>
                  <a:moveTo>
                    <a:pt x="639" y="6"/>
                  </a:moveTo>
                  <a:lnTo>
                    <a:pt x="672" y="6"/>
                  </a:lnTo>
                  <a:lnTo>
                    <a:pt x="672" y="0"/>
                  </a:lnTo>
                  <a:lnTo>
                    <a:pt x="639" y="0"/>
                  </a:lnTo>
                  <a:lnTo>
                    <a:pt x="639" y="6"/>
                  </a:lnTo>
                  <a:close/>
                  <a:moveTo>
                    <a:pt x="704" y="6"/>
                  </a:moveTo>
                  <a:lnTo>
                    <a:pt x="735" y="6"/>
                  </a:lnTo>
                  <a:lnTo>
                    <a:pt x="735" y="0"/>
                  </a:lnTo>
                  <a:lnTo>
                    <a:pt x="704" y="0"/>
                  </a:lnTo>
                  <a:lnTo>
                    <a:pt x="704" y="6"/>
                  </a:lnTo>
                  <a:close/>
                  <a:moveTo>
                    <a:pt x="768" y="6"/>
                  </a:moveTo>
                  <a:lnTo>
                    <a:pt x="801" y="6"/>
                  </a:lnTo>
                  <a:lnTo>
                    <a:pt x="801" y="0"/>
                  </a:lnTo>
                  <a:lnTo>
                    <a:pt x="768" y="0"/>
                  </a:lnTo>
                  <a:lnTo>
                    <a:pt x="768" y="6"/>
                  </a:lnTo>
                  <a:close/>
                  <a:moveTo>
                    <a:pt x="1677" y="6"/>
                  </a:moveTo>
                  <a:lnTo>
                    <a:pt x="1709" y="6"/>
                  </a:lnTo>
                  <a:lnTo>
                    <a:pt x="1709" y="0"/>
                  </a:lnTo>
                  <a:lnTo>
                    <a:pt x="1677" y="0"/>
                  </a:lnTo>
                  <a:lnTo>
                    <a:pt x="1677" y="6"/>
                  </a:lnTo>
                  <a:close/>
                  <a:moveTo>
                    <a:pt x="3236" y="6"/>
                  </a:moveTo>
                  <a:lnTo>
                    <a:pt x="3268" y="6"/>
                  </a:lnTo>
                  <a:lnTo>
                    <a:pt x="3268" y="0"/>
                  </a:lnTo>
                  <a:lnTo>
                    <a:pt x="3236" y="0"/>
                  </a:lnTo>
                  <a:lnTo>
                    <a:pt x="3236" y="6"/>
                  </a:lnTo>
                  <a:close/>
                  <a:moveTo>
                    <a:pt x="3430" y="6"/>
                  </a:moveTo>
                  <a:lnTo>
                    <a:pt x="3463" y="6"/>
                  </a:lnTo>
                  <a:lnTo>
                    <a:pt x="3463" y="0"/>
                  </a:lnTo>
                  <a:lnTo>
                    <a:pt x="3430" y="0"/>
                  </a:lnTo>
                  <a:lnTo>
                    <a:pt x="3430" y="6"/>
                  </a:lnTo>
                  <a:close/>
                  <a:moveTo>
                    <a:pt x="3561" y="6"/>
                  </a:moveTo>
                  <a:lnTo>
                    <a:pt x="3592" y="6"/>
                  </a:lnTo>
                  <a:lnTo>
                    <a:pt x="3592" y="0"/>
                  </a:lnTo>
                  <a:lnTo>
                    <a:pt x="3561" y="0"/>
                  </a:lnTo>
                  <a:lnTo>
                    <a:pt x="3561" y="6"/>
                  </a:lnTo>
                  <a:close/>
                  <a:moveTo>
                    <a:pt x="3496" y="6"/>
                  </a:moveTo>
                  <a:lnTo>
                    <a:pt x="3528" y="6"/>
                  </a:lnTo>
                  <a:lnTo>
                    <a:pt x="3528" y="0"/>
                  </a:lnTo>
                  <a:lnTo>
                    <a:pt x="3496" y="0"/>
                  </a:lnTo>
                  <a:lnTo>
                    <a:pt x="3496" y="6"/>
                  </a:lnTo>
                  <a:close/>
                  <a:moveTo>
                    <a:pt x="2781" y="6"/>
                  </a:moveTo>
                  <a:lnTo>
                    <a:pt x="2814" y="6"/>
                  </a:lnTo>
                  <a:lnTo>
                    <a:pt x="2814" y="0"/>
                  </a:lnTo>
                  <a:lnTo>
                    <a:pt x="2781" y="0"/>
                  </a:lnTo>
                  <a:lnTo>
                    <a:pt x="2781" y="6"/>
                  </a:lnTo>
                  <a:close/>
                  <a:moveTo>
                    <a:pt x="3041" y="6"/>
                  </a:moveTo>
                  <a:lnTo>
                    <a:pt x="3074" y="6"/>
                  </a:lnTo>
                  <a:lnTo>
                    <a:pt x="3074" y="0"/>
                  </a:lnTo>
                  <a:lnTo>
                    <a:pt x="3041" y="0"/>
                  </a:lnTo>
                  <a:lnTo>
                    <a:pt x="3041" y="6"/>
                  </a:lnTo>
                  <a:close/>
                  <a:moveTo>
                    <a:pt x="2910" y="6"/>
                  </a:moveTo>
                  <a:lnTo>
                    <a:pt x="2943" y="6"/>
                  </a:lnTo>
                  <a:lnTo>
                    <a:pt x="2943" y="0"/>
                  </a:lnTo>
                  <a:lnTo>
                    <a:pt x="2910" y="0"/>
                  </a:lnTo>
                  <a:lnTo>
                    <a:pt x="2910" y="6"/>
                  </a:lnTo>
                  <a:close/>
                  <a:moveTo>
                    <a:pt x="2976" y="6"/>
                  </a:moveTo>
                  <a:lnTo>
                    <a:pt x="3009" y="6"/>
                  </a:lnTo>
                  <a:lnTo>
                    <a:pt x="3009" y="0"/>
                  </a:lnTo>
                  <a:lnTo>
                    <a:pt x="2976" y="0"/>
                  </a:lnTo>
                  <a:lnTo>
                    <a:pt x="2976" y="6"/>
                  </a:lnTo>
                  <a:close/>
                  <a:moveTo>
                    <a:pt x="3170" y="6"/>
                  </a:moveTo>
                  <a:lnTo>
                    <a:pt x="3203" y="6"/>
                  </a:lnTo>
                  <a:lnTo>
                    <a:pt x="3203" y="0"/>
                  </a:lnTo>
                  <a:lnTo>
                    <a:pt x="3170" y="0"/>
                  </a:lnTo>
                  <a:lnTo>
                    <a:pt x="3170" y="6"/>
                  </a:lnTo>
                  <a:close/>
                  <a:moveTo>
                    <a:pt x="2847" y="6"/>
                  </a:moveTo>
                  <a:lnTo>
                    <a:pt x="2878" y="6"/>
                  </a:lnTo>
                  <a:lnTo>
                    <a:pt x="2878" y="0"/>
                  </a:lnTo>
                  <a:lnTo>
                    <a:pt x="2847" y="0"/>
                  </a:lnTo>
                  <a:lnTo>
                    <a:pt x="2847" y="6"/>
                  </a:lnTo>
                  <a:close/>
                  <a:moveTo>
                    <a:pt x="3365" y="6"/>
                  </a:moveTo>
                  <a:lnTo>
                    <a:pt x="3397" y="6"/>
                  </a:lnTo>
                  <a:lnTo>
                    <a:pt x="3397" y="0"/>
                  </a:lnTo>
                  <a:lnTo>
                    <a:pt x="3365" y="0"/>
                  </a:lnTo>
                  <a:lnTo>
                    <a:pt x="3365" y="6"/>
                  </a:lnTo>
                  <a:close/>
                  <a:moveTo>
                    <a:pt x="2651" y="6"/>
                  </a:moveTo>
                  <a:lnTo>
                    <a:pt x="2683" y="6"/>
                  </a:lnTo>
                  <a:lnTo>
                    <a:pt x="2683" y="0"/>
                  </a:lnTo>
                  <a:lnTo>
                    <a:pt x="2651" y="0"/>
                  </a:lnTo>
                  <a:lnTo>
                    <a:pt x="2651" y="6"/>
                  </a:lnTo>
                  <a:close/>
                  <a:moveTo>
                    <a:pt x="3105" y="6"/>
                  </a:moveTo>
                  <a:lnTo>
                    <a:pt x="3138" y="6"/>
                  </a:lnTo>
                  <a:lnTo>
                    <a:pt x="3138" y="0"/>
                  </a:lnTo>
                  <a:lnTo>
                    <a:pt x="3105" y="0"/>
                  </a:lnTo>
                  <a:lnTo>
                    <a:pt x="3105" y="6"/>
                  </a:lnTo>
                  <a:close/>
                  <a:moveTo>
                    <a:pt x="2587" y="6"/>
                  </a:moveTo>
                  <a:lnTo>
                    <a:pt x="2620" y="6"/>
                  </a:lnTo>
                  <a:lnTo>
                    <a:pt x="2620" y="0"/>
                  </a:lnTo>
                  <a:lnTo>
                    <a:pt x="2587" y="0"/>
                  </a:lnTo>
                  <a:lnTo>
                    <a:pt x="2587" y="6"/>
                  </a:lnTo>
                  <a:close/>
                  <a:moveTo>
                    <a:pt x="3301" y="6"/>
                  </a:moveTo>
                  <a:lnTo>
                    <a:pt x="3332" y="6"/>
                  </a:lnTo>
                  <a:lnTo>
                    <a:pt x="3332" y="0"/>
                  </a:lnTo>
                  <a:lnTo>
                    <a:pt x="3301" y="0"/>
                  </a:lnTo>
                  <a:lnTo>
                    <a:pt x="3301" y="6"/>
                  </a:lnTo>
                  <a:close/>
                  <a:moveTo>
                    <a:pt x="2716" y="6"/>
                  </a:moveTo>
                  <a:lnTo>
                    <a:pt x="2749" y="6"/>
                  </a:lnTo>
                  <a:lnTo>
                    <a:pt x="2749" y="0"/>
                  </a:lnTo>
                  <a:lnTo>
                    <a:pt x="2716" y="0"/>
                  </a:lnTo>
                  <a:lnTo>
                    <a:pt x="2716" y="6"/>
                  </a:lnTo>
                  <a:close/>
                  <a:moveTo>
                    <a:pt x="3625" y="0"/>
                  </a:moveTo>
                  <a:lnTo>
                    <a:pt x="3625" y="6"/>
                  </a:lnTo>
                  <a:lnTo>
                    <a:pt x="3638" y="6"/>
                  </a:lnTo>
                  <a:lnTo>
                    <a:pt x="3638" y="19"/>
                  </a:lnTo>
                  <a:lnTo>
                    <a:pt x="3644" y="19"/>
                  </a:lnTo>
                  <a:lnTo>
                    <a:pt x="3644" y="0"/>
                  </a:lnTo>
                  <a:lnTo>
                    <a:pt x="3625" y="0"/>
                  </a:lnTo>
                  <a:close/>
                  <a:moveTo>
                    <a:pt x="3638" y="82"/>
                  </a:moveTo>
                  <a:lnTo>
                    <a:pt x="3644" y="82"/>
                  </a:lnTo>
                  <a:lnTo>
                    <a:pt x="3644" y="51"/>
                  </a:lnTo>
                  <a:lnTo>
                    <a:pt x="3638" y="51"/>
                  </a:lnTo>
                  <a:lnTo>
                    <a:pt x="3638" y="82"/>
                  </a:lnTo>
                  <a:close/>
                  <a:moveTo>
                    <a:pt x="3638" y="516"/>
                  </a:moveTo>
                  <a:lnTo>
                    <a:pt x="3644" y="516"/>
                  </a:lnTo>
                  <a:lnTo>
                    <a:pt x="3644" y="485"/>
                  </a:lnTo>
                  <a:lnTo>
                    <a:pt x="3638" y="485"/>
                  </a:lnTo>
                  <a:lnTo>
                    <a:pt x="3638" y="516"/>
                  </a:lnTo>
                  <a:close/>
                  <a:moveTo>
                    <a:pt x="3638" y="268"/>
                  </a:moveTo>
                  <a:lnTo>
                    <a:pt x="3644" y="268"/>
                  </a:lnTo>
                  <a:lnTo>
                    <a:pt x="3644" y="237"/>
                  </a:lnTo>
                  <a:lnTo>
                    <a:pt x="3638" y="237"/>
                  </a:lnTo>
                  <a:lnTo>
                    <a:pt x="3638" y="268"/>
                  </a:lnTo>
                  <a:close/>
                  <a:moveTo>
                    <a:pt x="3638" y="578"/>
                  </a:moveTo>
                  <a:lnTo>
                    <a:pt x="3644" y="578"/>
                  </a:lnTo>
                  <a:lnTo>
                    <a:pt x="3644" y="547"/>
                  </a:lnTo>
                  <a:lnTo>
                    <a:pt x="3638" y="547"/>
                  </a:lnTo>
                  <a:lnTo>
                    <a:pt x="3638" y="578"/>
                  </a:lnTo>
                  <a:close/>
                  <a:moveTo>
                    <a:pt x="3638" y="454"/>
                  </a:moveTo>
                  <a:lnTo>
                    <a:pt x="3644" y="454"/>
                  </a:lnTo>
                  <a:lnTo>
                    <a:pt x="3644" y="423"/>
                  </a:lnTo>
                  <a:lnTo>
                    <a:pt x="3638" y="423"/>
                  </a:lnTo>
                  <a:lnTo>
                    <a:pt x="3638" y="454"/>
                  </a:lnTo>
                  <a:close/>
                  <a:moveTo>
                    <a:pt x="3638" y="144"/>
                  </a:moveTo>
                  <a:lnTo>
                    <a:pt x="3644" y="144"/>
                  </a:lnTo>
                  <a:lnTo>
                    <a:pt x="3644" y="113"/>
                  </a:lnTo>
                  <a:lnTo>
                    <a:pt x="3638" y="113"/>
                  </a:lnTo>
                  <a:lnTo>
                    <a:pt x="3638" y="144"/>
                  </a:lnTo>
                  <a:close/>
                  <a:moveTo>
                    <a:pt x="3638" y="330"/>
                  </a:moveTo>
                  <a:lnTo>
                    <a:pt x="3644" y="330"/>
                  </a:lnTo>
                  <a:lnTo>
                    <a:pt x="3644" y="299"/>
                  </a:lnTo>
                  <a:lnTo>
                    <a:pt x="3638" y="299"/>
                  </a:lnTo>
                  <a:lnTo>
                    <a:pt x="3638" y="330"/>
                  </a:lnTo>
                  <a:close/>
                  <a:moveTo>
                    <a:pt x="3638" y="206"/>
                  </a:moveTo>
                  <a:lnTo>
                    <a:pt x="3644" y="206"/>
                  </a:lnTo>
                  <a:lnTo>
                    <a:pt x="3644" y="175"/>
                  </a:lnTo>
                  <a:lnTo>
                    <a:pt x="3638" y="175"/>
                  </a:lnTo>
                  <a:lnTo>
                    <a:pt x="3638" y="206"/>
                  </a:lnTo>
                  <a:close/>
                  <a:moveTo>
                    <a:pt x="3638" y="392"/>
                  </a:moveTo>
                  <a:lnTo>
                    <a:pt x="3644" y="392"/>
                  </a:lnTo>
                  <a:lnTo>
                    <a:pt x="3644" y="361"/>
                  </a:lnTo>
                  <a:lnTo>
                    <a:pt x="3638" y="361"/>
                  </a:lnTo>
                  <a:lnTo>
                    <a:pt x="3638" y="392"/>
                  </a:lnTo>
                  <a:close/>
                  <a:moveTo>
                    <a:pt x="3638" y="623"/>
                  </a:moveTo>
                  <a:lnTo>
                    <a:pt x="3625" y="623"/>
                  </a:lnTo>
                  <a:lnTo>
                    <a:pt x="3625" y="629"/>
                  </a:lnTo>
                  <a:lnTo>
                    <a:pt x="3644" y="629"/>
                  </a:lnTo>
                  <a:lnTo>
                    <a:pt x="3644" y="610"/>
                  </a:lnTo>
                  <a:lnTo>
                    <a:pt x="3638" y="610"/>
                  </a:lnTo>
                  <a:lnTo>
                    <a:pt x="3638" y="623"/>
                  </a:lnTo>
                  <a:close/>
                  <a:moveTo>
                    <a:pt x="3430" y="629"/>
                  </a:moveTo>
                  <a:lnTo>
                    <a:pt x="3463" y="629"/>
                  </a:lnTo>
                  <a:lnTo>
                    <a:pt x="3463" y="623"/>
                  </a:lnTo>
                  <a:lnTo>
                    <a:pt x="3430" y="623"/>
                  </a:lnTo>
                  <a:lnTo>
                    <a:pt x="3430" y="629"/>
                  </a:lnTo>
                  <a:close/>
                  <a:moveTo>
                    <a:pt x="964" y="629"/>
                  </a:moveTo>
                  <a:lnTo>
                    <a:pt x="995" y="629"/>
                  </a:lnTo>
                  <a:lnTo>
                    <a:pt x="995" y="623"/>
                  </a:lnTo>
                  <a:lnTo>
                    <a:pt x="964" y="623"/>
                  </a:lnTo>
                  <a:lnTo>
                    <a:pt x="964" y="629"/>
                  </a:lnTo>
                  <a:close/>
                  <a:moveTo>
                    <a:pt x="899" y="629"/>
                  </a:moveTo>
                  <a:lnTo>
                    <a:pt x="931" y="629"/>
                  </a:lnTo>
                  <a:lnTo>
                    <a:pt x="931" y="623"/>
                  </a:lnTo>
                  <a:lnTo>
                    <a:pt x="899" y="623"/>
                  </a:lnTo>
                  <a:lnTo>
                    <a:pt x="899" y="629"/>
                  </a:lnTo>
                  <a:close/>
                  <a:moveTo>
                    <a:pt x="704" y="629"/>
                  </a:moveTo>
                  <a:lnTo>
                    <a:pt x="735" y="629"/>
                  </a:lnTo>
                  <a:lnTo>
                    <a:pt x="735" y="623"/>
                  </a:lnTo>
                  <a:lnTo>
                    <a:pt x="704" y="623"/>
                  </a:lnTo>
                  <a:lnTo>
                    <a:pt x="704" y="629"/>
                  </a:lnTo>
                  <a:close/>
                  <a:moveTo>
                    <a:pt x="768" y="629"/>
                  </a:moveTo>
                  <a:lnTo>
                    <a:pt x="801" y="629"/>
                  </a:lnTo>
                  <a:lnTo>
                    <a:pt x="801" y="623"/>
                  </a:lnTo>
                  <a:lnTo>
                    <a:pt x="768" y="623"/>
                  </a:lnTo>
                  <a:lnTo>
                    <a:pt x="768" y="629"/>
                  </a:lnTo>
                  <a:close/>
                  <a:moveTo>
                    <a:pt x="3496" y="629"/>
                  </a:moveTo>
                  <a:lnTo>
                    <a:pt x="3528" y="629"/>
                  </a:lnTo>
                  <a:lnTo>
                    <a:pt x="3528" y="623"/>
                  </a:lnTo>
                  <a:lnTo>
                    <a:pt x="3496" y="623"/>
                  </a:lnTo>
                  <a:lnTo>
                    <a:pt x="3496" y="629"/>
                  </a:lnTo>
                  <a:close/>
                  <a:moveTo>
                    <a:pt x="833" y="629"/>
                  </a:moveTo>
                  <a:lnTo>
                    <a:pt x="866" y="629"/>
                  </a:lnTo>
                  <a:lnTo>
                    <a:pt x="866" y="623"/>
                  </a:lnTo>
                  <a:lnTo>
                    <a:pt x="833" y="623"/>
                  </a:lnTo>
                  <a:lnTo>
                    <a:pt x="833" y="629"/>
                  </a:lnTo>
                  <a:close/>
                  <a:moveTo>
                    <a:pt x="3561" y="629"/>
                  </a:moveTo>
                  <a:lnTo>
                    <a:pt x="3592" y="629"/>
                  </a:lnTo>
                  <a:lnTo>
                    <a:pt x="3592" y="623"/>
                  </a:lnTo>
                  <a:lnTo>
                    <a:pt x="3561" y="623"/>
                  </a:lnTo>
                  <a:lnTo>
                    <a:pt x="3561" y="629"/>
                  </a:lnTo>
                  <a:close/>
                  <a:moveTo>
                    <a:pt x="129" y="443"/>
                  </a:moveTo>
                  <a:lnTo>
                    <a:pt x="152" y="466"/>
                  </a:lnTo>
                  <a:lnTo>
                    <a:pt x="157" y="461"/>
                  </a:lnTo>
                  <a:lnTo>
                    <a:pt x="134" y="438"/>
                  </a:lnTo>
                  <a:lnTo>
                    <a:pt x="129" y="443"/>
                  </a:lnTo>
                  <a:close/>
                  <a:moveTo>
                    <a:pt x="175" y="489"/>
                  </a:moveTo>
                  <a:lnTo>
                    <a:pt x="198" y="511"/>
                  </a:lnTo>
                  <a:lnTo>
                    <a:pt x="202" y="508"/>
                  </a:lnTo>
                  <a:lnTo>
                    <a:pt x="180" y="485"/>
                  </a:lnTo>
                  <a:lnTo>
                    <a:pt x="175" y="489"/>
                  </a:lnTo>
                  <a:close/>
                  <a:moveTo>
                    <a:pt x="220" y="534"/>
                  </a:moveTo>
                  <a:lnTo>
                    <a:pt x="243" y="557"/>
                  </a:lnTo>
                  <a:lnTo>
                    <a:pt x="248" y="554"/>
                  </a:lnTo>
                  <a:lnTo>
                    <a:pt x="225" y="531"/>
                  </a:lnTo>
                  <a:lnTo>
                    <a:pt x="220" y="534"/>
                  </a:lnTo>
                  <a:close/>
                  <a:moveTo>
                    <a:pt x="266" y="582"/>
                  </a:moveTo>
                  <a:lnTo>
                    <a:pt x="289" y="605"/>
                  </a:lnTo>
                  <a:lnTo>
                    <a:pt x="294" y="600"/>
                  </a:lnTo>
                  <a:lnTo>
                    <a:pt x="271" y="577"/>
                  </a:lnTo>
                  <a:lnTo>
                    <a:pt x="266" y="582"/>
                  </a:lnTo>
                  <a:close/>
                  <a:moveTo>
                    <a:pt x="1028" y="629"/>
                  </a:moveTo>
                  <a:lnTo>
                    <a:pt x="1060" y="629"/>
                  </a:lnTo>
                  <a:lnTo>
                    <a:pt x="1060" y="623"/>
                  </a:lnTo>
                  <a:lnTo>
                    <a:pt x="1028" y="623"/>
                  </a:lnTo>
                  <a:lnTo>
                    <a:pt x="1028" y="629"/>
                  </a:lnTo>
                  <a:close/>
                  <a:moveTo>
                    <a:pt x="83" y="397"/>
                  </a:moveTo>
                  <a:lnTo>
                    <a:pt x="106" y="420"/>
                  </a:lnTo>
                  <a:lnTo>
                    <a:pt x="111" y="415"/>
                  </a:lnTo>
                  <a:lnTo>
                    <a:pt x="88" y="392"/>
                  </a:lnTo>
                  <a:lnTo>
                    <a:pt x="83" y="397"/>
                  </a:lnTo>
                  <a:close/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6"/>
                  </a:lnTo>
                  <a:lnTo>
                    <a:pt x="37" y="351"/>
                  </a:lnTo>
                  <a:close/>
                  <a:moveTo>
                    <a:pt x="317" y="623"/>
                  </a:moveTo>
                  <a:lnTo>
                    <a:pt x="312" y="628"/>
                  </a:lnTo>
                  <a:lnTo>
                    <a:pt x="315" y="629"/>
                  </a:lnTo>
                  <a:lnTo>
                    <a:pt x="346" y="629"/>
                  </a:lnTo>
                  <a:lnTo>
                    <a:pt x="346" y="623"/>
                  </a:lnTo>
                  <a:lnTo>
                    <a:pt x="319" y="623"/>
                  </a:lnTo>
                  <a:lnTo>
                    <a:pt x="317" y="623"/>
                  </a:lnTo>
                  <a:close/>
                  <a:moveTo>
                    <a:pt x="573" y="629"/>
                  </a:moveTo>
                  <a:lnTo>
                    <a:pt x="606" y="629"/>
                  </a:lnTo>
                  <a:lnTo>
                    <a:pt x="606" y="623"/>
                  </a:lnTo>
                  <a:lnTo>
                    <a:pt x="573" y="623"/>
                  </a:lnTo>
                  <a:lnTo>
                    <a:pt x="573" y="629"/>
                  </a:lnTo>
                  <a:close/>
                  <a:moveTo>
                    <a:pt x="639" y="629"/>
                  </a:moveTo>
                  <a:lnTo>
                    <a:pt x="672" y="629"/>
                  </a:lnTo>
                  <a:lnTo>
                    <a:pt x="672" y="623"/>
                  </a:lnTo>
                  <a:lnTo>
                    <a:pt x="639" y="623"/>
                  </a:lnTo>
                  <a:lnTo>
                    <a:pt x="639" y="629"/>
                  </a:lnTo>
                  <a:close/>
                  <a:moveTo>
                    <a:pt x="508" y="629"/>
                  </a:moveTo>
                  <a:lnTo>
                    <a:pt x="541" y="629"/>
                  </a:lnTo>
                  <a:lnTo>
                    <a:pt x="541" y="623"/>
                  </a:lnTo>
                  <a:lnTo>
                    <a:pt x="508" y="623"/>
                  </a:lnTo>
                  <a:lnTo>
                    <a:pt x="508" y="629"/>
                  </a:lnTo>
                  <a:close/>
                  <a:moveTo>
                    <a:pt x="444" y="629"/>
                  </a:moveTo>
                  <a:lnTo>
                    <a:pt x="477" y="629"/>
                  </a:lnTo>
                  <a:lnTo>
                    <a:pt x="477" y="623"/>
                  </a:lnTo>
                  <a:lnTo>
                    <a:pt x="444" y="623"/>
                  </a:lnTo>
                  <a:lnTo>
                    <a:pt x="444" y="629"/>
                  </a:lnTo>
                  <a:close/>
                  <a:moveTo>
                    <a:pt x="379" y="629"/>
                  </a:moveTo>
                  <a:lnTo>
                    <a:pt x="412" y="629"/>
                  </a:lnTo>
                  <a:lnTo>
                    <a:pt x="412" y="623"/>
                  </a:lnTo>
                  <a:lnTo>
                    <a:pt x="379" y="623"/>
                  </a:lnTo>
                  <a:lnTo>
                    <a:pt x="379" y="629"/>
                  </a:lnTo>
                  <a:close/>
                  <a:moveTo>
                    <a:pt x="2196" y="629"/>
                  </a:moveTo>
                  <a:lnTo>
                    <a:pt x="2229" y="629"/>
                  </a:lnTo>
                  <a:lnTo>
                    <a:pt x="2229" y="623"/>
                  </a:lnTo>
                  <a:lnTo>
                    <a:pt x="2196" y="623"/>
                  </a:lnTo>
                  <a:lnTo>
                    <a:pt x="2196" y="629"/>
                  </a:lnTo>
                  <a:close/>
                  <a:moveTo>
                    <a:pt x="2002" y="629"/>
                  </a:moveTo>
                  <a:lnTo>
                    <a:pt x="2034" y="629"/>
                  </a:lnTo>
                  <a:lnTo>
                    <a:pt x="2034" y="623"/>
                  </a:lnTo>
                  <a:lnTo>
                    <a:pt x="2002" y="623"/>
                  </a:lnTo>
                  <a:lnTo>
                    <a:pt x="2002" y="629"/>
                  </a:lnTo>
                  <a:close/>
                  <a:moveTo>
                    <a:pt x="2847" y="629"/>
                  </a:moveTo>
                  <a:lnTo>
                    <a:pt x="2878" y="629"/>
                  </a:lnTo>
                  <a:lnTo>
                    <a:pt x="2878" y="623"/>
                  </a:lnTo>
                  <a:lnTo>
                    <a:pt x="2847" y="623"/>
                  </a:lnTo>
                  <a:lnTo>
                    <a:pt x="2847" y="629"/>
                  </a:lnTo>
                  <a:close/>
                  <a:moveTo>
                    <a:pt x="2067" y="629"/>
                  </a:moveTo>
                  <a:lnTo>
                    <a:pt x="2100" y="629"/>
                  </a:lnTo>
                  <a:lnTo>
                    <a:pt x="2100" y="623"/>
                  </a:lnTo>
                  <a:lnTo>
                    <a:pt x="2067" y="623"/>
                  </a:lnTo>
                  <a:lnTo>
                    <a:pt x="2067" y="629"/>
                  </a:lnTo>
                  <a:close/>
                  <a:moveTo>
                    <a:pt x="2976" y="629"/>
                  </a:moveTo>
                  <a:lnTo>
                    <a:pt x="3009" y="629"/>
                  </a:lnTo>
                  <a:lnTo>
                    <a:pt x="3009" y="623"/>
                  </a:lnTo>
                  <a:lnTo>
                    <a:pt x="2976" y="623"/>
                  </a:lnTo>
                  <a:lnTo>
                    <a:pt x="2976" y="629"/>
                  </a:lnTo>
                  <a:close/>
                  <a:moveTo>
                    <a:pt x="1873" y="629"/>
                  </a:moveTo>
                  <a:lnTo>
                    <a:pt x="1905" y="629"/>
                  </a:lnTo>
                  <a:lnTo>
                    <a:pt x="1905" y="623"/>
                  </a:lnTo>
                  <a:lnTo>
                    <a:pt x="1873" y="623"/>
                  </a:lnTo>
                  <a:lnTo>
                    <a:pt x="1873" y="629"/>
                  </a:lnTo>
                  <a:close/>
                  <a:moveTo>
                    <a:pt x="2910" y="629"/>
                  </a:moveTo>
                  <a:lnTo>
                    <a:pt x="2943" y="629"/>
                  </a:lnTo>
                  <a:lnTo>
                    <a:pt x="2943" y="623"/>
                  </a:lnTo>
                  <a:lnTo>
                    <a:pt x="2910" y="623"/>
                  </a:lnTo>
                  <a:lnTo>
                    <a:pt x="2910" y="629"/>
                  </a:lnTo>
                  <a:close/>
                  <a:moveTo>
                    <a:pt x="2587" y="629"/>
                  </a:moveTo>
                  <a:lnTo>
                    <a:pt x="2620" y="629"/>
                  </a:lnTo>
                  <a:lnTo>
                    <a:pt x="2620" y="623"/>
                  </a:lnTo>
                  <a:lnTo>
                    <a:pt x="2587" y="623"/>
                  </a:lnTo>
                  <a:lnTo>
                    <a:pt x="2587" y="629"/>
                  </a:lnTo>
                  <a:close/>
                  <a:moveTo>
                    <a:pt x="1936" y="629"/>
                  </a:moveTo>
                  <a:lnTo>
                    <a:pt x="1969" y="629"/>
                  </a:lnTo>
                  <a:lnTo>
                    <a:pt x="1969" y="623"/>
                  </a:lnTo>
                  <a:lnTo>
                    <a:pt x="1936" y="623"/>
                  </a:lnTo>
                  <a:lnTo>
                    <a:pt x="1936" y="629"/>
                  </a:lnTo>
                  <a:close/>
                  <a:moveTo>
                    <a:pt x="2133" y="629"/>
                  </a:moveTo>
                  <a:lnTo>
                    <a:pt x="2164" y="629"/>
                  </a:lnTo>
                  <a:lnTo>
                    <a:pt x="2164" y="623"/>
                  </a:lnTo>
                  <a:lnTo>
                    <a:pt x="2133" y="623"/>
                  </a:lnTo>
                  <a:lnTo>
                    <a:pt x="2133" y="629"/>
                  </a:lnTo>
                  <a:close/>
                  <a:moveTo>
                    <a:pt x="2781" y="629"/>
                  </a:moveTo>
                  <a:lnTo>
                    <a:pt x="2814" y="629"/>
                  </a:lnTo>
                  <a:lnTo>
                    <a:pt x="2814" y="623"/>
                  </a:lnTo>
                  <a:lnTo>
                    <a:pt x="2781" y="623"/>
                  </a:lnTo>
                  <a:lnTo>
                    <a:pt x="2781" y="629"/>
                  </a:lnTo>
                  <a:close/>
                  <a:moveTo>
                    <a:pt x="2391" y="629"/>
                  </a:moveTo>
                  <a:lnTo>
                    <a:pt x="2423" y="629"/>
                  </a:lnTo>
                  <a:lnTo>
                    <a:pt x="2423" y="623"/>
                  </a:lnTo>
                  <a:lnTo>
                    <a:pt x="2391" y="623"/>
                  </a:lnTo>
                  <a:lnTo>
                    <a:pt x="2391" y="629"/>
                  </a:lnTo>
                  <a:close/>
                  <a:moveTo>
                    <a:pt x="2456" y="629"/>
                  </a:moveTo>
                  <a:lnTo>
                    <a:pt x="2489" y="629"/>
                  </a:lnTo>
                  <a:lnTo>
                    <a:pt x="2489" y="623"/>
                  </a:lnTo>
                  <a:lnTo>
                    <a:pt x="2456" y="623"/>
                  </a:lnTo>
                  <a:lnTo>
                    <a:pt x="2456" y="629"/>
                  </a:lnTo>
                  <a:close/>
                  <a:moveTo>
                    <a:pt x="2521" y="629"/>
                  </a:moveTo>
                  <a:lnTo>
                    <a:pt x="2554" y="629"/>
                  </a:lnTo>
                  <a:lnTo>
                    <a:pt x="2554" y="623"/>
                  </a:lnTo>
                  <a:lnTo>
                    <a:pt x="2521" y="623"/>
                  </a:lnTo>
                  <a:lnTo>
                    <a:pt x="2521" y="629"/>
                  </a:lnTo>
                  <a:close/>
                  <a:moveTo>
                    <a:pt x="2651" y="629"/>
                  </a:moveTo>
                  <a:lnTo>
                    <a:pt x="2683" y="629"/>
                  </a:lnTo>
                  <a:lnTo>
                    <a:pt x="2683" y="623"/>
                  </a:lnTo>
                  <a:lnTo>
                    <a:pt x="2651" y="623"/>
                  </a:lnTo>
                  <a:lnTo>
                    <a:pt x="2651" y="629"/>
                  </a:lnTo>
                  <a:close/>
                  <a:moveTo>
                    <a:pt x="2262" y="629"/>
                  </a:moveTo>
                  <a:lnTo>
                    <a:pt x="2294" y="629"/>
                  </a:lnTo>
                  <a:lnTo>
                    <a:pt x="2294" y="623"/>
                  </a:lnTo>
                  <a:lnTo>
                    <a:pt x="2262" y="623"/>
                  </a:lnTo>
                  <a:lnTo>
                    <a:pt x="2262" y="629"/>
                  </a:lnTo>
                  <a:close/>
                  <a:moveTo>
                    <a:pt x="2716" y="629"/>
                  </a:moveTo>
                  <a:lnTo>
                    <a:pt x="2749" y="629"/>
                  </a:lnTo>
                  <a:lnTo>
                    <a:pt x="2749" y="623"/>
                  </a:lnTo>
                  <a:lnTo>
                    <a:pt x="2716" y="623"/>
                  </a:lnTo>
                  <a:lnTo>
                    <a:pt x="2716" y="629"/>
                  </a:lnTo>
                  <a:close/>
                  <a:moveTo>
                    <a:pt x="2327" y="629"/>
                  </a:moveTo>
                  <a:lnTo>
                    <a:pt x="2360" y="629"/>
                  </a:lnTo>
                  <a:lnTo>
                    <a:pt x="2360" y="623"/>
                  </a:lnTo>
                  <a:lnTo>
                    <a:pt x="2327" y="623"/>
                  </a:lnTo>
                  <a:lnTo>
                    <a:pt x="2327" y="629"/>
                  </a:lnTo>
                  <a:close/>
                  <a:moveTo>
                    <a:pt x="3365" y="629"/>
                  </a:moveTo>
                  <a:lnTo>
                    <a:pt x="3397" y="629"/>
                  </a:lnTo>
                  <a:lnTo>
                    <a:pt x="3397" y="623"/>
                  </a:lnTo>
                  <a:lnTo>
                    <a:pt x="3365" y="623"/>
                  </a:lnTo>
                  <a:lnTo>
                    <a:pt x="3365" y="629"/>
                  </a:lnTo>
                  <a:close/>
                  <a:moveTo>
                    <a:pt x="3236" y="629"/>
                  </a:moveTo>
                  <a:lnTo>
                    <a:pt x="3268" y="629"/>
                  </a:lnTo>
                  <a:lnTo>
                    <a:pt x="3268" y="623"/>
                  </a:lnTo>
                  <a:lnTo>
                    <a:pt x="3236" y="623"/>
                  </a:lnTo>
                  <a:lnTo>
                    <a:pt x="3236" y="629"/>
                  </a:lnTo>
                  <a:close/>
                  <a:moveTo>
                    <a:pt x="1288" y="629"/>
                  </a:moveTo>
                  <a:lnTo>
                    <a:pt x="1320" y="629"/>
                  </a:lnTo>
                  <a:lnTo>
                    <a:pt x="1320" y="623"/>
                  </a:lnTo>
                  <a:lnTo>
                    <a:pt x="1288" y="623"/>
                  </a:lnTo>
                  <a:lnTo>
                    <a:pt x="1288" y="629"/>
                  </a:lnTo>
                  <a:close/>
                  <a:moveTo>
                    <a:pt x="1353" y="629"/>
                  </a:moveTo>
                  <a:lnTo>
                    <a:pt x="1386" y="629"/>
                  </a:lnTo>
                  <a:lnTo>
                    <a:pt x="1386" y="623"/>
                  </a:lnTo>
                  <a:lnTo>
                    <a:pt x="1353" y="623"/>
                  </a:lnTo>
                  <a:lnTo>
                    <a:pt x="1353" y="629"/>
                  </a:lnTo>
                  <a:close/>
                  <a:moveTo>
                    <a:pt x="1222" y="629"/>
                  </a:moveTo>
                  <a:lnTo>
                    <a:pt x="1255" y="629"/>
                  </a:lnTo>
                  <a:lnTo>
                    <a:pt x="1255" y="623"/>
                  </a:lnTo>
                  <a:lnTo>
                    <a:pt x="1222" y="623"/>
                  </a:lnTo>
                  <a:lnTo>
                    <a:pt x="1222" y="629"/>
                  </a:lnTo>
                  <a:close/>
                  <a:moveTo>
                    <a:pt x="1159" y="629"/>
                  </a:moveTo>
                  <a:lnTo>
                    <a:pt x="1191" y="629"/>
                  </a:lnTo>
                  <a:lnTo>
                    <a:pt x="1191" y="623"/>
                  </a:lnTo>
                  <a:lnTo>
                    <a:pt x="1159" y="623"/>
                  </a:lnTo>
                  <a:lnTo>
                    <a:pt x="1159" y="629"/>
                  </a:lnTo>
                  <a:close/>
                  <a:moveTo>
                    <a:pt x="3301" y="629"/>
                  </a:moveTo>
                  <a:lnTo>
                    <a:pt x="3332" y="629"/>
                  </a:lnTo>
                  <a:lnTo>
                    <a:pt x="3332" y="623"/>
                  </a:lnTo>
                  <a:lnTo>
                    <a:pt x="3301" y="623"/>
                  </a:lnTo>
                  <a:lnTo>
                    <a:pt x="3301" y="629"/>
                  </a:lnTo>
                  <a:close/>
                  <a:moveTo>
                    <a:pt x="1093" y="629"/>
                  </a:moveTo>
                  <a:lnTo>
                    <a:pt x="1126" y="629"/>
                  </a:lnTo>
                  <a:lnTo>
                    <a:pt x="1126" y="623"/>
                  </a:lnTo>
                  <a:lnTo>
                    <a:pt x="1093" y="623"/>
                  </a:lnTo>
                  <a:lnTo>
                    <a:pt x="1093" y="629"/>
                  </a:lnTo>
                  <a:close/>
                  <a:moveTo>
                    <a:pt x="1418" y="629"/>
                  </a:moveTo>
                  <a:lnTo>
                    <a:pt x="1449" y="629"/>
                  </a:lnTo>
                  <a:lnTo>
                    <a:pt x="1449" y="623"/>
                  </a:lnTo>
                  <a:lnTo>
                    <a:pt x="1418" y="623"/>
                  </a:lnTo>
                  <a:lnTo>
                    <a:pt x="1418" y="629"/>
                  </a:lnTo>
                  <a:close/>
                  <a:moveTo>
                    <a:pt x="1547" y="629"/>
                  </a:moveTo>
                  <a:lnTo>
                    <a:pt x="1580" y="629"/>
                  </a:lnTo>
                  <a:lnTo>
                    <a:pt x="1580" y="623"/>
                  </a:lnTo>
                  <a:lnTo>
                    <a:pt x="1547" y="623"/>
                  </a:lnTo>
                  <a:lnTo>
                    <a:pt x="1547" y="629"/>
                  </a:lnTo>
                  <a:close/>
                  <a:moveTo>
                    <a:pt x="1613" y="629"/>
                  </a:moveTo>
                  <a:lnTo>
                    <a:pt x="1646" y="629"/>
                  </a:lnTo>
                  <a:lnTo>
                    <a:pt x="1646" y="623"/>
                  </a:lnTo>
                  <a:lnTo>
                    <a:pt x="1613" y="623"/>
                  </a:lnTo>
                  <a:lnTo>
                    <a:pt x="1613" y="629"/>
                  </a:lnTo>
                  <a:close/>
                  <a:moveTo>
                    <a:pt x="1677" y="629"/>
                  </a:moveTo>
                  <a:lnTo>
                    <a:pt x="1709" y="629"/>
                  </a:lnTo>
                  <a:lnTo>
                    <a:pt x="1709" y="623"/>
                  </a:lnTo>
                  <a:lnTo>
                    <a:pt x="1677" y="623"/>
                  </a:lnTo>
                  <a:lnTo>
                    <a:pt x="1677" y="629"/>
                  </a:lnTo>
                  <a:close/>
                  <a:moveTo>
                    <a:pt x="3041" y="629"/>
                  </a:moveTo>
                  <a:lnTo>
                    <a:pt x="3074" y="629"/>
                  </a:lnTo>
                  <a:lnTo>
                    <a:pt x="3074" y="623"/>
                  </a:lnTo>
                  <a:lnTo>
                    <a:pt x="3041" y="623"/>
                  </a:lnTo>
                  <a:lnTo>
                    <a:pt x="3041" y="629"/>
                  </a:lnTo>
                  <a:close/>
                  <a:moveTo>
                    <a:pt x="1742" y="629"/>
                  </a:moveTo>
                  <a:lnTo>
                    <a:pt x="1775" y="629"/>
                  </a:lnTo>
                  <a:lnTo>
                    <a:pt x="1775" y="623"/>
                  </a:lnTo>
                  <a:lnTo>
                    <a:pt x="1742" y="623"/>
                  </a:lnTo>
                  <a:lnTo>
                    <a:pt x="1742" y="629"/>
                  </a:lnTo>
                  <a:close/>
                  <a:moveTo>
                    <a:pt x="3170" y="629"/>
                  </a:moveTo>
                  <a:lnTo>
                    <a:pt x="3203" y="629"/>
                  </a:lnTo>
                  <a:lnTo>
                    <a:pt x="3203" y="623"/>
                  </a:lnTo>
                  <a:lnTo>
                    <a:pt x="3170" y="623"/>
                  </a:lnTo>
                  <a:lnTo>
                    <a:pt x="3170" y="629"/>
                  </a:lnTo>
                  <a:close/>
                  <a:moveTo>
                    <a:pt x="1482" y="629"/>
                  </a:moveTo>
                  <a:lnTo>
                    <a:pt x="1515" y="629"/>
                  </a:lnTo>
                  <a:lnTo>
                    <a:pt x="1515" y="623"/>
                  </a:lnTo>
                  <a:lnTo>
                    <a:pt x="1482" y="623"/>
                  </a:lnTo>
                  <a:lnTo>
                    <a:pt x="1482" y="629"/>
                  </a:lnTo>
                  <a:close/>
                  <a:moveTo>
                    <a:pt x="1807" y="629"/>
                  </a:moveTo>
                  <a:lnTo>
                    <a:pt x="1840" y="629"/>
                  </a:lnTo>
                  <a:lnTo>
                    <a:pt x="1840" y="623"/>
                  </a:lnTo>
                  <a:lnTo>
                    <a:pt x="1807" y="623"/>
                  </a:lnTo>
                  <a:lnTo>
                    <a:pt x="1807" y="629"/>
                  </a:lnTo>
                  <a:close/>
                  <a:moveTo>
                    <a:pt x="3105" y="629"/>
                  </a:moveTo>
                  <a:lnTo>
                    <a:pt x="3138" y="629"/>
                  </a:lnTo>
                  <a:lnTo>
                    <a:pt x="3138" y="623"/>
                  </a:lnTo>
                  <a:lnTo>
                    <a:pt x="3105" y="623"/>
                  </a:lnTo>
                  <a:lnTo>
                    <a:pt x="3105" y="6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94"/>
            <p:cNvSpPr>
              <a:spLocks noEditPoints="1"/>
            </p:cNvSpPr>
            <p:nvPr/>
          </p:nvSpPr>
          <p:spPr bwMode="auto">
            <a:xfrm>
              <a:off x="5422419" y="2085902"/>
              <a:ext cx="4379305" cy="755923"/>
            </a:xfrm>
            <a:custGeom>
              <a:avLst/>
              <a:gdLst>
                <a:gd name="T0" fmla="*/ 1873 w 3644"/>
                <a:gd name="T1" fmla="*/ 0 h 629"/>
                <a:gd name="T2" fmla="*/ 1807 w 3644"/>
                <a:gd name="T3" fmla="*/ 6 h 629"/>
                <a:gd name="T4" fmla="*/ 1353 w 3644"/>
                <a:gd name="T5" fmla="*/ 6 h 629"/>
                <a:gd name="T6" fmla="*/ 1449 w 3644"/>
                <a:gd name="T7" fmla="*/ 6 h 629"/>
                <a:gd name="T8" fmla="*/ 1580 w 3644"/>
                <a:gd name="T9" fmla="*/ 0 h 629"/>
                <a:gd name="T10" fmla="*/ 1936 w 3644"/>
                <a:gd name="T11" fmla="*/ 0 h 629"/>
                <a:gd name="T12" fmla="*/ 2262 w 3644"/>
                <a:gd name="T13" fmla="*/ 6 h 629"/>
                <a:gd name="T14" fmla="*/ 2002 w 3644"/>
                <a:gd name="T15" fmla="*/ 6 h 629"/>
                <a:gd name="T16" fmla="*/ 2164 w 3644"/>
                <a:gd name="T17" fmla="*/ 6 h 629"/>
                <a:gd name="T18" fmla="*/ 319 w 3644"/>
                <a:gd name="T19" fmla="*/ 6 h 629"/>
                <a:gd name="T20" fmla="*/ 412 w 3644"/>
                <a:gd name="T21" fmla="*/ 6 h 629"/>
                <a:gd name="T22" fmla="*/ 2554 w 3644"/>
                <a:gd name="T23" fmla="*/ 0 h 629"/>
                <a:gd name="T24" fmla="*/ 1159 w 3644"/>
                <a:gd name="T25" fmla="*/ 0 h 629"/>
                <a:gd name="T26" fmla="*/ 111 w 3644"/>
                <a:gd name="T27" fmla="*/ 214 h 629"/>
                <a:gd name="T28" fmla="*/ 899 w 3644"/>
                <a:gd name="T29" fmla="*/ 6 h 629"/>
                <a:gd name="T30" fmla="*/ 606 w 3644"/>
                <a:gd name="T31" fmla="*/ 6 h 629"/>
                <a:gd name="T32" fmla="*/ 1060 w 3644"/>
                <a:gd name="T33" fmla="*/ 0 h 629"/>
                <a:gd name="T34" fmla="*/ 639 w 3644"/>
                <a:gd name="T35" fmla="*/ 0 h 629"/>
                <a:gd name="T36" fmla="*/ 768 w 3644"/>
                <a:gd name="T37" fmla="*/ 6 h 629"/>
                <a:gd name="T38" fmla="*/ 3430 w 3644"/>
                <a:gd name="T39" fmla="*/ 6 h 629"/>
                <a:gd name="T40" fmla="*/ 3528 w 3644"/>
                <a:gd name="T41" fmla="*/ 6 h 629"/>
                <a:gd name="T42" fmla="*/ 3074 w 3644"/>
                <a:gd name="T43" fmla="*/ 0 h 629"/>
                <a:gd name="T44" fmla="*/ 2976 w 3644"/>
                <a:gd name="T45" fmla="*/ 0 h 629"/>
                <a:gd name="T46" fmla="*/ 2847 w 3644"/>
                <a:gd name="T47" fmla="*/ 6 h 629"/>
                <a:gd name="T48" fmla="*/ 3105 w 3644"/>
                <a:gd name="T49" fmla="*/ 6 h 629"/>
                <a:gd name="T50" fmla="*/ 3332 w 3644"/>
                <a:gd name="T51" fmla="*/ 6 h 629"/>
                <a:gd name="T52" fmla="*/ 3638 w 3644"/>
                <a:gd name="T53" fmla="*/ 6 h 629"/>
                <a:gd name="T54" fmla="*/ 3644 w 3644"/>
                <a:gd name="T55" fmla="*/ 516 h 629"/>
                <a:gd name="T56" fmla="*/ 3644 w 3644"/>
                <a:gd name="T57" fmla="*/ 547 h 629"/>
                <a:gd name="T58" fmla="*/ 3638 w 3644"/>
                <a:gd name="T59" fmla="*/ 113 h 629"/>
                <a:gd name="T60" fmla="*/ 3638 w 3644"/>
                <a:gd name="T61" fmla="*/ 206 h 629"/>
                <a:gd name="T62" fmla="*/ 3638 w 3644"/>
                <a:gd name="T63" fmla="*/ 610 h 629"/>
                <a:gd name="T64" fmla="*/ 964 w 3644"/>
                <a:gd name="T65" fmla="*/ 629 h 629"/>
                <a:gd name="T66" fmla="*/ 768 w 3644"/>
                <a:gd name="T67" fmla="*/ 629 h 629"/>
                <a:gd name="T68" fmla="*/ 866 w 3644"/>
                <a:gd name="T69" fmla="*/ 629 h 629"/>
                <a:gd name="T70" fmla="*/ 157 w 3644"/>
                <a:gd name="T71" fmla="*/ 461 h 629"/>
                <a:gd name="T72" fmla="*/ 225 w 3644"/>
                <a:gd name="T73" fmla="*/ 531 h 629"/>
                <a:gd name="T74" fmla="*/ 1028 w 3644"/>
                <a:gd name="T75" fmla="*/ 629 h 629"/>
                <a:gd name="T76" fmla="*/ 317 w 3644"/>
                <a:gd name="T77" fmla="*/ 623 h 629"/>
                <a:gd name="T78" fmla="*/ 573 w 3644"/>
                <a:gd name="T79" fmla="*/ 629 h 629"/>
                <a:gd name="T80" fmla="*/ 444 w 3644"/>
                <a:gd name="T81" fmla="*/ 629 h 629"/>
                <a:gd name="T82" fmla="*/ 2229 w 3644"/>
                <a:gd name="T83" fmla="*/ 629 h 629"/>
                <a:gd name="T84" fmla="*/ 2878 w 3644"/>
                <a:gd name="T85" fmla="*/ 623 h 629"/>
                <a:gd name="T86" fmla="*/ 2976 w 3644"/>
                <a:gd name="T87" fmla="*/ 623 h 629"/>
                <a:gd name="T88" fmla="*/ 2910 w 3644"/>
                <a:gd name="T89" fmla="*/ 629 h 629"/>
                <a:gd name="T90" fmla="*/ 2133 w 3644"/>
                <a:gd name="T91" fmla="*/ 629 h 629"/>
                <a:gd name="T92" fmla="*/ 2423 w 3644"/>
                <a:gd name="T93" fmla="*/ 629 h 629"/>
                <a:gd name="T94" fmla="*/ 2554 w 3644"/>
                <a:gd name="T95" fmla="*/ 623 h 629"/>
                <a:gd name="T96" fmla="*/ 2262 w 3644"/>
                <a:gd name="T97" fmla="*/ 623 h 629"/>
                <a:gd name="T98" fmla="*/ 2327 w 3644"/>
                <a:gd name="T99" fmla="*/ 629 h 629"/>
                <a:gd name="T100" fmla="*/ 1288 w 3644"/>
                <a:gd name="T101" fmla="*/ 629 h 629"/>
                <a:gd name="T102" fmla="*/ 1255 w 3644"/>
                <a:gd name="T103" fmla="*/ 629 h 629"/>
                <a:gd name="T104" fmla="*/ 3332 w 3644"/>
                <a:gd name="T105" fmla="*/ 623 h 629"/>
                <a:gd name="T106" fmla="*/ 1418 w 3644"/>
                <a:gd name="T107" fmla="*/ 623 h 629"/>
                <a:gd name="T108" fmla="*/ 1613 w 3644"/>
                <a:gd name="T109" fmla="*/ 629 h 629"/>
                <a:gd name="T110" fmla="*/ 1742 w 3644"/>
                <a:gd name="T111" fmla="*/ 629 h 629"/>
                <a:gd name="T112" fmla="*/ 1515 w 3644"/>
                <a:gd name="T113" fmla="*/ 629 h 629"/>
                <a:gd name="T114" fmla="*/ 3138 w 3644"/>
                <a:gd name="T115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4" h="629">
                  <a:moveTo>
                    <a:pt x="19" y="306"/>
                  </a:moveTo>
                  <a:lnTo>
                    <a:pt x="10" y="315"/>
                  </a:lnTo>
                  <a:lnTo>
                    <a:pt x="19" y="323"/>
                  </a:lnTo>
                  <a:lnTo>
                    <a:pt x="15" y="328"/>
                  </a:lnTo>
                  <a:lnTo>
                    <a:pt x="0" y="315"/>
                  </a:lnTo>
                  <a:lnTo>
                    <a:pt x="15" y="301"/>
                  </a:lnTo>
                  <a:lnTo>
                    <a:pt x="19" y="306"/>
                  </a:lnTo>
                  <a:moveTo>
                    <a:pt x="1873" y="6"/>
                  </a:moveTo>
                  <a:lnTo>
                    <a:pt x="1905" y="6"/>
                  </a:lnTo>
                  <a:lnTo>
                    <a:pt x="1905" y="0"/>
                  </a:lnTo>
                  <a:lnTo>
                    <a:pt x="1873" y="0"/>
                  </a:lnTo>
                  <a:lnTo>
                    <a:pt x="1873" y="6"/>
                  </a:lnTo>
                  <a:moveTo>
                    <a:pt x="1613" y="6"/>
                  </a:moveTo>
                  <a:lnTo>
                    <a:pt x="1646" y="6"/>
                  </a:lnTo>
                  <a:lnTo>
                    <a:pt x="1646" y="0"/>
                  </a:lnTo>
                  <a:lnTo>
                    <a:pt x="1613" y="0"/>
                  </a:lnTo>
                  <a:lnTo>
                    <a:pt x="1613" y="6"/>
                  </a:lnTo>
                  <a:moveTo>
                    <a:pt x="1807" y="6"/>
                  </a:moveTo>
                  <a:lnTo>
                    <a:pt x="1840" y="6"/>
                  </a:lnTo>
                  <a:lnTo>
                    <a:pt x="1840" y="0"/>
                  </a:lnTo>
                  <a:lnTo>
                    <a:pt x="1807" y="0"/>
                  </a:lnTo>
                  <a:lnTo>
                    <a:pt x="1807" y="6"/>
                  </a:lnTo>
                  <a:moveTo>
                    <a:pt x="1742" y="6"/>
                  </a:moveTo>
                  <a:lnTo>
                    <a:pt x="1775" y="6"/>
                  </a:lnTo>
                  <a:lnTo>
                    <a:pt x="1775" y="0"/>
                  </a:lnTo>
                  <a:lnTo>
                    <a:pt x="1742" y="0"/>
                  </a:lnTo>
                  <a:lnTo>
                    <a:pt x="1742" y="6"/>
                  </a:lnTo>
                  <a:moveTo>
                    <a:pt x="1222" y="6"/>
                  </a:moveTo>
                  <a:lnTo>
                    <a:pt x="1255" y="6"/>
                  </a:lnTo>
                  <a:lnTo>
                    <a:pt x="1255" y="0"/>
                  </a:lnTo>
                  <a:lnTo>
                    <a:pt x="1222" y="0"/>
                  </a:lnTo>
                  <a:lnTo>
                    <a:pt x="1222" y="6"/>
                  </a:lnTo>
                  <a:moveTo>
                    <a:pt x="1353" y="6"/>
                  </a:moveTo>
                  <a:lnTo>
                    <a:pt x="1386" y="6"/>
                  </a:lnTo>
                  <a:lnTo>
                    <a:pt x="1386" y="0"/>
                  </a:lnTo>
                  <a:lnTo>
                    <a:pt x="1353" y="0"/>
                  </a:lnTo>
                  <a:lnTo>
                    <a:pt x="1353" y="6"/>
                  </a:lnTo>
                  <a:moveTo>
                    <a:pt x="1288" y="6"/>
                  </a:moveTo>
                  <a:lnTo>
                    <a:pt x="1320" y="6"/>
                  </a:lnTo>
                  <a:lnTo>
                    <a:pt x="1320" y="0"/>
                  </a:lnTo>
                  <a:lnTo>
                    <a:pt x="1288" y="0"/>
                  </a:lnTo>
                  <a:lnTo>
                    <a:pt x="1288" y="6"/>
                  </a:lnTo>
                  <a:moveTo>
                    <a:pt x="1418" y="6"/>
                  </a:moveTo>
                  <a:lnTo>
                    <a:pt x="1449" y="6"/>
                  </a:lnTo>
                  <a:lnTo>
                    <a:pt x="1449" y="0"/>
                  </a:lnTo>
                  <a:lnTo>
                    <a:pt x="1418" y="0"/>
                  </a:lnTo>
                  <a:lnTo>
                    <a:pt x="1418" y="6"/>
                  </a:lnTo>
                  <a:moveTo>
                    <a:pt x="1482" y="6"/>
                  </a:moveTo>
                  <a:lnTo>
                    <a:pt x="1515" y="6"/>
                  </a:lnTo>
                  <a:lnTo>
                    <a:pt x="1515" y="0"/>
                  </a:lnTo>
                  <a:lnTo>
                    <a:pt x="1482" y="0"/>
                  </a:lnTo>
                  <a:lnTo>
                    <a:pt x="1482" y="6"/>
                  </a:lnTo>
                  <a:moveTo>
                    <a:pt x="1547" y="6"/>
                  </a:moveTo>
                  <a:lnTo>
                    <a:pt x="1580" y="6"/>
                  </a:lnTo>
                  <a:lnTo>
                    <a:pt x="1580" y="0"/>
                  </a:lnTo>
                  <a:lnTo>
                    <a:pt x="1547" y="0"/>
                  </a:lnTo>
                  <a:lnTo>
                    <a:pt x="1547" y="6"/>
                  </a:lnTo>
                  <a:moveTo>
                    <a:pt x="2391" y="6"/>
                  </a:moveTo>
                  <a:lnTo>
                    <a:pt x="2423" y="6"/>
                  </a:lnTo>
                  <a:lnTo>
                    <a:pt x="2423" y="0"/>
                  </a:lnTo>
                  <a:lnTo>
                    <a:pt x="2391" y="0"/>
                  </a:lnTo>
                  <a:lnTo>
                    <a:pt x="2391" y="6"/>
                  </a:lnTo>
                  <a:moveTo>
                    <a:pt x="1936" y="6"/>
                  </a:moveTo>
                  <a:lnTo>
                    <a:pt x="1969" y="6"/>
                  </a:lnTo>
                  <a:lnTo>
                    <a:pt x="1969" y="0"/>
                  </a:lnTo>
                  <a:lnTo>
                    <a:pt x="1936" y="0"/>
                  </a:lnTo>
                  <a:lnTo>
                    <a:pt x="1936" y="6"/>
                  </a:lnTo>
                  <a:moveTo>
                    <a:pt x="2456" y="6"/>
                  </a:moveTo>
                  <a:lnTo>
                    <a:pt x="2489" y="6"/>
                  </a:lnTo>
                  <a:lnTo>
                    <a:pt x="2489" y="0"/>
                  </a:lnTo>
                  <a:lnTo>
                    <a:pt x="2456" y="0"/>
                  </a:lnTo>
                  <a:lnTo>
                    <a:pt x="2456" y="6"/>
                  </a:lnTo>
                  <a:moveTo>
                    <a:pt x="2262" y="6"/>
                  </a:moveTo>
                  <a:lnTo>
                    <a:pt x="2294" y="6"/>
                  </a:lnTo>
                  <a:lnTo>
                    <a:pt x="2294" y="0"/>
                  </a:lnTo>
                  <a:lnTo>
                    <a:pt x="2262" y="0"/>
                  </a:lnTo>
                  <a:lnTo>
                    <a:pt x="2262" y="6"/>
                  </a:lnTo>
                  <a:moveTo>
                    <a:pt x="2327" y="6"/>
                  </a:moveTo>
                  <a:lnTo>
                    <a:pt x="2360" y="6"/>
                  </a:lnTo>
                  <a:lnTo>
                    <a:pt x="2360" y="0"/>
                  </a:lnTo>
                  <a:lnTo>
                    <a:pt x="2327" y="0"/>
                  </a:lnTo>
                  <a:lnTo>
                    <a:pt x="2327" y="6"/>
                  </a:lnTo>
                  <a:moveTo>
                    <a:pt x="2067" y="6"/>
                  </a:moveTo>
                  <a:lnTo>
                    <a:pt x="2100" y="6"/>
                  </a:lnTo>
                  <a:lnTo>
                    <a:pt x="2100" y="0"/>
                  </a:lnTo>
                  <a:lnTo>
                    <a:pt x="2067" y="0"/>
                  </a:lnTo>
                  <a:lnTo>
                    <a:pt x="2067" y="6"/>
                  </a:lnTo>
                  <a:moveTo>
                    <a:pt x="2002" y="6"/>
                  </a:moveTo>
                  <a:lnTo>
                    <a:pt x="2034" y="6"/>
                  </a:lnTo>
                  <a:lnTo>
                    <a:pt x="2034" y="0"/>
                  </a:lnTo>
                  <a:lnTo>
                    <a:pt x="2002" y="0"/>
                  </a:lnTo>
                  <a:lnTo>
                    <a:pt x="2002" y="6"/>
                  </a:lnTo>
                  <a:moveTo>
                    <a:pt x="2196" y="6"/>
                  </a:moveTo>
                  <a:lnTo>
                    <a:pt x="2229" y="6"/>
                  </a:lnTo>
                  <a:lnTo>
                    <a:pt x="2229" y="0"/>
                  </a:lnTo>
                  <a:lnTo>
                    <a:pt x="2196" y="0"/>
                  </a:lnTo>
                  <a:lnTo>
                    <a:pt x="2196" y="6"/>
                  </a:lnTo>
                  <a:moveTo>
                    <a:pt x="2133" y="6"/>
                  </a:moveTo>
                  <a:lnTo>
                    <a:pt x="2164" y="6"/>
                  </a:lnTo>
                  <a:lnTo>
                    <a:pt x="2164" y="0"/>
                  </a:lnTo>
                  <a:lnTo>
                    <a:pt x="2133" y="0"/>
                  </a:lnTo>
                  <a:lnTo>
                    <a:pt x="2133" y="6"/>
                  </a:lnTo>
                  <a:moveTo>
                    <a:pt x="444" y="6"/>
                  </a:moveTo>
                  <a:lnTo>
                    <a:pt x="477" y="6"/>
                  </a:lnTo>
                  <a:lnTo>
                    <a:pt x="477" y="0"/>
                  </a:lnTo>
                  <a:lnTo>
                    <a:pt x="444" y="0"/>
                  </a:lnTo>
                  <a:lnTo>
                    <a:pt x="444" y="6"/>
                  </a:lnTo>
                  <a:moveTo>
                    <a:pt x="312" y="1"/>
                  </a:moveTo>
                  <a:lnTo>
                    <a:pt x="317" y="6"/>
                  </a:lnTo>
                  <a:lnTo>
                    <a:pt x="319" y="6"/>
                  </a:lnTo>
                  <a:lnTo>
                    <a:pt x="346" y="6"/>
                  </a:lnTo>
                  <a:lnTo>
                    <a:pt x="346" y="0"/>
                  </a:lnTo>
                  <a:lnTo>
                    <a:pt x="315" y="0"/>
                  </a:lnTo>
                  <a:lnTo>
                    <a:pt x="312" y="1"/>
                  </a:lnTo>
                  <a:moveTo>
                    <a:pt x="266" y="49"/>
                  </a:moveTo>
                  <a:lnTo>
                    <a:pt x="271" y="52"/>
                  </a:lnTo>
                  <a:lnTo>
                    <a:pt x="294" y="29"/>
                  </a:lnTo>
                  <a:lnTo>
                    <a:pt x="289" y="26"/>
                  </a:lnTo>
                  <a:lnTo>
                    <a:pt x="266" y="49"/>
                  </a:lnTo>
                  <a:moveTo>
                    <a:pt x="379" y="6"/>
                  </a:moveTo>
                  <a:lnTo>
                    <a:pt x="412" y="6"/>
                  </a:lnTo>
                  <a:lnTo>
                    <a:pt x="412" y="0"/>
                  </a:lnTo>
                  <a:lnTo>
                    <a:pt x="379" y="0"/>
                  </a:lnTo>
                  <a:lnTo>
                    <a:pt x="379" y="6"/>
                  </a:lnTo>
                  <a:moveTo>
                    <a:pt x="220" y="95"/>
                  </a:moveTo>
                  <a:lnTo>
                    <a:pt x="225" y="98"/>
                  </a:lnTo>
                  <a:lnTo>
                    <a:pt x="248" y="75"/>
                  </a:lnTo>
                  <a:lnTo>
                    <a:pt x="243" y="72"/>
                  </a:lnTo>
                  <a:lnTo>
                    <a:pt x="220" y="95"/>
                  </a:lnTo>
                  <a:moveTo>
                    <a:pt x="2521" y="6"/>
                  </a:moveTo>
                  <a:lnTo>
                    <a:pt x="2554" y="6"/>
                  </a:lnTo>
                  <a:lnTo>
                    <a:pt x="2554" y="0"/>
                  </a:lnTo>
                  <a:lnTo>
                    <a:pt x="2521" y="0"/>
                  </a:lnTo>
                  <a:lnTo>
                    <a:pt x="2521" y="6"/>
                  </a:lnTo>
                  <a:moveTo>
                    <a:pt x="37" y="278"/>
                  </a:moveTo>
                  <a:lnTo>
                    <a:pt x="42" y="283"/>
                  </a:lnTo>
                  <a:lnTo>
                    <a:pt x="65" y="260"/>
                  </a:lnTo>
                  <a:lnTo>
                    <a:pt x="60" y="255"/>
                  </a:lnTo>
                  <a:lnTo>
                    <a:pt x="37" y="278"/>
                  </a:lnTo>
                  <a:moveTo>
                    <a:pt x="1159" y="6"/>
                  </a:moveTo>
                  <a:lnTo>
                    <a:pt x="1191" y="6"/>
                  </a:lnTo>
                  <a:lnTo>
                    <a:pt x="1191" y="0"/>
                  </a:lnTo>
                  <a:lnTo>
                    <a:pt x="1159" y="0"/>
                  </a:lnTo>
                  <a:lnTo>
                    <a:pt x="1159" y="6"/>
                  </a:lnTo>
                  <a:moveTo>
                    <a:pt x="175" y="140"/>
                  </a:moveTo>
                  <a:lnTo>
                    <a:pt x="180" y="145"/>
                  </a:lnTo>
                  <a:lnTo>
                    <a:pt x="202" y="122"/>
                  </a:lnTo>
                  <a:lnTo>
                    <a:pt x="198" y="118"/>
                  </a:lnTo>
                  <a:lnTo>
                    <a:pt x="175" y="140"/>
                  </a:lnTo>
                  <a:moveTo>
                    <a:pt x="111" y="214"/>
                  </a:moveTo>
                  <a:lnTo>
                    <a:pt x="106" y="209"/>
                  </a:lnTo>
                  <a:lnTo>
                    <a:pt x="83" y="232"/>
                  </a:lnTo>
                  <a:lnTo>
                    <a:pt x="88" y="237"/>
                  </a:lnTo>
                  <a:lnTo>
                    <a:pt x="111" y="214"/>
                  </a:lnTo>
                  <a:moveTo>
                    <a:pt x="129" y="186"/>
                  </a:moveTo>
                  <a:lnTo>
                    <a:pt x="134" y="191"/>
                  </a:lnTo>
                  <a:lnTo>
                    <a:pt x="157" y="168"/>
                  </a:lnTo>
                  <a:lnTo>
                    <a:pt x="152" y="163"/>
                  </a:lnTo>
                  <a:lnTo>
                    <a:pt x="129" y="186"/>
                  </a:lnTo>
                  <a:moveTo>
                    <a:pt x="508" y="6"/>
                  </a:moveTo>
                  <a:lnTo>
                    <a:pt x="541" y="6"/>
                  </a:lnTo>
                  <a:lnTo>
                    <a:pt x="541" y="0"/>
                  </a:lnTo>
                  <a:lnTo>
                    <a:pt x="508" y="0"/>
                  </a:lnTo>
                  <a:lnTo>
                    <a:pt x="508" y="6"/>
                  </a:lnTo>
                  <a:moveTo>
                    <a:pt x="899" y="6"/>
                  </a:moveTo>
                  <a:lnTo>
                    <a:pt x="931" y="6"/>
                  </a:lnTo>
                  <a:lnTo>
                    <a:pt x="931" y="0"/>
                  </a:lnTo>
                  <a:lnTo>
                    <a:pt x="899" y="0"/>
                  </a:lnTo>
                  <a:lnTo>
                    <a:pt x="899" y="6"/>
                  </a:lnTo>
                  <a:moveTo>
                    <a:pt x="964" y="6"/>
                  </a:moveTo>
                  <a:lnTo>
                    <a:pt x="995" y="6"/>
                  </a:lnTo>
                  <a:lnTo>
                    <a:pt x="995" y="0"/>
                  </a:lnTo>
                  <a:lnTo>
                    <a:pt x="964" y="0"/>
                  </a:lnTo>
                  <a:lnTo>
                    <a:pt x="964" y="6"/>
                  </a:lnTo>
                  <a:moveTo>
                    <a:pt x="573" y="6"/>
                  </a:moveTo>
                  <a:lnTo>
                    <a:pt x="606" y="6"/>
                  </a:lnTo>
                  <a:lnTo>
                    <a:pt x="606" y="0"/>
                  </a:lnTo>
                  <a:lnTo>
                    <a:pt x="573" y="0"/>
                  </a:lnTo>
                  <a:lnTo>
                    <a:pt x="573" y="6"/>
                  </a:lnTo>
                  <a:moveTo>
                    <a:pt x="1093" y="6"/>
                  </a:moveTo>
                  <a:lnTo>
                    <a:pt x="1126" y="6"/>
                  </a:lnTo>
                  <a:lnTo>
                    <a:pt x="1126" y="0"/>
                  </a:lnTo>
                  <a:lnTo>
                    <a:pt x="1093" y="0"/>
                  </a:lnTo>
                  <a:lnTo>
                    <a:pt x="1093" y="6"/>
                  </a:lnTo>
                  <a:moveTo>
                    <a:pt x="1028" y="6"/>
                  </a:moveTo>
                  <a:lnTo>
                    <a:pt x="1060" y="6"/>
                  </a:lnTo>
                  <a:lnTo>
                    <a:pt x="1060" y="0"/>
                  </a:lnTo>
                  <a:lnTo>
                    <a:pt x="1028" y="0"/>
                  </a:lnTo>
                  <a:lnTo>
                    <a:pt x="1028" y="6"/>
                  </a:lnTo>
                  <a:moveTo>
                    <a:pt x="833" y="6"/>
                  </a:moveTo>
                  <a:lnTo>
                    <a:pt x="866" y="6"/>
                  </a:lnTo>
                  <a:lnTo>
                    <a:pt x="866" y="0"/>
                  </a:lnTo>
                  <a:lnTo>
                    <a:pt x="833" y="0"/>
                  </a:lnTo>
                  <a:lnTo>
                    <a:pt x="833" y="6"/>
                  </a:lnTo>
                  <a:moveTo>
                    <a:pt x="639" y="6"/>
                  </a:moveTo>
                  <a:lnTo>
                    <a:pt x="672" y="6"/>
                  </a:lnTo>
                  <a:lnTo>
                    <a:pt x="672" y="0"/>
                  </a:lnTo>
                  <a:lnTo>
                    <a:pt x="639" y="0"/>
                  </a:lnTo>
                  <a:lnTo>
                    <a:pt x="639" y="6"/>
                  </a:lnTo>
                  <a:moveTo>
                    <a:pt x="704" y="6"/>
                  </a:moveTo>
                  <a:lnTo>
                    <a:pt x="735" y="6"/>
                  </a:lnTo>
                  <a:lnTo>
                    <a:pt x="735" y="0"/>
                  </a:lnTo>
                  <a:lnTo>
                    <a:pt x="704" y="0"/>
                  </a:lnTo>
                  <a:lnTo>
                    <a:pt x="704" y="6"/>
                  </a:lnTo>
                  <a:moveTo>
                    <a:pt x="768" y="6"/>
                  </a:moveTo>
                  <a:lnTo>
                    <a:pt x="801" y="6"/>
                  </a:lnTo>
                  <a:lnTo>
                    <a:pt x="801" y="0"/>
                  </a:lnTo>
                  <a:lnTo>
                    <a:pt x="768" y="0"/>
                  </a:lnTo>
                  <a:lnTo>
                    <a:pt x="768" y="6"/>
                  </a:lnTo>
                  <a:moveTo>
                    <a:pt x="1677" y="6"/>
                  </a:moveTo>
                  <a:lnTo>
                    <a:pt x="1709" y="6"/>
                  </a:lnTo>
                  <a:lnTo>
                    <a:pt x="1709" y="0"/>
                  </a:lnTo>
                  <a:lnTo>
                    <a:pt x="1677" y="0"/>
                  </a:lnTo>
                  <a:lnTo>
                    <a:pt x="1677" y="6"/>
                  </a:lnTo>
                  <a:moveTo>
                    <a:pt x="3236" y="6"/>
                  </a:moveTo>
                  <a:lnTo>
                    <a:pt x="3268" y="6"/>
                  </a:lnTo>
                  <a:lnTo>
                    <a:pt x="3268" y="0"/>
                  </a:lnTo>
                  <a:lnTo>
                    <a:pt x="3236" y="0"/>
                  </a:lnTo>
                  <a:lnTo>
                    <a:pt x="3236" y="6"/>
                  </a:lnTo>
                  <a:moveTo>
                    <a:pt x="3430" y="6"/>
                  </a:moveTo>
                  <a:lnTo>
                    <a:pt x="3463" y="6"/>
                  </a:lnTo>
                  <a:lnTo>
                    <a:pt x="3463" y="0"/>
                  </a:lnTo>
                  <a:lnTo>
                    <a:pt x="3430" y="0"/>
                  </a:lnTo>
                  <a:lnTo>
                    <a:pt x="3430" y="6"/>
                  </a:lnTo>
                  <a:moveTo>
                    <a:pt x="3561" y="6"/>
                  </a:moveTo>
                  <a:lnTo>
                    <a:pt x="3592" y="6"/>
                  </a:lnTo>
                  <a:lnTo>
                    <a:pt x="3592" y="0"/>
                  </a:lnTo>
                  <a:lnTo>
                    <a:pt x="3561" y="0"/>
                  </a:lnTo>
                  <a:lnTo>
                    <a:pt x="3561" y="6"/>
                  </a:lnTo>
                  <a:moveTo>
                    <a:pt x="3496" y="6"/>
                  </a:moveTo>
                  <a:lnTo>
                    <a:pt x="3528" y="6"/>
                  </a:lnTo>
                  <a:lnTo>
                    <a:pt x="3528" y="0"/>
                  </a:lnTo>
                  <a:lnTo>
                    <a:pt x="3496" y="0"/>
                  </a:lnTo>
                  <a:lnTo>
                    <a:pt x="3496" y="6"/>
                  </a:lnTo>
                  <a:moveTo>
                    <a:pt x="2781" y="6"/>
                  </a:moveTo>
                  <a:lnTo>
                    <a:pt x="2814" y="6"/>
                  </a:lnTo>
                  <a:lnTo>
                    <a:pt x="2814" y="0"/>
                  </a:lnTo>
                  <a:lnTo>
                    <a:pt x="2781" y="0"/>
                  </a:lnTo>
                  <a:lnTo>
                    <a:pt x="2781" y="6"/>
                  </a:lnTo>
                  <a:moveTo>
                    <a:pt x="3041" y="6"/>
                  </a:moveTo>
                  <a:lnTo>
                    <a:pt x="3074" y="6"/>
                  </a:lnTo>
                  <a:lnTo>
                    <a:pt x="3074" y="0"/>
                  </a:lnTo>
                  <a:lnTo>
                    <a:pt x="3041" y="0"/>
                  </a:lnTo>
                  <a:lnTo>
                    <a:pt x="3041" y="6"/>
                  </a:lnTo>
                  <a:moveTo>
                    <a:pt x="2910" y="6"/>
                  </a:moveTo>
                  <a:lnTo>
                    <a:pt x="2943" y="6"/>
                  </a:lnTo>
                  <a:lnTo>
                    <a:pt x="2943" y="0"/>
                  </a:lnTo>
                  <a:lnTo>
                    <a:pt x="2910" y="0"/>
                  </a:lnTo>
                  <a:lnTo>
                    <a:pt x="2910" y="6"/>
                  </a:lnTo>
                  <a:moveTo>
                    <a:pt x="2976" y="6"/>
                  </a:moveTo>
                  <a:lnTo>
                    <a:pt x="3009" y="6"/>
                  </a:lnTo>
                  <a:lnTo>
                    <a:pt x="3009" y="0"/>
                  </a:lnTo>
                  <a:lnTo>
                    <a:pt x="2976" y="0"/>
                  </a:lnTo>
                  <a:lnTo>
                    <a:pt x="2976" y="6"/>
                  </a:lnTo>
                  <a:moveTo>
                    <a:pt x="3170" y="6"/>
                  </a:moveTo>
                  <a:lnTo>
                    <a:pt x="3203" y="6"/>
                  </a:lnTo>
                  <a:lnTo>
                    <a:pt x="3203" y="0"/>
                  </a:lnTo>
                  <a:lnTo>
                    <a:pt x="3170" y="0"/>
                  </a:lnTo>
                  <a:lnTo>
                    <a:pt x="3170" y="6"/>
                  </a:lnTo>
                  <a:moveTo>
                    <a:pt x="2847" y="6"/>
                  </a:moveTo>
                  <a:lnTo>
                    <a:pt x="2878" y="6"/>
                  </a:lnTo>
                  <a:lnTo>
                    <a:pt x="2878" y="0"/>
                  </a:lnTo>
                  <a:lnTo>
                    <a:pt x="2847" y="0"/>
                  </a:lnTo>
                  <a:lnTo>
                    <a:pt x="2847" y="6"/>
                  </a:lnTo>
                  <a:moveTo>
                    <a:pt x="3365" y="6"/>
                  </a:moveTo>
                  <a:lnTo>
                    <a:pt x="3397" y="6"/>
                  </a:lnTo>
                  <a:lnTo>
                    <a:pt x="3397" y="0"/>
                  </a:lnTo>
                  <a:lnTo>
                    <a:pt x="3365" y="0"/>
                  </a:lnTo>
                  <a:lnTo>
                    <a:pt x="3365" y="6"/>
                  </a:lnTo>
                  <a:moveTo>
                    <a:pt x="2651" y="6"/>
                  </a:moveTo>
                  <a:lnTo>
                    <a:pt x="2683" y="6"/>
                  </a:lnTo>
                  <a:lnTo>
                    <a:pt x="2683" y="0"/>
                  </a:lnTo>
                  <a:lnTo>
                    <a:pt x="2651" y="0"/>
                  </a:lnTo>
                  <a:lnTo>
                    <a:pt x="2651" y="6"/>
                  </a:lnTo>
                  <a:moveTo>
                    <a:pt x="3105" y="6"/>
                  </a:moveTo>
                  <a:lnTo>
                    <a:pt x="3138" y="6"/>
                  </a:lnTo>
                  <a:lnTo>
                    <a:pt x="3138" y="0"/>
                  </a:lnTo>
                  <a:lnTo>
                    <a:pt x="3105" y="0"/>
                  </a:lnTo>
                  <a:lnTo>
                    <a:pt x="3105" y="6"/>
                  </a:lnTo>
                  <a:moveTo>
                    <a:pt x="2587" y="6"/>
                  </a:moveTo>
                  <a:lnTo>
                    <a:pt x="2620" y="6"/>
                  </a:lnTo>
                  <a:lnTo>
                    <a:pt x="2620" y="0"/>
                  </a:lnTo>
                  <a:lnTo>
                    <a:pt x="2587" y="0"/>
                  </a:lnTo>
                  <a:lnTo>
                    <a:pt x="2587" y="6"/>
                  </a:lnTo>
                  <a:moveTo>
                    <a:pt x="3301" y="6"/>
                  </a:moveTo>
                  <a:lnTo>
                    <a:pt x="3332" y="6"/>
                  </a:lnTo>
                  <a:lnTo>
                    <a:pt x="3332" y="0"/>
                  </a:lnTo>
                  <a:lnTo>
                    <a:pt x="3301" y="0"/>
                  </a:lnTo>
                  <a:lnTo>
                    <a:pt x="3301" y="6"/>
                  </a:lnTo>
                  <a:moveTo>
                    <a:pt x="2716" y="6"/>
                  </a:moveTo>
                  <a:lnTo>
                    <a:pt x="2749" y="6"/>
                  </a:lnTo>
                  <a:lnTo>
                    <a:pt x="2749" y="0"/>
                  </a:lnTo>
                  <a:lnTo>
                    <a:pt x="2716" y="0"/>
                  </a:lnTo>
                  <a:lnTo>
                    <a:pt x="2716" y="6"/>
                  </a:lnTo>
                  <a:moveTo>
                    <a:pt x="3625" y="0"/>
                  </a:moveTo>
                  <a:lnTo>
                    <a:pt x="3625" y="6"/>
                  </a:lnTo>
                  <a:lnTo>
                    <a:pt x="3638" y="6"/>
                  </a:lnTo>
                  <a:lnTo>
                    <a:pt x="3638" y="19"/>
                  </a:lnTo>
                  <a:lnTo>
                    <a:pt x="3644" y="19"/>
                  </a:lnTo>
                  <a:lnTo>
                    <a:pt x="3644" y="0"/>
                  </a:lnTo>
                  <a:lnTo>
                    <a:pt x="3625" y="0"/>
                  </a:lnTo>
                  <a:moveTo>
                    <a:pt x="3638" y="82"/>
                  </a:moveTo>
                  <a:lnTo>
                    <a:pt x="3644" y="82"/>
                  </a:lnTo>
                  <a:lnTo>
                    <a:pt x="3644" y="51"/>
                  </a:lnTo>
                  <a:lnTo>
                    <a:pt x="3638" y="51"/>
                  </a:lnTo>
                  <a:lnTo>
                    <a:pt x="3638" y="82"/>
                  </a:lnTo>
                  <a:moveTo>
                    <a:pt x="3638" y="516"/>
                  </a:moveTo>
                  <a:lnTo>
                    <a:pt x="3644" y="516"/>
                  </a:lnTo>
                  <a:lnTo>
                    <a:pt x="3644" y="485"/>
                  </a:lnTo>
                  <a:lnTo>
                    <a:pt x="3638" y="485"/>
                  </a:lnTo>
                  <a:lnTo>
                    <a:pt x="3638" y="516"/>
                  </a:lnTo>
                  <a:moveTo>
                    <a:pt x="3638" y="268"/>
                  </a:moveTo>
                  <a:lnTo>
                    <a:pt x="3644" y="268"/>
                  </a:lnTo>
                  <a:lnTo>
                    <a:pt x="3644" y="237"/>
                  </a:lnTo>
                  <a:lnTo>
                    <a:pt x="3638" y="237"/>
                  </a:lnTo>
                  <a:lnTo>
                    <a:pt x="3638" y="268"/>
                  </a:lnTo>
                  <a:moveTo>
                    <a:pt x="3638" y="578"/>
                  </a:moveTo>
                  <a:lnTo>
                    <a:pt x="3644" y="578"/>
                  </a:lnTo>
                  <a:lnTo>
                    <a:pt x="3644" y="547"/>
                  </a:lnTo>
                  <a:lnTo>
                    <a:pt x="3638" y="547"/>
                  </a:lnTo>
                  <a:lnTo>
                    <a:pt x="3638" y="578"/>
                  </a:lnTo>
                  <a:moveTo>
                    <a:pt x="3638" y="454"/>
                  </a:moveTo>
                  <a:lnTo>
                    <a:pt x="3644" y="454"/>
                  </a:lnTo>
                  <a:lnTo>
                    <a:pt x="3644" y="423"/>
                  </a:lnTo>
                  <a:lnTo>
                    <a:pt x="3638" y="423"/>
                  </a:lnTo>
                  <a:lnTo>
                    <a:pt x="3638" y="454"/>
                  </a:lnTo>
                  <a:moveTo>
                    <a:pt x="3638" y="144"/>
                  </a:moveTo>
                  <a:lnTo>
                    <a:pt x="3644" y="144"/>
                  </a:lnTo>
                  <a:lnTo>
                    <a:pt x="3644" y="113"/>
                  </a:lnTo>
                  <a:lnTo>
                    <a:pt x="3638" y="113"/>
                  </a:lnTo>
                  <a:lnTo>
                    <a:pt x="3638" y="144"/>
                  </a:lnTo>
                  <a:moveTo>
                    <a:pt x="3638" y="330"/>
                  </a:moveTo>
                  <a:lnTo>
                    <a:pt x="3644" y="330"/>
                  </a:lnTo>
                  <a:lnTo>
                    <a:pt x="3644" y="299"/>
                  </a:lnTo>
                  <a:lnTo>
                    <a:pt x="3638" y="299"/>
                  </a:lnTo>
                  <a:lnTo>
                    <a:pt x="3638" y="330"/>
                  </a:lnTo>
                  <a:moveTo>
                    <a:pt x="3638" y="206"/>
                  </a:moveTo>
                  <a:lnTo>
                    <a:pt x="3644" y="206"/>
                  </a:lnTo>
                  <a:lnTo>
                    <a:pt x="3644" y="175"/>
                  </a:lnTo>
                  <a:lnTo>
                    <a:pt x="3638" y="175"/>
                  </a:lnTo>
                  <a:lnTo>
                    <a:pt x="3638" y="206"/>
                  </a:lnTo>
                  <a:moveTo>
                    <a:pt x="3638" y="392"/>
                  </a:moveTo>
                  <a:lnTo>
                    <a:pt x="3644" y="392"/>
                  </a:lnTo>
                  <a:lnTo>
                    <a:pt x="3644" y="361"/>
                  </a:lnTo>
                  <a:lnTo>
                    <a:pt x="3638" y="361"/>
                  </a:lnTo>
                  <a:lnTo>
                    <a:pt x="3638" y="392"/>
                  </a:lnTo>
                  <a:moveTo>
                    <a:pt x="3638" y="623"/>
                  </a:moveTo>
                  <a:lnTo>
                    <a:pt x="3625" y="623"/>
                  </a:lnTo>
                  <a:lnTo>
                    <a:pt x="3625" y="629"/>
                  </a:lnTo>
                  <a:lnTo>
                    <a:pt x="3644" y="629"/>
                  </a:lnTo>
                  <a:lnTo>
                    <a:pt x="3644" y="610"/>
                  </a:lnTo>
                  <a:lnTo>
                    <a:pt x="3638" y="610"/>
                  </a:lnTo>
                  <a:lnTo>
                    <a:pt x="3638" y="623"/>
                  </a:lnTo>
                  <a:moveTo>
                    <a:pt x="3430" y="629"/>
                  </a:moveTo>
                  <a:lnTo>
                    <a:pt x="3463" y="629"/>
                  </a:lnTo>
                  <a:lnTo>
                    <a:pt x="3463" y="623"/>
                  </a:lnTo>
                  <a:lnTo>
                    <a:pt x="3430" y="623"/>
                  </a:lnTo>
                  <a:lnTo>
                    <a:pt x="3430" y="629"/>
                  </a:lnTo>
                  <a:moveTo>
                    <a:pt x="964" y="629"/>
                  </a:moveTo>
                  <a:lnTo>
                    <a:pt x="995" y="629"/>
                  </a:lnTo>
                  <a:lnTo>
                    <a:pt x="995" y="623"/>
                  </a:lnTo>
                  <a:lnTo>
                    <a:pt x="964" y="623"/>
                  </a:lnTo>
                  <a:lnTo>
                    <a:pt x="964" y="629"/>
                  </a:lnTo>
                  <a:moveTo>
                    <a:pt x="899" y="629"/>
                  </a:moveTo>
                  <a:lnTo>
                    <a:pt x="931" y="629"/>
                  </a:lnTo>
                  <a:lnTo>
                    <a:pt x="931" y="623"/>
                  </a:lnTo>
                  <a:lnTo>
                    <a:pt x="899" y="623"/>
                  </a:lnTo>
                  <a:lnTo>
                    <a:pt x="899" y="629"/>
                  </a:lnTo>
                  <a:moveTo>
                    <a:pt x="704" y="629"/>
                  </a:moveTo>
                  <a:lnTo>
                    <a:pt x="735" y="629"/>
                  </a:lnTo>
                  <a:lnTo>
                    <a:pt x="735" y="623"/>
                  </a:lnTo>
                  <a:lnTo>
                    <a:pt x="704" y="623"/>
                  </a:lnTo>
                  <a:lnTo>
                    <a:pt x="704" y="629"/>
                  </a:lnTo>
                  <a:moveTo>
                    <a:pt x="768" y="629"/>
                  </a:moveTo>
                  <a:lnTo>
                    <a:pt x="801" y="629"/>
                  </a:lnTo>
                  <a:lnTo>
                    <a:pt x="801" y="623"/>
                  </a:lnTo>
                  <a:lnTo>
                    <a:pt x="768" y="623"/>
                  </a:lnTo>
                  <a:lnTo>
                    <a:pt x="768" y="629"/>
                  </a:lnTo>
                  <a:moveTo>
                    <a:pt x="3496" y="629"/>
                  </a:moveTo>
                  <a:lnTo>
                    <a:pt x="3528" y="629"/>
                  </a:lnTo>
                  <a:lnTo>
                    <a:pt x="3528" y="623"/>
                  </a:lnTo>
                  <a:lnTo>
                    <a:pt x="3496" y="623"/>
                  </a:lnTo>
                  <a:lnTo>
                    <a:pt x="3496" y="629"/>
                  </a:lnTo>
                  <a:moveTo>
                    <a:pt x="833" y="629"/>
                  </a:moveTo>
                  <a:lnTo>
                    <a:pt x="866" y="629"/>
                  </a:lnTo>
                  <a:lnTo>
                    <a:pt x="866" y="623"/>
                  </a:lnTo>
                  <a:lnTo>
                    <a:pt x="833" y="623"/>
                  </a:lnTo>
                  <a:lnTo>
                    <a:pt x="833" y="629"/>
                  </a:lnTo>
                  <a:moveTo>
                    <a:pt x="3561" y="629"/>
                  </a:moveTo>
                  <a:lnTo>
                    <a:pt x="3592" y="629"/>
                  </a:lnTo>
                  <a:lnTo>
                    <a:pt x="3592" y="623"/>
                  </a:lnTo>
                  <a:lnTo>
                    <a:pt x="3561" y="623"/>
                  </a:lnTo>
                  <a:lnTo>
                    <a:pt x="3561" y="629"/>
                  </a:lnTo>
                  <a:moveTo>
                    <a:pt x="129" y="443"/>
                  </a:moveTo>
                  <a:lnTo>
                    <a:pt x="152" y="466"/>
                  </a:lnTo>
                  <a:lnTo>
                    <a:pt x="157" y="461"/>
                  </a:lnTo>
                  <a:lnTo>
                    <a:pt x="134" y="438"/>
                  </a:lnTo>
                  <a:lnTo>
                    <a:pt x="129" y="443"/>
                  </a:lnTo>
                  <a:moveTo>
                    <a:pt x="175" y="489"/>
                  </a:moveTo>
                  <a:lnTo>
                    <a:pt x="198" y="511"/>
                  </a:lnTo>
                  <a:lnTo>
                    <a:pt x="202" y="508"/>
                  </a:lnTo>
                  <a:lnTo>
                    <a:pt x="180" y="485"/>
                  </a:lnTo>
                  <a:lnTo>
                    <a:pt x="175" y="489"/>
                  </a:lnTo>
                  <a:moveTo>
                    <a:pt x="220" y="534"/>
                  </a:moveTo>
                  <a:lnTo>
                    <a:pt x="243" y="557"/>
                  </a:lnTo>
                  <a:lnTo>
                    <a:pt x="248" y="554"/>
                  </a:lnTo>
                  <a:lnTo>
                    <a:pt x="225" y="531"/>
                  </a:lnTo>
                  <a:lnTo>
                    <a:pt x="220" y="534"/>
                  </a:lnTo>
                  <a:moveTo>
                    <a:pt x="266" y="582"/>
                  </a:moveTo>
                  <a:lnTo>
                    <a:pt x="289" y="605"/>
                  </a:lnTo>
                  <a:lnTo>
                    <a:pt x="294" y="600"/>
                  </a:lnTo>
                  <a:lnTo>
                    <a:pt x="271" y="577"/>
                  </a:lnTo>
                  <a:lnTo>
                    <a:pt x="266" y="582"/>
                  </a:lnTo>
                  <a:moveTo>
                    <a:pt x="1028" y="629"/>
                  </a:moveTo>
                  <a:lnTo>
                    <a:pt x="1060" y="629"/>
                  </a:lnTo>
                  <a:lnTo>
                    <a:pt x="1060" y="623"/>
                  </a:lnTo>
                  <a:lnTo>
                    <a:pt x="1028" y="623"/>
                  </a:lnTo>
                  <a:lnTo>
                    <a:pt x="1028" y="629"/>
                  </a:lnTo>
                  <a:moveTo>
                    <a:pt x="83" y="397"/>
                  </a:moveTo>
                  <a:lnTo>
                    <a:pt x="106" y="420"/>
                  </a:lnTo>
                  <a:lnTo>
                    <a:pt x="111" y="415"/>
                  </a:lnTo>
                  <a:lnTo>
                    <a:pt x="88" y="392"/>
                  </a:lnTo>
                  <a:lnTo>
                    <a:pt x="83" y="397"/>
                  </a:lnTo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6"/>
                  </a:lnTo>
                  <a:lnTo>
                    <a:pt x="37" y="351"/>
                  </a:lnTo>
                  <a:moveTo>
                    <a:pt x="317" y="623"/>
                  </a:moveTo>
                  <a:lnTo>
                    <a:pt x="312" y="628"/>
                  </a:lnTo>
                  <a:lnTo>
                    <a:pt x="315" y="629"/>
                  </a:lnTo>
                  <a:lnTo>
                    <a:pt x="346" y="629"/>
                  </a:lnTo>
                  <a:lnTo>
                    <a:pt x="346" y="623"/>
                  </a:lnTo>
                  <a:lnTo>
                    <a:pt x="319" y="623"/>
                  </a:lnTo>
                  <a:lnTo>
                    <a:pt x="317" y="623"/>
                  </a:lnTo>
                  <a:moveTo>
                    <a:pt x="573" y="629"/>
                  </a:moveTo>
                  <a:lnTo>
                    <a:pt x="606" y="629"/>
                  </a:lnTo>
                  <a:lnTo>
                    <a:pt x="606" y="623"/>
                  </a:lnTo>
                  <a:lnTo>
                    <a:pt x="573" y="623"/>
                  </a:lnTo>
                  <a:lnTo>
                    <a:pt x="573" y="629"/>
                  </a:lnTo>
                  <a:moveTo>
                    <a:pt x="639" y="629"/>
                  </a:moveTo>
                  <a:lnTo>
                    <a:pt x="672" y="629"/>
                  </a:lnTo>
                  <a:lnTo>
                    <a:pt x="672" y="623"/>
                  </a:lnTo>
                  <a:lnTo>
                    <a:pt x="639" y="623"/>
                  </a:lnTo>
                  <a:lnTo>
                    <a:pt x="639" y="629"/>
                  </a:lnTo>
                  <a:moveTo>
                    <a:pt x="508" y="629"/>
                  </a:moveTo>
                  <a:lnTo>
                    <a:pt x="541" y="629"/>
                  </a:lnTo>
                  <a:lnTo>
                    <a:pt x="541" y="623"/>
                  </a:lnTo>
                  <a:lnTo>
                    <a:pt x="508" y="623"/>
                  </a:lnTo>
                  <a:lnTo>
                    <a:pt x="508" y="629"/>
                  </a:lnTo>
                  <a:moveTo>
                    <a:pt x="444" y="629"/>
                  </a:moveTo>
                  <a:lnTo>
                    <a:pt x="477" y="629"/>
                  </a:lnTo>
                  <a:lnTo>
                    <a:pt x="477" y="623"/>
                  </a:lnTo>
                  <a:lnTo>
                    <a:pt x="444" y="623"/>
                  </a:lnTo>
                  <a:lnTo>
                    <a:pt x="444" y="629"/>
                  </a:lnTo>
                  <a:moveTo>
                    <a:pt x="379" y="629"/>
                  </a:moveTo>
                  <a:lnTo>
                    <a:pt x="412" y="629"/>
                  </a:lnTo>
                  <a:lnTo>
                    <a:pt x="412" y="623"/>
                  </a:lnTo>
                  <a:lnTo>
                    <a:pt x="379" y="623"/>
                  </a:lnTo>
                  <a:lnTo>
                    <a:pt x="379" y="629"/>
                  </a:lnTo>
                  <a:moveTo>
                    <a:pt x="2196" y="629"/>
                  </a:moveTo>
                  <a:lnTo>
                    <a:pt x="2229" y="629"/>
                  </a:lnTo>
                  <a:lnTo>
                    <a:pt x="2229" y="623"/>
                  </a:lnTo>
                  <a:lnTo>
                    <a:pt x="2196" y="623"/>
                  </a:lnTo>
                  <a:lnTo>
                    <a:pt x="2196" y="629"/>
                  </a:lnTo>
                  <a:moveTo>
                    <a:pt x="2002" y="629"/>
                  </a:moveTo>
                  <a:lnTo>
                    <a:pt x="2034" y="629"/>
                  </a:lnTo>
                  <a:lnTo>
                    <a:pt x="2034" y="623"/>
                  </a:lnTo>
                  <a:lnTo>
                    <a:pt x="2002" y="623"/>
                  </a:lnTo>
                  <a:lnTo>
                    <a:pt x="2002" y="629"/>
                  </a:lnTo>
                  <a:moveTo>
                    <a:pt x="2847" y="629"/>
                  </a:moveTo>
                  <a:lnTo>
                    <a:pt x="2878" y="629"/>
                  </a:lnTo>
                  <a:lnTo>
                    <a:pt x="2878" y="623"/>
                  </a:lnTo>
                  <a:lnTo>
                    <a:pt x="2847" y="623"/>
                  </a:lnTo>
                  <a:lnTo>
                    <a:pt x="2847" y="629"/>
                  </a:lnTo>
                  <a:moveTo>
                    <a:pt x="2067" y="629"/>
                  </a:moveTo>
                  <a:lnTo>
                    <a:pt x="2100" y="629"/>
                  </a:lnTo>
                  <a:lnTo>
                    <a:pt x="2100" y="623"/>
                  </a:lnTo>
                  <a:lnTo>
                    <a:pt x="2067" y="623"/>
                  </a:lnTo>
                  <a:lnTo>
                    <a:pt x="2067" y="629"/>
                  </a:lnTo>
                  <a:moveTo>
                    <a:pt x="2976" y="629"/>
                  </a:moveTo>
                  <a:lnTo>
                    <a:pt x="3009" y="629"/>
                  </a:lnTo>
                  <a:lnTo>
                    <a:pt x="3009" y="623"/>
                  </a:lnTo>
                  <a:lnTo>
                    <a:pt x="2976" y="623"/>
                  </a:lnTo>
                  <a:lnTo>
                    <a:pt x="2976" y="629"/>
                  </a:lnTo>
                  <a:moveTo>
                    <a:pt x="1873" y="629"/>
                  </a:moveTo>
                  <a:lnTo>
                    <a:pt x="1905" y="629"/>
                  </a:lnTo>
                  <a:lnTo>
                    <a:pt x="1905" y="623"/>
                  </a:lnTo>
                  <a:lnTo>
                    <a:pt x="1873" y="623"/>
                  </a:lnTo>
                  <a:lnTo>
                    <a:pt x="1873" y="629"/>
                  </a:lnTo>
                  <a:moveTo>
                    <a:pt x="2910" y="629"/>
                  </a:moveTo>
                  <a:lnTo>
                    <a:pt x="2943" y="629"/>
                  </a:lnTo>
                  <a:lnTo>
                    <a:pt x="2943" y="623"/>
                  </a:lnTo>
                  <a:lnTo>
                    <a:pt x="2910" y="623"/>
                  </a:lnTo>
                  <a:lnTo>
                    <a:pt x="2910" y="629"/>
                  </a:lnTo>
                  <a:moveTo>
                    <a:pt x="2587" y="629"/>
                  </a:moveTo>
                  <a:lnTo>
                    <a:pt x="2620" y="629"/>
                  </a:lnTo>
                  <a:lnTo>
                    <a:pt x="2620" y="623"/>
                  </a:lnTo>
                  <a:lnTo>
                    <a:pt x="2587" y="623"/>
                  </a:lnTo>
                  <a:lnTo>
                    <a:pt x="2587" y="629"/>
                  </a:lnTo>
                  <a:moveTo>
                    <a:pt x="1936" y="629"/>
                  </a:moveTo>
                  <a:lnTo>
                    <a:pt x="1969" y="629"/>
                  </a:lnTo>
                  <a:lnTo>
                    <a:pt x="1969" y="623"/>
                  </a:lnTo>
                  <a:lnTo>
                    <a:pt x="1936" y="623"/>
                  </a:lnTo>
                  <a:lnTo>
                    <a:pt x="1936" y="629"/>
                  </a:lnTo>
                  <a:moveTo>
                    <a:pt x="2133" y="629"/>
                  </a:moveTo>
                  <a:lnTo>
                    <a:pt x="2164" y="629"/>
                  </a:lnTo>
                  <a:lnTo>
                    <a:pt x="2164" y="623"/>
                  </a:lnTo>
                  <a:lnTo>
                    <a:pt x="2133" y="623"/>
                  </a:lnTo>
                  <a:lnTo>
                    <a:pt x="2133" y="629"/>
                  </a:lnTo>
                  <a:moveTo>
                    <a:pt x="2781" y="629"/>
                  </a:moveTo>
                  <a:lnTo>
                    <a:pt x="2814" y="629"/>
                  </a:lnTo>
                  <a:lnTo>
                    <a:pt x="2814" y="623"/>
                  </a:lnTo>
                  <a:lnTo>
                    <a:pt x="2781" y="623"/>
                  </a:lnTo>
                  <a:lnTo>
                    <a:pt x="2781" y="629"/>
                  </a:lnTo>
                  <a:moveTo>
                    <a:pt x="2391" y="629"/>
                  </a:moveTo>
                  <a:lnTo>
                    <a:pt x="2423" y="629"/>
                  </a:lnTo>
                  <a:lnTo>
                    <a:pt x="2423" y="623"/>
                  </a:lnTo>
                  <a:lnTo>
                    <a:pt x="2391" y="623"/>
                  </a:lnTo>
                  <a:lnTo>
                    <a:pt x="2391" y="629"/>
                  </a:lnTo>
                  <a:moveTo>
                    <a:pt x="2456" y="629"/>
                  </a:moveTo>
                  <a:lnTo>
                    <a:pt x="2489" y="629"/>
                  </a:lnTo>
                  <a:lnTo>
                    <a:pt x="2489" y="623"/>
                  </a:lnTo>
                  <a:lnTo>
                    <a:pt x="2456" y="623"/>
                  </a:lnTo>
                  <a:lnTo>
                    <a:pt x="2456" y="629"/>
                  </a:lnTo>
                  <a:moveTo>
                    <a:pt x="2521" y="629"/>
                  </a:moveTo>
                  <a:lnTo>
                    <a:pt x="2554" y="629"/>
                  </a:lnTo>
                  <a:lnTo>
                    <a:pt x="2554" y="623"/>
                  </a:lnTo>
                  <a:lnTo>
                    <a:pt x="2521" y="623"/>
                  </a:lnTo>
                  <a:lnTo>
                    <a:pt x="2521" y="629"/>
                  </a:lnTo>
                  <a:moveTo>
                    <a:pt x="2651" y="629"/>
                  </a:moveTo>
                  <a:lnTo>
                    <a:pt x="2683" y="629"/>
                  </a:lnTo>
                  <a:lnTo>
                    <a:pt x="2683" y="623"/>
                  </a:lnTo>
                  <a:lnTo>
                    <a:pt x="2651" y="623"/>
                  </a:lnTo>
                  <a:lnTo>
                    <a:pt x="2651" y="629"/>
                  </a:lnTo>
                  <a:moveTo>
                    <a:pt x="2262" y="629"/>
                  </a:moveTo>
                  <a:lnTo>
                    <a:pt x="2294" y="629"/>
                  </a:lnTo>
                  <a:lnTo>
                    <a:pt x="2294" y="623"/>
                  </a:lnTo>
                  <a:lnTo>
                    <a:pt x="2262" y="623"/>
                  </a:lnTo>
                  <a:lnTo>
                    <a:pt x="2262" y="629"/>
                  </a:lnTo>
                  <a:moveTo>
                    <a:pt x="2716" y="629"/>
                  </a:moveTo>
                  <a:lnTo>
                    <a:pt x="2749" y="629"/>
                  </a:lnTo>
                  <a:lnTo>
                    <a:pt x="2749" y="623"/>
                  </a:lnTo>
                  <a:lnTo>
                    <a:pt x="2716" y="623"/>
                  </a:lnTo>
                  <a:lnTo>
                    <a:pt x="2716" y="629"/>
                  </a:lnTo>
                  <a:moveTo>
                    <a:pt x="2327" y="629"/>
                  </a:moveTo>
                  <a:lnTo>
                    <a:pt x="2360" y="629"/>
                  </a:lnTo>
                  <a:lnTo>
                    <a:pt x="2360" y="623"/>
                  </a:lnTo>
                  <a:lnTo>
                    <a:pt x="2327" y="623"/>
                  </a:lnTo>
                  <a:lnTo>
                    <a:pt x="2327" y="629"/>
                  </a:lnTo>
                  <a:moveTo>
                    <a:pt x="3365" y="629"/>
                  </a:moveTo>
                  <a:lnTo>
                    <a:pt x="3397" y="629"/>
                  </a:lnTo>
                  <a:lnTo>
                    <a:pt x="3397" y="623"/>
                  </a:lnTo>
                  <a:lnTo>
                    <a:pt x="3365" y="623"/>
                  </a:lnTo>
                  <a:lnTo>
                    <a:pt x="3365" y="629"/>
                  </a:lnTo>
                  <a:moveTo>
                    <a:pt x="3236" y="629"/>
                  </a:moveTo>
                  <a:lnTo>
                    <a:pt x="3268" y="629"/>
                  </a:lnTo>
                  <a:lnTo>
                    <a:pt x="3268" y="623"/>
                  </a:lnTo>
                  <a:lnTo>
                    <a:pt x="3236" y="623"/>
                  </a:lnTo>
                  <a:lnTo>
                    <a:pt x="3236" y="629"/>
                  </a:lnTo>
                  <a:moveTo>
                    <a:pt x="1288" y="629"/>
                  </a:moveTo>
                  <a:lnTo>
                    <a:pt x="1320" y="629"/>
                  </a:lnTo>
                  <a:lnTo>
                    <a:pt x="1320" y="623"/>
                  </a:lnTo>
                  <a:lnTo>
                    <a:pt x="1288" y="623"/>
                  </a:lnTo>
                  <a:lnTo>
                    <a:pt x="1288" y="629"/>
                  </a:lnTo>
                  <a:moveTo>
                    <a:pt x="1353" y="629"/>
                  </a:moveTo>
                  <a:lnTo>
                    <a:pt x="1386" y="629"/>
                  </a:lnTo>
                  <a:lnTo>
                    <a:pt x="1386" y="623"/>
                  </a:lnTo>
                  <a:lnTo>
                    <a:pt x="1353" y="623"/>
                  </a:lnTo>
                  <a:lnTo>
                    <a:pt x="1353" y="629"/>
                  </a:lnTo>
                  <a:moveTo>
                    <a:pt x="1222" y="629"/>
                  </a:moveTo>
                  <a:lnTo>
                    <a:pt x="1255" y="629"/>
                  </a:lnTo>
                  <a:lnTo>
                    <a:pt x="1255" y="623"/>
                  </a:lnTo>
                  <a:lnTo>
                    <a:pt x="1222" y="623"/>
                  </a:lnTo>
                  <a:lnTo>
                    <a:pt x="1222" y="629"/>
                  </a:lnTo>
                  <a:moveTo>
                    <a:pt x="1159" y="629"/>
                  </a:moveTo>
                  <a:lnTo>
                    <a:pt x="1191" y="629"/>
                  </a:lnTo>
                  <a:lnTo>
                    <a:pt x="1191" y="623"/>
                  </a:lnTo>
                  <a:lnTo>
                    <a:pt x="1159" y="623"/>
                  </a:lnTo>
                  <a:lnTo>
                    <a:pt x="1159" y="629"/>
                  </a:lnTo>
                  <a:moveTo>
                    <a:pt x="3301" y="629"/>
                  </a:moveTo>
                  <a:lnTo>
                    <a:pt x="3332" y="629"/>
                  </a:lnTo>
                  <a:lnTo>
                    <a:pt x="3332" y="623"/>
                  </a:lnTo>
                  <a:lnTo>
                    <a:pt x="3301" y="623"/>
                  </a:lnTo>
                  <a:lnTo>
                    <a:pt x="3301" y="629"/>
                  </a:lnTo>
                  <a:moveTo>
                    <a:pt x="1093" y="629"/>
                  </a:moveTo>
                  <a:lnTo>
                    <a:pt x="1126" y="629"/>
                  </a:lnTo>
                  <a:lnTo>
                    <a:pt x="1126" y="623"/>
                  </a:lnTo>
                  <a:lnTo>
                    <a:pt x="1093" y="623"/>
                  </a:lnTo>
                  <a:lnTo>
                    <a:pt x="1093" y="629"/>
                  </a:lnTo>
                  <a:moveTo>
                    <a:pt x="1418" y="629"/>
                  </a:moveTo>
                  <a:lnTo>
                    <a:pt x="1449" y="629"/>
                  </a:lnTo>
                  <a:lnTo>
                    <a:pt x="1449" y="623"/>
                  </a:lnTo>
                  <a:lnTo>
                    <a:pt x="1418" y="623"/>
                  </a:lnTo>
                  <a:lnTo>
                    <a:pt x="1418" y="629"/>
                  </a:lnTo>
                  <a:moveTo>
                    <a:pt x="1547" y="629"/>
                  </a:moveTo>
                  <a:lnTo>
                    <a:pt x="1580" y="629"/>
                  </a:lnTo>
                  <a:lnTo>
                    <a:pt x="1580" y="623"/>
                  </a:lnTo>
                  <a:lnTo>
                    <a:pt x="1547" y="623"/>
                  </a:lnTo>
                  <a:lnTo>
                    <a:pt x="1547" y="629"/>
                  </a:lnTo>
                  <a:moveTo>
                    <a:pt x="1613" y="629"/>
                  </a:moveTo>
                  <a:lnTo>
                    <a:pt x="1646" y="629"/>
                  </a:lnTo>
                  <a:lnTo>
                    <a:pt x="1646" y="623"/>
                  </a:lnTo>
                  <a:lnTo>
                    <a:pt x="1613" y="623"/>
                  </a:lnTo>
                  <a:lnTo>
                    <a:pt x="1613" y="629"/>
                  </a:lnTo>
                  <a:moveTo>
                    <a:pt x="1677" y="629"/>
                  </a:moveTo>
                  <a:lnTo>
                    <a:pt x="1709" y="629"/>
                  </a:lnTo>
                  <a:lnTo>
                    <a:pt x="1709" y="623"/>
                  </a:lnTo>
                  <a:lnTo>
                    <a:pt x="1677" y="623"/>
                  </a:lnTo>
                  <a:lnTo>
                    <a:pt x="1677" y="629"/>
                  </a:lnTo>
                  <a:moveTo>
                    <a:pt x="3041" y="629"/>
                  </a:moveTo>
                  <a:lnTo>
                    <a:pt x="3074" y="629"/>
                  </a:lnTo>
                  <a:lnTo>
                    <a:pt x="3074" y="623"/>
                  </a:lnTo>
                  <a:lnTo>
                    <a:pt x="3041" y="623"/>
                  </a:lnTo>
                  <a:lnTo>
                    <a:pt x="3041" y="629"/>
                  </a:lnTo>
                  <a:moveTo>
                    <a:pt x="1742" y="629"/>
                  </a:moveTo>
                  <a:lnTo>
                    <a:pt x="1775" y="629"/>
                  </a:lnTo>
                  <a:lnTo>
                    <a:pt x="1775" y="623"/>
                  </a:lnTo>
                  <a:lnTo>
                    <a:pt x="1742" y="623"/>
                  </a:lnTo>
                  <a:lnTo>
                    <a:pt x="1742" y="629"/>
                  </a:lnTo>
                  <a:moveTo>
                    <a:pt x="3170" y="629"/>
                  </a:moveTo>
                  <a:lnTo>
                    <a:pt x="3203" y="629"/>
                  </a:lnTo>
                  <a:lnTo>
                    <a:pt x="3203" y="623"/>
                  </a:lnTo>
                  <a:lnTo>
                    <a:pt x="3170" y="623"/>
                  </a:lnTo>
                  <a:lnTo>
                    <a:pt x="3170" y="629"/>
                  </a:lnTo>
                  <a:moveTo>
                    <a:pt x="1482" y="629"/>
                  </a:moveTo>
                  <a:lnTo>
                    <a:pt x="1515" y="629"/>
                  </a:lnTo>
                  <a:lnTo>
                    <a:pt x="1515" y="623"/>
                  </a:lnTo>
                  <a:lnTo>
                    <a:pt x="1482" y="623"/>
                  </a:lnTo>
                  <a:lnTo>
                    <a:pt x="1482" y="629"/>
                  </a:lnTo>
                  <a:moveTo>
                    <a:pt x="1807" y="629"/>
                  </a:moveTo>
                  <a:lnTo>
                    <a:pt x="1840" y="629"/>
                  </a:lnTo>
                  <a:lnTo>
                    <a:pt x="1840" y="623"/>
                  </a:lnTo>
                  <a:lnTo>
                    <a:pt x="1807" y="623"/>
                  </a:lnTo>
                  <a:lnTo>
                    <a:pt x="1807" y="629"/>
                  </a:lnTo>
                  <a:moveTo>
                    <a:pt x="3105" y="629"/>
                  </a:moveTo>
                  <a:lnTo>
                    <a:pt x="3138" y="629"/>
                  </a:lnTo>
                  <a:lnTo>
                    <a:pt x="3138" y="623"/>
                  </a:lnTo>
                  <a:lnTo>
                    <a:pt x="3105" y="623"/>
                  </a:lnTo>
                  <a:lnTo>
                    <a:pt x="3105" y="6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70230" y="2707607"/>
            <a:ext cx="4313207" cy="860478"/>
            <a:chOff x="5349110" y="2893501"/>
            <a:chExt cx="4313207" cy="860478"/>
          </a:xfrm>
        </p:grpSpPr>
        <p:sp>
          <p:nvSpPr>
            <p:cNvPr id="7" name="Freeform 595"/>
            <p:cNvSpPr>
              <a:spLocks/>
            </p:cNvSpPr>
            <p:nvPr/>
          </p:nvSpPr>
          <p:spPr bwMode="auto">
            <a:xfrm>
              <a:off x="5349110" y="2893501"/>
              <a:ext cx="4313207" cy="860478"/>
            </a:xfrm>
            <a:custGeom>
              <a:avLst/>
              <a:gdLst>
                <a:gd name="T0" fmla="*/ 219 w 2196"/>
                <a:gd name="T1" fmla="*/ 438 h 438"/>
                <a:gd name="T2" fmla="*/ 2196 w 2196"/>
                <a:gd name="T3" fmla="*/ 438 h 438"/>
                <a:gd name="T4" fmla="*/ 2196 w 2196"/>
                <a:gd name="T5" fmla="*/ 0 h 438"/>
                <a:gd name="T6" fmla="*/ 219 w 2196"/>
                <a:gd name="T7" fmla="*/ 0 h 438"/>
                <a:gd name="T8" fmla="*/ 0 w 2196"/>
                <a:gd name="T9" fmla="*/ 219 h 438"/>
                <a:gd name="T10" fmla="*/ 219 w 2196"/>
                <a:gd name="T11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6" h="438">
                  <a:moveTo>
                    <a:pt x="219" y="438"/>
                  </a:moveTo>
                  <a:cubicBezTo>
                    <a:pt x="2196" y="438"/>
                    <a:pt x="2196" y="438"/>
                    <a:pt x="2196" y="438"/>
                  </a:cubicBezTo>
                  <a:cubicBezTo>
                    <a:pt x="2196" y="0"/>
                    <a:pt x="2196" y="0"/>
                    <a:pt x="2196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34" y="85"/>
                    <a:pt x="85" y="134"/>
                    <a:pt x="0" y="219"/>
                  </a:cubicBezTo>
                  <a:cubicBezTo>
                    <a:pt x="85" y="304"/>
                    <a:pt x="134" y="353"/>
                    <a:pt x="219" y="438"/>
                  </a:cubicBezTo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67000">
                  <a:schemeClr val="accent5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96"/>
            <p:cNvSpPr>
              <a:spLocks noEditPoints="1"/>
            </p:cNvSpPr>
            <p:nvPr/>
          </p:nvSpPr>
          <p:spPr bwMode="auto">
            <a:xfrm>
              <a:off x="5422419" y="2943976"/>
              <a:ext cx="4189423" cy="758326"/>
            </a:xfrm>
            <a:custGeom>
              <a:avLst/>
              <a:gdLst>
                <a:gd name="T0" fmla="*/ 1794 w 3486"/>
                <a:gd name="T1" fmla="*/ 0 h 631"/>
                <a:gd name="T2" fmla="*/ 1597 w 3486"/>
                <a:gd name="T3" fmla="*/ 0 h 631"/>
                <a:gd name="T4" fmla="*/ 1400 w 3486"/>
                <a:gd name="T5" fmla="*/ 0 h 631"/>
                <a:gd name="T6" fmla="*/ 1531 w 3486"/>
                <a:gd name="T7" fmla="*/ 0 h 631"/>
                <a:gd name="T8" fmla="*/ 1466 w 3486"/>
                <a:gd name="T9" fmla="*/ 0 h 631"/>
                <a:gd name="T10" fmla="*/ 2319 w 3486"/>
                <a:gd name="T11" fmla="*/ 0 h 631"/>
                <a:gd name="T12" fmla="*/ 2384 w 3486"/>
                <a:gd name="T13" fmla="*/ 0 h 631"/>
                <a:gd name="T14" fmla="*/ 1925 w 3486"/>
                <a:gd name="T15" fmla="*/ 0 h 631"/>
                <a:gd name="T16" fmla="*/ 2123 w 3486"/>
                <a:gd name="T17" fmla="*/ 0 h 631"/>
                <a:gd name="T18" fmla="*/ 2056 w 3486"/>
                <a:gd name="T19" fmla="*/ 0 h 631"/>
                <a:gd name="T20" fmla="*/ 351 w 3486"/>
                <a:gd name="T21" fmla="*/ 0 h 631"/>
                <a:gd name="T22" fmla="*/ 482 w 3486"/>
                <a:gd name="T23" fmla="*/ 0 h 631"/>
                <a:gd name="T24" fmla="*/ 65 w 3486"/>
                <a:gd name="T25" fmla="*/ 260 h 631"/>
                <a:gd name="T26" fmla="*/ 547 w 3486"/>
                <a:gd name="T27" fmla="*/ 0 h 631"/>
                <a:gd name="T28" fmla="*/ 158 w 3486"/>
                <a:gd name="T29" fmla="*/ 167 h 631"/>
                <a:gd name="T30" fmla="*/ 613 w 3486"/>
                <a:gd name="T31" fmla="*/ 0 h 631"/>
                <a:gd name="T32" fmla="*/ 1072 w 3486"/>
                <a:gd name="T33" fmla="*/ 0 h 631"/>
                <a:gd name="T34" fmla="*/ 1139 w 3486"/>
                <a:gd name="T35" fmla="*/ 0 h 631"/>
                <a:gd name="T36" fmla="*/ 745 w 3486"/>
                <a:gd name="T37" fmla="*/ 0 h 631"/>
                <a:gd name="T38" fmla="*/ 297 w 3486"/>
                <a:gd name="T39" fmla="*/ 28 h 631"/>
                <a:gd name="T40" fmla="*/ 2778 w 3486"/>
                <a:gd name="T41" fmla="*/ 0 h 631"/>
                <a:gd name="T42" fmla="*/ 3172 w 3486"/>
                <a:gd name="T43" fmla="*/ 0 h 631"/>
                <a:gd name="T44" fmla="*/ 2713 w 3486"/>
                <a:gd name="T45" fmla="*/ 0 h 631"/>
                <a:gd name="T46" fmla="*/ 2974 w 3486"/>
                <a:gd name="T47" fmla="*/ 0 h 631"/>
                <a:gd name="T48" fmla="*/ 3368 w 3486"/>
                <a:gd name="T49" fmla="*/ 0 h 631"/>
                <a:gd name="T50" fmla="*/ 2580 w 3486"/>
                <a:gd name="T51" fmla="*/ 0 h 631"/>
                <a:gd name="T52" fmla="*/ 2647 w 3486"/>
                <a:gd name="T53" fmla="*/ 0 h 631"/>
                <a:gd name="T54" fmla="*/ 3479 w 3486"/>
                <a:gd name="T55" fmla="*/ 7 h 631"/>
                <a:gd name="T56" fmla="*/ 3479 w 3486"/>
                <a:gd name="T57" fmla="*/ 580 h 631"/>
                <a:gd name="T58" fmla="*/ 3479 w 3486"/>
                <a:gd name="T59" fmla="*/ 82 h 631"/>
                <a:gd name="T60" fmla="*/ 3479 w 3486"/>
                <a:gd name="T61" fmla="*/ 392 h 631"/>
                <a:gd name="T62" fmla="*/ 3479 w 3486"/>
                <a:gd name="T63" fmla="*/ 144 h 631"/>
                <a:gd name="T64" fmla="*/ 3479 w 3486"/>
                <a:gd name="T65" fmla="*/ 625 h 631"/>
                <a:gd name="T66" fmla="*/ 3401 w 3486"/>
                <a:gd name="T67" fmla="*/ 625 h 631"/>
                <a:gd name="T68" fmla="*/ 778 w 3486"/>
                <a:gd name="T69" fmla="*/ 625 h 631"/>
                <a:gd name="T70" fmla="*/ 908 w 3486"/>
                <a:gd name="T71" fmla="*/ 625 h 631"/>
                <a:gd name="T72" fmla="*/ 3335 w 3486"/>
                <a:gd name="T73" fmla="*/ 625 h 631"/>
                <a:gd name="T74" fmla="*/ 647 w 3486"/>
                <a:gd name="T75" fmla="*/ 625 h 631"/>
                <a:gd name="T76" fmla="*/ 227 w 3486"/>
                <a:gd name="T77" fmla="*/ 533 h 631"/>
                <a:gd name="T78" fmla="*/ 88 w 3486"/>
                <a:gd name="T79" fmla="*/ 394 h 631"/>
                <a:gd name="T80" fmla="*/ 134 w 3486"/>
                <a:gd name="T81" fmla="*/ 441 h 631"/>
                <a:gd name="T82" fmla="*/ 580 w 3486"/>
                <a:gd name="T83" fmla="*/ 625 h 631"/>
                <a:gd name="T84" fmla="*/ 449 w 3486"/>
                <a:gd name="T85" fmla="*/ 625 h 631"/>
                <a:gd name="T86" fmla="*/ 3139 w 3486"/>
                <a:gd name="T87" fmla="*/ 625 h 631"/>
                <a:gd name="T88" fmla="*/ 2745 w 3486"/>
                <a:gd name="T89" fmla="*/ 625 h 631"/>
                <a:gd name="T90" fmla="*/ 2088 w 3486"/>
                <a:gd name="T91" fmla="*/ 625 h 631"/>
                <a:gd name="T92" fmla="*/ 1827 w 3486"/>
                <a:gd name="T93" fmla="*/ 625 h 631"/>
                <a:gd name="T94" fmla="*/ 2811 w 3486"/>
                <a:gd name="T95" fmla="*/ 625 h 631"/>
                <a:gd name="T96" fmla="*/ 2352 w 3486"/>
                <a:gd name="T97" fmla="*/ 625 h 631"/>
                <a:gd name="T98" fmla="*/ 2417 w 3486"/>
                <a:gd name="T99" fmla="*/ 625 h 631"/>
                <a:gd name="T100" fmla="*/ 2221 w 3486"/>
                <a:gd name="T101" fmla="*/ 625 h 631"/>
                <a:gd name="T102" fmla="*/ 2613 w 3486"/>
                <a:gd name="T103" fmla="*/ 625 h 631"/>
                <a:gd name="T104" fmla="*/ 1302 w 3486"/>
                <a:gd name="T105" fmla="*/ 625 h 631"/>
                <a:gd name="T106" fmla="*/ 3072 w 3486"/>
                <a:gd name="T107" fmla="*/ 625 h 631"/>
                <a:gd name="T108" fmla="*/ 2482 w 3486"/>
                <a:gd name="T109" fmla="*/ 625 h 631"/>
                <a:gd name="T110" fmla="*/ 1105 w 3486"/>
                <a:gd name="T111" fmla="*/ 625 h 631"/>
                <a:gd name="T112" fmla="*/ 2942 w 3486"/>
                <a:gd name="T113" fmla="*/ 625 h 631"/>
                <a:gd name="T114" fmla="*/ 1631 w 3486"/>
                <a:gd name="T115" fmla="*/ 625 h 631"/>
                <a:gd name="T116" fmla="*/ 1564 w 3486"/>
                <a:gd name="T117" fmla="*/ 625 h 631"/>
                <a:gd name="T118" fmla="*/ 1498 w 3486"/>
                <a:gd name="T119" fmla="*/ 62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31">
                  <a:moveTo>
                    <a:pt x="19" y="306"/>
                  </a:moveTo>
                  <a:lnTo>
                    <a:pt x="10" y="316"/>
                  </a:lnTo>
                  <a:lnTo>
                    <a:pt x="19" y="325"/>
                  </a:lnTo>
                  <a:lnTo>
                    <a:pt x="15" y="329"/>
                  </a:lnTo>
                  <a:lnTo>
                    <a:pt x="0" y="316"/>
                  </a:lnTo>
                  <a:lnTo>
                    <a:pt x="15" y="301"/>
                  </a:lnTo>
                  <a:lnTo>
                    <a:pt x="19" y="306"/>
                  </a:lnTo>
                  <a:close/>
                  <a:moveTo>
                    <a:pt x="1762" y="7"/>
                  </a:moveTo>
                  <a:lnTo>
                    <a:pt x="1794" y="7"/>
                  </a:lnTo>
                  <a:lnTo>
                    <a:pt x="1794" y="0"/>
                  </a:lnTo>
                  <a:lnTo>
                    <a:pt x="1762" y="0"/>
                  </a:lnTo>
                  <a:lnTo>
                    <a:pt x="1762" y="7"/>
                  </a:lnTo>
                  <a:close/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close/>
                  <a:moveTo>
                    <a:pt x="1564" y="7"/>
                  </a:moveTo>
                  <a:lnTo>
                    <a:pt x="1597" y="7"/>
                  </a:lnTo>
                  <a:lnTo>
                    <a:pt x="1597" y="0"/>
                  </a:lnTo>
                  <a:lnTo>
                    <a:pt x="1564" y="0"/>
                  </a:lnTo>
                  <a:lnTo>
                    <a:pt x="1564" y="7"/>
                  </a:lnTo>
                  <a:close/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close/>
                  <a:moveTo>
                    <a:pt x="1368" y="7"/>
                  </a:moveTo>
                  <a:lnTo>
                    <a:pt x="1400" y="7"/>
                  </a:lnTo>
                  <a:lnTo>
                    <a:pt x="1400" y="0"/>
                  </a:lnTo>
                  <a:lnTo>
                    <a:pt x="1368" y="0"/>
                  </a:lnTo>
                  <a:lnTo>
                    <a:pt x="1368" y="7"/>
                  </a:lnTo>
                  <a:close/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close/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close/>
                  <a:moveTo>
                    <a:pt x="1237" y="7"/>
                  </a:moveTo>
                  <a:lnTo>
                    <a:pt x="1270" y="7"/>
                  </a:lnTo>
                  <a:lnTo>
                    <a:pt x="1270" y="0"/>
                  </a:lnTo>
                  <a:lnTo>
                    <a:pt x="1237" y="0"/>
                  </a:lnTo>
                  <a:lnTo>
                    <a:pt x="1237" y="7"/>
                  </a:lnTo>
                  <a:close/>
                  <a:moveTo>
                    <a:pt x="1433" y="7"/>
                  </a:moveTo>
                  <a:lnTo>
                    <a:pt x="1466" y="7"/>
                  </a:lnTo>
                  <a:lnTo>
                    <a:pt x="1466" y="0"/>
                  </a:lnTo>
                  <a:lnTo>
                    <a:pt x="1433" y="0"/>
                  </a:lnTo>
                  <a:lnTo>
                    <a:pt x="1433" y="7"/>
                  </a:lnTo>
                  <a:close/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close/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close/>
                  <a:moveTo>
                    <a:pt x="1172" y="7"/>
                  </a:moveTo>
                  <a:lnTo>
                    <a:pt x="1204" y="7"/>
                  </a:lnTo>
                  <a:lnTo>
                    <a:pt x="1204" y="0"/>
                  </a:lnTo>
                  <a:lnTo>
                    <a:pt x="1172" y="0"/>
                  </a:lnTo>
                  <a:lnTo>
                    <a:pt x="1172" y="7"/>
                  </a:lnTo>
                  <a:close/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close/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close/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close/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close/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close/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close/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close/>
                  <a:moveTo>
                    <a:pt x="222" y="93"/>
                  </a:moveTo>
                  <a:lnTo>
                    <a:pt x="227" y="98"/>
                  </a:lnTo>
                  <a:lnTo>
                    <a:pt x="250" y="74"/>
                  </a:lnTo>
                  <a:lnTo>
                    <a:pt x="247" y="70"/>
                  </a:lnTo>
                  <a:lnTo>
                    <a:pt x="222" y="93"/>
                  </a:lnTo>
                  <a:close/>
                  <a:moveTo>
                    <a:pt x="319" y="7"/>
                  </a:moveTo>
                  <a:lnTo>
                    <a:pt x="351" y="7"/>
                  </a:lnTo>
                  <a:lnTo>
                    <a:pt x="351" y="0"/>
                  </a:lnTo>
                  <a:lnTo>
                    <a:pt x="319" y="0"/>
                  </a:lnTo>
                  <a:lnTo>
                    <a:pt x="319" y="7"/>
                  </a:lnTo>
                  <a:close/>
                  <a:moveTo>
                    <a:pt x="384" y="7"/>
                  </a:moveTo>
                  <a:lnTo>
                    <a:pt x="417" y="7"/>
                  </a:lnTo>
                  <a:lnTo>
                    <a:pt x="417" y="0"/>
                  </a:lnTo>
                  <a:lnTo>
                    <a:pt x="384" y="0"/>
                  </a:lnTo>
                  <a:lnTo>
                    <a:pt x="384" y="7"/>
                  </a:lnTo>
                  <a:close/>
                  <a:moveTo>
                    <a:pt x="449" y="7"/>
                  </a:moveTo>
                  <a:lnTo>
                    <a:pt x="482" y="7"/>
                  </a:lnTo>
                  <a:lnTo>
                    <a:pt x="482" y="0"/>
                  </a:lnTo>
                  <a:lnTo>
                    <a:pt x="449" y="0"/>
                  </a:lnTo>
                  <a:lnTo>
                    <a:pt x="449" y="7"/>
                  </a:lnTo>
                  <a:close/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close/>
                  <a:moveTo>
                    <a:pt x="37" y="278"/>
                  </a:moveTo>
                  <a:lnTo>
                    <a:pt x="42" y="283"/>
                  </a:lnTo>
                  <a:lnTo>
                    <a:pt x="65" y="260"/>
                  </a:lnTo>
                  <a:lnTo>
                    <a:pt x="60" y="255"/>
                  </a:lnTo>
                  <a:lnTo>
                    <a:pt x="37" y="278"/>
                  </a:lnTo>
                  <a:close/>
                  <a:moveTo>
                    <a:pt x="176" y="139"/>
                  </a:moveTo>
                  <a:lnTo>
                    <a:pt x="181" y="144"/>
                  </a:lnTo>
                  <a:lnTo>
                    <a:pt x="204" y="121"/>
                  </a:lnTo>
                  <a:lnTo>
                    <a:pt x="199" y="116"/>
                  </a:lnTo>
                  <a:lnTo>
                    <a:pt x="176" y="139"/>
                  </a:lnTo>
                  <a:close/>
                  <a:moveTo>
                    <a:pt x="515" y="7"/>
                  </a:moveTo>
                  <a:lnTo>
                    <a:pt x="547" y="7"/>
                  </a:lnTo>
                  <a:lnTo>
                    <a:pt x="547" y="0"/>
                  </a:lnTo>
                  <a:lnTo>
                    <a:pt x="515" y="0"/>
                  </a:lnTo>
                  <a:lnTo>
                    <a:pt x="515" y="7"/>
                  </a:lnTo>
                  <a:close/>
                  <a:moveTo>
                    <a:pt x="83" y="232"/>
                  </a:moveTo>
                  <a:lnTo>
                    <a:pt x="88" y="237"/>
                  </a:lnTo>
                  <a:lnTo>
                    <a:pt x="111" y="214"/>
                  </a:lnTo>
                  <a:lnTo>
                    <a:pt x="106" y="209"/>
                  </a:lnTo>
                  <a:lnTo>
                    <a:pt x="83" y="232"/>
                  </a:lnTo>
                  <a:close/>
                  <a:moveTo>
                    <a:pt x="131" y="186"/>
                  </a:moveTo>
                  <a:lnTo>
                    <a:pt x="134" y="190"/>
                  </a:lnTo>
                  <a:lnTo>
                    <a:pt x="158" y="167"/>
                  </a:lnTo>
                  <a:lnTo>
                    <a:pt x="153" y="162"/>
                  </a:lnTo>
                  <a:lnTo>
                    <a:pt x="131" y="186"/>
                  </a:lnTo>
                  <a:close/>
                  <a:moveTo>
                    <a:pt x="974" y="7"/>
                  </a:moveTo>
                  <a:lnTo>
                    <a:pt x="1007" y="7"/>
                  </a:lnTo>
                  <a:lnTo>
                    <a:pt x="1007" y="0"/>
                  </a:lnTo>
                  <a:lnTo>
                    <a:pt x="974" y="0"/>
                  </a:lnTo>
                  <a:lnTo>
                    <a:pt x="974" y="7"/>
                  </a:lnTo>
                  <a:close/>
                  <a:moveTo>
                    <a:pt x="580" y="7"/>
                  </a:moveTo>
                  <a:lnTo>
                    <a:pt x="613" y="7"/>
                  </a:lnTo>
                  <a:lnTo>
                    <a:pt x="613" y="0"/>
                  </a:lnTo>
                  <a:lnTo>
                    <a:pt x="580" y="0"/>
                  </a:lnTo>
                  <a:lnTo>
                    <a:pt x="580" y="7"/>
                  </a:lnTo>
                  <a:close/>
                  <a:moveTo>
                    <a:pt x="908" y="7"/>
                  </a:moveTo>
                  <a:lnTo>
                    <a:pt x="941" y="7"/>
                  </a:lnTo>
                  <a:lnTo>
                    <a:pt x="941" y="0"/>
                  </a:lnTo>
                  <a:lnTo>
                    <a:pt x="908" y="0"/>
                  </a:lnTo>
                  <a:lnTo>
                    <a:pt x="908" y="7"/>
                  </a:lnTo>
                  <a:close/>
                  <a:moveTo>
                    <a:pt x="1039" y="7"/>
                  </a:moveTo>
                  <a:lnTo>
                    <a:pt x="1072" y="7"/>
                  </a:lnTo>
                  <a:lnTo>
                    <a:pt x="1072" y="0"/>
                  </a:lnTo>
                  <a:lnTo>
                    <a:pt x="1039" y="0"/>
                  </a:lnTo>
                  <a:lnTo>
                    <a:pt x="1039" y="7"/>
                  </a:lnTo>
                  <a:close/>
                  <a:moveTo>
                    <a:pt x="843" y="7"/>
                  </a:moveTo>
                  <a:lnTo>
                    <a:pt x="876" y="7"/>
                  </a:lnTo>
                  <a:lnTo>
                    <a:pt x="876" y="0"/>
                  </a:lnTo>
                  <a:lnTo>
                    <a:pt x="843" y="0"/>
                  </a:lnTo>
                  <a:lnTo>
                    <a:pt x="843" y="7"/>
                  </a:lnTo>
                  <a:close/>
                  <a:moveTo>
                    <a:pt x="1105" y="7"/>
                  </a:moveTo>
                  <a:lnTo>
                    <a:pt x="1139" y="7"/>
                  </a:lnTo>
                  <a:lnTo>
                    <a:pt x="1139" y="0"/>
                  </a:lnTo>
                  <a:lnTo>
                    <a:pt x="1105" y="0"/>
                  </a:lnTo>
                  <a:lnTo>
                    <a:pt x="1105" y="7"/>
                  </a:lnTo>
                  <a:close/>
                  <a:moveTo>
                    <a:pt x="647" y="7"/>
                  </a:moveTo>
                  <a:lnTo>
                    <a:pt x="680" y="7"/>
                  </a:lnTo>
                  <a:lnTo>
                    <a:pt x="680" y="0"/>
                  </a:lnTo>
                  <a:lnTo>
                    <a:pt x="647" y="0"/>
                  </a:lnTo>
                  <a:lnTo>
                    <a:pt x="647" y="7"/>
                  </a:lnTo>
                  <a:close/>
                  <a:moveTo>
                    <a:pt x="712" y="7"/>
                  </a:moveTo>
                  <a:lnTo>
                    <a:pt x="745" y="7"/>
                  </a:lnTo>
                  <a:lnTo>
                    <a:pt x="745" y="0"/>
                  </a:lnTo>
                  <a:lnTo>
                    <a:pt x="712" y="0"/>
                  </a:lnTo>
                  <a:lnTo>
                    <a:pt x="712" y="7"/>
                  </a:lnTo>
                  <a:close/>
                  <a:moveTo>
                    <a:pt x="778" y="7"/>
                  </a:moveTo>
                  <a:lnTo>
                    <a:pt x="810" y="7"/>
                  </a:lnTo>
                  <a:lnTo>
                    <a:pt x="810" y="0"/>
                  </a:lnTo>
                  <a:lnTo>
                    <a:pt x="778" y="0"/>
                  </a:lnTo>
                  <a:lnTo>
                    <a:pt x="778" y="7"/>
                  </a:lnTo>
                  <a:close/>
                  <a:moveTo>
                    <a:pt x="269" y="46"/>
                  </a:moveTo>
                  <a:lnTo>
                    <a:pt x="274" y="51"/>
                  </a:lnTo>
                  <a:lnTo>
                    <a:pt x="297" y="28"/>
                  </a:lnTo>
                  <a:lnTo>
                    <a:pt x="292" y="23"/>
                  </a:lnTo>
                  <a:lnTo>
                    <a:pt x="269" y="46"/>
                  </a:lnTo>
                  <a:close/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close/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close/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close/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close/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close/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close/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close/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close/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close/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close/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close/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close/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close/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close/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close/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close/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close/>
                  <a:moveTo>
                    <a:pt x="3479" y="580"/>
                  </a:moveTo>
                  <a:lnTo>
                    <a:pt x="3486" y="580"/>
                  </a:lnTo>
                  <a:lnTo>
                    <a:pt x="3486" y="549"/>
                  </a:lnTo>
                  <a:lnTo>
                    <a:pt x="3479" y="549"/>
                  </a:lnTo>
                  <a:lnTo>
                    <a:pt x="3479" y="580"/>
                  </a:lnTo>
                  <a:close/>
                  <a:moveTo>
                    <a:pt x="3479" y="518"/>
                  </a:moveTo>
                  <a:lnTo>
                    <a:pt x="3486" y="518"/>
                  </a:lnTo>
                  <a:lnTo>
                    <a:pt x="3486" y="487"/>
                  </a:lnTo>
                  <a:lnTo>
                    <a:pt x="3479" y="487"/>
                  </a:lnTo>
                  <a:lnTo>
                    <a:pt x="3479" y="518"/>
                  </a:lnTo>
                  <a:close/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close/>
                  <a:moveTo>
                    <a:pt x="3479" y="456"/>
                  </a:moveTo>
                  <a:lnTo>
                    <a:pt x="3486" y="456"/>
                  </a:lnTo>
                  <a:lnTo>
                    <a:pt x="3486" y="425"/>
                  </a:lnTo>
                  <a:lnTo>
                    <a:pt x="3479" y="425"/>
                  </a:lnTo>
                  <a:lnTo>
                    <a:pt x="3479" y="456"/>
                  </a:lnTo>
                  <a:close/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close/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close/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close/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close/>
                  <a:moveTo>
                    <a:pt x="3479" y="625"/>
                  </a:moveTo>
                  <a:lnTo>
                    <a:pt x="3466" y="625"/>
                  </a:lnTo>
                  <a:lnTo>
                    <a:pt x="3466" y="631"/>
                  </a:lnTo>
                  <a:lnTo>
                    <a:pt x="3486" y="631"/>
                  </a:lnTo>
                  <a:lnTo>
                    <a:pt x="3486" y="611"/>
                  </a:lnTo>
                  <a:lnTo>
                    <a:pt x="3479" y="611"/>
                  </a:lnTo>
                  <a:lnTo>
                    <a:pt x="3479" y="625"/>
                  </a:lnTo>
                  <a:close/>
                  <a:moveTo>
                    <a:pt x="3401" y="631"/>
                  </a:moveTo>
                  <a:lnTo>
                    <a:pt x="3433" y="631"/>
                  </a:lnTo>
                  <a:lnTo>
                    <a:pt x="3433" y="625"/>
                  </a:lnTo>
                  <a:lnTo>
                    <a:pt x="3401" y="625"/>
                  </a:lnTo>
                  <a:lnTo>
                    <a:pt x="3401" y="631"/>
                  </a:lnTo>
                  <a:close/>
                  <a:moveTo>
                    <a:pt x="712" y="631"/>
                  </a:moveTo>
                  <a:lnTo>
                    <a:pt x="745" y="631"/>
                  </a:lnTo>
                  <a:lnTo>
                    <a:pt x="745" y="625"/>
                  </a:lnTo>
                  <a:lnTo>
                    <a:pt x="712" y="625"/>
                  </a:lnTo>
                  <a:lnTo>
                    <a:pt x="712" y="631"/>
                  </a:lnTo>
                  <a:close/>
                  <a:moveTo>
                    <a:pt x="778" y="631"/>
                  </a:moveTo>
                  <a:lnTo>
                    <a:pt x="810" y="631"/>
                  </a:lnTo>
                  <a:lnTo>
                    <a:pt x="810" y="625"/>
                  </a:lnTo>
                  <a:lnTo>
                    <a:pt x="778" y="625"/>
                  </a:lnTo>
                  <a:lnTo>
                    <a:pt x="778" y="631"/>
                  </a:lnTo>
                  <a:close/>
                  <a:moveTo>
                    <a:pt x="843" y="631"/>
                  </a:moveTo>
                  <a:lnTo>
                    <a:pt x="876" y="631"/>
                  </a:lnTo>
                  <a:lnTo>
                    <a:pt x="876" y="625"/>
                  </a:lnTo>
                  <a:lnTo>
                    <a:pt x="843" y="625"/>
                  </a:lnTo>
                  <a:lnTo>
                    <a:pt x="843" y="631"/>
                  </a:lnTo>
                  <a:close/>
                  <a:moveTo>
                    <a:pt x="908" y="631"/>
                  </a:moveTo>
                  <a:lnTo>
                    <a:pt x="941" y="631"/>
                  </a:lnTo>
                  <a:lnTo>
                    <a:pt x="941" y="625"/>
                  </a:lnTo>
                  <a:lnTo>
                    <a:pt x="908" y="625"/>
                  </a:lnTo>
                  <a:lnTo>
                    <a:pt x="908" y="631"/>
                  </a:lnTo>
                  <a:close/>
                  <a:moveTo>
                    <a:pt x="3270" y="631"/>
                  </a:moveTo>
                  <a:lnTo>
                    <a:pt x="3303" y="631"/>
                  </a:lnTo>
                  <a:lnTo>
                    <a:pt x="3303" y="625"/>
                  </a:lnTo>
                  <a:lnTo>
                    <a:pt x="3270" y="625"/>
                  </a:lnTo>
                  <a:lnTo>
                    <a:pt x="3270" y="631"/>
                  </a:lnTo>
                  <a:close/>
                  <a:moveTo>
                    <a:pt x="3335" y="631"/>
                  </a:moveTo>
                  <a:lnTo>
                    <a:pt x="3368" y="631"/>
                  </a:lnTo>
                  <a:lnTo>
                    <a:pt x="3368" y="625"/>
                  </a:lnTo>
                  <a:lnTo>
                    <a:pt x="3335" y="625"/>
                  </a:lnTo>
                  <a:lnTo>
                    <a:pt x="3335" y="631"/>
                  </a:lnTo>
                  <a:close/>
                  <a:moveTo>
                    <a:pt x="515" y="631"/>
                  </a:moveTo>
                  <a:lnTo>
                    <a:pt x="547" y="631"/>
                  </a:lnTo>
                  <a:lnTo>
                    <a:pt x="547" y="625"/>
                  </a:lnTo>
                  <a:lnTo>
                    <a:pt x="515" y="625"/>
                  </a:lnTo>
                  <a:lnTo>
                    <a:pt x="515" y="631"/>
                  </a:lnTo>
                  <a:close/>
                  <a:moveTo>
                    <a:pt x="647" y="631"/>
                  </a:moveTo>
                  <a:lnTo>
                    <a:pt x="680" y="631"/>
                  </a:lnTo>
                  <a:lnTo>
                    <a:pt x="680" y="625"/>
                  </a:lnTo>
                  <a:lnTo>
                    <a:pt x="647" y="625"/>
                  </a:lnTo>
                  <a:lnTo>
                    <a:pt x="647" y="631"/>
                  </a:lnTo>
                  <a:close/>
                  <a:moveTo>
                    <a:pt x="269" y="584"/>
                  </a:moveTo>
                  <a:lnTo>
                    <a:pt x="292" y="608"/>
                  </a:lnTo>
                  <a:lnTo>
                    <a:pt x="297" y="603"/>
                  </a:lnTo>
                  <a:lnTo>
                    <a:pt x="274" y="580"/>
                  </a:lnTo>
                  <a:lnTo>
                    <a:pt x="269" y="584"/>
                  </a:lnTo>
                  <a:close/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close/>
                  <a:moveTo>
                    <a:pt x="176" y="492"/>
                  </a:moveTo>
                  <a:lnTo>
                    <a:pt x="199" y="515"/>
                  </a:lnTo>
                  <a:lnTo>
                    <a:pt x="204" y="510"/>
                  </a:lnTo>
                  <a:lnTo>
                    <a:pt x="181" y="487"/>
                  </a:lnTo>
                  <a:lnTo>
                    <a:pt x="176" y="492"/>
                  </a:lnTo>
                  <a:close/>
                  <a:moveTo>
                    <a:pt x="83" y="399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9"/>
                  </a:lnTo>
                  <a:close/>
                  <a:moveTo>
                    <a:pt x="37" y="353"/>
                  </a:moveTo>
                  <a:lnTo>
                    <a:pt x="60" y="376"/>
                  </a:lnTo>
                  <a:lnTo>
                    <a:pt x="65" y="371"/>
                  </a:lnTo>
                  <a:lnTo>
                    <a:pt x="42" y="348"/>
                  </a:lnTo>
                  <a:lnTo>
                    <a:pt x="37" y="353"/>
                  </a:lnTo>
                  <a:close/>
                  <a:moveTo>
                    <a:pt x="131" y="445"/>
                  </a:moveTo>
                  <a:lnTo>
                    <a:pt x="153" y="469"/>
                  </a:lnTo>
                  <a:lnTo>
                    <a:pt x="158" y="464"/>
                  </a:lnTo>
                  <a:lnTo>
                    <a:pt x="134" y="441"/>
                  </a:lnTo>
                  <a:lnTo>
                    <a:pt x="131" y="445"/>
                  </a:lnTo>
                  <a:close/>
                  <a:moveTo>
                    <a:pt x="974" y="631"/>
                  </a:moveTo>
                  <a:lnTo>
                    <a:pt x="1007" y="631"/>
                  </a:lnTo>
                  <a:lnTo>
                    <a:pt x="1007" y="625"/>
                  </a:lnTo>
                  <a:lnTo>
                    <a:pt x="974" y="625"/>
                  </a:lnTo>
                  <a:lnTo>
                    <a:pt x="974" y="631"/>
                  </a:lnTo>
                  <a:close/>
                  <a:moveTo>
                    <a:pt x="580" y="631"/>
                  </a:moveTo>
                  <a:lnTo>
                    <a:pt x="613" y="631"/>
                  </a:lnTo>
                  <a:lnTo>
                    <a:pt x="613" y="625"/>
                  </a:lnTo>
                  <a:lnTo>
                    <a:pt x="580" y="625"/>
                  </a:lnTo>
                  <a:lnTo>
                    <a:pt x="580" y="631"/>
                  </a:lnTo>
                  <a:close/>
                  <a:moveTo>
                    <a:pt x="319" y="631"/>
                  </a:moveTo>
                  <a:lnTo>
                    <a:pt x="351" y="631"/>
                  </a:lnTo>
                  <a:lnTo>
                    <a:pt x="351" y="625"/>
                  </a:lnTo>
                  <a:lnTo>
                    <a:pt x="319" y="625"/>
                  </a:lnTo>
                  <a:lnTo>
                    <a:pt x="319" y="631"/>
                  </a:lnTo>
                  <a:close/>
                  <a:moveTo>
                    <a:pt x="449" y="631"/>
                  </a:moveTo>
                  <a:lnTo>
                    <a:pt x="482" y="631"/>
                  </a:lnTo>
                  <a:lnTo>
                    <a:pt x="482" y="625"/>
                  </a:lnTo>
                  <a:lnTo>
                    <a:pt x="449" y="625"/>
                  </a:lnTo>
                  <a:lnTo>
                    <a:pt x="449" y="631"/>
                  </a:lnTo>
                  <a:close/>
                  <a:moveTo>
                    <a:pt x="384" y="631"/>
                  </a:moveTo>
                  <a:lnTo>
                    <a:pt x="417" y="631"/>
                  </a:lnTo>
                  <a:lnTo>
                    <a:pt x="417" y="625"/>
                  </a:lnTo>
                  <a:lnTo>
                    <a:pt x="384" y="625"/>
                  </a:lnTo>
                  <a:lnTo>
                    <a:pt x="384" y="631"/>
                  </a:lnTo>
                  <a:close/>
                  <a:moveTo>
                    <a:pt x="3139" y="631"/>
                  </a:moveTo>
                  <a:lnTo>
                    <a:pt x="3172" y="631"/>
                  </a:lnTo>
                  <a:lnTo>
                    <a:pt x="3172" y="625"/>
                  </a:lnTo>
                  <a:lnTo>
                    <a:pt x="3139" y="625"/>
                  </a:lnTo>
                  <a:lnTo>
                    <a:pt x="3139" y="631"/>
                  </a:lnTo>
                  <a:close/>
                  <a:moveTo>
                    <a:pt x="2680" y="631"/>
                  </a:moveTo>
                  <a:lnTo>
                    <a:pt x="2713" y="631"/>
                  </a:lnTo>
                  <a:lnTo>
                    <a:pt x="2713" y="625"/>
                  </a:lnTo>
                  <a:lnTo>
                    <a:pt x="2680" y="625"/>
                  </a:lnTo>
                  <a:lnTo>
                    <a:pt x="2680" y="631"/>
                  </a:lnTo>
                  <a:close/>
                  <a:moveTo>
                    <a:pt x="2745" y="631"/>
                  </a:moveTo>
                  <a:lnTo>
                    <a:pt x="2778" y="631"/>
                  </a:lnTo>
                  <a:lnTo>
                    <a:pt x="2778" y="625"/>
                  </a:lnTo>
                  <a:lnTo>
                    <a:pt x="2745" y="625"/>
                  </a:lnTo>
                  <a:lnTo>
                    <a:pt x="2745" y="631"/>
                  </a:lnTo>
                  <a:close/>
                  <a:moveTo>
                    <a:pt x="2023" y="631"/>
                  </a:moveTo>
                  <a:lnTo>
                    <a:pt x="2056" y="631"/>
                  </a:lnTo>
                  <a:lnTo>
                    <a:pt x="2056" y="625"/>
                  </a:lnTo>
                  <a:lnTo>
                    <a:pt x="2023" y="625"/>
                  </a:lnTo>
                  <a:lnTo>
                    <a:pt x="2023" y="631"/>
                  </a:lnTo>
                  <a:close/>
                  <a:moveTo>
                    <a:pt x="2088" y="631"/>
                  </a:moveTo>
                  <a:lnTo>
                    <a:pt x="2123" y="631"/>
                  </a:lnTo>
                  <a:lnTo>
                    <a:pt x="2123" y="625"/>
                  </a:lnTo>
                  <a:lnTo>
                    <a:pt x="2088" y="625"/>
                  </a:lnTo>
                  <a:lnTo>
                    <a:pt x="2088" y="631"/>
                  </a:lnTo>
                  <a:close/>
                  <a:moveTo>
                    <a:pt x="1958" y="631"/>
                  </a:moveTo>
                  <a:lnTo>
                    <a:pt x="1990" y="631"/>
                  </a:lnTo>
                  <a:lnTo>
                    <a:pt x="1990" y="625"/>
                  </a:lnTo>
                  <a:lnTo>
                    <a:pt x="1958" y="625"/>
                  </a:lnTo>
                  <a:lnTo>
                    <a:pt x="1958" y="631"/>
                  </a:lnTo>
                  <a:close/>
                  <a:moveTo>
                    <a:pt x="1827" y="631"/>
                  </a:moveTo>
                  <a:lnTo>
                    <a:pt x="1860" y="631"/>
                  </a:lnTo>
                  <a:lnTo>
                    <a:pt x="1860" y="625"/>
                  </a:lnTo>
                  <a:lnTo>
                    <a:pt x="1827" y="625"/>
                  </a:lnTo>
                  <a:lnTo>
                    <a:pt x="1827" y="631"/>
                  </a:lnTo>
                  <a:close/>
                  <a:moveTo>
                    <a:pt x="1762" y="631"/>
                  </a:moveTo>
                  <a:lnTo>
                    <a:pt x="1794" y="631"/>
                  </a:lnTo>
                  <a:lnTo>
                    <a:pt x="1794" y="625"/>
                  </a:lnTo>
                  <a:lnTo>
                    <a:pt x="1762" y="625"/>
                  </a:lnTo>
                  <a:lnTo>
                    <a:pt x="1762" y="631"/>
                  </a:lnTo>
                  <a:close/>
                  <a:moveTo>
                    <a:pt x="2811" y="631"/>
                  </a:moveTo>
                  <a:lnTo>
                    <a:pt x="2843" y="631"/>
                  </a:lnTo>
                  <a:lnTo>
                    <a:pt x="2843" y="625"/>
                  </a:lnTo>
                  <a:lnTo>
                    <a:pt x="2811" y="625"/>
                  </a:lnTo>
                  <a:lnTo>
                    <a:pt x="2811" y="631"/>
                  </a:lnTo>
                  <a:close/>
                  <a:moveTo>
                    <a:pt x="1892" y="631"/>
                  </a:moveTo>
                  <a:lnTo>
                    <a:pt x="1925" y="631"/>
                  </a:lnTo>
                  <a:lnTo>
                    <a:pt x="1925" y="625"/>
                  </a:lnTo>
                  <a:lnTo>
                    <a:pt x="1892" y="625"/>
                  </a:lnTo>
                  <a:lnTo>
                    <a:pt x="1892" y="631"/>
                  </a:lnTo>
                  <a:close/>
                  <a:moveTo>
                    <a:pt x="2352" y="631"/>
                  </a:moveTo>
                  <a:lnTo>
                    <a:pt x="2384" y="631"/>
                  </a:lnTo>
                  <a:lnTo>
                    <a:pt x="2384" y="625"/>
                  </a:lnTo>
                  <a:lnTo>
                    <a:pt x="2352" y="625"/>
                  </a:lnTo>
                  <a:lnTo>
                    <a:pt x="2352" y="631"/>
                  </a:lnTo>
                  <a:close/>
                  <a:moveTo>
                    <a:pt x="2548" y="631"/>
                  </a:moveTo>
                  <a:lnTo>
                    <a:pt x="2580" y="631"/>
                  </a:lnTo>
                  <a:lnTo>
                    <a:pt x="2580" y="625"/>
                  </a:lnTo>
                  <a:lnTo>
                    <a:pt x="2548" y="625"/>
                  </a:lnTo>
                  <a:lnTo>
                    <a:pt x="2548" y="631"/>
                  </a:lnTo>
                  <a:close/>
                  <a:moveTo>
                    <a:pt x="2417" y="631"/>
                  </a:moveTo>
                  <a:lnTo>
                    <a:pt x="2450" y="631"/>
                  </a:lnTo>
                  <a:lnTo>
                    <a:pt x="2450" y="625"/>
                  </a:lnTo>
                  <a:lnTo>
                    <a:pt x="2417" y="625"/>
                  </a:lnTo>
                  <a:lnTo>
                    <a:pt x="2417" y="631"/>
                  </a:lnTo>
                  <a:close/>
                  <a:moveTo>
                    <a:pt x="2286" y="631"/>
                  </a:moveTo>
                  <a:lnTo>
                    <a:pt x="2319" y="631"/>
                  </a:lnTo>
                  <a:lnTo>
                    <a:pt x="2319" y="625"/>
                  </a:lnTo>
                  <a:lnTo>
                    <a:pt x="2286" y="625"/>
                  </a:lnTo>
                  <a:lnTo>
                    <a:pt x="2286" y="631"/>
                  </a:lnTo>
                  <a:close/>
                  <a:moveTo>
                    <a:pt x="2221" y="631"/>
                  </a:moveTo>
                  <a:lnTo>
                    <a:pt x="2253" y="631"/>
                  </a:lnTo>
                  <a:lnTo>
                    <a:pt x="2253" y="625"/>
                  </a:lnTo>
                  <a:lnTo>
                    <a:pt x="2221" y="625"/>
                  </a:lnTo>
                  <a:lnTo>
                    <a:pt x="2221" y="631"/>
                  </a:lnTo>
                  <a:close/>
                  <a:moveTo>
                    <a:pt x="2155" y="631"/>
                  </a:moveTo>
                  <a:lnTo>
                    <a:pt x="2188" y="631"/>
                  </a:lnTo>
                  <a:lnTo>
                    <a:pt x="2188" y="625"/>
                  </a:lnTo>
                  <a:lnTo>
                    <a:pt x="2155" y="625"/>
                  </a:lnTo>
                  <a:lnTo>
                    <a:pt x="2155" y="631"/>
                  </a:lnTo>
                  <a:close/>
                  <a:moveTo>
                    <a:pt x="2613" y="631"/>
                  </a:moveTo>
                  <a:lnTo>
                    <a:pt x="2647" y="631"/>
                  </a:lnTo>
                  <a:lnTo>
                    <a:pt x="2647" y="625"/>
                  </a:lnTo>
                  <a:lnTo>
                    <a:pt x="2613" y="625"/>
                  </a:lnTo>
                  <a:lnTo>
                    <a:pt x="2613" y="631"/>
                  </a:lnTo>
                  <a:close/>
                  <a:moveTo>
                    <a:pt x="1368" y="631"/>
                  </a:moveTo>
                  <a:lnTo>
                    <a:pt x="1400" y="631"/>
                  </a:lnTo>
                  <a:lnTo>
                    <a:pt x="1400" y="625"/>
                  </a:lnTo>
                  <a:lnTo>
                    <a:pt x="1368" y="625"/>
                  </a:lnTo>
                  <a:lnTo>
                    <a:pt x="1368" y="631"/>
                  </a:lnTo>
                  <a:close/>
                  <a:moveTo>
                    <a:pt x="1302" y="631"/>
                  </a:moveTo>
                  <a:lnTo>
                    <a:pt x="1335" y="631"/>
                  </a:lnTo>
                  <a:lnTo>
                    <a:pt x="1335" y="625"/>
                  </a:lnTo>
                  <a:lnTo>
                    <a:pt x="1302" y="625"/>
                  </a:lnTo>
                  <a:lnTo>
                    <a:pt x="1302" y="631"/>
                  </a:lnTo>
                  <a:close/>
                  <a:moveTo>
                    <a:pt x="1237" y="631"/>
                  </a:moveTo>
                  <a:lnTo>
                    <a:pt x="1270" y="631"/>
                  </a:lnTo>
                  <a:lnTo>
                    <a:pt x="1270" y="625"/>
                  </a:lnTo>
                  <a:lnTo>
                    <a:pt x="1237" y="625"/>
                  </a:lnTo>
                  <a:lnTo>
                    <a:pt x="1237" y="631"/>
                  </a:lnTo>
                  <a:close/>
                  <a:moveTo>
                    <a:pt x="3072" y="631"/>
                  </a:moveTo>
                  <a:lnTo>
                    <a:pt x="3105" y="631"/>
                  </a:lnTo>
                  <a:lnTo>
                    <a:pt x="3105" y="625"/>
                  </a:lnTo>
                  <a:lnTo>
                    <a:pt x="3072" y="625"/>
                  </a:lnTo>
                  <a:lnTo>
                    <a:pt x="3072" y="631"/>
                  </a:lnTo>
                  <a:close/>
                  <a:moveTo>
                    <a:pt x="1039" y="631"/>
                  </a:moveTo>
                  <a:lnTo>
                    <a:pt x="1072" y="631"/>
                  </a:lnTo>
                  <a:lnTo>
                    <a:pt x="1072" y="625"/>
                  </a:lnTo>
                  <a:lnTo>
                    <a:pt x="1039" y="625"/>
                  </a:lnTo>
                  <a:lnTo>
                    <a:pt x="1039" y="631"/>
                  </a:lnTo>
                  <a:close/>
                  <a:moveTo>
                    <a:pt x="2482" y="631"/>
                  </a:moveTo>
                  <a:lnTo>
                    <a:pt x="2515" y="631"/>
                  </a:lnTo>
                  <a:lnTo>
                    <a:pt x="2515" y="625"/>
                  </a:lnTo>
                  <a:lnTo>
                    <a:pt x="2482" y="625"/>
                  </a:lnTo>
                  <a:lnTo>
                    <a:pt x="2482" y="631"/>
                  </a:lnTo>
                  <a:close/>
                  <a:moveTo>
                    <a:pt x="3205" y="631"/>
                  </a:moveTo>
                  <a:lnTo>
                    <a:pt x="3237" y="631"/>
                  </a:lnTo>
                  <a:lnTo>
                    <a:pt x="3237" y="625"/>
                  </a:lnTo>
                  <a:lnTo>
                    <a:pt x="3205" y="625"/>
                  </a:lnTo>
                  <a:lnTo>
                    <a:pt x="3205" y="631"/>
                  </a:lnTo>
                  <a:close/>
                  <a:moveTo>
                    <a:pt x="1105" y="631"/>
                  </a:moveTo>
                  <a:lnTo>
                    <a:pt x="1139" y="631"/>
                  </a:lnTo>
                  <a:lnTo>
                    <a:pt x="1139" y="625"/>
                  </a:lnTo>
                  <a:lnTo>
                    <a:pt x="1105" y="625"/>
                  </a:lnTo>
                  <a:lnTo>
                    <a:pt x="1105" y="631"/>
                  </a:lnTo>
                  <a:close/>
                  <a:moveTo>
                    <a:pt x="1172" y="631"/>
                  </a:moveTo>
                  <a:lnTo>
                    <a:pt x="1204" y="631"/>
                  </a:lnTo>
                  <a:lnTo>
                    <a:pt x="1204" y="625"/>
                  </a:lnTo>
                  <a:lnTo>
                    <a:pt x="1172" y="625"/>
                  </a:lnTo>
                  <a:lnTo>
                    <a:pt x="1172" y="631"/>
                  </a:lnTo>
                  <a:close/>
                  <a:moveTo>
                    <a:pt x="2942" y="631"/>
                  </a:moveTo>
                  <a:lnTo>
                    <a:pt x="2974" y="631"/>
                  </a:lnTo>
                  <a:lnTo>
                    <a:pt x="2974" y="625"/>
                  </a:lnTo>
                  <a:lnTo>
                    <a:pt x="2942" y="625"/>
                  </a:lnTo>
                  <a:lnTo>
                    <a:pt x="2942" y="631"/>
                  </a:lnTo>
                  <a:close/>
                  <a:moveTo>
                    <a:pt x="2876" y="631"/>
                  </a:moveTo>
                  <a:lnTo>
                    <a:pt x="2909" y="631"/>
                  </a:lnTo>
                  <a:lnTo>
                    <a:pt x="2909" y="625"/>
                  </a:lnTo>
                  <a:lnTo>
                    <a:pt x="2876" y="625"/>
                  </a:lnTo>
                  <a:lnTo>
                    <a:pt x="2876" y="631"/>
                  </a:lnTo>
                  <a:close/>
                  <a:moveTo>
                    <a:pt x="1631" y="631"/>
                  </a:moveTo>
                  <a:lnTo>
                    <a:pt x="1664" y="631"/>
                  </a:lnTo>
                  <a:lnTo>
                    <a:pt x="1664" y="625"/>
                  </a:lnTo>
                  <a:lnTo>
                    <a:pt x="1631" y="625"/>
                  </a:lnTo>
                  <a:lnTo>
                    <a:pt x="1631" y="631"/>
                  </a:lnTo>
                  <a:close/>
                  <a:moveTo>
                    <a:pt x="1696" y="631"/>
                  </a:moveTo>
                  <a:lnTo>
                    <a:pt x="1729" y="631"/>
                  </a:lnTo>
                  <a:lnTo>
                    <a:pt x="1729" y="625"/>
                  </a:lnTo>
                  <a:lnTo>
                    <a:pt x="1696" y="625"/>
                  </a:lnTo>
                  <a:lnTo>
                    <a:pt x="1696" y="631"/>
                  </a:lnTo>
                  <a:close/>
                  <a:moveTo>
                    <a:pt x="1564" y="631"/>
                  </a:moveTo>
                  <a:lnTo>
                    <a:pt x="1597" y="631"/>
                  </a:lnTo>
                  <a:lnTo>
                    <a:pt x="1597" y="625"/>
                  </a:lnTo>
                  <a:lnTo>
                    <a:pt x="1564" y="625"/>
                  </a:lnTo>
                  <a:lnTo>
                    <a:pt x="1564" y="631"/>
                  </a:lnTo>
                  <a:close/>
                  <a:moveTo>
                    <a:pt x="3007" y="631"/>
                  </a:moveTo>
                  <a:lnTo>
                    <a:pt x="3040" y="631"/>
                  </a:lnTo>
                  <a:lnTo>
                    <a:pt x="3040" y="625"/>
                  </a:lnTo>
                  <a:lnTo>
                    <a:pt x="3007" y="625"/>
                  </a:lnTo>
                  <a:lnTo>
                    <a:pt x="3007" y="631"/>
                  </a:lnTo>
                  <a:close/>
                  <a:moveTo>
                    <a:pt x="1498" y="631"/>
                  </a:moveTo>
                  <a:lnTo>
                    <a:pt x="1531" y="631"/>
                  </a:lnTo>
                  <a:lnTo>
                    <a:pt x="1531" y="625"/>
                  </a:lnTo>
                  <a:lnTo>
                    <a:pt x="1498" y="625"/>
                  </a:lnTo>
                  <a:lnTo>
                    <a:pt x="1498" y="631"/>
                  </a:lnTo>
                  <a:close/>
                  <a:moveTo>
                    <a:pt x="1433" y="631"/>
                  </a:moveTo>
                  <a:lnTo>
                    <a:pt x="1466" y="631"/>
                  </a:lnTo>
                  <a:lnTo>
                    <a:pt x="1466" y="625"/>
                  </a:lnTo>
                  <a:lnTo>
                    <a:pt x="1433" y="625"/>
                  </a:lnTo>
                  <a:lnTo>
                    <a:pt x="1433" y="6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97"/>
            <p:cNvSpPr>
              <a:spLocks noEditPoints="1"/>
            </p:cNvSpPr>
            <p:nvPr/>
          </p:nvSpPr>
          <p:spPr bwMode="auto">
            <a:xfrm>
              <a:off x="5422419" y="2943976"/>
              <a:ext cx="4189423" cy="758326"/>
            </a:xfrm>
            <a:custGeom>
              <a:avLst/>
              <a:gdLst>
                <a:gd name="T0" fmla="*/ 1794 w 3486"/>
                <a:gd name="T1" fmla="*/ 0 h 631"/>
                <a:gd name="T2" fmla="*/ 1597 w 3486"/>
                <a:gd name="T3" fmla="*/ 0 h 631"/>
                <a:gd name="T4" fmla="*/ 1400 w 3486"/>
                <a:gd name="T5" fmla="*/ 0 h 631"/>
                <a:gd name="T6" fmla="*/ 1531 w 3486"/>
                <a:gd name="T7" fmla="*/ 0 h 631"/>
                <a:gd name="T8" fmla="*/ 1466 w 3486"/>
                <a:gd name="T9" fmla="*/ 0 h 631"/>
                <a:gd name="T10" fmla="*/ 2319 w 3486"/>
                <a:gd name="T11" fmla="*/ 0 h 631"/>
                <a:gd name="T12" fmla="*/ 2384 w 3486"/>
                <a:gd name="T13" fmla="*/ 0 h 631"/>
                <a:gd name="T14" fmla="*/ 1925 w 3486"/>
                <a:gd name="T15" fmla="*/ 0 h 631"/>
                <a:gd name="T16" fmla="*/ 2123 w 3486"/>
                <a:gd name="T17" fmla="*/ 0 h 631"/>
                <a:gd name="T18" fmla="*/ 2056 w 3486"/>
                <a:gd name="T19" fmla="*/ 0 h 631"/>
                <a:gd name="T20" fmla="*/ 351 w 3486"/>
                <a:gd name="T21" fmla="*/ 0 h 631"/>
                <a:gd name="T22" fmla="*/ 482 w 3486"/>
                <a:gd name="T23" fmla="*/ 0 h 631"/>
                <a:gd name="T24" fmla="*/ 65 w 3486"/>
                <a:gd name="T25" fmla="*/ 260 h 631"/>
                <a:gd name="T26" fmla="*/ 547 w 3486"/>
                <a:gd name="T27" fmla="*/ 0 h 631"/>
                <a:gd name="T28" fmla="*/ 158 w 3486"/>
                <a:gd name="T29" fmla="*/ 167 h 631"/>
                <a:gd name="T30" fmla="*/ 613 w 3486"/>
                <a:gd name="T31" fmla="*/ 0 h 631"/>
                <a:gd name="T32" fmla="*/ 1072 w 3486"/>
                <a:gd name="T33" fmla="*/ 0 h 631"/>
                <a:gd name="T34" fmla="*/ 1139 w 3486"/>
                <a:gd name="T35" fmla="*/ 0 h 631"/>
                <a:gd name="T36" fmla="*/ 745 w 3486"/>
                <a:gd name="T37" fmla="*/ 0 h 631"/>
                <a:gd name="T38" fmla="*/ 297 w 3486"/>
                <a:gd name="T39" fmla="*/ 28 h 631"/>
                <a:gd name="T40" fmla="*/ 2778 w 3486"/>
                <a:gd name="T41" fmla="*/ 0 h 631"/>
                <a:gd name="T42" fmla="*/ 3172 w 3486"/>
                <a:gd name="T43" fmla="*/ 0 h 631"/>
                <a:gd name="T44" fmla="*/ 2713 w 3486"/>
                <a:gd name="T45" fmla="*/ 0 h 631"/>
                <a:gd name="T46" fmla="*/ 2974 w 3486"/>
                <a:gd name="T47" fmla="*/ 0 h 631"/>
                <a:gd name="T48" fmla="*/ 3368 w 3486"/>
                <a:gd name="T49" fmla="*/ 0 h 631"/>
                <a:gd name="T50" fmla="*/ 2580 w 3486"/>
                <a:gd name="T51" fmla="*/ 0 h 631"/>
                <a:gd name="T52" fmla="*/ 2647 w 3486"/>
                <a:gd name="T53" fmla="*/ 0 h 631"/>
                <a:gd name="T54" fmla="*/ 3479 w 3486"/>
                <a:gd name="T55" fmla="*/ 7 h 631"/>
                <a:gd name="T56" fmla="*/ 3479 w 3486"/>
                <a:gd name="T57" fmla="*/ 580 h 631"/>
                <a:gd name="T58" fmla="*/ 3479 w 3486"/>
                <a:gd name="T59" fmla="*/ 82 h 631"/>
                <a:gd name="T60" fmla="*/ 3479 w 3486"/>
                <a:gd name="T61" fmla="*/ 392 h 631"/>
                <a:gd name="T62" fmla="*/ 3479 w 3486"/>
                <a:gd name="T63" fmla="*/ 144 h 631"/>
                <a:gd name="T64" fmla="*/ 3479 w 3486"/>
                <a:gd name="T65" fmla="*/ 625 h 631"/>
                <a:gd name="T66" fmla="*/ 3401 w 3486"/>
                <a:gd name="T67" fmla="*/ 625 h 631"/>
                <a:gd name="T68" fmla="*/ 778 w 3486"/>
                <a:gd name="T69" fmla="*/ 625 h 631"/>
                <a:gd name="T70" fmla="*/ 908 w 3486"/>
                <a:gd name="T71" fmla="*/ 625 h 631"/>
                <a:gd name="T72" fmla="*/ 3335 w 3486"/>
                <a:gd name="T73" fmla="*/ 625 h 631"/>
                <a:gd name="T74" fmla="*/ 647 w 3486"/>
                <a:gd name="T75" fmla="*/ 625 h 631"/>
                <a:gd name="T76" fmla="*/ 227 w 3486"/>
                <a:gd name="T77" fmla="*/ 533 h 631"/>
                <a:gd name="T78" fmla="*/ 88 w 3486"/>
                <a:gd name="T79" fmla="*/ 394 h 631"/>
                <a:gd name="T80" fmla="*/ 134 w 3486"/>
                <a:gd name="T81" fmla="*/ 441 h 631"/>
                <a:gd name="T82" fmla="*/ 580 w 3486"/>
                <a:gd name="T83" fmla="*/ 625 h 631"/>
                <a:gd name="T84" fmla="*/ 449 w 3486"/>
                <a:gd name="T85" fmla="*/ 625 h 631"/>
                <a:gd name="T86" fmla="*/ 3139 w 3486"/>
                <a:gd name="T87" fmla="*/ 625 h 631"/>
                <a:gd name="T88" fmla="*/ 2745 w 3486"/>
                <a:gd name="T89" fmla="*/ 625 h 631"/>
                <a:gd name="T90" fmla="*/ 2088 w 3486"/>
                <a:gd name="T91" fmla="*/ 625 h 631"/>
                <a:gd name="T92" fmla="*/ 1827 w 3486"/>
                <a:gd name="T93" fmla="*/ 625 h 631"/>
                <a:gd name="T94" fmla="*/ 2811 w 3486"/>
                <a:gd name="T95" fmla="*/ 625 h 631"/>
                <a:gd name="T96" fmla="*/ 2352 w 3486"/>
                <a:gd name="T97" fmla="*/ 625 h 631"/>
                <a:gd name="T98" fmla="*/ 2417 w 3486"/>
                <a:gd name="T99" fmla="*/ 625 h 631"/>
                <a:gd name="T100" fmla="*/ 2221 w 3486"/>
                <a:gd name="T101" fmla="*/ 625 h 631"/>
                <a:gd name="T102" fmla="*/ 2613 w 3486"/>
                <a:gd name="T103" fmla="*/ 625 h 631"/>
                <a:gd name="T104" fmla="*/ 1302 w 3486"/>
                <a:gd name="T105" fmla="*/ 625 h 631"/>
                <a:gd name="T106" fmla="*/ 3072 w 3486"/>
                <a:gd name="T107" fmla="*/ 625 h 631"/>
                <a:gd name="T108" fmla="*/ 2482 w 3486"/>
                <a:gd name="T109" fmla="*/ 625 h 631"/>
                <a:gd name="T110" fmla="*/ 1105 w 3486"/>
                <a:gd name="T111" fmla="*/ 625 h 631"/>
                <a:gd name="T112" fmla="*/ 2942 w 3486"/>
                <a:gd name="T113" fmla="*/ 625 h 631"/>
                <a:gd name="T114" fmla="*/ 1631 w 3486"/>
                <a:gd name="T115" fmla="*/ 625 h 631"/>
                <a:gd name="T116" fmla="*/ 1564 w 3486"/>
                <a:gd name="T117" fmla="*/ 625 h 631"/>
                <a:gd name="T118" fmla="*/ 1498 w 3486"/>
                <a:gd name="T119" fmla="*/ 62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31">
                  <a:moveTo>
                    <a:pt x="19" y="306"/>
                  </a:moveTo>
                  <a:lnTo>
                    <a:pt x="10" y="316"/>
                  </a:lnTo>
                  <a:lnTo>
                    <a:pt x="19" y="325"/>
                  </a:lnTo>
                  <a:lnTo>
                    <a:pt x="15" y="329"/>
                  </a:lnTo>
                  <a:lnTo>
                    <a:pt x="0" y="316"/>
                  </a:lnTo>
                  <a:lnTo>
                    <a:pt x="15" y="301"/>
                  </a:lnTo>
                  <a:lnTo>
                    <a:pt x="19" y="306"/>
                  </a:lnTo>
                  <a:moveTo>
                    <a:pt x="1762" y="7"/>
                  </a:moveTo>
                  <a:lnTo>
                    <a:pt x="1794" y="7"/>
                  </a:lnTo>
                  <a:lnTo>
                    <a:pt x="1794" y="0"/>
                  </a:lnTo>
                  <a:lnTo>
                    <a:pt x="1762" y="0"/>
                  </a:lnTo>
                  <a:lnTo>
                    <a:pt x="1762" y="7"/>
                  </a:lnTo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moveTo>
                    <a:pt x="1564" y="7"/>
                  </a:moveTo>
                  <a:lnTo>
                    <a:pt x="1597" y="7"/>
                  </a:lnTo>
                  <a:lnTo>
                    <a:pt x="1597" y="0"/>
                  </a:lnTo>
                  <a:lnTo>
                    <a:pt x="1564" y="0"/>
                  </a:lnTo>
                  <a:lnTo>
                    <a:pt x="1564" y="7"/>
                  </a:lnTo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moveTo>
                    <a:pt x="1368" y="7"/>
                  </a:moveTo>
                  <a:lnTo>
                    <a:pt x="1400" y="7"/>
                  </a:lnTo>
                  <a:lnTo>
                    <a:pt x="1400" y="0"/>
                  </a:lnTo>
                  <a:lnTo>
                    <a:pt x="1368" y="0"/>
                  </a:lnTo>
                  <a:lnTo>
                    <a:pt x="1368" y="7"/>
                  </a:lnTo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moveTo>
                    <a:pt x="1237" y="7"/>
                  </a:moveTo>
                  <a:lnTo>
                    <a:pt x="1270" y="7"/>
                  </a:lnTo>
                  <a:lnTo>
                    <a:pt x="1270" y="0"/>
                  </a:lnTo>
                  <a:lnTo>
                    <a:pt x="1237" y="0"/>
                  </a:lnTo>
                  <a:lnTo>
                    <a:pt x="1237" y="7"/>
                  </a:lnTo>
                  <a:moveTo>
                    <a:pt x="1433" y="7"/>
                  </a:moveTo>
                  <a:lnTo>
                    <a:pt x="1466" y="7"/>
                  </a:lnTo>
                  <a:lnTo>
                    <a:pt x="1466" y="0"/>
                  </a:lnTo>
                  <a:lnTo>
                    <a:pt x="1433" y="0"/>
                  </a:lnTo>
                  <a:lnTo>
                    <a:pt x="1433" y="7"/>
                  </a:lnTo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moveTo>
                    <a:pt x="1172" y="7"/>
                  </a:moveTo>
                  <a:lnTo>
                    <a:pt x="1204" y="7"/>
                  </a:lnTo>
                  <a:lnTo>
                    <a:pt x="1204" y="0"/>
                  </a:lnTo>
                  <a:lnTo>
                    <a:pt x="1172" y="0"/>
                  </a:lnTo>
                  <a:lnTo>
                    <a:pt x="1172" y="7"/>
                  </a:lnTo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moveTo>
                    <a:pt x="222" y="93"/>
                  </a:moveTo>
                  <a:lnTo>
                    <a:pt x="227" y="98"/>
                  </a:lnTo>
                  <a:lnTo>
                    <a:pt x="250" y="74"/>
                  </a:lnTo>
                  <a:lnTo>
                    <a:pt x="247" y="70"/>
                  </a:lnTo>
                  <a:lnTo>
                    <a:pt x="222" y="93"/>
                  </a:lnTo>
                  <a:moveTo>
                    <a:pt x="319" y="7"/>
                  </a:moveTo>
                  <a:lnTo>
                    <a:pt x="351" y="7"/>
                  </a:lnTo>
                  <a:lnTo>
                    <a:pt x="351" y="0"/>
                  </a:lnTo>
                  <a:lnTo>
                    <a:pt x="319" y="0"/>
                  </a:lnTo>
                  <a:lnTo>
                    <a:pt x="319" y="7"/>
                  </a:lnTo>
                  <a:moveTo>
                    <a:pt x="384" y="7"/>
                  </a:moveTo>
                  <a:lnTo>
                    <a:pt x="417" y="7"/>
                  </a:lnTo>
                  <a:lnTo>
                    <a:pt x="417" y="0"/>
                  </a:lnTo>
                  <a:lnTo>
                    <a:pt x="384" y="0"/>
                  </a:lnTo>
                  <a:lnTo>
                    <a:pt x="384" y="7"/>
                  </a:lnTo>
                  <a:moveTo>
                    <a:pt x="449" y="7"/>
                  </a:moveTo>
                  <a:lnTo>
                    <a:pt x="482" y="7"/>
                  </a:lnTo>
                  <a:lnTo>
                    <a:pt x="482" y="0"/>
                  </a:lnTo>
                  <a:lnTo>
                    <a:pt x="449" y="0"/>
                  </a:lnTo>
                  <a:lnTo>
                    <a:pt x="449" y="7"/>
                  </a:lnTo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moveTo>
                    <a:pt x="37" y="278"/>
                  </a:moveTo>
                  <a:lnTo>
                    <a:pt x="42" y="283"/>
                  </a:lnTo>
                  <a:lnTo>
                    <a:pt x="65" y="260"/>
                  </a:lnTo>
                  <a:lnTo>
                    <a:pt x="60" y="255"/>
                  </a:lnTo>
                  <a:lnTo>
                    <a:pt x="37" y="278"/>
                  </a:lnTo>
                  <a:moveTo>
                    <a:pt x="176" y="139"/>
                  </a:moveTo>
                  <a:lnTo>
                    <a:pt x="181" y="144"/>
                  </a:lnTo>
                  <a:lnTo>
                    <a:pt x="204" y="121"/>
                  </a:lnTo>
                  <a:lnTo>
                    <a:pt x="199" y="116"/>
                  </a:lnTo>
                  <a:lnTo>
                    <a:pt x="176" y="139"/>
                  </a:lnTo>
                  <a:moveTo>
                    <a:pt x="515" y="7"/>
                  </a:moveTo>
                  <a:lnTo>
                    <a:pt x="547" y="7"/>
                  </a:lnTo>
                  <a:lnTo>
                    <a:pt x="547" y="0"/>
                  </a:lnTo>
                  <a:lnTo>
                    <a:pt x="515" y="0"/>
                  </a:lnTo>
                  <a:lnTo>
                    <a:pt x="515" y="7"/>
                  </a:lnTo>
                  <a:moveTo>
                    <a:pt x="83" y="232"/>
                  </a:moveTo>
                  <a:lnTo>
                    <a:pt x="88" y="237"/>
                  </a:lnTo>
                  <a:lnTo>
                    <a:pt x="111" y="214"/>
                  </a:lnTo>
                  <a:lnTo>
                    <a:pt x="106" y="209"/>
                  </a:lnTo>
                  <a:lnTo>
                    <a:pt x="83" y="232"/>
                  </a:lnTo>
                  <a:moveTo>
                    <a:pt x="131" y="186"/>
                  </a:moveTo>
                  <a:lnTo>
                    <a:pt x="134" y="190"/>
                  </a:lnTo>
                  <a:lnTo>
                    <a:pt x="158" y="167"/>
                  </a:lnTo>
                  <a:lnTo>
                    <a:pt x="153" y="162"/>
                  </a:lnTo>
                  <a:lnTo>
                    <a:pt x="131" y="186"/>
                  </a:lnTo>
                  <a:moveTo>
                    <a:pt x="974" y="7"/>
                  </a:moveTo>
                  <a:lnTo>
                    <a:pt x="1007" y="7"/>
                  </a:lnTo>
                  <a:lnTo>
                    <a:pt x="1007" y="0"/>
                  </a:lnTo>
                  <a:lnTo>
                    <a:pt x="974" y="0"/>
                  </a:lnTo>
                  <a:lnTo>
                    <a:pt x="974" y="7"/>
                  </a:lnTo>
                  <a:moveTo>
                    <a:pt x="580" y="7"/>
                  </a:moveTo>
                  <a:lnTo>
                    <a:pt x="613" y="7"/>
                  </a:lnTo>
                  <a:lnTo>
                    <a:pt x="613" y="0"/>
                  </a:lnTo>
                  <a:lnTo>
                    <a:pt x="580" y="0"/>
                  </a:lnTo>
                  <a:lnTo>
                    <a:pt x="580" y="7"/>
                  </a:lnTo>
                  <a:moveTo>
                    <a:pt x="908" y="7"/>
                  </a:moveTo>
                  <a:lnTo>
                    <a:pt x="941" y="7"/>
                  </a:lnTo>
                  <a:lnTo>
                    <a:pt x="941" y="0"/>
                  </a:lnTo>
                  <a:lnTo>
                    <a:pt x="908" y="0"/>
                  </a:lnTo>
                  <a:lnTo>
                    <a:pt x="908" y="7"/>
                  </a:lnTo>
                  <a:moveTo>
                    <a:pt x="1039" y="7"/>
                  </a:moveTo>
                  <a:lnTo>
                    <a:pt x="1072" y="7"/>
                  </a:lnTo>
                  <a:lnTo>
                    <a:pt x="1072" y="0"/>
                  </a:lnTo>
                  <a:lnTo>
                    <a:pt x="1039" y="0"/>
                  </a:lnTo>
                  <a:lnTo>
                    <a:pt x="1039" y="7"/>
                  </a:lnTo>
                  <a:moveTo>
                    <a:pt x="843" y="7"/>
                  </a:moveTo>
                  <a:lnTo>
                    <a:pt x="876" y="7"/>
                  </a:lnTo>
                  <a:lnTo>
                    <a:pt x="876" y="0"/>
                  </a:lnTo>
                  <a:lnTo>
                    <a:pt x="843" y="0"/>
                  </a:lnTo>
                  <a:lnTo>
                    <a:pt x="843" y="7"/>
                  </a:lnTo>
                  <a:moveTo>
                    <a:pt x="1105" y="7"/>
                  </a:moveTo>
                  <a:lnTo>
                    <a:pt x="1139" y="7"/>
                  </a:lnTo>
                  <a:lnTo>
                    <a:pt x="1139" y="0"/>
                  </a:lnTo>
                  <a:lnTo>
                    <a:pt x="1105" y="0"/>
                  </a:lnTo>
                  <a:lnTo>
                    <a:pt x="1105" y="7"/>
                  </a:lnTo>
                  <a:moveTo>
                    <a:pt x="647" y="7"/>
                  </a:moveTo>
                  <a:lnTo>
                    <a:pt x="680" y="7"/>
                  </a:lnTo>
                  <a:lnTo>
                    <a:pt x="680" y="0"/>
                  </a:lnTo>
                  <a:lnTo>
                    <a:pt x="647" y="0"/>
                  </a:lnTo>
                  <a:lnTo>
                    <a:pt x="647" y="7"/>
                  </a:lnTo>
                  <a:moveTo>
                    <a:pt x="712" y="7"/>
                  </a:moveTo>
                  <a:lnTo>
                    <a:pt x="745" y="7"/>
                  </a:lnTo>
                  <a:lnTo>
                    <a:pt x="745" y="0"/>
                  </a:lnTo>
                  <a:lnTo>
                    <a:pt x="712" y="0"/>
                  </a:lnTo>
                  <a:lnTo>
                    <a:pt x="712" y="7"/>
                  </a:lnTo>
                  <a:moveTo>
                    <a:pt x="778" y="7"/>
                  </a:moveTo>
                  <a:lnTo>
                    <a:pt x="810" y="7"/>
                  </a:lnTo>
                  <a:lnTo>
                    <a:pt x="810" y="0"/>
                  </a:lnTo>
                  <a:lnTo>
                    <a:pt x="778" y="0"/>
                  </a:lnTo>
                  <a:lnTo>
                    <a:pt x="778" y="7"/>
                  </a:lnTo>
                  <a:moveTo>
                    <a:pt x="269" y="46"/>
                  </a:moveTo>
                  <a:lnTo>
                    <a:pt x="274" y="51"/>
                  </a:lnTo>
                  <a:lnTo>
                    <a:pt x="297" y="28"/>
                  </a:lnTo>
                  <a:lnTo>
                    <a:pt x="292" y="23"/>
                  </a:lnTo>
                  <a:lnTo>
                    <a:pt x="269" y="46"/>
                  </a:lnTo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moveTo>
                    <a:pt x="3479" y="580"/>
                  </a:moveTo>
                  <a:lnTo>
                    <a:pt x="3486" y="580"/>
                  </a:lnTo>
                  <a:lnTo>
                    <a:pt x="3486" y="549"/>
                  </a:lnTo>
                  <a:lnTo>
                    <a:pt x="3479" y="549"/>
                  </a:lnTo>
                  <a:lnTo>
                    <a:pt x="3479" y="580"/>
                  </a:lnTo>
                  <a:moveTo>
                    <a:pt x="3479" y="518"/>
                  </a:moveTo>
                  <a:lnTo>
                    <a:pt x="3486" y="518"/>
                  </a:lnTo>
                  <a:lnTo>
                    <a:pt x="3486" y="487"/>
                  </a:lnTo>
                  <a:lnTo>
                    <a:pt x="3479" y="487"/>
                  </a:lnTo>
                  <a:lnTo>
                    <a:pt x="3479" y="518"/>
                  </a:lnTo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moveTo>
                    <a:pt x="3479" y="456"/>
                  </a:moveTo>
                  <a:lnTo>
                    <a:pt x="3486" y="456"/>
                  </a:lnTo>
                  <a:lnTo>
                    <a:pt x="3486" y="425"/>
                  </a:lnTo>
                  <a:lnTo>
                    <a:pt x="3479" y="425"/>
                  </a:lnTo>
                  <a:lnTo>
                    <a:pt x="3479" y="456"/>
                  </a:lnTo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moveTo>
                    <a:pt x="3479" y="625"/>
                  </a:moveTo>
                  <a:lnTo>
                    <a:pt x="3466" y="625"/>
                  </a:lnTo>
                  <a:lnTo>
                    <a:pt x="3466" y="631"/>
                  </a:lnTo>
                  <a:lnTo>
                    <a:pt x="3486" y="631"/>
                  </a:lnTo>
                  <a:lnTo>
                    <a:pt x="3486" y="611"/>
                  </a:lnTo>
                  <a:lnTo>
                    <a:pt x="3479" y="611"/>
                  </a:lnTo>
                  <a:lnTo>
                    <a:pt x="3479" y="625"/>
                  </a:lnTo>
                  <a:moveTo>
                    <a:pt x="3401" y="631"/>
                  </a:moveTo>
                  <a:lnTo>
                    <a:pt x="3433" y="631"/>
                  </a:lnTo>
                  <a:lnTo>
                    <a:pt x="3433" y="625"/>
                  </a:lnTo>
                  <a:lnTo>
                    <a:pt x="3401" y="625"/>
                  </a:lnTo>
                  <a:lnTo>
                    <a:pt x="3401" y="631"/>
                  </a:lnTo>
                  <a:moveTo>
                    <a:pt x="712" y="631"/>
                  </a:moveTo>
                  <a:lnTo>
                    <a:pt x="745" y="631"/>
                  </a:lnTo>
                  <a:lnTo>
                    <a:pt x="745" y="625"/>
                  </a:lnTo>
                  <a:lnTo>
                    <a:pt x="712" y="625"/>
                  </a:lnTo>
                  <a:lnTo>
                    <a:pt x="712" y="631"/>
                  </a:lnTo>
                  <a:moveTo>
                    <a:pt x="778" y="631"/>
                  </a:moveTo>
                  <a:lnTo>
                    <a:pt x="810" y="631"/>
                  </a:lnTo>
                  <a:lnTo>
                    <a:pt x="810" y="625"/>
                  </a:lnTo>
                  <a:lnTo>
                    <a:pt x="778" y="625"/>
                  </a:lnTo>
                  <a:lnTo>
                    <a:pt x="778" y="631"/>
                  </a:lnTo>
                  <a:moveTo>
                    <a:pt x="843" y="631"/>
                  </a:moveTo>
                  <a:lnTo>
                    <a:pt x="876" y="631"/>
                  </a:lnTo>
                  <a:lnTo>
                    <a:pt x="876" y="625"/>
                  </a:lnTo>
                  <a:lnTo>
                    <a:pt x="843" y="625"/>
                  </a:lnTo>
                  <a:lnTo>
                    <a:pt x="843" y="631"/>
                  </a:lnTo>
                  <a:moveTo>
                    <a:pt x="908" y="631"/>
                  </a:moveTo>
                  <a:lnTo>
                    <a:pt x="941" y="631"/>
                  </a:lnTo>
                  <a:lnTo>
                    <a:pt x="941" y="625"/>
                  </a:lnTo>
                  <a:lnTo>
                    <a:pt x="908" y="625"/>
                  </a:lnTo>
                  <a:lnTo>
                    <a:pt x="908" y="631"/>
                  </a:lnTo>
                  <a:moveTo>
                    <a:pt x="3270" y="631"/>
                  </a:moveTo>
                  <a:lnTo>
                    <a:pt x="3303" y="631"/>
                  </a:lnTo>
                  <a:lnTo>
                    <a:pt x="3303" y="625"/>
                  </a:lnTo>
                  <a:lnTo>
                    <a:pt x="3270" y="625"/>
                  </a:lnTo>
                  <a:lnTo>
                    <a:pt x="3270" y="631"/>
                  </a:lnTo>
                  <a:moveTo>
                    <a:pt x="3335" y="631"/>
                  </a:moveTo>
                  <a:lnTo>
                    <a:pt x="3368" y="631"/>
                  </a:lnTo>
                  <a:lnTo>
                    <a:pt x="3368" y="625"/>
                  </a:lnTo>
                  <a:lnTo>
                    <a:pt x="3335" y="625"/>
                  </a:lnTo>
                  <a:lnTo>
                    <a:pt x="3335" y="631"/>
                  </a:lnTo>
                  <a:moveTo>
                    <a:pt x="515" y="631"/>
                  </a:moveTo>
                  <a:lnTo>
                    <a:pt x="547" y="631"/>
                  </a:lnTo>
                  <a:lnTo>
                    <a:pt x="547" y="625"/>
                  </a:lnTo>
                  <a:lnTo>
                    <a:pt x="515" y="625"/>
                  </a:lnTo>
                  <a:lnTo>
                    <a:pt x="515" y="631"/>
                  </a:lnTo>
                  <a:moveTo>
                    <a:pt x="647" y="631"/>
                  </a:moveTo>
                  <a:lnTo>
                    <a:pt x="680" y="631"/>
                  </a:lnTo>
                  <a:lnTo>
                    <a:pt x="680" y="625"/>
                  </a:lnTo>
                  <a:lnTo>
                    <a:pt x="647" y="625"/>
                  </a:lnTo>
                  <a:lnTo>
                    <a:pt x="647" y="631"/>
                  </a:lnTo>
                  <a:moveTo>
                    <a:pt x="269" y="584"/>
                  </a:moveTo>
                  <a:lnTo>
                    <a:pt x="292" y="608"/>
                  </a:lnTo>
                  <a:lnTo>
                    <a:pt x="297" y="603"/>
                  </a:lnTo>
                  <a:lnTo>
                    <a:pt x="274" y="580"/>
                  </a:lnTo>
                  <a:lnTo>
                    <a:pt x="269" y="584"/>
                  </a:lnTo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moveTo>
                    <a:pt x="176" y="492"/>
                  </a:moveTo>
                  <a:lnTo>
                    <a:pt x="199" y="515"/>
                  </a:lnTo>
                  <a:lnTo>
                    <a:pt x="204" y="510"/>
                  </a:lnTo>
                  <a:lnTo>
                    <a:pt x="181" y="487"/>
                  </a:lnTo>
                  <a:lnTo>
                    <a:pt x="176" y="492"/>
                  </a:lnTo>
                  <a:moveTo>
                    <a:pt x="83" y="399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9"/>
                  </a:lnTo>
                  <a:moveTo>
                    <a:pt x="37" y="353"/>
                  </a:moveTo>
                  <a:lnTo>
                    <a:pt x="60" y="376"/>
                  </a:lnTo>
                  <a:lnTo>
                    <a:pt x="65" y="371"/>
                  </a:lnTo>
                  <a:lnTo>
                    <a:pt x="42" y="348"/>
                  </a:lnTo>
                  <a:lnTo>
                    <a:pt x="37" y="353"/>
                  </a:lnTo>
                  <a:moveTo>
                    <a:pt x="131" y="445"/>
                  </a:moveTo>
                  <a:lnTo>
                    <a:pt x="153" y="469"/>
                  </a:lnTo>
                  <a:lnTo>
                    <a:pt x="158" y="464"/>
                  </a:lnTo>
                  <a:lnTo>
                    <a:pt x="134" y="441"/>
                  </a:lnTo>
                  <a:lnTo>
                    <a:pt x="131" y="445"/>
                  </a:lnTo>
                  <a:moveTo>
                    <a:pt x="974" y="631"/>
                  </a:moveTo>
                  <a:lnTo>
                    <a:pt x="1007" y="631"/>
                  </a:lnTo>
                  <a:lnTo>
                    <a:pt x="1007" y="625"/>
                  </a:lnTo>
                  <a:lnTo>
                    <a:pt x="974" y="625"/>
                  </a:lnTo>
                  <a:lnTo>
                    <a:pt x="974" y="631"/>
                  </a:lnTo>
                  <a:moveTo>
                    <a:pt x="580" y="631"/>
                  </a:moveTo>
                  <a:lnTo>
                    <a:pt x="613" y="631"/>
                  </a:lnTo>
                  <a:lnTo>
                    <a:pt x="613" y="625"/>
                  </a:lnTo>
                  <a:lnTo>
                    <a:pt x="580" y="625"/>
                  </a:lnTo>
                  <a:lnTo>
                    <a:pt x="580" y="631"/>
                  </a:lnTo>
                  <a:moveTo>
                    <a:pt x="319" y="631"/>
                  </a:moveTo>
                  <a:lnTo>
                    <a:pt x="351" y="631"/>
                  </a:lnTo>
                  <a:lnTo>
                    <a:pt x="351" y="625"/>
                  </a:lnTo>
                  <a:lnTo>
                    <a:pt x="319" y="625"/>
                  </a:lnTo>
                  <a:lnTo>
                    <a:pt x="319" y="631"/>
                  </a:lnTo>
                  <a:moveTo>
                    <a:pt x="449" y="631"/>
                  </a:moveTo>
                  <a:lnTo>
                    <a:pt x="482" y="631"/>
                  </a:lnTo>
                  <a:lnTo>
                    <a:pt x="482" y="625"/>
                  </a:lnTo>
                  <a:lnTo>
                    <a:pt x="449" y="625"/>
                  </a:lnTo>
                  <a:lnTo>
                    <a:pt x="449" y="631"/>
                  </a:lnTo>
                  <a:moveTo>
                    <a:pt x="384" y="631"/>
                  </a:moveTo>
                  <a:lnTo>
                    <a:pt x="417" y="631"/>
                  </a:lnTo>
                  <a:lnTo>
                    <a:pt x="417" y="625"/>
                  </a:lnTo>
                  <a:lnTo>
                    <a:pt x="384" y="625"/>
                  </a:lnTo>
                  <a:lnTo>
                    <a:pt x="384" y="631"/>
                  </a:lnTo>
                  <a:moveTo>
                    <a:pt x="3139" y="631"/>
                  </a:moveTo>
                  <a:lnTo>
                    <a:pt x="3172" y="631"/>
                  </a:lnTo>
                  <a:lnTo>
                    <a:pt x="3172" y="625"/>
                  </a:lnTo>
                  <a:lnTo>
                    <a:pt x="3139" y="625"/>
                  </a:lnTo>
                  <a:lnTo>
                    <a:pt x="3139" y="631"/>
                  </a:lnTo>
                  <a:moveTo>
                    <a:pt x="2680" y="631"/>
                  </a:moveTo>
                  <a:lnTo>
                    <a:pt x="2713" y="631"/>
                  </a:lnTo>
                  <a:lnTo>
                    <a:pt x="2713" y="625"/>
                  </a:lnTo>
                  <a:lnTo>
                    <a:pt x="2680" y="625"/>
                  </a:lnTo>
                  <a:lnTo>
                    <a:pt x="2680" y="631"/>
                  </a:lnTo>
                  <a:moveTo>
                    <a:pt x="2745" y="631"/>
                  </a:moveTo>
                  <a:lnTo>
                    <a:pt x="2778" y="631"/>
                  </a:lnTo>
                  <a:lnTo>
                    <a:pt x="2778" y="625"/>
                  </a:lnTo>
                  <a:lnTo>
                    <a:pt x="2745" y="625"/>
                  </a:lnTo>
                  <a:lnTo>
                    <a:pt x="2745" y="631"/>
                  </a:lnTo>
                  <a:moveTo>
                    <a:pt x="2023" y="631"/>
                  </a:moveTo>
                  <a:lnTo>
                    <a:pt x="2056" y="631"/>
                  </a:lnTo>
                  <a:lnTo>
                    <a:pt x="2056" y="625"/>
                  </a:lnTo>
                  <a:lnTo>
                    <a:pt x="2023" y="625"/>
                  </a:lnTo>
                  <a:lnTo>
                    <a:pt x="2023" y="631"/>
                  </a:lnTo>
                  <a:moveTo>
                    <a:pt x="2088" y="631"/>
                  </a:moveTo>
                  <a:lnTo>
                    <a:pt x="2123" y="631"/>
                  </a:lnTo>
                  <a:lnTo>
                    <a:pt x="2123" y="625"/>
                  </a:lnTo>
                  <a:lnTo>
                    <a:pt x="2088" y="625"/>
                  </a:lnTo>
                  <a:lnTo>
                    <a:pt x="2088" y="631"/>
                  </a:lnTo>
                  <a:moveTo>
                    <a:pt x="1958" y="631"/>
                  </a:moveTo>
                  <a:lnTo>
                    <a:pt x="1990" y="631"/>
                  </a:lnTo>
                  <a:lnTo>
                    <a:pt x="1990" y="625"/>
                  </a:lnTo>
                  <a:lnTo>
                    <a:pt x="1958" y="625"/>
                  </a:lnTo>
                  <a:lnTo>
                    <a:pt x="1958" y="631"/>
                  </a:lnTo>
                  <a:moveTo>
                    <a:pt x="1827" y="631"/>
                  </a:moveTo>
                  <a:lnTo>
                    <a:pt x="1860" y="631"/>
                  </a:lnTo>
                  <a:lnTo>
                    <a:pt x="1860" y="625"/>
                  </a:lnTo>
                  <a:lnTo>
                    <a:pt x="1827" y="625"/>
                  </a:lnTo>
                  <a:lnTo>
                    <a:pt x="1827" y="631"/>
                  </a:lnTo>
                  <a:moveTo>
                    <a:pt x="1762" y="631"/>
                  </a:moveTo>
                  <a:lnTo>
                    <a:pt x="1794" y="631"/>
                  </a:lnTo>
                  <a:lnTo>
                    <a:pt x="1794" y="625"/>
                  </a:lnTo>
                  <a:lnTo>
                    <a:pt x="1762" y="625"/>
                  </a:lnTo>
                  <a:lnTo>
                    <a:pt x="1762" y="631"/>
                  </a:lnTo>
                  <a:moveTo>
                    <a:pt x="2811" y="631"/>
                  </a:moveTo>
                  <a:lnTo>
                    <a:pt x="2843" y="631"/>
                  </a:lnTo>
                  <a:lnTo>
                    <a:pt x="2843" y="625"/>
                  </a:lnTo>
                  <a:lnTo>
                    <a:pt x="2811" y="625"/>
                  </a:lnTo>
                  <a:lnTo>
                    <a:pt x="2811" y="631"/>
                  </a:lnTo>
                  <a:moveTo>
                    <a:pt x="1892" y="631"/>
                  </a:moveTo>
                  <a:lnTo>
                    <a:pt x="1925" y="631"/>
                  </a:lnTo>
                  <a:lnTo>
                    <a:pt x="1925" y="625"/>
                  </a:lnTo>
                  <a:lnTo>
                    <a:pt x="1892" y="625"/>
                  </a:lnTo>
                  <a:lnTo>
                    <a:pt x="1892" y="631"/>
                  </a:lnTo>
                  <a:moveTo>
                    <a:pt x="2352" y="631"/>
                  </a:moveTo>
                  <a:lnTo>
                    <a:pt x="2384" y="631"/>
                  </a:lnTo>
                  <a:lnTo>
                    <a:pt x="2384" y="625"/>
                  </a:lnTo>
                  <a:lnTo>
                    <a:pt x="2352" y="625"/>
                  </a:lnTo>
                  <a:lnTo>
                    <a:pt x="2352" y="631"/>
                  </a:lnTo>
                  <a:moveTo>
                    <a:pt x="2548" y="631"/>
                  </a:moveTo>
                  <a:lnTo>
                    <a:pt x="2580" y="631"/>
                  </a:lnTo>
                  <a:lnTo>
                    <a:pt x="2580" y="625"/>
                  </a:lnTo>
                  <a:lnTo>
                    <a:pt x="2548" y="625"/>
                  </a:lnTo>
                  <a:lnTo>
                    <a:pt x="2548" y="631"/>
                  </a:lnTo>
                  <a:moveTo>
                    <a:pt x="2417" y="631"/>
                  </a:moveTo>
                  <a:lnTo>
                    <a:pt x="2450" y="631"/>
                  </a:lnTo>
                  <a:lnTo>
                    <a:pt x="2450" y="625"/>
                  </a:lnTo>
                  <a:lnTo>
                    <a:pt x="2417" y="625"/>
                  </a:lnTo>
                  <a:lnTo>
                    <a:pt x="2417" y="631"/>
                  </a:lnTo>
                  <a:moveTo>
                    <a:pt x="2286" y="631"/>
                  </a:moveTo>
                  <a:lnTo>
                    <a:pt x="2319" y="631"/>
                  </a:lnTo>
                  <a:lnTo>
                    <a:pt x="2319" y="625"/>
                  </a:lnTo>
                  <a:lnTo>
                    <a:pt x="2286" y="625"/>
                  </a:lnTo>
                  <a:lnTo>
                    <a:pt x="2286" y="631"/>
                  </a:lnTo>
                  <a:moveTo>
                    <a:pt x="2221" y="631"/>
                  </a:moveTo>
                  <a:lnTo>
                    <a:pt x="2253" y="631"/>
                  </a:lnTo>
                  <a:lnTo>
                    <a:pt x="2253" y="625"/>
                  </a:lnTo>
                  <a:lnTo>
                    <a:pt x="2221" y="625"/>
                  </a:lnTo>
                  <a:lnTo>
                    <a:pt x="2221" y="631"/>
                  </a:lnTo>
                  <a:moveTo>
                    <a:pt x="2155" y="631"/>
                  </a:moveTo>
                  <a:lnTo>
                    <a:pt x="2188" y="631"/>
                  </a:lnTo>
                  <a:lnTo>
                    <a:pt x="2188" y="625"/>
                  </a:lnTo>
                  <a:lnTo>
                    <a:pt x="2155" y="625"/>
                  </a:lnTo>
                  <a:lnTo>
                    <a:pt x="2155" y="631"/>
                  </a:lnTo>
                  <a:moveTo>
                    <a:pt x="2613" y="631"/>
                  </a:moveTo>
                  <a:lnTo>
                    <a:pt x="2647" y="631"/>
                  </a:lnTo>
                  <a:lnTo>
                    <a:pt x="2647" y="625"/>
                  </a:lnTo>
                  <a:lnTo>
                    <a:pt x="2613" y="625"/>
                  </a:lnTo>
                  <a:lnTo>
                    <a:pt x="2613" y="631"/>
                  </a:lnTo>
                  <a:moveTo>
                    <a:pt x="1368" y="631"/>
                  </a:moveTo>
                  <a:lnTo>
                    <a:pt x="1400" y="631"/>
                  </a:lnTo>
                  <a:lnTo>
                    <a:pt x="1400" y="625"/>
                  </a:lnTo>
                  <a:lnTo>
                    <a:pt x="1368" y="625"/>
                  </a:lnTo>
                  <a:lnTo>
                    <a:pt x="1368" y="631"/>
                  </a:lnTo>
                  <a:moveTo>
                    <a:pt x="1302" y="631"/>
                  </a:moveTo>
                  <a:lnTo>
                    <a:pt x="1335" y="631"/>
                  </a:lnTo>
                  <a:lnTo>
                    <a:pt x="1335" y="625"/>
                  </a:lnTo>
                  <a:lnTo>
                    <a:pt x="1302" y="625"/>
                  </a:lnTo>
                  <a:lnTo>
                    <a:pt x="1302" y="631"/>
                  </a:lnTo>
                  <a:moveTo>
                    <a:pt x="1237" y="631"/>
                  </a:moveTo>
                  <a:lnTo>
                    <a:pt x="1270" y="631"/>
                  </a:lnTo>
                  <a:lnTo>
                    <a:pt x="1270" y="625"/>
                  </a:lnTo>
                  <a:lnTo>
                    <a:pt x="1237" y="625"/>
                  </a:lnTo>
                  <a:lnTo>
                    <a:pt x="1237" y="631"/>
                  </a:lnTo>
                  <a:moveTo>
                    <a:pt x="3072" y="631"/>
                  </a:moveTo>
                  <a:lnTo>
                    <a:pt x="3105" y="631"/>
                  </a:lnTo>
                  <a:lnTo>
                    <a:pt x="3105" y="625"/>
                  </a:lnTo>
                  <a:lnTo>
                    <a:pt x="3072" y="625"/>
                  </a:lnTo>
                  <a:lnTo>
                    <a:pt x="3072" y="631"/>
                  </a:lnTo>
                  <a:moveTo>
                    <a:pt x="1039" y="631"/>
                  </a:moveTo>
                  <a:lnTo>
                    <a:pt x="1072" y="631"/>
                  </a:lnTo>
                  <a:lnTo>
                    <a:pt x="1072" y="625"/>
                  </a:lnTo>
                  <a:lnTo>
                    <a:pt x="1039" y="625"/>
                  </a:lnTo>
                  <a:lnTo>
                    <a:pt x="1039" y="631"/>
                  </a:lnTo>
                  <a:moveTo>
                    <a:pt x="2482" y="631"/>
                  </a:moveTo>
                  <a:lnTo>
                    <a:pt x="2515" y="631"/>
                  </a:lnTo>
                  <a:lnTo>
                    <a:pt x="2515" y="625"/>
                  </a:lnTo>
                  <a:lnTo>
                    <a:pt x="2482" y="625"/>
                  </a:lnTo>
                  <a:lnTo>
                    <a:pt x="2482" y="631"/>
                  </a:lnTo>
                  <a:moveTo>
                    <a:pt x="3205" y="631"/>
                  </a:moveTo>
                  <a:lnTo>
                    <a:pt x="3237" y="631"/>
                  </a:lnTo>
                  <a:lnTo>
                    <a:pt x="3237" y="625"/>
                  </a:lnTo>
                  <a:lnTo>
                    <a:pt x="3205" y="625"/>
                  </a:lnTo>
                  <a:lnTo>
                    <a:pt x="3205" y="631"/>
                  </a:lnTo>
                  <a:moveTo>
                    <a:pt x="1105" y="631"/>
                  </a:moveTo>
                  <a:lnTo>
                    <a:pt x="1139" y="631"/>
                  </a:lnTo>
                  <a:lnTo>
                    <a:pt x="1139" y="625"/>
                  </a:lnTo>
                  <a:lnTo>
                    <a:pt x="1105" y="625"/>
                  </a:lnTo>
                  <a:lnTo>
                    <a:pt x="1105" y="631"/>
                  </a:lnTo>
                  <a:moveTo>
                    <a:pt x="1172" y="631"/>
                  </a:moveTo>
                  <a:lnTo>
                    <a:pt x="1204" y="631"/>
                  </a:lnTo>
                  <a:lnTo>
                    <a:pt x="1204" y="625"/>
                  </a:lnTo>
                  <a:lnTo>
                    <a:pt x="1172" y="625"/>
                  </a:lnTo>
                  <a:lnTo>
                    <a:pt x="1172" y="631"/>
                  </a:lnTo>
                  <a:moveTo>
                    <a:pt x="2942" y="631"/>
                  </a:moveTo>
                  <a:lnTo>
                    <a:pt x="2974" y="631"/>
                  </a:lnTo>
                  <a:lnTo>
                    <a:pt x="2974" y="625"/>
                  </a:lnTo>
                  <a:lnTo>
                    <a:pt x="2942" y="625"/>
                  </a:lnTo>
                  <a:lnTo>
                    <a:pt x="2942" y="631"/>
                  </a:lnTo>
                  <a:moveTo>
                    <a:pt x="2876" y="631"/>
                  </a:moveTo>
                  <a:lnTo>
                    <a:pt x="2909" y="631"/>
                  </a:lnTo>
                  <a:lnTo>
                    <a:pt x="2909" y="625"/>
                  </a:lnTo>
                  <a:lnTo>
                    <a:pt x="2876" y="625"/>
                  </a:lnTo>
                  <a:lnTo>
                    <a:pt x="2876" y="631"/>
                  </a:lnTo>
                  <a:moveTo>
                    <a:pt x="1631" y="631"/>
                  </a:moveTo>
                  <a:lnTo>
                    <a:pt x="1664" y="631"/>
                  </a:lnTo>
                  <a:lnTo>
                    <a:pt x="1664" y="625"/>
                  </a:lnTo>
                  <a:lnTo>
                    <a:pt x="1631" y="625"/>
                  </a:lnTo>
                  <a:lnTo>
                    <a:pt x="1631" y="631"/>
                  </a:lnTo>
                  <a:moveTo>
                    <a:pt x="1696" y="631"/>
                  </a:moveTo>
                  <a:lnTo>
                    <a:pt x="1729" y="631"/>
                  </a:lnTo>
                  <a:lnTo>
                    <a:pt x="1729" y="625"/>
                  </a:lnTo>
                  <a:lnTo>
                    <a:pt x="1696" y="625"/>
                  </a:lnTo>
                  <a:lnTo>
                    <a:pt x="1696" y="631"/>
                  </a:lnTo>
                  <a:moveTo>
                    <a:pt x="1564" y="631"/>
                  </a:moveTo>
                  <a:lnTo>
                    <a:pt x="1597" y="631"/>
                  </a:lnTo>
                  <a:lnTo>
                    <a:pt x="1597" y="625"/>
                  </a:lnTo>
                  <a:lnTo>
                    <a:pt x="1564" y="625"/>
                  </a:lnTo>
                  <a:lnTo>
                    <a:pt x="1564" y="631"/>
                  </a:lnTo>
                  <a:moveTo>
                    <a:pt x="3007" y="631"/>
                  </a:moveTo>
                  <a:lnTo>
                    <a:pt x="3040" y="631"/>
                  </a:lnTo>
                  <a:lnTo>
                    <a:pt x="3040" y="625"/>
                  </a:lnTo>
                  <a:lnTo>
                    <a:pt x="3007" y="625"/>
                  </a:lnTo>
                  <a:lnTo>
                    <a:pt x="3007" y="631"/>
                  </a:lnTo>
                  <a:moveTo>
                    <a:pt x="1498" y="631"/>
                  </a:moveTo>
                  <a:lnTo>
                    <a:pt x="1531" y="631"/>
                  </a:lnTo>
                  <a:lnTo>
                    <a:pt x="1531" y="625"/>
                  </a:lnTo>
                  <a:lnTo>
                    <a:pt x="1498" y="625"/>
                  </a:lnTo>
                  <a:lnTo>
                    <a:pt x="1498" y="631"/>
                  </a:lnTo>
                  <a:moveTo>
                    <a:pt x="1433" y="631"/>
                  </a:moveTo>
                  <a:lnTo>
                    <a:pt x="1466" y="631"/>
                  </a:lnTo>
                  <a:lnTo>
                    <a:pt x="1466" y="625"/>
                  </a:lnTo>
                  <a:lnTo>
                    <a:pt x="1433" y="625"/>
                  </a:lnTo>
                  <a:lnTo>
                    <a:pt x="1433" y="6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6"/>
          <p:cNvGrpSpPr/>
          <p:nvPr/>
        </p:nvGrpSpPr>
        <p:grpSpPr>
          <a:xfrm>
            <a:off x="5270230" y="3568085"/>
            <a:ext cx="4313207" cy="858075"/>
            <a:chOff x="5349110" y="3753979"/>
            <a:chExt cx="4313207" cy="858075"/>
          </a:xfrm>
        </p:grpSpPr>
        <p:sp>
          <p:nvSpPr>
            <p:cNvPr id="11" name="Freeform 598"/>
            <p:cNvSpPr>
              <a:spLocks/>
            </p:cNvSpPr>
            <p:nvPr/>
          </p:nvSpPr>
          <p:spPr bwMode="auto">
            <a:xfrm>
              <a:off x="5349110" y="3753979"/>
              <a:ext cx="4313207" cy="858075"/>
            </a:xfrm>
            <a:custGeom>
              <a:avLst/>
              <a:gdLst>
                <a:gd name="T0" fmla="*/ 219 w 2196"/>
                <a:gd name="T1" fmla="*/ 437 h 437"/>
                <a:gd name="T2" fmla="*/ 2196 w 2196"/>
                <a:gd name="T3" fmla="*/ 437 h 437"/>
                <a:gd name="T4" fmla="*/ 2196 w 2196"/>
                <a:gd name="T5" fmla="*/ 0 h 437"/>
                <a:gd name="T6" fmla="*/ 219 w 2196"/>
                <a:gd name="T7" fmla="*/ 0 h 437"/>
                <a:gd name="T8" fmla="*/ 0 w 2196"/>
                <a:gd name="T9" fmla="*/ 218 h 437"/>
                <a:gd name="T10" fmla="*/ 219 w 2196"/>
                <a:gd name="T1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6" h="437">
                  <a:moveTo>
                    <a:pt x="219" y="437"/>
                  </a:moveTo>
                  <a:cubicBezTo>
                    <a:pt x="2196" y="437"/>
                    <a:pt x="2196" y="437"/>
                    <a:pt x="2196" y="437"/>
                  </a:cubicBezTo>
                  <a:cubicBezTo>
                    <a:pt x="2196" y="0"/>
                    <a:pt x="2196" y="0"/>
                    <a:pt x="2196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34" y="85"/>
                    <a:pt x="85" y="133"/>
                    <a:pt x="0" y="218"/>
                  </a:cubicBezTo>
                  <a:cubicBezTo>
                    <a:pt x="85" y="303"/>
                    <a:pt x="134" y="352"/>
                    <a:pt x="219" y="437"/>
                  </a:cubicBezTo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7000">
                  <a:schemeClr val="accent2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99"/>
            <p:cNvSpPr>
              <a:spLocks noEditPoints="1"/>
            </p:cNvSpPr>
            <p:nvPr/>
          </p:nvSpPr>
          <p:spPr bwMode="auto">
            <a:xfrm>
              <a:off x="5422419" y="3804454"/>
              <a:ext cx="4189423" cy="755923"/>
            </a:xfrm>
            <a:custGeom>
              <a:avLst/>
              <a:gdLst>
                <a:gd name="T0" fmla="*/ 2253 w 3486"/>
                <a:gd name="T1" fmla="*/ 0 h 629"/>
                <a:gd name="T2" fmla="*/ 2123 w 3486"/>
                <a:gd name="T3" fmla="*/ 0 h 629"/>
                <a:gd name="T4" fmla="*/ 319 w 3486"/>
                <a:gd name="T5" fmla="*/ 7 h 629"/>
                <a:gd name="T6" fmla="*/ 2188 w 3486"/>
                <a:gd name="T7" fmla="*/ 0 h 629"/>
                <a:gd name="T8" fmla="*/ 2580 w 3486"/>
                <a:gd name="T9" fmla="*/ 0 h 629"/>
                <a:gd name="T10" fmla="*/ 2384 w 3486"/>
                <a:gd name="T11" fmla="*/ 0 h 629"/>
                <a:gd name="T12" fmla="*/ 176 w 3486"/>
                <a:gd name="T13" fmla="*/ 139 h 629"/>
                <a:gd name="T14" fmla="*/ 2450 w 3486"/>
                <a:gd name="T15" fmla="*/ 0 h 629"/>
                <a:gd name="T16" fmla="*/ 580 w 3486"/>
                <a:gd name="T17" fmla="*/ 7 h 629"/>
                <a:gd name="T18" fmla="*/ 1664 w 3486"/>
                <a:gd name="T19" fmla="*/ 0 h 629"/>
                <a:gd name="T20" fmla="*/ 647 w 3486"/>
                <a:gd name="T21" fmla="*/ 7 h 629"/>
                <a:gd name="T22" fmla="*/ 974 w 3486"/>
                <a:gd name="T23" fmla="*/ 7 h 629"/>
                <a:gd name="T24" fmla="*/ 1860 w 3486"/>
                <a:gd name="T25" fmla="*/ 0 h 629"/>
                <a:gd name="T26" fmla="*/ 2056 w 3486"/>
                <a:gd name="T27" fmla="*/ 0 h 629"/>
                <a:gd name="T28" fmla="*/ 778 w 3486"/>
                <a:gd name="T29" fmla="*/ 7 h 629"/>
                <a:gd name="T30" fmla="*/ 384 w 3486"/>
                <a:gd name="T31" fmla="*/ 7 h 629"/>
                <a:gd name="T32" fmla="*/ 37 w 3486"/>
                <a:gd name="T33" fmla="*/ 278 h 629"/>
                <a:gd name="T34" fmla="*/ 1433 w 3486"/>
                <a:gd name="T35" fmla="*/ 7 h 629"/>
                <a:gd name="T36" fmla="*/ 3105 w 3486"/>
                <a:gd name="T37" fmla="*/ 0 h 629"/>
                <a:gd name="T38" fmla="*/ 1237 w 3486"/>
                <a:gd name="T39" fmla="*/ 7 h 629"/>
                <a:gd name="T40" fmla="*/ 1762 w 3486"/>
                <a:gd name="T41" fmla="*/ 7 h 629"/>
                <a:gd name="T42" fmla="*/ 3368 w 3486"/>
                <a:gd name="T43" fmla="*/ 0 h 629"/>
                <a:gd name="T44" fmla="*/ 3433 w 3486"/>
                <a:gd name="T45" fmla="*/ 0 h 629"/>
                <a:gd name="T46" fmla="*/ 131 w 3486"/>
                <a:gd name="T47" fmla="*/ 185 h 629"/>
                <a:gd name="T48" fmla="*/ 2843 w 3486"/>
                <a:gd name="T49" fmla="*/ 0 h 629"/>
                <a:gd name="T50" fmla="*/ 1039 w 3486"/>
                <a:gd name="T51" fmla="*/ 7 h 629"/>
                <a:gd name="T52" fmla="*/ 2974 w 3486"/>
                <a:gd name="T53" fmla="*/ 0 h 629"/>
                <a:gd name="T54" fmla="*/ 3479 w 3486"/>
                <a:gd name="T55" fmla="*/ 7 h 629"/>
                <a:gd name="T56" fmla="*/ 3479 w 3486"/>
                <a:gd name="T57" fmla="*/ 330 h 629"/>
                <a:gd name="T58" fmla="*/ 3479 w 3486"/>
                <a:gd name="T59" fmla="*/ 82 h 629"/>
                <a:gd name="T60" fmla="*/ 3479 w 3486"/>
                <a:gd name="T61" fmla="*/ 144 h 629"/>
                <a:gd name="T62" fmla="*/ 3479 w 3486"/>
                <a:gd name="T63" fmla="*/ 579 h 629"/>
                <a:gd name="T64" fmla="*/ 3479 w 3486"/>
                <a:gd name="T65" fmla="*/ 623 h 629"/>
                <a:gd name="T66" fmla="*/ 778 w 3486"/>
                <a:gd name="T67" fmla="*/ 623 h 629"/>
                <a:gd name="T68" fmla="*/ 843 w 3486"/>
                <a:gd name="T69" fmla="*/ 623 h 629"/>
                <a:gd name="T70" fmla="*/ 134 w 3486"/>
                <a:gd name="T71" fmla="*/ 440 h 629"/>
                <a:gd name="T72" fmla="*/ 227 w 3486"/>
                <a:gd name="T73" fmla="*/ 533 h 629"/>
                <a:gd name="T74" fmla="*/ 274 w 3486"/>
                <a:gd name="T75" fmla="*/ 579 h 629"/>
                <a:gd name="T76" fmla="*/ 384 w 3486"/>
                <a:gd name="T77" fmla="*/ 623 h 629"/>
                <a:gd name="T78" fmla="*/ 580 w 3486"/>
                <a:gd name="T79" fmla="*/ 623 h 629"/>
                <a:gd name="T80" fmla="*/ 647 w 3486"/>
                <a:gd name="T81" fmla="*/ 623 h 629"/>
                <a:gd name="T82" fmla="*/ 2286 w 3486"/>
                <a:gd name="T83" fmla="*/ 623 h 629"/>
                <a:gd name="T84" fmla="*/ 2745 w 3486"/>
                <a:gd name="T85" fmla="*/ 623 h 629"/>
                <a:gd name="T86" fmla="*/ 2221 w 3486"/>
                <a:gd name="T87" fmla="*/ 623 h 629"/>
                <a:gd name="T88" fmla="*/ 2417 w 3486"/>
                <a:gd name="T89" fmla="*/ 623 h 629"/>
                <a:gd name="T90" fmla="*/ 2352 w 3486"/>
                <a:gd name="T91" fmla="*/ 623 h 629"/>
                <a:gd name="T92" fmla="*/ 2613 w 3486"/>
                <a:gd name="T93" fmla="*/ 623 h 629"/>
                <a:gd name="T94" fmla="*/ 3205 w 3486"/>
                <a:gd name="T95" fmla="*/ 623 h 629"/>
                <a:gd name="T96" fmla="*/ 3401 w 3486"/>
                <a:gd name="T97" fmla="*/ 623 h 629"/>
                <a:gd name="T98" fmla="*/ 3139 w 3486"/>
                <a:gd name="T99" fmla="*/ 623 h 629"/>
                <a:gd name="T100" fmla="*/ 3072 w 3486"/>
                <a:gd name="T101" fmla="*/ 623 h 629"/>
                <a:gd name="T102" fmla="*/ 1368 w 3486"/>
                <a:gd name="T103" fmla="*/ 623 h 629"/>
                <a:gd name="T104" fmla="*/ 1498 w 3486"/>
                <a:gd name="T105" fmla="*/ 623 h 629"/>
                <a:gd name="T106" fmla="*/ 1433 w 3486"/>
                <a:gd name="T107" fmla="*/ 623 h 629"/>
                <a:gd name="T108" fmla="*/ 974 w 3486"/>
                <a:gd name="T109" fmla="*/ 623 h 629"/>
                <a:gd name="T110" fmla="*/ 1172 w 3486"/>
                <a:gd name="T111" fmla="*/ 623 h 629"/>
                <a:gd name="T112" fmla="*/ 1958 w 3486"/>
                <a:gd name="T113" fmla="*/ 623 h 629"/>
                <a:gd name="T114" fmla="*/ 2088 w 3486"/>
                <a:gd name="T115" fmla="*/ 623 h 629"/>
                <a:gd name="T116" fmla="*/ 1762 w 3486"/>
                <a:gd name="T117" fmla="*/ 623 h 629"/>
                <a:gd name="T118" fmla="*/ 1696 w 3486"/>
                <a:gd name="T119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29">
                  <a:moveTo>
                    <a:pt x="19" y="306"/>
                  </a:moveTo>
                  <a:lnTo>
                    <a:pt x="10" y="314"/>
                  </a:lnTo>
                  <a:lnTo>
                    <a:pt x="19" y="324"/>
                  </a:lnTo>
                  <a:lnTo>
                    <a:pt x="15" y="329"/>
                  </a:lnTo>
                  <a:lnTo>
                    <a:pt x="0" y="314"/>
                  </a:lnTo>
                  <a:lnTo>
                    <a:pt x="15" y="301"/>
                  </a:lnTo>
                  <a:lnTo>
                    <a:pt x="19" y="306"/>
                  </a:lnTo>
                  <a:close/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close/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close/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close/>
                  <a:moveTo>
                    <a:pt x="876" y="0"/>
                  </a:moveTo>
                  <a:lnTo>
                    <a:pt x="843" y="0"/>
                  </a:lnTo>
                  <a:lnTo>
                    <a:pt x="843" y="7"/>
                  </a:lnTo>
                  <a:lnTo>
                    <a:pt x="876" y="7"/>
                  </a:lnTo>
                  <a:lnTo>
                    <a:pt x="876" y="0"/>
                  </a:lnTo>
                  <a:close/>
                  <a:moveTo>
                    <a:pt x="351" y="0"/>
                  </a:moveTo>
                  <a:lnTo>
                    <a:pt x="319" y="0"/>
                  </a:lnTo>
                  <a:lnTo>
                    <a:pt x="319" y="7"/>
                  </a:lnTo>
                  <a:lnTo>
                    <a:pt x="351" y="7"/>
                  </a:lnTo>
                  <a:lnTo>
                    <a:pt x="351" y="0"/>
                  </a:lnTo>
                  <a:close/>
                  <a:moveTo>
                    <a:pt x="1204" y="0"/>
                  </a:moveTo>
                  <a:lnTo>
                    <a:pt x="1172" y="0"/>
                  </a:lnTo>
                  <a:lnTo>
                    <a:pt x="1172" y="7"/>
                  </a:lnTo>
                  <a:lnTo>
                    <a:pt x="1204" y="7"/>
                  </a:lnTo>
                  <a:lnTo>
                    <a:pt x="1204" y="0"/>
                  </a:lnTo>
                  <a:close/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close/>
                  <a:moveTo>
                    <a:pt x="250" y="74"/>
                  </a:moveTo>
                  <a:lnTo>
                    <a:pt x="247" y="69"/>
                  </a:lnTo>
                  <a:lnTo>
                    <a:pt x="222" y="92"/>
                  </a:lnTo>
                  <a:lnTo>
                    <a:pt x="227" y="97"/>
                  </a:lnTo>
                  <a:lnTo>
                    <a:pt x="250" y="74"/>
                  </a:lnTo>
                  <a:close/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close/>
                  <a:moveTo>
                    <a:pt x="1139" y="0"/>
                  </a:moveTo>
                  <a:lnTo>
                    <a:pt x="1105" y="0"/>
                  </a:lnTo>
                  <a:lnTo>
                    <a:pt x="1105" y="7"/>
                  </a:lnTo>
                  <a:lnTo>
                    <a:pt x="1139" y="7"/>
                  </a:lnTo>
                  <a:lnTo>
                    <a:pt x="1139" y="0"/>
                  </a:lnTo>
                  <a:close/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close/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close/>
                  <a:moveTo>
                    <a:pt x="204" y="119"/>
                  </a:moveTo>
                  <a:lnTo>
                    <a:pt x="199" y="114"/>
                  </a:lnTo>
                  <a:lnTo>
                    <a:pt x="176" y="139"/>
                  </a:lnTo>
                  <a:lnTo>
                    <a:pt x="181" y="142"/>
                  </a:lnTo>
                  <a:lnTo>
                    <a:pt x="204" y="119"/>
                  </a:lnTo>
                  <a:close/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close/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close/>
                  <a:moveTo>
                    <a:pt x="297" y="26"/>
                  </a:moveTo>
                  <a:lnTo>
                    <a:pt x="292" y="23"/>
                  </a:lnTo>
                  <a:lnTo>
                    <a:pt x="269" y="46"/>
                  </a:lnTo>
                  <a:lnTo>
                    <a:pt x="274" y="51"/>
                  </a:lnTo>
                  <a:lnTo>
                    <a:pt x="297" y="26"/>
                  </a:lnTo>
                  <a:close/>
                  <a:moveTo>
                    <a:pt x="613" y="0"/>
                  </a:moveTo>
                  <a:lnTo>
                    <a:pt x="580" y="0"/>
                  </a:lnTo>
                  <a:lnTo>
                    <a:pt x="580" y="7"/>
                  </a:lnTo>
                  <a:lnTo>
                    <a:pt x="613" y="7"/>
                  </a:lnTo>
                  <a:lnTo>
                    <a:pt x="613" y="0"/>
                  </a:lnTo>
                  <a:close/>
                  <a:moveTo>
                    <a:pt x="1400" y="0"/>
                  </a:moveTo>
                  <a:lnTo>
                    <a:pt x="1368" y="0"/>
                  </a:lnTo>
                  <a:lnTo>
                    <a:pt x="1368" y="7"/>
                  </a:lnTo>
                  <a:lnTo>
                    <a:pt x="1400" y="7"/>
                  </a:lnTo>
                  <a:lnTo>
                    <a:pt x="1400" y="0"/>
                  </a:lnTo>
                  <a:close/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close/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close/>
                  <a:moveTo>
                    <a:pt x="680" y="0"/>
                  </a:moveTo>
                  <a:lnTo>
                    <a:pt x="647" y="0"/>
                  </a:lnTo>
                  <a:lnTo>
                    <a:pt x="647" y="7"/>
                  </a:lnTo>
                  <a:lnTo>
                    <a:pt x="680" y="7"/>
                  </a:lnTo>
                  <a:lnTo>
                    <a:pt x="680" y="0"/>
                  </a:lnTo>
                  <a:close/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close/>
                  <a:moveTo>
                    <a:pt x="1007" y="0"/>
                  </a:moveTo>
                  <a:lnTo>
                    <a:pt x="974" y="0"/>
                  </a:lnTo>
                  <a:lnTo>
                    <a:pt x="974" y="7"/>
                  </a:lnTo>
                  <a:lnTo>
                    <a:pt x="1007" y="7"/>
                  </a:lnTo>
                  <a:lnTo>
                    <a:pt x="1007" y="0"/>
                  </a:lnTo>
                  <a:close/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close/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close/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close/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close/>
                  <a:moveTo>
                    <a:pt x="482" y="0"/>
                  </a:moveTo>
                  <a:lnTo>
                    <a:pt x="449" y="0"/>
                  </a:lnTo>
                  <a:lnTo>
                    <a:pt x="449" y="7"/>
                  </a:lnTo>
                  <a:lnTo>
                    <a:pt x="482" y="7"/>
                  </a:lnTo>
                  <a:lnTo>
                    <a:pt x="482" y="0"/>
                  </a:lnTo>
                  <a:close/>
                  <a:moveTo>
                    <a:pt x="810" y="0"/>
                  </a:moveTo>
                  <a:lnTo>
                    <a:pt x="778" y="0"/>
                  </a:lnTo>
                  <a:lnTo>
                    <a:pt x="778" y="7"/>
                  </a:lnTo>
                  <a:lnTo>
                    <a:pt x="810" y="7"/>
                  </a:lnTo>
                  <a:lnTo>
                    <a:pt x="810" y="0"/>
                  </a:lnTo>
                  <a:close/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close/>
                  <a:moveTo>
                    <a:pt x="417" y="0"/>
                  </a:moveTo>
                  <a:lnTo>
                    <a:pt x="384" y="0"/>
                  </a:lnTo>
                  <a:lnTo>
                    <a:pt x="384" y="7"/>
                  </a:lnTo>
                  <a:lnTo>
                    <a:pt x="417" y="7"/>
                  </a:lnTo>
                  <a:lnTo>
                    <a:pt x="417" y="0"/>
                  </a:lnTo>
                  <a:close/>
                  <a:moveTo>
                    <a:pt x="547" y="0"/>
                  </a:moveTo>
                  <a:lnTo>
                    <a:pt x="515" y="0"/>
                  </a:lnTo>
                  <a:lnTo>
                    <a:pt x="515" y="7"/>
                  </a:lnTo>
                  <a:lnTo>
                    <a:pt x="547" y="7"/>
                  </a:lnTo>
                  <a:lnTo>
                    <a:pt x="547" y="0"/>
                  </a:lnTo>
                  <a:close/>
                  <a:moveTo>
                    <a:pt x="65" y="258"/>
                  </a:moveTo>
                  <a:lnTo>
                    <a:pt x="60" y="253"/>
                  </a:lnTo>
                  <a:lnTo>
                    <a:pt x="37" y="278"/>
                  </a:lnTo>
                  <a:lnTo>
                    <a:pt x="42" y="281"/>
                  </a:lnTo>
                  <a:lnTo>
                    <a:pt x="65" y="258"/>
                  </a:lnTo>
                  <a:close/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close/>
                  <a:moveTo>
                    <a:pt x="1466" y="0"/>
                  </a:moveTo>
                  <a:lnTo>
                    <a:pt x="1433" y="0"/>
                  </a:lnTo>
                  <a:lnTo>
                    <a:pt x="1433" y="7"/>
                  </a:lnTo>
                  <a:lnTo>
                    <a:pt x="1466" y="7"/>
                  </a:lnTo>
                  <a:lnTo>
                    <a:pt x="1466" y="0"/>
                  </a:lnTo>
                  <a:close/>
                  <a:moveTo>
                    <a:pt x="745" y="0"/>
                  </a:moveTo>
                  <a:lnTo>
                    <a:pt x="712" y="0"/>
                  </a:lnTo>
                  <a:lnTo>
                    <a:pt x="712" y="7"/>
                  </a:lnTo>
                  <a:lnTo>
                    <a:pt x="745" y="7"/>
                  </a:lnTo>
                  <a:lnTo>
                    <a:pt x="745" y="0"/>
                  </a:lnTo>
                  <a:close/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close/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close/>
                  <a:moveTo>
                    <a:pt x="1270" y="0"/>
                  </a:moveTo>
                  <a:lnTo>
                    <a:pt x="1237" y="0"/>
                  </a:lnTo>
                  <a:lnTo>
                    <a:pt x="1237" y="7"/>
                  </a:lnTo>
                  <a:lnTo>
                    <a:pt x="1270" y="7"/>
                  </a:lnTo>
                  <a:lnTo>
                    <a:pt x="1270" y="0"/>
                  </a:lnTo>
                  <a:close/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close/>
                  <a:moveTo>
                    <a:pt x="1794" y="0"/>
                  </a:moveTo>
                  <a:lnTo>
                    <a:pt x="1762" y="0"/>
                  </a:lnTo>
                  <a:lnTo>
                    <a:pt x="1762" y="7"/>
                  </a:lnTo>
                  <a:lnTo>
                    <a:pt x="1794" y="7"/>
                  </a:lnTo>
                  <a:lnTo>
                    <a:pt x="1794" y="0"/>
                  </a:lnTo>
                  <a:close/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close/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close/>
                  <a:moveTo>
                    <a:pt x="1597" y="0"/>
                  </a:moveTo>
                  <a:lnTo>
                    <a:pt x="1564" y="0"/>
                  </a:lnTo>
                  <a:lnTo>
                    <a:pt x="1564" y="7"/>
                  </a:lnTo>
                  <a:lnTo>
                    <a:pt x="1597" y="7"/>
                  </a:lnTo>
                  <a:lnTo>
                    <a:pt x="1597" y="0"/>
                  </a:lnTo>
                  <a:close/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close/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close/>
                  <a:moveTo>
                    <a:pt x="158" y="167"/>
                  </a:moveTo>
                  <a:lnTo>
                    <a:pt x="153" y="162"/>
                  </a:lnTo>
                  <a:lnTo>
                    <a:pt x="131" y="185"/>
                  </a:lnTo>
                  <a:lnTo>
                    <a:pt x="134" y="190"/>
                  </a:lnTo>
                  <a:lnTo>
                    <a:pt x="158" y="167"/>
                  </a:lnTo>
                  <a:close/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close/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close/>
                  <a:moveTo>
                    <a:pt x="941" y="0"/>
                  </a:moveTo>
                  <a:lnTo>
                    <a:pt x="908" y="0"/>
                  </a:lnTo>
                  <a:lnTo>
                    <a:pt x="908" y="7"/>
                  </a:lnTo>
                  <a:lnTo>
                    <a:pt x="941" y="7"/>
                  </a:lnTo>
                  <a:lnTo>
                    <a:pt x="941" y="0"/>
                  </a:lnTo>
                  <a:close/>
                  <a:moveTo>
                    <a:pt x="1072" y="0"/>
                  </a:moveTo>
                  <a:lnTo>
                    <a:pt x="1039" y="0"/>
                  </a:lnTo>
                  <a:lnTo>
                    <a:pt x="1039" y="7"/>
                  </a:lnTo>
                  <a:lnTo>
                    <a:pt x="1072" y="7"/>
                  </a:lnTo>
                  <a:lnTo>
                    <a:pt x="1072" y="0"/>
                  </a:lnTo>
                  <a:close/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close/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close/>
                  <a:moveTo>
                    <a:pt x="111" y="213"/>
                  </a:moveTo>
                  <a:lnTo>
                    <a:pt x="106" y="208"/>
                  </a:lnTo>
                  <a:lnTo>
                    <a:pt x="83" y="231"/>
                  </a:lnTo>
                  <a:lnTo>
                    <a:pt x="88" y="235"/>
                  </a:lnTo>
                  <a:lnTo>
                    <a:pt x="111" y="213"/>
                  </a:lnTo>
                  <a:close/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close/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close/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close/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close/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close/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close/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close/>
                  <a:moveTo>
                    <a:pt x="3479" y="454"/>
                  </a:moveTo>
                  <a:lnTo>
                    <a:pt x="3486" y="454"/>
                  </a:lnTo>
                  <a:lnTo>
                    <a:pt x="3486" y="423"/>
                  </a:lnTo>
                  <a:lnTo>
                    <a:pt x="3479" y="423"/>
                  </a:lnTo>
                  <a:lnTo>
                    <a:pt x="3479" y="454"/>
                  </a:lnTo>
                  <a:close/>
                  <a:moveTo>
                    <a:pt x="3479" y="579"/>
                  </a:moveTo>
                  <a:lnTo>
                    <a:pt x="3486" y="579"/>
                  </a:lnTo>
                  <a:lnTo>
                    <a:pt x="3486" y="548"/>
                  </a:lnTo>
                  <a:lnTo>
                    <a:pt x="3479" y="548"/>
                  </a:lnTo>
                  <a:lnTo>
                    <a:pt x="3479" y="579"/>
                  </a:lnTo>
                  <a:close/>
                  <a:moveTo>
                    <a:pt x="3479" y="517"/>
                  </a:moveTo>
                  <a:lnTo>
                    <a:pt x="3486" y="517"/>
                  </a:lnTo>
                  <a:lnTo>
                    <a:pt x="3486" y="486"/>
                  </a:lnTo>
                  <a:lnTo>
                    <a:pt x="3479" y="486"/>
                  </a:lnTo>
                  <a:lnTo>
                    <a:pt x="3479" y="517"/>
                  </a:lnTo>
                  <a:close/>
                  <a:moveTo>
                    <a:pt x="3479" y="623"/>
                  </a:moveTo>
                  <a:lnTo>
                    <a:pt x="3466" y="623"/>
                  </a:lnTo>
                  <a:lnTo>
                    <a:pt x="3466" y="629"/>
                  </a:lnTo>
                  <a:lnTo>
                    <a:pt x="3486" y="629"/>
                  </a:lnTo>
                  <a:lnTo>
                    <a:pt x="3486" y="610"/>
                  </a:lnTo>
                  <a:lnTo>
                    <a:pt x="3479" y="610"/>
                  </a:lnTo>
                  <a:lnTo>
                    <a:pt x="3479" y="623"/>
                  </a:lnTo>
                  <a:close/>
                  <a:moveTo>
                    <a:pt x="778" y="629"/>
                  </a:moveTo>
                  <a:lnTo>
                    <a:pt x="810" y="629"/>
                  </a:lnTo>
                  <a:lnTo>
                    <a:pt x="810" y="623"/>
                  </a:lnTo>
                  <a:lnTo>
                    <a:pt x="778" y="623"/>
                  </a:lnTo>
                  <a:lnTo>
                    <a:pt x="778" y="629"/>
                  </a:lnTo>
                  <a:close/>
                  <a:moveTo>
                    <a:pt x="908" y="629"/>
                  </a:moveTo>
                  <a:lnTo>
                    <a:pt x="941" y="629"/>
                  </a:lnTo>
                  <a:lnTo>
                    <a:pt x="941" y="623"/>
                  </a:lnTo>
                  <a:lnTo>
                    <a:pt x="908" y="623"/>
                  </a:lnTo>
                  <a:lnTo>
                    <a:pt x="908" y="629"/>
                  </a:lnTo>
                  <a:close/>
                  <a:moveTo>
                    <a:pt x="843" y="629"/>
                  </a:moveTo>
                  <a:lnTo>
                    <a:pt x="876" y="629"/>
                  </a:lnTo>
                  <a:lnTo>
                    <a:pt x="876" y="623"/>
                  </a:lnTo>
                  <a:lnTo>
                    <a:pt x="843" y="623"/>
                  </a:lnTo>
                  <a:lnTo>
                    <a:pt x="843" y="629"/>
                  </a:lnTo>
                  <a:close/>
                  <a:moveTo>
                    <a:pt x="712" y="629"/>
                  </a:moveTo>
                  <a:lnTo>
                    <a:pt x="745" y="629"/>
                  </a:lnTo>
                  <a:lnTo>
                    <a:pt x="745" y="623"/>
                  </a:lnTo>
                  <a:lnTo>
                    <a:pt x="712" y="623"/>
                  </a:lnTo>
                  <a:lnTo>
                    <a:pt x="712" y="629"/>
                  </a:lnTo>
                  <a:close/>
                  <a:moveTo>
                    <a:pt x="131" y="445"/>
                  </a:moveTo>
                  <a:lnTo>
                    <a:pt x="153" y="468"/>
                  </a:lnTo>
                  <a:lnTo>
                    <a:pt x="158" y="463"/>
                  </a:lnTo>
                  <a:lnTo>
                    <a:pt x="134" y="440"/>
                  </a:lnTo>
                  <a:lnTo>
                    <a:pt x="131" y="445"/>
                  </a:lnTo>
                  <a:close/>
                  <a:moveTo>
                    <a:pt x="176" y="490"/>
                  </a:moveTo>
                  <a:lnTo>
                    <a:pt x="199" y="513"/>
                  </a:lnTo>
                  <a:lnTo>
                    <a:pt x="204" y="508"/>
                  </a:lnTo>
                  <a:lnTo>
                    <a:pt x="181" y="486"/>
                  </a:lnTo>
                  <a:lnTo>
                    <a:pt x="176" y="490"/>
                  </a:lnTo>
                  <a:close/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close/>
                  <a:moveTo>
                    <a:pt x="83" y="397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7"/>
                  </a:lnTo>
                  <a:close/>
                  <a:moveTo>
                    <a:pt x="269" y="584"/>
                  </a:moveTo>
                  <a:lnTo>
                    <a:pt x="292" y="606"/>
                  </a:lnTo>
                  <a:lnTo>
                    <a:pt x="297" y="602"/>
                  </a:lnTo>
                  <a:lnTo>
                    <a:pt x="274" y="579"/>
                  </a:lnTo>
                  <a:lnTo>
                    <a:pt x="269" y="584"/>
                  </a:lnTo>
                  <a:close/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7"/>
                  </a:lnTo>
                  <a:lnTo>
                    <a:pt x="37" y="351"/>
                  </a:lnTo>
                  <a:close/>
                  <a:moveTo>
                    <a:pt x="384" y="629"/>
                  </a:moveTo>
                  <a:lnTo>
                    <a:pt x="417" y="629"/>
                  </a:lnTo>
                  <a:lnTo>
                    <a:pt x="417" y="623"/>
                  </a:lnTo>
                  <a:lnTo>
                    <a:pt x="384" y="623"/>
                  </a:lnTo>
                  <a:lnTo>
                    <a:pt x="384" y="629"/>
                  </a:lnTo>
                  <a:close/>
                  <a:moveTo>
                    <a:pt x="319" y="629"/>
                  </a:moveTo>
                  <a:lnTo>
                    <a:pt x="351" y="629"/>
                  </a:lnTo>
                  <a:lnTo>
                    <a:pt x="351" y="623"/>
                  </a:lnTo>
                  <a:lnTo>
                    <a:pt x="319" y="623"/>
                  </a:lnTo>
                  <a:lnTo>
                    <a:pt x="319" y="629"/>
                  </a:lnTo>
                  <a:close/>
                  <a:moveTo>
                    <a:pt x="580" y="629"/>
                  </a:moveTo>
                  <a:lnTo>
                    <a:pt x="613" y="629"/>
                  </a:lnTo>
                  <a:lnTo>
                    <a:pt x="613" y="623"/>
                  </a:lnTo>
                  <a:lnTo>
                    <a:pt x="580" y="623"/>
                  </a:lnTo>
                  <a:lnTo>
                    <a:pt x="580" y="629"/>
                  </a:lnTo>
                  <a:close/>
                  <a:moveTo>
                    <a:pt x="515" y="629"/>
                  </a:moveTo>
                  <a:lnTo>
                    <a:pt x="547" y="629"/>
                  </a:lnTo>
                  <a:lnTo>
                    <a:pt x="547" y="623"/>
                  </a:lnTo>
                  <a:lnTo>
                    <a:pt x="515" y="623"/>
                  </a:lnTo>
                  <a:lnTo>
                    <a:pt x="515" y="629"/>
                  </a:lnTo>
                  <a:close/>
                  <a:moveTo>
                    <a:pt x="647" y="629"/>
                  </a:moveTo>
                  <a:lnTo>
                    <a:pt x="680" y="629"/>
                  </a:lnTo>
                  <a:lnTo>
                    <a:pt x="680" y="623"/>
                  </a:lnTo>
                  <a:lnTo>
                    <a:pt x="647" y="623"/>
                  </a:lnTo>
                  <a:lnTo>
                    <a:pt x="647" y="629"/>
                  </a:lnTo>
                  <a:close/>
                  <a:moveTo>
                    <a:pt x="449" y="629"/>
                  </a:moveTo>
                  <a:lnTo>
                    <a:pt x="482" y="629"/>
                  </a:lnTo>
                  <a:lnTo>
                    <a:pt x="482" y="623"/>
                  </a:lnTo>
                  <a:lnTo>
                    <a:pt x="449" y="623"/>
                  </a:lnTo>
                  <a:lnTo>
                    <a:pt x="449" y="629"/>
                  </a:lnTo>
                  <a:close/>
                  <a:moveTo>
                    <a:pt x="2286" y="629"/>
                  </a:moveTo>
                  <a:lnTo>
                    <a:pt x="2319" y="629"/>
                  </a:lnTo>
                  <a:lnTo>
                    <a:pt x="2319" y="623"/>
                  </a:lnTo>
                  <a:lnTo>
                    <a:pt x="2286" y="623"/>
                  </a:lnTo>
                  <a:lnTo>
                    <a:pt x="2286" y="629"/>
                  </a:lnTo>
                  <a:close/>
                  <a:moveTo>
                    <a:pt x="2680" y="629"/>
                  </a:moveTo>
                  <a:lnTo>
                    <a:pt x="2713" y="629"/>
                  </a:lnTo>
                  <a:lnTo>
                    <a:pt x="2713" y="623"/>
                  </a:lnTo>
                  <a:lnTo>
                    <a:pt x="2680" y="623"/>
                  </a:lnTo>
                  <a:lnTo>
                    <a:pt x="2680" y="629"/>
                  </a:lnTo>
                  <a:close/>
                  <a:moveTo>
                    <a:pt x="2745" y="629"/>
                  </a:moveTo>
                  <a:lnTo>
                    <a:pt x="2778" y="629"/>
                  </a:lnTo>
                  <a:lnTo>
                    <a:pt x="2778" y="623"/>
                  </a:lnTo>
                  <a:lnTo>
                    <a:pt x="2745" y="623"/>
                  </a:lnTo>
                  <a:lnTo>
                    <a:pt x="2745" y="629"/>
                  </a:lnTo>
                  <a:close/>
                  <a:moveTo>
                    <a:pt x="2811" y="629"/>
                  </a:moveTo>
                  <a:lnTo>
                    <a:pt x="2843" y="629"/>
                  </a:lnTo>
                  <a:lnTo>
                    <a:pt x="2843" y="623"/>
                  </a:lnTo>
                  <a:lnTo>
                    <a:pt x="2811" y="623"/>
                  </a:lnTo>
                  <a:lnTo>
                    <a:pt x="2811" y="629"/>
                  </a:lnTo>
                  <a:close/>
                  <a:moveTo>
                    <a:pt x="2221" y="629"/>
                  </a:moveTo>
                  <a:lnTo>
                    <a:pt x="2253" y="629"/>
                  </a:lnTo>
                  <a:lnTo>
                    <a:pt x="2253" y="623"/>
                  </a:lnTo>
                  <a:lnTo>
                    <a:pt x="2221" y="623"/>
                  </a:lnTo>
                  <a:lnTo>
                    <a:pt x="2221" y="629"/>
                  </a:lnTo>
                  <a:close/>
                  <a:moveTo>
                    <a:pt x="2482" y="629"/>
                  </a:moveTo>
                  <a:lnTo>
                    <a:pt x="2515" y="629"/>
                  </a:lnTo>
                  <a:lnTo>
                    <a:pt x="2515" y="623"/>
                  </a:lnTo>
                  <a:lnTo>
                    <a:pt x="2482" y="623"/>
                  </a:lnTo>
                  <a:lnTo>
                    <a:pt x="2482" y="629"/>
                  </a:lnTo>
                  <a:close/>
                  <a:moveTo>
                    <a:pt x="2417" y="629"/>
                  </a:moveTo>
                  <a:lnTo>
                    <a:pt x="2450" y="629"/>
                  </a:lnTo>
                  <a:lnTo>
                    <a:pt x="2450" y="623"/>
                  </a:lnTo>
                  <a:lnTo>
                    <a:pt x="2417" y="623"/>
                  </a:lnTo>
                  <a:lnTo>
                    <a:pt x="2417" y="629"/>
                  </a:lnTo>
                  <a:close/>
                  <a:moveTo>
                    <a:pt x="2548" y="629"/>
                  </a:moveTo>
                  <a:lnTo>
                    <a:pt x="2580" y="629"/>
                  </a:lnTo>
                  <a:lnTo>
                    <a:pt x="2580" y="623"/>
                  </a:lnTo>
                  <a:lnTo>
                    <a:pt x="2548" y="623"/>
                  </a:lnTo>
                  <a:lnTo>
                    <a:pt x="2548" y="629"/>
                  </a:lnTo>
                  <a:close/>
                  <a:moveTo>
                    <a:pt x="2352" y="629"/>
                  </a:moveTo>
                  <a:lnTo>
                    <a:pt x="2384" y="629"/>
                  </a:lnTo>
                  <a:lnTo>
                    <a:pt x="2384" y="623"/>
                  </a:lnTo>
                  <a:lnTo>
                    <a:pt x="2352" y="623"/>
                  </a:lnTo>
                  <a:lnTo>
                    <a:pt x="2352" y="629"/>
                  </a:lnTo>
                  <a:close/>
                  <a:moveTo>
                    <a:pt x="2876" y="629"/>
                  </a:moveTo>
                  <a:lnTo>
                    <a:pt x="2909" y="629"/>
                  </a:lnTo>
                  <a:lnTo>
                    <a:pt x="2909" y="623"/>
                  </a:lnTo>
                  <a:lnTo>
                    <a:pt x="2876" y="623"/>
                  </a:lnTo>
                  <a:lnTo>
                    <a:pt x="2876" y="629"/>
                  </a:lnTo>
                  <a:close/>
                  <a:moveTo>
                    <a:pt x="2613" y="629"/>
                  </a:moveTo>
                  <a:lnTo>
                    <a:pt x="2647" y="629"/>
                  </a:lnTo>
                  <a:lnTo>
                    <a:pt x="2647" y="623"/>
                  </a:lnTo>
                  <a:lnTo>
                    <a:pt x="2613" y="623"/>
                  </a:lnTo>
                  <a:lnTo>
                    <a:pt x="2613" y="629"/>
                  </a:lnTo>
                  <a:close/>
                  <a:moveTo>
                    <a:pt x="3270" y="629"/>
                  </a:moveTo>
                  <a:lnTo>
                    <a:pt x="3303" y="629"/>
                  </a:lnTo>
                  <a:lnTo>
                    <a:pt x="3303" y="623"/>
                  </a:lnTo>
                  <a:lnTo>
                    <a:pt x="3270" y="623"/>
                  </a:lnTo>
                  <a:lnTo>
                    <a:pt x="3270" y="629"/>
                  </a:lnTo>
                  <a:close/>
                  <a:moveTo>
                    <a:pt x="3205" y="629"/>
                  </a:moveTo>
                  <a:lnTo>
                    <a:pt x="3237" y="629"/>
                  </a:lnTo>
                  <a:lnTo>
                    <a:pt x="3237" y="623"/>
                  </a:lnTo>
                  <a:lnTo>
                    <a:pt x="3205" y="623"/>
                  </a:lnTo>
                  <a:lnTo>
                    <a:pt x="3205" y="629"/>
                  </a:lnTo>
                  <a:close/>
                  <a:moveTo>
                    <a:pt x="3335" y="629"/>
                  </a:moveTo>
                  <a:lnTo>
                    <a:pt x="3368" y="629"/>
                  </a:lnTo>
                  <a:lnTo>
                    <a:pt x="3368" y="623"/>
                  </a:lnTo>
                  <a:lnTo>
                    <a:pt x="3335" y="623"/>
                  </a:lnTo>
                  <a:lnTo>
                    <a:pt x="3335" y="629"/>
                  </a:lnTo>
                  <a:close/>
                  <a:moveTo>
                    <a:pt x="3401" y="629"/>
                  </a:moveTo>
                  <a:lnTo>
                    <a:pt x="3433" y="629"/>
                  </a:lnTo>
                  <a:lnTo>
                    <a:pt x="3433" y="623"/>
                  </a:lnTo>
                  <a:lnTo>
                    <a:pt x="3401" y="623"/>
                  </a:lnTo>
                  <a:lnTo>
                    <a:pt x="3401" y="629"/>
                  </a:lnTo>
                  <a:close/>
                  <a:moveTo>
                    <a:pt x="3007" y="629"/>
                  </a:moveTo>
                  <a:lnTo>
                    <a:pt x="3040" y="629"/>
                  </a:lnTo>
                  <a:lnTo>
                    <a:pt x="3040" y="623"/>
                  </a:lnTo>
                  <a:lnTo>
                    <a:pt x="3007" y="623"/>
                  </a:lnTo>
                  <a:lnTo>
                    <a:pt x="3007" y="629"/>
                  </a:lnTo>
                  <a:close/>
                  <a:moveTo>
                    <a:pt x="3139" y="629"/>
                  </a:moveTo>
                  <a:lnTo>
                    <a:pt x="3172" y="629"/>
                  </a:lnTo>
                  <a:lnTo>
                    <a:pt x="3172" y="623"/>
                  </a:lnTo>
                  <a:lnTo>
                    <a:pt x="3139" y="623"/>
                  </a:lnTo>
                  <a:lnTo>
                    <a:pt x="3139" y="629"/>
                  </a:lnTo>
                  <a:close/>
                  <a:moveTo>
                    <a:pt x="2942" y="629"/>
                  </a:moveTo>
                  <a:lnTo>
                    <a:pt x="2974" y="629"/>
                  </a:lnTo>
                  <a:lnTo>
                    <a:pt x="2974" y="623"/>
                  </a:lnTo>
                  <a:lnTo>
                    <a:pt x="2942" y="623"/>
                  </a:lnTo>
                  <a:lnTo>
                    <a:pt x="2942" y="629"/>
                  </a:lnTo>
                  <a:close/>
                  <a:moveTo>
                    <a:pt x="3072" y="629"/>
                  </a:moveTo>
                  <a:lnTo>
                    <a:pt x="3105" y="629"/>
                  </a:lnTo>
                  <a:lnTo>
                    <a:pt x="3105" y="623"/>
                  </a:lnTo>
                  <a:lnTo>
                    <a:pt x="3072" y="623"/>
                  </a:lnTo>
                  <a:lnTo>
                    <a:pt x="3072" y="629"/>
                  </a:lnTo>
                  <a:close/>
                  <a:moveTo>
                    <a:pt x="1105" y="629"/>
                  </a:moveTo>
                  <a:lnTo>
                    <a:pt x="1139" y="629"/>
                  </a:lnTo>
                  <a:lnTo>
                    <a:pt x="1139" y="623"/>
                  </a:lnTo>
                  <a:lnTo>
                    <a:pt x="1105" y="623"/>
                  </a:lnTo>
                  <a:lnTo>
                    <a:pt x="1105" y="629"/>
                  </a:lnTo>
                  <a:close/>
                  <a:moveTo>
                    <a:pt x="1368" y="629"/>
                  </a:moveTo>
                  <a:lnTo>
                    <a:pt x="1400" y="629"/>
                  </a:lnTo>
                  <a:lnTo>
                    <a:pt x="1400" y="623"/>
                  </a:lnTo>
                  <a:lnTo>
                    <a:pt x="1368" y="623"/>
                  </a:lnTo>
                  <a:lnTo>
                    <a:pt x="1368" y="629"/>
                  </a:lnTo>
                  <a:close/>
                  <a:moveTo>
                    <a:pt x="1564" y="629"/>
                  </a:moveTo>
                  <a:lnTo>
                    <a:pt x="1597" y="629"/>
                  </a:lnTo>
                  <a:lnTo>
                    <a:pt x="1597" y="623"/>
                  </a:lnTo>
                  <a:lnTo>
                    <a:pt x="1564" y="623"/>
                  </a:lnTo>
                  <a:lnTo>
                    <a:pt x="1564" y="629"/>
                  </a:lnTo>
                  <a:close/>
                  <a:moveTo>
                    <a:pt x="1498" y="629"/>
                  </a:moveTo>
                  <a:lnTo>
                    <a:pt x="1531" y="629"/>
                  </a:lnTo>
                  <a:lnTo>
                    <a:pt x="1531" y="623"/>
                  </a:lnTo>
                  <a:lnTo>
                    <a:pt x="1498" y="623"/>
                  </a:lnTo>
                  <a:lnTo>
                    <a:pt x="1498" y="629"/>
                  </a:lnTo>
                  <a:close/>
                  <a:moveTo>
                    <a:pt x="1302" y="629"/>
                  </a:moveTo>
                  <a:lnTo>
                    <a:pt x="1335" y="629"/>
                  </a:lnTo>
                  <a:lnTo>
                    <a:pt x="1335" y="623"/>
                  </a:lnTo>
                  <a:lnTo>
                    <a:pt x="1302" y="623"/>
                  </a:lnTo>
                  <a:lnTo>
                    <a:pt x="1302" y="629"/>
                  </a:lnTo>
                  <a:close/>
                  <a:moveTo>
                    <a:pt x="1433" y="629"/>
                  </a:moveTo>
                  <a:lnTo>
                    <a:pt x="1466" y="629"/>
                  </a:lnTo>
                  <a:lnTo>
                    <a:pt x="1466" y="623"/>
                  </a:lnTo>
                  <a:lnTo>
                    <a:pt x="1433" y="623"/>
                  </a:lnTo>
                  <a:lnTo>
                    <a:pt x="1433" y="629"/>
                  </a:lnTo>
                  <a:close/>
                  <a:moveTo>
                    <a:pt x="1237" y="629"/>
                  </a:moveTo>
                  <a:lnTo>
                    <a:pt x="1270" y="629"/>
                  </a:lnTo>
                  <a:lnTo>
                    <a:pt x="1270" y="623"/>
                  </a:lnTo>
                  <a:lnTo>
                    <a:pt x="1237" y="623"/>
                  </a:lnTo>
                  <a:lnTo>
                    <a:pt x="1237" y="629"/>
                  </a:lnTo>
                  <a:close/>
                  <a:moveTo>
                    <a:pt x="974" y="629"/>
                  </a:moveTo>
                  <a:lnTo>
                    <a:pt x="1007" y="629"/>
                  </a:lnTo>
                  <a:lnTo>
                    <a:pt x="1007" y="623"/>
                  </a:lnTo>
                  <a:lnTo>
                    <a:pt x="974" y="623"/>
                  </a:lnTo>
                  <a:lnTo>
                    <a:pt x="974" y="629"/>
                  </a:lnTo>
                  <a:close/>
                  <a:moveTo>
                    <a:pt x="1039" y="629"/>
                  </a:moveTo>
                  <a:lnTo>
                    <a:pt x="1072" y="629"/>
                  </a:lnTo>
                  <a:lnTo>
                    <a:pt x="1072" y="623"/>
                  </a:lnTo>
                  <a:lnTo>
                    <a:pt x="1039" y="623"/>
                  </a:lnTo>
                  <a:lnTo>
                    <a:pt x="1039" y="629"/>
                  </a:lnTo>
                  <a:close/>
                  <a:moveTo>
                    <a:pt x="1172" y="629"/>
                  </a:moveTo>
                  <a:lnTo>
                    <a:pt x="1204" y="629"/>
                  </a:lnTo>
                  <a:lnTo>
                    <a:pt x="1204" y="623"/>
                  </a:lnTo>
                  <a:lnTo>
                    <a:pt x="1172" y="623"/>
                  </a:lnTo>
                  <a:lnTo>
                    <a:pt x="1172" y="629"/>
                  </a:lnTo>
                  <a:close/>
                  <a:moveTo>
                    <a:pt x="1827" y="629"/>
                  </a:moveTo>
                  <a:lnTo>
                    <a:pt x="1860" y="629"/>
                  </a:lnTo>
                  <a:lnTo>
                    <a:pt x="1860" y="623"/>
                  </a:lnTo>
                  <a:lnTo>
                    <a:pt x="1827" y="623"/>
                  </a:lnTo>
                  <a:lnTo>
                    <a:pt x="1827" y="629"/>
                  </a:lnTo>
                  <a:close/>
                  <a:moveTo>
                    <a:pt x="1958" y="629"/>
                  </a:moveTo>
                  <a:lnTo>
                    <a:pt x="1990" y="629"/>
                  </a:lnTo>
                  <a:lnTo>
                    <a:pt x="1990" y="623"/>
                  </a:lnTo>
                  <a:lnTo>
                    <a:pt x="1958" y="623"/>
                  </a:lnTo>
                  <a:lnTo>
                    <a:pt x="1958" y="629"/>
                  </a:lnTo>
                  <a:close/>
                  <a:moveTo>
                    <a:pt x="2023" y="629"/>
                  </a:moveTo>
                  <a:lnTo>
                    <a:pt x="2056" y="629"/>
                  </a:lnTo>
                  <a:lnTo>
                    <a:pt x="2056" y="623"/>
                  </a:lnTo>
                  <a:lnTo>
                    <a:pt x="2023" y="623"/>
                  </a:lnTo>
                  <a:lnTo>
                    <a:pt x="2023" y="629"/>
                  </a:lnTo>
                  <a:close/>
                  <a:moveTo>
                    <a:pt x="2088" y="629"/>
                  </a:moveTo>
                  <a:lnTo>
                    <a:pt x="2123" y="629"/>
                  </a:lnTo>
                  <a:lnTo>
                    <a:pt x="2123" y="623"/>
                  </a:lnTo>
                  <a:lnTo>
                    <a:pt x="2088" y="623"/>
                  </a:lnTo>
                  <a:lnTo>
                    <a:pt x="2088" y="629"/>
                  </a:lnTo>
                  <a:close/>
                  <a:moveTo>
                    <a:pt x="1892" y="629"/>
                  </a:moveTo>
                  <a:lnTo>
                    <a:pt x="1925" y="629"/>
                  </a:lnTo>
                  <a:lnTo>
                    <a:pt x="1925" y="623"/>
                  </a:lnTo>
                  <a:lnTo>
                    <a:pt x="1892" y="623"/>
                  </a:lnTo>
                  <a:lnTo>
                    <a:pt x="1892" y="629"/>
                  </a:lnTo>
                  <a:close/>
                  <a:moveTo>
                    <a:pt x="1762" y="629"/>
                  </a:moveTo>
                  <a:lnTo>
                    <a:pt x="1794" y="629"/>
                  </a:lnTo>
                  <a:lnTo>
                    <a:pt x="1794" y="623"/>
                  </a:lnTo>
                  <a:lnTo>
                    <a:pt x="1762" y="623"/>
                  </a:lnTo>
                  <a:lnTo>
                    <a:pt x="1762" y="629"/>
                  </a:lnTo>
                  <a:close/>
                  <a:moveTo>
                    <a:pt x="2155" y="629"/>
                  </a:moveTo>
                  <a:lnTo>
                    <a:pt x="2188" y="629"/>
                  </a:lnTo>
                  <a:lnTo>
                    <a:pt x="2188" y="623"/>
                  </a:lnTo>
                  <a:lnTo>
                    <a:pt x="2155" y="623"/>
                  </a:lnTo>
                  <a:lnTo>
                    <a:pt x="2155" y="629"/>
                  </a:lnTo>
                  <a:close/>
                  <a:moveTo>
                    <a:pt x="1696" y="629"/>
                  </a:moveTo>
                  <a:lnTo>
                    <a:pt x="1729" y="629"/>
                  </a:lnTo>
                  <a:lnTo>
                    <a:pt x="1729" y="623"/>
                  </a:lnTo>
                  <a:lnTo>
                    <a:pt x="1696" y="623"/>
                  </a:lnTo>
                  <a:lnTo>
                    <a:pt x="1696" y="629"/>
                  </a:lnTo>
                  <a:close/>
                  <a:moveTo>
                    <a:pt x="1631" y="629"/>
                  </a:moveTo>
                  <a:lnTo>
                    <a:pt x="1664" y="629"/>
                  </a:lnTo>
                  <a:lnTo>
                    <a:pt x="1664" y="623"/>
                  </a:lnTo>
                  <a:lnTo>
                    <a:pt x="1631" y="623"/>
                  </a:lnTo>
                  <a:lnTo>
                    <a:pt x="1631" y="6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00"/>
            <p:cNvSpPr>
              <a:spLocks noEditPoints="1"/>
            </p:cNvSpPr>
            <p:nvPr/>
          </p:nvSpPr>
          <p:spPr bwMode="auto">
            <a:xfrm>
              <a:off x="5422419" y="3804454"/>
              <a:ext cx="4189423" cy="755923"/>
            </a:xfrm>
            <a:custGeom>
              <a:avLst/>
              <a:gdLst>
                <a:gd name="T0" fmla="*/ 2253 w 3486"/>
                <a:gd name="T1" fmla="*/ 0 h 629"/>
                <a:gd name="T2" fmla="*/ 2123 w 3486"/>
                <a:gd name="T3" fmla="*/ 0 h 629"/>
                <a:gd name="T4" fmla="*/ 319 w 3486"/>
                <a:gd name="T5" fmla="*/ 7 h 629"/>
                <a:gd name="T6" fmla="*/ 2188 w 3486"/>
                <a:gd name="T7" fmla="*/ 0 h 629"/>
                <a:gd name="T8" fmla="*/ 2580 w 3486"/>
                <a:gd name="T9" fmla="*/ 0 h 629"/>
                <a:gd name="T10" fmla="*/ 2384 w 3486"/>
                <a:gd name="T11" fmla="*/ 0 h 629"/>
                <a:gd name="T12" fmla="*/ 176 w 3486"/>
                <a:gd name="T13" fmla="*/ 139 h 629"/>
                <a:gd name="T14" fmla="*/ 2450 w 3486"/>
                <a:gd name="T15" fmla="*/ 0 h 629"/>
                <a:gd name="T16" fmla="*/ 580 w 3486"/>
                <a:gd name="T17" fmla="*/ 7 h 629"/>
                <a:gd name="T18" fmla="*/ 1664 w 3486"/>
                <a:gd name="T19" fmla="*/ 0 h 629"/>
                <a:gd name="T20" fmla="*/ 647 w 3486"/>
                <a:gd name="T21" fmla="*/ 7 h 629"/>
                <a:gd name="T22" fmla="*/ 974 w 3486"/>
                <a:gd name="T23" fmla="*/ 7 h 629"/>
                <a:gd name="T24" fmla="*/ 1860 w 3486"/>
                <a:gd name="T25" fmla="*/ 0 h 629"/>
                <a:gd name="T26" fmla="*/ 2056 w 3486"/>
                <a:gd name="T27" fmla="*/ 0 h 629"/>
                <a:gd name="T28" fmla="*/ 778 w 3486"/>
                <a:gd name="T29" fmla="*/ 7 h 629"/>
                <a:gd name="T30" fmla="*/ 384 w 3486"/>
                <a:gd name="T31" fmla="*/ 7 h 629"/>
                <a:gd name="T32" fmla="*/ 37 w 3486"/>
                <a:gd name="T33" fmla="*/ 278 h 629"/>
                <a:gd name="T34" fmla="*/ 1433 w 3486"/>
                <a:gd name="T35" fmla="*/ 7 h 629"/>
                <a:gd name="T36" fmla="*/ 3105 w 3486"/>
                <a:gd name="T37" fmla="*/ 0 h 629"/>
                <a:gd name="T38" fmla="*/ 1237 w 3486"/>
                <a:gd name="T39" fmla="*/ 7 h 629"/>
                <a:gd name="T40" fmla="*/ 1762 w 3486"/>
                <a:gd name="T41" fmla="*/ 7 h 629"/>
                <a:gd name="T42" fmla="*/ 3368 w 3486"/>
                <a:gd name="T43" fmla="*/ 0 h 629"/>
                <a:gd name="T44" fmla="*/ 3433 w 3486"/>
                <a:gd name="T45" fmla="*/ 0 h 629"/>
                <a:gd name="T46" fmla="*/ 131 w 3486"/>
                <a:gd name="T47" fmla="*/ 185 h 629"/>
                <a:gd name="T48" fmla="*/ 2843 w 3486"/>
                <a:gd name="T49" fmla="*/ 0 h 629"/>
                <a:gd name="T50" fmla="*/ 1039 w 3486"/>
                <a:gd name="T51" fmla="*/ 7 h 629"/>
                <a:gd name="T52" fmla="*/ 2974 w 3486"/>
                <a:gd name="T53" fmla="*/ 0 h 629"/>
                <a:gd name="T54" fmla="*/ 3479 w 3486"/>
                <a:gd name="T55" fmla="*/ 7 h 629"/>
                <a:gd name="T56" fmla="*/ 3479 w 3486"/>
                <a:gd name="T57" fmla="*/ 330 h 629"/>
                <a:gd name="T58" fmla="*/ 3479 w 3486"/>
                <a:gd name="T59" fmla="*/ 82 h 629"/>
                <a:gd name="T60" fmla="*/ 3479 w 3486"/>
                <a:gd name="T61" fmla="*/ 144 h 629"/>
                <a:gd name="T62" fmla="*/ 3479 w 3486"/>
                <a:gd name="T63" fmla="*/ 579 h 629"/>
                <a:gd name="T64" fmla="*/ 3479 w 3486"/>
                <a:gd name="T65" fmla="*/ 623 h 629"/>
                <a:gd name="T66" fmla="*/ 778 w 3486"/>
                <a:gd name="T67" fmla="*/ 623 h 629"/>
                <a:gd name="T68" fmla="*/ 843 w 3486"/>
                <a:gd name="T69" fmla="*/ 623 h 629"/>
                <a:gd name="T70" fmla="*/ 134 w 3486"/>
                <a:gd name="T71" fmla="*/ 440 h 629"/>
                <a:gd name="T72" fmla="*/ 227 w 3486"/>
                <a:gd name="T73" fmla="*/ 533 h 629"/>
                <a:gd name="T74" fmla="*/ 274 w 3486"/>
                <a:gd name="T75" fmla="*/ 579 h 629"/>
                <a:gd name="T76" fmla="*/ 384 w 3486"/>
                <a:gd name="T77" fmla="*/ 623 h 629"/>
                <a:gd name="T78" fmla="*/ 580 w 3486"/>
                <a:gd name="T79" fmla="*/ 623 h 629"/>
                <a:gd name="T80" fmla="*/ 647 w 3486"/>
                <a:gd name="T81" fmla="*/ 623 h 629"/>
                <a:gd name="T82" fmla="*/ 2286 w 3486"/>
                <a:gd name="T83" fmla="*/ 623 h 629"/>
                <a:gd name="T84" fmla="*/ 2745 w 3486"/>
                <a:gd name="T85" fmla="*/ 623 h 629"/>
                <a:gd name="T86" fmla="*/ 2221 w 3486"/>
                <a:gd name="T87" fmla="*/ 623 h 629"/>
                <a:gd name="T88" fmla="*/ 2417 w 3486"/>
                <a:gd name="T89" fmla="*/ 623 h 629"/>
                <a:gd name="T90" fmla="*/ 2352 w 3486"/>
                <a:gd name="T91" fmla="*/ 623 h 629"/>
                <a:gd name="T92" fmla="*/ 2613 w 3486"/>
                <a:gd name="T93" fmla="*/ 623 h 629"/>
                <a:gd name="T94" fmla="*/ 3205 w 3486"/>
                <a:gd name="T95" fmla="*/ 623 h 629"/>
                <a:gd name="T96" fmla="*/ 3401 w 3486"/>
                <a:gd name="T97" fmla="*/ 623 h 629"/>
                <a:gd name="T98" fmla="*/ 3139 w 3486"/>
                <a:gd name="T99" fmla="*/ 623 h 629"/>
                <a:gd name="T100" fmla="*/ 3072 w 3486"/>
                <a:gd name="T101" fmla="*/ 623 h 629"/>
                <a:gd name="T102" fmla="*/ 1368 w 3486"/>
                <a:gd name="T103" fmla="*/ 623 h 629"/>
                <a:gd name="T104" fmla="*/ 1498 w 3486"/>
                <a:gd name="T105" fmla="*/ 623 h 629"/>
                <a:gd name="T106" fmla="*/ 1433 w 3486"/>
                <a:gd name="T107" fmla="*/ 623 h 629"/>
                <a:gd name="T108" fmla="*/ 974 w 3486"/>
                <a:gd name="T109" fmla="*/ 623 h 629"/>
                <a:gd name="T110" fmla="*/ 1172 w 3486"/>
                <a:gd name="T111" fmla="*/ 623 h 629"/>
                <a:gd name="T112" fmla="*/ 1958 w 3486"/>
                <a:gd name="T113" fmla="*/ 623 h 629"/>
                <a:gd name="T114" fmla="*/ 2088 w 3486"/>
                <a:gd name="T115" fmla="*/ 623 h 629"/>
                <a:gd name="T116" fmla="*/ 1762 w 3486"/>
                <a:gd name="T117" fmla="*/ 623 h 629"/>
                <a:gd name="T118" fmla="*/ 1696 w 3486"/>
                <a:gd name="T119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29">
                  <a:moveTo>
                    <a:pt x="19" y="306"/>
                  </a:moveTo>
                  <a:lnTo>
                    <a:pt x="10" y="314"/>
                  </a:lnTo>
                  <a:lnTo>
                    <a:pt x="19" y="324"/>
                  </a:lnTo>
                  <a:lnTo>
                    <a:pt x="15" y="329"/>
                  </a:lnTo>
                  <a:lnTo>
                    <a:pt x="0" y="314"/>
                  </a:lnTo>
                  <a:lnTo>
                    <a:pt x="15" y="301"/>
                  </a:lnTo>
                  <a:lnTo>
                    <a:pt x="19" y="306"/>
                  </a:lnTo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moveTo>
                    <a:pt x="876" y="0"/>
                  </a:moveTo>
                  <a:lnTo>
                    <a:pt x="843" y="0"/>
                  </a:lnTo>
                  <a:lnTo>
                    <a:pt x="843" y="7"/>
                  </a:lnTo>
                  <a:lnTo>
                    <a:pt x="876" y="7"/>
                  </a:lnTo>
                  <a:lnTo>
                    <a:pt x="876" y="0"/>
                  </a:lnTo>
                  <a:moveTo>
                    <a:pt x="351" y="0"/>
                  </a:moveTo>
                  <a:lnTo>
                    <a:pt x="319" y="0"/>
                  </a:lnTo>
                  <a:lnTo>
                    <a:pt x="319" y="7"/>
                  </a:lnTo>
                  <a:lnTo>
                    <a:pt x="351" y="7"/>
                  </a:lnTo>
                  <a:lnTo>
                    <a:pt x="351" y="0"/>
                  </a:lnTo>
                  <a:moveTo>
                    <a:pt x="1204" y="0"/>
                  </a:moveTo>
                  <a:lnTo>
                    <a:pt x="1172" y="0"/>
                  </a:lnTo>
                  <a:lnTo>
                    <a:pt x="1172" y="7"/>
                  </a:lnTo>
                  <a:lnTo>
                    <a:pt x="1204" y="7"/>
                  </a:lnTo>
                  <a:lnTo>
                    <a:pt x="1204" y="0"/>
                  </a:lnTo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moveTo>
                    <a:pt x="250" y="74"/>
                  </a:moveTo>
                  <a:lnTo>
                    <a:pt x="247" y="69"/>
                  </a:lnTo>
                  <a:lnTo>
                    <a:pt x="222" y="92"/>
                  </a:lnTo>
                  <a:lnTo>
                    <a:pt x="227" y="97"/>
                  </a:lnTo>
                  <a:lnTo>
                    <a:pt x="250" y="74"/>
                  </a:lnTo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moveTo>
                    <a:pt x="1139" y="0"/>
                  </a:moveTo>
                  <a:lnTo>
                    <a:pt x="1105" y="0"/>
                  </a:lnTo>
                  <a:lnTo>
                    <a:pt x="1105" y="7"/>
                  </a:lnTo>
                  <a:lnTo>
                    <a:pt x="1139" y="7"/>
                  </a:lnTo>
                  <a:lnTo>
                    <a:pt x="1139" y="0"/>
                  </a:lnTo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moveTo>
                    <a:pt x="204" y="119"/>
                  </a:moveTo>
                  <a:lnTo>
                    <a:pt x="199" y="114"/>
                  </a:lnTo>
                  <a:lnTo>
                    <a:pt x="176" y="139"/>
                  </a:lnTo>
                  <a:lnTo>
                    <a:pt x="181" y="142"/>
                  </a:lnTo>
                  <a:lnTo>
                    <a:pt x="204" y="119"/>
                  </a:lnTo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moveTo>
                    <a:pt x="297" y="26"/>
                  </a:moveTo>
                  <a:lnTo>
                    <a:pt x="292" y="23"/>
                  </a:lnTo>
                  <a:lnTo>
                    <a:pt x="269" y="46"/>
                  </a:lnTo>
                  <a:lnTo>
                    <a:pt x="274" y="51"/>
                  </a:lnTo>
                  <a:lnTo>
                    <a:pt x="297" y="26"/>
                  </a:lnTo>
                  <a:moveTo>
                    <a:pt x="613" y="0"/>
                  </a:moveTo>
                  <a:lnTo>
                    <a:pt x="580" y="0"/>
                  </a:lnTo>
                  <a:lnTo>
                    <a:pt x="580" y="7"/>
                  </a:lnTo>
                  <a:lnTo>
                    <a:pt x="613" y="7"/>
                  </a:lnTo>
                  <a:lnTo>
                    <a:pt x="613" y="0"/>
                  </a:lnTo>
                  <a:moveTo>
                    <a:pt x="1400" y="0"/>
                  </a:moveTo>
                  <a:lnTo>
                    <a:pt x="1368" y="0"/>
                  </a:lnTo>
                  <a:lnTo>
                    <a:pt x="1368" y="7"/>
                  </a:lnTo>
                  <a:lnTo>
                    <a:pt x="1400" y="7"/>
                  </a:lnTo>
                  <a:lnTo>
                    <a:pt x="1400" y="0"/>
                  </a:lnTo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moveTo>
                    <a:pt x="680" y="0"/>
                  </a:moveTo>
                  <a:lnTo>
                    <a:pt x="647" y="0"/>
                  </a:lnTo>
                  <a:lnTo>
                    <a:pt x="647" y="7"/>
                  </a:lnTo>
                  <a:lnTo>
                    <a:pt x="680" y="7"/>
                  </a:lnTo>
                  <a:lnTo>
                    <a:pt x="680" y="0"/>
                  </a:lnTo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moveTo>
                    <a:pt x="1007" y="0"/>
                  </a:moveTo>
                  <a:lnTo>
                    <a:pt x="974" y="0"/>
                  </a:lnTo>
                  <a:lnTo>
                    <a:pt x="974" y="7"/>
                  </a:lnTo>
                  <a:lnTo>
                    <a:pt x="1007" y="7"/>
                  </a:lnTo>
                  <a:lnTo>
                    <a:pt x="1007" y="0"/>
                  </a:lnTo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moveTo>
                    <a:pt x="482" y="0"/>
                  </a:moveTo>
                  <a:lnTo>
                    <a:pt x="449" y="0"/>
                  </a:lnTo>
                  <a:lnTo>
                    <a:pt x="449" y="7"/>
                  </a:lnTo>
                  <a:lnTo>
                    <a:pt x="482" y="7"/>
                  </a:lnTo>
                  <a:lnTo>
                    <a:pt x="482" y="0"/>
                  </a:lnTo>
                  <a:moveTo>
                    <a:pt x="810" y="0"/>
                  </a:moveTo>
                  <a:lnTo>
                    <a:pt x="778" y="0"/>
                  </a:lnTo>
                  <a:lnTo>
                    <a:pt x="778" y="7"/>
                  </a:lnTo>
                  <a:lnTo>
                    <a:pt x="810" y="7"/>
                  </a:lnTo>
                  <a:lnTo>
                    <a:pt x="810" y="0"/>
                  </a:lnTo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moveTo>
                    <a:pt x="417" y="0"/>
                  </a:moveTo>
                  <a:lnTo>
                    <a:pt x="384" y="0"/>
                  </a:lnTo>
                  <a:lnTo>
                    <a:pt x="384" y="7"/>
                  </a:lnTo>
                  <a:lnTo>
                    <a:pt x="417" y="7"/>
                  </a:lnTo>
                  <a:lnTo>
                    <a:pt x="417" y="0"/>
                  </a:lnTo>
                  <a:moveTo>
                    <a:pt x="547" y="0"/>
                  </a:moveTo>
                  <a:lnTo>
                    <a:pt x="515" y="0"/>
                  </a:lnTo>
                  <a:lnTo>
                    <a:pt x="515" y="7"/>
                  </a:lnTo>
                  <a:lnTo>
                    <a:pt x="547" y="7"/>
                  </a:lnTo>
                  <a:lnTo>
                    <a:pt x="547" y="0"/>
                  </a:lnTo>
                  <a:moveTo>
                    <a:pt x="65" y="258"/>
                  </a:moveTo>
                  <a:lnTo>
                    <a:pt x="60" y="253"/>
                  </a:lnTo>
                  <a:lnTo>
                    <a:pt x="37" y="278"/>
                  </a:lnTo>
                  <a:lnTo>
                    <a:pt x="42" y="281"/>
                  </a:lnTo>
                  <a:lnTo>
                    <a:pt x="65" y="258"/>
                  </a:lnTo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moveTo>
                    <a:pt x="1466" y="0"/>
                  </a:moveTo>
                  <a:lnTo>
                    <a:pt x="1433" y="0"/>
                  </a:lnTo>
                  <a:lnTo>
                    <a:pt x="1433" y="7"/>
                  </a:lnTo>
                  <a:lnTo>
                    <a:pt x="1466" y="7"/>
                  </a:lnTo>
                  <a:lnTo>
                    <a:pt x="1466" y="0"/>
                  </a:lnTo>
                  <a:moveTo>
                    <a:pt x="745" y="0"/>
                  </a:moveTo>
                  <a:lnTo>
                    <a:pt x="712" y="0"/>
                  </a:lnTo>
                  <a:lnTo>
                    <a:pt x="712" y="7"/>
                  </a:lnTo>
                  <a:lnTo>
                    <a:pt x="745" y="7"/>
                  </a:lnTo>
                  <a:lnTo>
                    <a:pt x="745" y="0"/>
                  </a:lnTo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moveTo>
                    <a:pt x="1270" y="0"/>
                  </a:moveTo>
                  <a:lnTo>
                    <a:pt x="1237" y="0"/>
                  </a:lnTo>
                  <a:lnTo>
                    <a:pt x="1237" y="7"/>
                  </a:lnTo>
                  <a:lnTo>
                    <a:pt x="1270" y="7"/>
                  </a:lnTo>
                  <a:lnTo>
                    <a:pt x="1270" y="0"/>
                  </a:lnTo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moveTo>
                    <a:pt x="1794" y="0"/>
                  </a:moveTo>
                  <a:lnTo>
                    <a:pt x="1762" y="0"/>
                  </a:lnTo>
                  <a:lnTo>
                    <a:pt x="1762" y="7"/>
                  </a:lnTo>
                  <a:lnTo>
                    <a:pt x="1794" y="7"/>
                  </a:lnTo>
                  <a:lnTo>
                    <a:pt x="1794" y="0"/>
                  </a:lnTo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moveTo>
                    <a:pt x="1597" y="0"/>
                  </a:moveTo>
                  <a:lnTo>
                    <a:pt x="1564" y="0"/>
                  </a:lnTo>
                  <a:lnTo>
                    <a:pt x="1564" y="7"/>
                  </a:lnTo>
                  <a:lnTo>
                    <a:pt x="1597" y="7"/>
                  </a:lnTo>
                  <a:lnTo>
                    <a:pt x="1597" y="0"/>
                  </a:lnTo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moveTo>
                    <a:pt x="158" y="167"/>
                  </a:moveTo>
                  <a:lnTo>
                    <a:pt x="153" y="162"/>
                  </a:lnTo>
                  <a:lnTo>
                    <a:pt x="131" y="185"/>
                  </a:lnTo>
                  <a:lnTo>
                    <a:pt x="134" y="190"/>
                  </a:lnTo>
                  <a:lnTo>
                    <a:pt x="158" y="167"/>
                  </a:lnTo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moveTo>
                    <a:pt x="941" y="0"/>
                  </a:moveTo>
                  <a:lnTo>
                    <a:pt x="908" y="0"/>
                  </a:lnTo>
                  <a:lnTo>
                    <a:pt x="908" y="7"/>
                  </a:lnTo>
                  <a:lnTo>
                    <a:pt x="941" y="7"/>
                  </a:lnTo>
                  <a:lnTo>
                    <a:pt x="941" y="0"/>
                  </a:lnTo>
                  <a:moveTo>
                    <a:pt x="1072" y="0"/>
                  </a:moveTo>
                  <a:lnTo>
                    <a:pt x="1039" y="0"/>
                  </a:lnTo>
                  <a:lnTo>
                    <a:pt x="1039" y="7"/>
                  </a:lnTo>
                  <a:lnTo>
                    <a:pt x="1072" y="7"/>
                  </a:lnTo>
                  <a:lnTo>
                    <a:pt x="1072" y="0"/>
                  </a:lnTo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moveTo>
                    <a:pt x="111" y="213"/>
                  </a:moveTo>
                  <a:lnTo>
                    <a:pt x="106" y="208"/>
                  </a:lnTo>
                  <a:lnTo>
                    <a:pt x="83" y="231"/>
                  </a:lnTo>
                  <a:lnTo>
                    <a:pt x="88" y="235"/>
                  </a:lnTo>
                  <a:lnTo>
                    <a:pt x="111" y="213"/>
                  </a:lnTo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moveTo>
                    <a:pt x="3479" y="454"/>
                  </a:moveTo>
                  <a:lnTo>
                    <a:pt x="3486" y="454"/>
                  </a:lnTo>
                  <a:lnTo>
                    <a:pt x="3486" y="423"/>
                  </a:lnTo>
                  <a:lnTo>
                    <a:pt x="3479" y="423"/>
                  </a:lnTo>
                  <a:lnTo>
                    <a:pt x="3479" y="454"/>
                  </a:lnTo>
                  <a:moveTo>
                    <a:pt x="3479" y="579"/>
                  </a:moveTo>
                  <a:lnTo>
                    <a:pt x="3486" y="579"/>
                  </a:lnTo>
                  <a:lnTo>
                    <a:pt x="3486" y="548"/>
                  </a:lnTo>
                  <a:lnTo>
                    <a:pt x="3479" y="548"/>
                  </a:lnTo>
                  <a:lnTo>
                    <a:pt x="3479" y="579"/>
                  </a:lnTo>
                  <a:moveTo>
                    <a:pt x="3479" y="517"/>
                  </a:moveTo>
                  <a:lnTo>
                    <a:pt x="3486" y="517"/>
                  </a:lnTo>
                  <a:lnTo>
                    <a:pt x="3486" y="486"/>
                  </a:lnTo>
                  <a:lnTo>
                    <a:pt x="3479" y="486"/>
                  </a:lnTo>
                  <a:lnTo>
                    <a:pt x="3479" y="517"/>
                  </a:lnTo>
                  <a:moveTo>
                    <a:pt x="3479" y="623"/>
                  </a:moveTo>
                  <a:lnTo>
                    <a:pt x="3466" y="623"/>
                  </a:lnTo>
                  <a:lnTo>
                    <a:pt x="3466" y="629"/>
                  </a:lnTo>
                  <a:lnTo>
                    <a:pt x="3486" y="629"/>
                  </a:lnTo>
                  <a:lnTo>
                    <a:pt x="3486" y="610"/>
                  </a:lnTo>
                  <a:lnTo>
                    <a:pt x="3479" y="610"/>
                  </a:lnTo>
                  <a:lnTo>
                    <a:pt x="3479" y="623"/>
                  </a:lnTo>
                  <a:moveTo>
                    <a:pt x="778" y="629"/>
                  </a:moveTo>
                  <a:lnTo>
                    <a:pt x="810" y="629"/>
                  </a:lnTo>
                  <a:lnTo>
                    <a:pt x="810" y="623"/>
                  </a:lnTo>
                  <a:lnTo>
                    <a:pt x="778" y="623"/>
                  </a:lnTo>
                  <a:lnTo>
                    <a:pt x="778" y="629"/>
                  </a:lnTo>
                  <a:moveTo>
                    <a:pt x="908" y="629"/>
                  </a:moveTo>
                  <a:lnTo>
                    <a:pt x="941" y="629"/>
                  </a:lnTo>
                  <a:lnTo>
                    <a:pt x="941" y="623"/>
                  </a:lnTo>
                  <a:lnTo>
                    <a:pt x="908" y="623"/>
                  </a:lnTo>
                  <a:lnTo>
                    <a:pt x="908" y="629"/>
                  </a:lnTo>
                  <a:moveTo>
                    <a:pt x="843" y="629"/>
                  </a:moveTo>
                  <a:lnTo>
                    <a:pt x="876" y="629"/>
                  </a:lnTo>
                  <a:lnTo>
                    <a:pt x="876" y="623"/>
                  </a:lnTo>
                  <a:lnTo>
                    <a:pt x="843" y="623"/>
                  </a:lnTo>
                  <a:lnTo>
                    <a:pt x="843" y="629"/>
                  </a:lnTo>
                  <a:moveTo>
                    <a:pt x="712" y="629"/>
                  </a:moveTo>
                  <a:lnTo>
                    <a:pt x="745" y="629"/>
                  </a:lnTo>
                  <a:lnTo>
                    <a:pt x="745" y="623"/>
                  </a:lnTo>
                  <a:lnTo>
                    <a:pt x="712" y="623"/>
                  </a:lnTo>
                  <a:lnTo>
                    <a:pt x="712" y="629"/>
                  </a:lnTo>
                  <a:moveTo>
                    <a:pt x="131" y="445"/>
                  </a:moveTo>
                  <a:lnTo>
                    <a:pt x="153" y="468"/>
                  </a:lnTo>
                  <a:lnTo>
                    <a:pt x="158" y="463"/>
                  </a:lnTo>
                  <a:lnTo>
                    <a:pt x="134" y="440"/>
                  </a:lnTo>
                  <a:lnTo>
                    <a:pt x="131" y="445"/>
                  </a:lnTo>
                  <a:moveTo>
                    <a:pt x="176" y="490"/>
                  </a:moveTo>
                  <a:lnTo>
                    <a:pt x="199" y="513"/>
                  </a:lnTo>
                  <a:lnTo>
                    <a:pt x="204" y="508"/>
                  </a:lnTo>
                  <a:lnTo>
                    <a:pt x="181" y="486"/>
                  </a:lnTo>
                  <a:lnTo>
                    <a:pt x="176" y="490"/>
                  </a:lnTo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moveTo>
                    <a:pt x="83" y="397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7"/>
                  </a:lnTo>
                  <a:moveTo>
                    <a:pt x="269" y="584"/>
                  </a:moveTo>
                  <a:lnTo>
                    <a:pt x="292" y="606"/>
                  </a:lnTo>
                  <a:lnTo>
                    <a:pt x="297" y="602"/>
                  </a:lnTo>
                  <a:lnTo>
                    <a:pt x="274" y="579"/>
                  </a:lnTo>
                  <a:lnTo>
                    <a:pt x="269" y="584"/>
                  </a:lnTo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7"/>
                  </a:lnTo>
                  <a:lnTo>
                    <a:pt x="37" y="351"/>
                  </a:lnTo>
                  <a:moveTo>
                    <a:pt x="384" y="629"/>
                  </a:moveTo>
                  <a:lnTo>
                    <a:pt x="417" y="629"/>
                  </a:lnTo>
                  <a:lnTo>
                    <a:pt x="417" y="623"/>
                  </a:lnTo>
                  <a:lnTo>
                    <a:pt x="384" y="623"/>
                  </a:lnTo>
                  <a:lnTo>
                    <a:pt x="384" y="629"/>
                  </a:lnTo>
                  <a:moveTo>
                    <a:pt x="319" y="629"/>
                  </a:moveTo>
                  <a:lnTo>
                    <a:pt x="351" y="629"/>
                  </a:lnTo>
                  <a:lnTo>
                    <a:pt x="351" y="623"/>
                  </a:lnTo>
                  <a:lnTo>
                    <a:pt x="319" y="623"/>
                  </a:lnTo>
                  <a:lnTo>
                    <a:pt x="319" y="629"/>
                  </a:lnTo>
                  <a:moveTo>
                    <a:pt x="580" y="629"/>
                  </a:moveTo>
                  <a:lnTo>
                    <a:pt x="613" y="629"/>
                  </a:lnTo>
                  <a:lnTo>
                    <a:pt x="613" y="623"/>
                  </a:lnTo>
                  <a:lnTo>
                    <a:pt x="580" y="623"/>
                  </a:lnTo>
                  <a:lnTo>
                    <a:pt x="580" y="629"/>
                  </a:lnTo>
                  <a:moveTo>
                    <a:pt x="515" y="629"/>
                  </a:moveTo>
                  <a:lnTo>
                    <a:pt x="547" y="629"/>
                  </a:lnTo>
                  <a:lnTo>
                    <a:pt x="547" y="623"/>
                  </a:lnTo>
                  <a:lnTo>
                    <a:pt x="515" y="623"/>
                  </a:lnTo>
                  <a:lnTo>
                    <a:pt x="515" y="629"/>
                  </a:lnTo>
                  <a:moveTo>
                    <a:pt x="647" y="629"/>
                  </a:moveTo>
                  <a:lnTo>
                    <a:pt x="680" y="629"/>
                  </a:lnTo>
                  <a:lnTo>
                    <a:pt x="680" y="623"/>
                  </a:lnTo>
                  <a:lnTo>
                    <a:pt x="647" y="623"/>
                  </a:lnTo>
                  <a:lnTo>
                    <a:pt x="647" y="629"/>
                  </a:lnTo>
                  <a:moveTo>
                    <a:pt x="449" y="629"/>
                  </a:moveTo>
                  <a:lnTo>
                    <a:pt x="482" y="629"/>
                  </a:lnTo>
                  <a:lnTo>
                    <a:pt x="482" y="623"/>
                  </a:lnTo>
                  <a:lnTo>
                    <a:pt x="449" y="623"/>
                  </a:lnTo>
                  <a:lnTo>
                    <a:pt x="449" y="629"/>
                  </a:lnTo>
                  <a:moveTo>
                    <a:pt x="2286" y="629"/>
                  </a:moveTo>
                  <a:lnTo>
                    <a:pt x="2319" y="629"/>
                  </a:lnTo>
                  <a:lnTo>
                    <a:pt x="2319" y="623"/>
                  </a:lnTo>
                  <a:lnTo>
                    <a:pt x="2286" y="623"/>
                  </a:lnTo>
                  <a:lnTo>
                    <a:pt x="2286" y="629"/>
                  </a:lnTo>
                  <a:moveTo>
                    <a:pt x="2680" y="629"/>
                  </a:moveTo>
                  <a:lnTo>
                    <a:pt x="2713" y="629"/>
                  </a:lnTo>
                  <a:lnTo>
                    <a:pt x="2713" y="623"/>
                  </a:lnTo>
                  <a:lnTo>
                    <a:pt x="2680" y="623"/>
                  </a:lnTo>
                  <a:lnTo>
                    <a:pt x="2680" y="629"/>
                  </a:lnTo>
                  <a:moveTo>
                    <a:pt x="2745" y="629"/>
                  </a:moveTo>
                  <a:lnTo>
                    <a:pt x="2778" y="629"/>
                  </a:lnTo>
                  <a:lnTo>
                    <a:pt x="2778" y="623"/>
                  </a:lnTo>
                  <a:lnTo>
                    <a:pt x="2745" y="623"/>
                  </a:lnTo>
                  <a:lnTo>
                    <a:pt x="2745" y="629"/>
                  </a:lnTo>
                  <a:moveTo>
                    <a:pt x="2811" y="629"/>
                  </a:moveTo>
                  <a:lnTo>
                    <a:pt x="2843" y="629"/>
                  </a:lnTo>
                  <a:lnTo>
                    <a:pt x="2843" y="623"/>
                  </a:lnTo>
                  <a:lnTo>
                    <a:pt x="2811" y="623"/>
                  </a:lnTo>
                  <a:lnTo>
                    <a:pt x="2811" y="629"/>
                  </a:lnTo>
                  <a:moveTo>
                    <a:pt x="2221" y="629"/>
                  </a:moveTo>
                  <a:lnTo>
                    <a:pt x="2253" y="629"/>
                  </a:lnTo>
                  <a:lnTo>
                    <a:pt x="2253" y="623"/>
                  </a:lnTo>
                  <a:lnTo>
                    <a:pt x="2221" y="623"/>
                  </a:lnTo>
                  <a:lnTo>
                    <a:pt x="2221" y="629"/>
                  </a:lnTo>
                  <a:moveTo>
                    <a:pt x="2482" y="629"/>
                  </a:moveTo>
                  <a:lnTo>
                    <a:pt x="2515" y="629"/>
                  </a:lnTo>
                  <a:lnTo>
                    <a:pt x="2515" y="623"/>
                  </a:lnTo>
                  <a:lnTo>
                    <a:pt x="2482" y="623"/>
                  </a:lnTo>
                  <a:lnTo>
                    <a:pt x="2482" y="629"/>
                  </a:lnTo>
                  <a:moveTo>
                    <a:pt x="2417" y="629"/>
                  </a:moveTo>
                  <a:lnTo>
                    <a:pt x="2450" y="629"/>
                  </a:lnTo>
                  <a:lnTo>
                    <a:pt x="2450" y="623"/>
                  </a:lnTo>
                  <a:lnTo>
                    <a:pt x="2417" y="623"/>
                  </a:lnTo>
                  <a:lnTo>
                    <a:pt x="2417" y="629"/>
                  </a:lnTo>
                  <a:moveTo>
                    <a:pt x="2548" y="629"/>
                  </a:moveTo>
                  <a:lnTo>
                    <a:pt x="2580" y="629"/>
                  </a:lnTo>
                  <a:lnTo>
                    <a:pt x="2580" y="623"/>
                  </a:lnTo>
                  <a:lnTo>
                    <a:pt x="2548" y="623"/>
                  </a:lnTo>
                  <a:lnTo>
                    <a:pt x="2548" y="629"/>
                  </a:lnTo>
                  <a:moveTo>
                    <a:pt x="2352" y="629"/>
                  </a:moveTo>
                  <a:lnTo>
                    <a:pt x="2384" y="629"/>
                  </a:lnTo>
                  <a:lnTo>
                    <a:pt x="2384" y="623"/>
                  </a:lnTo>
                  <a:lnTo>
                    <a:pt x="2352" y="623"/>
                  </a:lnTo>
                  <a:lnTo>
                    <a:pt x="2352" y="629"/>
                  </a:lnTo>
                  <a:moveTo>
                    <a:pt x="2876" y="629"/>
                  </a:moveTo>
                  <a:lnTo>
                    <a:pt x="2909" y="629"/>
                  </a:lnTo>
                  <a:lnTo>
                    <a:pt x="2909" y="623"/>
                  </a:lnTo>
                  <a:lnTo>
                    <a:pt x="2876" y="623"/>
                  </a:lnTo>
                  <a:lnTo>
                    <a:pt x="2876" y="629"/>
                  </a:lnTo>
                  <a:moveTo>
                    <a:pt x="2613" y="629"/>
                  </a:moveTo>
                  <a:lnTo>
                    <a:pt x="2647" y="629"/>
                  </a:lnTo>
                  <a:lnTo>
                    <a:pt x="2647" y="623"/>
                  </a:lnTo>
                  <a:lnTo>
                    <a:pt x="2613" y="623"/>
                  </a:lnTo>
                  <a:lnTo>
                    <a:pt x="2613" y="629"/>
                  </a:lnTo>
                  <a:moveTo>
                    <a:pt x="3270" y="629"/>
                  </a:moveTo>
                  <a:lnTo>
                    <a:pt x="3303" y="629"/>
                  </a:lnTo>
                  <a:lnTo>
                    <a:pt x="3303" y="623"/>
                  </a:lnTo>
                  <a:lnTo>
                    <a:pt x="3270" y="623"/>
                  </a:lnTo>
                  <a:lnTo>
                    <a:pt x="3270" y="629"/>
                  </a:lnTo>
                  <a:moveTo>
                    <a:pt x="3205" y="629"/>
                  </a:moveTo>
                  <a:lnTo>
                    <a:pt x="3237" y="629"/>
                  </a:lnTo>
                  <a:lnTo>
                    <a:pt x="3237" y="623"/>
                  </a:lnTo>
                  <a:lnTo>
                    <a:pt x="3205" y="623"/>
                  </a:lnTo>
                  <a:lnTo>
                    <a:pt x="3205" y="629"/>
                  </a:lnTo>
                  <a:moveTo>
                    <a:pt x="3335" y="629"/>
                  </a:moveTo>
                  <a:lnTo>
                    <a:pt x="3368" y="629"/>
                  </a:lnTo>
                  <a:lnTo>
                    <a:pt x="3368" y="623"/>
                  </a:lnTo>
                  <a:lnTo>
                    <a:pt x="3335" y="623"/>
                  </a:lnTo>
                  <a:lnTo>
                    <a:pt x="3335" y="629"/>
                  </a:lnTo>
                  <a:moveTo>
                    <a:pt x="3401" y="629"/>
                  </a:moveTo>
                  <a:lnTo>
                    <a:pt x="3433" y="629"/>
                  </a:lnTo>
                  <a:lnTo>
                    <a:pt x="3433" y="623"/>
                  </a:lnTo>
                  <a:lnTo>
                    <a:pt x="3401" y="623"/>
                  </a:lnTo>
                  <a:lnTo>
                    <a:pt x="3401" y="629"/>
                  </a:lnTo>
                  <a:moveTo>
                    <a:pt x="3007" y="629"/>
                  </a:moveTo>
                  <a:lnTo>
                    <a:pt x="3040" y="629"/>
                  </a:lnTo>
                  <a:lnTo>
                    <a:pt x="3040" y="623"/>
                  </a:lnTo>
                  <a:lnTo>
                    <a:pt x="3007" y="623"/>
                  </a:lnTo>
                  <a:lnTo>
                    <a:pt x="3007" y="629"/>
                  </a:lnTo>
                  <a:moveTo>
                    <a:pt x="3139" y="629"/>
                  </a:moveTo>
                  <a:lnTo>
                    <a:pt x="3172" y="629"/>
                  </a:lnTo>
                  <a:lnTo>
                    <a:pt x="3172" y="623"/>
                  </a:lnTo>
                  <a:lnTo>
                    <a:pt x="3139" y="623"/>
                  </a:lnTo>
                  <a:lnTo>
                    <a:pt x="3139" y="629"/>
                  </a:lnTo>
                  <a:moveTo>
                    <a:pt x="2942" y="629"/>
                  </a:moveTo>
                  <a:lnTo>
                    <a:pt x="2974" y="629"/>
                  </a:lnTo>
                  <a:lnTo>
                    <a:pt x="2974" y="623"/>
                  </a:lnTo>
                  <a:lnTo>
                    <a:pt x="2942" y="623"/>
                  </a:lnTo>
                  <a:lnTo>
                    <a:pt x="2942" y="629"/>
                  </a:lnTo>
                  <a:moveTo>
                    <a:pt x="3072" y="629"/>
                  </a:moveTo>
                  <a:lnTo>
                    <a:pt x="3105" y="629"/>
                  </a:lnTo>
                  <a:lnTo>
                    <a:pt x="3105" y="623"/>
                  </a:lnTo>
                  <a:lnTo>
                    <a:pt x="3072" y="623"/>
                  </a:lnTo>
                  <a:lnTo>
                    <a:pt x="3072" y="629"/>
                  </a:lnTo>
                  <a:moveTo>
                    <a:pt x="1105" y="629"/>
                  </a:moveTo>
                  <a:lnTo>
                    <a:pt x="1139" y="629"/>
                  </a:lnTo>
                  <a:lnTo>
                    <a:pt x="1139" y="623"/>
                  </a:lnTo>
                  <a:lnTo>
                    <a:pt x="1105" y="623"/>
                  </a:lnTo>
                  <a:lnTo>
                    <a:pt x="1105" y="629"/>
                  </a:lnTo>
                  <a:moveTo>
                    <a:pt x="1368" y="629"/>
                  </a:moveTo>
                  <a:lnTo>
                    <a:pt x="1400" y="629"/>
                  </a:lnTo>
                  <a:lnTo>
                    <a:pt x="1400" y="623"/>
                  </a:lnTo>
                  <a:lnTo>
                    <a:pt x="1368" y="623"/>
                  </a:lnTo>
                  <a:lnTo>
                    <a:pt x="1368" y="629"/>
                  </a:lnTo>
                  <a:moveTo>
                    <a:pt x="1564" y="629"/>
                  </a:moveTo>
                  <a:lnTo>
                    <a:pt x="1597" y="629"/>
                  </a:lnTo>
                  <a:lnTo>
                    <a:pt x="1597" y="623"/>
                  </a:lnTo>
                  <a:lnTo>
                    <a:pt x="1564" y="623"/>
                  </a:lnTo>
                  <a:lnTo>
                    <a:pt x="1564" y="629"/>
                  </a:lnTo>
                  <a:moveTo>
                    <a:pt x="1498" y="629"/>
                  </a:moveTo>
                  <a:lnTo>
                    <a:pt x="1531" y="629"/>
                  </a:lnTo>
                  <a:lnTo>
                    <a:pt x="1531" y="623"/>
                  </a:lnTo>
                  <a:lnTo>
                    <a:pt x="1498" y="623"/>
                  </a:lnTo>
                  <a:lnTo>
                    <a:pt x="1498" y="629"/>
                  </a:lnTo>
                  <a:moveTo>
                    <a:pt x="1302" y="629"/>
                  </a:moveTo>
                  <a:lnTo>
                    <a:pt x="1335" y="629"/>
                  </a:lnTo>
                  <a:lnTo>
                    <a:pt x="1335" y="623"/>
                  </a:lnTo>
                  <a:lnTo>
                    <a:pt x="1302" y="623"/>
                  </a:lnTo>
                  <a:lnTo>
                    <a:pt x="1302" y="629"/>
                  </a:lnTo>
                  <a:moveTo>
                    <a:pt x="1433" y="629"/>
                  </a:moveTo>
                  <a:lnTo>
                    <a:pt x="1466" y="629"/>
                  </a:lnTo>
                  <a:lnTo>
                    <a:pt x="1466" y="623"/>
                  </a:lnTo>
                  <a:lnTo>
                    <a:pt x="1433" y="623"/>
                  </a:lnTo>
                  <a:lnTo>
                    <a:pt x="1433" y="629"/>
                  </a:lnTo>
                  <a:moveTo>
                    <a:pt x="1237" y="629"/>
                  </a:moveTo>
                  <a:lnTo>
                    <a:pt x="1270" y="629"/>
                  </a:lnTo>
                  <a:lnTo>
                    <a:pt x="1270" y="623"/>
                  </a:lnTo>
                  <a:lnTo>
                    <a:pt x="1237" y="623"/>
                  </a:lnTo>
                  <a:lnTo>
                    <a:pt x="1237" y="629"/>
                  </a:lnTo>
                  <a:moveTo>
                    <a:pt x="974" y="629"/>
                  </a:moveTo>
                  <a:lnTo>
                    <a:pt x="1007" y="629"/>
                  </a:lnTo>
                  <a:lnTo>
                    <a:pt x="1007" y="623"/>
                  </a:lnTo>
                  <a:lnTo>
                    <a:pt x="974" y="623"/>
                  </a:lnTo>
                  <a:lnTo>
                    <a:pt x="974" y="629"/>
                  </a:lnTo>
                  <a:moveTo>
                    <a:pt x="1039" y="629"/>
                  </a:moveTo>
                  <a:lnTo>
                    <a:pt x="1072" y="629"/>
                  </a:lnTo>
                  <a:lnTo>
                    <a:pt x="1072" y="623"/>
                  </a:lnTo>
                  <a:lnTo>
                    <a:pt x="1039" y="623"/>
                  </a:lnTo>
                  <a:lnTo>
                    <a:pt x="1039" y="629"/>
                  </a:lnTo>
                  <a:moveTo>
                    <a:pt x="1172" y="629"/>
                  </a:moveTo>
                  <a:lnTo>
                    <a:pt x="1204" y="629"/>
                  </a:lnTo>
                  <a:lnTo>
                    <a:pt x="1204" y="623"/>
                  </a:lnTo>
                  <a:lnTo>
                    <a:pt x="1172" y="623"/>
                  </a:lnTo>
                  <a:lnTo>
                    <a:pt x="1172" y="629"/>
                  </a:lnTo>
                  <a:moveTo>
                    <a:pt x="1827" y="629"/>
                  </a:moveTo>
                  <a:lnTo>
                    <a:pt x="1860" y="629"/>
                  </a:lnTo>
                  <a:lnTo>
                    <a:pt x="1860" y="623"/>
                  </a:lnTo>
                  <a:lnTo>
                    <a:pt x="1827" y="623"/>
                  </a:lnTo>
                  <a:lnTo>
                    <a:pt x="1827" y="629"/>
                  </a:lnTo>
                  <a:moveTo>
                    <a:pt x="1958" y="629"/>
                  </a:moveTo>
                  <a:lnTo>
                    <a:pt x="1990" y="629"/>
                  </a:lnTo>
                  <a:lnTo>
                    <a:pt x="1990" y="623"/>
                  </a:lnTo>
                  <a:lnTo>
                    <a:pt x="1958" y="623"/>
                  </a:lnTo>
                  <a:lnTo>
                    <a:pt x="1958" y="629"/>
                  </a:lnTo>
                  <a:moveTo>
                    <a:pt x="2023" y="629"/>
                  </a:moveTo>
                  <a:lnTo>
                    <a:pt x="2056" y="629"/>
                  </a:lnTo>
                  <a:lnTo>
                    <a:pt x="2056" y="623"/>
                  </a:lnTo>
                  <a:lnTo>
                    <a:pt x="2023" y="623"/>
                  </a:lnTo>
                  <a:lnTo>
                    <a:pt x="2023" y="629"/>
                  </a:lnTo>
                  <a:moveTo>
                    <a:pt x="2088" y="629"/>
                  </a:moveTo>
                  <a:lnTo>
                    <a:pt x="2123" y="629"/>
                  </a:lnTo>
                  <a:lnTo>
                    <a:pt x="2123" y="623"/>
                  </a:lnTo>
                  <a:lnTo>
                    <a:pt x="2088" y="623"/>
                  </a:lnTo>
                  <a:lnTo>
                    <a:pt x="2088" y="629"/>
                  </a:lnTo>
                  <a:moveTo>
                    <a:pt x="1892" y="629"/>
                  </a:moveTo>
                  <a:lnTo>
                    <a:pt x="1925" y="629"/>
                  </a:lnTo>
                  <a:lnTo>
                    <a:pt x="1925" y="623"/>
                  </a:lnTo>
                  <a:lnTo>
                    <a:pt x="1892" y="623"/>
                  </a:lnTo>
                  <a:lnTo>
                    <a:pt x="1892" y="629"/>
                  </a:lnTo>
                  <a:moveTo>
                    <a:pt x="1762" y="629"/>
                  </a:moveTo>
                  <a:lnTo>
                    <a:pt x="1794" y="629"/>
                  </a:lnTo>
                  <a:lnTo>
                    <a:pt x="1794" y="623"/>
                  </a:lnTo>
                  <a:lnTo>
                    <a:pt x="1762" y="623"/>
                  </a:lnTo>
                  <a:lnTo>
                    <a:pt x="1762" y="629"/>
                  </a:lnTo>
                  <a:moveTo>
                    <a:pt x="2155" y="629"/>
                  </a:moveTo>
                  <a:lnTo>
                    <a:pt x="2188" y="629"/>
                  </a:lnTo>
                  <a:lnTo>
                    <a:pt x="2188" y="623"/>
                  </a:lnTo>
                  <a:lnTo>
                    <a:pt x="2155" y="623"/>
                  </a:lnTo>
                  <a:lnTo>
                    <a:pt x="2155" y="629"/>
                  </a:lnTo>
                  <a:moveTo>
                    <a:pt x="1696" y="629"/>
                  </a:moveTo>
                  <a:lnTo>
                    <a:pt x="1729" y="629"/>
                  </a:lnTo>
                  <a:lnTo>
                    <a:pt x="1729" y="623"/>
                  </a:lnTo>
                  <a:lnTo>
                    <a:pt x="1696" y="623"/>
                  </a:lnTo>
                  <a:lnTo>
                    <a:pt x="1696" y="629"/>
                  </a:lnTo>
                  <a:moveTo>
                    <a:pt x="1631" y="629"/>
                  </a:moveTo>
                  <a:lnTo>
                    <a:pt x="1664" y="629"/>
                  </a:lnTo>
                  <a:lnTo>
                    <a:pt x="1664" y="623"/>
                  </a:lnTo>
                  <a:lnTo>
                    <a:pt x="1631" y="623"/>
                  </a:lnTo>
                  <a:lnTo>
                    <a:pt x="1631" y="6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5270230" y="4427361"/>
            <a:ext cx="4313207" cy="859277"/>
            <a:chOff x="5349110" y="4613255"/>
            <a:chExt cx="4313207" cy="859277"/>
          </a:xfrm>
        </p:grpSpPr>
        <p:sp>
          <p:nvSpPr>
            <p:cNvPr id="15" name="Freeform 601"/>
            <p:cNvSpPr>
              <a:spLocks/>
            </p:cNvSpPr>
            <p:nvPr/>
          </p:nvSpPr>
          <p:spPr bwMode="auto">
            <a:xfrm>
              <a:off x="5349110" y="4613255"/>
              <a:ext cx="4313207" cy="859277"/>
            </a:xfrm>
            <a:custGeom>
              <a:avLst/>
              <a:gdLst>
                <a:gd name="T0" fmla="*/ 219 w 2196"/>
                <a:gd name="T1" fmla="*/ 437 h 437"/>
                <a:gd name="T2" fmla="*/ 2196 w 2196"/>
                <a:gd name="T3" fmla="*/ 437 h 437"/>
                <a:gd name="T4" fmla="*/ 2196 w 2196"/>
                <a:gd name="T5" fmla="*/ 0 h 437"/>
                <a:gd name="T6" fmla="*/ 219 w 2196"/>
                <a:gd name="T7" fmla="*/ 0 h 437"/>
                <a:gd name="T8" fmla="*/ 0 w 2196"/>
                <a:gd name="T9" fmla="*/ 218 h 437"/>
                <a:gd name="T10" fmla="*/ 219 w 2196"/>
                <a:gd name="T1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6" h="437">
                  <a:moveTo>
                    <a:pt x="219" y="437"/>
                  </a:moveTo>
                  <a:cubicBezTo>
                    <a:pt x="2196" y="437"/>
                    <a:pt x="2196" y="437"/>
                    <a:pt x="2196" y="437"/>
                  </a:cubicBezTo>
                  <a:cubicBezTo>
                    <a:pt x="2196" y="0"/>
                    <a:pt x="2196" y="0"/>
                    <a:pt x="2196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34" y="85"/>
                    <a:pt x="85" y="133"/>
                    <a:pt x="0" y="218"/>
                  </a:cubicBezTo>
                  <a:cubicBezTo>
                    <a:pt x="85" y="304"/>
                    <a:pt x="134" y="352"/>
                    <a:pt x="219" y="437"/>
                  </a:cubicBezTo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67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02"/>
            <p:cNvSpPr>
              <a:spLocks noEditPoints="1"/>
            </p:cNvSpPr>
            <p:nvPr/>
          </p:nvSpPr>
          <p:spPr bwMode="auto">
            <a:xfrm>
              <a:off x="5422419" y="4664933"/>
              <a:ext cx="4189423" cy="755923"/>
            </a:xfrm>
            <a:custGeom>
              <a:avLst/>
              <a:gdLst>
                <a:gd name="T0" fmla="*/ 2188 w 3486"/>
                <a:gd name="T1" fmla="*/ 0 h 629"/>
                <a:gd name="T2" fmla="*/ 384 w 3486"/>
                <a:gd name="T3" fmla="*/ 7 h 629"/>
                <a:gd name="T4" fmla="*/ 2056 w 3486"/>
                <a:gd name="T5" fmla="*/ 0 h 629"/>
                <a:gd name="T6" fmla="*/ 449 w 3486"/>
                <a:gd name="T7" fmla="*/ 7 h 629"/>
                <a:gd name="T8" fmla="*/ 222 w 3486"/>
                <a:gd name="T9" fmla="*/ 92 h 629"/>
                <a:gd name="T10" fmla="*/ 2450 w 3486"/>
                <a:gd name="T11" fmla="*/ 0 h 629"/>
                <a:gd name="T12" fmla="*/ 2253 w 3486"/>
                <a:gd name="T13" fmla="*/ 0 h 629"/>
                <a:gd name="T14" fmla="*/ 2384 w 3486"/>
                <a:gd name="T15" fmla="*/ 0 h 629"/>
                <a:gd name="T16" fmla="*/ 2647 w 3486"/>
                <a:gd name="T17" fmla="*/ 0 h 629"/>
                <a:gd name="T18" fmla="*/ 1172 w 3486"/>
                <a:gd name="T19" fmla="*/ 7 h 629"/>
                <a:gd name="T20" fmla="*/ 1368 w 3486"/>
                <a:gd name="T21" fmla="*/ 7 h 629"/>
                <a:gd name="T22" fmla="*/ 1039 w 3486"/>
                <a:gd name="T23" fmla="*/ 7 h 629"/>
                <a:gd name="T24" fmla="*/ 1105 w 3486"/>
                <a:gd name="T25" fmla="*/ 7 h 629"/>
                <a:gd name="T26" fmla="*/ 580 w 3486"/>
                <a:gd name="T27" fmla="*/ 7 h 629"/>
                <a:gd name="T28" fmla="*/ 515 w 3486"/>
                <a:gd name="T29" fmla="*/ 7 h 629"/>
                <a:gd name="T30" fmla="*/ 1664 w 3486"/>
                <a:gd name="T31" fmla="*/ 0 h 629"/>
                <a:gd name="T32" fmla="*/ 647 w 3486"/>
                <a:gd name="T33" fmla="*/ 7 h 629"/>
                <a:gd name="T34" fmla="*/ 1237 w 3486"/>
                <a:gd name="T35" fmla="*/ 7 h 629"/>
                <a:gd name="T36" fmla="*/ 3237 w 3486"/>
                <a:gd name="T37" fmla="*/ 0 h 629"/>
                <a:gd name="T38" fmla="*/ 1433 w 3486"/>
                <a:gd name="T39" fmla="*/ 7 h 629"/>
                <a:gd name="T40" fmla="*/ 3368 w 3486"/>
                <a:gd name="T41" fmla="*/ 0 h 629"/>
                <a:gd name="T42" fmla="*/ 1762 w 3486"/>
                <a:gd name="T43" fmla="*/ 7 h 629"/>
                <a:gd name="T44" fmla="*/ 3040 w 3486"/>
                <a:gd name="T45" fmla="*/ 0 h 629"/>
                <a:gd name="T46" fmla="*/ 2713 w 3486"/>
                <a:gd name="T47" fmla="*/ 0 h 629"/>
                <a:gd name="T48" fmla="*/ 176 w 3486"/>
                <a:gd name="T49" fmla="*/ 139 h 629"/>
                <a:gd name="T50" fmla="*/ 2843 w 3486"/>
                <a:gd name="T51" fmla="*/ 0 h 629"/>
                <a:gd name="T52" fmla="*/ 83 w 3486"/>
                <a:gd name="T53" fmla="*/ 230 h 629"/>
                <a:gd name="T54" fmla="*/ 3479 w 3486"/>
                <a:gd name="T55" fmla="*/ 7 h 629"/>
                <a:gd name="T56" fmla="*/ 3479 w 3486"/>
                <a:gd name="T57" fmla="*/ 579 h 629"/>
                <a:gd name="T58" fmla="*/ 3479 w 3486"/>
                <a:gd name="T59" fmla="*/ 516 h 629"/>
                <a:gd name="T60" fmla="*/ 3479 w 3486"/>
                <a:gd name="T61" fmla="*/ 82 h 629"/>
                <a:gd name="T62" fmla="*/ 3479 w 3486"/>
                <a:gd name="T63" fmla="*/ 330 h 629"/>
                <a:gd name="T64" fmla="*/ 3479 w 3486"/>
                <a:gd name="T65" fmla="*/ 623 h 629"/>
                <a:gd name="T66" fmla="*/ 274 w 3486"/>
                <a:gd name="T67" fmla="*/ 579 h 629"/>
                <a:gd name="T68" fmla="*/ 843 w 3486"/>
                <a:gd name="T69" fmla="*/ 623 h 629"/>
                <a:gd name="T70" fmla="*/ 319 w 3486"/>
                <a:gd name="T71" fmla="*/ 623 h 629"/>
                <a:gd name="T72" fmla="*/ 908 w 3486"/>
                <a:gd name="T73" fmla="*/ 623 h 629"/>
                <a:gd name="T74" fmla="*/ 580 w 3486"/>
                <a:gd name="T75" fmla="*/ 623 h 629"/>
                <a:gd name="T76" fmla="*/ 134 w 3486"/>
                <a:gd name="T77" fmla="*/ 440 h 629"/>
                <a:gd name="T78" fmla="*/ 449 w 3486"/>
                <a:gd name="T79" fmla="*/ 623 h 629"/>
                <a:gd name="T80" fmla="*/ 227 w 3486"/>
                <a:gd name="T81" fmla="*/ 533 h 629"/>
                <a:gd name="T82" fmla="*/ 1892 w 3486"/>
                <a:gd name="T83" fmla="*/ 623 h 629"/>
                <a:gd name="T84" fmla="*/ 2613 w 3486"/>
                <a:gd name="T85" fmla="*/ 623 h 629"/>
                <a:gd name="T86" fmla="*/ 2811 w 3486"/>
                <a:gd name="T87" fmla="*/ 623 h 629"/>
                <a:gd name="T88" fmla="*/ 2352 w 3486"/>
                <a:gd name="T89" fmla="*/ 623 h 629"/>
                <a:gd name="T90" fmla="*/ 2548 w 3486"/>
                <a:gd name="T91" fmla="*/ 623 h 629"/>
                <a:gd name="T92" fmla="*/ 3072 w 3486"/>
                <a:gd name="T93" fmla="*/ 623 h 629"/>
                <a:gd name="T94" fmla="*/ 3270 w 3486"/>
                <a:gd name="T95" fmla="*/ 623 h 629"/>
                <a:gd name="T96" fmla="*/ 3401 w 3486"/>
                <a:gd name="T97" fmla="*/ 623 h 629"/>
                <a:gd name="T98" fmla="*/ 3007 w 3486"/>
                <a:gd name="T99" fmla="*/ 623 h 629"/>
                <a:gd name="T100" fmla="*/ 2286 w 3486"/>
                <a:gd name="T101" fmla="*/ 623 h 629"/>
                <a:gd name="T102" fmla="*/ 2221 w 3486"/>
                <a:gd name="T103" fmla="*/ 623 h 629"/>
                <a:gd name="T104" fmla="*/ 1498 w 3486"/>
                <a:gd name="T105" fmla="*/ 623 h 629"/>
                <a:gd name="T106" fmla="*/ 1564 w 3486"/>
                <a:gd name="T107" fmla="*/ 623 h 629"/>
                <a:gd name="T108" fmla="*/ 1039 w 3486"/>
                <a:gd name="T109" fmla="*/ 623 h 629"/>
                <a:gd name="T110" fmla="*/ 1172 w 3486"/>
                <a:gd name="T111" fmla="*/ 623 h 629"/>
                <a:gd name="T112" fmla="*/ 974 w 3486"/>
                <a:gd name="T113" fmla="*/ 623 h 629"/>
                <a:gd name="T114" fmla="*/ 2023 w 3486"/>
                <a:gd name="T115" fmla="*/ 623 h 629"/>
                <a:gd name="T116" fmla="*/ 1696 w 3486"/>
                <a:gd name="T117" fmla="*/ 623 h 629"/>
                <a:gd name="T118" fmla="*/ 1827 w 3486"/>
                <a:gd name="T119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29">
                  <a:moveTo>
                    <a:pt x="19" y="306"/>
                  </a:moveTo>
                  <a:lnTo>
                    <a:pt x="10" y="314"/>
                  </a:lnTo>
                  <a:lnTo>
                    <a:pt x="19" y="324"/>
                  </a:lnTo>
                  <a:lnTo>
                    <a:pt x="15" y="329"/>
                  </a:lnTo>
                  <a:lnTo>
                    <a:pt x="0" y="314"/>
                  </a:lnTo>
                  <a:lnTo>
                    <a:pt x="15" y="301"/>
                  </a:lnTo>
                  <a:lnTo>
                    <a:pt x="19" y="306"/>
                  </a:lnTo>
                  <a:close/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close/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close/>
                  <a:moveTo>
                    <a:pt x="417" y="0"/>
                  </a:moveTo>
                  <a:lnTo>
                    <a:pt x="384" y="0"/>
                  </a:lnTo>
                  <a:lnTo>
                    <a:pt x="384" y="7"/>
                  </a:lnTo>
                  <a:lnTo>
                    <a:pt x="417" y="7"/>
                  </a:lnTo>
                  <a:lnTo>
                    <a:pt x="417" y="0"/>
                  </a:lnTo>
                  <a:close/>
                  <a:moveTo>
                    <a:pt x="1007" y="0"/>
                  </a:moveTo>
                  <a:lnTo>
                    <a:pt x="974" y="0"/>
                  </a:lnTo>
                  <a:lnTo>
                    <a:pt x="974" y="7"/>
                  </a:lnTo>
                  <a:lnTo>
                    <a:pt x="1007" y="7"/>
                  </a:lnTo>
                  <a:lnTo>
                    <a:pt x="1007" y="0"/>
                  </a:lnTo>
                  <a:close/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close/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close/>
                  <a:moveTo>
                    <a:pt x="482" y="0"/>
                  </a:moveTo>
                  <a:lnTo>
                    <a:pt x="449" y="0"/>
                  </a:lnTo>
                  <a:lnTo>
                    <a:pt x="449" y="7"/>
                  </a:lnTo>
                  <a:lnTo>
                    <a:pt x="482" y="7"/>
                  </a:lnTo>
                  <a:lnTo>
                    <a:pt x="482" y="0"/>
                  </a:lnTo>
                  <a:close/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close/>
                  <a:moveTo>
                    <a:pt x="250" y="74"/>
                  </a:moveTo>
                  <a:lnTo>
                    <a:pt x="247" y="69"/>
                  </a:lnTo>
                  <a:lnTo>
                    <a:pt x="222" y="92"/>
                  </a:lnTo>
                  <a:lnTo>
                    <a:pt x="227" y="96"/>
                  </a:lnTo>
                  <a:lnTo>
                    <a:pt x="250" y="74"/>
                  </a:lnTo>
                  <a:close/>
                  <a:moveTo>
                    <a:pt x="297" y="28"/>
                  </a:moveTo>
                  <a:lnTo>
                    <a:pt x="292" y="23"/>
                  </a:lnTo>
                  <a:lnTo>
                    <a:pt x="269" y="46"/>
                  </a:lnTo>
                  <a:lnTo>
                    <a:pt x="274" y="51"/>
                  </a:lnTo>
                  <a:lnTo>
                    <a:pt x="297" y="28"/>
                  </a:lnTo>
                  <a:close/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close/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close/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close/>
                  <a:moveTo>
                    <a:pt x="351" y="0"/>
                  </a:moveTo>
                  <a:lnTo>
                    <a:pt x="319" y="0"/>
                  </a:lnTo>
                  <a:lnTo>
                    <a:pt x="319" y="7"/>
                  </a:lnTo>
                  <a:lnTo>
                    <a:pt x="351" y="7"/>
                  </a:lnTo>
                  <a:lnTo>
                    <a:pt x="351" y="0"/>
                  </a:lnTo>
                  <a:close/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close/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close/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close/>
                  <a:moveTo>
                    <a:pt x="876" y="0"/>
                  </a:moveTo>
                  <a:lnTo>
                    <a:pt x="843" y="0"/>
                  </a:lnTo>
                  <a:lnTo>
                    <a:pt x="843" y="7"/>
                  </a:lnTo>
                  <a:lnTo>
                    <a:pt x="876" y="7"/>
                  </a:lnTo>
                  <a:lnTo>
                    <a:pt x="876" y="0"/>
                  </a:lnTo>
                  <a:close/>
                  <a:moveTo>
                    <a:pt x="1204" y="0"/>
                  </a:moveTo>
                  <a:lnTo>
                    <a:pt x="1172" y="0"/>
                  </a:lnTo>
                  <a:lnTo>
                    <a:pt x="1172" y="7"/>
                  </a:lnTo>
                  <a:lnTo>
                    <a:pt x="1204" y="7"/>
                  </a:lnTo>
                  <a:lnTo>
                    <a:pt x="1204" y="0"/>
                  </a:lnTo>
                  <a:close/>
                  <a:moveTo>
                    <a:pt x="810" y="0"/>
                  </a:moveTo>
                  <a:lnTo>
                    <a:pt x="778" y="0"/>
                  </a:lnTo>
                  <a:lnTo>
                    <a:pt x="778" y="7"/>
                  </a:lnTo>
                  <a:lnTo>
                    <a:pt x="810" y="7"/>
                  </a:lnTo>
                  <a:lnTo>
                    <a:pt x="810" y="0"/>
                  </a:lnTo>
                  <a:close/>
                  <a:moveTo>
                    <a:pt x="1400" y="0"/>
                  </a:moveTo>
                  <a:lnTo>
                    <a:pt x="1368" y="0"/>
                  </a:lnTo>
                  <a:lnTo>
                    <a:pt x="1368" y="7"/>
                  </a:lnTo>
                  <a:lnTo>
                    <a:pt x="1400" y="7"/>
                  </a:lnTo>
                  <a:lnTo>
                    <a:pt x="1400" y="0"/>
                  </a:lnTo>
                  <a:close/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close/>
                  <a:moveTo>
                    <a:pt x="1072" y="0"/>
                  </a:moveTo>
                  <a:lnTo>
                    <a:pt x="1039" y="0"/>
                  </a:lnTo>
                  <a:lnTo>
                    <a:pt x="1039" y="7"/>
                  </a:lnTo>
                  <a:lnTo>
                    <a:pt x="1072" y="7"/>
                  </a:lnTo>
                  <a:lnTo>
                    <a:pt x="1072" y="0"/>
                  </a:lnTo>
                  <a:close/>
                  <a:moveTo>
                    <a:pt x="941" y="0"/>
                  </a:moveTo>
                  <a:lnTo>
                    <a:pt x="908" y="0"/>
                  </a:lnTo>
                  <a:lnTo>
                    <a:pt x="908" y="7"/>
                  </a:lnTo>
                  <a:lnTo>
                    <a:pt x="941" y="7"/>
                  </a:lnTo>
                  <a:lnTo>
                    <a:pt x="941" y="0"/>
                  </a:lnTo>
                  <a:close/>
                  <a:moveTo>
                    <a:pt x="1139" y="0"/>
                  </a:moveTo>
                  <a:lnTo>
                    <a:pt x="1105" y="0"/>
                  </a:lnTo>
                  <a:lnTo>
                    <a:pt x="1105" y="7"/>
                  </a:lnTo>
                  <a:lnTo>
                    <a:pt x="1139" y="7"/>
                  </a:lnTo>
                  <a:lnTo>
                    <a:pt x="1139" y="0"/>
                  </a:lnTo>
                  <a:close/>
                  <a:moveTo>
                    <a:pt x="745" y="0"/>
                  </a:moveTo>
                  <a:lnTo>
                    <a:pt x="712" y="0"/>
                  </a:lnTo>
                  <a:lnTo>
                    <a:pt x="712" y="7"/>
                  </a:lnTo>
                  <a:lnTo>
                    <a:pt x="745" y="7"/>
                  </a:lnTo>
                  <a:lnTo>
                    <a:pt x="745" y="0"/>
                  </a:lnTo>
                  <a:close/>
                  <a:moveTo>
                    <a:pt x="613" y="0"/>
                  </a:moveTo>
                  <a:lnTo>
                    <a:pt x="580" y="0"/>
                  </a:lnTo>
                  <a:lnTo>
                    <a:pt x="580" y="7"/>
                  </a:lnTo>
                  <a:lnTo>
                    <a:pt x="613" y="7"/>
                  </a:lnTo>
                  <a:lnTo>
                    <a:pt x="613" y="0"/>
                  </a:lnTo>
                  <a:close/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close/>
                  <a:moveTo>
                    <a:pt x="547" y="0"/>
                  </a:moveTo>
                  <a:lnTo>
                    <a:pt x="515" y="0"/>
                  </a:lnTo>
                  <a:lnTo>
                    <a:pt x="515" y="7"/>
                  </a:lnTo>
                  <a:lnTo>
                    <a:pt x="547" y="7"/>
                  </a:lnTo>
                  <a:lnTo>
                    <a:pt x="547" y="0"/>
                  </a:lnTo>
                  <a:close/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close/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close/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close/>
                  <a:moveTo>
                    <a:pt x="680" y="0"/>
                  </a:moveTo>
                  <a:lnTo>
                    <a:pt x="647" y="0"/>
                  </a:lnTo>
                  <a:lnTo>
                    <a:pt x="647" y="7"/>
                  </a:lnTo>
                  <a:lnTo>
                    <a:pt x="680" y="7"/>
                  </a:lnTo>
                  <a:lnTo>
                    <a:pt x="680" y="0"/>
                  </a:lnTo>
                  <a:close/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close/>
                  <a:moveTo>
                    <a:pt x="1270" y="0"/>
                  </a:moveTo>
                  <a:lnTo>
                    <a:pt x="1237" y="0"/>
                  </a:lnTo>
                  <a:lnTo>
                    <a:pt x="1237" y="7"/>
                  </a:lnTo>
                  <a:lnTo>
                    <a:pt x="1270" y="7"/>
                  </a:lnTo>
                  <a:lnTo>
                    <a:pt x="1270" y="0"/>
                  </a:lnTo>
                  <a:close/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close/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close/>
                  <a:moveTo>
                    <a:pt x="65" y="258"/>
                  </a:moveTo>
                  <a:lnTo>
                    <a:pt x="60" y="255"/>
                  </a:lnTo>
                  <a:lnTo>
                    <a:pt x="37" y="278"/>
                  </a:lnTo>
                  <a:lnTo>
                    <a:pt x="42" y="283"/>
                  </a:lnTo>
                  <a:lnTo>
                    <a:pt x="65" y="258"/>
                  </a:lnTo>
                  <a:close/>
                  <a:moveTo>
                    <a:pt x="1466" y="0"/>
                  </a:moveTo>
                  <a:lnTo>
                    <a:pt x="1433" y="0"/>
                  </a:lnTo>
                  <a:lnTo>
                    <a:pt x="1433" y="7"/>
                  </a:lnTo>
                  <a:lnTo>
                    <a:pt x="1466" y="7"/>
                  </a:lnTo>
                  <a:lnTo>
                    <a:pt x="1466" y="0"/>
                  </a:lnTo>
                  <a:close/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close/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close/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close/>
                  <a:moveTo>
                    <a:pt x="1794" y="0"/>
                  </a:moveTo>
                  <a:lnTo>
                    <a:pt x="1762" y="0"/>
                  </a:lnTo>
                  <a:lnTo>
                    <a:pt x="1762" y="7"/>
                  </a:lnTo>
                  <a:lnTo>
                    <a:pt x="1794" y="7"/>
                  </a:lnTo>
                  <a:lnTo>
                    <a:pt x="1794" y="0"/>
                  </a:lnTo>
                  <a:close/>
                  <a:moveTo>
                    <a:pt x="1597" y="0"/>
                  </a:moveTo>
                  <a:lnTo>
                    <a:pt x="1564" y="0"/>
                  </a:lnTo>
                  <a:lnTo>
                    <a:pt x="1564" y="7"/>
                  </a:lnTo>
                  <a:lnTo>
                    <a:pt x="1597" y="7"/>
                  </a:lnTo>
                  <a:lnTo>
                    <a:pt x="1597" y="0"/>
                  </a:lnTo>
                  <a:close/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close/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close/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close/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close/>
                  <a:moveTo>
                    <a:pt x="204" y="119"/>
                  </a:moveTo>
                  <a:lnTo>
                    <a:pt x="199" y="114"/>
                  </a:lnTo>
                  <a:lnTo>
                    <a:pt x="176" y="139"/>
                  </a:lnTo>
                  <a:lnTo>
                    <a:pt x="181" y="142"/>
                  </a:lnTo>
                  <a:lnTo>
                    <a:pt x="204" y="119"/>
                  </a:lnTo>
                  <a:close/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close/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close/>
                  <a:moveTo>
                    <a:pt x="158" y="167"/>
                  </a:moveTo>
                  <a:lnTo>
                    <a:pt x="153" y="162"/>
                  </a:lnTo>
                  <a:lnTo>
                    <a:pt x="131" y="185"/>
                  </a:lnTo>
                  <a:lnTo>
                    <a:pt x="134" y="190"/>
                  </a:lnTo>
                  <a:lnTo>
                    <a:pt x="158" y="167"/>
                  </a:lnTo>
                  <a:close/>
                  <a:moveTo>
                    <a:pt x="111" y="212"/>
                  </a:moveTo>
                  <a:lnTo>
                    <a:pt x="106" y="208"/>
                  </a:lnTo>
                  <a:lnTo>
                    <a:pt x="83" y="230"/>
                  </a:lnTo>
                  <a:lnTo>
                    <a:pt x="88" y="235"/>
                  </a:lnTo>
                  <a:lnTo>
                    <a:pt x="111" y="212"/>
                  </a:lnTo>
                  <a:close/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close/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close/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close/>
                  <a:moveTo>
                    <a:pt x="3479" y="579"/>
                  </a:moveTo>
                  <a:lnTo>
                    <a:pt x="3486" y="579"/>
                  </a:lnTo>
                  <a:lnTo>
                    <a:pt x="3486" y="548"/>
                  </a:lnTo>
                  <a:lnTo>
                    <a:pt x="3479" y="548"/>
                  </a:lnTo>
                  <a:lnTo>
                    <a:pt x="3479" y="579"/>
                  </a:lnTo>
                  <a:close/>
                  <a:moveTo>
                    <a:pt x="3479" y="454"/>
                  </a:moveTo>
                  <a:lnTo>
                    <a:pt x="3486" y="454"/>
                  </a:lnTo>
                  <a:lnTo>
                    <a:pt x="3486" y="423"/>
                  </a:lnTo>
                  <a:lnTo>
                    <a:pt x="3479" y="423"/>
                  </a:lnTo>
                  <a:lnTo>
                    <a:pt x="3479" y="454"/>
                  </a:lnTo>
                  <a:close/>
                  <a:moveTo>
                    <a:pt x="3479" y="516"/>
                  </a:moveTo>
                  <a:lnTo>
                    <a:pt x="3486" y="516"/>
                  </a:lnTo>
                  <a:lnTo>
                    <a:pt x="3486" y="485"/>
                  </a:lnTo>
                  <a:lnTo>
                    <a:pt x="3479" y="485"/>
                  </a:lnTo>
                  <a:lnTo>
                    <a:pt x="3479" y="516"/>
                  </a:lnTo>
                  <a:close/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close/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close/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close/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close/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close/>
                  <a:moveTo>
                    <a:pt x="3479" y="623"/>
                  </a:moveTo>
                  <a:lnTo>
                    <a:pt x="3466" y="623"/>
                  </a:lnTo>
                  <a:lnTo>
                    <a:pt x="3466" y="629"/>
                  </a:lnTo>
                  <a:lnTo>
                    <a:pt x="3486" y="629"/>
                  </a:lnTo>
                  <a:lnTo>
                    <a:pt x="3486" y="610"/>
                  </a:lnTo>
                  <a:lnTo>
                    <a:pt x="3479" y="610"/>
                  </a:lnTo>
                  <a:lnTo>
                    <a:pt x="3479" y="623"/>
                  </a:lnTo>
                  <a:close/>
                  <a:moveTo>
                    <a:pt x="269" y="584"/>
                  </a:moveTo>
                  <a:lnTo>
                    <a:pt x="292" y="606"/>
                  </a:lnTo>
                  <a:lnTo>
                    <a:pt x="297" y="601"/>
                  </a:lnTo>
                  <a:lnTo>
                    <a:pt x="274" y="579"/>
                  </a:lnTo>
                  <a:lnTo>
                    <a:pt x="269" y="584"/>
                  </a:lnTo>
                  <a:close/>
                  <a:moveTo>
                    <a:pt x="83" y="399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9"/>
                  </a:lnTo>
                  <a:close/>
                  <a:moveTo>
                    <a:pt x="843" y="629"/>
                  </a:moveTo>
                  <a:lnTo>
                    <a:pt x="876" y="629"/>
                  </a:lnTo>
                  <a:lnTo>
                    <a:pt x="876" y="623"/>
                  </a:lnTo>
                  <a:lnTo>
                    <a:pt x="843" y="623"/>
                  </a:lnTo>
                  <a:lnTo>
                    <a:pt x="843" y="629"/>
                  </a:lnTo>
                  <a:close/>
                  <a:moveTo>
                    <a:pt x="778" y="629"/>
                  </a:moveTo>
                  <a:lnTo>
                    <a:pt x="810" y="629"/>
                  </a:lnTo>
                  <a:lnTo>
                    <a:pt x="810" y="623"/>
                  </a:lnTo>
                  <a:lnTo>
                    <a:pt x="778" y="623"/>
                  </a:lnTo>
                  <a:lnTo>
                    <a:pt x="778" y="629"/>
                  </a:lnTo>
                  <a:close/>
                  <a:moveTo>
                    <a:pt x="319" y="629"/>
                  </a:moveTo>
                  <a:lnTo>
                    <a:pt x="351" y="629"/>
                  </a:lnTo>
                  <a:lnTo>
                    <a:pt x="351" y="623"/>
                  </a:lnTo>
                  <a:lnTo>
                    <a:pt x="319" y="623"/>
                  </a:lnTo>
                  <a:lnTo>
                    <a:pt x="319" y="629"/>
                  </a:lnTo>
                  <a:close/>
                  <a:moveTo>
                    <a:pt x="384" y="629"/>
                  </a:moveTo>
                  <a:lnTo>
                    <a:pt x="417" y="629"/>
                  </a:lnTo>
                  <a:lnTo>
                    <a:pt x="417" y="623"/>
                  </a:lnTo>
                  <a:lnTo>
                    <a:pt x="384" y="623"/>
                  </a:lnTo>
                  <a:lnTo>
                    <a:pt x="384" y="629"/>
                  </a:lnTo>
                  <a:close/>
                  <a:moveTo>
                    <a:pt x="908" y="629"/>
                  </a:moveTo>
                  <a:lnTo>
                    <a:pt x="941" y="629"/>
                  </a:lnTo>
                  <a:lnTo>
                    <a:pt x="941" y="623"/>
                  </a:lnTo>
                  <a:lnTo>
                    <a:pt x="908" y="623"/>
                  </a:lnTo>
                  <a:lnTo>
                    <a:pt x="908" y="629"/>
                  </a:lnTo>
                  <a:close/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7"/>
                  </a:lnTo>
                  <a:lnTo>
                    <a:pt x="37" y="351"/>
                  </a:lnTo>
                  <a:close/>
                  <a:moveTo>
                    <a:pt x="580" y="629"/>
                  </a:moveTo>
                  <a:lnTo>
                    <a:pt x="613" y="629"/>
                  </a:lnTo>
                  <a:lnTo>
                    <a:pt x="613" y="623"/>
                  </a:lnTo>
                  <a:lnTo>
                    <a:pt x="580" y="623"/>
                  </a:lnTo>
                  <a:lnTo>
                    <a:pt x="580" y="629"/>
                  </a:lnTo>
                  <a:close/>
                  <a:moveTo>
                    <a:pt x="647" y="629"/>
                  </a:moveTo>
                  <a:lnTo>
                    <a:pt x="680" y="629"/>
                  </a:lnTo>
                  <a:lnTo>
                    <a:pt x="680" y="623"/>
                  </a:lnTo>
                  <a:lnTo>
                    <a:pt x="647" y="623"/>
                  </a:lnTo>
                  <a:lnTo>
                    <a:pt x="647" y="629"/>
                  </a:lnTo>
                  <a:close/>
                  <a:moveTo>
                    <a:pt x="131" y="445"/>
                  </a:moveTo>
                  <a:lnTo>
                    <a:pt x="153" y="467"/>
                  </a:lnTo>
                  <a:lnTo>
                    <a:pt x="158" y="463"/>
                  </a:lnTo>
                  <a:lnTo>
                    <a:pt x="134" y="440"/>
                  </a:lnTo>
                  <a:lnTo>
                    <a:pt x="131" y="445"/>
                  </a:lnTo>
                  <a:close/>
                  <a:moveTo>
                    <a:pt x="176" y="490"/>
                  </a:moveTo>
                  <a:lnTo>
                    <a:pt x="199" y="513"/>
                  </a:lnTo>
                  <a:lnTo>
                    <a:pt x="204" y="510"/>
                  </a:lnTo>
                  <a:lnTo>
                    <a:pt x="181" y="485"/>
                  </a:lnTo>
                  <a:lnTo>
                    <a:pt x="176" y="490"/>
                  </a:lnTo>
                  <a:close/>
                  <a:moveTo>
                    <a:pt x="449" y="629"/>
                  </a:moveTo>
                  <a:lnTo>
                    <a:pt x="482" y="629"/>
                  </a:lnTo>
                  <a:lnTo>
                    <a:pt x="482" y="623"/>
                  </a:lnTo>
                  <a:lnTo>
                    <a:pt x="449" y="623"/>
                  </a:lnTo>
                  <a:lnTo>
                    <a:pt x="449" y="629"/>
                  </a:lnTo>
                  <a:close/>
                  <a:moveTo>
                    <a:pt x="712" y="629"/>
                  </a:moveTo>
                  <a:lnTo>
                    <a:pt x="745" y="629"/>
                  </a:lnTo>
                  <a:lnTo>
                    <a:pt x="745" y="623"/>
                  </a:lnTo>
                  <a:lnTo>
                    <a:pt x="712" y="623"/>
                  </a:lnTo>
                  <a:lnTo>
                    <a:pt x="712" y="629"/>
                  </a:lnTo>
                  <a:close/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close/>
                  <a:moveTo>
                    <a:pt x="515" y="629"/>
                  </a:moveTo>
                  <a:lnTo>
                    <a:pt x="547" y="629"/>
                  </a:lnTo>
                  <a:lnTo>
                    <a:pt x="547" y="623"/>
                  </a:lnTo>
                  <a:lnTo>
                    <a:pt x="515" y="623"/>
                  </a:lnTo>
                  <a:lnTo>
                    <a:pt x="515" y="629"/>
                  </a:lnTo>
                  <a:close/>
                  <a:moveTo>
                    <a:pt x="1892" y="629"/>
                  </a:moveTo>
                  <a:lnTo>
                    <a:pt x="1925" y="629"/>
                  </a:lnTo>
                  <a:lnTo>
                    <a:pt x="1925" y="623"/>
                  </a:lnTo>
                  <a:lnTo>
                    <a:pt x="1892" y="623"/>
                  </a:lnTo>
                  <a:lnTo>
                    <a:pt x="1892" y="629"/>
                  </a:lnTo>
                  <a:close/>
                  <a:moveTo>
                    <a:pt x="2680" y="629"/>
                  </a:moveTo>
                  <a:lnTo>
                    <a:pt x="2713" y="629"/>
                  </a:lnTo>
                  <a:lnTo>
                    <a:pt x="2713" y="623"/>
                  </a:lnTo>
                  <a:lnTo>
                    <a:pt x="2680" y="623"/>
                  </a:lnTo>
                  <a:lnTo>
                    <a:pt x="2680" y="629"/>
                  </a:lnTo>
                  <a:close/>
                  <a:moveTo>
                    <a:pt x="2613" y="629"/>
                  </a:moveTo>
                  <a:lnTo>
                    <a:pt x="2647" y="629"/>
                  </a:lnTo>
                  <a:lnTo>
                    <a:pt x="2647" y="623"/>
                  </a:lnTo>
                  <a:lnTo>
                    <a:pt x="2613" y="623"/>
                  </a:lnTo>
                  <a:lnTo>
                    <a:pt x="2613" y="629"/>
                  </a:lnTo>
                  <a:close/>
                  <a:moveTo>
                    <a:pt x="2876" y="629"/>
                  </a:moveTo>
                  <a:lnTo>
                    <a:pt x="2909" y="629"/>
                  </a:lnTo>
                  <a:lnTo>
                    <a:pt x="2909" y="623"/>
                  </a:lnTo>
                  <a:lnTo>
                    <a:pt x="2876" y="623"/>
                  </a:lnTo>
                  <a:lnTo>
                    <a:pt x="2876" y="629"/>
                  </a:lnTo>
                  <a:close/>
                  <a:moveTo>
                    <a:pt x="2811" y="629"/>
                  </a:moveTo>
                  <a:lnTo>
                    <a:pt x="2843" y="629"/>
                  </a:lnTo>
                  <a:lnTo>
                    <a:pt x="2843" y="623"/>
                  </a:lnTo>
                  <a:lnTo>
                    <a:pt x="2811" y="623"/>
                  </a:lnTo>
                  <a:lnTo>
                    <a:pt x="2811" y="629"/>
                  </a:lnTo>
                  <a:close/>
                  <a:moveTo>
                    <a:pt x="2745" y="629"/>
                  </a:moveTo>
                  <a:lnTo>
                    <a:pt x="2778" y="629"/>
                  </a:lnTo>
                  <a:lnTo>
                    <a:pt x="2778" y="623"/>
                  </a:lnTo>
                  <a:lnTo>
                    <a:pt x="2745" y="623"/>
                  </a:lnTo>
                  <a:lnTo>
                    <a:pt x="2745" y="629"/>
                  </a:lnTo>
                  <a:close/>
                  <a:moveTo>
                    <a:pt x="2352" y="629"/>
                  </a:moveTo>
                  <a:lnTo>
                    <a:pt x="2384" y="629"/>
                  </a:lnTo>
                  <a:lnTo>
                    <a:pt x="2384" y="623"/>
                  </a:lnTo>
                  <a:lnTo>
                    <a:pt x="2352" y="623"/>
                  </a:lnTo>
                  <a:lnTo>
                    <a:pt x="2352" y="629"/>
                  </a:lnTo>
                  <a:close/>
                  <a:moveTo>
                    <a:pt x="2417" y="629"/>
                  </a:moveTo>
                  <a:lnTo>
                    <a:pt x="2450" y="629"/>
                  </a:lnTo>
                  <a:lnTo>
                    <a:pt x="2450" y="623"/>
                  </a:lnTo>
                  <a:lnTo>
                    <a:pt x="2417" y="623"/>
                  </a:lnTo>
                  <a:lnTo>
                    <a:pt x="2417" y="629"/>
                  </a:lnTo>
                  <a:close/>
                  <a:moveTo>
                    <a:pt x="2548" y="629"/>
                  </a:moveTo>
                  <a:lnTo>
                    <a:pt x="2580" y="629"/>
                  </a:lnTo>
                  <a:lnTo>
                    <a:pt x="2580" y="623"/>
                  </a:lnTo>
                  <a:lnTo>
                    <a:pt x="2548" y="623"/>
                  </a:lnTo>
                  <a:lnTo>
                    <a:pt x="2548" y="629"/>
                  </a:lnTo>
                  <a:close/>
                  <a:moveTo>
                    <a:pt x="2482" y="629"/>
                  </a:moveTo>
                  <a:lnTo>
                    <a:pt x="2515" y="629"/>
                  </a:lnTo>
                  <a:lnTo>
                    <a:pt x="2515" y="623"/>
                  </a:lnTo>
                  <a:lnTo>
                    <a:pt x="2482" y="623"/>
                  </a:lnTo>
                  <a:lnTo>
                    <a:pt x="2482" y="629"/>
                  </a:lnTo>
                  <a:close/>
                  <a:moveTo>
                    <a:pt x="3072" y="629"/>
                  </a:moveTo>
                  <a:lnTo>
                    <a:pt x="3105" y="629"/>
                  </a:lnTo>
                  <a:lnTo>
                    <a:pt x="3105" y="623"/>
                  </a:lnTo>
                  <a:lnTo>
                    <a:pt x="3072" y="623"/>
                  </a:lnTo>
                  <a:lnTo>
                    <a:pt x="3072" y="629"/>
                  </a:lnTo>
                  <a:close/>
                  <a:moveTo>
                    <a:pt x="2942" y="629"/>
                  </a:moveTo>
                  <a:lnTo>
                    <a:pt x="2974" y="629"/>
                  </a:lnTo>
                  <a:lnTo>
                    <a:pt x="2974" y="623"/>
                  </a:lnTo>
                  <a:lnTo>
                    <a:pt x="2942" y="623"/>
                  </a:lnTo>
                  <a:lnTo>
                    <a:pt x="2942" y="629"/>
                  </a:lnTo>
                  <a:close/>
                  <a:moveTo>
                    <a:pt x="3270" y="629"/>
                  </a:moveTo>
                  <a:lnTo>
                    <a:pt x="3303" y="629"/>
                  </a:lnTo>
                  <a:lnTo>
                    <a:pt x="3303" y="623"/>
                  </a:lnTo>
                  <a:lnTo>
                    <a:pt x="3270" y="623"/>
                  </a:lnTo>
                  <a:lnTo>
                    <a:pt x="3270" y="629"/>
                  </a:lnTo>
                  <a:close/>
                  <a:moveTo>
                    <a:pt x="3205" y="629"/>
                  </a:moveTo>
                  <a:lnTo>
                    <a:pt x="3237" y="629"/>
                  </a:lnTo>
                  <a:lnTo>
                    <a:pt x="3237" y="623"/>
                  </a:lnTo>
                  <a:lnTo>
                    <a:pt x="3205" y="623"/>
                  </a:lnTo>
                  <a:lnTo>
                    <a:pt x="3205" y="629"/>
                  </a:lnTo>
                  <a:close/>
                  <a:moveTo>
                    <a:pt x="3401" y="629"/>
                  </a:moveTo>
                  <a:lnTo>
                    <a:pt x="3433" y="629"/>
                  </a:lnTo>
                  <a:lnTo>
                    <a:pt x="3433" y="623"/>
                  </a:lnTo>
                  <a:lnTo>
                    <a:pt x="3401" y="623"/>
                  </a:lnTo>
                  <a:lnTo>
                    <a:pt x="3401" y="629"/>
                  </a:lnTo>
                  <a:close/>
                  <a:moveTo>
                    <a:pt x="3335" y="629"/>
                  </a:moveTo>
                  <a:lnTo>
                    <a:pt x="3368" y="629"/>
                  </a:lnTo>
                  <a:lnTo>
                    <a:pt x="3368" y="623"/>
                  </a:lnTo>
                  <a:lnTo>
                    <a:pt x="3335" y="623"/>
                  </a:lnTo>
                  <a:lnTo>
                    <a:pt x="3335" y="629"/>
                  </a:lnTo>
                  <a:close/>
                  <a:moveTo>
                    <a:pt x="3007" y="629"/>
                  </a:moveTo>
                  <a:lnTo>
                    <a:pt x="3040" y="629"/>
                  </a:lnTo>
                  <a:lnTo>
                    <a:pt x="3040" y="623"/>
                  </a:lnTo>
                  <a:lnTo>
                    <a:pt x="3007" y="623"/>
                  </a:lnTo>
                  <a:lnTo>
                    <a:pt x="3007" y="629"/>
                  </a:lnTo>
                  <a:close/>
                  <a:moveTo>
                    <a:pt x="3139" y="629"/>
                  </a:moveTo>
                  <a:lnTo>
                    <a:pt x="3172" y="629"/>
                  </a:lnTo>
                  <a:lnTo>
                    <a:pt x="3172" y="623"/>
                  </a:lnTo>
                  <a:lnTo>
                    <a:pt x="3139" y="623"/>
                  </a:lnTo>
                  <a:lnTo>
                    <a:pt x="3139" y="629"/>
                  </a:lnTo>
                  <a:close/>
                  <a:moveTo>
                    <a:pt x="2286" y="629"/>
                  </a:moveTo>
                  <a:lnTo>
                    <a:pt x="2319" y="629"/>
                  </a:lnTo>
                  <a:lnTo>
                    <a:pt x="2319" y="623"/>
                  </a:lnTo>
                  <a:lnTo>
                    <a:pt x="2286" y="623"/>
                  </a:lnTo>
                  <a:lnTo>
                    <a:pt x="2286" y="629"/>
                  </a:lnTo>
                  <a:close/>
                  <a:moveTo>
                    <a:pt x="2088" y="629"/>
                  </a:moveTo>
                  <a:lnTo>
                    <a:pt x="2123" y="629"/>
                  </a:lnTo>
                  <a:lnTo>
                    <a:pt x="2123" y="623"/>
                  </a:lnTo>
                  <a:lnTo>
                    <a:pt x="2088" y="623"/>
                  </a:lnTo>
                  <a:lnTo>
                    <a:pt x="2088" y="629"/>
                  </a:lnTo>
                  <a:close/>
                  <a:moveTo>
                    <a:pt x="2221" y="629"/>
                  </a:moveTo>
                  <a:lnTo>
                    <a:pt x="2253" y="629"/>
                  </a:lnTo>
                  <a:lnTo>
                    <a:pt x="2253" y="623"/>
                  </a:lnTo>
                  <a:lnTo>
                    <a:pt x="2221" y="623"/>
                  </a:lnTo>
                  <a:lnTo>
                    <a:pt x="2221" y="629"/>
                  </a:lnTo>
                  <a:close/>
                  <a:moveTo>
                    <a:pt x="1368" y="629"/>
                  </a:moveTo>
                  <a:lnTo>
                    <a:pt x="1400" y="629"/>
                  </a:lnTo>
                  <a:lnTo>
                    <a:pt x="1400" y="623"/>
                  </a:lnTo>
                  <a:lnTo>
                    <a:pt x="1368" y="623"/>
                  </a:lnTo>
                  <a:lnTo>
                    <a:pt x="1368" y="629"/>
                  </a:lnTo>
                  <a:close/>
                  <a:moveTo>
                    <a:pt x="1498" y="629"/>
                  </a:moveTo>
                  <a:lnTo>
                    <a:pt x="1531" y="629"/>
                  </a:lnTo>
                  <a:lnTo>
                    <a:pt x="1531" y="623"/>
                  </a:lnTo>
                  <a:lnTo>
                    <a:pt x="1498" y="623"/>
                  </a:lnTo>
                  <a:lnTo>
                    <a:pt x="1498" y="629"/>
                  </a:lnTo>
                  <a:close/>
                  <a:moveTo>
                    <a:pt x="1302" y="629"/>
                  </a:moveTo>
                  <a:lnTo>
                    <a:pt x="1335" y="629"/>
                  </a:lnTo>
                  <a:lnTo>
                    <a:pt x="1335" y="623"/>
                  </a:lnTo>
                  <a:lnTo>
                    <a:pt x="1302" y="623"/>
                  </a:lnTo>
                  <a:lnTo>
                    <a:pt x="1302" y="629"/>
                  </a:lnTo>
                  <a:close/>
                  <a:moveTo>
                    <a:pt x="1564" y="629"/>
                  </a:moveTo>
                  <a:lnTo>
                    <a:pt x="1597" y="629"/>
                  </a:lnTo>
                  <a:lnTo>
                    <a:pt x="1597" y="623"/>
                  </a:lnTo>
                  <a:lnTo>
                    <a:pt x="1564" y="623"/>
                  </a:lnTo>
                  <a:lnTo>
                    <a:pt x="1564" y="629"/>
                  </a:lnTo>
                  <a:close/>
                  <a:moveTo>
                    <a:pt x="1105" y="629"/>
                  </a:moveTo>
                  <a:lnTo>
                    <a:pt x="1139" y="629"/>
                  </a:lnTo>
                  <a:lnTo>
                    <a:pt x="1139" y="623"/>
                  </a:lnTo>
                  <a:lnTo>
                    <a:pt x="1105" y="623"/>
                  </a:lnTo>
                  <a:lnTo>
                    <a:pt x="1105" y="629"/>
                  </a:lnTo>
                  <a:close/>
                  <a:moveTo>
                    <a:pt x="1039" y="629"/>
                  </a:moveTo>
                  <a:lnTo>
                    <a:pt x="1072" y="629"/>
                  </a:lnTo>
                  <a:lnTo>
                    <a:pt x="1072" y="623"/>
                  </a:lnTo>
                  <a:lnTo>
                    <a:pt x="1039" y="623"/>
                  </a:lnTo>
                  <a:lnTo>
                    <a:pt x="1039" y="629"/>
                  </a:lnTo>
                  <a:close/>
                  <a:moveTo>
                    <a:pt x="1237" y="629"/>
                  </a:moveTo>
                  <a:lnTo>
                    <a:pt x="1270" y="629"/>
                  </a:lnTo>
                  <a:lnTo>
                    <a:pt x="1270" y="623"/>
                  </a:lnTo>
                  <a:lnTo>
                    <a:pt x="1237" y="623"/>
                  </a:lnTo>
                  <a:lnTo>
                    <a:pt x="1237" y="629"/>
                  </a:lnTo>
                  <a:close/>
                  <a:moveTo>
                    <a:pt x="1172" y="629"/>
                  </a:moveTo>
                  <a:lnTo>
                    <a:pt x="1204" y="629"/>
                  </a:lnTo>
                  <a:lnTo>
                    <a:pt x="1204" y="623"/>
                  </a:lnTo>
                  <a:lnTo>
                    <a:pt x="1172" y="623"/>
                  </a:lnTo>
                  <a:lnTo>
                    <a:pt x="1172" y="629"/>
                  </a:lnTo>
                  <a:close/>
                  <a:moveTo>
                    <a:pt x="1433" y="629"/>
                  </a:moveTo>
                  <a:lnTo>
                    <a:pt x="1466" y="629"/>
                  </a:lnTo>
                  <a:lnTo>
                    <a:pt x="1466" y="623"/>
                  </a:lnTo>
                  <a:lnTo>
                    <a:pt x="1433" y="623"/>
                  </a:lnTo>
                  <a:lnTo>
                    <a:pt x="1433" y="629"/>
                  </a:lnTo>
                  <a:close/>
                  <a:moveTo>
                    <a:pt x="974" y="629"/>
                  </a:moveTo>
                  <a:lnTo>
                    <a:pt x="1007" y="629"/>
                  </a:lnTo>
                  <a:lnTo>
                    <a:pt x="1007" y="623"/>
                  </a:lnTo>
                  <a:lnTo>
                    <a:pt x="974" y="623"/>
                  </a:lnTo>
                  <a:lnTo>
                    <a:pt x="974" y="629"/>
                  </a:lnTo>
                  <a:close/>
                  <a:moveTo>
                    <a:pt x="1958" y="629"/>
                  </a:moveTo>
                  <a:lnTo>
                    <a:pt x="1990" y="629"/>
                  </a:lnTo>
                  <a:lnTo>
                    <a:pt x="1990" y="623"/>
                  </a:lnTo>
                  <a:lnTo>
                    <a:pt x="1958" y="623"/>
                  </a:lnTo>
                  <a:lnTo>
                    <a:pt x="1958" y="629"/>
                  </a:lnTo>
                  <a:close/>
                  <a:moveTo>
                    <a:pt x="2023" y="629"/>
                  </a:moveTo>
                  <a:lnTo>
                    <a:pt x="2056" y="629"/>
                  </a:lnTo>
                  <a:lnTo>
                    <a:pt x="2056" y="623"/>
                  </a:lnTo>
                  <a:lnTo>
                    <a:pt x="2023" y="623"/>
                  </a:lnTo>
                  <a:lnTo>
                    <a:pt x="2023" y="629"/>
                  </a:lnTo>
                  <a:close/>
                  <a:moveTo>
                    <a:pt x="2155" y="629"/>
                  </a:moveTo>
                  <a:lnTo>
                    <a:pt x="2188" y="629"/>
                  </a:lnTo>
                  <a:lnTo>
                    <a:pt x="2188" y="623"/>
                  </a:lnTo>
                  <a:lnTo>
                    <a:pt x="2155" y="623"/>
                  </a:lnTo>
                  <a:lnTo>
                    <a:pt x="2155" y="629"/>
                  </a:lnTo>
                  <a:close/>
                  <a:moveTo>
                    <a:pt x="1696" y="629"/>
                  </a:moveTo>
                  <a:lnTo>
                    <a:pt x="1729" y="629"/>
                  </a:lnTo>
                  <a:lnTo>
                    <a:pt x="1729" y="623"/>
                  </a:lnTo>
                  <a:lnTo>
                    <a:pt x="1696" y="623"/>
                  </a:lnTo>
                  <a:lnTo>
                    <a:pt x="1696" y="629"/>
                  </a:lnTo>
                  <a:close/>
                  <a:moveTo>
                    <a:pt x="1631" y="629"/>
                  </a:moveTo>
                  <a:lnTo>
                    <a:pt x="1664" y="629"/>
                  </a:lnTo>
                  <a:lnTo>
                    <a:pt x="1664" y="623"/>
                  </a:lnTo>
                  <a:lnTo>
                    <a:pt x="1631" y="623"/>
                  </a:lnTo>
                  <a:lnTo>
                    <a:pt x="1631" y="629"/>
                  </a:lnTo>
                  <a:close/>
                  <a:moveTo>
                    <a:pt x="1827" y="629"/>
                  </a:moveTo>
                  <a:lnTo>
                    <a:pt x="1860" y="629"/>
                  </a:lnTo>
                  <a:lnTo>
                    <a:pt x="1860" y="623"/>
                  </a:lnTo>
                  <a:lnTo>
                    <a:pt x="1827" y="623"/>
                  </a:lnTo>
                  <a:lnTo>
                    <a:pt x="1827" y="629"/>
                  </a:lnTo>
                  <a:close/>
                  <a:moveTo>
                    <a:pt x="1762" y="629"/>
                  </a:moveTo>
                  <a:lnTo>
                    <a:pt x="1794" y="629"/>
                  </a:lnTo>
                  <a:lnTo>
                    <a:pt x="1794" y="623"/>
                  </a:lnTo>
                  <a:lnTo>
                    <a:pt x="1762" y="623"/>
                  </a:lnTo>
                  <a:lnTo>
                    <a:pt x="1762" y="6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03"/>
            <p:cNvSpPr>
              <a:spLocks noEditPoints="1"/>
            </p:cNvSpPr>
            <p:nvPr/>
          </p:nvSpPr>
          <p:spPr bwMode="auto">
            <a:xfrm>
              <a:off x="5422419" y="4664933"/>
              <a:ext cx="4189423" cy="755923"/>
            </a:xfrm>
            <a:custGeom>
              <a:avLst/>
              <a:gdLst>
                <a:gd name="T0" fmla="*/ 2188 w 3486"/>
                <a:gd name="T1" fmla="*/ 0 h 629"/>
                <a:gd name="T2" fmla="*/ 384 w 3486"/>
                <a:gd name="T3" fmla="*/ 7 h 629"/>
                <a:gd name="T4" fmla="*/ 2056 w 3486"/>
                <a:gd name="T5" fmla="*/ 0 h 629"/>
                <a:gd name="T6" fmla="*/ 449 w 3486"/>
                <a:gd name="T7" fmla="*/ 7 h 629"/>
                <a:gd name="T8" fmla="*/ 222 w 3486"/>
                <a:gd name="T9" fmla="*/ 92 h 629"/>
                <a:gd name="T10" fmla="*/ 2450 w 3486"/>
                <a:gd name="T11" fmla="*/ 0 h 629"/>
                <a:gd name="T12" fmla="*/ 2253 w 3486"/>
                <a:gd name="T13" fmla="*/ 0 h 629"/>
                <a:gd name="T14" fmla="*/ 2384 w 3486"/>
                <a:gd name="T15" fmla="*/ 0 h 629"/>
                <a:gd name="T16" fmla="*/ 2647 w 3486"/>
                <a:gd name="T17" fmla="*/ 0 h 629"/>
                <a:gd name="T18" fmla="*/ 1172 w 3486"/>
                <a:gd name="T19" fmla="*/ 7 h 629"/>
                <a:gd name="T20" fmla="*/ 1368 w 3486"/>
                <a:gd name="T21" fmla="*/ 7 h 629"/>
                <a:gd name="T22" fmla="*/ 1039 w 3486"/>
                <a:gd name="T23" fmla="*/ 7 h 629"/>
                <a:gd name="T24" fmla="*/ 1105 w 3486"/>
                <a:gd name="T25" fmla="*/ 7 h 629"/>
                <a:gd name="T26" fmla="*/ 580 w 3486"/>
                <a:gd name="T27" fmla="*/ 7 h 629"/>
                <a:gd name="T28" fmla="*/ 515 w 3486"/>
                <a:gd name="T29" fmla="*/ 7 h 629"/>
                <a:gd name="T30" fmla="*/ 1664 w 3486"/>
                <a:gd name="T31" fmla="*/ 0 h 629"/>
                <a:gd name="T32" fmla="*/ 647 w 3486"/>
                <a:gd name="T33" fmla="*/ 7 h 629"/>
                <a:gd name="T34" fmla="*/ 1237 w 3486"/>
                <a:gd name="T35" fmla="*/ 7 h 629"/>
                <a:gd name="T36" fmla="*/ 3237 w 3486"/>
                <a:gd name="T37" fmla="*/ 0 h 629"/>
                <a:gd name="T38" fmla="*/ 1433 w 3486"/>
                <a:gd name="T39" fmla="*/ 7 h 629"/>
                <a:gd name="T40" fmla="*/ 3368 w 3486"/>
                <a:gd name="T41" fmla="*/ 0 h 629"/>
                <a:gd name="T42" fmla="*/ 1762 w 3486"/>
                <a:gd name="T43" fmla="*/ 7 h 629"/>
                <a:gd name="T44" fmla="*/ 3040 w 3486"/>
                <a:gd name="T45" fmla="*/ 0 h 629"/>
                <a:gd name="T46" fmla="*/ 2713 w 3486"/>
                <a:gd name="T47" fmla="*/ 0 h 629"/>
                <a:gd name="T48" fmla="*/ 176 w 3486"/>
                <a:gd name="T49" fmla="*/ 139 h 629"/>
                <a:gd name="T50" fmla="*/ 2843 w 3486"/>
                <a:gd name="T51" fmla="*/ 0 h 629"/>
                <a:gd name="T52" fmla="*/ 83 w 3486"/>
                <a:gd name="T53" fmla="*/ 230 h 629"/>
                <a:gd name="T54" fmla="*/ 3479 w 3486"/>
                <a:gd name="T55" fmla="*/ 7 h 629"/>
                <a:gd name="T56" fmla="*/ 3479 w 3486"/>
                <a:gd name="T57" fmla="*/ 579 h 629"/>
                <a:gd name="T58" fmla="*/ 3479 w 3486"/>
                <a:gd name="T59" fmla="*/ 516 h 629"/>
                <a:gd name="T60" fmla="*/ 3479 w 3486"/>
                <a:gd name="T61" fmla="*/ 82 h 629"/>
                <a:gd name="T62" fmla="*/ 3479 w 3486"/>
                <a:gd name="T63" fmla="*/ 330 h 629"/>
                <a:gd name="T64" fmla="*/ 3479 w 3486"/>
                <a:gd name="T65" fmla="*/ 623 h 629"/>
                <a:gd name="T66" fmla="*/ 274 w 3486"/>
                <a:gd name="T67" fmla="*/ 579 h 629"/>
                <a:gd name="T68" fmla="*/ 843 w 3486"/>
                <a:gd name="T69" fmla="*/ 623 h 629"/>
                <a:gd name="T70" fmla="*/ 319 w 3486"/>
                <a:gd name="T71" fmla="*/ 623 h 629"/>
                <a:gd name="T72" fmla="*/ 908 w 3486"/>
                <a:gd name="T73" fmla="*/ 623 h 629"/>
                <a:gd name="T74" fmla="*/ 580 w 3486"/>
                <a:gd name="T75" fmla="*/ 623 h 629"/>
                <a:gd name="T76" fmla="*/ 134 w 3486"/>
                <a:gd name="T77" fmla="*/ 440 h 629"/>
                <a:gd name="T78" fmla="*/ 449 w 3486"/>
                <a:gd name="T79" fmla="*/ 623 h 629"/>
                <a:gd name="T80" fmla="*/ 227 w 3486"/>
                <a:gd name="T81" fmla="*/ 533 h 629"/>
                <a:gd name="T82" fmla="*/ 1892 w 3486"/>
                <a:gd name="T83" fmla="*/ 623 h 629"/>
                <a:gd name="T84" fmla="*/ 2613 w 3486"/>
                <a:gd name="T85" fmla="*/ 623 h 629"/>
                <a:gd name="T86" fmla="*/ 2811 w 3486"/>
                <a:gd name="T87" fmla="*/ 623 h 629"/>
                <a:gd name="T88" fmla="*/ 2352 w 3486"/>
                <a:gd name="T89" fmla="*/ 623 h 629"/>
                <a:gd name="T90" fmla="*/ 2548 w 3486"/>
                <a:gd name="T91" fmla="*/ 623 h 629"/>
                <a:gd name="T92" fmla="*/ 3072 w 3486"/>
                <a:gd name="T93" fmla="*/ 623 h 629"/>
                <a:gd name="T94" fmla="*/ 3270 w 3486"/>
                <a:gd name="T95" fmla="*/ 623 h 629"/>
                <a:gd name="T96" fmla="*/ 3401 w 3486"/>
                <a:gd name="T97" fmla="*/ 623 h 629"/>
                <a:gd name="T98" fmla="*/ 3007 w 3486"/>
                <a:gd name="T99" fmla="*/ 623 h 629"/>
                <a:gd name="T100" fmla="*/ 2286 w 3486"/>
                <a:gd name="T101" fmla="*/ 623 h 629"/>
                <a:gd name="T102" fmla="*/ 2221 w 3486"/>
                <a:gd name="T103" fmla="*/ 623 h 629"/>
                <a:gd name="T104" fmla="*/ 1498 w 3486"/>
                <a:gd name="T105" fmla="*/ 623 h 629"/>
                <a:gd name="T106" fmla="*/ 1564 w 3486"/>
                <a:gd name="T107" fmla="*/ 623 h 629"/>
                <a:gd name="T108" fmla="*/ 1039 w 3486"/>
                <a:gd name="T109" fmla="*/ 623 h 629"/>
                <a:gd name="T110" fmla="*/ 1172 w 3486"/>
                <a:gd name="T111" fmla="*/ 623 h 629"/>
                <a:gd name="T112" fmla="*/ 974 w 3486"/>
                <a:gd name="T113" fmla="*/ 623 h 629"/>
                <a:gd name="T114" fmla="*/ 2023 w 3486"/>
                <a:gd name="T115" fmla="*/ 623 h 629"/>
                <a:gd name="T116" fmla="*/ 1696 w 3486"/>
                <a:gd name="T117" fmla="*/ 623 h 629"/>
                <a:gd name="T118" fmla="*/ 1827 w 3486"/>
                <a:gd name="T119" fmla="*/ 62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6" h="629">
                  <a:moveTo>
                    <a:pt x="19" y="306"/>
                  </a:moveTo>
                  <a:lnTo>
                    <a:pt x="10" y="314"/>
                  </a:lnTo>
                  <a:lnTo>
                    <a:pt x="19" y="324"/>
                  </a:lnTo>
                  <a:lnTo>
                    <a:pt x="15" y="329"/>
                  </a:lnTo>
                  <a:lnTo>
                    <a:pt x="0" y="314"/>
                  </a:lnTo>
                  <a:lnTo>
                    <a:pt x="15" y="301"/>
                  </a:lnTo>
                  <a:lnTo>
                    <a:pt x="19" y="306"/>
                  </a:lnTo>
                  <a:moveTo>
                    <a:pt x="2155" y="7"/>
                  </a:moveTo>
                  <a:lnTo>
                    <a:pt x="2188" y="7"/>
                  </a:lnTo>
                  <a:lnTo>
                    <a:pt x="2188" y="0"/>
                  </a:lnTo>
                  <a:lnTo>
                    <a:pt x="2155" y="0"/>
                  </a:lnTo>
                  <a:lnTo>
                    <a:pt x="2155" y="7"/>
                  </a:lnTo>
                  <a:moveTo>
                    <a:pt x="2088" y="7"/>
                  </a:moveTo>
                  <a:lnTo>
                    <a:pt x="2123" y="7"/>
                  </a:lnTo>
                  <a:lnTo>
                    <a:pt x="2123" y="0"/>
                  </a:lnTo>
                  <a:lnTo>
                    <a:pt x="2088" y="0"/>
                  </a:lnTo>
                  <a:lnTo>
                    <a:pt x="2088" y="7"/>
                  </a:lnTo>
                  <a:moveTo>
                    <a:pt x="417" y="0"/>
                  </a:moveTo>
                  <a:lnTo>
                    <a:pt x="384" y="0"/>
                  </a:lnTo>
                  <a:lnTo>
                    <a:pt x="384" y="7"/>
                  </a:lnTo>
                  <a:lnTo>
                    <a:pt x="417" y="7"/>
                  </a:lnTo>
                  <a:lnTo>
                    <a:pt x="417" y="0"/>
                  </a:lnTo>
                  <a:moveTo>
                    <a:pt x="1007" y="0"/>
                  </a:moveTo>
                  <a:lnTo>
                    <a:pt x="974" y="0"/>
                  </a:lnTo>
                  <a:lnTo>
                    <a:pt x="974" y="7"/>
                  </a:lnTo>
                  <a:lnTo>
                    <a:pt x="1007" y="7"/>
                  </a:lnTo>
                  <a:lnTo>
                    <a:pt x="1007" y="0"/>
                  </a:lnTo>
                  <a:moveTo>
                    <a:pt x="2023" y="7"/>
                  </a:moveTo>
                  <a:lnTo>
                    <a:pt x="2056" y="7"/>
                  </a:lnTo>
                  <a:lnTo>
                    <a:pt x="2056" y="0"/>
                  </a:lnTo>
                  <a:lnTo>
                    <a:pt x="2023" y="0"/>
                  </a:lnTo>
                  <a:lnTo>
                    <a:pt x="2023" y="7"/>
                  </a:lnTo>
                  <a:moveTo>
                    <a:pt x="2548" y="7"/>
                  </a:moveTo>
                  <a:lnTo>
                    <a:pt x="2580" y="7"/>
                  </a:lnTo>
                  <a:lnTo>
                    <a:pt x="2580" y="0"/>
                  </a:lnTo>
                  <a:lnTo>
                    <a:pt x="2548" y="0"/>
                  </a:lnTo>
                  <a:lnTo>
                    <a:pt x="2548" y="7"/>
                  </a:lnTo>
                  <a:moveTo>
                    <a:pt x="482" y="0"/>
                  </a:moveTo>
                  <a:lnTo>
                    <a:pt x="449" y="0"/>
                  </a:lnTo>
                  <a:lnTo>
                    <a:pt x="449" y="7"/>
                  </a:lnTo>
                  <a:lnTo>
                    <a:pt x="482" y="7"/>
                  </a:lnTo>
                  <a:lnTo>
                    <a:pt x="482" y="0"/>
                  </a:lnTo>
                  <a:moveTo>
                    <a:pt x="1958" y="7"/>
                  </a:moveTo>
                  <a:lnTo>
                    <a:pt x="1990" y="7"/>
                  </a:lnTo>
                  <a:lnTo>
                    <a:pt x="1990" y="0"/>
                  </a:lnTo>
                  <a:lnTo>
                    <a:pt x="1958" y="0"/>
                  </a:lnTo>
                  <a:lnTo>
                    <a:pt x="1958" y="7"/>
                  </a:lnTo>
                  <a:moveTo>
                    <a:pt x="250" y="74"/>
                  </a:moveTo>
                  <a:lnTo>
                    <a:pt x="247" y="69"/>
                  </a:lnTo>
                  <a:lnTo>
                    <a:pt x="222" y="92"/>
                  </a:lnTo>
                  <a:lnTo>
                    <a:pt x="227" y="96"/>
                  </a:lnTo>
                  <a:lnTo>
                    <a:pt x="250" y="74"/>
                  </a:lnTo>
                  <a:moveTo>
                    <a:pt x="297" y="28"/>
                  </a:moveTo>
                  <a:lnTo>
                    <a:pt x="292" y="23"/>
                  </a:lnTo>
                  <a:lnTo>
                    <a:pt x="269" y="46"/>
                  </a:lnTo>
                  <a:lnTo>
                    <a:pt x="274" y="51"/>
                  </a:lnTo>
                  <a:lnTo>
                    <a:pt x="297" y="28"/>
                  </a:lnTo>
                  <a:moveTo>
                    <a:pt x="2417" y="7"/>
                  </a:moveTo>
                  <a:lnTo>
                    <a:pt x="2450" y="7"/>
                  </a:lnTo>
                  <a:lnTo>
                    <a:pt x="2450" y="0"/>
                  </a:lnTo>
                  <a:lnTo>
                    <a:pt x="2417" y="0"/>
                  </a:lnTo>
                  <a:lnTo>
                    <a:pt x="2417" y="7"/>
                  </a:lnTo>
                  <a:moveTo>
                    <a:pt x="2482" y="7"/>
                  </a:moveTo>
                  <a:lnTo>
                    <a:pt x="2515" y="7"/>
                  </a:lnTo>
                  <a:lnTo>
                    <a:pt x="2515" y="0"/>
                  </a:lnTo>
                  <a:lnTo>
                    <a:pt x="2482" y="0"/>
                  </a:lnTo>
                  <a:lnTo>
                    <a:pt x="2482" y="7"/>
                  </a:lnTo>
                  <a:moveTo>
                    <a:pt x="2221" y="7"/>
                  </a:moveTo>
                  <a:lnTo>
                    <a:pt x="2253" y="7"/>
                  </a:lnTo>
                  <a:lnTo>
                    <a:pt x="2253" y="0"/>
                  </a:lnTo>
                  <a:lnTo>
                    <a:pt x="2221" y="0"/>
                  </a:lnTo>
                  <a:lnTo>
                    <a:pt x="2221" y="7"/>
                  </a:lnTo>
                  <a:moveTo>
                    <a:pt x="351" y="0"/>
                  </a:moveTo>
                  <a:lnTo>
                    <a:pt x="319" y="0"/>
                  </a:lnTo>
                  <a:lnTo>
                    <a:pt x="319" y="7"/>
                  </a:lnTo>
                  <a:lnTo>
                    <a:pt x="351" y="7"/>
                  </a:lnTo>
                  <a:lnTo>
                    <a:pt x="351" y="0"/>
                  </a:lnTo>
                  <a:moveTo>
                    <a:pt x="2352" y="7"/>
                  </a:moveTo>
                  <a:lnTo>
                    <a:pt x="2384" y="7"/>
                  </a:lnTo>
                  <a:lnTo>
                    <a:pt x="2384" y="0"/>
                  </a:lnTo>
                  <a:lnTo>
                    <a:pt x="2352" y="0"/>
                  </a:lnTo>
                  <a:lnTo>
                    <a:pt x="2352" y="7"/>
                  </a:lnTo>
                  <a:moveTo>
                    <a:pt x="2286" y="7"/>
                  </a:moveTo>
                  <a:lnTo>
                    <a:pt x="2319" y="7"/>
                  </a:lnTo>
                  <a:lnTo>
                    <a:pt x="2319" y="0"/>
                  </a:lnTo>
                  <a:lnTo>
                    <a:pt x="2286" y="0"/>
                  </a:lnTo>
                  <a:lnTo>
                    <a:pt x="2286" y="7"/>
                  </a:lnTo>
                  <a:moveTo>
                    <a:pt x="2613" y="7"/>
                  </a:moveTo>
                  <a:lnTo>
                    <a:pt x="2647" y="7"/>
                  </a:lnTo>
                  <a:lnTo>
                    <a:pt x="2647" y="0"/>
                  </a:lnTo>
                  <a:lnTo>
                    <a:pt x="2613" y="0"/>
                  </a:lnTo>
                  <a:lnTo>
                    <a:pt x="2613" y="7"/>
                  </a:lnTo>
                  <a:moveTo>
                    <a:pt x="876" y="0"/>
                  </a:moveTo>
                  <a:lnTo>
                    <a:pt x="843" y="0"/>
                  </a:lnTo>
                  <a:lnTo>
                    <a:pt x="843" y="7"/>
                  </a:lnTo>
                  <a:lnTo>
                    <a:pt x="876" y="7"/>
                  </a:lnTo>
                  <a:lnTo>
                    <a:pt x="876" y="0"/>
                  </a:lnTo>
                  <a:moveTo>
                    <a:pt x="1204" y="0"/>
                  </a:moveTo>
                  <a:lnTo>
                    <a:pt x="1172" y="0"/>
                  </a:lnTo>
                  <a:lnTo>
                    <a:pt x="1172" y="7"/>
                  </a:lnTo>
                  <a:lnTo>
                    <a:pt x="1204" y="7"/>
                  </a:lnTo>
                  <a:lnTo>
                    <a:pt x="1204" y="0"/>
                  </a:lnTo>
                  <a:moveTo>
                    <a:pt x="810" y="0"/>
                  </a:moveTo>
                  <a:lnTo>
                    <a:pt x="778" y="0"/>
                  </a:lnTo>
                  <a:lnTo>
                    <a:pt x="778" y="7"/>
                  </a:lnTo>
                  <a:lnTo>
                    <a:pt x="810" y="7"/>
                  </a:lnTo>
                  <a:lnTo>
                    <a:pt x="810" y="0"/>
                  </a:lnTo>
                  <a:moveTo>
                    <a:pt x="1400" y="0"/>
                  </a:moveTo>
                  <a:lnTo>
                    <a:pt x="1368" y="0"/>
                  </a:lnTo>
                  <a:lnTo>
                    <a:pt x="1368" y="7"/>
                  </a:lnTo>
                  <a:lnTo>
                    <a:pt x="1400" y="7"/>
                  </a:lnTo>
                  <a:lnTo>
                    <a:pt x="1400" y="0"/>
                  </a:lnTo>
                  <a:moveTo>
                    <a:pt x="1302" y="7"/>
                  </a:moveTo>
                  <a:lnTo>
                    <a:pt x="1335" y="7"/>
                  </a:lnTo>
                  <a:lnTo>
                    <a:pt x="1335" y="0"/>
                  </a:lnTo>
                  <a:lnTo>
                    <a:pt x="1302" y="0"/>
                  </a:lnTo>
                  <a:lnTo>
                    <a:pt x="1302" y="7"/>
                  </a:lnTo>
                  <a:moveTo>
                    <a:pt x="1072" y="0"/>
                  </a:moveTo>
                  <a:lnTo>
                    <a:pt x="1039" y="0"/>
                  </a:lnTo>
                  <a:lnTo>
                    <a:pt x="1039" y="7"/>
                  </a:lnTo>
                  <a:lnTo>
                    <a:pt x="1072" y="7"/>
                  </a:lnTo>
                  <a:lnTo>
                    <a:pt x="1072" y="0"/>
                  </a:lnTo>
                  <a:moveTo>
                    <a:pt x="941" y="0"/>
                  </a:moveTo>
                  <a:lnTo>
                    <a:pt x="908" y="0"/>
                  </a:lnTo>
                  <a:lnTo>
                    <a:pt x="908" y="7"/>
                  </a:lnTo>
                  <a:lnTo>
                    <a:pt x="941" y="7"/>
                  </a:lnTo>
                  <a:lnTo>
                    <a:pt x="941" y="0"/>
                  </a:lnTo>
                  <a:moveTo>
                    <a:pt x="1139" y="0"/>
                  </a:moveTo>
                  <a:lnTo>
                    <a:pt x="1105" y="0"/>
                  </a:lnTo>
                  <a:lnTo>
                    <a:pt x="1105" y="7"/>
                  </a:lnTo>
                  <a:lnTo>
                    <a:pt x="1139" y="7"/>
                  </a:lnTo>
                  <a:lnTo>
                    <a:pt x="1139" y="0"/>
                  </a:lnTo>
                  <a:moveTo>
                    <a:pt x="745" y="0"/>
                  </a:moveTo>
                  <a:lnTo>
                    <a:pt x="712" y="0"/>
                  </a:lnTo>
                  <a:lnTo>
                    <a:pt x="712" y="7"/>
                  </a:lnTo>
                  <a:lnTo>
                    <a:pt x="745" y="7"/>
                  </a:lnTo>
                  <a:lnTo>
                    <a:pt x="745" y="0"/>
                  </a:lnTo>
                  <a:moveTo>
                    <a:pt x="613" y="0"/>
                  </a:moveTo>
                  <a:lnTo>
                    <a:pt x="580" y="0"/>
                  </a:lnTo>
                  <a:lnTo>
                    <a:pt x="580" y="7"/>
                  </a:lnTo>
                  <a:lnTo>
                    <a:pt x="613" y="7"/>
                  </a:lnTo>
                  <a:lnTo>
                    <a:pt x="613" y="0"/>
                  </a:lnTo>
                  <a:moveTo>
                    <a:pt x="1696" y="7"/>
                  </a:moveTo>
                  <a:lnTo>
                    <a:pt x="1729" y="7"/>
                  </a:lnTo>
                  <a:lnTo>
                    <a:pt x="1729" y="0"/>
                  </a:lnTo>
                  <a:lnTo>
                    <a:pt x="1696" y="0"/>
                  </a:lnTo>
                  <a:lnTo>
                    <a:pt x="1696" y="7"/>
                  </a:lnTo>
                  <a:moveTo>
                    <a:pt x="547" y="0"/>
                  </a:moveTo>
                  <a:lnTo>
                    <a:pt x="515" y="0"/>
                  </a:lnTo>
                  <a:lnTo>
                    <a:pt x="515" y="7"/>
                  </a:lnTo>
                  <a:lnTo>
                    <a:pt x="547" y="7"/>
                  </a:lnTo>
                  <a:lnTo>
                    <a:pt x="547" y="0"/>
                  </a:lnTo>
                  <a:moveTo>
                    <a:pt x="1827" y="7"/>
                  </a:moveTo>
                  <a:lnTo>
                    <a:pt x="1860" y="7"/>
                  </a:lnTo>
                  <a:lnTo>
                    <a:pt x="1860" y="0"/>
                  </a:lnTo>
                  <a:lnTo>
                    <a:pt x="1827" y="0"/>
                  </a:lnTo>
                  <a:lnTo>
                    <a:pt x="1827" y="7"/>
                  </a:lnTo>
                  <a:moveTo>
                    <a:pt x="1631" y="7"/>
                  </a:moveTo>
                  <a:lnTo>
                    <a:pt x="1664" y="7"/>
                  </a:lnTo>
                  <a:lnTo>
                    <a:pt x="1664" y="0"/>
                  </a:lnTo>
                  <a:lnTo>
                    <a:pt x="1631" y="0"/>
                  </a:lnTo>
                  <a:lnTo>
                    <a:pt x="1631" y="7"/>
                  </a:lnTo>
                  <a:moveTo>
                    <a:pt x="1498" y="7"/>
                  </a:moveTo>
                  <a:lnTo>
                    <a:pt x="1531" y="7"/>
                  </a:lnTo>
                  <a:lnTo>
                    <a:pt x="1531" y="0"/>
                  </a:lnTo>
                  <a:lnTo>
                    <a:pt x="1498" y="0"/>
                  </a:lnTo>
                  <a:lnTo>
                    <a:pt x="1498" y="7"/>
                  </a:lnTo>
                  <a:moveTo>
                    <a:pt x="680" y="0"/>
                  </a:moveTo>
                  <a:lnTo>
                    <a:pt x="647" y="0"/>
                  </a:lnTo>
                  <a:lnTo>
                    <a:pt x="647" y="7"/>
                  </a:lnTo>
                  <a:lnTo>
                    <a:pt x="680" y="7"/>
                  </a:lnTo>
                  <a:lnTo>
                    <a:pt x="680" y="0"/>
                  </a:lnTo>
                  <a:moveTo>
                    <a:pt x="1892" y="7"/>
                  </a:moveTo>
                  <a:lnTo>
                    <a:pt x="1925" y="7"/>
                  </a:lnTo>
                  <a:lnTo>
                    <a:pt x="1925" y="0"/>
                  </a:lnTo>
                  <a:lnTo>
                    <a:pt x="1892" y="0"/>
                  </a:lnTo>
                  <a:lnTo>
                    <a:pt x="1892" y="7"/>
                  </a:lnTo>
                  <a:moveTo>
                    <a:pt x="1270" y="0"/>
                  </a:moveTo>
                  <a:lnTo>
                    <a:pt x="1237" y="0"/>
                  </a:lnTo>
                  <a:lnTo>
                    <a:pt x="1237" y="7"/>
                  </a:lnTo>
                  <a:lnTo>
                    <a:pt x="1270" y="7"/>
                  </a:lnTo>
                  <a:lnTo>
                    <a:pt x="1270" y="0"/>
                  </a:lnTo>
                  <a:moveTo>
                    <a:pt x="3139" y="7"/>
                  </a:moveTo>
                  <a:lnTo>
                    <a:pt x="3172" y="7"/>
                  </a:lnTo>
                  <a:lnTo>
                    <a:pt x="3172" y="0"/>
                  </a:lnTo>
                  <a:lnTo>
                    <a:pt x="3139" y="0"/>
                  </a:lnTo>
                  <a:lnTo>
                    <a:pt x="3139" y="7"/>
                  </a:lnTo>
                  <a:moveTo>
                    <a:pt x="3205" y="7"/>
                  </a:moveTo>
                  <a:lnTo>
                    <a:pt x="3237" y="7"/>
                  </a:lnTo>
                  <a:lnTo>
                    <a:pt x="3237" y="0"/>
                  </a:lnTo>
                  <a:lnTo>
                    <a:pt x="3205" y="0"/>
                  </a:lnTo>
                  <a:lnTo>
                    <a:pt x="3205" y="7"/>
                  </a:lnTo>
                  <a:moveTo>
                    <a:pt x="65" y="258"/>
                  </a:moveTo>
                  <a:lnTo>
                    <a:pt x="60" y="255"/>
                  </a:lnTo>
                  <a:lnTo>
                    <a:pt x="37" y="278"/>
                  </a:lnTo>
                  <a:lnTo>
                    <a:pt x="42" y="283"/>
                  </a:lnTo>
                  <a:lnTo>
                    <a:pt x="65" y="258"/>
                  </a:lnTo>
                  <a:moveTo>
                    <a:pt x="1466" y="0"/>
                  </a:moveTo>
                  <a:lnTo>
                    <a:pt x="1433" y="0"/>
                  </a:lnTo>
                  <a:lnTo>
                    <a:pt x="1433" y="7"/>
                  </a:lnTo>
                  <a:lnTo>
                    <a:pt x="1466" y="7"/>
                  </a:lnTo>
                  <a:lnTo>
                    <a:pt x="1466" y="0"/>
                  </a:lnTo>
                  <a:moveTo>
                    <a:pt x="3072" y="7"/>
                  </a:moveTo>
                  <a:lnTo>
                    <a:pt x="3105" y="7"/>
                  </a:lnTo>
                  <a:lnTo>
                    <a:pt x="3105" y="0"/>
                  </a:lnTo>
                  <a:lnTo>
                    <a:pt x="3072" y="0"/>
                  </a:lnTo>
                  <a:lnTo>
                    <a:pt x="3072" y="7"/>
                  </a:lnTo>
                  <a:moveTo>
                    <a:pt x="3335" y="7"/>
                  </a:moveTo>
                  <a:lnTo>
                    <a:pt x="3368" y="7"/>
                  </a:lnTo>
                  <a:lnTo>
                    <a:pt x="3368" y="0"/>
                  </a:lnTo>
                  <a:lnTo>
                    <a:pt x="3335" y="0"/>
                  </a:lnTo>
                  <a:lnTo>
                    <a:pt x="3335" y="7"/>
                  </a:lnTo>
                  <a:moveTo>
                    <a:pt x="3401" y="7"/>
                  </a:moveTo>
                  <a:lnTo>
                    <a:pt x="3433" y="7"/>
                  </a:lnTo>
                  <a:lnTo>
                    <a:pt x="3433" y="0"/>
                  </a:lnTo>
                  <a:lnTo>
                    <a:pt x="3401" y="0"/>
                  </a:lnTo>
                  <a:lnTo>
                    <a:pt x="3401" y="7"/>
                  </a:lnTo>
                  <a:moveTo>
                    <a:pt x="1794" y="0"/>
                  </a:moveTo>
                  <a:lnTo>
                    <a:pt x="1762" y="0"/>
                  </a:lnTo>
                  <a:lnTo>
                    <a:pt x="1762" y="7"/>
                  </a:lnTo>
                  <a:lnTo>
                    <a:pt x="1794" y="7"/>
                  </a:lnTo>
                  <a:lnTo>
                    <a:pt x="1794" y="0"/>
                  </a:lnTo>
                  <a:moveTo>
                    <a:pt x="1597" y="0"/>
                  </a:moveTo>
                  <a:lnTo>
                    <a:pt x="1564" y="0"/>
                  </a:lnTo>
                  <a:lnTo>
                    <a:pt x="1564" y="7"/>
                  </a:lnTo>
                  <a:lnTo>
                    <a:pt x="1597" y="7"/>
                  </a:lnTo>
                  <a:lnTo>
                    <a:pt x="1597" y="0"/>
                  </a:lnTo>
                  <a:moveTo>
                    <a:pt x="3007" y="7"/>
                  </a:moveTo>
                  <a:lnTo>
                    <a:pt x="3040" y="7"/>
                  </a:lnTo>
                  <a:lnTo>
                    <a:pt x="3040" y="0"/>
                  </a:lnTo>
                  <a:lnTo>
                    <a:pt x="3007" y="0"/>
                  </a:lnTo>
                  <a:lnTo>
                    <a:pt x="3007" y="7"/>
                  </a:lnTo>
                  <a:moveTo>
                    <a:pt x="3270" y="7"/>
                  </a:moveTo>
                  <a:lnTo>
                    <a:pt x="3303" y="7"/>
                  </a:lnTo>
                  <a:lnTo>
                    <a:pt x="3303" y="0"/>
                  </a:lnTo>
                  <a:lnTo>
                    <a:pt x="3270" y="0"/>
                  </a:lnTo>
                  <a:lnTo>
                    <a:pt x="3270" y="7"/>
                  </a:lnTo>
                  <a:moveTo>
                    <a:pt x="2680" y="7"/>
                  </a:moveTo>
                  <a:lnTo>
                    <a:pt x="2713" y="7"/>
                  </a:lnTo>
                  <a:lnTo>
                    <a:pt x="2713" y="0"/>
                  </a:lnTo>
                  <a:lnTo>
                    <a:pt x="2680" y="0"/>
                  </a:lnTo>
                  <a:lnTo>
                    <a:pt x="2680" y="7"/>
                  </a:lnTo>
                  <a:moveTo>
                    <a:pt x="2876" y="7"/>
                  </a:moveTo>
                  <a:lnTo>
                    <a:pt x="2909" y="7"/>
                  </a:lnTo>
                  <a:lnTo>
                    <a:pt x="2909" y="0"/>
                  </a:lnTo>
                  <a:lnTo>
                    <a:pt x="2876" y="0"/>
                  </a:lnTo>
                  <a:lnTo>
                    <a:pt x="2876" y="7"/>
                  </a:lnTo>
                  <a:moveTo>
                    <a:pt x="204" y="119"/>
                  </a:moveTo>
                  <a:lnTo>
                    <a:pt x="199" y="114"/>
                  </a:lnTo>
                  <a:lnTo>
                    <a:pt x="176" y="139"/>
                  </a:lnTo>
                  <a:lnTo>
                    <a:pt x="181" y="142"/>
                  </a:lnTo>
                  <a:lnTo>
                    <a:pt x="204" y="119"/>
                  </a:lnTo>
                  <a:moveTo>
                    <a:pt x="2745" y="7"/>
                  </a:moveTo>
                  <a:lnTo>
                    <a:pt x="2778" y="7"/>
                  </a:lnTo>
                  <a:lnTo>
                    <a:pt x="2778" y="0"/>
                  </a:lnTo>
                  <a:lnTo>
                    <a:pt x="2745" y="0"/>
                  </a:lnTo>
                  <a:lnTo>
                    <a:pt x="2745" y="7"/>
                  </a:lnTo>
                  <a:moveTo>
                    <a:pt x="2811" y="7"/>
                  </a:moveTo>
                  <a:lnTo>
                    <a:pt x="2843" y="7"/>
                  </a:lnTo>
                  <a:lnTo>
                    <a:pt x="2843" y="0"/>
                  </a:lnTo>
                  <a:lnTo>
                    <a:pt x="2811" y="0"/>
                  </a:lnTo>
                  <a:lnTo>
                    <a:pt x="2811" y="7"/>
                  </a:lnTo>
                  <a:moveTo>
                    <a:pt x="158" y="167"/>
                  </a:moveTo>
                  <a:lnTo>
                    <a:pt x="153" y="162"/>
                  </a:lnTo>
                  <a:lnTo>
                    <a:pt x="131" y="185"/>
                  </a:lnTo>
                  <a:lnTo>
                    <a:pt x="134" y="190"/>
                  </a:lnTo>
                  <a:lnTo>
                    <a:pt x="158" y="167"/>
                  </a:lnTo>
                  <a:moveTo>
                    <a:pt x="111" y="212"/>
                  </a:moveTo>
                  <a:lnTo>
                    <a:pt x="106" y="208"/>
                  </a:lnTo>
                  <a:lnTo>
                    <a:pt x="83" y="230"/>
                  </a:lnTo>
                  <a:lnTo>
                    <a:pt x="88" y="235"/>
                  </a:lnTo>
                  <a:lnTo>
                    <a:pt x="111" y="212"/>
                  </a:lnTo>
                  <a:moveTo>
                    <a:pt x="2942" y="7"/>
                  </a:moveTo>
                  <a:lnTo>
                    <a:pt x="2974" y="7"/>
                  </a:lnTo>
                  <a:lnTo>
                    <a:pt x="2974" y="0"/>
                  </a:lnTo>
                  <a:lnTo>
                    <a:pt x="2942" y="0"/>
                  </a:lnTo>
                  <a:lnTo>
                    <a:pt x="2942" y="7"/>
                  </a:lnTo>
                  <a:moveTo>
                    <a:pt x="3466" y="0"/>
                  </a:moveTo>
                  <a:lnTo>
                    <a:pt x="3466" y="7"/>
                  </a:lnTo>
                  <a:lnTo>
                    <a:pt x="3479" y="7"/>
                  </a:lnTo>
                  <a:lnTo>
                    <a:pt x="3479" y="20"/>
                  </a:lnTo>
                  <a:lnTo>
                    <a:pt x="3486" y="20"/>
                  </a:lnTo>
                  <a:lnTo>
                    <a:pt x="3486" y="0"/>
                  </a:lnTo>
                  <a:lnTo>
                    <a:pt x="3466" y="0"/>
                  </a:lnTo>
                  <a:moveTo>
                    <a:pt x="3479" y="392"/>
                  </a:moveTo>
                  <a:lnTo>
                    <a:pt x="3486" y="392"/>
                  </a:lnTo>
                  <a:lnTo>
                    <a:pt x="3486" y="361"/>
                  </a:lnTo>
                  <a:lnTo>
                    <a:pt x="3479" y="361"/>
                  </a:lnTo>
                  <a:lnTo>
                    <a:pt x="3479" y="392"/>
                  </a:lnTo>
                  <a:moveTo>
                    <a:pt x="3479" y="579"/>
                  </a:moveTo>
                  <a:lnTo>
                    <a:pt x="3486" y="579"/>
                  </a:lnTo>
                  <a:lnTo>
                    <a:pt x="3486" y="548"/>
                  </a:lnTo>
                  <a:lnTo>
                    <a:pt x="3479" y="548"/>
                  </a:lnTo>
                  <a:lnTo>
                    <a:pt x="3479" y="579"/>
                  </a:lnTo>
                  <a:moveTo>
                    <a:pt x="3479" y="454"/>
                  </a:moveTo>
                  <a:lnTo>
                    <a:pt x="3486" y="454"/>
                  </a:lnTo>
                  <a:lnTo>
                    <a:pt x="3486" y="423"/>
                  </a:lnTo>
                  <a:lnTo>
                    <a:pt x="3479" y="423"/>
                  </a:lnTo>
                  <a:lnTo>
                    <a:pt x="3479" y="454"/>
                  </a:lnTo>
                  <a:moveTo>
                    <a:pt x="3479" y="516"/>
                  </a:moveTo>
                  <a:lnTo>
                    <a:pt x="3486" y="516"/>
                  </a:lnTo>
                  <a:lnTo>
                    <a:pt x="3486" y="485"/>
                  </a:lnTo>
                  <a:lnTo>
                    <a:pt x="3479" y="485"/>
                  </a:lnTo>
                  <a:lnTo>
                    <a:pt x="3479" y="516"/>
                  </a:lnTo>
                  <a:moveTo>
                    <a:pt x="3479" y="144"/>
                  </a:moveTo>
                  <a:lnTo>
                    <a:pt x="3486" y="144"/>
                  </a:lnTo>
                  <a:lnTo>
                    <a:pt x="3486" y="113"/>
                  </a:lnTo>
                  <a:lnTo>
                    <a:pt x="3479" y="113"/>
                  </a:lnTo>
                  <a:lnTo>
                    <a:pt x="3479" y="144"/>
                  </a:lnTo>
                  <a:moveTo>
                    <a:pt x="3479" y="82"/>
                  </a:moveTo>
                  <a:lnTo>
                    <a:pt x="3486" y="82"/>
                  </a:lnTo>
                  <a:lnTo>
                    <a:pt x="3486" y="51"/>
                  </a:lnTo>
                  <a:lnTo>
                    <a:pt x="3479" y="51"/>
                  </a:lnTo>
                  <a:lnTo>
                    <a:pt x="3479" y="82"/>
                  </a:lnTo>
                  <a:moveTo>
                    <a:pt x="3479" y="206"/>
                  </a:moveTo>
                  <a:lnTo>
                    <a:pt x="3486" y="206"/>
                  </a:lnTo>
                  <a:lnTo>
                    <a:pt x="3486" y="175"/>
                  </a:lnTo>
                  <a:lnTo>
                    <a:pt x="3479" y="175"/>
                  </a:lnTo>
                  <a:lnTo>
                    <a:pt x="3479" y="206"/>
                  </a:lnTo>
                  <a:moveTo>
                    <a:pt x="3479" y="330"/>
                  </a:moveTo>
                  <a:lnTo>
                    <a:pt x="3486" y="330"/>
                  </a:lnTo>
                  <a:lnTo>
                    <a:pt x="3486" y="299"/>
                  </a:lnTo>
                  <a:lnTo>
                    <a:pt x="3479" y="299"/>
                  </a:lnTo>
                  <a:lnTo>
                    <a:pt x="3479" y="330"/>
                  </a:lnTo>
                  <a:moveTo>
                    <a:pt x="3479" y="268"/>
                  </a:moveTo>
                  <a:lnTo>
                    <a:pt x="3486" y="268"/>
                  </a:lnTo>
                  <a:lnTo>
                    <a:pt x="3486" y="237"/>
                  </a:lnTo>
                  <a:lnTo>
                    <a:pt x="3479" y="237"/>
                  </a:lnTo>
                  <a:lnTo>
                    <a:pt x="3479" y="268"/>
                  </a:lnTo>
                  <a:moveTo>
                    <a:pt x="3479" y="623"/>
                  </a:moveTo>
                  <a:lnTo>
                    <a:pt x="3466" y="623"/>
                  </a:lnTo>
                  <a:lnTo>
                    <a:pt x="3466" y="629"/>
                  </a:lnTo>
                  <a:lnTo>
                    <a:pt x="3486" y="629"/>
                  </a:lnTo>
                  <a:lnTo>
                    <a:pt x="3486" y="610"/>
                  </a:lnTo>
                  <a:lnTo>
                    <a:pt x="3479" y="610"/>
                  </a:lnTo>
                  <a:lnTo>
                    <a:pt x="3479" y="623"/>
                  </a:lnTo>
                  <a:moveTo>
                    <a:pt x="269" y="584"/>
                  </a:moveTo>
                  <a:lnTo>
                    <a:pt x="292" y="606"/>
                  </a:lnTo>
                  <a:lnTo>
                    <a:pt x="297" y="601"/>
                  </a:lnTo>
                  <a:lnTo>
                    <a:pt x="274" y="579"/>
                  </a:lnTo>
                  <a:lnTo>
                    <a:pt x="269" y="584"/>
                  </a:lnTo>
                  <a:moveTo>
                    <a:pt x="83" y="399"/>
                  </a:moveTo>
                  <a:lnTo>
                    <a:pt x="106" y="422"/>
                  </a:lnTo>
                  <a:lnTo>
                    <a:pt x="111" y="417"/>
                  </a:lnTo>
                  <a:lnTo>
                    <a:pt x="88" y="394"/>
                  </a:lnTo>
                  <a:lnTo>
                    <a:pt x="83" y="399"/>
                  </a:lnTo>
                  <a:moveTo>
                    <a:pt x="843" y="629"/>
                  </a:moveTo>
                  <a:lnTo>
                    <a:pt x="876" y="629"/>
                  </a:lnTo>
                  <a:lnTo>
                    <a:pt x="876" y="623"/>
                  </a:lnTo>
                  <a:lnTo>
                    <a:pt x="843" y="623"/>
                  </a:lnTo>
                  <a:lnTo>
                    <a:pt x="843" y="629"/>
                  </a:lnTo>
                  <a:moveTo>
                    <a:pt x="778" y="629"/>
                  </a:moveTo>
                  <a:lnTo>
                    <a:pt x="810" y="629"/>
                  </a:lnTo>
                  <a:lnTo>
                    <a:pt x="810" y="623"/>
                  </a:lnTo>
                  <a:lnTo>
                    <a:pt x="778" y="623"/>
                  </a:lnTo>
                  <a:lnTo>
                    <a:pt x="778" y="629"/>
                  </a:lnTo>
                  <a:moveTo>
                    <a:pt x="319" y="629"/>
                  </a:moveTo>
                  <a:lnTo>
                    <a:pt x="351" y="629"/>
                  </a:lnTo>
                  <a:lnTo>
                    <a:pt x="351" y="623"/>
                  </a:lnTo>
                  <a:lnTo>
                    <a:pt x="319" y="623"/>
                  </a:lnTo>
                  <a:lnTo>
                    <a:pt x="319" y="629"/>
                  </a:lnTo>
                  <a:moveTo>
                    <a:pt x="384" y="629"/>
                  </a:moveTo>
                  <a:lnTo>
                    <a:pt x="417" y="629"/>
                  </a:lnTo>
                  <a:lnTo>
                    <a:pt x="417" y="623"/>
                  </a:lnTo>
                  <a:lnTo>
                    <a:pt x="384" y="623"/>
                  </a:lnTo>
                  <a:lnTo>
                    <a:pt x="384" y="629"/>
                  </a:lnTo>
                  <a:moveTo>
                    <a:pt x="908" y="629"/>
                  </a:moveTo>
                  <a:lnTo>
                    <a:pt x="941" y="629"/>
                  </a:lnTo>
                  <a:lnTo>
                    <a:pt x="941" y="623"/>
                  </a:lnTo>
                  <a:lnTo>
                    <a:pt x="908" y="623"/>
                  </a:lnTo>
                  <a:lnTo>
                    <a:pt x="908" y="629"/>
                  </a:lnTo>
                  <a:moveTo>
                    <a:pt x="37" y="351"/>
                  </a:moveTo>
                  <a:lnTo>
                    <a:pt x="60" y="374"/>
                  </a:lnTo>
                  <a:lnTo>
                    <a:pt x="65" y="369"/>
                  </a:lnTo>
                  <a:lnTo>
                    <a:pt x="42" y="347"/>
                  </a:lnTo>
                  <a:lnTo>
                    <a:pt x="37" y="351"/>
                  </a:lnTo>
                  <a:moveTo>
                    <a:pt x="580" y="629"/>
                  </a:moveTo>
                  <a:lnTo>
                    <a:pt x="613" y="629"/>
                  </a:lnTo>
                  <a:lnTo>
                    <a:pt x="613" y="623"/>
                  </a:lnTo>
                  <a:lnTo>
                    <a:pt x="580" y="623"/>
                  </a:lnTo>
                  <a:lnTo>
                    <a:pt x="580" y="629"/>
                  </a:lnTo>
                  <a:moveTo>
                    <a:pt x="647" y="629"/>
                  </a:moveTo>
                  <a:lnTo>
                    <a:pt x="680" y="629"/>
                  </a:lnTo>
                  <a:lnTo>
                    <a:pt x="680" y="623"/>
                  </a:lnTo>
                  <a:lnTo>
                    <a:pt x="647" y="623"/>
                  </a:lnTo>
                  <a:lnTo>
                    <a:pt x="647" y="629"/>
                  </a:lnTo>
                  <a:moveTo>
                    <a:pt x="131" y="445"/>
                  </a:moveTo>
                  <a:lnTo>
                    <a:pt x="153" y="467"/>
                  </a:lnTo>
                  <a:lnTo>
                    <a:pt x="158" y="463"/>
                  </a:lnTo>
                  <a:lnTo>
                    <a:pt x="134" y="440"/>
                  </a:lnTo>
                  <a:lnTo>
                    <a:pt x="131" y="445"/>
                  </a:lnTo>
                  <a:moveTo>
                    <a:pt x="176" y="490"/>
                  </a:moveTo>
                  <a:lnTo>
                    <a:pt x="199" y="513"/>
                  </a:lnTo>
                  <a:lnTo>
                    <a:pt x="204" y="510"/>
                  </a:lnTo>
                  <a:lnTo>
                    <a:pt x="181" y="485"/>
                  </a:lnTo>
                  <a:lnTo>
                    <a:pt x="176" y="490"/>
                  </a:lnTo>
                  <a:moveTo>
                    <a:pt x="449" y="629"/>
                  </a:moveTo>
                  <a:lnTo>
                    <a:pt x="482" y="629"/>
                  </a:lnTo>
                  <a:lnTo>
                    <a:pt x="482" y="623"/>
                  </a:lnTo>
                  <a:lnTo>
                    <a:pt x="449" y="623"/>
                  </a:lnTo>
                  <a:lnTo>
                    <a:pt x="449" y="629"/>
                  </a:lnTo>
                  <a:moveTo>
                    <a:pt x="712" y="629"/>
                  </a:moveTo>
                  <a:lnTo>
                    <a:pt x="745" y="629"/>
                  </a:lnTo>
                  <a:lnTo>
                    <a:pt x="745" y="623"/>
                  </a:lnTo>
                  <a:lnTo>
                    <a:pt x="712" y="623"/>
                  </a:lnTo>
                  <a:lnTo>
                    <a:pt x="712" y="629"/>
                  </a:lnTo>
                  <a:moveTo>
                    <a:pt x="222" y="538"/>
                  </a:moveTo>
                  <a:lnTo>
                    <a:pt x="247" y="561"/>
                  </a:lnTo>
                  <a:lnTo>
                    <a:pt x="250" y="556"/>
                  </a:lnTo>
                  <a:lnTo>
                    <a:pt x="227" y="533"/>
                  </a:lnTo>
                  <a:lnTo>
                    <a:pt x="222" y="538"/>
                  </a:lnTo>
                  <a:moveTo>
                    <a:pt x="515" y="629"/>
                  </a:moveTo>
                  <a:lnTo>
                    <a:pt x="547" y="629"/>
                  </a:lnTo>
                  <a:lnTo>
                    <a:pt x="547" y="623"/>
                  </a:lnTo>
                  <a:lnTo>
                    <a:pt x="515" y="623"/>
                  </a:lnTo>
                  <a:lnTo>
                    <a:pt x="515" y="629"/>
                  </a:lnTo>
                  <a:moveTo>
                    <a:pt x="1892" y="629"/>
                  </a:moveTo>
                  <a:lnTo>
                    <a:pt x="1925" y="629"/>
                  </a:lnTo>
                  <a:lnTo>
                    <a:pt x="1925" y="623"/>
                  </a:lnTo>
                  <a:lnTo>
                    <a:pt x="1892" y="623"/>
                  </a:lnTo>
                  <a:lnTo>
                    <a:pt x="1892" y="629"/>
                  </a:lnTo>
                  <a:moveTo>
                    <a:pt x="2680" y="629"/>
                  </a:moveTo>
                  <a:lnTo>
                    <a:pt x="2713" y="629"/>
                  </a:lnTo>
                  <a:lnTo>
                    <a:pt x="2713" y="623"/>
                  </a:lnTo>
                  <a:lnTo>
                    <a:pt x="2680" y="623"/>
                  </a:lnTo>
                  <a:lnTo>
                    <a:pt x="2680" y="629"/>
                  </a:lnTo>
                  <a:moveTo>
                    <a:pt x="2613" y="629"/>
                  </a:moveTo>
                  <a:lnTo>
                    <a:pt x="2647" y="629"/>
                  </a:lnTo>
                  <a:lnTo>
                    <a:pt x="2647" y="623"/>
                  </a:lnTo>
                  <a:lnTo>
                    <a:pt x="2613" y="623"/>
                  </a:lnTo>
                  <a:lnTo>
                    <a:pt x="2613" y="629"/>
                  </a:lnTo>
                  <a:moveTo>
                    <a:pt x="2876" y="629"/>
                  </a:moveTo>
                  <a:lnTo>
                    <a:pt x="2909" y="629"/>
                  </a:lnTo>
                  <a:lnTo>
                    <a:pt x="2909" y="623"/>
                  </a:lnTo>
                  <a:lnTo>
                    <a:pt x="2876" y="623"/>
                  </a:lnTo>
                  <a:lnTo>
                    <a:pt x="2876" y="629"/>
                  </a:lnTo>
                  <a:moveTo>
                    <a:pt x="2811" y="629"/>
                  </a:moveTo>
                  <a:lnTo>
                    <a:pt x="2843" y="629"/>
                  </a:lnTo>
                  <a:lnTo>
                    <a:pt x="2843" y="623"/>
                  </a:lnTo>
                  <a:lnTo>
                    <a:pt x="2811" y="623"/>
                  </a:lnTo>
                  <a:lnTo>
                    <a:pt x="2811" y="629"/>
                  </a:lnTo>
                  <a:moveTo>
                    <a:pt x="2745" y="629"/>
                  </a:moveTo>
                  <a:lnTo>
                    <a:pt x="2778" y="629"/>
                  </a:lnTo>
                  <a:lnTo>
                    <a:pt x="2778" y="623"/>
                  </a:lnTo>
                  <a:lnTo>
                    <a:pt x="2745" y="623"/>
                  </a:lnTo>
                  <a:lnTo>
                    <a:pt x="2745" y="629"/>
                  </a:lnTo>
                  <a:moveTo>
                    <a:pt x="2352" y="629"/>
                  </a:moveTo>
                  <a:lnTo>
                    <a:pt x="2384" y="629"/>
                  </a:lnTo>
                  <a:lnTo>
                    <a:pt x="2384" y="623"/>
                  </a:lnTo>
                  <a:lnTo>
                    <a:pt x="2352" y="623"/>
                  </a:lnTo>
                  <a:lnTo>
                    <a:pt x="2352" y="629"/>
                  </a:lnTo>
                  <a:moveTo>
                    <a:pt x="2417" y="629"/>
                  </a:moveTo>
                  <a:lnTo>
                    <a:pt x="2450" y="629"/>
                  </a:lnTo>
                  <a:lnTo>
                    <a:pt x="2450" y="623"/>
                  </a:lnTo>
                  <a:lnTo>
                    <a:pt x="2417" y="623"/>
                  </a:lnTo>
                  <a:lnTo>
                    <a:pt x="2417" y="629"/>
                  </a:lnTo>
                  <a:moveTo>
                    <a:pt x="2548" y="629"/>
                  </a:moveTo>
                  <a:lnTo>
                    <a:pt x="2580" y="629"/>
                  </a:lnTo>
                  <a:lnTo>
                    <a:pt x="2580" y="623"/>
                  </a:lnTo>
                  <a:lnTo>
                    <a:pt x="2548" y="623"/>
                  </a:lnTo>
                  <a:lnTo>
                    <a:pt x="2548" y="629"/>
                  </a:lnTo>
                  <a:moveTo>
                    <a:pt x="2482" y="629"/>
                  </a:moveTo>
                  <a:lnTo>
                    <a:pt x="2515" y="629"/>
                  </a:lnTo>
                  <a:lnTo>
                    <a:pt x="2515" y="623"/>
                  </a:lnTo>
                  <a:lnTo>
                    <a:pt x="2482" y="623"/>
                  </a:lnTo>
                  <a:lnTo>
                    <a:pt x="2482" y="629"/>
                  </a:lnTo>
                  <a:moveTo>
                    <a:pt x="3072" y="629"/>
                  </a:moveTo>
                  <a:lnTo>
                    <a:pt x="3105" y="629"/>
                  </a:lnTo>
                  <a:lnTo>
                    <a:pt x="3105" y="623"/>
                  </a:lnTo>
                  <a:lnTo>
                    <a:pt x="3072" y="623"/>
                  </a:lnTo>
                  <a:lnTo>
                    <a:pt x="3072" y="629"/>
                  </a:lnTo>
                  <a:moveTo>
                    <a:pt x="2942" y="629"/>
                  </a:moveTo>
                  <a:lnTo>
                    <a:pt x="2974" y="629"/>
                  </a:lnTo>
                  <a:lnTo>
                    <a:pt x="2974" y="623"/>
                  </a:lnTo>
                  <a:lnTo>
                    <a:pt x="2942" y="623"/>
                  </a:lnTo>
                  <a:lnTo>
                    <a:pt x="2942" y="629"/>
                  </a:lnTo>
                  <a:moveTo>
                    <a:pt x="3270" y="629"/>
                  </a:moveTo>
                  <a:lnTo>
                    <a:pt x="3303" y="629"/>
                  </a:lnTo>
                  <a:lnTo>
                    <a:pt x="3303" y="623"/>
                  </a:lnTo>
                  <a:lnTo>
                    <a:pt x="3270" y="623"/>
                  </a:lnTo>
                  <a:lnTo>
                    <a:pt x="3270" y="629"/>
                  </a:lnTo>
                  <a:moveTo>
                    <a:pt x="3205" y="629"/>
                  </a:moveTo>
                  <a:lnTo>
                    <a:pt x="3237" y="629"/>
                  </a:lnTo>
                  <a:lnTo>
                    <a:pt x="3237" y="623"/>
                  </a:lnTo>
                  <a:lnTo>
                    <a:pt x="3205" y="623"/>
                  </a:lnTo>
                  <a:lnTo>
                    <a:pt x="3205" y="629"/>
                  </a:lnTo>
                  <a:moveTo>
                    <a:pt x="3401" y="629"/>
                  </a:moveTo>
                  <a:lnTo>
                    <a:pt x="3433" y="629"/>
                  </a:lnTo>
                  <a:lnTo>
                    <a:pt x="3433" y="623"/>
                  </a:lnTo>
                  <a:lnTo>
                    <a:pt x="3401" y="623"/>
                  </a:lnTo>
                  <a:lnTo>
                    <a:pt x="3401" y="629"/>
                  </a:lnTo>
                  <a:moveTo>
                    <a:pt x="3335" y="629"/>
                  </a:moveTo>
                  <a:lnTo>
                    <a:pt x="3368" y="629"/>
                  </a:lnTo>
                  <a:lnTo>
                    <a:pt x="3368" y="623"/>
                  </a:lnTo>
                  <a:lnTo>
                    <a:pt x="3335" y="623"/>
                  </a:lnTo>
                  <a:lnTo>
                    <a:pt x="3335" y="629"/>
                  </a:lnTo>
                  <a:moveTo>
                    <a:pt x="3007" y="629"/>
                  </a:moveTo>
                  <a:lnTo>
                    <a:pt x="3040" y="629"/>
                  </a:lnTo>
                  <a:lnTo>
                    <a:pt x="3040" y="623"/>
                  </a:lnTo>
                  <a:lnTo>
                    <a:pt x="3007" y="623"/>
                  </a:lnTo>
                  <a:lnTo>
                    <a:pt x="3007" y="629"/>
                  </a:lnTo>
                  <a:moveTo>
                    <a:pt x="3139" y="629"/>
                  </a:moveTo>
                  <a:lnTo>
                    <a:pt x="3172" y="629"/>
                  </a:lnTo>
                  <a:lnTo>
                    <a:pt x="3172" y="623"/>
                  </a:lnTo>
                  <a:lnTo>
                    <a:pt x="3139" y="623"/>
                  </a:lnTo>
                  <a:lnTo>
                    <a:pt x="3139" y="629"/>
                  </a:lnTo>
                  <a:moveTo>
                    <a:pt x="2286" y="629"/>
                  </a:moveTo>
                  <a:lnTo>
                    <a:pt x="2319" y="629"/>
                  </a:lnTo>
                  <a:lnTo>
                    <a:pt x="2319" y="623"/>
                  </a:lnTo>
                  <a:lnTo>
                    <a:pt x="2286" y="623"/>
                  </a:lnTo>
                  <a:lnTo>
                    <a:pt x="2286" y="629"/>
                  </a:lnTo>
                  <a:moveTo>
                    <a:pt x="2088" y="629"/>
                  </a:moveTo>
                  <a:lnTo>
                    <a:pt x="2123" y="629"/>
                  </a:lnTo>
                  <a:lnTo>
                    <a:pt x="2123" y="623"/>
                  </a:lnTo>
                  <a:lnTo>
                    <a:pt x="2088" y="623"/>
                  </a:lnTo>
                  <a:lnTo>
                    <a:pt x="2088" y="629"/>
                  </a:lnTo>
                  <a:moveTo>
                    <a:pt x="2221" y="629"/>
                  </a:moveTo>
                  <a:lnTo>
                    <a:pt x="2253" y="629"/>
                  </a:lnTo>
                  <a:lnTo>
                    <a:pt x="2253" y="623"/>
                  </a:lnTo>
                  <a:lnTo>
                    <a:pt x="2221" y="623"/>
                  </a:lnTo>
                  <a:lnTo>
                    <a:pt x="2221" y="629"/>
                  </a:lnTo>
                  <a:moveTo>
                    <a:pt x="1368" y="629"/>
                  </a:moveTo>
                  <a:lnTo>
                    <a:pt x="1400" y="629"/>
                  </a:lnTo>
                  <a:lnTo>
                    <a:pt x="1400" y="623"/>
                  </a:lnTo>
                  <a:lnTo>
                    <a:pt x="1368" y="623"/>
                  </a:lnTo>
                  <a:lnTo>
                    <a:pt x="1368" y="629"/>
                  </a:lnTo>
                  <a:moveTo>
                    <a:pt x="1498" y="629"/>
                  </a:moveTo>
                  <a:lnTo>
                    <a:pt x="1531" y="629"/>
                  </a:lnTo>
                  <a:lnTo>
                    <a:pt x="1531" y="623"/>
                  </a:lnTo>
                  <a:lnTo>
                    <a:pt x="1498" y="623"/>
                  </a:lnTo>
                  <a:lnTo>
                    <a:pt x="1498" y="629"/>
                  </a:lnTo>
                  <a:moveTo>
                    <a:pt x="1302" y="629"/>
                  </a:moveTo>
                  <a:lnTo>
                    <a:pt x="1335" y="629"/>
                  </a:lnTo>
                  <a:lnTo>
                    <a:pt x="1335" y="623"/>
                  </a:lnTo>
                  <a:lnTo>
                    <a:pt x="1302" y="623"/>
                  </a:lnTo>
                  <a:lnTo>
                    <a:pt x="1302" y="629"/>
                  </a:lnTo>
                  <a:moveTo>
                    <a:pt x="1564" y="629"/>
                  </a:moveTo>
                  <a:lnTo>
                    <a:pt x="1597" y="629"/>
                  </a:lnTo>
                  <a:lnTo>
                    <a:pt x="1597" y="623"/>
                  </a:lnTo>
                  <a:lnTo>
                    <a:pt x="1564" y="623"/>
                  </a:lnTo>
                  <a:lnTo>
                    <a:pt x="1564" y="629"/>
                  </a:lnTo>
                  <a:moveTo>
                    <a:pt x="1105" y="629"/>
                  </a:moveTo>
                  <a:lnTo>
                    <a:pt x="1139" y="629"/>
                  </a:lnTo>
                  <a:lnTo>
                    <a:pt x="1139" y="623"/>
                  </a:lnTo>
                  <a:lnTo>
                    <a:pt x="1105" y="623"/>
                  </a:lnTo>
                  <a:lnTo>
                    <a:pt x="1105" y="629"/>
                  </a:lnTo>
                  <a:moveTo>
                    <a:pt x="1039" y="629"/>
                  </a:moveTo>
                  <a:lnTo>
                    <a:pt x="1072" y="629"/>
                  </a:lnTo>
                  <a:lnTo>
                    <a:pt x="1072" y="623"/>
                  </a:lnTo>
                  <a:lnTo>
                    <a:pt x="1039" y="623"/>
                  </a:lnTo>
                  <a:lnTo>
                    <a:pt x="1039" y="629"/>
                  </a:lnTo>
                  <a:moveTo>
                    <a:pt x="1237" y="629"/>
                  </a:moveTo>
                  <a:lnTo>
                    <a:pt x="1270" y="629"/>
                  </a:lnTo>
                  <a:lnTo>
                    <a:pt x="1270" y="623"/>
                  </a:lnTo>
                  <a:lnTo>
                    <a:pt x="1237" y="623"/>
                  </a:lnTo>
                  <a:lnTo>
                    <a:pt x="1237" y="629"/>
                  </a:lnTo>
                  <a:moveTo>
                    <a:pt x="1172" y="629"/>
                  </a:moveTo>
                  <a:lnTo>
                    <a:pt x="1204" y="629"/>
                  </a:lnTo>
                  <a:lnTo>
                    <a:pt x="1204" y="623"/>
                  </a:lnTo>
                  <a:lnTo>
                    <a:pt x="1172" y="623"/>
                  </a:lnTo>
                  <a:lnTo>
                    <a:pt x="1172" y="629"/>
                  </a:lnTo>
                  <a:moveTo>
                    <a:pt x="1433" y="629"/>
                  </a:moveTo>
                  <a:lnTo>
                    <a:pt x="1466" y="629"/>
                  </a:lnTo>
                  <a:lnTo>
                    <a:pt x="1466" y="623"/>
                  </a:lnTo>
                  <a:lnTo>
                    <a:pt x="1433" y="623"/>
                  </a:lnTo>
                  <a:lnTo>
                    <a:pt x="1433" y="629"/>
                  </a:lnTo>
                  <a:moveTo>
                    <a:pt x="974" y="629"/>
                  </a:moveTo>
                  <a:lnTo>
                    <a:pt x="1007" y="629"/>
                  </a:lnTo>
                  <a:lnTo>
                    <a:pt x="1007" y="623"/>
                  </a:lnTo>
                  <a:lnTo>
                    <a:pt x="974" y="623"/>
                  </a:lnTo>
                  <a:lnTo>
                    <a:pt x="974" y="629"/>
                  </a:lnTo>
                  <a:moveTo>
                    <a:pt x="1958" y="629"/>
                  </a:moveTo>
                  <a:lnTo>
                    <a:pt x="1990" y="629"/>
                  </a:lnTo>
                  <a:lnTo>
                    <a:pt x="1990" y="623"/>
                  </a:lnTo>
                  <a:lnTo>
                    <a:pt x="1958" y="623"/>
                  </a:lnTo>
                  <a:lnTo>
                    <a:pt x="1958" y="629"/>
                  </a:lnTo>
                  <a:moveTo>
                    <a:pt x="2023" y="629"/>
                  </a:moveTo>
                  <a:lnTo>
                    <a:pt x="2056" y="629"/>
                  </a:lnTo>
                  <a:lnTo>
                    <a:pt x="2056" y="623"/>
                  </a:lnTo>
                  <a:lnTo>
                    <a:pt x="2023" y="623"/>
                  </a:lnTo>
                  <a:lnTo>
                    <a:pt x="2023" y="629"/>
                  </a:lnTo>
                  <a:moveTo>
                    <a:pt x="2155" y="629"/>
                  </a:moveTo>
                  <a:lnTo>
                    <a:pt x="2188" y="629"/>
                  </a:lnTo>
                  <a:lnTo>
                    <a:pt x="2188" y="623"/>
                  </a:lnTo>
                  <a:lnTo>
                    <a:pt x="2155" y="623"/>
                  </a:lnTo>
                  <a:lnTo>
                    <a:pt x="2155" y="629"/>
                  </a:lnTo>
                  <a:moveTo>
                    <a:pt x="1696" y="629"/>
                  </a:moveTo>
                  <a:lnTo>
                    <a:pt x="1729" y="629"/>
                  </a:lnTo>
                  <a:lnTo>
                    <a:pt x="1729" y="623"/>
                  </a:lnTo>
                  <a:lnTo>
                    <a:pt x="1696" y="623"/>
                  </a:lnTo>
                  <a:lnTo>
                    <a:pt x="1696" y="629"/>
                  </a:lnTo>
                  <a:moveTo>
                    <a:pt x="1631" y="629"/>
                  </a:moveTo>
                  <a:lnTo>
                    <a:pt x="1664" y="629"/>
                  </a:lnTo>
                  <a:lnTo>
                    <a:pt x="1664" y="623"/>
                  </a:lnTo>
                  <a:lnTo>
                    <a:pt x="1631" y="623"/>
                  </a:lnTo>
                  <a:lnTo>
                    <a:pt x="1631" y="629"/>
                  </a:lnTo>
                  <a:moveTo>
                    <a:pt x="1827" y="629"/>
                  </a:moveTo>
                  <a:lnTo>
                    <a:pt x="1860" y="629"/>
                  </a:lnTo>
                  <a:lnTo>
                    <a:pt x="1860" y="623"/>
                  </a:lnTo>
                  <a:lnTo>
                    <a:pt x="1827" y="623"/>
                  </a:lnTo>
                  <a:lnTo>
                    <a:pt x="1827" y="629"/>
                  </a:lnTo>
                  <a:moveTo>
                    <a:pt x="1762" y="629"/>
                  </a:moveTo>
                  <a:lnTo>
                    <a:pt x="1794" y="629"/>
                  </a:lnTo>
                  <a:lnTo>
                    <a:pt x="1794" y="623"/>
                  </a:lnTo>
                  <a:lnTo>
                    <a:pt x="1762" y="623"/>
                  </a:lnTo>
                  <a:lnTo>
                    <a:pt x="1762" y="6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7334897" y="3367387"/>
            <a:ext cx="3696691" cy="2641524"/>
            <a:chOff x="7573575" y="3494558"/>
            <a:chExt cx="3696691" cy="2641524"/>
          </a:xfrm>
        </p:grpSpPr>
        <p:sp>
          <p:nvSpPr>
            <p:cNvPr id="19" name="Freeform 604"/>
            <p:cNvSpPr>
              <a:spLocks/>
            </p:cNvSpPr>
            <p:nvPr/>
          </p:nvSpPr>
          <p:spPr bwMode="auto">
            <a:xfrm>
              <a:off x="7573575" y="4058196"/>
              <a:ext cx="3696691" cy="2050245"/>
            </a:xfrm>
            <a:custGeom>
              <a:avLst/>
              <a:gdLst>
                <a:gd name="T0" fmla="*/ 0 w 3076"/>
                <a:gd name="T1" fmla="*/ 1105 h 1706"/>
                <a:gd name="T2" fmla="*/ 2154 w 3076"/>
                <a:gd name="T3" fmla="*/ 0 h 1706"/>
                <a:gd name="T4" fmla="*/ 3076 w 3076"/>
                <a:gd name="T5" fmla="*/ 531 h 1706"/>
                <a:gd name="T6" fmla="*/ 1043 w 3076"/>
                <a:gd name="T7" fmla="*/ 1706 h 1706"/>
                <a:gd name="T8" fmla="*/ 0 w 3076"/>
                <a:gd name="T9" fmla="*/ 1105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6" h="1706">
                  <a:moveTo>
                    <a:pt x="0" y="1105"/>
                  </a:moveTo>
                  <a:lnTo>
                    <a:pt x="2154" y="0"/>
                  </a:lnTo>
                  <a:lnTo>
                    <a:pt x="3076" y="531"/>
                  </a:lnTo>
                  <a:lnTo>
                    <a:pt x="1043" y="1706"/>
                  </a:lnTo>
                  <a:lnTo>
                    <a:pt x="0" y="11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22"/>
            <p:cNvSpPr>
              <a:spLocks/>
            </p:cNvSpPr>
            <p:nvPr/>
          </p:nvSpPr>
          <p:spPr bwMode="auto">
            <a:xfrm>
              <a:off x="8827037" y="4275719"/>
              <a:ext cx="2387947" cy="1807485"/>
            </a:xfrm>
            <a:custGeom>
              <a:avLst/>
              <a:gdLst>
                <a:gd name="T0" fmla="*/ 0 w 1987"/>
                <a:gd name="T1" fmla="*/ 1149 h 1504"/>
                <a:gd name="T2" fmla="*/ 0 w 1987"/>
                <a:gd name="T3" fmla="*/ 1283 h 1504"/>
                <a:gd name="T4" fmla="*/ 0 w 1987"/>
                <a:gd name="T5" fmla="*/ 1305 h 1504"/>
                <a:gd name="T6" fmla="*/ 0 w 1987"/>
                <a:gd name="T7" fmla="*/ 1504 h 1504"/>
                <a:gd name="T8" fmla="*/ 1987 w 1987"/>
                <a:gd name="T9" fmla="*/ 355 h 1504"/>
                <a:gd name="T10" fmla="*/ 1987 w 1987"/>
                <a:gd name="T11" fmla="*/ 156 h 1504"/>
                <a:gd name="T12" fmla="*/ 1987 w 1987"/>
                <a:gd name="T13" fmla="*/ 134 h 1504"/>
                <a:gd name="T14" fmla="*/ 1987 w 1987"/>
                <a:gd name="T15" fmla="*/ 0 h 1504"/>
                <a:gd name="T16" fmla="*/ 0 w 1987"/>
                <a:gd name="T17" fmla="*/ 1149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7" h="1504">
                  <a:moveTo>
                    <a:pt x="0" y="1149"/>
                  </a:moveTo>
                  <a:lnTo>
                    <a:pt x="0" y="1283"/>
                  </a:lnTo>
                  <a:lnTo>
                    <a:pt x="0" y="1305"/>
                  </a:lnTo>
                  <a:lnTo>
                    <a:pt x="0" y="1504"/>
                  </a:lnTo>
                  <a:lnTo>
                    <a:pt x="1987" y="355"/>
                  </a:lnTo>
                  <a:lnTo>
                    <a:pt x="1987" y="156"/>
                  </a:lnTo>
                  <a:lnTo>
                    <a:pt x="1987" y="134"/>
                  </a:lnTo>
                  <a:lnTo>
                    <a:pt x="1987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26"/>
            <p:cNvSpPr>
              <a:spLocks/>
            </p:cNvSpPr>
            <p:nvPr/>
          </p:nvSpPr>
          <p:spPr bwMode="auto">
            <a:xfrm>
              <a:off x="7573575" y="3494558"/>
              <a:ext cx="3696691" cy="2135572"/>
            </a:xfrm>
            <a:custGeom>
              <a:avLst/>
              <a:gdLst>
                <a:gd name="T0" fmla="*/ 0 w 3076"/>
                <a:gd name="T1" fmla="*/ 1175 h 1777"/>
                <a:gd name="T2" fmla="*/ 2031 w 3076"/>
                <a:gd name="T3" fmla="*/ 0 h 1777"/>
                <a:gd name="T4" fmla="*/ 3076 w 3076"/>
                <a:gd name="T5" fmla="*/ 603 h 1777"/>
                <a:gd name="T6" fmla="*/ 1043 w 3076"/>
                <a:gd name="T7" fmla="*/ 1777 h 1777"/>
                <a:gd name="T8" fmla="*/ 0 w 3076"/>
                <a:gd name="T9" fmla="*/ 1175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6" h="1777">
                  <a:moveTo>
                    <a:pt x="0" y="1175"/>
                  </a:moveTo>
                  <a:lnTo>
                    <a:pt x="2031" y="0"/>
                  </a:lnTo>
                  <a:lnTo>
                    <a:pt x="3076" y="603"/>
                  </a:lnTo>
                  <a:lnTo>
                    <a:pt x="1043" y="1777"/>
                  </a:lnTo>
                  <a:lnTo>
                    <a:pt x="0" y="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14"/>
            <p:cNvSpPr>
              <a:spLocks noEditPoints="1"/>
            </p:cNvSpPr>
            <p:nvPr/>
          </p:nvSpPr>
          <p:spPr bwMode="auto">
            <a:xfrm>
              <a:off x="8827037" y="4337010"/>
              <a:ext cx="2387947" cy="1687306"/>
            </a:xfrm>
            <a:custGeom>
              <a:avLst/>
              <a:gdLst>
                <a:gd name="T0" fmla="*/ 1987 w 1987"/>
                <a:gd name="T1" fmla="*/ 253 h 1404"/>
                <a:gd name="T2" fmla="*/ 1 w 1987"/>
                <a:gd name="T3" fmla="*/ 1404 h 1404"/>
                <a:gd name="T4" fmla="*/ 0 w 1987"/>
                <a:gd name="T5" fmla="*/ 1401 h 1404"/>
                <a:gd name="T6" fmla="*/ 1987 w 1987"/>
                <a:gd name="T7" fmla="*/ 253 h 1404"/>
                <a:gd name="T8" fmla="*/ 0 w 1987"/>
                <a:gd name="T9" fmla="*/ 1350 h 1404"/>
                <a:gd name="T10" fmla="*/ 1 w 1987"/>
                <a:gd name="T11" fmla="*/ 1353 h 1404"/>
                <a:gd name="T12" fmla="*/ 1987 w 1987"/>
                <a:gd name="T13" fmla="*/ 203 h 1404"/>
                <a:gd name="T14" fmla="*/ 0 w 1987"/>
                <a:gd name="T15" fmla="*/ 1350 h 1404"/>
                <a:gd name="T16" fmla="*/ 0 w 1987"/>
                <a:gd name="T17" fmla="*/ 1300 h 1404"/>
                <a:gd name="T18" fmla="*/ 1 w 1987"/>
                <a:gd name="T19" fmla="*/ 1303 h 1404"/>
                <a:gd name="T20" fmla="*/ 1987 w 1987"/>
                <a:gd name="T21" fmla="*/ 152 h 1404"/>
                <a:gd name="T22" fmla="*/ 0 w 1987"/>
                <a:gd name="T23" fmla="*/ 1300 h 1404"/>
                <a:gd name="T24" fmla="*/ 0 w 1987"/>
                <a:gd name="T25" fmla="*/ 1249 h 1404"/>
                <a:gd name="T26" fmla="*/ 1 w 1987"/>
                <a:gd name="T27" fmla="*/ 1252 h 1404"/>
                <a:gd name="T28" fmla="*/ 1987 w 1987"/>
                <a:gd name="T29" fmla="*/ 101 h 1404"/>
                <a:gd name="T30" fmla="*/ 0 w 1987"/>
                <a:gd name="T31" fmla="*/ 1249 h 1404"/>
                <a:gd name="T32" fmla="*/ 0 w 1987"/>
                <a:gd name="T33" fmla="*/ 1198 h 1404"/>
                <a:gd name="T34" fmla="*/ 1 w 1987"/>
                <a:gd name="T35" fmla="*/ 1201 h 1404"/>
                <a:gd name="T36" fmla="*/ 1987 w 1987"/>
                <a:gd name="T37" fmla="*/ 51 h 1404"/>
                <a:gd name="T38" fmla="*/ 0 w 1987"/>
                <a:gd name="T39" fmla="*/ 1198 h 1404"/>
                <a:gd name="T40" fmla="*/ 0 w 1987"/>
                <a:gd name="T41" fmla="*/ 1147 h 1404"/>
                <a:gd name="T42" fmla="*/ 1 w 1987"/>
                <a:gd name="T43" fmla="*/ 1151 h 1404"/>
                <a:gd name="T44" fmla="*/ 1987 w 1987"/>
                <a:gd name="T45" fmla="*/ 0 h 1404"/>
                <a:gd name="T46" fmla="*/ 0 w 1987"/>
                <a:gd name="T47" fmla="*/ 1147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7" h="1404">
                  <a:moveTo>
                    <a:pt x="1987" y="253"/>
                  </a:moveTo>
                  <a:lnTo>
                    <a:pt x="1" y="1404"/>
                  </a:lnTo>
                  <a:lnTo>
                    <a:pt x="0" y="1401"/>
                  </a:lnTo>
                  <a:lnTo>
                    <a:pt x="1987" y="253"/>
                  </a:lnTo>
                  <a:close/>
                  <a:moveTo>
                    <a:pt x="0" y="1350"/>
                  </a:moveTo>
                  <a:lnTo>
                    <a:pt x="1" y="1353"/>
                  </a:lnTo>
                  <a:lnTo>
                    <a:pt x="1987" y="203"/>
                  </a:lnTo>
                  <a:lnTo>
                    <a:pt x="0" y="1350"/>
                  </a:lnTo>
                  <a:close/>
                  <a:moveTo>
                    <a:pt x="0" y="1300"/>
                  </a:moveTo>
                  <a:lnTo>
                    <a:pt x="1" y="1303"/>
                  </a:lnTo>
                  <a:lnTo>
                    <a:pt x="1987" y="152"/>
                  </a:lnTo>
                  <a:lnTo>
                    <a:pt x="0" y="1300"/>
                  </a:lnTo>
                  <a:close/>
                  <a:moveTo>
                    <a:pt x="0" y="1249"/>
                  </a:moveTo>
                  <a:lnTo>
                    <a:pt x="1" y="1252"/>
                  </a:lnTo>
                  <a:lnTo>
                    <a:pt x="1987" y="101"/>
                  </a:lnTo>
                  <a:lnTo>
                    <a:pt x="0" y="1249"/>
                  </a:lnTo>
                  <a:close/>
                  <a:moveTo>
                    <a:pt x="0" y="1198"/>
                  </a:moveTo>
                  <a:lnTo>
                    <a:pt x="1" y="1201"/>
                  </a:lnTo>
                  <a:lnTo>
                    <a:pt x="1987" y="51"/>
                  </a:lnTo>
                  <a:lnTo>
                    <a:pt x="0" y="1198"/>
                  </a:lnTo>
                  <a:close/>
                  <a:moveTo>
                    <a:pt x="0" y="1147"/>
                  </a:moveTo>
                  <a:lnTo>
                    <a:pt x="1" y="1151"/>
                  </a:lnTo>
                  <a:lnTo>
                    <a:pt x="1987" y="0"/>
                  </a:lnTo>
                  <a:lnTo>
                    <a:pt x="0" y="114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21"/>
            <p:cNvSpPr>
              <a:spLocks/>
            </p:cNvSpPr>
            <p:nvPr/>
          </p:nvSpPr>
          <p:spPr bwMode="auto">
            <a:xfrm>
              <a:off x="8827037" y="4216831"/>
              <a:ext cx="2443229" cy="1919251"/>
            </a:xfrm>
            <a:custGeom>
              <a:avLst/>
              <a:gdLst>
                <a:gd name="T0" fmla="*/ 2033 w 2033"/>
                <a:gd name="T1" fmla="*/ 0 h 1597"/>
                <a:gd name="T2" fmla="*/ 0 w 2033"/>
                <a:gd name="T3" fmla="*/ 1176 h 1597"/>
                <a:gd name="T4" fmla="*/ 0 w 2033"/>
                <a:gd name="T5" fmla="*/ 1176 h 1597"/>
                <a:gd name="T6" fmla="*/ 0 w 2033"/>
                <a:gd name="T7" fmla="*/ 1375 h 1597"/>
                <a:gd name="T8" fmla="*/ 0 w 2033"/>
                <a:gd name="T9" fmla="*/ 1388 h 1597"/>
                <a:gd name="T10" fmla="*/ 0 w 2033"/>
                <a:gd name="T11" fmla="*/ 1574 h 1597"/>
                <a:gd name="T12" fmla="*/ 0 w 2033"/>
                <a:gd name="T13" fmla="*/ 1587 h 1597"/>
                <a:gd name="T14" fmla="*/ 0 w 2033"/>
                <a:gd name="T15" fmla="*/ 1597 h 1597"/>
                <a:gd name="T16" fmla="*/ 1 w 2033"/>
                <a:gd name="T17" fmla="*/ 1597 h 1597"/>
                <a:gd name="T18" fmla="*/ 2033 w 2033"/>
                <a:gd name="T19" fmla="*/ 422 h 1597"/>
                <a:gd name="T20" fmla="*/ 2033 w 2033"/>
                <a:gd name="T21" fmla="*/ 399 h 1597"/>
                <a:gd name="T22" fmla="*/ 19 w 2033"/>
                <a:gd name="T23" fmla="*/ 1563 h 1597"/>
                <a:gd name="T24" fmla="*/ 19 w 2033"/>
                <a:gd name="T25" fmla="*/ 1542 h 1597"/>
                <a:gd name="T26" fmla="*/ 19 w 2033"/>
                <a:gd name="T27" fmla="*/ 1493 h 1597"/>
                <a:gd name="T28" fmla="*/ 19 w 2033"/>
                <a:gd name="T29" fmla="*/ 1489 h 1597"/>
                <a:gd name="T30" fmla="*/ 19 w 2033"/>
                <a:gd name="T31" fmla="*/ 1442 h 1597"/>
                <a:gd name="T32" fmla="*/ 19 w 2033"/>
                <a:gd name="T33" fmla="*/ 1439 h 1597"/>
                <a:gd name="T34" fmla="*/ 19 w 2033"/>
                <a:gd name="T35" fmla="*/ 1391 h 1597"/>
                <a:gd name="T36" fmla="*/ 19 w 2033"/>
                <a:gd name="T37" fmla="*/ 1388 h 1597"/>
                <a:gd name="T38" fmla="*/ 19 w 2033"/>
                <a:gd name="T39" fmla="*/ 1386 h 1597"/>
                <a:gd name="T40" fmla="*/ 19 w 2033"/>
                <a:gd name="T41" fmla="*/ 1365 h 1597"/>
                <a:gd name="T42" fmla="*/ 19 w 2033"/>
                <a:gd name="T43" fmla="*/ 1341 h 1597"/>
                <a:gd name="T44" fmla="*/ 19 w 2033"/>
                <a:gd name="T45" fmla="*/ 1337 h 1597"/>
                <a:gd name="T46" fmla="*/ 19 w 2033"/>
                <a:gd name="T47" fmla="*/ 1290 h 1597"/>
                <a:gd name="T48" fmla="*/ 19 w 2033"/>
                <a:gd name="T49" fmla="*/ 1287 h 1597"/>
                <a:gd name="T50" fmla="*/ 19 w 2033"/>
                <a:gd name="T51" fmla="*/ 1239 h 1597"/>
                <a:gd name="T52" fmla="*/ 19 w 2033"/>
                <a:gd name="T53" fmla="*/ 1236 h 1597"/>
                <a:gd name="T54" fmla="*/ 19 w 2033"/>
                <a:gd name="T55" fmla="*/ 1187 h 1597"/>
                <a:gd name="T56" fmla="*/ 2033 w 2033"/>
                <a:gd name="T57" fmla="*/ 23 h 1597"/>
                <a:gd name="T58" fmla="*/ 2033 w 2033"/>
                <a:gd name="T59" fmla="*/ 0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3" h="1597">
                  <a:moveTo>
                    <a:pt x="2033" y="0"/>
                  </a:moveTo>
                  <a:lnTo>
                    <a:pt x="0" y="1176"/>
                  </a:lnTo>
                  <a:lnTo>
                    <a:pt x="0" y="1176"/>
                  </a:lnTo>
                  <a:lnTo>
                    <a:pt x="0" y="1375"/>
                  </a:lnTo>
                  <a:lnTo>
                    <a:pt x="0" y="1388"/>
                  </a:lnTo>
                  <a:lnTo>
                    <a:pt x="0" y="1574"/>
                  </a:lnTo>
                  <a:lnTo>
                    <a:pt x="0" y="1587"/>
                  </a:lnTo>
                  <a:lnTo>
                    <a:pt x="0" y="1597"/>
                  </a:lnTo>
                  <a:lnTo>
                    <a:pt x="1" y="1597"/>
                  </a:lnTo>
                  <a:lnTo>
                    <a:pt x="2033" y="422"/>
                  </a:lnTo>
                  <a:lnTo>
                    <a:pt x="2033" y="399"/>
                  </a:lnTo>
                  <a:lnTo>
                    <a:pt x="19" y="1563"/>
                  </a:lnTo>
                  <a:lnTo>
                    <a:pt x="19" y="1542"/>
                  </a:lnTo>
                  <a:lnTo>
                    <a:pt x="19" y="1493"/>
                  </a:lnTo>
                  <a:lnTo>
                    <a:pt x="19" y="1489"/>
                  </a:lnTo>
                  <a:lnTo>
                    <a:pt x="19" y="1442"/>
                  </a:lnTo>
                  <a:lnTo>
                    <a:pt x="19" y="1439"/>
                  </a:lnTo>
                  <a:lnTo>
                    <a:pt x="19" y="1391"/>
                  </a:lnTo>
                  <a:lnTo>
                    <a:pt x="19" y="1388"/>
                  </a:lnTo>
                  <a:lnTo>
                    <a:pt x="19" y="1386"/>
                  </a:lnTo>
                  <a:lnTo>
                    <a:pt x="19" y="1365"/>
                  </a:lnTo>
                  <a:lnTo>
                    <a:pt x="19" y="1341"/>
                  </a:lnTo>
                  <a:lnTo>
                    <a:pt x="19" y="1337"/>
                  </a:lnTo>
                  <a:lnTo>
                    <a:pt x="19" y="1290"/>
                  </a:lnTo>
                  <a:lnTo>
                    <a:pt x="19" y="1287"/>
                  </a:lnTo>
                  <a:lnTo>
                    <a:pt x="19" y="1239"/>
                  </a:lnTo>
                  <a:lnTo>
                    <a:pt x="19" y="1236"/>
                  </a:lnTo>
                  <a:lnTo>
                    <a:pt x="19" y="1187"/>
                  </a:lnTo>
                  <a:lnTo>
                    <a:pt x="2033" y="23"/>
                  </a:lnTo>
                  <a:lnTo>
                    <a:pt x="203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25"/>
            <p:cNvSpPr>
              <a:spLocks/>
            </p:cNvSpPr>
            <p:nvPr/>
          </p:nvSpPr>
          <p:spPr bwMode="auto">
            <a:xfrm>
              <a:off x="7573575" y="4906656"/>
              <a:ext cx="1253462" cy="1229426"/>
            </a:xfrm>
            <a:custGeom>
              <a:avLst/>
              <a:gdLst>
                <a:gd name="T0" fmla="*/ 0 w 1043"/>
                <a:gd name="T1" fmla="*/ 0 h 1023"/>
                <a:gd name="T2" fmla="*/ 0 w 1043"/>
                <a:gd name="T3" fmla="*/ 199 h 1023"/>
                <a:gd name="T4" fmla="*/ 0 w 1043"/>
                <a:gd name="T5" fmla="*/ 213 h 1023"/>
                <a:gd name="T6" fmla="*/ 0 w 1043"/>
                <a:gd name="T7" fmla="*/ 399 h 1023"/>
                <a:gd name="T8" fmla="*/ 0 w 1043"/>
                <a:gd name="T9" fmla="*/ 412 h 1023"/>
                <a:gd name="T10" fmla="*/ 0 w 1043"/>
                <a:gd name="T11" fmla="*/ 422 h 1023"/>
                <a:gd name="T12" fmla="*/ 1043 w 1043"/>
                <a:gd name="T13" fmla="*/ 1023 h 1023"/>
                <a:gd name="T14" fmla="*/ 1043 w 1043"/>
                <a:gd name="T15" fmla="*/ 1013 h 1023"/>
                <a:gd name="T16" fmla="*/ 1043 w 1043"/>
                <a:gd name="T17" fmla="*/ 1000 h 1023"/>
                <a:gd name="T18" fmla="*/ 1043 w 1043"/>
                <a:gd name="T19" fmla="*/ 814 h 1023"/>
                <a:gd name="T20" fmla="*/ 1043 w 1043"/>
                <a:gd name="T21" fmla="*/ 801 h 1023"/>
                <a:gd name="T22" fmla="*/ 1043 w 1043"/>
                <a:gd name="T23" fmla="*/ 602 h 1023"/>
                <a:gd name="T24" fmla="*/ 0 w 1043"/>
                <a:gd name="T25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023">
                  <a:moveTo>
                    <a:pt x="0" y="0"/>
                  </a:moveTo>
                  <a:lnTo>
                    <a:pt x="0" y="199"/>
                  </a:lnTo>
                  <a:lnTo>
                    <a:pt x="0" y="213"/>
                  </a:lnTo>
                  <a:lnTo>
                    <a:pt x="0" y="399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043" y="1023"/>
                  </a:lnTo>
                  <a:lnTo>
                    <a:pt x="1043" y="1013"/>
                  </a:lnTo>
                  <a:lnTo>
                    <a:pt x="1043" y="1000"/>
                  </a:lnTo>
                  <a:lnTo>
                    <a:pt x="1043" y="814"/>
                  </a:lnTo>
                  <a:lnTo>
                    <a:pt x="1043" y="801"/>
                  </a:lnTo>
                  <a:lnTo>
                    <a:pt x="1043" y="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56"/>
            <p:cNvSpPr>
              <a:spLocks/>
            </p:cNvSpPr>
            <p:nvPr/>
          </p:nvSpPr>
          <p:spPr bwMode="auto">
            <a:xfrm>
              <a:off x="8274216" y="4971552"/>
              <a:ext cx="497539" cy="259586"/>
            </a:xfrm>
            <a:custGeom>
              <a:avLst/>
              <a:gdLst>
                <a:gd name="T0" fmla="*/ 87 w 414"/>
                <a:gd name="T1" fmla="*/ 0 h 216"/>
                <a:gd name="T2" fmla="*/ 45 w 414"/>
                <a:gd name="T3" fmla="*/ 25 h 216"/>
                <a:gd name="T4" fmla="*/ 0 w 414"/>
                <a:gd name="T5" fmla="*/ 95 h 216"/>
                <a:gd name="T6" fmla="*/ 45 w 414"/>
                <a:gd name="T7" fmla="*/ 108 h 216"/>
                <a:gd name="T8" fmla="*/ 79 w 414"/>
                <a:gd name="T9" fmla="*/ 52 h 216"/>
                <a:gd name="T10" fmla="*/ 80 w 414"/>
                <a:gd name="T11" fmla="*/ 52 h 216"/>
                <a:gd name="T12" fmla="*/ 365 w 414"/>
                <a:gd name="T13" fmla="*/ 216 h 216"/>
                <a:gd name="T14" fmla="*/ 414 w 414"/>
                <a:gd name="T15" fmla="*/ 188 h 216"/>
                <a:gd name="T16" fmla="*/ 87 w 414"/>
                <a:gd name="T1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216">
                  <a:moveTo>
                    <a:pt x="87" y="0"/>
                  </a:moveTo>
                  <a:lnTo>
                    <a:pt x="45" y="25"/>
                  </a:lnTo>
                  <a:lnTo>
                    <a:pt x="0" y="95"/>
                  </a:lnTo>
                  <a:lnTo>
                    <a:pt x="45" y="108"/>
                  </a:lnTo>
                  <a:lnTo>
                    <a:pt x="79" y="52"/>
                  </a:lnTo>
                  <a:lnTo>
                    <a:pt x="80" y="52"/>
                  </a:lnTo>
                  <a:lnTo>
                    <a:pt x="365" y="216"/>
                  </a:lnTo>
                  <a:lnTo>
                    <a:pt x="414" y="18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9"/>
          <p:cNvGrpSpPr/>
          <p:nvPr/>
        </p:nvGrpSpPr>
        <p:grpSpPr>
          <a:xfrm>
            <a:off x="7944202" y="2860234"/>
            <a:ext cx="3087386" cy="2290602"/>
            <a:chOff x="8182880" y="2987405"/>
            <a:chExt cx="3087386" cy="2290602"/>
          </a:xfrm>
        </p:grpSpPr>
        <p:sp>
          <p:nvSpPr>
            <p:cNvPr id="27" name="Freeform 630"/>
            <p:cNvSpPr>
              <a:spLocks/>
            </p:cNvSpPr>
            <p:nvPr/>
          </p:nvSpPr>
          <p:spPr bwMode="auto">
            <a:xfrm>
              <a:off x="8182880" y="3469321"/>
              <a:ext cx="3087386" cy="1781046"/>
            </a:xfrm>
            <a:custGeom>
              <a:avLst/>
              <a:gdLst>
                <a:gd name="T0" fmla="*/ 0 w 2569"/>
                <a:gd name="T1" fmla="*/ 881 h 1482"/>
                <a:gd name="T2" fmla="*/ 1524 w 2569"/>
                <a:gd name="T3" fmla="*/ 0 h 1482"/>
                <a:gd name="T4" fmla="*/ 2569 w 2569"/>
                <a:gd name="T5" fmla="*/ 601 h 1482"/>
                <a:gd name="T6" fmla="*/ 1044 w 2569"/>
                <a:gd name="T7" fmla="*/ 1482 h 1482"/>
                <a:gd name="T8" fmla="*/ 0 w 2569"/>
                <a:gd name="T9" fmla="*/ 881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9" h="1482">
                  <a:moveTo>
                    <a:pt x="0" y="881"/>
                  </a:moveTo>
                  <a:lnTo>
                    <a:pt x="1524" y="0"/>
                  </a:lnTo>
                  <a:lnTo>
                    <a:pt x="2569" y="601"/>
                  </a:lnTo>
                  <a:lnTo>
                    <a:pt x="1044" y="1482"/>
                  </a:lnTo>
                  <a:lnTo>
                    <a:pt x="0" y="8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48"/>
            <p:cNvSpPr>
              <a:spLocks/>
            </p:cNvSpPr>
            <p:nvPr/>
          </p:nvSpPr>
          <p:spPr bwMode="auto">
            <a:xfrm>
              <a:off x="9437544" y="3769767"/>
              <a:ext cx="1777440" cy="1455362"/>
            </a:xfrm>
            <a:custGeom>
              <a:avLst/>
              <a:gdLst>
                <a:gd name="T0" fmla="*/ 0 w 1479"/>
                <a:gd name="T1" fmla="*/ 855 h 1211"/>
                <a:gd name="T2" fmla="*/ 0 w 1479"/>
                <a:gd name="T3" fmla="*/ 904 h 1211"/>
                <a:gd name="T4" fmla="*/ 0 w 1479"/>
                <a:gd name="T5" fmla="*/ 1010 h 1211"/>
                <a:gd name="T6" fmla="*/ 0 w 1479"/>
                <a:gd name="T7" fmla="*/ 1211 h 1211"/>
                <a:gd name="T8" fmla="*/ 1479 w 1479"/>
                <a:gd name="T9" fmla="*/ 354 h 1211"/>
                <a:gd name="T10" fmla="*/ 1479 w 1479"/>
                <a:gd name="T11" fmla="*/ 155 h 1211"/>
                <a:gd name="T12" fmla="*/ 1479 w 1479"/>
                <a:gd name="T13" fmla="*/ 49 h 1211"/>
                <a:gd name="T14" fmla="*/ 1479 w 1479"/>
                <a:gd name="T15" fmla="*/ 0 h 1211"/>
                <a:gd name="T16" fmla="*/ 0 w 1479"/>
                <a:gd name="T17" fmla="*/ 855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9" h="1211">
                  <a:moveTo>
                    <a:pt x="0" y="855"/>
                  </a:moveTo>
                  <a:lnTo>
                    <a:pt x="0" y="904"/>
                  </a:lnTo>
                  <a:lnTo>
                    <a:pt x="0" y="1010"/>
                  </a:lnTo>
                  <a:lnTo>
                    <a:pt x="0" y="1211"/>
                  </a:lnTo>
                  <a:lnTo>
                    <a:pt x="1479" y="354"/>
                  </a:lnTo>
                  <a:lnTo>
                    <a:pt x="1479" y="155"/>
                  </a:lnTo>
                  <a:lnTo>
                    <a:pt x="1479" y="49"/>
                  </a:lnTo>
                  <a:lnTo>
                    <a:pt x="1479" y="0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52"/>
            <p:cNvSpPr>
              <a:spLocks/>
            </p:cNvSpPr>
            <p:nvPr/>
          </p:nvSpPr>
          <p:spPr bwMode="auto">
            <a:xfrm>
              <a:off x="8182880" y="2987405"/>
              <a:ext cx="3087386" cy="1783449"/>
            </a:xfrm>
            <a:custGeom>
              <a:avLst/>
              <a:gdLst>
                <a:gd name="T0" fmla="*/ 0 w 2569"/>
                <a:gd name="T1" fmla="*/ 883 h 1484"/>
                <a:gd name="T2" fmla="*/ 1524 w 2569"/>
                <a:gd name="T3" fmla="*/ 0 h 1484"/>
                <a:gd name="T4" fmla="*/ 2569 w 2569"/>
                <a:gd name="T5" fmla="*/ 603 h 1484"/>
                <a:gd name="T6" fmla="*/ 1044 w 2569"/>
                <a:gd name="T7" fmla="*/ 1484 h 1484"/>
                <a:gd name="T8" fmla="*/ 0 w 2569"/>
                <a:gd name="T9" fmla="*/ 883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9" h="1484">
                  <a:moveTo>
                    <a:pt x="0" y="883"/>
                  </a:moveTo>
                  <a:lnTo>
                    <a:pt x="1524" y="0"/>
                  </a:lnTo>
                  <a:lnTo>
                    <a:pt x="2569" y="603"/>
                  </a:lnTo>
                  <a:lnTo>
                    <a:pt x="1044" y="1484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56"/>
            <p:cNvSpPr>
              <a:spLocks/>
            </p:cNvSpPr>
            <p:nvPr/>
          </p:nvSpPr>
          <p:spPr bwMode="auto">
            <a:xfrm>
              <a:off x="9437544" y="3712081"/>
              <a:ext cx="1832722" cy="1565926"/>
            </a:xfrm>
            <a:custGeom>
              <a:avLst/>
              <a:gdLst>
                <a:gd name="T0" fmla="*/ 1525 w 1525"/>
                <a:gd name="T1" fmla="*/ 0 h 1303"/>
                <a:gd name="T2" fmla="*/ 508 w 1525"/>
                <a:gd name="T3" fmla="*/ 587 h 1303"/>
                <a:gd name="T4" fmla="*/ 508 w 1525"/>
                <a:gd name="T5" fmla="*/ 587 h 1303"/>
                <a:gd name="T6" fmla="*/ 508 w 1525"/>
                <a:gd name="T7" fmla="*/ 587 h 1303"/>
                <a:gd name="T8" fmla="*/ 0 w 1525"/>
                <a:gd name="T9" fmla="*/ 881 h 1303"/>
                <a:gd name="T10" fmla="*/ 0 w 1525"/>
                <a:gd name="T11" fmla="*/ 881 h 1303"/>
                <a:gd name="T12" fmla="*/ 0 w 1525"/>
                <a:gd name="T13" fmla="*/ 1081 h 1303"/>
                <a:gd name="T14" fmla="*/ 0 w 1525"/>
                <a:gd name="T15" fmla="*/ 1094 h 1303"/>
                <a:gd name="T16" fmla="*/ 0 w 1525"/>
                <a:gd name="T17" fmla="*/ 1280 h 1303"/>
                <a:gd name="T18" fmla="*/ 0 w 1525"/>
                <a:gd name="T19" fmla="*/ 1293 h 1303"/>
                <a:gd name="T20" fmla="*/ 0 w 1525"/>
                <a:gd name="T21" fmla="*/ 1303 h 1303"/>
                <a:gd name="T22" fmla="*/ 0 w 1525"/>
                <a:gd name="T23" fmla="*/ 1303 h 1303"/>
                <a:gd name="T24" fmla="*/ 0 w 1525"/>
                <a:gd name="T25" fmla="*/ 1303 h 1303"/>
                <a:gd name="T26" fmla="*/ 551 w 1525"/>
                <a:gd name="T27" fmla="*/ 984 h 1303"/>
                <a:gd name="T28" fmla="*/ 1525 w 1525"/>
                <a:gd name="T29" fmla="*/ 420 h 1303"/>
                <a:gd name="T30" fmla="*/ 1525 w 1525"/>
                <a:gd name="T31" fmla="*/ 422 h 1303"/>
                <a:gd name="T32" fmla="*/ 1525 w 1525"/>
                <a:gd name="T33" fmla="*/ 422 h 1303"/>
                <a:gd name="T34" fmla="*/ 1525 w 1525"/>
                <a:gd name="T35" fmla="*/ 399 h 1303"/>
                <a:gd name="T36" fmla="*/ 20 w 1525"/>
                <a:gd name="T37" fmla="*/ 1269 h 1303"/>
                <a:gd name="T38" fmla="*/ 20 w 1525"/>
                <a:gd name="T39" fmla="*/ 1247 h 1303"/>
                <a:gd name="T40" fmla="*/ 20 w 1525"/>
                <a:gd name="T41" fmla="*/ 1092 h 1303"/>
                <a:gd name="T42" fmla="*/ 20 w 1525"/>
                <a:gd name="T43" fmla="*/ 1069 h 1303"/>
                <a:gd name="T44" fmla="*/ 20 w 1525"/>
                <a:gd name="T45" fmla="*/ 893 h 1303"/>
                <a:gd name="T46" fmla="*/ 1525 w 1525"/>
                <a:gd name="T47" fmla="*/ 22 h 1303"/>
                <a:gd name="T48" fmla="*/ 1525 w 1525"/>
                <a:gd name="T49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5" h="1303">
                  <a:moveTo>
                    <a:pt x="1525" y="0"/>
                  </a:moveTo>
                  <a:lnTo>
                    <a:pt x="508" y="587"/>
                  </a:lnTo>
                  <a:lnTo>
                    <a:pt x="508" y="587"/>
                  </a:lnTo>
                  <a:lnTo>
                    <a:pt x="508" y="587"/>
                  </a:lnTo>
                  <a:lnTo>
                    <a:pt x="0" y="881"/>
                  </a:lnTo>
                  <a:lnTo>
                    <a:pt x="0" y="881"/>
                  </a:lnTo>
                  <a:lnTo>
                    <a:pt x="0" y="1081"/>
                  </a:lnTo>
                  <a:lnTo>
                    <a:pt x="0" y="1094"/>
                  </a:lnTo>
                  <a:lnTo>
                    <a:pt x="0" y="1280"/>
                  </a:lnTo>
                  <a:lnTo>
                    <a:pt x="0" y="1293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551" y="984"/>
                  </a:lnTo>
                  <a:lnTo>
                    <a:pt x="1525" y="420"/>
                  </a:lnTo>
                  <a:lnTo>
                    <a:pt x="1525" y="422"/>
                  </a:lnTo>
                  <a:lnTo>
                    <a:pt x="1525" y="422"/>
                  </a:lnTo>
                  <a:lnTo>
                    <a:pt x="1525" y="399"/>
                  </a:lnTo>
                  <a:lnTo>
                    <a:pt x="20" y="1269"/>
                  </a:lnTo>
                  <a:lnTo>
                    <a:pt x="20" y="1247"/>
                  </a:lnTo>
                  <a:lnTo>
                    <a:pt x="20" y="1092"/>
                  </a:lnTo>
                  <a:lnTo>
                    <a:pt x="20" y="1069"/>
                  </a:lnTo>
                  <a:lnTo>
                    <a:pt x="20" y="893"/>
                  </a:lnTo>
                  <a:lnTo>
                    <a:pt x="1525" y="22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16"/>
            <p:cNvSpPr>
              <a:spLocks noEditPoints="1"/>
            </p:cNvSpPr>
            <p:nvPr/>
          </p:nvSpPr>
          <p:spPr bwMode="auto">
            <a:xfrm>
              <a:off x="9461579" y="3829856"/>
              <a:ext cx="1753405" cy="1320762"/>
            </a:xfrm>
            <a:custGeom>
              <a:avLst/>
              <a:gdLst>
                <a:gd name="T0" fmla="*/ 0 w 1459"/>
                <a:gd name="T1" fmla="*/ 1095 h 1099"/>
                <a:gd name="T2" fmla="*/ 1459 w 1459"/>
                <a:gd name="T3" fmla="*/ 254 h 1099"/>
                <a:gd name="T4" fmla="*/ 1 w 1459"/>
                <a:gd name="T5" fmla="*/ 1099 h 1099"/>
                <a:gd name="T6" fmla="*/ 0 w 1459"/>
                <a:gd name="T7" fmla="*/ 1095 h 1099"/>
                <a:gd name="T8" fmla="*/ 1 w 1459"/>
                <a:gd name="T9" fmla="*/ 1048 h 1099"/>
                <a:gd name="T10" fmla="*/ 1459 w 1459"/>
                <a:gd name="T11" fmla="*/ 203 h 1099"/>
                <a:gd name="T12" fmla="*/ 0 w 1459"/>
                <a:gd name="T13" fmla="*/ 1045 h 1099"/>
                <a:gd name="T14" fmla="*/ 1 w 1459"/>
                <a:gd name="T15" fmla="*/ 1048 h 1099"/>
                <a:gd name="T16" fmla="*/ 1 w 1459"/>
                <a:gd name="T17" fmla="*/ 997 h 1099"/>
                <a:gd name="T18" fmla="*/ 1459 w 1459"/>
                <a:gd name="T19" fmla="*/ 152 h 1099"/>
                <a:gd name="T20" fmla="*/ 0 w 1459"/>
                <a:gd name="T21" fmla="*/ 994 h 1099"/>
                <a:gd name="T22" fmla="*/ 1 w 1459"/>
                <a:gd name="T23" fmla="*/ 997 h 1099"/>
                <a:gd name="T24" fmla="*/ 1 w 1459"/>
                <a:gd name="T25" fmla="*/ 947 h 1099"/>
                <a:gd name="T26" fmla="*/ 1459 w 1459"/>
                <a:gd name="T27" fmla="*/ 102 h 1099"/>
                <a:gd name="T28" fmla="*/ 0 w 1459"/>
                <a:gd name="T29" fmla="*/ 943 h 1099"/>
                <a:gd name="T30" fmla="*/ 1 w 1459"/>
                <a:gd name="T31" fmla="*/ 947 h 1099"/>
                <a:gd name="T32" fmla="*/ 1 w 1459"/>
                <a:gd name="T33" fmla="*/ 896 h 1099"/>
                <a:gd name="T34" fmla="*/ 1459 w 1459"/>
                <a:gd name="T35" fmla="*/ 51 h 1099"/>
                <a:gd name="T36" fmla="*/ 0 w 1459"/>
                <a:gd name="T37" fmla="*/ 893 h 1099"/>
                <a:gd name="T38" fmla="*/ 1 w 1459"/>
                <a:gd name="T39" fmla="*/ 896 h 1099"/>
                <a:gd name="T40" fmla="*/ 1459 w 1459"/>
                <a:gd name="T41" fmla="*/ 0 h 1099"/>
                <a:gd name="T42" fmla="*/ 0 w 1459"/>
                <a:gd name="T43" fmla="*/ 842 h 1099"/>
                <a:gd name="T44" fmla="*/ 1 w 1459"/>
                <a:gd name="T45" fmla="*/ 845 h 1099"/>
                <a:gd name="T46" fmla="*/ 1459 w 1459"/>
                <a:gd name="T47" fmla="*/ 0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9" h="1099">
                  <a:moveTo>
                    <a:pt x="0" y="1095"/>
                  </a:moveTo>
                  <a:lnTo>
                    <a:pt x="1459" y="254"/>
                  </a:lnTo>
                  <a:lnTo>
                    <a:pt x="1" y="1099"/>
                  </a:lnTo>
                  <a:lnTo>
                    <a:pt x="0" y="1095"/>
                  </a:lnTo>
                  <a:close/>
                  <a:moveTo>
                    <a:pt x="1" y="1048"/>
                  </a:moveTo>
                  <a:lnTo>
                    <a:pt x="1459" y="203"/>
                  </a:lnTo>
                  <a:lnTo>
                    <a:pt x="0" y="1045"/>
                  </a:lnTo>
                  <a:lnTo>
                    <a:pt x="1" y="1048"/>
                  </a:lnTo>
                  <a:close/>
                  <a:moveTo>
                    <a:pt x="1" y="997"/>
                  </a:moveTo>
                  <a:lnTo>
                    <a:pt x="1459" y="152"/>
                  </a:lnTo>
                  <a:lnTo>
                    <a:pt x="0" y="994"/>
                  </a:lnTo>
                  <a:lnTo>
                    <a:pt x="1" y="997"/>
                  </a:lnTo>
                  <a:close/>
                  <a:moveTo>
                    <a:pt x="1" y="947"/>
                  </a:moveTo>
                  <a:lnTo>
                    <a:pt x="1459" y="102"/>
                  </a:lnTo>
                  <a:lnTo>
                    <a:pt x="0" y="943"/>
                  </a:lnTo>
                  <a:lnTo>
                    <a:pt x="1" y="947"/>
                  </a:lnTo>
                  <a:close/>
                  <a:moveTo>
                    <a:pt x="1" y="896"/>
                  </a:moveTo>
                  <a:lnTo>
                    <a:pt x="1459" y="51"/>
                  </a:lnTo>
                  <a:lnTo>
                    <a:pt x="0" y="893"/>
                  </a:lnTo>
                  <a:lnTo>
                    <a:pt x="1" y="896"/>
                  </a:lnTo>
                  <a:close/>
                  <a:moveTo>
                    <a:pt x="1459" y="0"/>
                  </a:moveTo>
                  <a:lnTo>
                    <a:pt x="0" y="842"/>
                  </a:lnTo>
                  <a:lnTo>
                    <a:pt x="1" y="845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27"/>
            <p:cNvSpPr>
              <a:spLocks/>
            </p:cNvSpPr>
            <p:nvPr/>
          </p:nvSpPr>
          <p:spPr bwMode="auto">
            <a:xfrm>
              <a:off x="8182880" y="4048581"/>
              <a:ext cx="1254664" cy="1229426"/>
            </a:xfrm>
            <a:custGeom>
              <a:avLst/>
              <a:gdLst>
                <a:gd name="T0" fmla="*/ 0 w 1044"/>
                <a:gd name="T1" fmla="*/ 0 h 1023"/>
                <a:gd name="T2" fmla="*/ 0 w 1044"/>
                <a:gd name="T3" fmla="*/ 199 h 1023"/>
                <a:gd name="T4" fmla="*/ 0 w 1044"/>
                <a:gd name="T5" fmla="*/ 212 h 1023"/>
                <a:gd name="T6" fmla="*/ 0 w 1044"/>
                <a:gd name="T7" fmla="*/ 399 h 1023"/>
                <a:gd name="T8" fmla="*/ 0 w 1044"/>
                <a:gd name="T9" fmla="*/ 412 h 1023"/>
                <a:gd name="T10" fmla="*/ 0 w 1044"/>
                <a:gd name="T11" fmla="*/ 420 h 1023"/>
                <a:gd name="T12" fmla="*/ 1044 w 1044"/>
                <a:gd name="T13" fmla="*/ 1023 h 1023"/>
                <a:gd name="T14" fmla="*/ 1044 w 1044"/>
                <a:gd name="T15" fmla="*/ 1013 h 1023"/>
                <a:gd name="T16" fmla="*/ 1044 w 1044"/>
                <a:gd name="T17" fmla="*/ 1000 h 1023"/>
                <a:gd name="T18" fmla="*/ 1044 w 1044"/>
                <a:gd name="T19" fmla="*/ 814 h 1023"/>
                <a:gd name="T20" fmla="*/ 1044 w 1044"/>
                <a:gd name="T21" fmla="*/ 801 h 1023"/>
                <a:gd name="T22" fmla="*/ 1044 w 1044"/>
                <a:gd name="T23" fmla="*/ 601 h 1023"/>
                <a:gd name="T24" fmla="*/ 0 w 1044"/>
                <a:gd name="T25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023">
                  <a:moveTo>
                    <a:pt x="0" y="0"/>
                  </a:moveTo>
                  <a:lnTo>
                    <a:pt x="0" y="199"/>
                  </a:lnTo>
                  <a:lnTo>
                    <a:pt x="0" y="212"/>
                  </a:lnTo>
                  <a:lnTo>
                    <a:pt x="0" y="399"/>
                  </a:lnTo>
                  <a:lnTo>
                    <a:pt x="0" y="412"/>
                  </a:lnTo>
                  <a:lnTo>
                    <a:pt x="0" y="420"/>
                  </a:lnTo>
                  <a:lnTo>
                    <a:pt x="1044" y="1023"/>
                  </a:lnTo>
                  <a:lnTo>
                    <a:pt x="1044" y="1013"/>
                  </a:lnTo>
                  <a:lnTo>
                    <a:pt x="1044" y="1000"/>
                  </a:lnTo>
                  <a:lnTo>
                    <a:pt x="1044" y="814"/>
                  </a:lnTo>
                  <a:lnTo>
                    <a:pt x="1044" y="801"/>
                  </a:lnTo>
                  <a:lnTo>
                    <a:pt x="1044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58"/>
            <p:cNvSpPr>
              <a:spLocks/>
            </p:cNvSpPr>
            <p:nvPr/>
          </p:nvSpPr>
          <p:spPr bwMode="auto">
            <a:xfrm>
              <a:off x="8806606" y="4095451"/>
              <a:ext cx="634543" cy="352123"/>
            </a:xfrm>
            <a:custGeom>
              <a:avLst/>
              <a:gdLst>
                <a:gd name="T0" fmla="*/ 118 w 323"/>
                <a:gd name="T1" fmla="*/ 0 h 179"/>
                <a:gd name="T2" fmla="*/ 45 w 323"/>
                <a:gd name="T3" fmla="*/ 21 h 179"/>
                <a:gd name="T4" fmla="*/ 0 w 323"/>
                <a:gd name="T5" fmla="*/ 70 h 179"/>
                <a:gd name="T6" fmla="*/ 29 w 323"/>
                <a:gd name="T7" fmla="*/ 75 h 179"/>
                <a:gd name="T8" fmla="*/ 61 w 323"/>
                <a:gd name="T9" fmla="*/ 37 h 179"/>
                <a:gd name="T10" fmla="*/ 108 w 323"/>
                <a:gd name="T11" fmla="*/ 23 h 179"/>
                <a:gd name="T12" fmla="*/ 145 w 323"/>
                <a:gd name="T13" fmla="*/ 33 h 179"/>
                <a:gd name="T14" fmla="*/ 164 w 323"/>
                <a:gd name="T15" fmla="*/ 143 h 179"/>
                <a:gd name="T16" fmla="*/ 160 w 323"/>
                <a:gd name="T17" fmla="*/ 169 h 179"/>
                <a:gd name="T18" fmla="*/ 176 w 323"/>
                <a:gd name="T19" fmla="*/ 179 h 179"/>
                <a:gd name="T20" fmla="*/ 323 w 323"/>
                <a:gd name="T21" fmla="*/ 94 h 179"/>
                <a:gd name="T22" fmla="*/ 301 w 323"/>
                <a:gd name="T23" fmla="*/ 81 h 179"/>
                <a:gd name="T24" fmla="*/ 198 w 323"/>
                <a:gd name="T25" fmla="*/ 140 h 179"/>
                <a:gd name="T26" fmla="*/ 197 w 323"/>
                <a:gd name="T27" fmla="*/ 140 h 179"/>
                <a:gd name="T28" fmla="*/ 201 w 323"/>
                <a:gd name="T29" fmla="*/ 121 h 179"/>
                <a:gd name="T30" fmla="*/ 173 w 323"/>
                <a:gd name="T31" fmla="*/ 13 h 179"/>
                <a:gd name="T32" fmla="*/ 118 w 323"/>
                <a:gd name="T3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179">
                  <a:moveTo>
                    <a:pt x="118" y="0"/>
                  </a:moveTo>
                  <a:cubicBezTo>
                    <a:pt x="95" y="0"/>
                    <a:pt x="70" y="6"/>
                    <a:pt x="45" y="21"/>
                  </a:cubicBezTo>
                  <a:cubicBezTo>
                    <a:pt x="18" y="36"/>
                    <a:pt x="4" y="54"/>
                    <a:pt x="0" y="70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2" y="65"/>
                    <a:pt x="40" y="49"/>
                    <a:pt x="61" y="37"/>
                  </a:cubicBezTo>
                  <a:cubicBezTo>
                    <a:pt x="78" y="27"/>
                    <a:pt x="94" y="23"/>
                    <a:pt x="108" y="23"/>
                  </a:cubicBezTo>
                  <a:cubicBezTo>
                    <a:pt x="122" y="23"/>
                    <a:pt x="135" y="27"/>
                    <a:pt x="145" y="33"/>
                  </a:cubicBezTo>
                  <a:cubicBezTo>
                    <a:pt x="175" y="51"/>
                    <a:pt x="174" y="81"/>
                    <a:pt x="164" y="143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01" y="81"/>
                    <a:pt x="301" y="81"/>
                    <a:pt x="301" y="81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7" y="140"/>
                    <a:pt x="197" y="140"/>
                    <a:pt x="197" y="140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8" y="70"/>
                    <a:pt x="209" y="35"/>
                    <a:pt x="173" y="13"/>
                  </a:cubicBezTo>
                  <a:cubicBezTo>
                    <a:pt x="159" y="5"/>
                    <a:pt x="140" y="0"/>
                    <a:pt x="11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7"/>
          <p:cNvGrpSpPr/>
          <p:nvPr/>
        </p:nvGrpSpPr>
        <p:grpSpPr>
          <a:xfrm>
            <a:off x="8554709" y="2355484"/>
            <a:ext cx="2476879" cy="1934874"/>
            <a:chOff x="8793387" y="2482655"/>
            <a:chExt cx="2476879" cy="1934874"/>
          </a:xfrm>
        </p:grpSpPr>
        <p:sp>
          <p:nvSpPr>
            <p:cNvPr id="35" name="Freeform 658"/>
            <p:cNvSpPr>
              <a:spLocks/>
            </p:cNvSpPr>
            <p:nvPr/>
          </p:nvSpPr>
          <p:spPr bwMode="auto">
            <a:xfrm>
              <a:off x="8793387" y="2962168"/>
              <a:ext cx="2476879" cy="1430124"/>
            </a:xfrm>
            <a:custGeom>
              <a:avLst/>
              <a:gdLst>
                <a:gd name="T0" fmla="*/ 0 w 2061"/>
                <a:gd name="T1" fmla="*/ 587 h 1190"/>
                <a:gd name="T2" fmla="*/ 1016 w 2061"/>
                <a:gd name="T3" fmla="*/ 0 h 1190"/>
                <a:gd name="T4" fmla="*/ 2061 w 2061"/>
                <a:gd name="T5" fmla="*/ 601 h 1190"/>
                <a:gd name="T6" fmla="*/ 1044 w 2061"/>
                <a:gd name="T7" fmla="*/ 1190 h 1190"/>
                <a:gd name="T8" fmla="*/ 0 w 2061"/>
                <a:gd name="T9" fmla="*/ 587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1" h="1190">
                  <a:moveTo>
                    <a:pt x="0" y="587"/>
                  </a:moveTo>
                  <a:lnTo>
                    <a:pt x="1016" y="0"/>
                  </a:lnTo>
                  <a:lnTo>
                    <a:pt x="2061" y="601"/>
                  </a:lnTo>
                  <a:lnTo>
                    <a:pt x="1044" y="119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76"/>
            <p:cNvSpPr>
              <a:spLocks/>
            </p:cNvSpPr>
            <p:nvPr/>
          </p:nvSpPr>
          <p:spPr bwMode="auto">
            <a:xfrm>
              <a:off x="10048051" y="3262614"/>
              <a:ext cx="1166933" cy="1102037"/>
            </a:xfrm>
            <a:custGeom>
              <a:avLst/>
              <a:gdLst>
                <a:gd name="T0" fmla="*/ 971 w 971"/>
                <a:gd name="T1" fmla="*/ 0 h 917"/>
                <a:gd name="T2" fmla="*/ 971 w 971"/>
                <a:gd name="T3" fmla="*/ 355 h 917"/>
                <a:gd name="T4" fmla="*/ 59 w 971"/>
                <a:gd name="T5" fmla="*/ 884 h 917"/>
                <a:gd name="T6" fmla="*/ 20 w 971"/>
                <a:gd name="T7" fmla="*/ 905 h 917"/>
                <a:gd name="T8" fmla="*/ 0 w 971"/>
                <a:gd name="T9" fmla="*/ 917 h 917"/>
                <a:gd name="T10" fmla="*/ 0 w 971"/>
                <a:gd name="T11" fmla="*/ 562 h 917"/>
                <a:gd name="T12" fmla="*/ 971 w 971"/>
                <a:gd name="T13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1" h="917">
                  <a:moveTo>
                    <a:pt x="971" y="0"/>
                  </a:moveTo>
                  <a:lnTo>
                    <a:pt x="971" y="355"/>
                  </a:lnTo>
                  <a:lnTo>
                    <a:pt x="59" y="884"/>
                  </a:lnTo>
                  <a:lnTo>
                    <a:pt x="20" y="905"/>
                  </a:lnTo>
                  <a:lnTo>
                    <a:pt x="0" y="917"/>
                  </a:lnTo>
                  <a:lnTo>
                    <a:pt x="0" y="562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80"/>
            <p:cNvSpPr>
              <a:spLocks/>
            </p:cNvSpPr>
            <p:nvPr/>
          </p:nvSpPr>
          <p:spPr bwMode="auto">
            <a:xfrm>
              <a:off x="8793387" y="2482655"/>
              <a:ext cx="2476879" cy="1427721"/>
            </a:xfrm>
            <a:custGeom>
              <a:avLst/>
              <a:gdLst>
                <a:gd name="T0" fmla="*/ 0 w 2061"/>
                <a:gd name="T1" fmla="*/ 587 h 1188"/>
                <a:gd name="T2" fmla="*/ 1016 w 2061"/>
                <a:gd name="T3" fmla="*/ 0 h 1188"/>
                <a:gd name="T4" fmla="*/ 2061 w 2061"/>
                <a:gd name="T5" fmla="*/ 602 h 1188"/>
                <a:gd name="T6" fmla="*/ 1044 w 2061"/>
                <a:gd name="T7" fmla="*/ 1188 h 1188"/>
                <a:gd name="T8" fmla="*/ 0 w 2061"/>
                <a:gd name="T9" fmla="*/ 587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1" h="1188">
                  <a:moveTo>
                    <a:pt x="0" y="587"/>
                  </a:moveTo>
                  <a:lnTo>
                    <a:pt x="1016" y="0"/>
                  </a:lnTo>
                  <a:lnTo>
                    <a:pt x="2061" y="602"/>
                  </a:lnTo>
                  <a:lnTo>
                    <a:pt x="1044" y="1188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84"/>
            <p:cNvSpPr>
              <a:spLocks/>
            </p:cNvSpPr>
            <p:nvPr/>
          </p:nvSpPr>
          <p:spPr bwMode="auto">
            <a:xfrm>
              <a:off x="10048051" y="3206130"/>
              <a:ext cx="1222215" cy="1211399"/>
            </a:xfrm>
            <a:custGeom>
              <a:avLst/>
              <a:gdLst>
                <a:gd name="T0" fmla="*/ 1017 w 1017"/>
                <a:gd name="T1" fmla="*/ 0 h 1008"/>
                <a:gd name="T2" fmla="*/ 510 w 1017"/>
                <a:gd name="T3" fmla="*/ 292 h 1008"/>
                <a:gd name="T4" fmla="*/ 510 w 1017"/>
                <a:gd name="T5" fmla="*/ 292 h 1008"/>
                <a:gd name="T6" fmla="*/ 510 w 1017"/>
                <a:gd name="T7" fmla="*/ 292 h 1008"/>
                <a:gd name="T8" fmla="*/ 0 w 1017"/>
                <a:gd name="T9" fmla="*/ 586 h 1008"/>
                <a:gd name="T10" fmla="*/ 0 w 1017"/>
                <a:gd name="T11" fmla="*/ 586 h 1008"/>
                <a:gd name="T12" fmla="*/ 0 w 1017"/>
                <a:gd name="T13" fmla="*/ 787 h 1008"/>
                <a:gd name="T14" fmla="*/ 0 w 1017"/>
                <a:gd name="T15" fmla="*/ 799 h 1008"/>
                <a:gd name="T16" fmla="*/ 0 w 1017"/>
                <a:gd name="T17" fmla="*/ 987 h 1008"/>
                <a:gd name="T18" fmla="*/ 0 w 1017"/>
                <a:gd name="T19" fmla="*/ 998 h 1008"/>
                <a:gd name="T20" fmla="*/ 0 w 1017"/>
                <a:gd name="T21" fmla="*/ 1008 h 1008"/>
                <a:gd name="T22" fmla="*/ 0 w 1017"/>
                <a:gd name="T23" fmla="*/ 1008 h 1008"/>
                <a:gd name="T24" fmla="*/ 1017 w 1017"/>
                <a:gd name="T25" fmla="*/ 421 h 1008"/>
                <a:gd name="T26" fmla="*/ 1017 w 1017"/>
                <a:gd name="T27" fmla="*/ 398 h 1008"/>
                <a:gd name="T28" fmla="*/ 997 w 1017"/>
                <a:gd name="T29" fmla="*/ 410 h 1008"/>
                <a:gd name="T30" fmla="*/ 20 w 1017"/>
                <a:gd name="T31" fmla="*/ 975 h 1008"/>
                <a:gd name="T32" fmla="*/ 20 w 1017"/>
                <a:gd name="T33" fmla="*/ 797 h 1008"/>
                <a:gd name="T34" fmla="*/ 20 w 1017"/>
                <a:gd name="T35" fmla="*/ 776 h 1008"/>
                <a:gd name="T36" fmla="*/ 20 w 1017"/>
                <a:gd name="T37" fmla="*/ 598 h 1008"/>
                <a:gd name="T38" fmla="*/ 1017 w 1017"/>
                <a:gd name="T39" fmla="*/ 21 h 1008"/>
                <a:gd name="T40" fmla="*/ 1017 w 1017"/>
                <a:gd name="T41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7" h="1008">
                  <a:moveTo>
                    <a:pt x="1017" y="0"/>
                  </a:moveTo>
                  <a:lnTo>
                    <a:pt x="510" y="292"/>
                  </a:lnTo>
                  <a:lnTo>
                    <a:pt x="510" y="292"/>
                  </a:lnTo>
                  <a:lnTo>
                    <a:pt x="510" y="29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0" y="787"/>
                  </a:lnTo>
                  <a:lnTo>
                    <a:pt x="0" y="799"/>
                  </a:lnTo>
                  <a:lnTo>
                    <a:pt x="0" y="987"/>
                  </a:lnTo>
                  <a:lnTo>
                    <a:pt x="0" y="998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1017" y="421"/>
                  </a:lnTo>
                  <a:lnTo>
                    <a:pt x="1017" y="398"/>
                  </a:lnTo>
                  <a:lnTo>
                    <a:pt x="997" y="410"/>
                  </a:lnTo>
                  <a:lnTo>
                    <a:pt x="20" y="975"/>
                  </a:lnTo>
                  <a:lnTo>
                    <a:pt x="20" y="797"/>
                  </a:lnTo>
                  <a:lnTo>
                    <a:pt x="20" y="776"/>
                  </a:lnTo>
                  <a:lnTo>
                    <a:pt x="20" y="598"/>
                  </a:lnTo>
                  <a:lnTo>
                    <a:pt x="1017" y="21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17"/>
            <p:cNvSpPr>
              <a:spLocks noEditPoints="1"/>
            </p:cNvSpPr>
            <p:nvPr/>
          </p:nvSpPr>
          <p:spPr bwMode="auto">
            <a:xfrm>
              <a:off x="10069683" y="3323905"/>
              <a:ext cx="1145301" cy="967437"/>
            </a:xfrm>
            <a:custGeom>
              <a:avLst/>
              <a:gdLst>
                <a:gd name="T0" fmla="*/ 953 w 953"/>
                <a:gd name="T1" fmla="*/ 253 h 805"/>
                <a:gd name="T2" fmla="*/ 2 w 953"/>
                <a:gd name="T3" fmla="*/ 805 h 805"/>
                <a:gd name="T4" fmla="*/ 0 w 953"/>
                <a:gd name="T5" fmla="*/ 802 h 805"/>
                <a:gd name="T6" fmla="*/ 953 w 953"/>
                <a:gd name="T7" fmla="*/ 253 h 805"/>
                <a:gd name="T8" fmla="*/ 0 w 953"/>
                <a:gd name="T9" fmla="*/ 752 h 805"/>
                <a:gd name="T10" fmla="*/ 2 w 953"/>
                <a:gd name="T11" fmla="*/ 755 h 805"/>
                <a:gd name="T12" fmla="*/ 953 w 953"/>
                <a:gd name="T13" fmla="*/ 202 h 805"/>
                <a:gd name="T14" fmla="*/ 0 w 953"/>
                <a:gd name="T15" fmla="*/ 752 h 805"/>
                <a:gd name="T16" fmla="*/ 0 w 953"/>
                <a:gd name="T17" fmla="*/ 701 h 805"/>
                <a:gd name="T18" fmla="*/ 2 w 953"/>
                <a:gd name="T19" fmla="*/ 704 h 805"/>
                <a:gd name="T20" fmla="*/ 953 w 953"/>
                <a:gd name="T21" fmla="*/ 152 h 805"/>
                <a:gd name="T22" fmla="*/ 0 w 953"/>
                <a:gd name="T23" fmla="*/ 701 h 805"/>
                <a:gd name="T24" fmla="*/ 0 w 953"/>
                <a:gd name="T25" fmla="*/ 650 h 805"/>
                <a:gd name="T26" fmla="*/ 2 w 953"/>
                <a:gd name="T27" fmla="*/ 653 h 805"/>
                <a:gd name="T28" fmla="*/ 953 w 953"/>
                <a:gd name="T29" fmla="*/ 101 h 805"/>
                <a:gd name="T30" fmla="*/ 0 w 953"/>
                <a:gd name="T31" fmla="*/ 650 h 805"/>
                <a:gd name="T32" fmla="*/ 0 w 953"/>
                <a:gd name="T33" fmla="*/ 600 h 805"/>
                <a:gd name="T34" fmla="*/ 2 w 953"/>
                <a:gd name="T35" fmla="*/ 603 h 805"/>
                <a:gd name="T36" fmla="*/ 953 w 953"/>
                <a:gd name="T37" fmla="*/ 50 h 805"/>
                <a:gd name="T38" fmla="*/ 0 w 953"/>
                <a:gd name="T39" fmla="*/ 600 h 805"/>
                <a:gd name="T40" fmla="*/ 0 w 953"/>
                <a:gd name="T41" fmla="*/ 549 h 805"/>
                <a:gd name="T42" fmla="*/ 2 w 953"/>
                <a:gd name="T43" fmla="*/ 552 h 805"/>
                <a:gd name="T44" fmla="*/ 953 w 953"/>
                <a:gd name="T45" fmla="*/ 0 h 805"/>
                <a:gd name="T46" fmla="*/ 0 w 953"/>
                <a:gd name="T47" fmla="*/ 549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3" h="805">
                  <a:moveTo>
                    <a:pt x="953" y="253"/>
                  </a:moveTo>
                  <a:lnTo>
                    <a:pt x="2" y="805"/>
                  </a:lnTo>
                  <a:lnTo>
                    <a:pt x="0" y="802"/>
                  </a:lnTo>
                  <a:lnTo>
                    <a:pt x="953" y="253"/>
                  </a:lnTo>
                  <a:close/>
                  <a:moveTo>
                    <a:pt x="0" y="752"/>
                  </a:moveTo>
                  <a:lnTo>
                    <a:pt x="2" y="755"/>
                  </a:lnTo>
                  <a:lnTo>
                    <a:pt x="953" y="202"/>
                  </a:lnTo>
                  <a:lnTo>
                    <a:pt x="0" y="752"/>
                  </a:lnTo>
                  <a:close/>
                  <a:moveTo>
                    <a:pt x="0" y="701"/>
                  </a:moveTo>
                  <a:lnTo>
                    <a:pt x="2" y="704"/>
                  </a:lnTo>
                  <a:lnTo>
                    <a:pt x="953" y="152"/>
                  </a:lnTo>
                  <a:lnTo>
                    <a:pt x="0" y="701"/>
                  </a:lnTo>
                  <a:close/>
                  <a:moveTo>
                    <a:pt x="0" y="650"/>
                  </a:moveTo>
                  <a:lnTo>
                    <a:pt x="2" y="653"/>
                  </a:lnTo>
                  <a:lnTo>
                    <a:pt x="953" y="101"/>
                  </a:lnTo>
                  <a:lnTo>
                    <a:pt x="0" y="650"/>
                  </a:lnTo>
                  <a:close/>
                  <a:moveTo>
                    <a:pt x="0" y="600"/>
                  </a:moveTo>
                  <a:lnTo>
                    <a:pt x="2" y="603"/>
                  </a:lnTo>
                  <a:lnTo>
                    <a:pt x="953" y="50"/>
                  </a:lnTo>
                  <a:lnTo>
                    <a:pt x="0" y="600"/>
                  </a:lnTo>
                  <a:close/>
                  <a:moveTo>
                    <a:pt x="0" y="549"/>
                  </a:moveTo>
                  <a:lnTo>
                    <a:pt x="2" y="552"/>
                  </a:lnTo>
                  <a:lnTo>
                    <a:pt x="953" y="0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29"/>
            <p:cNvSpPr>
              <a:spLocks/>
            </p:cNvSpPr>
            <p:nvPr/>
          </p:nvSpPr>
          <p:spPr bwMode="auto">
            <a:xfrm>
              <a:off x="8793387" y="3188103"/>
              <a:ext cx="1254664" cy="1229426"/>
            </a:xfrm>
            <a:custGeom>
              <a:avLst/>
              <a:gdLst>
                <a:gd name="T0" fmla="*/ 0 w 1044"/>
                <a:gd name="T1" fmla="*/ 0 h 1023"/>
                <a:gd name="T2" fmla="*/ 0 w 1044"/>
                <a:gd name="T3" fmla="*/ 199 h 1023"/>
                <a:gd name="T4" fmla="*/ 0 w 1044"/>
                <a:gd name="T5" fmla="*/ 212 h 1023"/>
                <a:gd name="T6" fmla="*/ 0 w 1044"/>
                <a:gd name="T7" fmla="*/ 399 h 1023"/>
                <a:gd name="T8" fmla="*/ 0 w 1044"/>
                <a:gd name="T9" fmla="*/ 412 h 1023"/>
                <a:gd name="T10" fmla="*/ 0 w 1044"/>
                <a:gd name="T11" fmla="*/ 422 h 1023"/>
                <a:gd name="T12" fmla="*/ 1044 w 1044"/>
                <a:gd name="T13" fmla="*/ 1023 h 1023"/>
                <a:gd name="T14" fmla="*/ 1044 w 1044"/>
                <a:gd name="T15" fmla="*/ 1013 h 1023"/>
                <a:gd name="T16" fmla="*/ 1044 w 1044"/>
                <a:gd name="T17" fmla="*/ 1002 h 1023"/>
                <a:gd name="T18" fmla="*/ 1044 w 1044"/>
                <a:gd name="T19" fmla="*/ 814 h 1023"/>
                <a:gd name="T20" fmla="*/ 1044 w 1044"/>
                <a:gd name="T21" fmla="*/ 802 h 1023"/>
                <a:gd name="T22" fmla="*/ 1044 w 1044"/>
                <a:gd name="T23" fmla="*/ 601 h 1023"/>
                <a:gd name="T24" fmla="*/ 0 w 1044"/>
                <a:gd name="T25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023">
                  <a:moveTo>
                    <a:pt x="0" y="0"/>
                  </a:moveTo>
                  <a:lnTo>
                    <a:pt x="0" y="199"/>
                  </a:lnTo>
                  <a:lnTo>
                    <a:pt x="0" y="212"/>
                  </a:lnTo>
                  <a:lnTo>
                    <a:pt x="0" y="399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044" y="1023"/>
                  </a:lnTo>
                  <a:lnTo>
                    <a:pt x="1044" y="1013"/>
                  </a:lnTo>
                  <a:lnTo>
                    <a:pt x="1044" y="1002"/>
                  </a:lnTo>
                  <a:lnTo>
                    <a:pt x="1044" y="814"/>
                  </a:lnTo>
                  <a:lnTo>
                    <a:pt x="1044" y="802"/>
                  </a:lnTo>
                  <a:lnTo>
                    <a:pt x="1044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59"/>
            <p:cNvSpPr>
              <a:spLocks/>
            </p:cNvSpPr>
            <p:nvPr/>
          </p:nvSpPr>
          <p:spPr bwMode="auto">
            <a:xfrm>
              <a:off x="9423122" y="3244587"/>
              <a:ext cx="585269" cy="337702"/>
            </a:xfrm>
            <a:custGeom>
              <a:avLst/>
              <a:gdLst>
                <a:gd name="T0" fmla="*/ 117 w 298"/>
                <a:gd name="T1" fmla="*/ 0 h 172"/>
                <a:gd name="T2" fmla="*/ 45 w 298"/>
                <a:gd name="T3" fmla="*/ 21 h 172"/>
                <a:gd name="T4" fmla="*/ 0 w 298"/>
                <a:gd name="T5" fmla="*/ 64 h 172"/>
                <a:gd name="T6" fmla="*/ 29 w 298"/>
                <a:gd name="T7" fmla="*/ 71 h 172"/>
                <a:gd name="T8" fmla="*/ 61 w 298"/>
                <a:gd name="T9" fmla="*/ 37 h 172"/>
                <a:gd name="T10" fmla="*/ 104 w 298"/>
                <a:gd name="T11" fmla="*/ 24 h 172"/>
                <a:gd name="T12" fmla="*/ 132 w 298"/>
                <a:gd name="T13" fmla="*/ 31 h 172"/>
                <a:gd name="T14" fmla="*/ 114 w 298"/>
                <a:gd name="T15" fmla="*/ 80 h 172"/>
                <a:gd name="T16" fmla="*/ 97 w 298"/>
                <a:gd name="T17" fmla="*/ 90 h 172"/>
                <a:gd name="T18" fmla="*/ 117 w 298"/>
                <a:gd name="T19" fmla="*/ 102 h 172"/>
                <a:gd name="T20" fmla="*/ 134 w 298"/>
                <a:gd name="T21" fmla="*/ 91 h 172"/>
                <a:gd name="T22" fmla="*/ 200 w 298"/>
                <a:gd name="T23" fmla="*/ 72 h 172"/>
                <a:gd name="T24" fmla="*/ 233 w 298"/>
                <a:gd name="T25" fmla="*/ 80 h 172"/>
                <a:gd name="T26" fmla="*/ 220 w 298"/>
                <a:gd name="T27" fmla="*/ 132 h 172"/>
                <a:gd name="T28" fmla="*/ 157 w 298"/>
                <a:gd name="T29" fmla="*/ 155 h 172"/>
                <a:gd name="T30" fmla="*/ 169 w 298"/>
                <a:gd name="T31" fmla="*/ 172 h 172"/>
                <a:gd name="T32" fmla="*/ 242 w 298"/>
                <a:gd name="T33" fmla="*/ 145 h 172"/>
                <a:gd name="T34" fmla="*/ 266 w 298"/>
                <a:gd name="T35" fmla="*/ 62 h 172"/>
                <a:gd name="T36" fmla="*/ 220 w 298"/>
                <a:gd name="T37" fmla="*/ 51 h 172"/>
                <a:gd name="T38" fmla="*/ 164 w 298"/>
                <a:gd name="T39" fmla="*/ 62 h 172"/>
                <a:gd name="T40" fmla="*/ 163 w 298"/>
                <a:gd name="T41" fmla="*/ 62 h 172"/>
                <a:gd name="T42" fmla="*/ 159 w 298"/>
                <a:gd name="T43" fmla="*/ 10 h 172"/>
                <a:gd name="T44" fmla="*/ 117 w 29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172">
                  <a:moveTo>
                    <a:pt x="117" y="0"/>
                  </a:moveTo>
                  <a:cubicBezTo>
                    <a:pt x="95" y="0"/>
                    <a:pt x="71" y="6"/>
                    <a:pt x="45" y="21"/>
                  </a:cubicBezTo>
                  <a:cubicBezTo>
                    <a:pt x="21" y="35"/>
                    <a:pt x="5" y="53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2" y="62"/>
                    <a:pt x="43" y="47"/>
                    <a:pt x="61" y="37"/>
                  </a:cubicBezTo>
                  <a:cubicBezTo>
                    <a:pt x="77" y="28"/>
                    <a:pt x="92" y="24"/>
                    <a:pt x="104" y="24"/>
                  </a:cubicBezTo>
                  <a:cubicBezTo>
                    <a:pt x="115" y="24"/>
                    <a:pt x="124" y="26"/>
                    <a:pt x="132" y="31"/>
                  </a:cubicBezTo>
                  <a:cubicBezTo>
                    <a:pt x="155" y="44"/>
                    <a:pt x="137" y="67"/>
                    <a:pt x="114" y="8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54" y="80"/>
                    <a:pt x="178" y="72"/>
                    <a:pt x="200" y="72"/>
                  </a:cubicBezTo>
                  <a:cubicBezTo>
                    <a:pt x="212" y="72"/>
                    <a:pt x="223" y="74"/>
                    <a:pt x="233" y="80"/>
                  </a:cubicBezTo>
                  <a:cubicBezTo>
                    <a:pt x="251" y="90"/>
                    <a:pt x="260" y="109"/>
                    <a:pt x="220" y="132"/>
                  </a:cubicBezTo>
                  <a:cubicBezTo>
                    <a:pt x="198" y="145"/>
                    <a:pt x="171" y="152"/>
                    <a:pt x="157" y="155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187" y="169"/>
                    <a:pt x="217" y="160"/>
                    <a:pt x="242" y="145"/>
                  </a:cubicBezTo>
                  <a:cubicBezTo>
                    <a:pt x="297" y="113"/>
                    <a:pt x="298" y="80"/>
                    <a:pt x="266" y="62"/>
                  </a:cubicBezTo>
                  <a:cubicBezTo>
                    <a:pt x="253" y="54"/>
                    <a:pt x="237" y="51"/>
                    <a:pt x="220" y="51"/>
                  </a:cubicBezTo>
                  <a:cubicBezTo>
                    <a:pt x="201" y="51"/>
                    <a:pt x="181" y="55"/>
                    <a:pt x="164" y="62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82" y="40"/>
                    <a:pt x="179" y="22"/>
                    <a:pt x="159" y="10"/>
                  </a:cubicBezTo>
                  <a:cubicBezTo>
                    <a:pt x="148" y="4"/>
                    <a:pt x="133" y="0"/>
                    <a:pt x="11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8"/>
          <p:cNvGrpSpPr/>
          <p:nvPr/>
        </p:nvGrpSpPr>
        <p:grpSpPr>
          <a:xfrm>
            <a:off x="9167619" y="1848331"/>
            <a:ext cx="1863969" cy="1581550"/>
            <a:chOff x="9406297" y="1975502"/>
            <a:chExt cx="1863969" cy="1581550"/>
          </a:xfrm>
        </p:grpSpPr>
        <p:sp>
          <p:nvSpPr>
            <p:cNvPr id="43" name="Freeform 686"/>
            <p:cNvSpPr>
              <a:spLocks/>
            </p:cNvSpPr>
            <p:nvPr/>
          </p:nvSpPr>
          <p:spPr bwMode="auto">
            <a:xfrm>
              <a:off x="9406297" y="2455014"/>
              <a:ext cx="1863969" cy="1076799"/>
            </a:xfrm>
            <a:custGeom>
              <a:avLst/>
              <a:gdLst>
                <a:gd name="T0" fmla="*/ 0 w 1551"/>
                <a:gd name="T1" fmla="*/ 294 h 896"/>
                <a:gd name="T2" fmla="*/ 506 w 1551"/>
                <a:gd name="T3" fmla="*/ 0 h 896"/>
                <a:gd name="T4" fmla="*/ 1551 w 1551"/>
                <a:gd name="T5" fmla="*/ 602 h 896"/>
                <a:gd name="T6" fmla="*/ 1044 w 1551"/>
                <a:gd name="T7" fmla="*/ 896 h 896"/>
                <a:gd name="T8" fmla="*/ 0 w 1551"/>
                <a:gd name="T9" fmla="*/ 29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96">
                  <a:moveTo>
                    <a:pt x="0" y="294"/>
                  </a:moveTo>
                  <a:lnTo>
                    <a:pt x="506" y="0"/>
                  </a:lnTo>
                  <a:lnTo>
                    <a:pt x="1551" y="602"/>
                  </a:lnTo>
                  <a:lnTo>
                    <a:pt x="1044" y="896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04"/>
            <p:cNvSpPr>
              <a:spLocks/>
            </p:cNvSpPr>
            <p:nvPr/>
          </p:nvSpPr>
          <p:spPr bwMode="auto">
            <a:xfrm>
              <a:off x="10660961" y="2755461"/>
              <a:ext cx="554023" cy="748712"/>
            </a:xfrm>
            <a:custGeom>
              <a:avLst/>
              <a:gdLst>
                <a:gd name="T0" fmla="*/ 0 w 461"/>
                <a:gd name="T1" fmla="*/ 268 h 623"/>
                <a:gd name="T2" fmla="*/ 0 w 461"/>
                <a:gd name="T3" fmla="*/ 468 h 623"/>
                <a:gd name="T4" fmla="*/ 0 w 461"/>
                <a:gd name="T5" fmla="*/ 482 h 623"/>
                <a:gd name="T6" fmla="*/ 0 w 461"/>
                <a:gd name="T7" fmla="*/ 623 h 623"/>
                <a:gd name="T8" fmla="*/ 461 w 461"/>
                <a:gd name="T9" fmla="*/ 357 h 623"/>
                <a:gd name="T10" fmla="*/ 461 w 461"/>
                <a:gd name="T11" fmla="*/ 214 h 623"/>
                <a:gd name="T12" fmla="*/ 461 w 461"/>
                <a:gd name="T13" fmla="*/ 200 h 623"/>
                <a:gd name="T14" fmla="*/ 461 w 461"/>
                <a:gd name="T15" fmla="*/ 0 h 623"/>
                <a:gd name="T16" fmla="*/ 0 w 461"/>
                <a:gd name="T17" fmla="*/ 26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623">
                  <a:moveTo>
                    <a:pt x="0" y="268"/>
                  </a:moveTo>
                  <a:lnTo>
                    <a:pt x="0" y="468"/>
                  </a:lnTo>
                  <a:lnTo>
                    <a:pt x="0" y="482"/>
                  </a:lnTo>
                  <a:lnTo>
                    <a:pt x="0" y="623"/>
                  </a:lnTo>
                  <a:lnTo>
                    <a:pt x="461" y="357"/>
                  </a:lnTo>
                  <a:lnTo>
                    <a:pt x="461" y="214"/>
                  </a:lnTo>
                  <a:lnTo>
                    <a:pt x="461" y="200"/>
                  </a:lnTo>
                  <a:lnTo>
                    <a:pt x="461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08"/>
            <p:cNvSpPr>
              <a:spLocks/>
            </p:cNvSpPr>
            <p:nvPr/>
          </p:nvSpPr>
          <p:spPr bwMode="auto">
            <a:xfrm>
              <a:off x="9406297" y="1975502"/>
              <a:ext cx="1863969" cy="1076799"/>
            </a:xfrm>
            <a:custGeom>
              <a:avLst/>
              <a:gdLst>
                <a:gd name="T0" fmla="*/ 0 w 1551"/>
                <a:gd name="T1" fmla="*/ 293 h 896"/>
                <a:gd name="T2" fmla="*/ 506 w 1551"/>
                <a:gd name="T3" fmla="*/ 0 h 896"/>
                <a:gd name="T4" fmla="*/ 1551 w 1551"/>
                <a:gd name="T5" fmla="*/ 602 h 896"/>
                <a:gd name="T6" fmla="*/ 1044 w 1551"/>
                <a:gd name="T7" fmla="*/ 896 h 896"/>
                <a:gd name="T8" fmla="*/ 0 w 1551"/>
                <a:gd name="T9" fmla="*/ 29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96">
                  <a:moveTo>
                    <a:pt x="0" y="293"/>
                  </a:moveTo>
                  <a:lnTo>
                    <a:pt x="506" y="0"/>
                  </a:lnTo>
                  <a:lnTo>
                    <a:pt x="1551" y="602"/>
                  </a:lnTo>
                  <a:lnTo>
                    <a:pt x="1044" y="896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12"/>
            <p:cNvSpPr>
              <a:spLocks/>
            </p:cNvSpPr>
            <p:nvPr/>
          </p:nvSpPr>
          <p:spPr bwMode="auto">
            <a:xfrm>
              <a:off x="10660961" y="2698977"/>
              <a:ext cx="609305" cy="858075"/>
            </a:xfrm>
            <a:custGeom>
              <a:avLst/>
              <a:gdLst>
                <a:gd name="T0" fmla="*/ 507 w 507"/>
                <a:gd name="T1" fmla="*/ 0 h 714"/>
                <a:gd name="T2" fmla="*/ 507 w 507"/>
                <a:gd name="T3" fmla="*/ 0 h 714"/>
                <a:gd name="T4" fmla="*/ 0 w 507"/>
                <a:gd name="T5" fmla="*/ 294 h 714"/>
                <a:gd name="T6" fmla="*/ 0 w 507"/>
                <a:gd name="T7" fmla="*/ 294 h 714"/>
                <a:gd name="T8" fmla="*/ 0 w 507"/>
                <a:gd name="T9" fmla="*/ 493 h 714"/>
                <a:gd name="T10" fmla="*/ 0 w 507"/>
                <a:gd name="T11" fmla="*/ 529 h 714"/>
                <a:gd name="T12" fmla="*/ 0 w 507"/>
                <a:gd name="T13" fmla="*/ 693 h 714"/>
                <a:gd name="T14" fmla="*/ 0 w 507"/>
                <a:gd name="T15" fmla="*/ 706 h 714"/>
                <a:gd name="T16" fmla="*/ 0 w 507"/>
                <a:gd name="T17" fmla="*/ 714 h 714"/>
                <a:gd name="T18" fmla="*/ 0 w 507"/>
                <a:gd name="T19" fmla="*/ 714 h 714"/>
                <a:gd name="T20" fmla="*/ 507 w 507"/>
                <a:gd name="T21" fmla="*/ 422 h 714"/>
                <a:gd name="T22" fmla="*/ 507 w 507"/>
                <a:gd name="T23" fmla="*/ 399 h 714"/>
                <a:gd name="T24" fmla="*/ 487 w 507"/>
                <a:gd name="T25" fmla="*/ 410 h 714"/>
                <a:gd name="T26" fmla="*/ 18 w 507"/>
                <a:gd name="T27" fmla="*/ 681 h 714"/>
                <a:gd name="T28" fmla="*/ 18 w 507"/>
                <a:gd name="T29" fmla="*/ 503 h 714"/>
                <a:gd name="T30" fmla="*/ 18 w 507"/>
                <a:gd name="T31" fmla="*/ 482 h 714"/>
                <a:gd name="T32" fmla="*/ 18 w 507"/>
                <a:gd name="T33" fmla="*/ 304 h 714"/>
                <a:gd name="T34" fmla="*/ 507 w 507"/>
                <a:gd name="T35" fmla="*/ 23 h 714"/>
                <a:gd name="T36" fmla="*/ 507 w 507"/>
                <a:gd name="T37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7" h="714">
                  <a:moveTo>
                    <a:pt x="507" y="0"/>
                  </a:moveTo>
                  <a:lnTo>
                    <a:pt x="507" y="0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493"/>
                  </a:lnTo>
                  <a:lnTo>
                    <a:pt x="0" y="529"/>
                  </a:lnTo>
                  <a:lnTo>
                    <a:pt x="0" y="693"/>
                  </a:lnTo>
                  <a:lnTo>
                    <a:pt x="0" y="706"/>
                  </a:lnTo>
                  <a:lnTo>
                    <a:pt x="0" y="714"/>
                  </a:lnTo>
                  <a:lnTo>
                    <a:pt x="0" y="714"/>
                  </a:lnTo>
                  <a:lnTo>
                    <a:pt x="507" y="422"/>
                  </a:lnTo>
                  <a:lnTo>
                    <a:pt x="507" y="399"/>
                  </a:lnTo>
                  <a:lnTo>
                    <a:pt x="487" y="410"/>
                  </a:lnTo>
                  <a:lnTo>
                    <a:pt x="18" y="681"/>
                  </a:lnTo>
                  <a:lnTo>
                    <a:pt x="18" y="503"/>
                  </a:lnTo>
                  <a:lnTo>
                    <a:pt x="18" y="482"/>
                  </a:lnTo>
                  <a:lnTo>
                    <a:pt x="18" y="304"/>
                  </a:lnTo>
                  <a:lnTo>
                    <a:pt x="507" y="2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18"/>
            <p:cNvSpPr>
              <a:spLocks noEditPoints="1"/>
            </p:cNvSpPr>
            <p:nvPr/>
          </p:nvSpPr>
          <p:spPr bwMode="auto">
            <a:xfrm>
              <a:off x="10680189" y="2816752"/>
              <a:ext cx="534794" cy="615314"/>
            </a:xfrm>
            <a:custGeom>
              <a:avLst/>
              <a:gdLst>
                <a:gd name="T0" fmla="*/ 0 w 445"/>
                <a:gd name="T1" fmla="*/ 510 h 512"/>
                <a:gd name="T2" fmla="*/ 445 w 445"/>
                <a:gd name="T3" fmla="*/ 253 h 512"/>
                <a:gd name="T4" fmla="*/ 2 w 445"/>
                <a:gd name="T5" fmla="*/ 512 h 512"/>
                <a:gd name="T6" fmla="*/ 0 w 445"/>
                <a:gd name="T7" fmla="*/ 510 h 512"/>
                <a:gd name="T8" fmla="*/ 445 w 445"/>
                <a:gd name="T9" fmla="*/ 0 h 512"/>
                <a:gd name="T10" fmla="*/ 0 w 445"/>
                <a:gd name="T11" fmla="*/ 255 h 512"/>
                <a:gd name="T12" fmla="*/ 2 w 445"/>
                <a:gd name="T13" fmla="*/ 258 h 512"/>
                <a:gd name="T14" fmla="*/ 445 w 445"/>
                <a:gd name="T15" fmla="*/ 0 h 512"/>
                <a:gd name="T16" fmla="*/ 2 w 445"/>
                <a:gd name="T17" fmla="*/ 461 h 512"/>
                <a:gd name="T18" fmla="*/ 445 w 445"/>
                <a:gd name="T19" fmla="*/ 203 h 512"/>
                <a:gd name="T20" fmla="*/ 0 w 445"/>
                <a:gd name="T21" fmla="*/ 458 h 512"/>
                <a:gd name="T22" fmla="*/ 2 w 445"/>
                <a:gd name="T23" fmla="*/ 461 h 512"/>
                <a:gd name="T24" fmla="*/ 2 w 445"/>
                <a:gd name="T25" fmla="*/ 410 h 512"/>
                <a:gd name="T26" fmla="*/ 445 w 445"/>
                <a:gd name="T27" fmla="*/ 152 h 512"/>
                <a:gd name="T28" fmla="*/ 0 w 445"/>
                <a:gd name="T29" fmla="*/ 407 h 512"/>
                <a:gd name="T30" fmla="*/ 2 w 445"/>
                <a:gd name="T31" fmla="*/ 410 h 512"/>
                <a:gd name="T32" fmla="*/ 2 w 445"/>
                <a:gd name="T33" fmla="*/ 309 h 512"/>
                <a:gd name="T34" fmla="*/ 445 w 445"/>
                <a:gd name="T35" fmla="*/ 51 h 512"/>
                <a:gd name="T36" fmla="*/ 0 w 445"/>
                <a:gd name="T37" fmla="*/ 306 h 512"/>
                <a:gd name="T38" fmla="*/ 2 w 445"/>
                <a:gd name="T39" fmla="*/ 309 h 512"/>
                <a:gd name="T40" fmla="*/ 2 w 445"/>
                <a:gd name="T41" fmla="*/ 360 h 512"/>
                <a:gd name="T42" fmla="*/ 445 w 445"/>
                <a:gd name="T43" fmla="*/ 101 h 512"/>
                <a:gd name="T44" fmla="*/ 0 w 445"/>
                <a:gd name="T45" fmla="*/ 356 h 512"/>
                <a:gd name="T46" fmla="*/ 2 w 445"/>
                <a:gd name="T47" fmla="*/ 3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512">
                  <a:moveTo>
                    <a:pt x="0" y="510"/>
                  </a:moveTo>
                  <a:lnTo>
                    <a:pt x="445" y="253"/>
                  </a:lnTo>
                  <a:lnTo>
                    <a:pt x="2" y="512"/>
                  </a:lnTo>
                  <a:lnTo>
                    <a:pt x="0" y="510"/>
                  </a:lnTo>
                  <a:close/>
                  <a:moveTo>
                    <a:pt x="445" y="0"/>
                  </a:moveTo>
                  <a:lnTo>
                    <a:pt x="0" y="255"/>
                  </a:lnTo>
                  <a:lnTo>
                    <a:pt x="2" y="258"/>
                  </a:lnTo>
                  <a:lnTo>
                    <a:pt x="445" y="0"/>
                  </a:lnTo>
                  <a:close/>
                  <a:moveTo>
                    <a:pt x="2" y="461"/>
                  </a:moveTo>
                  <a:lnTo>
                    <a:pt x="445" y="203"/>
                  </a:lnTo>
                  <a:lnTo>
                    <a:pt x="0" y="458"/>
                  </a:lnTo>
                  <a:lnTo>
                    <a:pt x="2" y="461"/>
                  </a:lnTo>
                  <a:close/>
                  <a:moveTo>
                    <a:pt x="2" y="410"/>
                  </a:moveTo>
                  <a:lnTo>
                    <a:pt x="445" y="152"/>
                  </a:lnTo>
                  <a:lnTo>
                    <a:pt x="0" y="407"/>
                  </a:lnTo>
                  <a:lnTo>
                    <a:pt x="2" y="410"/>
                  </a:lnTo>
                  <a:close/>
                  <a:moveTo>
                    <a:pt x="2" y="309"/>
                  </a:moveTo>
                  <a:lnTo>
                    <a:pt x="445" y="51"/>
                  </a:lnTo>
                  <a:lnTo>
                    <a:pt x="0" y="306"/>
                  </a:lnTo>
                  <a:lnTo>
                    <a:pt x="2" y="309"/>
                  </a:lnTo>
                  <a:close/>
                  <a:moveTo>
                    <a:pt x="2" y="360"/>
                  </a:moveTo>
                  <a:lnTo>
                    <a:pt x="445" y="101"/>
                  </a:lnTo>
                  <a:lnTo>
                    <a:pt x="0" y="356"/>
                  </a:lnTo>
                  <a:lnTo>
                    <a:pt x="2" y="36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31"/>
            <p:cNvSpPr>
              <a:spLocks/>
            </p:cNvSpPr>
            <p:nvPr/>
          </p:nvSpPr>
          <p:spPr bwMode="auto">
            <a:xfrm>
              <a:off x="9406297" y="2327625"/>
              <a:ext cx="1254664" cy="1229426"/>
            </a:xfrm>
            <a:custGeom>
              <a:avLst/>
              <a:gdLst>
                <a:gd name="T0" fmla="*/ 0 w 1044"/>
                <a:gd name="T1" fmla="*/ 0 h 1023"/>
                <a:gd name="T2" fmla="*/ 0 w 1044"/>
                <a:gd name="T3" fmla="*/ 201 h 1023"/>
                <a:gd name="T4" fmla="*/ 0 w 1044"/>
                <a:gd name="T5" fmla="*/ 237 h 1023"/>
                <a:gd name="T6" fmla="*/ 0 w 1044"/>
                <a:gd name="T7" fmla="*/ 400 h 1023"/>
                <a:gd name="T8" fmla="*/ 0 w 1044"/>
                <a:gd name="T9" fmla="*/ 412 h 1023"/>
                <a:gd name="T10" fmla="*/ 0 w 1044"/>
                <a:gd name="T11" fmla="*/ 422 h 1023"/>
                <a:gd name="T12" fmla="*/ 1044 w 1044"/>
                <a:gd name="T13" fmla="*/ 1023 h 1023"/>
                <a:gd name="T14" fmla="*/ 1044 w 1044"/>
                <a:gd name="T15" fmla="*/ 1015 h 1023"/>
                <a:gd name="T16" fmla="*/ 1044 w 1044"/>
                <a:gd name="T17" fmla="*/ 1002 h 1023"/>
                <a:gd name="T18" fmla="*/ 1044 w 1044"/>
                <a:gd name="T19" fmla="*/ 838 h 1023"/>
                <a:gd name="T20" fmla="*/ 1044 w 1044"/>
                <a:gd name="T21" fmla="*/ 802 h 1023"/>
                <a:gd name="T22" fmla="*/ 1044 w 1044"/>
                <a:gd name="T23" fmla="*/ 603 h 1023"/>
                <a:gd name="T24" fmla="*/ 0 w 1044"/>
                <a:gd name="T25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023">
                  <a:moveTo>
                    <a:pt x="0" y="0"/>
                  </a:moveTo>
                  <a:lnTo>
                    <a:pt x="0" y="201"/>
                  </a:lnTo>
                  <a:lnTo>
                    <a:pt x="0" y="237"/>
                  </a:lnTo>
                  <a:lnTo>
                    <a:pt x="0" y="400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044" y="1023"/>
                  </a:lnTo>
                  <a:lnTo>
                    <a:pt x="1044" y="1015"/>
                  </a:lnTo>
                  <a:lnTo>
                    <a:pt x="1044" y="1002"/>
                  </a:lnTo>
                  <a:lnTo>
                    <a:pt x="1044" y="838"/>
                  </a:lnTo>
                  <a:lnTo>
                    <a:pt x="1044" y="802"/>
                  </a:lnTo>
                  <a:lnTo>
                    <a:pt x="1044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60"/>
            <p:cNvSpPr>
              <a:spLocks noEditPoints="1"/>
            </p:cNvSpPr>
            <p:nvPr/>
          </p:nvSpPr>
          <p:spPr bwMode="auto">
            <a:xfrm>
              <a:off x="10142992" y="2351661"/>
              <a:ext cx="456678" cy="319675"/>
            </a:xfrm>
            <a:custGeom>
              <a:avLst/>
              <a:gdLst>
                <a:gd name="T0" fmla="*/ 54 w 233"/>
                <a:gd name="T1" fmla="*/ 133 h 163"/>
                <a:gd name="T2" fmla="*/ 53 w 233"/>
                <a:gd name="T3" fmla="*/ 132 h 163"/>
                <a:gd name="T4" fmla="*/ 41 w 233"/>
                <a:gd name="T5" fmla="*/ 61 h 163"/>
                <a:gd name="T6" fmla="*/ 31 w 233"/>
                <a:gd name="T7" fmla="*/ 32 h 163"/>
                <a:gd name="T8" fmla="*/ 32 w 233"/>
                <a:gd name="T9" fmla="*/ 32 h 163"/>
                <a:gd name="T10" fmla="*/ 62 w 233"/>
                <a:gd name="T11" fmla="*/ 50 h 163"/>
                <a:gd name="T12" fmla="*/ 129 w 233"/>
                <a:gd name="T13" fmla="*/ 89 h 163"/>
                <a:gd name="T14" fmla="*/ 54 w 233"/>
                <a:gd name="T15" fmla="*/ 133 h 163"/>
                <a:gd name="T16" fmla="*/ 34 w 233"/>
                <a:gd name="T17" fmla="*/ 0 h 163"/>
                <a:gd name="T18" fmla="*/ 0 w 233"/>
                <a:gd name="T19" fmla="*/ 20 h 163"/>
                <a:gd name="T20" fmla="*/ 25 w 233"/>
                <a:gd name="T21" fmla="*/ 153 h 163"/>
                <a:gd name="T22" fmla="*/ 43 w 233"/>
                <a:gd name="T23" fmla="*/ 163 h 163"/>
                <a:gd name="T24" fmla="*/ 150 w 233"/>
                <a:gd name="T25" fmla="*/ 101 h 163"/>
                <a:gd name="T26" fmla="*/ 204 w 233"/>
                <a:gd name="T27" fmla="*/ 132 h 163"/>
                <a:gd name="T28" fmla="*/ 233 w 233"/>
                <a:gd name="T29" fmla="*/ 115 h 163"/>
                <a:gd name="T30" fmla="*/ 179 w 233"/>
                <a:gd name="T31" fmla="*/ 84 h 163"/>
                <a:gd name="T32" fmla="*/ 211 w 233"/>
                <a:gd name="T33" fmla="*/ 65 h 163"/>
                <a:gd name="T34" fmla="*/ 190 w 233"/>
                <a:gd name="T35" fmla="*/ 53 h 163"/>
                <a:gd name="T36" fmla="*/ 158 w 233"/>
                <a:gd name="T37" fmla="*/ 72 h 163"/>
                <a:gd name="T38" fmla="*/ 34 w 233"/>
                <a:gd name="T3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3" h="163">
                  <a:moveTo>
                    <a:pt x="54" y="133"/>
                  </a:moveTo>
                  <a:cubicBezTo>
                    <a:pt x="53" y="132"/>
                    <a:pt x="53" y="132"/>
                    <a:pt x="53" y="132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38" y="51"/>
                    <a:pt x="35" y="43"/>
                    <a:pt x="31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8"/>
                    <a:pt x="51" y="44"/>
                    <a:pt x="62" y="50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34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33" y="115"/>
                    <a:pt x="233" y="115"/>
                    <a:pt x="233" y="115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29"/>
          <p:cNvSpPr>
            <a:spLocks noChangeArrowheads="1"/>
          </p:cNvSpPr>
          <p:nvPr/>
        </p:nvSpPr>
        <p:spPr bwMode="auto">
          <a:xfrm>
            <a:off x="5778551" y="2087124"/>
            <a:ext cx="369946" cy="381690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1" name="Freeform 97"/>
          <p:cNvSpPr>
            <a:spLocks noChangeArrowheads="1"/>
          </p:cNvSpPr>
          <p:nvPr/>
        </p:nvSpPr>
        <p:spPr bwMode="auto">
          <a:xfrm>
            <a:off x="5756532" y="2960213"/>
            <a:ext cx="413985" cy="355266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2" name="Freeform 101"/>
          <p:cNvSpPr>
            <a:spLocks noChangeArrowheads="1"/>
          </p:cNvSpPr>
          <p:nvPr/>
        </p:nvSpPr>
        <p:spPr bwMode="auto">
          <a:xfrm>
            <a:off x="5756531" y="4698452"/>
            <a:ext cx="413986" cy="317097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3" name="Freeform 149"/>
          <p:cNvSpPr>
            <a:spLocks noChangeArrowheads="1"/>
          </p:cNvSpPr>
          <p:nvPr/>
        </p:nvSpPr>
        <p:spPr bwMode="auto">
          <a:xfrm>
            <a:off x="5812317" y="3791597"/>
            <a:ext cx="302414" cy="411051"/>
          </a:xfrm>
          <a:custGeom>
            <a:avLst/>
            <a:gdLst>
              <a:gd name="T0" fmla="*/ 47616 w 364"/>
              <a:gd name="T1" fmla="*/ 213771 h 498"/>
              <a:gd name="T2" fmla="*/ 47616 w 364"/>
              <a:gd name="T3" fmla="*/ 213771 h 498"/>
              <a:gd name="T4" fmla="*/ 79061 w 364"/>
              <a:gd name="T5" fmla="*/ 221804 h 498"/>
              <a:gd name="T6" fmla="*/ 111404 w 364"/>
              <a:gd name="T7" fmla="*/ 213771 h 498"/>
              <a:gd name="T8" fmla="*/ 111404 w 364"/>
              <a:gd name="T9" fmla="*/ 190117 h 498"/>
              <a:gd name="T10" fmla="*/ 47616 w 364"/>
              <a:gd name="T11" fmla="*/ 190117 h 498"/>
              <a:gd name="T12" fmla="*/ 47616 w 364"/>
              <a:gd name="T13" fmla="*/ 213771 h 498"/>
              <a:gd name="T14" fmla="*/ 111404 w 364"/>
              <a:gd name="T15" fmla="*/ 178514 h 498"/>
              <a:gd name="T16" fmla="*/ 111404 w 364"/>
              <a:gd name="T17" fmla="*/ 178514 h 498"/>
              <a:gd name="T18" fmla="*/ 159020 w 364"/>
              <a:gd name="T19" fmla="*/ 67389 h 498"/>
              <a:gd name="T20" fmla="*/ 79061 w 364"/>
              <a:gd name="T21" fmla="*/ 0 h 498"/>
              <a:gd name="T22" fmla="*/ 0 w 364"/>
              <a:gd name="T23" fmla="*/ 67389 h 498"/>
              <a:gd name="T24" fmla="*/ 47616 w 364"/>
              <a:gd name="T25" fmla="*/ 178514 h 498"/>
              <a:gd name="T26" fmla="*/ 111404 w 364"/>
              <a:gd name="T27" fmla="*/ 178514 h 498"/>
              <a:gd name="T28" fmla="*/ 23808 w 364"/>
              <a:gd name="T29" fmla="*/ 67389 h 498"/>
              <a:gd name="T30" fmla="*/ 23808 w 364"/>
              <a:gd name="T31" fmla="*/ 67389 h 498"/>
              <a:gd name="T32" fmla="*/ 79061 w 364"/>
              <a:gd name="T33" fmla="*/ 23653 h 498"/>
              <a:gd name="T34" fmla="*/ 135212 w 364"/>
              <a:gd name="T35" fmla="*/ 67389 h 498"/>
              <a:gd name="T36" fmla="*/ 115447 w 364"/>
              <a:gd name="T37" fmla="*/ 111125 h 498"/>
              <a:gd name="T38" fmla="*/ 87147 w 364"/>
              <a:gd name="T39" fmla="*/ 158431 h 498"/>
              <a:gd name="T40" fmla="*/ 71424 w 364"/>
              <a:gd name="T41" fmla="*/ 158431 h 498"/>
              <a:gd name="T42" fmla="*/ 43573 w 364"/>
              <a:gd name="T43" fmla="*/ 111125 h 498"/>
              <a:gd name="T44" fmla="*/ 23808 w 364"/>
              <a:gd name="T45" fmla="*/ 67389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4" name="Rectangle 189"/>
          <p:cNvSpPr/>
          <p:nvPr/>
        </p:nvSpPr>
        <p:spPr>
          <a:xfrm>
            <a:off x="6401121" y="2010204"/>
            <a:ext cx="230008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</a:rPr>
              <a:t>您的内容打在这里，或通过复制您的文本后在此框中选择粘贴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55" name="Rectangle 190"/>
          <p:cNvSpPr/>
          <p:nvPr/>
        </p:nvSpPr>
        <p:spPr>
          <a:xfrm>
            <a:off x="6401122" y="2870081"/>
            <a:ext cx="192298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</a:rPr>
              <a:t>您的内容打在这里，或复制文本后在此粘贴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56" name="Rectangle 191"/>
          <p:cNvSpPr/>
          <p:nvPr/>
        </p:nvSpPr>
        <p:spPr>
          <a:xfrm>
            <a:off x="6273132" y="3736722"/>
            <a:ext cx="163441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</a:rPr>
              <a:t>您的内容打在这里，或复制文本后在此粘贴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57" name="Rectangle 192"/>
          <p:cNvSpPr/>
          <p:nvPr/>
        </p:nvSpPr>
        <p:spPr>
          <a:xfrm>
            <a:off x="6314036" y="4612856"/>
            <a:ext cx="93017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</a:rPr>
              <a:t>您的内容打在这里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58" name="Oval 13"/>
          <p:cNvSpPr/>
          <p:nvPr/>
        </p:nvSpPr>
        <p:spPr>
          <a:xfrm>
            <a:off x="2920029" y="2007702"/>
            <a:ext cx="219740" cy="21974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latin typeface="+mj-lt"/>
              </a:rPr>
              <a:t>1</a:t>
            </a:r>
          </a:p>
        </p:txBody>
      </p:sp>
      <p:sp>
        <p:nvSpPr>
          <p:cNvPr id="59" name="TextBox 14"/>
          <p:cNvSpPr txBox="1"/>
          <p:nvPr/>
        </p:nvSpPr>
        <p:spPr>
          <a:xfrm>
            <a:off x="3175093" y="1963684"/>
            <a:ext cx="162095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1400" b="1">
                <a:solidFill>
                  <a:schemeClr val="tx2"/>
                </a:solidFill>
              </a:rPr>
              <a:t>您的内容打在这里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60" name="Rectangle 201"/>
          <p:cNvSpPr/>
          <p:nvPr/>
        </p:nvSpPr>
        <p:spPr>
          <a:xfrm>
            <a:off x="1805820" y="1963684"/>
            <a:ext cx="111512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b="1">
                <a:solidFill>
                  <a:schemeClr val="tx2"/>
                </a:solidFill>
              </a:rPr>
              <a:t>添加标题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61" name="Freeform 101"/>
          <p:cNvSpPr>
            <a:spLocks noChangeArrowheads="1"/>
          </p:cNvSpPr>
          <p:nvPr/>
        </p:nvSpPr>
        <p:spPr bwMode="auto">
          <a:xfrm>
            <a:off x="1352174" y="1959024"/>
            <a:ext cx="413986" cy="317097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2" name="Freeform 149"/>
          <p:cNvSpPr>
            <a:spLocks noChangeArrowheads="1"/>
          </p:cNvSpPr>
          <p:nvPr/>
        </p:nvSpPr>
        <p:spPr bwMode="auto">
          <a:xfrm>
            <a:off x="1407960" y="2852877"/>
            <a:ext cx="302414" cy="411051"/>
          </a:xfrm>
          <a:custGeom>
            <a:avLst/>
            <a:gdLst>
              <a:gd name="T0" fmla="*/ 47616 w 364"/>
              <a:gd name="T1" fmla="*/ 213771 h 498"/>
              <a:gd name="T2" fmla="*/ 47616 w 364"/>
              <a:gd name="T3" fmla="*/ 213771 h 498"/>
              <a:gd name="T4" fmla="*/ 79061 w 364"/>
              <a:gd name="T5" fmla="*/ 221804 h 498"/>
              <a:gd name="T6" fmla="*/ 111404 w 364"/>
              <a:gd name="T7" fmla="*/ 213771 h 498"/>
              <a:gd name="T8" fmla="*/ 111404 w 364"/>
              <a:gd name="T9" fmla="*/ 190117 h 498"/>
              <a:gd name="T10" fmla="*/ 47616 w 364"/>
              <a:gd name="T11" fmla="*/ 190117 h 498"/>
              <a:gd name="T12" fmla="*/ 47616 w 364"/>
              <a:gd name="T13" fmla="*/ 213771 h 498"/>
              <a:gd name="T14" fmla="*/ 111404 w 364"/>
              <a:gd name="T15" fmla="*/ 178514 h 498"/>
              <a:gd name="T16" fmla="*/ 111404 w 364"/>
              <a:gd name="T17" fmla="*/ 178514 h 498"/>
              <a:gd name="T18" fmla="*/ 159020 w 364"/>
              <a:gd name="T19" fmla="*/ 67389 h 498"/>
              <a:gd name="T20" fmla="*/ 79061 w 364"/>
              <a:gd name="T21" fmla="*/ 0 h 498"/>
              <a:gd name="T22" fmla="*/ 0 w 364"/>
              <a:gd name="T23" fmla="*/ 67389 h 498"/>
              <a:gd name="T24" fmla="*/ 47616 w 364"/>
              <a:gd name="T25" fmla="*/ 178514 h 498"/>
              <a:gd name="T26" fmla="*/ 111404 w 364"/>
              <a:gd name="T27" fmla="*/ 178514 h 498"/>
              <a:gd name="T28" fmla="*/ 23808 w 364"/>
              <a:gd name="T29" fmla="*/ 67389 h 498"/>
              <a:gd name="T30" fmla="*/ 23808 w 364"/>
              <a:gd name="T31" fmla="*/ 67389 h 498"/>
              <a:gd name="T32" fmla="*/ 79061 w 364"/>
              <a:gd name="T33" fmla="*/ 23653 h 498"/>
              <a:gd name="T34" fmla="*/ 135212 w 364"/>
              <a:gd name="T35" fmla="*/ 67389 h 498"/>
              <a:gd name="T36" fmla="*/ 115447 w 364"/>
              <a:gd name="T37" fmla="*/ 111125 h 498"/>
              <a:gd name="T38" fmla="*/ 87147 w 364"/>
              <a:gd name="T39" fmla="*/ 158431 h 498"/>
              <a:gd name="T40" fmla="*/ 71424 w 364"/>
              <a:gd name="T41" fmla="*/ 158431 h 498"/>
              <a:gd name="T42" fmla="*/ 43573 w 364"/>
              <a:gd name="T43" fmla="*/ 111125 h 498"/>
              <a:gd name="T44" fmla="*/ 23808 w 364"/>
              <a:gd name="T45" fmla="*/ 67389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3" name="Oval 207"/>
          <p:cNvSpPr/>
          <p:nvPr/>
        </p:nvSpPr>
        <p:spPr>
          <a:xfrm>
            <a:off x="2920029" y="2954366"/>
            <a:ext cx="219740" cy="21974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latin typeface="+mj-lt"/>
              </a:rPr>
              <a:t>2</a:t>
            </a:r>
          </a:p>
        </p:txBody>
      </p:sp>
      <p:sp>
        <p:nvSpPr>
          <p:cNvPr id="64" name="TextBox 208"/>
          <p:cNvSpPr txBox="1"/>
          <p:nvPr/>
        </p:nvSpPr>
        <p:spPr>
          <a:xfrm>
            <a:off x="3175093" y="2910348"/>
            <a:ext cx="162095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1400" b="1">
                <a:solidFill>
                  <a:schemeClr val="tx2"/>
                </a:solidFill>
              </a:rPr>
              <a:t>您的内容打在这里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65" name="Rectangle 209"/>
          <p:cNvSpPr/>
          <p:nvPr/>
        </p:nvSpPr>
        <p:spPr>
          <a:xfrm>
            <a:off x="1805820" y="2910348"/>
            <a:ext cx="111512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b="1">
                <a:solidFill>
                  <a:schemeClr val="tx2"/>
                </a:solidFill>
              </a:rPr>
              <a:t>添加标题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66" name="Freeform 97"/>
          <p:cNvSpPr>
            <a:spLocks noChangeArrowheads="1"/>
          </p:cNvSpPr>
          <p:nvPr/>
        </p:nvSpPr>
        <p:spPr bwMode="auto">
          <a:xfrm>
            <a:off x="1352175" y="3830441"/>
            <a:ext cx="413985" cy="355266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7" name="Oval 211"/>
          <p:cNvSpPr/>
          <p:nvPr/>
        </p:nvSpPr>
        <p:spPr>
          <a:xfrm>
            <a:off x="2920029" y="3901030"/>
            <a:ext cx="219740" cy="21974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latin typeface="+mj-lt"/>
              </a:rPr>
              <a:t>3</a:t>
            </a:r>
          </a:p>
        </p:txBody>
      </p:sp>
      <p:sp>
        <p:nvSpPr>
          <p:cNvPr id="68" name="TextBox 212"/>
          <p:cNvSpPr txBox="1"/>
          <p:nvPr/>
        </p:nvSpPr>
        <p:spPr>
          <a:xfrm>
            <a:off x="3175093" y="3857012"/>
            <a:ext cx="162095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1400" b="1">
                <a:solidFill>
                  <a:schemeClr val="tx2"/>
                </a:solidFill>
              </a:rPr>
              <a:t>您的内容打在这里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69" name="Rectangle 213"/>
          <p:cNvSpPr/>
          <p:nvPr/>
        </p:nvSpPr>
        <p:spPr>
          <a:xfrm>
            <a:off x="1805820" y="3857012"/>
            <a:ext cx="111512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b="1">
                <a:solidFill>
                  <a:schemeClr val="tx2"/>
                </a:solidFill>
              </a:rPr>
              <a:t>添加标题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70" name="Freeform 29"/>
          <p:cNvSpPr>
            <a:spLocks noChangeArrowheads="1"/>
          </p:cNvSpPr>
          <p:nvPr/>
        </p:nvSpPr>
        <p:spPr bwMode="auto">
          <a:xfrm>
            <a:off x="1374194" y="4766871"/>
            <a:ext cx="369946" cy="381690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1" name="Oval 214"/>
          <p:cNvSpPr/>
          <p:nvPr/>
        </p:nvSpPr>
        <p:spPr>
          <a:xfrm>
            <a:off x="2920029" y="4847695"/>
            <a:ext cx="219740" cy="21974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latin typeface="+mj-lt"/>
              </a:rPr>
              <a:t>4</a:t>
            </a:r>
          </a:p>
        </p:txBody>
      </p:sp>
      <p:sp>
        <p:nvSpPr>
          <p:cNvPr id="72" name="TextBox 215"/>
          <p:cNvSpPr txBox="1"/>
          <p:nvPr/>
        </p:nvSpPr>
        <p:spPr>
          <a:xfrm>
            <a:off x="3175093" y="4803677"/>
            <a:ext cx="162095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1400" b="1">
                <a:solidFill>
                  <a:schemeClr val="tx2"/>
                </a:solidFill>
              </a:rPr>
              <a:t>您的内容打在这里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73" name="Rectangle 216"/>
          <p:cNvSpPr/>
          <p:nvPr/>
        </p:nvSpPr>
        <p:spPr>
          <a:xfrm>
            <a:off x="1805820" y="4803677"/>
            <a:ext cx="111512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b="1">
                <a:solidFill>
                  <a:schemeClr val="tx2"/>
                </a:solidFill>
              </a:rPr>
              <a:t>添加标题</a:t>
            </a:r>
            <a:endParaRPr lang="en-US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78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10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1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1" grpId="0" animBg="1"/>
          <p:bldP spid="52" grpId="0" animBg="1"/>
          <p:bldP spid="53" grpId="0" animBg="1"/>
          <p:bldP spid="54" grpId="0"/>
          <p:bldP spid="55" grpId="0"/>
          <p:bldP spid="56" grpId="0"/>
          <p:bldP spid="57" grpId="0"/>
          <p:bldP spid="58" grpId="0" animBg="1"/>
          <p:bldP spid="59" grpId="0"/>
          <p:bldP spid="60" grpId="0"/>
          <p:bldP spid="61" grpId="0" animBg="1"/>
          <p:bldP spid="62" grpId="0" animBg="1"/>
          <p:bldP spid="63" grpId="0" animBg="1"/>
          <p:bldP spid="64" grpId="0"/>
          <p:bldP spid="65" grpId="0"/>
          <p:bldP spid="66" grpId="0" animBg="1"/>
          <p:bldP spid="67" grpId="0" animBg="1"/>
          <p:bldP spid="68" grpId="0"/>
          <p:bldP spid="69" grpId="0"/>
          <p:bldP spid="70" grpId="0" animBg="1"/>
          <p:bldP spid="71" grpId="0" animBg="1"/>
          <p:bldP spid="72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10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1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1" grpId="0" animBg="1"/>
          <p:bldP spid="52" grpId="0" animBg="1"/>
          <p:bldP spid="53" grpId="0" animBg="1"/>
          <p:bldP spid="54" grpId="0"/>
          <p:bldP spid="55" grpId="0"/>
          <p:bldP spid="56" grpId="0"/>
          <p:bldP spid="57" grpId="0"/>
          <p:bldP spid="58" grpId="0" animBg="1"/>
          <p:bldP spid="59" grpId="0"/>
          <p:bldP spid="60" grpId="0"/>
          <p:bldP spid="61" grpId="0" animBg="1"/>
          <p:bldP spid="62" grpId="0" animBg="1"/>
          <p:bldP spid="63" grpId="0" animBg="1"/>
          <p:bldP spid="64" grpId="0"/>
          <p:bldP spid="65" grpId="0"/>
          <p:bldP spid="66" grpId="0" animBg="1"/>
          <p:bldP spid="67" grpId="0" animBg="1"/>
          <p:bldP spid="68" grpId="0"/>
          <p:bldP spid="69" grpId="0"/>
          <p:bldP spid="70" grpId="0" animBg="1"/>
          <p:bldP spid="71" grpId="0" animBg="1"/>
          <p:bldP spid="72" grpId="0"/>
          <p:bldP spid="73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6540798" y="2986811"/>
            <a:ext cx="1352737" cy="1489916"/>
            <a:chOff x="6549763" y="2565470"/>
            <a:chExt cx="1352737" cy="1489916"/>
          </a:xfrm>
        </p:grpSpPr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549763" y="2565470"/>
              <a:ext cx="1352737" cy="294681"/>
            </a:xfrm>
            <a:custGeom>
              <a:avLst/>
              <a:gdLst>
                <a:gd name="T0" fmla="*/ 0 w 1065"/>
                <a:gd name="T1" fmla="*/ 232 h 232"/>
                <a:gd name="T2" fmla="*/ 1065 w 1065"/>
                <a:gd name="T3" fmla="*/ 232 h 232"/>
                <a:gd name="T4" fmla="*/ 972 w 1065"/>
                <a:gd name="T5" fmla="*/ 0 h 232"/>
                <a:gd name="T6" fmla="*/ 92 w 1065"/>
                <a:gd name="T7" fmla="*/ 0 h 232"/>
                <a:gd name="T8" fmla="*/ 0 w 1065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232">
                  <a:moveTo>
                    <a:pt x="0" y="232"/>
                  </a:moveTo>
                  <a:lnTo>
                    <a:pt x="1065" y="232"/>
                  </a:lnTo>
                  <a:lnTo>
                    <a:pt x="972" y="0"/>
                  </a:lnTo>
                  <a:lnTo>
                    <a:pt x="92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6549763" y="2860151"/>
              <a:ext cx="1352737" cy="11952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AutoShape 66"/>
            <p:cNvSpPr>
              <a:spLocks/>
            </p:cNvSpPr>
            <p:nvPr/>
          </p:nvSpPr>
          <p:spPr bwMode="auto">
            <a:xfrm>
              <a:off x="7024121" y="3245364"/>
              <a:ext cx="421271" cy="42138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03" tIns="50703" rIns="50703" bIns="50703" anchor="ctr"/>
            <a:lstStyle/>
            <a:p>
              <a:pPr marL="0" marR="0" lvl="0" indent="0" algn="l" defTabSz="4563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9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244321" y="2986812"/>
            <a:ext cx="1352737" cy="1489916"/>
            <a:chOff x="4253286" y="2565471"/>
            <a:chExt cx="1352737" cy="1489916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253286" y="2565471"/>
              <a:ext cx="1352737" cy="294681"/>
            </a:xfrm>
            <a:custGeom>
              <a:avLst/>
              <a:gdLst>
                <a:gd name="T0" fmla="*/ 973 w 1065"/>
                <a:gd name="T1" fmla="*/ 0 h 232"/>
                <a:gd name="T2" fmla="*/ 93 w 1065"/>
                <a:gd name="T3" fmla="*/ 0 h 232"/>
                <a:gd name="T4" fmla="*/ 0 w 1065"/>
                <a:gd name="T5" fmla="*/ 232 h 232"/>
                <a:gd name="T6" fmla="*/ 1065 w 1065"/>
                <a:gd name="T7" fmla="*/ 232 h 232"/>
                <a:gd name="T8" fmla="*/ 973 w 1065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232">
                  <a:moveTo>
                    <a:pt x="973" y="0"/>
                  </a:moveTo>
                  <a:lnTo>
                    <a:pt x="93" y="0"/>
                  </a:lnTo>
                  <a:lnTo>
                    <a:pt x="0" y="232"/>
                  </a:lnTo>
                  <a:lnTo>
                    <a:pt x="1065" y="23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253286" y="2565471"/>
              <a:ext cx="1352737" cy="294681"/>
            </a:xfrm>
            <a:custGeom>
              <a:avLst/>
              <a:gdLst>
                <a:gd name="T0" fmla="*/ 973 w 1065"/>
                <a:gd name="T1" fmla="*/ 0 h 232"/>
                <a:gd name="T2" fmla="*/ 93 w 1065"/>
                <a:gd name="T3" fmla="*/ 0 h 232"/>
                <a:gd name="T4" fmla="*/ 0 w 1065"/>
                <a:gd name="T5" fmla="*/ 232 h 232"/>
                <a:gd name="T6" fmla="*/ 1065 w 1065"/>
                <a:gd name="T7" fmla="*/ 232 h 232"/>
                <a:gd name="T8" fmla="*/ 973 w 1065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232">
                  <a:moveTo>
                    <a:pt x="973" y="0"/>
                  </a:moveTo>
                  <a:lnTo>
                    <a:pt x="93" y="0"/>
                  </a:lnTo>
                  <a:lnTo>
                    <a:pt x="0" y="232"/>
                  </a:lnTo>
                  <a:lnTo>
                    <a:pt x="1065" y="232"/>
                  </a:lnTo>
                  <a:lnTo>
                    <a:pt x="9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253286" y="2860152"/>
              <a:ext cx="1352737" cy="1195235"/>
            </a:xfrm>
            <a:custGeom>
              <a:avLst/>
              <a:gdLst>
                <a:gd name="T0" fmla="*/ 1065 w 1065"/>
                <a:gd name="T1" fmla="*/ 0 h 941"/>
                <a:gd name="T2" fmla="*/ 1065 w 1065"/>
                <a:gd name="T3" fmla="*/ 0 h 941"/>
                <a:gd name="T4" fmla="*/ 0 w 1065"/>
                <a:gd name="T5" fmla="*/ 0 h 941"/>
                <a:gd name="T6" fmla="*/ 0 w 1065"/>
                <a:gd name="T7" fmla="*/ 941 h 941"/>
                <a:gd name="T8" fmla="*/ 1065 w 1065"/>
                <a:gd name="T9" fmla="*/ 941 h 941"/>
                <a:gd name="T10" fmla="*/ 1065 w 1065"/>
                <a:gd name="T11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5" h="941">
                  <a:moveTo>
                    <a:pt x="1065" y="0"/>
                  </a:moveTo>
                  <a:lnTo>
                    <a:pt x="1065" y="0"/>
                  </a:lnTo>
                  <a:lnTo>
                    <a:pt x="0" y="0"/>
                  </a:lnTo>
                  <a:lnTo>
                    <a:pt x="0" y="941"/>
                  </a:lnTo>
                  <a:lnTo>
                    <a:pt x="1065" y="941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253286" y="2860152"/>
              <a:ext cx="1352737" cy="1195235"/>
            </a:xfrm>
            <a:custGeom>
              <a:avLst/>
              <a:gdLst>
                <a:gd name="T0" fmla="*/ 1065 w 1065"/>
                <a:gd name="T1" fmla="*/ 0 h 941"/>
                <a:gd name="T2" fmla="*/ 1065 w 1065"/>
                <a:gd name="T3" fmla="*/ 0 h 941"/>
                <a:gd name="T4" fmla="*/ 0 w 1065"/>
                <a:gd name="T5" fmla="*/ 0 h 941"/>
                <a:gd name="T6" fmla="*/ 0 w 1065"/>
                <a:gd name="T7" fmla="*/ 941 h 941"/>
                <a:gd name="T8" fmla="*/ 1065 w 1065"/>
                <a:gd name="T9" fmla="*/ 941 h 941"/>
                <a:gd name="T10" fmla="*/ 1065 w 1065"/>
                <a:gd name="T11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5" h="941">
                  <a:moveTo>
                    <a:pt x="1065" y="0"/>
                  </a:moveTo>
                  <a:lnTo>
                    <a:pt x="1065" y="0"/>
                  </a:lnTo>
                  <a:lnTo>
                    <a:pt x="0" y="0"/>
                  </a:lnTo>
                  <a:lnTo>
                    <a:pt x="0" y="941"/>
                  </a:lnTo>
                  <a:lnTo>
                    <a:pt x="1065" y="941"/>
                  </a:lnTo>
                  <a:lnTo>
                    <a:pt x="10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678794" y="3204369"/>
              <a:ext cx="501720" cy="509341"/>
              <a:chOff x="4678794" y="3204369"/>
              <a:chExt cx="501720" cy="509341"/>
            </a:xfrm>
          </p:grpSpPr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4916317" y="3204369"/>
                <a:ext cx="12702" cy="55888"/>
              </a:xfrm>
              <a:custGeom>
                <a:avLst/>
                <a:gdLst>
                  <a:gd name="T0" fmla="*/ 5 w 5"/>
                  <a:gd name="T1" fmla="*/ 19 h 22"/>
                  <a:gd name="T2" fmla="*/ 3 w 5"/>
                  <a:gd name="T3" fmla="*/ 22 h 22"/>
                  <a:gd name="T4" fmla="*/ 0 w 5"/>
                  <a:gd name="T5" fmla="*/ 19 h 22"/>
                  <a:gd name="T6" fmla="*/ 0 w 5"/>
                  <a:gd name="T7" fmla="*/ 2 h 22"/>
                  <a:gd name="T8" fmla="*/ 3 w 5"/>
                  <a:gd name="T9" fmla="*/ 0 h 22"/>
                  <a:gd name="T10" fmla="*/ 5 w 5"/>
                  <a:gd name="T11" fmla="*/ 2 h 22"/>
                  <a:gd name="T12" fmla="*/ 5 w 5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2">
                    <a:moveTo>
                      <a:pt x="5" y="19"/>
                    </a:moveTo>
                    <a:cubicBezTo>
                      <a:pt x="5" y="21"/>
                      <a:pt x="4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lnTo>
                      <a:pt x="5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4734682" y="3288201"/>
                <a:ext cx="46997" cy="44457"/>
              </a:xfrm>
              <a:custGeom>
                <a:avLst/>
                <a:gdLst>
                  <a:gd name="T0" fmla="*/ 17 w 18"/>
                  <a:gd name="T1" fmla="*/ 12 h 17"/>
                  <a:gd name="T2" fmla="*/ 17 w 18"/>
                  <a:gd name="T3" fmla="*/ 16 h 17"/>
                  <a:gd name="T4" fmla="*/ 13 w 18"/>
                  <a:gd name="T5" fmla="*/ 17 h 17"/>
                  <a:gd name="T6" fmla="*/ 1 w 18"/>
                  <a:gd name="T7" fmla="*/ 5 h 17"/>
                  <a:gd name="T8" fmla="*/ 1 w 18"/>
                  <a:gd name="T9" fmla="*/ 2 h 17"/>
                  <a:gd name="T10" fmla="*/ 4 w 18"/>
                  <a:gd name="T11" fmla="*/ 1 h 17"/>
                  <a:gd name="T12" fmla="*/ 17 w 18"/>
                  <a:gd name="T1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7" y="12"/>
                    </a:moveTo>
                    <a:cubicBezTo>
                      <a:pt x="18" y="13"/>
                      <a:pt x="18" y="15"/>
                      <a:pt x="17" y="16"/>
                    </a:cubicBezTo>
                    <a:cubicBezTo>
                      <a:pt x="16" y="17"/>
                      <a:pt x="14" y="17"/>
                      <a:pt x="13" y="17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1"/>
                    </a:cubicBezTo>
                    <a:lnTo>
                      <a:pt x="17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4678794" y="3477457"/>
                <a:ext cx="55888" cy="20323"/>
              </a:xfrm>
              <a:custGeom>
                <a:avLst/>
                <a:gdLst>
                  <a:gd name="T0" fmla="*/ 19 w 22"/>
                  <a:gd name="T1" fmla="*/ 0 h 8"/>
                  <a:gd name="T2" fmla="*/ 21 w 22"/>
                  <a:gd name="T3" fmla="*/ 3 h 8"/>
                  <a:gd name="T4" fmla="*/ 19 w 22"/>
                  <a:gd name="T5" fmla="*/ 6 h 8"/>
                  <a:gd name="T6" fmla="*/ 2 w 22"/>
                  <a:gd name="T7" fmla="*/ 7 h 8"/>
                  <a:gd name="T8" fmla="*/ 0 w 22"/>
                  <a:gd name="T9" fmla="*/ 5 h 8"/>
                  <a:gd name="T10" fmla="*/ 2 w 22"/>
                  <a:gd name="T11" fmla="*/ 2 h 8"/>
                  <a:gd name="T12" fmla="*/ 19 w 2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8">
                    <a:moveTo>
                      <a:pt x="19" y="0"/>
                    </a:moveTo>
                    <a:cubicBezTo>
                      <a:pt x="20" y="0"/>
                      <a:pt x="21" y="1"/>
                      <a:pt x="21" y="3"/>
                    </a:cubicBezTo>
                    <a:cubicBezTo>
                      <a:pt x="22" y="4"/>
                      <a:pt x="21" y="6"/>
                      <a:pt x="19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2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5124626" y="3464755"/>
                <a:ext cx="55888" cy="20323"/>
              </a:xfrm>
              <a:custGeom>
                <a:avLst/>
                <a:gdLst>
                  <a:gd name="T0" fmla="*/ 3 w 22"/>
                  <a:gd name="T1" fmla="*/ 6 h 8"/>
                  <a:gd name="T2" fmla="*/ 0 w 22"/>
                  <a:gd name="T3" fmla="*/ 3 h 8"/>
                  <a:gd name="T4" fmla="*/ 3 w 22"/>
                  <a:gd name="T5" fmla="*/ 0 h 8"/>
                  <a:gd name="T6" fmla="*/ 20 w 22"/>
                  <a:gd name="T7" fmla="*/ 2 h 8"/>
                  <a:gd name="T8" fmla="*/ 22 w 22"/>
                  <a:gd name="T9" fmla="*/ 5 h 8"/>
                  <a:gd name="T10" fmla="*/ 19 w 22"/>
                  <a:gd name="T11" fmla="*/ 7 h 8"/>
                  <a:gd name="T12" fmla="*/ 3 w 22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8">
                    <a:moveTo>
                      <a:pt x="3" y="6"/>
                    </a:moveTo>
                    <a:cubicBezTo>
                      <a:pt x="1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2" y="3"/>
                      <a:pt x="22" y="5"/>
                    </a:cubicBezTo>
                    <a:cubicBezTo>
                      <a:pt x="22" y="6"/>
                      <a:pt x="21" y="8"/>
                      <a:pt x="19" y="7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5068738" y="3278040"/>
                <a:ext cx="45726" cy="46997"/>
              </a:xfrm>
              <a:custGeom>
                <a:avLst/>
                <a:gdLst>
                  <a:gd name="T0" fmla="*/ 5 w 18"/>
                  <a:gd name="T1" fmla="*/ 17 h 18"/>
                  <a:gd name="T2" fmla="*/ 1 w 18"/>
                  <a:gd name="T3" fmla="*/ 16 h 18"/>
                  <a:gd name="T4" fmla="*/ 1 w 18"/>
                  <a:gd name="T5" fmla="*/ 13 h 18"/>
                  <a:gd name="T6" fmla="*/ 14 w 18"/>
                  <a:gd name="T7" fmla="*/ 1 h 18"/>
                  <a:gd name="T8" fmla="*/ 17 w 18"/>
                  <a:gd name="T9" fmla="*/ 2 h 18"/>
                  <a:gd name="T10" fmla="*/ 17 w 18"/>
                  <a:gd name="T11" fmla="*/ 5 h 18"/>
                  <a:gd name="T12" fmla="*/ 5 w 18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5" y="17"/>
                    </a:moveTo>
                    <a:cubicBezTo>
                      <a:pt x="4" y="18"/>
                      <a:pt x="2" y="17"/>
                      <a:pt x="1" y="16"/>
                    </a:cubicBezTo>
                    <a:cubicBezTo>
                      <a:pt x="0" y="15"/>
                      <a:pt x="0" y="13"/>
                      <a:pt x="1" y="1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3"/>
                      <a:pt x="18" y="5"/>
                      <a:pt x="17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Freeform 62"/>
              <p:cNvSpPr>
                <a:spLocks noEditPoints="1"/>
              </p:cNvSpPr>
              <p:nvPr/>
            </p:nvSpPr>
            <p:spPr bwMode="auto">
              <a:xfrm>
                <a:off x="4768977" y="3283120"/>
                <a:ext cx="307382" cy="430590"/>
              </a:xfrm>
              <a:custGeom>
                <a:avLst/>
                <a:gdLst>
                  <a:gd name="T0" fmla="*/ 121 w 121"/>
                  <a:gd name="T1" fmla="*/ 60 h 169"/>
                  <a:gd name="T2" fmla="*/ 60 w 121"/>
                  <a:gd name="T3" fmla="*/ 0 h 169"/>
                  <a:gd name="T4" fmla="*/ 0 w 121"/>
                  <a:gd name="T5" fmla="*/ 60 h 169"/>
                  <a:gd name="T6" fmla="*/ 35 w 121"/>
                  <a:gd name="T7" fmla="*/ 115 h 169"/>
                  <a:gd name="T8" fmla="*/ 35 w 121"/>
                  <a:gd name="T9" fmla="*/ 128 h 169"/>
                  <a:gd name="T10" fmla="*/ 35 w 121"/>
                  <a:gd name="T11" fmla="*/ 128 h 169"/>
                  <a:gd name="T12" fmla="*/ 35 w 121"/>
                  <a:gd name="T13" fmla="*/ 144 h 169"/>
                  <a:gd name="T14" fmla="*/ 44 w 121"/>
                  <a:gd name="T15" fmla="*/ 155 h 169"/>
                  <a:gd name="T16" fmla="*/ 46 w 121"/>
                  <a:gd name="T17" fmla="*/ 160 h 169"/>
                  <a:gd name="T18" fmla="*/ 56 w 121"/>
                  <a:gd name="T19" fmla="*/ 169 h 169"/>
                  <a:gd name="T20" fmla="*/ 64 w 121"/>
                  <a:gd name="T21" fmla="*/ 169 h 169"/>
                  <a:gd name="T22" fmla="*/ 75 w 121"/>
                  <a:gd name="T23" fmla="*/ 160 h 169"/>
                  <a:gd name="T24" fmla="*/ 77 w 121"/>
                  <a:gd name="T25" fmla="*/ 155 h 169"/>
                  <a:gd name="T26" fmla="*/ 85 w 121"/>
                  <a:gd name="T27" fmla="*/ 144 h 169"/>
                  <a:gd name="T28" fmla="*/ 85 w 121"/>
                  <a:gd name="T29" fmla="*/ 122 h 169"/>
                  <a:gd name="T30" fmla="*/ 85 w 121"/>
                  <a:gd name="T31" fmla="*/ 115 h 169"/>
                  <a:gd name="T32" fmla="*/ 121 w 121"/>
                  <a:gd name="T33" fmla="*/ 60 h 169"/>
                  <a:gd name="T34" fmla="*/ 38 w 121"/>
                  <a:gd name="T35" fmla="*/ 30 h 169"/>
                  <a:gd name="T36" fmla="*/ 23 w 121"/>
                  <a:gd name="T37" fmla="*/ 60 h 169"/>
                  <a:gd name="T38" fmla="*/ 36 w 121"/>
                  <a:gd name="T39" fmla="*/ 89 h 169"/>
                  <a:gd name="T40" fmla="*/ 37 w 121"/>
                  <a:gd name="T41" fmla="*/ 93 h 169"/>
                  <a:gd name="T42" fmla="*/ 37 w 121"/>
                  <a:gd name="T43" fmla="*/ 93 h 169"/>
                  <a:gd name="T44" fmla="*/ 32 w 121"/>
                  <a:gd name="T45" fmla="*/ 93 h 169"/>
                  <a:gd name="T46" fmla="*/ 17 w 121"/>
                  <a:gd name="T47" fmla="*/ 60 h 169"/>
                  <a:gd name="T48" fmla="*/ 34 w 121"/>
                  <a:gd name="T49" fmla="*/ 25 h 169"/>
                  <a:gd name="T50" fmla="*/ 38 w 121"/>
                  <a:gd name="T51" fmla="*/ 26 h 169"/>
                  <a:gd name="T52" fmla="*/ 38 w 121"/>
                  <a:gd name="T53" fmla="*/ 26 h 169"/>
                  <a:gd name="T54" fmla="*/ 38 w 121"/>
                  <a:gd name="T55" fmla="*/ 30 h 169"/>
                  <a:gd name="T56" fmla="*/ 80 w 121"/>
                  <a:gd name="T57" fmla="*/ 144 h 169"/>
                  <a:gd name="T58" fmla="*/ 77 w 121"/>
                  <a:gd name="T59" fmla="*/ 149 h 169"/>
                  <a:gd name="T60" fmla="*/ 75 w 121"/>
                  <a:gd name="T61" fmla="*/ 150 h 169"/>
                  <a:gd name="T62" fmla="*/ 46 w 121"/>
                  <a:gd name="T63" fmla="*/ 150 h 169"/>
                  <a:gd name="T64" fmla="*/ 43 w 121"/>
                  <a:gd name="T65" fmla="*/ 149 h 169"/>
                  <a:gd name="T66" fmla="*/ 41 w 121"/>
                  <a:gd name="T67" fmla="*/ 144 h 169"/>
                  <a:gd name="T68" fmla="*/ 41 w 121"/>
                  <a:gd name="T69" fmla="*/ 128 h 169"/>
                  <a:gd name="T70" fmla="*/ 80 w 121"/>
                  <a:gd name="T71" fmla="*/ 128 h 169"/>
                  <a:gd name="T72" fmla="*/ 80 w 121"/>
                  <a:gd name="T73" fmla="*/ 14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" h="169">
                    <a:moveTo>
                      <a:pt x="121" y="60"/>
                    </a:moveTo>
                    <a:cubicBezTo>
                      <a:pt x="121" y="27"/>
                      <a:pt x="94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85"/>
                      <a:pt x="14" y="106"/>
                      <a:pt x="35" y="115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35" y="150"/>
                      <a:pt x="39" y="154"/>
                      <a:pt x="44" y="155"/>
                    </a:cubicBezTo>
                    <a:cubicBezTo>
                      <a:pt x="44" y="157"/>
                      <a:pt x="45" y="158"/>
                      <a:pt x="46" y="160"/>
                    </a:cubicBezTo>
                    <a:cubicBezTo>
                      <a:pt x="48" y="165"/>
                      <a:pt x="53" y="169"/>
                      <a:pt x="56" y="169"/>
                    </a:cubicBezTo>
                    <a:cubicBezTo>
                      <a:pt x="64" y="169"/>
                      <a:pt x="64" y="169"/>
                      <a:pt x="64" y="169"/>
                    </a:cubicBezTo>
                    <a:cubicBezTo>
                      <a:pt x="68" y="169"/>
                      <a:pt x="73" y="165"/>
                      <a:pt x="75" y="160"/>
                    </a:cubicBezTo>
                    <a:cubicBezTo>
                      <a:pt x="76" y="158"/>
                      <a:pt x="76" y="157"/>
                      <a:pt x="77" y="155"/>
                    </a:cubicBezTo>
                    <a:cubicBezTo>
                      <a:pt x="82" y="154"/>
                      <a:pt x="85" y="150"/>
                      <a:pt x="85" y="144"/>
                    </a:cubicBezTo>
                    <a:cubicBezTo>
                      <a:pt x="85" y="122"/>
                      <a:pt x="85" y="122"/>
                      <a:pt x="85" y="122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106" y="106"/>
                      <a:pt x="121" y="85"/>
                      <a:pt x="121" y="60"/>
                    </a:cubicBezTo>
                    <a:close/>
                    <a:moveTo>
                      <a:pt x="38" y="30"/>
                    </a:moveTo>
                    <a:cubicBezTo>
                      <a:pt x="29" y="37"/>
                      <a:pt x="23" y="48"/>
                      <a:pt x="23" y="60"/>
                    </a:cubicBezTo>
                    <a:cubicBezTo>
                      <a:pt x="23" y="72"/>
                      <a:pt x="28" y="82"/>
                      <a:pt x="36" y="89"/>
                    </a:cubicBezTo>
                    <a:cubicBezTo>
                      <a:pt x="37" y="90"/>
                      <a:pt x="37" y="92"/>
                      <a:pt x="37" y="93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6" y="94"/>
                      <a:pt x="34" y="95"/>
                      <a:pt x="32" y="93"/>
                    </a:cubicBezTo>
                    <a:cubicBezTo>
                      <a:pt x="23" y="85"/>
                      <a:pt x="17" y="74"/>
                      <a:pt x="17" y="60"/>
                    </a:cubicBezTo>
                    <a:cubicBezTo>
                      <a:pt x="17" y="46"/>
                      <a:pt x="24" y="33"/>
                      <a:pt x="34" y="25"/>
                    </a:cubicBezTo>
                    <a:cubicBezTo>
                      <a:pt x="36" y="24"/>
                      <a:pt x="37" y="25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9" y="27"/>
                      <a:pt x="39" y="29"/>
                      <a:pt x="38" y="30"/>
                    </a:cubicBezTo>
                    <a:close/>
                    <a:moveTo>
                      <a:pt x="80" y="144"/>
                    </a:moveTo>
                    <a:cubicBezTo>
                      <a:pt x="80" y="146"/>
                      <a:pt x="79" y="148"/>
                      <a:pt x="77" y="149"/>
                    </a:cubicBezTo>
                    <a:cubicBezTo>
                      <a:pt x="77" y="149"/>
                      <a:pt x="76" y="150"/>
                      <a:pt x="75" y="150"/>
                    </a:cubicBezTo>
                    <a:cubicBezTo>
                      <a:pt x="46" y="150"/>
                      <a:pt x="46" y="150"/>
                      <a:pt x="46" y="150"/>
                    </a:cubicBezTo>
                    <a:cubicBezTo>
                      <a:pt x="45" y="150"/>
                      <a:pt x="44" y="149"/>
                      <a:pt x="43" y="149"/>
                    </a:cubicBezTo>
                    <a:cubicBezTo>
                      <a:pt x="42" y="148"/>
                      <a:pt x="41" y="146"/>
                      <a:pt x="41" y="144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80" y="128"/>
                      <a:pt x="80" y="128"/>
                      <a:pt x="80" y="128"/>
                    </a:cubicBezTo>
                    <a:lnTo>
                      <a:pt x="80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3" name="Freeform 63"/>
          <p:cNvSpPr>
            <a:spLocks/>
          </p:cNvSpPr>
          <p:nvPr/>
        </p:nvSpPr>
        <p:spPr bwMode="auto">
          <a:xfrm>
            <a:off x="4869247" y="2739128"/>
            <a:ext cx="101614" cy="425509"/>
          </a:xfrm>
          <a:custGeom>
            <a:avLst/>
            <a:gdLst>
              <a:gd name="T0" fmla="*/ 26 w 40"/>
              <a:gd name="T1" fmla="*/ 128 h 167"/>
              <a:gd name="T2" fmla="*/ 26 w 40"/>
              <a:gd name="T3" fmla="*/ 39 h 167"/>
              <a:gd name="T4" fmla="*/ 40 w 40"/>
              <a:gd name="T5" fmla="*/ 20 h 167"/>
              <a:gd name="T6" fmla="*/ 20 w 40"/>
              <a:gd name="T7" fmla="*/ 0 h 167"/>
              <a:gd name="T8" fmla="*/ 0 w 40"/>
              <a:gd name="T9" fmla="*/ 20 h 167"/>
              <a:gd name="T10" fmla="*/ 14 w 40"/>
              <a:gd name="T11" fmla="*/ 39 h 167"/>
              <a:gd name="T12" fmla="*/ 14 w 40"/>
              <a:gd name="T13" fmla="*/ 128 h 167"/>
              <a:gd name="T14" fmla="*/ 0 w 40"/>
              <a:gd name="T15" fmla="*/ 147 h 167"/>
              <a:gd name="T16" fmla="*/ 20 w 40"/>
              <a:gd name="T17" fmla="*/ 167 h 167"/>
              <a:gd name="T18" fmla="*/ 40 w 40"/>
              <a:gd name="T19" fmla="*/ 147 h 167"/>
              <a:gd name="T20" fmla="*/ 26 w 40"/>
              <a:gd name="T21" fmla="*/ 12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67">
                <a:moveTo>
                  <a:pt x="26" y="128"/>
                </a:moveTo>
                <a:cubicBezTo>
                  <a:pt x="26" y="39"/>
                  <a:pt x="26" y="39"/>
                  <a:pt x="26" y="39"/>
                </a:cubicBezTo>
                <a:cubicBezTo>
                  <a:pt x="35" y="36"/>
                  <a:pt x="40" y="29"/>
                  <a:pt x="40" y="20"/>
                </a:cubicBezTo>
                <a:cubicBezTo>
                  <a:pt x="40" y="9"/>
                  <a:pt x="31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29"/>
                  <a:pt x="6" y="36"/>
                  <a:pt x="14" y="39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6" y="130"/>
                  <a:pt x="0" y="138"/>
                  <a:pt x="0" y="147"/>
                </a:cubicBezTo>
                <a:cubicBezTo>
                  <a:pt x="0" y="158"/>
                  <a:pt x="9" y="167"/>
                  <a:pt x="20" y="167"/>
                </a:cubicBezTo>
                <a:cubicBezTo>
                  <a:pt x="31" y="167"/>
                  <a:pt x="40" y="158"/>
                  <a:pt x="40" y="147"/>
                </a:cubicBezTo>
                <a:cubicBezTo>
                  <a:pt x="40" y="138"/>
                  <a:pt x="35" y="130"/>
                  <a:pt x="26" y="1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949114" y="2986812"/>
            <a:ext cx="1350197" cy="1489916"/>
            <a:chOff x="1958079" y="2565471"/>
            <a:chExt cx="1350197" cy="1489916"/>
          </a:xfrm>
        </p:grpSpPr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958079" y="2565471"/>
              <a:ext cx="1350197" cy="294681"/>
            </a:xfrm>
            <a:custGeom>
              <a:avLst/>
              <a:gdLst>
                <a:gd name="T0" fmla="*/ 973 w 1063"/>
                <a:gd name="T1" fmla="*/ 0 h 232"/>
                <a:gd name="T2" fmla="*/ 92 w 1063"/>
                <a:gd name="T3" fmla="*/ 0 h 232"/>
                <a:gd name="T4" fmla="*/ 0 w 1063"/>
                <a:gd name="T5" fmla="*/ 232 h 232"/>
                <a:gd name="T6" fmla="*/ 1063 w 1063"/>
                <a:gd name="T7" fmla="*/ 232 h 232"/>
                <a:gd name="T8" fmla="*/ 973 w 106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3" h="232">
                  <a:moveTo>
                    <a:pt x="973" y="0"/>
                  </a:moveTo>
                  <a:lnTo>
                    <a:pt x="92" y="0"/>
                  </a:lnTo>
                  <a:lnTo>
                    <a:pt x="0" y="232"/>
                  </a:lnTo>
                  <a:lnTo>
                    <a:pt x="1063" y="23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958079" y="2565471"/>
              <a:ext cx="1350197" cy="294681"/>
            </a:xfrm>
            <a:custGeom>
              <a:avLst/>
              <a:gdLst>
                <a:gd name="T0" fmla="*/ 973 w 1063"/>
                <a:gd name="T1" fmla="*/ 0 h 232"/>
                <a:gd name="T2" fmla="*/ 92 w 1063"/>
                <a:gd name="T3" fmla="*/ 0 h 232"/>
                <a:gd name="T4" fmla="*/ 0 w 1063"/>
                <a:gd name="T5" fmla="*/ 232 h 232"/>
                <a:gd name="T6" fmla="*/ 1063 w 1063"/>
                <a:gd name="T7" fmla="*/ 232 h 232"/>
                <a:gd name="T8" fmla="*/ 973 w 106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3" h="232">
                  <a:moveTo>
                    <a:pt x="973" y="0"/>
                  </a:moveTo>
                  <a:lnTo>
                    <a:pt x="92" y="0"/>
                  </a:lnTo>
                  <a:lnTo>
                    <a:pt x="0" y="232"/>
                  </a:lnTo>
                  <a:lnTo>
                    <a:pt x="1063" y="232"/>
                  </a:lnTo>
                  <a:lnTo>
                    <a:pt x="9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958079" y="2860152"/>
              <a:ext cx="1350197" cy="1195235"/>
            </a:xfrm>
            <a:custGeom>
              <a:avLst/>
              <a:gdLst>
                <a:gd name="T0" fmla="*/ 1063 w 1063"/>
                <a:gd name="T1" fmla="*/ 0 h 941"/>
                <a:gd name="T2" fmla="*/ 1063 w 1063"/>
                <a:gd name="T3" fmla="*/ 0 h 941"/>
                <a:gd name="T4" fmla="*/ 0 w 1063"/>
                <a:gd name="T5" fmla="*/ 0 h 941"/>
                <a:gd name="T6" fmla="*/ 0 w 1063"/>
                <a:gd name="T7" fmla="*/ 941 h 941"/>
                <a:gd name="T8" fmla="*/ 1063 w 1063"/>
                <a:gd name="T9" fmla="*/ 941 h 941"/>
                <a:gd name="T10" fmla="*/ 1063 w 1063"/>
                <a:gd name="T11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3" h="941">
                  <a:moveTo>
                    <a:pt x="1063" y="0"/>
                  </a:moveTo>
                  <a:lnTo>
                    <a:pt x="1063" y="0"/>
                  </a:lnTo>
                  <a:lnTo>
                    <a:pt x="0" y="0"/>
                  </a:lnTo>
                  <a:lnTo>
                    <a:pt x="0" y="941"/>
                  </a:lnTo>
                  <a:lnTo>
                    <a:pt x="1063" y="941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958079" y="2860152"/>
              <a:ext cx="1350197" cy="1195235"/>
            </a:xfrm>
            <a:custGeom>
              <a:avLst/>
              <a:gdLst>
                <a:gd name="T0" fmla="*/ 1063 w 1063"/>
                <a:gd name="T1" fmla="*/ 0 h 941"/>
                <a:gd name="T2" fmla="*/ 1063 w 1063"/>
                <a:gd name="T3" fmla="*/ 0 h 941"/>
                <a:gd name="T4" fmla="*/ 0 w 1063"/>
                <a:gd name="T5" fmla="*/ 0 h 941"/>
                <a:gd name="T6" fmla="*/ 0 w 1063"/>
                <a:gd name="T7" fmla="*/ 941 h 941"/>
                <a:gd name="T8" fmla="*/ 1063 w 1063"/>
                <a:gd name="T9" fmla="*/ 941 h 941"/>
                <a:gd name="T10" fmla="*/ 1063 w 1063"/>
                <a:gd name="T11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3" h="941">
                  <a:moveTo>
                    <a:pt x="1063" y="0"/>
                  </a:moveTo>
                  <a:lnTo>
                    <a:pt x="1063" y="0"/>
                  </a:lnTo>
                  <a:lnTo>
                    <a:pt x="0" y="0"/>
                  </a:lnTo>
                  <a:lnTo>
                    <a:pt x="0" y="941"/>
                  </a:lnTo>
                  <a:lnTo>
                    <a:pt x="1063" y="941"/>
                  </a:lnTo>
                  <a:lnTo>
                    <a:pt x="10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378508" y="3245015"/>
              <a:ext cx="514420" cy="433130"/>
              <a:chOff x="2378508" y="3245015"/>
              <a:chExt cx="514420" cy="433130"/>
            </a:xfrm>
          </p:grpSpPr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2702402" y="3245015"/>
                <a:ext cx="190526" cy="191797"/>
              </a:xfrm>
              <a:custGeom>
                <a:avLst/>
                <a:gdLst>
                  <a:gd name="T0" fmla="*/ 64 w 75"/>
                  <a:gd name="T1" fmla="*/ 63 h 75"/>
                  <a:gd name="T2" fmla="*/ 71 w 75"/>
                  <a:gd name="T3" fmla="*/ 29 h 75"/>
                  <a:gd name="T4" fmla="*/ 57 w 75"/>
                  <a:gd name="T5" fmla="*/ 44 h 75"/>
                  <a:gd name="T6" fmla="*/ 34 w 75"/>
                  <a:gd name="T7" fmla="*/ 44 h 75"/>
                  <a:gd name="T8" fmla="*/ 31 w 75"/>
                  <a:gd name="T9" fmla="*/ 41 h 75"/>
                  <a:gd name="T10" fmla="*/ 31 w 75"/>
                  <a:gd name="T11" fmla="*/ 18 h 75"/>
                  <a:gd name="T12" fmla="*/ 46 w 75"/>
                  <a:gd name="T13" fmla="*/ 4 h 75"/>
                  <a:gd name="T14" fmla="*/ 12 w 75"/>
                  <a:gd name="T15" fmla="*/ 11 h 75"/>
                  <a:gd name="T16" fmla="*/ 6 w 75"/>
                  <a:gd name="T17" fmla="*/ 48 h 75"/>
                  <a:gd name="T18" fmla="*/ 14 w 75"/>
                  <a:gd name="T19" fmla="*/ 61 h 75"/>
                  <a:gd name="T20" fmla="*/ 27 w 75"/>
                  <a:gd name="T21" fmla="*/ 69 h 75"/>
                  <a:gd name="T22" fmla="*/ 64 w 75"/>
                  <a:gd name="T23" fmla="*/ 6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75">
                    <a:moveTo>
                      <a:pt x="64" y="63"/>
                    </a:moveTo>
                    <a:cubicBezTo>
                      <a:pt x="73" y="54"/>
                      <a:pt x="75" y="41"/>
                      <a:pt x="71" y="29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0" y="50"/>
                      <a:pt x="40" y="50"/>
                      <a:pt x="34" y="44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5" y="35"/>
                      <a:pt x="25" y="25"/>
                      <a:pt x="31" y="1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34" y="0"/>
                      <a:pt x="21" y="2"/>
                      <a:pt x="12" y="11"/>
                    </a:cubicBezTo>
                    <a:cubicBezTo>
                      <a:pt x="2" y="20"/>
                      <a:pt x="0" y="35"/>
                      <a:pt x="6" y="48"/>
                    </a:cubicBezTo>
                    <a:cubicBezTo>
                      <a:pt x="8" y="52"/>
                      <a:pt x="11" y="57"/>
                      <a:pt x="14" y="61"/>
                    </a:cubicBezTo>
                    <a:cubicBezTo>
                      <a:pt x="18" y="64"/>
                      <a:pt x="23" y="67"/>
                      <a:pt x="27" y="69"/>
                    </a:cubicBezTo>
                    <a:cubicBezTo>
                      <a:pt x="40" y="75"/>
                      <a:pt x="55" y="73"/>
                      <a:pt x="64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Freeform 69"/>
              <p:cNvSpPr>
                <a:spLocks noEditPoints="1"/>
              </p:cNvSpPr>
              <p:nvPr/>
            </p:nvSpPr>
            <p:spPr bwMode="auto">
              <a:xfrm>
                <a:off x="2462339" y="3368222"/>
                <a:ext cx="308653" cy="307382"/>
              </a:xfrm>
              <a:custGeom>
                <a:avLst/>
                <a:gdLst>
                  <a:gd name="T0" fmla="*/ 121 w 121"/>
                  <a:gd name="T1" fmla="*/ 21 h 121"/>
                  <a:gd name="T2" fmla="*/ 108 w 121"/>
                  <a:gd name="T3" fmla="*/ 13 h 121"/>
                  <a:gd name="T4" fmla="*/ 100 w 121"/>
                  <a:gd name="T5" fmla="*/ 0 h 121"/>
                  <a:gd name="T6" fmla="*/ 97 w 121"/>
                  <a:gd name="T7" fmla="*/ 2 h 121"/>
                  <a:gd name="T8" fmla="*/ 6 w 121"/>
                  <a:gd name="T9" fmla="*/ 93 h 121"/>
                  <a:gd name="T10" fmla="*/ 6 w 121"/>
                  <a:gd name="T11" fmla="*/ 115 h 121"/>
                  <a:gd name="T12" fmla="*/ 6 w 121"/>
                  <a:gd name="T13" fmla="*/ 115 h 121"/>
                  <a:gd name="T14" fmla="*/ 28 w 121"/>
                  <a:gd name="T15" fmla="*/ 115 h 121"/>
                  <a:gd name="T16" fmla="*/ 119 w 121"/>
                  <a:gd name="T17" fmla="*/ 24 h 121"/>
                  <a:gd name="T18" fmla="*/ 121 w 121"/>
                  <a:gd name="T19" fmla="*/ 21 h 121"/>
                  <a:gd name="T20" fmla="*/ 13 w 121"/>
                  <a:gd name="T21" fmla="*/ 108 h 121"/>
                  <a:gd name="T22" fmla="*/ 13 w 121"/>
                  <a:gd name="T23" fmla="*/ 101 h 121"/>
                  <a:gd name="T24" fmla="*/ 20 w 121"/>
                  <a:gd name="T25" fmla="*/ 101 h 121"/>
                  <a:gd name="T26" fmla="*/ 20 w 121"/>
                  <a:gd name="T27" fmla="*/ 108 h 121"/>
                  <a:gd name="T28" fmla="*/ 13 w 121"/>
                  <a:gd name="T29" fmla="*/ 10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" h="121">
                    <a:moveTo>
                      <a:pt x="121" y="21"/>
                    </a:moveTo>
                    <a:cubicBezTo>
                      <a:pt x="117" y="19"/>
                      <a:pt x="112" y="16"/>
                      <a:pt x="108" y="13"/>
                    </a:cubicBezTo>
                    <a:cubicBezTo>
                      <a:pt x="105" y="9"/>
                      <a:pt x="102" y="4"/>
                      <a:pt x="100" y="0"/>
                    </a:cubicBezTo>
                    <a:cubicBezTo>
                      <a:pt x="99" y="1"/>
                      <a:pt x="98" y="1"/>
                      <a:pt x="97" y="2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0" y="99"/>
                      <a:pt x="0" y="109"/>
                      <a:pt x="6" y="115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12" y="121"/>
                      <a:pt x="22" y="121"/>
                      <a:pt x="28" y="115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0" y="23"/>
                      <a:pt x="120" y="22"/>
                      <a:pt x="121" y="21"/>
                    </a:cubicBezTo>
                    <a:close/>
                    <a:moveTo>
                      <a:pt x="13" y="108"/>
                    </a:moveTo>
                    <a:cubicBezTo>
                      <a:pt x="11" y="106"/>
                      <a:pt x="11" y="103"/>
                      <a:pt x="13" y="101"/>
                    </a:cubicBezTo>
                    <a:cubicBezTo>
                      <a:pt x="15" y="100"/>
                      <a:pt x="18" y="100"/>
                      <a:pt x="20" y="101"/>
                    </a:cubicBezTo>
                    <a:cubicBezTo>
                      <a:pt x="21" y="103"/>
                      <a:pt x="21" y="106"/>
                      <a:pt x="20" y="108"/>
                    </a:cubicBezTo>
                    <a:cubicBezTo>
                      <a:pt x="18" y="110"/>
                      <a:pt x="15" y="110"/>
                      <a:pt x="13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2416613" y="3272959"/>
                <a:ext cx="405186" cy="405186"/>
              </a:xfrm>
              <a:custGeom>
                <a:avLst/>
                <a:gdLst>
                  <a:gd name="T0" fmla="*/ 24 w 159"/>
                  <a:gd name="T1" fmla="*/ 5 h 159"/>
                  <a:gd name="T2" fmla="*/ 6 w 159"/>
                  <a:gd name="T3" fmla="*/ 5 h 159"/>
                  <a:gd name="T4" fmla="*/ 6 w 159"/>
                  <a:gd name="T5" fmla="*/ 5 h 159"/>
                  <a:gd name="T6" fmla="*/ 5 w 159"/>
                  <a:gd name="T7" fmla="*/ 24 h 159"/>
                  <a:gd name="T8" fmla="*/ 129 w 159"/>
                  <a:gd name="T9" fmla="*/ 152 h 159"/>
                  <a:gd name="T10" fmla="*/ 152 w 159"/>
                  <a:gd name="T11" fmla="*/ 152 h 159"/>
                  <a:gd name="T12" fmla="*/ 153 w 159"/>
                  <a:gd name="T13" fmla="*/ 152 h 159"/>
                  <a:gd name="T14" fmla="*/ 152 w 159"/>
                  <a:gd name="T15" fmla="*/ 128 h 159"/>
                  <a:gd name="T16" fmla="*/ 24 w 159"/>
                  <a:gd name="T17" fmla="*/ 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159">
                    <a:moveTo>
                      <a:pt x="24" y="5"/>
                    </a:moveTo>
                    <a:cubicBezTo>
                      <a:pt x="19" y="0"/>
                      <a:pt x="11" y="0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" y="10"/>
                      <a:pt x="0" y="19"/>
                      <a:pt x="5" y="24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35" y="159"/>
                      <a:pt x="146" y="159"/>
                      <a:pt x="152" y="152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9" y="145"/>
                      <a:pt x="159" y="135"/>
                      <a:pt x="152" y="128"/>
                    </a:cubicBezTo>
                    <a:lnTo>
                      <a:pt x="24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2378508" y="3245015"/>
                <a:ext cx="234983" cy="194337"/>
              </a:xfrm>
              <a:custGeom>
                <a:avLst/>
                <a:gdLst>
                  <a:gd name="T0" fmla="*/ 185 w 185"/>
                  <a:gd name="T1" fmla="*/ 14 h 153"/>
                  <a:gd name="T2" fmla="*/ 110 w 185"/>
                  <a:gd name="T3" fmla="*/ 0 h 153"/>
                  <a:gd name="T4" fmla="*/ 0 w 185"/>
                  <a:gd name="T5" fmla="*/ 109 h 153"/>
                  <a:gd name="T6" fmla="*/ 46 w 185"/>
                  <a:gd name="T7" fmla="*/ 153 h 153"/>
                  <a:gd name="T8" fmla="*/ 84 w 185"/>
                  <a:gd name="T9" fmla="*/ 115 h 153"/>
                  <a:gd name="T10" fmla="*/ 118 w 185"/>
                  <a:gd name="T11" fmla="*/ 81 h 153"/>
                  <a:gd name="T12" fmla="*/ 185 w 185"/>
                  <a:gd name="T13" fmla="*/ 1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53">
                    <a:moveTo>
                      <a:pt x="185" y="14"/>
                    </a:moveTo>
                    <a:lnTo>
                      <a:pt x="110" y="0"/>
                    </a:lnTo>
                    <a:lnTo>
                      <a:pt x="0" y="109"/>
                    </a:lnTo>
                    <a:lnTo>
                      <a:pt x="46" y="153"/>
                    </a:lnTo>
                    <a:lnTo>
                      <a:pt x="84" y="115"/>
                    </a:lnTo>
                    <a:lnTo>
                      <a:pt x="118" y="81"/>
                    </a:lnTo>
                    <a:lnTo>
                      <a:pt x="185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72" name="Freeform 72"/>
          <p:cNvSpPr>
            <a:spLocks/>
          </p:cNvSpPr>
          <p:nvPr/>
        </p:nvSpPr>
        <p:spPr bwMode="auto">
          <a:xfrm>
            <a:off x="2574040" y="2739128"/>
            <a:ext cx="101614" cy="425509"/>
          </a:xfrm>
          <a:custGeom>
            <a:avLst/>
            <a:gdLst>
              <a:gd name="T0" fmla="*/ 26 w 40"/>
              <a:gd name="T1" fmla="*/ 128 h 167"/>
              <a:gd name="T2" fmla="*/ 26 w 40"/>
              <a:gd name="T3" fmla="*/ 39 h 167"/>
              <a:gd name="T4" fmla="*/ 40 w 40"/>
              <a:gd name="T5" fmla="*/ 20 h 167"/>
              <a:gd name="T6" fmla="*/ 20 w 40"/>
              <a:gd name="T7" fmla="*/ 0 h 167"/>
              <a:gd name="T8" fmla="*/ 0 w 40"/>
              <a:gd name="T9" fmla="*/ 20 h 167"/>
              <a:gd name="T10" fmla="*/ 14 w 40"/>
              <a:gd name="T11" fmla="*/ 39 h 167"/>
              <a:gd name="T12" fmla="*/ 14 w 40"/>
              <a:gd name="T13" fmla="*/ 128 h 167"/>
              <a:gd name="T14" fmla="*/ 0 w 40"/>
              <a:gd name="T15" fmla="*/ 147 h 167"/>
              <a:gd name="T16" fmla="*/ 20 w 40"/>
              <a:gd name="T17" fmla="*/ 167 h 167"/>
              <a:gd name="T18" fmla="*/ 40 w 40"/>
              <a:gd name="T19" fmla="*/ 147 h 167"/>
              <a:gd name="T20" fmla="*/ 26 w 40"/>
              <a:gd name="T21" fmla="*/ 12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67">
                <a:moveTo>
                  <a:pt x="26" y="128"/>
                </a:moveTo>
                <a:cubicBezTo>
                  <a:pt x="26" y="39"/>
                  <a:pt x="26" y="39"/>
                  <a:pt x="26" y="39"/>
                </a:cubicBezTo>
                <a:cubicBezTo>
                  <a:pt x="34" y="36"/>
                  <a:pt x="40" y="29"/>
                  <a:pt x="40" y="20"/>
                </a:cubicBezTo>
                <a:cubicBezTo>
                  <a:pt x="40" y="9"/>
                  <a:pt x="31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29"/>
                  <a:pt x="6" y="36"/>
                  <a:pt x="14" y="39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6" y="130"/>
                  <a:pt x="0" y="138"/>
                  <a:pt x="0" y="147"/>
                </a:cubicBezTo>
                <a:cubicBezTo>
                  <a:pt x="0" y="158"/>
                  <a:pt x="9" y="167"/>
                  <a:pt x="20" y="167"/>
                </a:cubicBezTo>
                <a:cubicBezTo>
                  <a:pt x="31" y="167"/>
                  <a:pt x="40" y="158"/>
                  <a:pt x="40" y="147"/>
                </a:cubicBezTo>
                <a:cubicBezTo>
                  <a:pt x="40" y="138"/>
                  <a:pt x="34" y="130"/>
                  <a:pt x="26" y="1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8838545" y="2986812"/>
            <a:ext cx="1350197" cy="1489916"/>
            <a:chOff x="8847510" y="2565471"/>
            <a:chExt cx="1350197" cy="1489916"/>
          </a:xfrm>
        </p:grpSpPr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8847510" y="2565471"/>
              <a:ext cx="1350197" cy="294681"/>
            </a:xfrm>
            <a:custGeom>
              <a:avLst/>
              <a:gdLst>
                <a:gd name="T0" fmla="*/ 971 w 1063"/>
                <a:gd name="T1" fmla="*/ 0 h 232"/>
                <a:gd name="T2" fmla="*/ 90 w 1063"/>
                <a:gd name="T3" fmla="*/ 0 h 232"/>
                <a:gd name="T4" fmla="*/ 0 w 1063"/>
                <a:gd name="T5" fmla="*/ 232 h 232"/>
                <a:gd name="T6" fmla="*/ 1063 w 1063"/>
                <a:gd name="T7" fmla="*/ 232 h 232"/>
                <a:gd name="T8" fmla="*/ 971 w 106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3" h="232">
                  <a:moveTo>
                    <a:pt x="971" y="0"/>
                  </a:moveTo>
                  <a:lnTo>
                    <a:pt x="90" y="0"/>
                  </a:lnTo>
                  <a:lnTo>
                    <a:pt x="0" y="232"/>
                  </a:lnTo>
                  <a:lnTo>
                    <a:pt x="1063" y="232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8847510" y="2565471"/>
              <a:ext cx="1350197" cy="294681"/>
            </a:xfrm>
            <a:custGeom>
              <a:avLst/>
              <a:gdLst>
                <a:gd name="T0" fmla="*/ 971 w 1063"/>
                <a:gd name="T1" fmla="*/ 0 h 232"/>
                <a:gd name="T2" fmla="*/ 90 w 1063"/>
                <a:gd name="T3" fmla="*/ 0 h 232"/>
                <a:gd name="T4" fmla="*/ 0 w 1063"/>
                <a:gd name="T5" fmla="*/ 232 h 232"/>
                <a:gd name="T6" fmla="*/ 1063 w 1063"/>
                <a:gd name="T7" fmla="*/ 232 h 232"/>
                <a:gd name="T8" fmla="*/ 971 w 106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3" h="232">
                  <a:moveTo>
                    <a:pt x="971" y="0"/>
                  </a:moveTo>
                  <a:lnTo>
                    <a:pt x="90" y="0"/>
                  </a:lnTo>
                  <a:lnTo>
                    <a:pt x="0" y="232"/>
                  </a:lnTo>
                  <a:lnTo>
                    <a:pt x="1063" y="232"/>
                  </a:lnTo>
                  <a:lnTo>
                    <a:pt x="9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8847510" y="2860152"/>
              <a:ext cx="1350197" cy="11952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298423" y="3204369"/>
              <a:ext cx="445831" cy="509340"/>
              <a:chOff x="9298423" y="3204369"/>
              <a:chExt cx="445831" cy="509340"/>
            </a:xfrm>
          </p:grpSpPr>
          <p:sp>
            <p:nvSpPr>
              <p:cNvPr id="83" name="Freeform 83"/>
              <p:cNvSpPr>
                <a:spLocks noEditPoints="1"/>
              </p:cNvSpPr>
              <p:nvPr/>
            </p:nvSpPr>
            <p:spPr bwMode="auto">
              <a:xfrm>
                <a:off x="9458465" y="3204369"/>
                <a:ext cx="125748" cy="125748"/>
              </a:xfrm>
              <a:custGeom>
                <a:avLst/>
                <a:gdLst>
                  <a:gd name="T0" fmla="*/ 49 w 49"/>
                  <a:gd name="T1" fmla="*/ 24 h 49"/>
                  <a:gd name="T2" fmla="*/ 25 w 49"/>
                  <a:gd name="T3" fmla="*/ 0 h 49"/>
                  <a:gd name="T4" fmla="*/ 0 w 49"/>
                  <a:gd name="T5" fmla="*/ 24 h 49"/>
                  <a:gd name="T6" fmla="*/ 17 w 49"/>
                  <a:gd name="T7" fmla="*/ 47 h 49"/>
                  <a:gd name="T8" fmla="*/ 25 w 49"/>
                  <a:gd name="T9" fmla="*/ 49 h 49"/>
                  <a:gd name="T10" fmla="*/ 33 w 49"/>
                  <a:gd name="T11" fmla="*/ 47 h 49"/>
                  <a:gd name="T12" fmla="*/ 49 w 49"/>
                  <a:gd name="T13" fmla="*/ 24 h 49"/>
                  <a:gd name="T14" fmla="*/ 25 w 49"/>
                  <a:gd name="T15" fmla="*/ 37 h 49"/>
                  <a:gd name="T16" fmla="*/ 12 w 49"/>
                  <a:gd name="T17" fmla="*/ 24 h 49"/>
                  <a:gd name="T18" fmla="*/ 25 w 49"/>
                  <a:gd name="T19" fmla="*/ 12 h 49"/>
                  <a:gd name="T20" fmla="*/ 37 w 49"/>
                  <a:gd name="T21" fmla="*/ 24 h 49"/>
                  <a:gd name="T22" fmla="*/ 25 w 49"/>
                  <a:gd name="T23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5"/>
                      <a:pt x="7" y="44"/>
                      <a:pt x="17" y="47"/>
                    </a:cubicBezTo>
                    <a:cubicBezTo>
                      <a:pt x="19" y="48"/>
                      <a:pt x="22" y="49"/>
                      <a:pt x="25" y="49"/>
                    </a:cubicBezTo>
                    <a:cubicBezTo>
                      <a:pt x="28" y="49"/>
                      <a:pt x="30" y="48"/>
                      <a:pt x="33" y="47"/>
                    </a:cubicBezTo>
                    <a:cubicBezTo>
                      <a:pt x="42" y="44"/>
                      <a:pt x="49" y="35"/>
                      <a:pt x="49" y="24"/>
                    </a:cubicBezTo>
                    <a:close/>
                    <a:moveTo>
                      <a:pt x="25" y="37"/>
                    </a:moveTo>
                    <a:cubicBezTo>
                      <a:pt x="18" y="37"/>
                      <a:pt x="12" y="31"/>
                      <a:pt x="12" y="24"/>
                    </a:cubicBezTo>
                    <a:cubicBezTo>
                      <a:pt x="12" y="18"/>
                      <a:pt x="18" y="12"/>
                      <a:pt x="25" y="12"/>
                    </a:cubicBezTo>
                    <a:cubicBezTo>
                      <a:pt x="31" y="12"/>
                      <a:pt x="37" y="18"/>
                      <a:pt x="37" y="24"/>
                    </a:cubicBezTo>
                    <a:cubicBezTo>
                      <a:pt x="37" y="31"/>
                      <a:pt x="31" y="37"/>
                      <a:pt x="25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9298423" y="3477457"/>
                <a:ext cx="81291" cy="76211"/>
              </a:xfrm>
              <a:custGeom>
                <a:avLst/>
                <a:gdLst>
                  <a:gd name="T0" fmla="*/ 40 w 64"/>
                  <a:gd name="T1" fmla="*/ 0 h 60"/>
                  <a:gd name="T2" fmla="*/ 20 w 64"/>
                  <a:gd name="T3" fmla="*/ 26 h 60"/>
                  <a:gd name="T4" fmla="*/ 0 w 64"/>
                  <a:gd name="T5" fmla="*/ 50 h 60"/>
                  <a:gd name="T6" fmla="*/ 32 w 64"/>
                  <a:gd name="T7" fmla="*/ 54 h 60"/>
                  <a:gd name="T8" fmla="*/ 64 w 64"/>
                  <a:gd name="T9" fmla="*/ 60 h 60"/>
                  <a:gd name="T10" fmla="*/ 52 w 64"/>
                  <a:gd name="T11" fmla="*/ 30 h 60"/>
                  <a:gd name="T12" fmla="*/ 40 w 64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0">
                    <a:moveTo>
                      <a:pt x="40" y="0"/>
                    </a:moveTo>
                    <a:lnTo>
                      <a:pt x="20" y="26"/>
                    </a:lnTo>
                    <a:lnTo>
                      <a:pt x="0" y="50"/>
                    </a:lnTo>
                    <a:lnTo>
                      <a:pt x="32" y="54"/>
                    </a:lnTo>
                    <a:lnTo>
                      <a:pt x="64" y="60"/>
                    </a:lnTo>
                    <a:lnTo>
                      <a:pt x="52" y="3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9662963" y="3477457"/>
                <a:ext cx="81291" cy="76211"/>
              </a:xfrm>
              <a:custGeom>
                <a:avLst/>
                <a:gdLst>
                  <a:gd name="T0" fmla="*/ 64 w 64"/>
                  <a:gd name="T1" fmla="*/ 50 h 60"/>
                  <a:gd name="T2" fmla="*/ 46 w 64"/>
                  <a:gd name="T3" fmla="*/ 26 h 60"/>
                  <a:gd name="T4" fmla="*/ 26 w 64"/>
                  <a:gd name="T5" fmla="*/ 0 h 60"/>
                  <a:gd name="T6" fmla="*/ 12 w 64"/>
                  <a:gd name="T7" fmla="*/ 30 h 60"/>
                  <a:gd name="T8" fmla="*/ 0 w 64"/>
                  <a:gd name="T9" fmla="*/ 60 h 60"/>
                  <a:gd name="T10" fmla="*/ 32 w 64"/>
                  <a:gd name="T11" fmla="*/ 54 h 60"/>
                  <a:gd name="T12" fmla="*/ 64 w 64"/>
                  <a:gd name="T13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0">
                    <a:moveTo>
                      <a:pt x="64" y="50"/>
                    </a:moveTo>
                    <a:lnTo>
                      <a:pt x="46" y="26"/>
                    </a:lnTo>
                    <a:lnTo>
                      <a:pt x="26" y="0"/>
                    </a:lnTo>
                    <a:lnTo>
                      <a:pt x="12" y="30"/>
                    </a:lnTo>
                    <a:lnTo>
                      <a:pt x="0" y="60"/>
                    </a:lnTo>
                    <a:lnTo>
                      <a:pt x="32" y="54"/>
                    </a:lnTo>
                    <a:lnTo>
                      <a:pt x="64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9311124" y="3337737"/>
                <a:ext cx="420429" cy="375972"/>
              </a:xfrm>
              <a:custGeom>
                <a:avLst/>
                <a:gdLst>
                  <a:gd name="T0" fmla="*/ 164 w 165"/>
                  <a:gd name="T1" fmla="*/ 94 h 148"/>
                  <a:gd name="T2" fmla="*/ 162 w 165"/>
                  <a:gd name="T3" fmla="*/ 86 h 148"/>
                  <a:gd name="T4" fmla="*/ 155 w 165"/>
                  <a:gd name="T5" fmla="*/ 87 h 148"/>
                  <a:gd name="T6" fmla="*/ 148 w 165"/>
                  <a:gd name="T7" fmla="*/ 88 h 148"/>
                  <a:gd name="T8" fmla="*/ 140 w 165"/>
                  <a:gd name="T9" fmla="*/ 99 h 148"/>
                  <a:gd name="T10" fmla="*/ 96 w 165"/>
                  <a:gd name="T11" fmla="*/ 98 h 148"/>
                  <a:gd name="T12" fmla="*/ 92 w 165"/>
                  <a:gd name="T13" fmla="*/ 22 h 148"/>
                  <a:gd name="T14" fmla="*/ 111 w 165"/>
                  <a:gd name="T15" fmla="*/ 22 h 148"/>
                  <a:gd name="T16" fmla="*/ 117 w 165"/>
                  <a:gd name="T17" fmla="*/ 16 h 148"/>
                  <a:gd name="T18" fmla="*/ 117 w 165"/>
                  <a:gd name="T19" fmla="*/ 16 h 148"/>
                  <a:gd name="T20" fmla="*/ 111 w 165"/>
                  <a:gd name="T21" fmla="*/ 10 h 148"/>
                  <a:gd name="T22" fmla="*/ 91 w 165"/>
                  <a:gd name="T23" fmla="*/ 10 h 148"/>
                  <a:gd name="T24" fmla="*/ 91 w 165"/>
                  <a:gd name="T25" fmla="*/ 0 h 148"/>
                  <a:gd name="T26" fmla="*/ 83 w 165"/>
                  <a:gd name="T27" fmla="*/ 2 h 148"/>
                  <a:gd name="T28" fmla="*/ 74 w 165"/>
                  <a:gd name="T29" fmla="*/ 0 h 148"/>
                  <a:gd name="T30" fmla="*/ 74 w 165"/>
                  <a:gd name="T31" fmla="*/ 10 h 148"/>
                  <a:gd name="T32" fmla="*/ 54 w 165"/>
                  <a:gd name="T33" fmla="*/ 10 h 148"/>
                  <a:gd name="T34" fmla="*/ 48 w 165"/>
                  <a:gd name="T35" fmla="*/ 16 h 148"/>
                  <a:gd name="T36" fmla="*/ 48 w 165"/>
                  <a:gd name="T37" fmla="*/ 16 h 148"/>
                  <a:gd name="T38" fmla="*/ 54 w 165"/>
                  <a:gd name="T39" fmla="*/ 22 h 148"/>
                  <a:gd name="T40" fmla="*/ 74 w 165"/>
                  <a:gd name="T41" fmla="*/ 22 h 148"/>
                  <a:gd name="T42" fmla="*/ 69 w 165"/>
                  <a:gd name="T43" fmla="*/ 98 h 148"/>
                  <a:gd name="T44" fmla="*/ 25 w 165"/>
                  <a:gd name="T45" fmla="*/ 99 h 148"/>
                  <a:gd name="T46" fmla="*/ 17 w 165"/>
                  <a:gd name="T47" fmla="*/ 88 h 148"/>
                  <a:gd name="T48" fmla="*/ 10 w 165"/>
                  <a:gd name="T49" fmla="*/ 87 h 148"/>
                  <a:gd name="T50" fmla="*/ 3 w 165"/>
                  <a:gd name="T51" fmla="*/ 86 h 148"/>
                  <a:gd name="T52" fmla="*/ 1 w 165"/>
                  <a:gd name="T53" fmla="*/ 94 h 148"/>
                  <a:gd name="T54" fmla="*/ 25 w 165"/>
                  <a:gd name="T55" fmla="*/ 123 h 148"/>
                  <a:gd name="T56" fmla="*/ 36 w 165"/>
                  <a:gd name="T57" fmla="*/ 126 h 148"/>
                  <a:gd name="T58" fmla="*/ 78 w 165"/>
                  <a:gd name="T59" fmla="*/ 146 h 148"/>
                  <a:gd name="T60" fmla="*/ 87 w 165"/>
                  <a:gd name="T61" fmla="*/ 146 h 148"/>
                  <a:gd name="T62" fmla="*/ 129 w 165"/>
                  <a:gd name="T63" fmla="*/ 126 h 148"/>
                  <a:gd name="T64" fmla="*/ 140 w 165"/>
                  <a:gd name="T65" fmla="*/ 123 h 148"/>
                  <a:gd name="T66" fmla="*/ 164 w 165"/>
                  <a:gd name="T67" fmla="*/ 9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5" h="148">
                    <a:moveTo>
                      <a:pt x="164" y="94"/>
                    </a:moveTo>
                    <a:cubicBezTo>
                      <a:pt x="164" y="92"/>
                      <a:pt x="163" y="89"/>
                      <a:pt x="162" y="86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48" y="88"/>
                      <a:pt x="148" y="88"/>
                      <a:pt x="148" y="88"/>
                    </a:cubicBezTo>
                    <a:cubicBezTo>
                      <a:pt x="147" y="92"/>
                      <a:pt x="144" y="96"/>
                      <a:pt x="140" y="99"/>
                    </a:cubicBezTo>
                    <a:cubicBezTo>
                      <a:pt x="131" y="104"/>
                      <a:pt x="100" y="110"/>
                      <a:pt x="96" y="98"/>
                    </a:cubicBezTo>
                    <a:cubicBezTo>
                      <a:pt x="94" y="91"/>
                      <a:pt x="93" y="53"/>
                      <a:pt x="92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4" y="22"/>
                      <a:pt x="117" y="19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2"/>
                      <a:pt x="114" y="10"/>
                      <a:pt x="11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6"/>
                      <a:pt x="91" y="3"/>
                      <a:pt x="91" y="0"/>
                    </a:cubicBezTo>
                    <a:cubicBezTo>
                      <a:pt x="88" y="1"/>
                      <a:pt x="85" y="2"/>
                      <a:pt x="83" y="2"/>
                    </a:cubicBezTo>
                    <a:cubicBezTo>
                      <a:pt x="80" y="2"/>
                      <a:pt x="77" y="1"/>
                      <a:pt x="74" y="0"/>
                    </a:cubicBezTo>
                    <a:cubicBezTo>
                      <a:pt x="74" y="3"/>
                      <a:pt x="74" y="6"/>
                      <a:pt x="7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1" y="10"/>
                      <a:pt x="48" y="12"/>
                      <a:pt x="48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9"/>
                      <a:pt x="51" y="22"/>
                      <a:pt x="54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2" y="53"/>
                      <a:pt x="71" y="91"/>
                      <a:pt x="69" y="98"/>
                    </a:cubicBezTo>
                    <a:cubicBezTo>
                      <a:pt x="65" y="110"/>
                      <a:pt x="34" y="104"/>
                      <a:pt x="25" y="99"/>
                    </a:cubicBezTo>
                    <a:cubicBezTo>
                      <a:pt x="21" y="96"/>
                      <a:pt x="18" y="92"/>
                      <a:pt x="17" y="8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9"/>
                      <a:pt x="2" y="92"/>
                      <a:pt x="1" y="94"/>
                    </a:cubicBezTo>
                    <a:cubicBezTo>
                      <a:pt x="0" y="110"/>
                      <a:pt x="13" y="118"/>
                      <a:pt x="25" y="123"/>
                    </a:cubicBezTo>
                    <a:cubicBezTo>
                      <a:pt x="29" y="124"/>
                      <a:pt x="32" y="125"/>
                      <a:pt x="36" y="126"/>
                    </a:cubicBezTo>
                    <a:cubicBezTo>
                      <a:pt x="53" y="131"/>
                      <a:pt x="68" y="134"/>
                      <a:pt x="78" y="146"/>
                    </a:cubicBezTo>
                    <a:cubicBezTo>
                      <a:pt x="81" y="148"/>
                      <a:pt x="85" y="148"/>
                      <a:pt x="87" y="146"/>
                    </a:cubicBezTo>
                    <a:cubicBezTo>
                      <a:pt x="97" y="134"/>
                      <a:pt x="112" y="131"/>
                      <a:pt x="129" y="126"/>
                    </a:cubicBezTo>
                    <a:cubicBezTo>
                      <a:pt x="133" y="125"/>
                      <a:pt x="137" y="124"/>
                      <a:pt x="140" y="123"/>
                    </a:cubicBezTo>
                    <a:cubicBezTo>
                      <a:pt x="152" y="118"/>
                      <a:pt x="165" y="110"/>
                      <a:pt x="164" y="9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87" name="Freeform 87"/>
          <p:cNvSpPr>
            <a:spLocks/>
          </p:cNvSpPr>
          <p:nvPr/>
        </p:nvSpPr>
        <p:spPr bwMode="auto">
          <a:xfrm>
            <a:off x="9462202" y="2739128"/>
            <a:ext cx="102885" cy="425509"/>
          </a:xfrm>
          <a:custGeom>
            <a:avLst/>
            <a:gdLst>
              <a:gd name="T0" fmla="*/ 26 w 40"/>
              <a:gd name="T1" fmla="*/ 128 h 167"/>
              <a:gd name="T2" fmla="*/ 26 w 40"/>
              <a:gd name="T3" fmla="*/ 39 h 167"/>
              <a:gd name="T4" fmla="*/ 40 w 40"/>
              <a:gd name="T5" fmla="*/ 20 h 167"/>
              <a:gd name="T6" fmla="*/ 20 w 40"/>
              <a:gd name="T7" fmla="*/ 0 h 167"/>
              <a:gd name="T8" fmla="*/ 0 w 40"/>
              <a:gd name="T9" fmla="*/ 20 h 167"/>
              <a:gd name="T10" fmla="*/ 14 w 40"/>
              <a:gd name="T11" fmla="*/ 39 h 167"/>
              <a:gd name="T12" fmla="*/ 14 w 40"/>
              <a:gd name="T13" fmla="*/ 128 h 167"/>
              <a:gd name="T14" fmla="*/ 0 w 40"/>
              <a:gd name="T15" fmla="*/ 147 h 167"/>
              <a:gd name="T16" fmla="*/ 20 w 40"/>
              <a:gd name="T17" fmla="*/ 167 h 167"/>
              <a:gd name="T18" fmla="*/ 40 w 40"/>
              <a:gd name="T19" fmla="*/ 147 h 167"/>
              <a:gd name="T20" fmla="*/ 26 w 40"/>
              <a:gd name="T21" fmla="*/ 12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67">
                <a:moveTo>
                  <a:pt x="26" y="128"/>
                </a:moveTo>
                <a:cubicBezTo>
                  <a:pt x="26" y="39"/>
                  <a:pt x="26" y="39"/>
                  <a:pt x="26" y="39"/>
                </a:cubicBezTo>
                <a:cubicBezTo>
                  <a:pt x="34" y="36"/>
                  <a:pt x="40" y="29"/>
                  <a:pt x="40" y="20"/>
                </a:cubicBezTo>
                <a:cubicBezTo>
                  <a:pt x="40" y="9"/>
                  <a:pt x="31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29"/>
                  <a:pt x="6" y="36"/>
                  <a:pt x="14" y="39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6" y="130"/>
                  <a:pt x="0" y="138"/>
                  <a:pt x="0" y="147"/>
                </a:cubicBezTo>
                <a:cubicBezTo>
                  <a:pt x="0" y="158"/>
                  <a:pt x="9" y="167"/>
                  <a:pt x="20" y="167"/>
                </a:cubicBezTo>
                <a:cubicBezTo>
                  <a:pt x="31" y="167"/>
                  <a:pt x="40" y="158"/>
                  <a:pt x="40" y="147"/>
                </a:cubicBezTo>
                <a:cubicBezTo>
                  <a:pt x="40" y="138"/>
                  <a:pt x="34" y="130"/>
                  <a:pt x="26" y="1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5979381" y="2553682"/>
            <a:ext cx="2487003" cy="2487003"/>
            <a:chOff x="5688013" y="2976563"/>
            <a:chExt cx="3108325" cy="3108325"/>
          </a:xfrm>
          <a:solidFill>
            <a:schemeClr val="bg1">
              <a:lumMod val="50000"/>
            </a:schemeClr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200900" y="2976563"/>
              <a:ext cx="79375" cy="79375"/>
            </a:xfrm>
            <a:custGeom>
              <a:avLst/>
              <a:gdLst>
                <a:gd name="T0" fmla="*/ 21 w 25"/>
                <a:gd name="T1" fmla="*/ 5 h 25"/>
                <a:gd name="T2" fmla="*/ 20 w 25"/>
                <a:gd name="T3" fmla="*/ 21 h 25"/>
                <a:gd name="T4" fmla="*/ 4 w 25"/>
                <a:gd name="T5" fmla="*/ 19 h 25"/>
                <a:gd name="T6" fmla="*/ 6 w 25"/>
                <a:gd name="T7" fmla="*/ 4 h 25"/>
                <a:gd name="T8" fmla="*/ 21 w 25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1" y="5"/>
                  </a:moveTo>
                  <a:cubicBezTo>
                    <a:pt x="25" y="10"/>
                    <a:pt x="24" y="17"/>
                    <a:pt x="20" y="21"/>
                  </a:cubicBezTo>
                  <a:cubicBezTo>
                    <a:pt x="15" y="25"/>
                    <a:pt x="8" y="24"/>
                    <a:pt x="4" y="19"/>
                  </a:cubicBezTo>
                  <a:cubicBezTo>
                    <a:pt x="0" y="15"/>
                    <a:pt x="1" y="8"/>
                    <a:pt x="6" y="4"/>
                  </a:cubicBezTo>
                  <a:cubicBezTo>
                    <a:pt x="10" y="0"/>
                    <a:pt x="17" y="1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200900" y="6003925"/>
              <a:ext cx="79375" cy="80963"/>
            </a:xfrm>
            <a:custGeom>
              <a:avLst/>
              <a:gdLst>
                <a:gd name="T0" fmla="*/ 21 w 25"/>
                <a:gd name="T1" fmla="*/ 6 h 25"/>
                <a:gd name="T2" fmla="*/ 20 w 25"/>
                <a:gd name="T3" fmla="*/ 21 h 25"/>
                <a:gd name="T4" fmla="*/ 4 w 25"/>
                <a:gd name="T5" fmla="*/ 20 h 25"/>
                <a:gd name="T6" fmla="*/ 6 w 25"/>
                <a:gd name="T7" fmla="*/ 4 h 25"/>
                <a:gd name="T8" fmla="*/ 21 w 2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1" y="6"/>
                  </a:moveTo>
                  <a:cubicBezTo>
                    <a:pt x="25" y="10"/>
                    <a:pt x="24" y="17"/>
                    <a:pt x="20" y="21"/>
                  </a:cubicBezTo>
                  <a:cubicBezTo>
                    <a:pt x="15" y="25"/>
                    <a:pt x="8" y="24"/>
                    <a:pt x="4" y="20"/>
                  </a:cubicBezTo>
                  <a:cubicBezTo>
                    <a:pt x="0" y="15"/>
                    <a:pt x="1" y="8"/>
                    <a:pt x="6" y="4"/>
                  </a:cubicBezTo>
                  <a:cubicBezTo>
                    <a:pt x="10" y="0"/>
                    <a:pt x="17" y="1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688013" y="4492625"/>
              <a:ext cx="76200" cy="76200"/>
            </a:xfrm>
            <a:custGeom>
              <a:avLst/>
              <a:gdLst>
                <a:gd name="T0" fmla="*/ 5 w 24"/>
                <a:gd name="T1" fmla="*/ 4 h 24"/>
                <a:gd name="T2" fmla="*/ 20 w 24"/>
                <a:gd name="T3" fmla="*/ 5 h 24"/>
                <a:gd name="T4" fmla="*/ 19 w 24"/>
                <a:gd name="T5" fmla="*/ 20 h 24"/>
                <a:gd name="T6" fmla="*/ 3 w 24"/>
                <a:gd name="T7" fmla="*/ 19 h 24"/>
                <a:gd name="T8" fmla="*/ 5 w 2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5" y="4"/>
                  </a:moveTo>
                  <a:cubicBezTo>
                    <a:pt x="9" y="0"/>
                    <a:pt x="16" y="0"/>
                    <a:pt x="20" y="5"/>
                  </a:cubicBezTo>
                  <a:cubicBezTo>
                    <a:pt x="24" y="10"/>
                    <a:pt x="24" y="17"/>
                    <a:pt x="19" y="20"/>
                  </a:cubicBezTo>
                  <a:cubicBezTo>
                    <a:pt x="14" y="24"/>
                    <a:pt x="7" y="24"/>
                    <a:pt x="3" y="19"/>
                  </a:cubicBezTo>
                  <a:cubicBezTo>
                    <a:pt x="0" y="14"/>
                    <a:pt x="0" y="8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716963" y="4492625"/>
              <a:ext cx="79375" cy="76200"/>
            </a:xfrm>
            <a:custGeom>
              <a:avLst/>
              <a:gdLst>
                <a:gd name="T0" fmla="*/ 5 w 25"/>
                <a:gd name="T1" fmla="*/ 4 h 24"/>
                <a:gd name="T2" fmla="*/ 21 w 25"/>
                <a:gd name="T3" fmla="*/ 5 h 24"/>
                <a:gd name="T4" fmla="*/ 19 w 25"/>
                <a:gd name="T5" fmla="*/ 20 h 24"/>
                <a:gd name="T6" fmla="*/ 4 w 25"/>
                <a:gd name="T7" fmla="*/ 19 h 24"/>
                <a:gd name="T8" fmla="*/ 5 w 25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5" y="4"/>
                  </a:moveTo>
                  <a:cubicBezTo>
                    <a:pt x="10" y="0"/>
                    <a:pt x="17" y="0"/>
                    <a:pt x="21" y="5"/>
                  </a:cubicBezTo>
                  <a:cubicBezTo>
                    <a:pt x="25" y="10"/>
                    <a:pt x="24" y="17"/>
                    <a:pt x="19" y="20"/>
                  </a:cubicBezTo>
                  <a:cubicBezTo>
                    <a:pt x="15" y="24"/>
                    <a:pt x="8" y="24"/>
                    <a:pt x="4" y="19"/>
                  </a:cubicBezTo>
                  <a:cubicBezTo>
                    <a:pt x="0" y="14"/>
                    <a:pt x="1" y="8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004050" y="2989263"/>
              <a:ext cx="79375" cy="79375"/>
            </a:xfrm>
            <a:custGeom>
              <a:avLst/>
              <a:gdLst>
                <a:gd name="T0" fmla="*/ 20 w 25"/>
                <a:gd name="T1" fmla="*/ 4 h 25"/>
                <a:gd name="T2" fmla="*/ 21 w 25"/>
                <a:gd name="T3" fmla="*/ 20 h 25"/>
                <a:gd name="T4" fmla="*/ 5 w 25"/>
                <a:gd name="T5" fmla="*/ 21 h 25"/>
                <a:gd name="T6" fmla="*/ 4 w 25"/>
                <a:gd name="T7" fmla="*/ 5 h 25"/>
                <a:gd name="T8" fmla="*/ 20 w 25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0" y="4"/>
                  </a:moveTo>
                  <a:cubicBezTo>
                    <a:pt x="24" y="8"/>
                    <a:pt x="25" y="15"/>
                    <a:pt x="21" y="20"/>
                  </a:cubicBezTo>
                  <a:cubicBezTo>
                    <a:pt x="17" y="24"/>
                    <a:pt x="10" y="25"/>
                    <a:pt x="5" y="21"/>
                  </a:cubicBezTo>
                  <a:cubicBezTo>
                    <a:pt x="1" y="16"/>
                    <a:pt x="0" y="9"/>
                    <a:pt x="4" y="5"/>
                  </a:cubicBezTo>
                  <a:cubicBezTo>
                    <a:pt x="9" y="1"/>
                    <a:pt x="15" y="0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400925" y="5991225"/>
              <a:ext cx="77788" cy="80963"/>
            </a:xfrm>
            <a:custGeom>
              <a:avLst/>
              <a:gdLst>
                <a:gd name="T0" fmla="*/ 19 w 24"/>
                <a:gd name="T1" fmla="*/ 5 h 25"/>
                <a:gd name="T2" fmla="*/ 20 w 24"/>
                <a:gd name="T3" fmla="*/ 20 h 25"/>
                <a:gd name="T4" fmla="*/ 4 w 24"/>
                <a:gd name="T5" fmla="*/ 21 h 25"/>
                <a:gd name="T6" fmla="*/ 4 w 24"/>
                <a:gd name="T7" fmla="*/ 5 h 25"/>
                <a:gd name="T8" fmla="*/ 19 w 24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9" y="5"/>
                  </a:moveTo>
                  <a:cubicBezTo>
                    <a:pt x="24" y="9"/>
                    <a:pt x="24" y="16"/>
                    <a:pt x="20" y="20"/>
                  </a:cubicBezTo>
                  <a:cubicBezTo>
                    <a:pt x="16" y="25"/>
                    <a:pt x="9" y="25"/>
                    <a:pt x="4" y="21"/>
                  </a:cubicBezTo>
                  <a:cubicBezTo>
                    <a:pt x="0" y="17"/>
                    <a:pt x="0" y="10"/>
                    <a:pt x="4" y="5"/>
                  </a:cubicBezTo>
                  <a:cubicBezTo>
                    <a:pt x="8" y="1"/>
                    <a:pt x="15" y="0"/>
                    <a:pt x="1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700713" y="4689475"/>
              <a:ext cx="77788" cy="76200"/>
            </a:xfrm>
            <a:custGeom>
              <a:avLst/>
              <a:gdLst>
                <a:gd name="T0" fmla="*/ 4 w 24"/>
                <a:gd name="T1" fmla="*/ 5 h 24"/>
                <a:gd name="T2" fmla="*/ 19 w 24"/>
                <a:gd name="T3" fmla="*/ 4 h 24"/>
                <a:gd name="T4" fmla="*/ 20 w 24"/>
                <a:gd name="T5" fmla="*/ 20 h 24"/>
                <a:gd name="T6" fmla="*/ 5 w 24"/>
                <a:gd name="T7" fmla="*/ 20 h 24"/>
                <a:gd name="T8" fmla="*/ 4 w 24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4" y="5"/>
                  </a:moveTo>
                  <a:cubicBezTo>
                    <a:pt x="8" y="0"/>
                    <a:pt x="15" y="0"/>
                    <a:pt x="19" y="4"/>
                  </a:cubicBezTo>
                  <a:cubicBezTo>
                    <a:pt x="24" y="8"/>
                    <a:pt x="24" y="15"/>
                    <a:pt x="20" y="20"/>
                  </a:cubicBezTo>
                  <a:cubicBezTo>
                    <a:pt x="16" y="24"/>
                    <a:pt x="9" y="24"/>
                    <a:pt x="5" y="20"/>
                  </a:cubicBezTo>
                  <a:cubicBezTo>
                    <a:pt x="0" y="16"/>
                    <a:pt x="0" y="9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704263" y="4294188"/>
              <a:ext cx="76200" cy="76200"/>
            </a:xfrm>
            <a:custGeom>
              <a:avLst/>
              <a:gdLst>
                <a:gd name="T0" fmla="*/ 4 w 24"/>
                <a:gd name="T1" fmla="*/ 5 h 24"/>
                <a:gd name="T2" fmla="*/ 20 w 24"/>
                <a:gd name="T3" fmla="*/ 4 h 24"/>
                <a:gd name="T4" fmla="*/ 20 w 24"/>
                <a:gd name="T5" fmla="*/ 19 h 24"/>
                <a:gd name="T6" fmla="*/ 5 w 24"/>
                <a:gd name="T7" fmla="*/ 20 h 24"/>
                <a:gd name="T8" fmla="*/ 4 w 24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4" y="5"/>
                  </a:moveTo>
                  <a:cubicBezTo>
                    <a:pt x="8" y="0"/>
                    <a:pt x="15" y="0"/>
                    <a:pt x="20" y="4"/>
                  </a:cubicBezTo>
                  <a:cubicBezTo>
                    <a:pt x="24" y="8"/>
                    <a:pt x="24" y="15"/>
                    <a:pt x="20" y="19"/>
                  </a:cubicBezTo>
                  <a:cubicBezTo>
                    <a:pt x="16" y="24"/>
                    <a:pt x="9" y="24"/>
                    <a:pt x="5" y="20"/>
                  </a:cubicBezTo>
                  <a:cubicBezTo>
                    <a:pt x="0" y="16"/>
                    <a:pt x="0" y="9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808788" y="3027363"/>
              <a:ext cx="80963" cy="79375"/>
            </a:xfrm>
            <a:custGeom>
              <a:avLst/>
              <a:gdLst>
                <a:gd name="T0" fmla="*/ 19 w 25"/>
                <a:gd name="T1" fmla="*/ 4 h 25"/>
                <a:gd name="T2" fmla="*/ 21 w 25"/>
                <a:gd name="T3" fmla="*/ 19 h 25"/>
                <a:gd name="T4" fmla="*/ 6 w 25"/>
                <a:gd name="T5" fmla="*/ 22 h 25"/>
                <a:gd name="T6" fmla="*/ 3 w 25"/>
                <a:gd name="T7" fmla="*/ 6 h 25"/>
                <a:gd name="T8" fmla="*/ 19 w 25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9" y="4"/>
                  </a:moveTo>
                  <a:cubicBezTo>
                    <a:pt x="24" y="7"/>
                    <a:pt x="25" y="14"/>
                    <a:pt x="21" y="19"/>
                  </a:cubicBezTo>
                  <a:cubicBezTo>
                    <a:pt x="18" y="24"/>
                    <a:pt x="11" y="25"/>
                    <a:pt x="6" y="22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7" y="1"/>
                    <a:pt x="14" y="0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593013" y="5953125"/>
              <a:ext cx="79375" cy="79375"/>
            </a:xfrm>
            <a:custGeom>
              <a:avLst/>
              <a:gdLst>
                <a:gd name="T0" fmla="*/ 19 w 25"/>
                <a:gd name="T1" fmla="*/ 4 h 25"/>
                <a:gd name="T2" fmla="*/ 22 w 25"/>
                <a:gd name="T3" fmla="*/ 19 h 25"/>
                <a:gd name="T4" fmla="*/ 6 w 25"/>
                <a:gd name="T5" fmla="*/ 22 h 25"/>
                <a:gd name="T6" fmla="*/ 4 w 25"/>
                <a:gd name="T7" fmla="*/ 6 h 25"/>
                <a:gd name="T8" fmla="*/ 19 w 25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9" y="4"/>
                  </a:moveTo>
                  <a:cubicBezTo>
                    <a:pt x="24" y="7"/>
                    <a:pt x="25" y="14"/>
                    <a:pt x="22" y="19"/>
                  </a:cubicBezTo>
                  <a:cubicBezTo>
                    <a:pt x="18" y="24"/>
                    <a:pt x="11" y="25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7" y="1"/>
                    <a:pt x="14" y="0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738813" y="4883150"/>
              <a:ext cx="80963" cy="79375"/>
            </a:xfrm>
            <a:custGeom>
              <a:avLst/>
              <a:gdLst>
                <a:gd name="T0" fmla="*/ 3 w 25"/>
                <a:gd name="T1" fmla="*/ 6 h 25"/>
                <a:gd name="T2" fmla="*/ 18 w 25"/>
                <a:gd name="T3" fmla="*/ 3 h 25"/>
                <a:gd name="T4" fmla="*/ 21 w 25"/>
                <a:gd name="T5" fmla="*/ 18 h 25"/>
                <a:gd name="T6" fmla="*/ 6 w 25"/>
                <a:gd name="T7" fmla="*/ 21 h 25"/>
                <a:gd name="T8" fmla="*/ 3 w 2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3" y="6"/>
                  </a:moveTo>
                  <a:cubicBezTo>
                    <a:pt x="7" y="1"/>
                    <a:pt x="13" y="0"/>
                    <a:pt x="18" y="3"/>
                  </a:cubicBezTo>
                  <a:cubicBezTo>
                    <a:pt x="23" y="7"/>
                    <a:pt x="25" y="13"/>
                    <a:pt x="21" y="18"/>
                  </a:cubicBezTo>
                  <a:cubicBezTo>
                    <a:pt x="18" y="23"/>
                    <a:pt x="11" y="25"/>
                    <a:pt x="6" y="21"/>
                  </a:cubicBezTo>
                  <a:cubicBezTo>
                    <a:pt x="1" y="18"/>
                    <a:pt x="0" y="11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666163" y="4097338"/>
              <a:ext cx="79375" cy="79375"/>
            </a:xfrm>
            <a:custGeom>
              <a:avLst/>
              <a:gdLst>
                <a:gd name="T0" fmla="*/ 3 w 25"/>
                <a:gd name="T1" fmla="*/ 7 h 25"/>
                <a:gd name="T2" fmla="*/ 18 w 25"/>
                <a:gd name="T3" fmla="*/ 4 h 25"/>
                <a:gd name="T4" fmla="*/ 21 w 25"/>
                <a:gd name="T5" fmla="*/ 19 h 25"/>
                <a:gd name="T6" fmla="*/ 6 w 25"/>
                <a:gd name="T7" fmla="*/ 22 h 25"/>
                <a:gd name="T8" fmla="*/ 3 w 25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3" y="7"/>
                  </a:moveTo>
                  <a:cubicBezTo>
                    <a:pt x="7" y="2"/>
                    <a:pt x="13" y="0"/>
                    <a:pt x="18" y="4"/>
                  </a:cubicBezTo>
                  <a:cubicBezTo>
                    <a:pt x="23" y="7"/>
                    <a:pt x="25" y="14"/>
                    <a:pt x="21" y="19"/>
                  </a:cubicBezTo>
                  <a:cubicBezTo>
                    <a:pt x="18" y="24"/>
                    <a:pt x="11" y="25"/>
                    <a:pt x="6" y="22"/>
                  </a:cubicBezTo>
                  <a:cubicBezTo>
                    <a:pt x="1" y="18"/>
                    <a:pt x="0" y="1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621463" y="3090863"/>
              <a:ext cx="79375" cy="79375"/>
            </a:xfrm>
            <a:custGeom>
              <a:avLst/>
              <a:gdLst>
                <a:gd name="T0" fmla="*/ 18 w 25"/>
                <a:gd name="T1" fmla="*/ 3 h 25"/>
                <a:gd name="T2" fmla="*/ 22 w 25"/>
                <a:gd name="T3" fmla="*/ 18 h 25"/>
                <a:gd name="T4" fmla="*/ 7 w 25"/>
                <a:gd name="T5" fmla="*/ 22 h 25"/>
                <a:gd name="T6" fmla="*/ 3 w 25"/>
                <a:gd name="T7" fmla="*/ 7 h 25"/>
                <a:gd name="T8" fmla="*/ 18 w 2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8" y="3"/>
                  </a:moveTo>
                  <a:cubicBezTo>
                    <a:pt x="23" y="6"/>
                    <a:pt x="25" y="12"/>
                    <a:pt x="22" y="18"/>
                  </a:cubicBezTo>
                  <a:cubicBezTo>
                    <a:pt x="20" y="23"/>
                    <a:pt x="13" y="25"/>
                    <a:pt x="7" y="22"/>
                  </a:cubicBezTo>
                  <a:cubicBezTo>
                    <a:pt x="2" y="19"/>
                    <a:pt x="0" y="13"/>
                    <a:pt x="3" y="7"/>
                  </a:cubicBezTo>
                  <a:cubicBezTo>
                    <a:pt x="6" y="2"/>
                    <a:pt x="12" y="0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780338" y="5889625"/>
              <a:ext cx="79375" cy="79375"/>
            </a:xfrm>
            <a:custGeom>
              <a:avLst/>
              <a:gdLst>
                <a:gd name="T0" fmla="*/ 18 w 25"/>
                <a:gd name="T1" fmla="*/ 3 h 25"/>
                <a:gd name="T2" fmla="*/ 22 w 25"/>
                <a:gd name="T3" fmla="*/ 18 h 25"/>
                <a:gd name="T4" fmla="*/ 8 w 25"/>
                <a:gd name="T5" fmla="*/ 22 h 25"/>
                <a:gd name="T6" fmla="*/ 3 w 25"/>
                <a:gd name="T7" fmla="*/ 7 h 25"/>
                <a:gd name="T8" fmla="*/ 18 w 2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8" y="3"/>
                  </a:moveTo>
                  <a:cubicBezTo>
                    <a:pt x="23" y="6"/>
                    <a:pt x="25" y="12"/>
                    <a:pt x="22" y="18"/>
                  </a:cubicBezTo>
                  <a:cubicBezTo>
                    <a:pt x="20" y="23"/>
                    <a:pt x="13" y="25"/>
                    <a:pt x="8" y="22"/>
                  </a:cubicBezTo>
                  <a:cubicBezTo>
                    <a:pt x="2" y="19"/>
                    <a:pt x="0" y="13"/>
                    <a:pt x="3" y="7"/>
                  </a:cubicBezTo>
                  <a:cubicBezTo>
                    <a:pt x="6" y="2"/>
                    <a:pt x="12" y="0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803900" y="5072063"/>
              <a:ext cx="79375" cy="79375"/>
            </a:xfrm>
            <a:custGeom>
              <a:avLst/>
              <a:gdLst>
                <a:gd name="T0" fmla="*/ 2 w 25"/>
                <a:gd name="T1" fmla="*/ 7 h 25"/>
                <a:gd name="T2" fmla="*/ 17 w 25"/>
                <a:gd name="T3" fmla="*/ 2 h 25"/>
                <a:gd name="T4" fmla="*/ 22 w 25"/>
                <a:gd name="T5" fmla="*/ 17 h 25"/>
                <a:gd name="T6" fmla="*/ 7 w 25"/>
                <a:gd name="T7" fmla="*/ 22 h 25"/>
                <a:gd name="T8" fmla="*/ 2 w 25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" y="7"/>
                  </a:moveTo>
                  <a:cubicBezTo>
                    <a:pt x="5" y="2"/>
                    <a:pt x="12" y="0"/>
                    <a:pt x="17" y="2"/>
                  </a:cubicBezTo>
                  <a:cubicBezTo>
                    <a:pt x="23" y="5"/>
                    <a:pt x="25" y="12"/>
                    <a:pt x="22" y="17"/>
                  </a:cubicBezTo>
                  <a:cubicBezTo>
                    <a:pt x="19" y="23"/>
                    <a:pt x="12" y="25"/>
                    <a:pt x="7" y="22"/>
                  </a:cubicBezTo>
                  <a:cubicBezTo>
                    <a:pt x="2" y="19"/>
                    <a:pt x="0" y="12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602663" y="3910013"/>
              <a:ext cx="79375" cy="82550"/>
            </a:xfrm>
            <a:custGeom>
              <a:avLst/>
              <a:gdLst>
                <a:gd name="T0" fmla="*/ 2 w 25"/>
                <a:gd name="T1" fmla="*/ 8 h 26"/>
                <a:gd name="T2" fmla="*/ 17 w 25"/>
                <a:gd name="T3" fmla="*/ 3 h 26"/>
                <a:gd name="T4" fmla="*/ 22 w 25"/>
                <a:gd name="T5" fmla="*/ 18 h 26"/>
                <a:gd name="T6" fmla="*/ 7 w 25"/>
                <a:gd name="T7" fmla="*/ 23 h 26"/>
                <a:gd name="T8" fmla="*/ 2 w 25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2" y="8"/>
                  </a:moveTo>
                  <a:cubicBezTo>
                    <a:pt x="5" y="3"/>
                    <a:pt x="12" y="0"/>
                    <a:pt x="17" y="3"/>
                  </a:cubicBezTo>
                  <a:cubicBezTo>
                    <a:pt x="23" y="6"/>
                    <a:pt x="25" y="13"/>
                    <a:pt x="22" y="18"/>
                  </a:cubicBezTo>
                  <a:cubicBezTo>
                    <a:pt x="19" y="23"/>
                    <a:pt x="12" y="26"/>
                    <a:pt x="7" y="23"/>
                  </a:cubicBezTo>
                  <a:cubicBezTo>
                    <a:pt x="2" y="20"/>
                    <a:pt x="0" y="13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443663" y="3179763"/>
              <a:ext cx="79375" cy="76200"/>
            </a:xfrm>
            <a:custGeom>
              <a:avLst/>
              <a:gdLst>
                <a:gd name="T0" fmla="*/ 17 w 25"/>
                <a:gd name="T1" fmla="*/ 2 h 24"/>
                <a:gd name="T2" fmla="*/ 23 w 25"/>
                <a:gd name="T3" fmla="*/ 16 h 24"/>
                <a:gd name="T4" fmla="*/ 9 w 25"/>
                <a:gd name="T5" fmla="*/ 22 h 24"/>
                <a:gd name="T6" fmla="*/ 2 w 25"/>
                <a:gd name="T7" fmla="*/ 8 h 24"/>
                <a:gd name="T8" fmla="*/ 17 w 25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7" y="2"/>
                  </a:moveTo>
                  <a:cubicBezTo>
                    <a:pt x="22" y="4"/>
                    <a:pt x="25" y="10"/>
                    <a:pt x="23" y="16"/>
                  </a:cubicBezTo>
                  <a:cubicBezTo>
                    <a:pt x="21" y="22"/>
                    <a:pt x="15" y="24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5" y="3"/>
                    <a:pt x="11" y="0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959725" y="5803900"/>
              <a:ext cx="79375" cy="76200"/>
            </a:xfrm>
            <a:custGeom>
              <a:avLst/>
              <a:gdLst>
                <a:gd name="T0" fmla="*/ 16 w 25"/>
                <a:gd name="T1" fmla="*/ 2 h 24"/>
                <a:gd name="T2" fmla="*/ 23 w 25"/>
                <a:gd name="T3" fmla="*/ 16 h 24"/>
                <a:gd name="T4" fmla="*/ 9 w 25"/>
                <a:gd name="T5" fmla="*/ 22 h 24"/>
                <a:gd name="T6" fmla="*/ 2 w 25"/>
                <a:gd name="T7" fmla="*/ 8 h 24"/>
                <a:gd name="T8" fmla="*/ 16 w 25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6" y="2"/>
                  </a:moveTo>
                  <a:cubicBezTo>
                    <a:pt x="22" y="4"/>
                    <a:pt x="25" y="10"/>
                    <a:pt x="23" y="16"/>
                  </a:cubicBezTo>
                  <a:cubicBezTo>
                    <a:pt x="21" y="21"/>
                    <a:pt x="14" y="24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889625" y="5246688"/>
              <a:ext cx="79375" cy="79375"/>
            </a:xfrm>
            <a:custGeom>
              <a:avLst/>
              <a:gdLst>
                <a:gd name="T0" fmla="*/ 2 w 25"/>
                <a:gd name="T1" fmla="*/ 9 h 25"/>
                <a:gd name="T2" fmla="*/ 16 w 25"/>
                <a:gd name="T3" fmla="*/ 3 h 25"/>
                <a:gd name="T4" fmla="*/ 23 w 25"/>
                <a:gd name="T5" fmla="*/ 17 h 25"/>
                <a:gd name="T6" fmla="*/ 9 w 25"/>
                <a:gd name="T7" fmla="*/ 23 h 25"/>
                <a:gd name="T8" fmla="*/ 2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" y="9"/>
                  </a:moveTo>
                  <a:cubicBezTo>
                    <a:pt x="4" y="3"/>
                    <a:pt x="11" y="0"/>
                    <a:pt x="16" y="3"/>
                  </a:cubicBezTo>
                  <a:cubicBezTo>
                    <a:pt x="22" y="5"/>
                    <a:pt x="25" y="11"/>
                    <a:pt x="23" y="17"/>
                  </a:cubicBezTo>
                  <a:cubicBezTo>
                    <a:pt x="21" y="22"/>
                    <a:pt x="15" y="25"/>
                    <a:pt x="9" y="23"/>
                  </a:cubicBezTo>
                  <a:cubicBezTo>
                    <a:pt x="3" y="21"/>
                    <a:pt x="0" y="15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8513763" y="3733800"/>
              <a:ext cx="79375" cy="79375"/>
            </a:xfrm>
            <a:custGeom>
              <a:avLst/>
              <a:gdLst>
                <a:gd name="T0" fmla="*/ 2 w 25"/>
                <a:gd name="T1" fmla="*/ 8 h 25"/>
                <a:gd name="T2" fmla="*/ 16 w 25"/>
                <a:gd name="T3" fmla="*/ 2 h 25"/>
                <a:gd name="T4" fmla="*/ 23 w 25"/>
                <a:gd name="T5" fmla="*/ 16 h 25"/>
                <a:gd name="T6" fmla="*/ 9 w 25"/>
                <a:gd name="T7" fmla="*/ 23 h 25"/>
                <a:gd name="T8" fmla="*/ 2 w 25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" y="8"/>
                  </a:moveTo>
                  <a:cubicBezTo>
                    <a:pt x="4" y="3"/>
                    <a:pt x="11" y="0"/>
                    <a:pt x="16" y="2"/>
                  </a:cubicBezTo>
                  <a:cubicBezTo>
                    <a:pt x="22" y="4"/>
                    <a:pt x="25" y="10"/>
                    <a:pt x="23" y="16"/>
                  </a:cubicBezTo>
                  <a:cubicBezTo>
                    <a:pt x="21" y="22"/>
                    <a:pt x="15" y="25"/>
                    <a:pt x="9" y="23"/>
                  </a:cubicBezTo>
                  <a:cubicBezTo>
                    <a:pt x="3" y="20"/>
                    <a:pt x="0" y="14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280150" y="3290888"/>
              <a:ext cx="77788" cy="77788"/>
            </a:xfrm>
            <a:custGeom>
              <a:avLst/>
              <a:gdLst>
                <a:gd name="T0" fmla="*/ 14 w 24"/>
                <a:gd name="T1" fmla="*/ 1 h 24"/>
                <a:gd name="T2" fmla="*/ 23 w 24"/>
                <a:gd name="T3" fmla="*/ 14 h 24"/>
                <a:gd name="T4" fmla="*/ 10 w 24"/>
                <a:gd name="T5" fmla="*/ 22 h 24"/>
                <a:gd name="T6" fmla="*/ 1 w 24"/>
                <a:gd name="T7" fmla="*/ 9 h 24"/>
                <a:gd name="T8" fmla="*/ 14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4" y="1"/>
                  </a:moveTo>
                  <a:cubicBezTo>
                    <a:pt x="20" y="2"/>
                    <a:pt x="24" y="8"/>
                    <a:pt x="23" y="14"/>
                  </a:cubicBezTo>
                  <a:cubicBezTo>
                    <a:pt x="21" y="20"/>
                    <a:pt x="16" y="24"/>
                    <a:pt x="10" y="22"/>
                  </a:cubicBezTo>
                  <a:cubicBezTo>
                    <a:pt x="4" y="21"/>
                    <a:pt x="0" y="15"/>
                    <a:pt x="1" y="9"/>
                  </a:cubicBezTo>
                  <a:cubicBezTo>
                    <a:pt x="3" y="3"/>
                    <a:pt x="8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8124825" y="5692775"/>
              <a:ext cx="76200" cy="76200"/>
            </a:xfrm>
            <a:custGeom>
              <a:avLst/>
              <a:gdLst>
                <a:gd name="T0" fmla="*/ 15 w 24"/>
                <a:gd name="T1" fmla="*/ 2 h 24"/>
                <a:gd name="T2" fmla="*/ 23 w 24"/>
                <a:gd name="T3" fmla="*/ 15 h 24"/>
                <a:gd name="T4" fmla="*/ 10 w 24"/>
                <a:gd name="T5" fmla="*/ 23 h 24"/>
                <a:gd name="T6" fmla="*/ 1 w 24"/>
                <a:gd name="T7" fmla="*/ 10 h 24"/>
                <a:gd name="T8" fmla="*/ 15 w 24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5" y="2"/>
                  </a:moveTo>
                  <a:cubicBezTo>
                    <a:pt x="21" y="3"/>
                    <a:pt x="24" y="9"/>
                    <a:pt x="23" y="15"/>
                  </a:cubicBezTo>
                  <a:cubicBezTo>
                    <a:pt x="22" y="21"/>
                    <a:pt x="16" y="24"/>
                    <a:pt x="10" y="23"/>
                  </a:cubicBezTo>
                  <a:cubicBezTo>
                    <a:pt x="4" y="22"/>
                    <a:pt x="0" y="16"/>
                    <a:pt x="1" y="10"/>
                  </a:cubicBezTo>
                  <a:cubicBezTo>
                    <a:pt x="3" y="4"/>
                    <a:pt x="9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000750" y="5414963"/>
              <a:ext cx="76200" cy="76200"/>
            </a:xfrm>
            <a:custGeom>
              <a:avLst/>
              <a:gdLst>
                <a:gd name="T0" fmla="*/ 1 w 24"/>
                <a:gd name="T1" fmla="*/ 9 h 24"/>
                <a:gd name="T2" fmla="*/ 15 w 24"/>
                <a:gd name="T3" fmla="*/ 1 h 24"/>
                <a:gd name="T4" fmla="*/ 23 w 24"/>
                <a:gd name="T5" fmla="*/ 14 h 24"/>
                <a:gd name="T6" fmla="*/ 10 w 24"/>
                <a:gd name="T7" fmla="*/ 22 h 24"/>
                <a:gd name="T8" fmla="*/ 1 w 24"/>
                <a:gd name="T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" y="9"/>
                  </a:moveTo>
                  <a:cubicBezTo>
                    <a:pt x="3" y="3"/>
                    <a:pt x="9" y="0"/>
                    <a:pt x="15" y="1"/>
                  </a:cubicBezTo>
                  <a:cubicBezTo>
                    <a:pt x="21" y="2"/>
                    <a:pt x="24" y="8"/>
                    <a:pt x="23" y="14"/>
                  </a:cubicBezTo>
                  <a:cubicBezTo>
                    <a:pt x="22" y="20"/>
                    <a:pt x="16" y="24"/>
                    <a:pt x="10" y="22"/>
                  </a:cubicBezTo>
                  <a:cubicBezTo>
                    <a:pt x="4" y="21"/>
                    <a:pt x="0" y="15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8404225" y="3568700"/>
              <a:ext cx="76200" cy="76200"/>
            </a:xfrm>
            <a:custGeom>
              <a:avLst/>
              <a:gdLst>
                <a:gd name="T0" fmla="*/ 1 w 24"/>
                <a:gd name="T1" fmla="*/ 10 h 24"/>
                <a:gd name="T2" fmla="*/ 14 w 24"/>
                <a:gd name="T3" fmla="*/ 2 h 24"/>
                <a:gd name="T4" fmla="*/ 23 w 24"/>
                <a:gd name="T5" fmla="*/ 15 h 24"/>
                <a:gd name="T6" fmla="*/ 10 w 24"/>
                <a:gd name="T7" fmla="*/ 23 h 24"/>
                <a:gd name="T8" fmla="*/ 1 w 24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" y="10"/>
                  </a:moveTo>
                  <a:cubicBezTo>
                    <a:pt x="3" y="4"/>
                    <a:pt x="8" y="0"/>
                    <a:pt x="14" y="2"/>
                  </a:cubicBezTo>
                  <a:cubicBezTo>
                    <a:pt x="20" y="3"/>
                    <a:pt x="24" y="9"/>
                    <a:pt x="23" y="15"/>
                  </a:cubicBezTo>
                  <a:cubicBezTo>
                    <a:pt x="21" y="21"/>
                    <a:pt x="16" y="24"/>
                    <a:pt x="10" y="23"/>
                  </a:cubicBezTo>
                  <a:cubicBezTo>
                    <a:pt x="4" y="22"/>
                    <a:pt x="0" y="16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134100" y="3422650"/>
              <a:ext cx="73025" cy="73025"/>
            </a:xfrm>
            <a:custGeom>
              <a:avLst/>
              <a:gdLst>
                <a:gd name="T0" fmla="*/ 12 w 23"/>
                <a:gd name="T1" fmla="*/ 1 h 23"/>
                <a:gd name="T2" fmla="*/ 22 w 23"/>
                <a:gd name="T3" fmla="*/ 13 h 23"/>
                <a:gd name="T4" fmla="*/ 10 w 23"/>
                <a:gd name="T5" fmla="*/ 23 h 23"/>
                <a:gd name="T6" fmla="*/ 0 w 23"/>
                <a:gd name="T7" fmla="*/ 11 h 23"/>
                <a:gd name="T8" fmla="*/ 12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2" y="1"/>
                  </a:moveTo>
                  <a:cubicBezTo>
                    <a:pt x="18" y="1"/>
                    <a:pt x="23" y="7"/>
                    <a:pt x="22" y="13"/>
                  </a:cubicBezTo>
                  <a:cubicBezTo>
                    <a:pt x="22" y="19"/>
                    <a:pt x="16" y="23"/>
                    <a:pt x="10" y="23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1" y="5"/>
                    <a:pt x="6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8277225" y="5565775"/>
              <a:ext cx="69850" cy="73025"/>
            </a:xfrm>
            <a:custGeom>
              <a:avLst/>
              <a:gdLst>
                <a:gd name="T0" fmla="*/ 12 w 22"/>
                <a:gd name="T1" fmla="*/ 0 h 23"/>
                <a:gd name="T2" fmla="*/ 22 w 22"/>
                <a:gd name="T3" fmla="*/ 12 h 23"/>
                <a:gd name="T4" fmla="*/ 10 w 22"/>
                <a:gd name="T5" fmla="*/ 22 h 23"/>
                <a:gd name="T6" fmla="*/ 0 w 22"/>
                <a:gd name="T7" fmla="*/ 10 h 23"/>
                <a:gd name="T8" fmla="*/ 12 w 2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2" y="0"/>
                  </a:moveTo>
                  <a:cubicBezTo>
                    <a:pt x="18" y="1"/>
                    <a:pt x="22" y="6"/>
                    <a:pt x="22" y="12"/>
                  </a:cubicBezTo>
                  <a:cubicBezTo>
                    <a:pt x="21" y="18"/>
                    <a:pt x="16" y="23"/>
                    <a:pt x="10" y="22"/>
                  </a:cubicBezTo>
                  <a:cubicBezTo>
                    <a:pt x="4" y="22"/>
                    <a:pt x="0" y="17"/>
                    <a:pt x="0" y="10"/>
                  </a:cubicBezTo>
                  <a:cubicBezTo>
                    <a:pt x="1" y="4"/>
                    <a:pt x="6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6134100" y="5565775"/>
              <a:ext cx="73025" cy="73025"/>
            </a:xfrm>
            <a:custGeom>
              <a:avLst/>
              <a:gdLst>
                <a:gd name="T0" fmla="*/ 0 w 23"/>
                <a:gd name="T1" fmla="*/ 10 h 23"/>
                <a:gd name="T2" fmla="*/ 12 w 23"/>
                <a:gd name="T3" fmla="*/ 0 h 23"/>
                <a:gd name="T4" fmla="*/ 22 w 23"/>
                <a:gd name="T5" fmla="*/ 12 h 23"/>
                <a:gd name="T6" fmla="*/ 10 w 23"/>
                <a:gd name="T7" fmla="*/ 22 h 23"/>
                <a:gd name="T8" fmla="*/ 0 w 23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0" y="10"/>
                  </a:moveTo>
                  <a:cubicBezTo>
                    <a:pt x="1" y="4"/>
                    <a:pt x="6" y="0"/>
                    <a:pt x="12" y="0"/>
                  </a:cubicBezTo>
                  <a:cubicBezTo>
                    <a:pt x="18" y="1"/>
                    <a:pt x="23" y="6"/>
                    <a:pt x="22" y="12"/>
                  </a:cubicBezTo>
                  <a:cubicBezTo>
                    <a:pt x="22" y="18"/>
                    <a:pt x="16" y="23"/>
                    <a:pt x="10" y="22"/>
                  </a:cubicBezTo>
                  <a:cubicBezTo>
                    <a:pt x="4" y="22"/>
                    <a:pt x="0" y="17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8277225" y="3422650"/>
              <a:ext cx="69850" cy="73025"/>
            </a:xfrm>
            <a:custGeom>
              <a:avLst/>
              <a:gdLst>
                <a:gd name="T0" fmla="*/ 0 w 22"/>
                <a:gd name="T1" fmla="*/ 11 h 23"/>
                <a:gd name="T2" fmla="*/ 12 w 22"/>
                <a:gd name="T3" fmla="*/ 1 h 23"/>
                <a:gd name="T4" fmla="*/ 22 w 22"/>
                <a:gd name="T5" fmla="*/ 13 h 23"/>
                <a:gd name="T6" fmla="*/ 10 w 22"/>
                <a:gd name="T7" fmla="*/ 23 h 23"/>
                <a:gd name="T8" fmla="*/ 0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ubicBezTo>
                    <a:pt x="21" y="19"/>
                    <a:pt x="16" y="23"/>
                    <a:pt x="10" y="23"/>
                  </a:cubicBezTo>
                  <a:cubicBezTo>
                    <a:pt x="4" y="22"/>
                    <a:pt x="0" y="1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6003925" y="3571875"/>
              <a:ext cx="69850" cy="73025"/>
            </a:xfrm>
            <a:custGeom>
              <a:avLst/>
              <a:gdLst>
                <a:gd name="T0" fmla="*/ 11 w 22"/>
                <a:gd name="T1" fmla="*/ 0 h 23"/>
                <a:gd name="T2" fmla="*/ 22 w 22"/>
                <a:gd name="T3" fmla="*/ 11 h 23"/>
                <a:gd name="T4" fmla="*/ 12 w 22"/>
                <a:gd name="T5" fmla="*/ 22 h 23"/>
                <a:gd name="T6" fmla="*/ 0 w 22"/>
                <a:gd name="T7" fmla="*/ 12 h 23"/>
                <a:gd name="T8" fmla="*/ 11 w 2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8" y="22"/>
                    <a:pt x="12" y="22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6"/>
                    <a:pt x="5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8407400" y="5414963"/>
              <a:ext cx="69850" cy="73025"/>
            </a:xfrm>
            <a:custGeom>
              <a:avLst/>
              <a:gdLst>
                <a:gd name="T0" fmla="*/ 11 w 22"/>
                <a:gd name="T1" fmla="*/ 1 h 23"/>
                <a:gd name="T2" fmla="*/ 22 w 22"/>
                <a:gd name="T3" fmla="*/ 11 h 23"/>
                <a:gd name="T4" fmla="*/ 12 w 22"/>
                <a:gd name="T5" fmla="*/ 23 h 23"/>
                <a:gd name="T6" fmla="*/ 0 w 22"/>
                <a:gd name="T7" fmla="*/ 12 h 23"/>
                <a:gd name="T8" fmla="*/ 11 w 22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1" y="1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8" y="22"/>
                    <a:pt x="12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6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283325" y="5695950"/>
              <a:ext cx="71438" cy="73025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0 h 23"/>
                <a:gd name="T4" fmla="*/ 22 w 22"/>
                <a:gd name="T5" fmla="*/ 11 h 23"/>
                <a:gd name="T6" fmla="*/ 12 w 22"/>
                <a:gd name="T7" fmla="*/ 22 h 23"/>
                <a:gd name="T8" fmla="*/ 0 w 22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6"/>
                    <a:pt x="4" y="1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8" y="22"/>
                    <a:pt x="12" y="22"/>
                  </a:cubicBezTo>
                  <a:cubicBezTo>
                    <a:pt x="5" y="23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8128000" y="3290888"/>
              <a:ext cx="69850" cy="73025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1 h 23"/>
                <a:gd name="T4" fmla="*/ 22 w 22"/>
                <a:gd name="T5" fmla="*/ 11 h 23"/>
                <a:gd name="T6" fmla="*/ 12 w 22"/>
                <a:gd name="T7" fmla="*/ 23 h 23"/>
                <a:gd name="T8" fmla="*/ 0 w 22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6"/>
                    <a:pt x="5" y="1"/>
                    <a:pt x="11" y="1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8" y="22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892800" y="3733800"/>
              <a:ext cx="76200" cy="76200"/>
            </a:xfrm>
            <a:custGeom>
              <a:avLst/>
              <a:gdLst>
                <a:gd name="T0" fmla="*/ 10 w 24"/>
                <a:gd name="T1" fmla="*/ 1 h 24"/>
                <a:gd name="T2" fmla="*/ 22 w 24"/>
                <a:gd name="T3" fmla="*/ 10 h 24"/>
                <a:gd name="T4" fmla="*/ 14 w 24"/>
                <a:gd name="T5" fmla="*/ 23 h 24"/>
                <a:gd name="T6" fmla="*/ 1 w 24"/>
                <a:gd name="T7" fmla="*/ 14 h 24"/>
                <a:gd name="T8" fmla="*/ 10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0" y="1"/>
                  </a:moveTo>
                  <a:cubicBezTo>
                    <a:pt x="16" y="0"/>
                    <a:pt x="21" y="4"/>
                    <a:pt x="22" y="10"/>
                  </a:cubicBezTo>
                  <a:cubicBezTo>
                    <a:pt x="24" y="16"/>
                    <a:pt x="20" y="22"/>
                    <a:pt x="14" y="23"/>
                  </a:cubicBezTo>
                  <a:cubicBezTo>
                    <a:pt x="8" y="24"/>
                    <a:pt x="2" y="20"/>
                    <a:pt x="1" y="14"/>
                  </a:cubicBezTo>
                  <a:cubicBezTo>
                    <a:pt x="0" y="8"/>
                    <a:pt x="4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8516938" y="5249863"/>
              <a:ext cx="73025" cy="76200"/>
            </a:xfrm>
            <a:custGeom>
              <a:avLst/>
              <a:gdLst>
                <a:gd name="T0" fmla="*/ 10 w 23"/>
                <a:gd name="T1" fmla="*/ 1 h 24"/>
                <a:gd name="T2" fmla="*/ 22 w 23"/>
                <a:gd name="T3" fmla="*/ 10 h 24"/>
                <a:gd name="T4" fmla="*/ 14 w 23"/>
                <a:gd name="T5" fmla="*/ 23 h 24"/>
                <a:gd name="T6" fmla="*/ 1 w 23"/>
                <a:gd name="T7" fmla="*/ 14 h 24"/>
                <a:gd name="T8" fmla="*/ 10 w 23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1"/>
                  </a:moveTo>
                  <a:cubicBezTo>
                    <a:pt x="16" y="0"/>
                    <a:pt x="21" y="4"/>
                    <a:pt x="22" y="10"/>
                  </a:cubicBezTo>
                  <a:cubicBezTo>
                    <a:pt x="23" y="16"/>
                    <a:pt x="19" y="22"/>
                    <a:pt x="14" y="23"/>
                  </a:cubicBezTo>
                  <a:cubicBezTo>
                    <a:pt x="8" y="24"/>
                    <a:pt x="2" y="20"/>
                    <a:pt x="1" y="14"/>
                  </a:cubicBezTo>
                  <a:cubicBezTo>
                    <a:pt x="0" y="8"/>
                    <a:pt x="4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446838" y="5803900"/>
              <a:ext cx="76200" cy="76200"/>
            </a:xfrm>
            <a:custGeom>
              <a:avLst/>
              <a:gdLst>
                <a:gd name="T0" fmla="*/ 1 w 24"/>
                <a:gd name="T1" fmla="*/ 14 h 24"/>
                <a:gd name="T2" fmla="*/ 10 w 24"/>
                <a:gd name="T3" fmla="*/ 1 h 24"/>
                <a:gd name="T4" fmla="*/ 23 w 24"/>
                <a:gd name="T5" fmla="*/ 10 h 24"/>
                <a:gd name="T6" fmla="*/ 14 w 24"/>
                <a:gd name="T7" fmla="*/ 23 h 24"/>
                <a:gd name="T8" fmla="*/ 1 w 24"/>
                <a:gd name="T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" y="14"/>
                  </a:moveTo>
                  <a:cubicBezTo>
                    <a:pt x="0" y="8"/>
                    <a:pt x="4" y="2"/>
                    <a:pt x="10" y="1"/>
                  </a:cubicBezTo>
                  <a:cubicBezTo>
                    <a:pt x="16" y="0"/>
                    <a:pt x="22" y="4"/>
                    <a:pt x="23" y="10"/>
                  </a:cubicBezTo>
                  <a:cubicBezTo>
                    <a:pt x="24" y="16"/>
                    <a:pt x="20" y="22"/>
                    <a:pt x="14" y="23"/>
                  </a:cubicBezTo>
                  <a:cubicBezTo>
                    <a:pt x="8" y="24"/>
                    <a:pt x="2" y="20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962900" y="3179763"/>
              <a:ext cx="73025" cy="76200"/>
            </a:xfrm>
            <a:custGeom>
              <a:avLst/>
              <a:gdLst>
                <a:gd name="T0" fmla="*/ 1 w 23"/>
                <a:gd name="T1" fmla="*/ 14 h 24"/>
                <a:gd name="T2" fmla="*/ 10 w 23"/>
                <a:gd name="T3" fmla="*/ 1 h 24"/>
                <a:gd name="T4" fmla="*/ 22 w 23"/>
                <a:gd name="T5" fmla="*/ 10 h 24"/>
                <a:gd name="T6" fmla="*/ 13 w 23"/>
                <a:gd name="T7" fmla="*/ 23 h 24"/>
                <a:gd name="T8" fmla="*/ 1 w 23"/>
                <a:gd name="T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" y="14"/>
                  </a:moveTo>
                  <a:cubicBezTo>
                    <a:pt x="0" y="8"/>
                    <a:pt x="4" y="2"/>
                    <a:pt x="10" y="1"/>
                  </a:cubicBezTo>
                  <a:cubicBezTo>
                    <a:pt x="16" y="0"/>
                    <a:pt x="21" y="4"/>
                    <a:pt x="22" y="10"/>
                  </a:cubicBezTo>
                  <a:cubicBezTo>
                    <a:pt x="23" y="16"/>
                    <a:pt x="19" y="22"/>
                    <a:pt x="13" y="23"/>
                  </a:cubicBezTo>
                  <a:cubicBezTo>
                    <a:pt x="7" y="24"/>
                    <a:pt x="2" y="20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803900" y="3913188"/>
              <a:ext cx="76200" cy="76200"/>
            </a:xfrm>
            <a:custGeom>
              <a:avLst/>
              <a:gdLst>
                <a:gd name="T0" fmla="*/ 9 w 24"/>
                <a:gd name="T1" fmla="*/ 2 h 24"/>
                <a:gd name="T2" fmla="*/ 23 w 24"/>
                <a:gd name="T3" fmla="*/ 9 h 24"/>
                <a:gd name="T4" fmla="*/ 15 w 24"/>
                <a:gd name="T5" fmla="*/ 22 h 24"/>
                <a:gd name="T6" fmla="*/ 2 w 24"/>
                <a:gd name="T7" fmla="*/ 15 h 24"/>
                <a:gd name="T8" fmla="*/ 9 w 24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9" y="2"/>
                  </a:moveTo>
                  <a:cubicBezTo>
                    <a:pt x="15" y="0"/>
                    <a:pt x="21" y="3"/>
                    <a:pt x="23" y="9"/>
                  </a:cubicBezTo>
                  <a:cubicBezTo>
                    <a:pt x="24" y="14"/>
                    <a:pt x="21" y="21"/>
                    <a:pt x="15" y="22"/>
                  </a:cubicBezTo>
                  <a:cubicBezTo>
                    <a:pt x="10" y="24"/>
                    <a:pt x="3" y="21"/>
                    <a:pt x="2" y="15"/>
                  </a:cubicBezTo>
                  <a:cubicBezTo>
                    <a:pt x="0" y="10"/>
                    <a:pt x="3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8602663" y="5072063"/>
              <a:ext cx="76200" cy="76200"/>
            </a:xfrm>
            <a:custGeom>
              <a:avLst/>
              <a:gdLst>
                <a:gd name="T0" fmla="*/ 9 w 24"/>
                <a:gd name="T1" fmla="*/ 2 h 24"/>
                <a:gd name="T2" fmla="*/ 23 w 24"/>
                <a:gd name="T3" fmla="*/ 9 h 24"/>
                <a:gd name="T4" fmla="*/ 15 w 24"/>
                <a:gd name="T5" fmla="*/ 23 h 24"/>
                <a:gd name="T6" fmla="*/ 2 w 24"/>
                <a:gd name="T7" fmla="*/ 15 h 24"/>
                <a:gd name="T8" fmla="*/ 9 w 24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9" y="2"/>
                  </a:moveTo>
                  <a:cubicBezTo>
                    <a:pt x="15" y="0"/>
                    <a:pt x="21" y="3"/>
                    <a:pt x="23" y="9"/>
                  </a:cubicBezTo>
                  <a:cubicBezTo>
                    <a:pt x="24" y="15"/>
                    <a:pt x="21" y="21"/>
                    <a:pt x="15" y="23"/>
                  </a:cubicBezTo>
                  <a:cubicBezTo>
                    <a:pt x="10" y="24"/>
                    <a:pt x="3" y="21"/>
                    <a:pt x="2" y="15"/>
                  </a:cubicBezTo>
                  <a:cubicBezTo>
                    <a:pt x="0" y="10"/>
                    <a:pt x="3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621463" y="5889625"/>
              <a:ext cx="79375" cy="79375"/>
            </a:xfrm>
            <a:custGeom>
              <a:avLst/>
              <a:gdLst>
                <a:gd name="T0" fmla="*/ 2 w 25"/>
                <a:gd name="T1" fmla="*/ 16 h 25"/>
                <a:gd name="T2" fmla="*/ 9 w 25"/>
                <a:gd name="T3" fmla="*/ 2 h 25"/>
                <a:gd name="T4" fmla="*/ 23 w 25"/>
                <a:gd name="T5" fmla="*/ 9 h 25"/>
                <a:gd name="T6" fmla="*/ 16 w 25"/>
                <a:gd name="T7" fmla="*/ 23 h 25"/>
                <a:gd name="T8" fmla="*/ 2 w 25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" y="16"/>
                  </a:moveTo>
                  <a:cubicBezTo>
                    <a:pt x="0" y="10"/>
                    <a:pt x="3" y="4"/>
                    <a:pt x="9" y="2"/>
                  </a:cubicBezTo>
                  <a:cubicBezTo>
                    <a:pt x="15" y="0"/>
                    <a:pt x="21" y="3"/>
                    <a:pt x="23" y="9"/>
                  </a:cubicBezTo>
                  <a:cubicBezTo>
                    <a:pt x="25" y="15"/>
                    <a:pt x="22" y="21"/>
                    <a:pt x="16" y="23"/>
                  </a:cubicBezTo>
                  <a:cubicBezTo>
                    <a:pt x="10" y="25"/>
                    <a:pt x="4" y="22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780338" y="3090863"/>
              <a:ext cx="79375" cy="79375"/>
            </a:xfrm>
            <a:custGeom>
              <a:avLst/>
              <a:gdLst>
                <a:gd name="T0" fmla="*/ 2 w 25"/>
                <a:gd name="T1" fmla="*/ 16 h 25"/>
                <a:gd name="T2" fmla="*/ 9 w 25"/>
                <a:gd name="T3" fmla="*/ 2 h 25"/>
                <a:gd name="T4" fmla="*/ 23 w 25"/>
                <a:gd name="T5" fmla="*/ 9 h 25"/>
                <a:gd name="T6" fmla="*/ 16 w 25"/>
                <a:gd name="T7" fmla="*/ 23 h 25"/>
                <a:gd name="T8" fmla="*/ 2 w 25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" y="16"/>
                  </a:moveTo>
                  <a:cubicBezTo>
                    <a:pt x="0" y="10"/>
                    <a:pt x="4" y="4"/>
                    <a:pt x="9" y="2"/>
                  </a:cubicBezTo>
                  <a:cubicBezTo>
                    <a:pt x="15" y="0"/>
                    <a:pt x="21" y="3"/>
                    <a:pt x="23" y="9"/>
                  </a:cubicBezTo>
                  <a:cubicBezTo>
                    <a:pt x="25" y="15"/>
                    <a:pt x="22" y="21"/>
                    <a:pt x="16" y="23"/>
                  </a:cubicBezTo>
                  <a:cubicBezTo>
                    <a:pt x="10" y="25"/>
                    <a:pt x="4" y="22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738813" y="4097338"/>
              <a:ext cx="80963" cy="79375"/>
            </a:xfrm>
            <a:custGeom>
              <a:avLst/>
              <a:gdLst>
                <a:gd name="T0" fmla="*/ 7 w 25"/>
                <a:gd name="T1" fmla="*/ 3 h 25"/>
                <a:gd name="T2" fmla="*/ 22 w 25"/>
                <a:gd name="T3" fmla="*/ 8 h 25"/>
                <a:gd name="T4" fmla="*/ 17 w 25"/>
                <a:gd name="T5" fmla="*/ 23 h 25"/>
                <a:gd name="T6" fmla="*/ 2 w 25"/>
                <a:gd name="T7" fmla="*/ 18 h 25"/>
                <a:gd name="T8" fmla="*/ 7 w 2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3"/>
                  </a:moveTo>
                  <a:cubicBezTo>
                    <a:pt x="13" y="0"/>
                    <a:pt x="20" y="3"/>
                    <a:pt x="22" y="8"/>
                  </a:cubicBezTo>
                  <a:cubicBezTo>
                    <a:pt x="25" y="14"/>
                    <a:pt x="22" y="20"/>
                    <a:pt x="17" y="23"/>
                  </a:cubicBezTo>
                  <a:cubicBezTo>
                    <a:pt x="11" y="25"/>
                    <a:pt x="5" y="23"/>
                    <a:pt x="2" y="18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8666163" y="4883150"/>
              <a:ext cx="79375" cy="79375"/>
            </a:xfrm>
            <a:custGeom>
              <a:avLst/>
              <a:gdLst>
                <a:gd name="T0" fmla="*/ 7 w 25"/>
                <a:gd name="T1" fmla="*/ 2 h 25"/>
                <a:gd name="T2" fmla="*/ 22 w 25"/>
                <a:gd name="T3" fmla="*/ 8 h 25"/>
                <a:gd name="T4" fmla="*/ 17 w 25"/>
                <a:gd name="T5" fmla="*/ 22 h 25"/>
                <a:gd name="T6" fmla="*/ 2 w 25"/>
                <a:gd name="T7" fmla="*/ 17 h 25"/>
                <a:gd name="T8" fmla="*/ 7 w 25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2"/>
                  </a:moveTo>
                  <a:cubicBezTo>
                    <a:pt x="13" y="0"/>
                    <a:pt x="20" y="2"/>
                    <a:pt x="22" y="8"/>
                  </a:cubicBezTo>
                  <a:cubicBezTo>
                    <a:pt x="25" y="13"/>
                    <a:pt x="22" y="20"/>
                    <a:pt x="17" y="22"/>
                  </a:cubicBezTo>
                  <a:cubicBezTo>
                    <a:pt x="11" y="25"/>
                    <a:pt x="5" y="22"/>
                    <a:pt x="2" y="17"/>
                  </a:cubicBezTo>
                  <a:cubicBezTo>
                    <a:pt x="0" y="11"/>
                    <a:pt x="2" y="5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808788" y="5953125"/>
              <a:ext cx="80963" cy="79375"/>
            </a:xfrm>
            <a:custGeom>
              <a:avLst/>
              <a:gdLst>
                <a:gd name="T0" fmla="*/ 3 w 25"/>
                <a:gd name="T1" fmla="*/ 17 h 25"/>
                <a:gd name="T2" fmla="*/ 8 w 25"/>
                <a:gd name="T3" fmla="*/ 3 h 25"/>
                <a:gd name="T4" fmla="*/ 22 w 25"/>
                <a:gd name="T5" fmla="*/ 8 h 25"/>
                <a:gd name="T6" fmla="*/ 17 w 25"/>
                <a:gd name="T7" fmla="*/ 23 h 25"/>
                <a:gd name="T8" fmla="*/ 3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3" y="17"/>
                  </a:moveTo>
                  <a:cubicBezTo>
                    <a:pt x="0" y="12"/>
                    <a:pt x="2" y="5"/>
                    <a:pt x="8" y="3"/>
                  </a:cubicBezTo>
                  <a:cubicBezTo>
                    <a:pt x="13" y="0"/>
                    <a:pt x="20" y="2"/>
                    <a:pt x="22" y="8"/>
                  </a:cubicBezTo>
                  <a:cubicBezTo>
                    <a:pt x="25" y="13"/>
                    <a:pt x="23" y="20"/>
                    <a:pt x="17" y="23"/>
                  </a:cubicBezTo>
                  <a:cubicBezTo>
                    <a:pt x="12" y="25"/>
                    <a:pt x="5" y="23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7593013" y="3027363"/>
              <a:ext cx="79375" cy="79375"/>
            </a:xfrm>
            <a:custGeom>
              <a:avLst/>
              <a:gdLst>
                <a:gd name="T0" fmla="*/ 3 w 25"/>
                <a:gd name="T1" fmla="*/ 17 h 25"/>
                <a:gd name="T2" fmla="*/ 8 w 25"/>
                <a:gd name="T3" fmla="*/ 3 h 25"/>
                <a:gd name="T4" fmla="*/ 23 w 25"/>
                <a:gd name="T5" fmla="*/ 8 h 25"/>
                <a:gd name="T6" fmla="*/ 17 w 25"/>
                <a:gd name="T7" fmla="*/ 23 h 25"/>
                <a:gd name="T8" fmla="*/ 3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3" y="17"/>
                  </a:moveTo>
                  <a:cubicBezTo>
                    <a:pt x="0" y="12"/>
                    <a:pt x="3" y="5"/>
                    <a:pt x="8" y="3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25" y="13"/>
                    <a:pt x="23" y="20"/>
                    <a:pt x="17" y="23"/>
                  </a:cubicBezTo>
                  <a:cubicBezTo>
                    <a:pt x="12" y="25"/>
                    <a:pt x="5" y="23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697538" y="4291013"/>
              <a:ext cx="84138" cy="79375"/>
            </a:xfrm>
            <a:custGeom>
              <a:avLst/>
              <a:gdLst>
                <a:gd name="T0" fmla="*/ 7 w 26"/>
                <a:gd name="T1" fmla="*/ 4 h 25"/>
                <a:gd name="T2" fmla="*/ 22 w 26"/>
                <a:gd name="T3" fmla="*/ 7 h 25"/>
                <a:gd name="T4" fmla="*/ 19 w 26"/>
                <a:gd name="T5" fmla="*/ 22 h 25"/>
                <a:gd name="T6" fmla="*/ 4 w 26"/>
                <a:gd name="T7" fmla="*/ 19 h 25"/>
                <a:gd name="T8" fmla="*/ 7 w 26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7" y="4"/>
                  </a:moveTo>
                  <a:cubicBezTo>
                    <a:pt x="12" y="0"/>
                    <a:pt x="19" y="2"/>
                    <a:pt x="22" y="7"/>
                  </a:cubicBezTo>
                  <a:cubicBezTo>
                    <a:pt x="26" y="12"/>
                    <a:pt x="24" y="19"/>
                    <a:pt x="19" y="22"/>
                  </a:cubicBezTo>
                  <a:cubicBezTo>
                    <a:pt x="14" y="25"/>
                    <a:pt x="7" y="24"/>
                    <a:pt x="4" y="19"/>
                  </a:cubicBezTo>
                  <a:cubicBezTo>
                    <a:pt x="0" y="14"/>
                    <a:pt x="2" y="7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8704263" y="4689475"/>
              <a:ext cx="79375" cy="79375"/>
            </a:xfrm>
            <a:custGeom>
              <a:avLst/>
              <a:gdLst>
                <a:gd name="T0" fmla="*/ 6 w 25"/>
                <a:gd name="T1" fmla="*/ 3 h 25"/>
                <a:gd name="T2" fmla="*/ 22 w 25"/>
                <a:gd name="T3" fmla="*/ 6 h 25"/>
                <a:gd name="T4" fmla="*/ 18 w 25"/>
                <a:gd name="T5" fmla="*/ 21 h 25"/>
                <a:gd name="T6" fmla="*/ 3 w 25"/>
                <a:gd name="T7" fmla="*/ 18 h 25"/>
                <a:gd name="T8" fmla="*/ 6 w 2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6" y="3"/>
                  </a:moveTo>
                  <a:cubicBezTo>
                    <a:pt x="11" y="0"/>
                    <a:pt x="18" y="1"/>
                    <a:pt x="22" y="6"/>
                  </a:cubicBezTo>
                  <a:cubicBezTo>
                    <a:pt x="25" y="11"/>
                    <a:pt x="23" y="18"/>
                    <a:pt x="18" y="21"/>
                  </a:cubicBezTo>
                  <a:cubicBezTo>
                    <a:pt x="13" y="25"/>
                    <a:pt x="6" y="23"/>
                    <a:pt x="3" y="18"/>
                  </a:cubicBezTo>
                  <a:cubicBezTo>
                    <a:pt x="0" y="13"/>
                    <a:pt x="1" y="6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7004050" y="5991225"/>
              <a:ext cx="79375" cy="80963"/>
            </a:xfrm>
            <a:custGeom>
              <a:avLst/>
              <a:gdLst>
                <a:gd name="T0" fmla="*/ 3 w 25"/>
                <a:gd name="T1" fmla="*/ 19 h 25"/>
                <a:gd name="T2" fmla="*/ 7 w 25"/>
                <a:gd name="T3" fmla="*/ 3 h 25"/>
                <a:gd name="T4" fmla="*/ 22 w 25"/>
                <a:gd name="T5" fmla="*/ 7 h 25"/>
                <a:gd name="T6" fmla="*/ 18 w 25"/>
                <a:gd name="T7" fmla="*/ 22 h 25"/>
                <a:gd name="T8" fmla="*/ 3 w 25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3" y="19"/>
                  </a:moveTo>
                  <a:cubicBezTo>
                    <a:pt x="0" y="13"/>
                    <a:pt x="1" y="7"/>
                    <a:pt x="7" y="3"/>
                  </a:cubicBezTo>
                  <a:cubicBezTo>
                    <a:pt x="12" y="0"/>
                    <a:pt x="19" y="2"/>
                    <a:pt x="22" y="7"/>
                  </a:cubicBezTo>
                  <a:cubicBezTo>
                    <a:pt x="25" y="12"/>
                    <a:pt x="24" y="19"/>
                    <a:pt x="18" y="22"/>
                  </a:cubicBezTo>
                  <a:cubicBezTo>
                    <a:pt x="13" y="25"/>
                    <a:pt x="7" y="24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7397750" y="2989263"/>
              <a:ext cx="80963" cy="79375"/>
            </a:xfrm>
            <a:custGeom>
              <a:avLst/>
              <a:gdLst>
                <a:gd name="T0" fmla="*/ 3 w 25"/>
                <a:gd name="T1" fmla="*/ 18 h 25"/>
                <a:gd name="T2" fmla="*/ 7 w 25"/>
                <a:gd name="T3" fmla="*/ 3 h 25"/>
                <a:gd name="T4" fmla="*/ 22 w 25"/>
                <a:gd name="T5" fmla="*/ 6 h 25"/>
                <a:gd name="T6" fmla="*/ 19 w 25"/>
                <a:gd name="T7" fmla="*/ 22 h 25"/>
                <a:gd name="T8" fmla="*/ 3 w 25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3" y="18"/>
                  </a:moveTo>
                  <a:cubicBezTo>
                    <a:pt x="0" y="13"/>
                    <a:pt x="2" y="6"/>
                    <a:pt x="7" y="3"/>
                  </a:cubicBezTo>
                  <a:cubicBezTo>
                    <a:pt x="12" y="0"/>
                    <a:pt x="19" y="1"/>
                    <a:pt x="22" y="6"/>
                  </a:cubicBezTo>
                  <a:cubicBezTo>
                    <a:pt x="25" y="12"/>
                    <a:pt x="24" y="18"/>
                    <a:pt x="19" y="22"/>
                  </a:cubicBezTo>
                  <a:cubicBezTo>
                    <a:pt x="13" y="25"/>
                    <a:pt x="7" y="23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1" name="Rectangle 20"/>
          <p:cNvSpPr/>
          <p:nvPr/>
        </p:nvSpPr>
        <p:spPr>
          <a:xfrm>
            <a:off x="1646099" y="4515348"/>
            <a:ext cx="180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102" name="Rectangle 16"/>
          <p:cNvSpPr/>
          <p:nvPr/>
        </p:nvSpPr>
        <p:spPr>
          <a:xfrm>
            <a:off x="4344643" y="2394610"/>
            <a:ext cx="1041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sng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600" b="1" i="0" u="sng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03" name="Rectangle 20"/>
          <p:cNvSpPr/>
          <p:nvPr/>
        </p:nvSpPr>
        <p:spPr>
          <a:xfrm>
            <a:off x="3938195" y="4585452"/>
            <a:ext cx="180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104" name="Rectangle 20"/>
          <p:cNvSpPr/>
          <p:nvPr/>
        </p:nvSpPr>
        <p:spPr>
          <a:xfrm>
            <a:off x="8629067" y="4585452"/>
            <a:ext cx="180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105" name="Rectangle 16"/>
          <p:cNvSpPr/>
          <p:nvPr/>
        </p:nvSpPr>
        <p:spPr>
          <a:xfrm>
            <a:off x="2119603" y="2409850"/>
            <a:ext cx="1041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sng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600" b="1" i="0" u="sng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06" name="Rectangle 16"/>
          <p:cNvSpPr/>
          <p:nvPr/>
        </p:nvSpPr>
        <p:spPr>
          <a:xfrm>
            <a:off x="8913595" y="2364130"/>
            <a:ext cx="1041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sng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600" b="1" i="0" u="sng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07" name="Rectangle 16"/>
          <p:cNvSpPr/>
          <p:nvPr/>
        </p:nvSpPr>
        <p:spPr>
          <a:xfrm>
            <a:off x="6364403" y="1724050"/>
            <a:ext cx="147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24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08" name="Freeform 79"/>
          <p:cNvSpPr>
            <a:spLocks/>
          </p:cNvSpPr>
          <p:nvPr/>
        </p:nvSpPr>
        <p:spPr bwMode="auto">
          <a:xfrm>
            <a:off x="7166994" y="2201843"/>
            <a:ext cx="101614" cy="425509"/>
          </a:xfrm>
          <a:custGeom>
            <a:avLst/>
            <a:gdLst>
              <a:gd name="T0" fmla="*/ 26 w 40"/>
              <a:gd name="T1" fmla="*/ 128 h 167"/>
              <a:gd name="T2" fmla="*/ 26 w 40"/>
              <a:gd name="T3" fmla="*/ 39 h 167"/>
              <a:gd name="T4" fmla="*/ 40 w 40"/>
              <a:gd name="T5" fmla="*/ 20 h 167"/>
              <a:gd name="T6" fmla="*/ 20 w 40"/>
              <a:gd name="T7" fmla="*/ 0 h 167"/>
              <a:gd name="T8" fmla="*/ 0 w 40"/>
              <a:gd name="T9" fmla="*/ 20 h 167"/>
              <a:gd name="T10" fmla="*/ 14 w 40"/>
              <a:gd name="T11" fmla="*/ 39 h 167"/>
              <a:gd name="T12" fmla="*/ 14 w 40"/>
              <a:gd name="T13" fmla="*/ 128 h 167"/>
              <a:gd name="T14" fmla="*/ 0 w 40"/>
              <a:gd name="T15" fmla="*/ 147 h 167"/>
              <a:gd name="T16" fmla="*/ 20 w 40"/>
              <a:gd name="T17" fmla="*/ 167 h 167"/>
              <a:gd name="T18" fmla="*/ 40 w 40"/>
              <a:gd name="T19" fmla="*/ 147 h 167"/>
              <a:gd name="T20" fmla="*/ 26 w 40"/>
              <a:gd name="T21" fmla="*/ 12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67">
                <a:moveTo>
                  <a:pt x="26" y="128"/>
                </a:moveTo>
                <a:cubicBezTo>
                  <a:pt x="26" y="39"/>
                  <a:pt x="26" y="39"/>
                  <a:pt x="26" y="39"/>
                </a:cubicBezTo>
                <a:cubicBezTo>
                  <a:pt x="34" y="36"/>
                  <a:pt x="40" y="29"/>
                  <a:pt x="40" y="20"/>
                </a:cubicBezTo>
                <a:cubicBezTo>
                  <a:pt x="40" y="9"/>
                  <a:pt x="31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29"/>
                  <a:pt x="5" y="36"/>
                  <a:pt x="14" y="39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5" y="130"/>
                  <a:pt x="0" y="138"/>
                  <a:pt x="0" y="147"/>
                </a:cubicBezTo>
                <a:cubicBezTo>
                  <a:pt x="0" y="158"/>
                  <a:pt x="9" y="167"/>
                  <a:pt x="20" y="167"/>
                </a:cubicBezTo>
                <a:cubicBezTo>
                  <a:pt x="31" y="167"/>
                  <a:pt x="40" y="158"/>
                  <a:pt x="40" y="147"/>
                </a:cubicBezTo>
                <a:cubicBezTo>
                  <a:pt x="40" y="138"/>
                  <a:pt x="34" y="130"/>
                  <a:pt x="26" y="1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6852095" y="4291281"/>
            <a:ext cx="678274" cy="1658628"/>
            <a:chOff x="6115364" y="4092332"/>
            <a:chExt cx="678274" cy="1658628"/>
          </a:xfrm>
        </p:grpSpPr>
        <p:grpSp>
          <p:nvGrpSpPr>
            <p:cNvPr id="94" name="组合 93"/>
            <p:cNvGrpSpPr/>
            <p:nvPr/>
          </p:nvGrpSpPr>
          <p:grpSpPr>
            <a:xfrm>
              <a:off x="6115364" y="4092332"/>
              <a:ext cx="678274" cy="1658628"/>
              <a:chOff x="6821581" y="3836916"/>
              <a:chExt cx="678274" cy="1658628"/>
            </a:xfrm>
          </p:grpSpPr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6821581" y="3836916"/>
                <a:ext cx="678274" cy="833235"/>
              </a:xfrm>
              <a:custGeom>
                <a:avLst/>
                <a:gdLst>
                  <a:gd name="T0" fmla="*/ 247 w 266"/>
                  <a:gd name="T1" fmla="*/ 119 h 327"/>
                  <a:gd name="T2" fmla="*/ 227 w 266"/>
                  <a:gd name="T3" fmla="*/ 137 h 327"/>
                  <a:gd name="T4" fmla="*/ 227 w 266"/>
                  <a:gd name="T5" fmla="*/ 150 h 327"/>
                  <a:gd name="T6" fmla="*/ 222 w 266"/>
                  <a:gd name="T7" fmla="*/ 155 h 327"/>
                  <a:gd name="T8" fmla="*/ 217 w 266"/>
                  <a:gd name="T9" fmla="*/ 150 h 327"/>
                  <a:gd name="T10" fmla="*/ 217 w 266"/>
                  <a:gd name="T11" fmla="*/ 130 h 327"/>
                  <a:gd name="T12" fmla="*/ 198 w 266"/>
                  <a:gd name="T13" fmla="*/ 112 h 327"/>
                  <a:gd name="T14" fmla="*/ 178 w 266"/>
                  <a:gd name="T15" fmla="*/ 131 h 327"/>
                  <a:gd name="T16" fmla="*/ 178 w 266"/>
                  <a:gd name="T17" fmla="*/ 143 h 327"/>
                  <a:gd name="T18" fmla="*/ 173 w 266"/>
                  <a:gd name="T19" fmla="*/ 149 h 327"/>
                  <a:gd name="T20" fmla="*/ 168 w 266"/>
                  <a:gd name="T21" fmla="*/ 143 h 327"/>
                  <a:gd name="T22" fmla="*/ 168 w 266"/>
                  <a:gd name="T23" fmla="*/ 143 h 327"/>
                  <a:gd name="T24" fmla="*/ 168 w 266"/>
                  <a:gd name="T25" fmla="*/ 143 h 327"/>
                  <a:gd name="T26" fmla="*/ 168 w 266"/>
                  <a:gd name="T27" fmla="*/ 124 h 327"/>
                  <a:gd name="T28" fmla="*/ 149 w 266"/>
                  <a:gd name="T29" fmla="*/ 105 h 327"/>
                  <a:gd name="T30" fmla="*/ 129 w 266"/>
                  <a:gd name="T31" fmla="*/ 123 h 327"/>
                  <a:gd name="T32" fmla="*/ 129 w 266"/>
                  <a:gd name="T33" fmla="*/ 135 h 327"/>
                  <a:gd name="T34" fmla="*/ 124 w 266"/>
                  <a:gd name="T35" fmla="*/ 140 h 327"/>
                  <a:gd name="T36" fmla="*/ 120 w 266"/>
                  <a:gd name="T37" fmla="*/ 135 h 327"/>
                  <a:gd name="T38" fmla="*/ 120 w 266"/>
                  <a:gd name="T39" fmla="*/ 135 h 327"/>
                  <a:gd name="T40" fmla="*/ 120 w 266"/>
                  <a:gd name="T41" fmla="*/ 114 h 327"/>
                  <a:gd name="T42" fmla="*/ 120 w 266"/>
                  <a:gd name="T43" fmla="*/ 22 h 327"/>
                  <a:gd name="T44" fmla="*/ 97 w 266"/>
                  <a:gd name="T45" fmla="*/ 0 h 327"/>
                  <a:gd name="T46" fmla="*/ 75 w 266"/>
                  <a:gd name="T47" fmla="*/ 22 h 327"/>
                  <a:gd name="T48" fmla="*/ 75 w 266"/>
                  <a:gd name="T49" fmla="*/ 229 h 327"/>
                  <a:gd name="T50" fmla="*/ 49 w 266"/>
                  <a:gd name="T51" fmla="*/ 184 h 327"/>
                  <a:gd name="T52" fmla="*/ 7 w 266"/>
                  <a:gd name="T53" fmla="*/ 176 h 327"/>
                  <a:gd name="T54" fmla="*/ 7 w 266"/>
                  <a:gd name="T55" fmla="*/ 191 h 327"/>
                  <a:gd name="T56" fmla="*/ 83 w 266"/>
                  <a:gd name="T57" fmla="*/ 326 h 327"/>
                  <a:gd name="T58" fmla="*/ 231 w 266"/>
                  <a:gd name="T59" fmla="*/ 326 h 327"/>
                  <a:gd name="T60" fmla="*/ 262 w 266"/>
                  <a:gd name="T61" fmla="*/ 276 h 327"/>
                  <a:gd name="T62" fmla="*/ 266 w 266"/>
                  <a:gd name="T63" fmla="*/ 228 h 327"/>
                  <a:gd name="T64" fmla="*/ 266 w 266"/>
                  <a:gd name="T65" fmla="*/ 139 h 327"/>
                  <a:gd name="T66" fmla="*/ 247 w 266"/>
                  <a:gd name="T67" fmla="*/ 119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6" h="327">
                    <a:moveTo>
                      <a:pt x="247" y="119"/>
                    </a:moveTo>
                    <a:cubicBezTo>
                      <a:pt x="237" y="119"/>
                      <a:pt x="228" y="127"/>
                      <a:pt x="227" y="137"/>
                    </a:cubicBezTo>
                    <a:cubicBezTo>
                      <a:pt x="227" y="150"/>
                      <a:pt x="227" y="150"/>
                      <a:pt x="227" y="150"/>
                    </a:cubicBezTo>
                    <a:cubicBezTo>
                      <a:pt x="227" y="153"/>
                      <a:pt x="225" y="155"/>
                      <a:pt x="222" y="155"/>
                    </a:cubicBezTo>
                    <a:cubicBezTo>
                      <a:pt x="219" y="155"/>
                      <a:pt x="217" y="153"/>
                      <a:pt x="217" y="150"/>
                    </a:cubicBezTo>
                    <a:cubicBezTo>
                      <a:pt x="217" y="130"/>
                      <a:pt x="217" y="130"/>
                      <a:pt x="217" y="130"/>
                    </a:cubicBezTo>
                    <a:cubicBezTo>
                      <a:pt x="216" y="120"/>
                      <a:pt x="208" y="112"/>
                      <a:pt x="198" y="112"/>
                    </a:cubicBezTo>
                    <a:cubicBezTo>
                      <a:pt x="187" y="112"/>
                      <a:pt x="179" y="120"/>
                      <a:pt x="178" y="131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8" y="146"/>
                      <a:pt x="176" y="149"/>
                      <a:pt x="173" y="149"/>
                    </a:cubicBezTo>
                    <a:cubicBezTo>
                      <a:pt x="170" y="149"/>
                      <a:pt x="168" y="146"/>
                      <a:pt x="168" y="143"/>
                    </a:cubicBezTo>
                    <a:cubicBezTo>
                      <a:pt x="168" y="143"/>
                      <a:pt x="168" y="143"/>
                      <a:pt x="168" y="143"/>
                    </a:cubicBezTo>
                    <a:cubicBezTo>
                      <a:pt x="168" y="143"/>
                      <a:pt x="168" y="143"/>
                      <a:pt x="168" y="143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68" y="113"/>
                      <a:pt x="159" y="105"/>
                      <a:pt x="149" y="105"/>
                    </a:cubicBezTo>
                    <a:cubicBezTo>
                      <a:pt x="138" y="105"/>
                      <a:pt x="130" y="113"/>
                      <a:pt x="129" y="123"/>
                    </a:cubicBezTo>
                    <a:cubicBezTo>
                      <a:pt x="129" y="135"/>
                      <a:pt x="129" y="135"/>
                      <a:pt x="129" y="135"/>
                    </a:cubicBezTo>
                    <a:cubicBezTo>
                      <a:pt x="129" y="138"/>
                      <a:pt x="127" y="140"/>
                      <a:pt x="124" y="140"/>
                    </a:cubicBezTo>
                    <a:cubicBezTo>
                      <a:pt x="122" y="140"/>
                      <a:pt x="120" y="138"/>
                      <a:pt x="12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20" y="10"/>
                      <a:pt x="110" y="0"/>
                      <a:pt x="97" y="0"/>
                    </a:cubicBezTo>
                    <a:cubicBezTo>
                      <a:pt x="85" y="0"/>
                      <a:pt x="75" y="10"/>
                      <a:pt x="75" y="22"/>
                    </a:cubicBezTo>
                    <a:cubicBezTo>
                      <a:pt x="75" y="229"/>
                      <a:pt x="75" y="229"/>
                      <a:pt x="75" y="229"/>
                    </a:cubicBezTo>
                    <a:cubicBezTo>
                      <a:pt x="66" y="214"/>
                      <a:pt x="55" y="194"/>
                      <a:pt x="49" y="184"/>
                    </a:cubicBezTo>
                    <a:cubicBezTo>
                      <a:pt x="37" y="166"/>
                      <a:pt x="13" y="173"/>
                      <a:pt x="7" y="176"/>
                    </a:cubicBezTo>
                    <a:cubicBezTo>
                      <a:pt x="0" y="178"/>
                      <a:pt x="0" y="183"/>
                      <a:pt x="7" y="191"/>
                    </a:cubicBezTo>
                    <a:cubicBezTo>
                      <a:pt x="13" y="199"/>
                      <a:pt x="76" y="304"/>
                      <a:pt x="83" y="326"/>
                    </a:cubicBezTo>
                    <a:cubicBezTo>
                      <a:pt x="83" y="326"/>
                      <a:pt x="227" y="327"/>
                      <a:pt x="231" y="326"/>
                    </a:cubicBezTo>
                    <a:cubicBezTo>
                      <a:pt x="235" y="325"/>
                      <a:pt x="257" y="290"/>
                      <a:pt x="262" y="276"/>
                    </a:cubicBezTo>
                    <a:cubicBezTo>
                      <a:pt x="266" y="262"/>
                      <a:pt x="266" y="228"/>
                      <a:pt x="266" y="228"/>
                    </a:cubicBezTo>
                    <a:cubicBezTo>
                      <a:pt x="266" y="139"/>
                      <a:pt x="266" y="139"/>
                      <a:pt x="266" y="139"/>
                    </a:cubicBezTo>
                    <a:cubicBezTo>
                      <a:pt x="266" y="128"/>
                      <a:pt x="257" y="119"/>
                      <a:pt x="247" y="119"/>
                    </a:cubicBezTo>
                    <a:close/>
                  </a:path>
                </a:pathLst>
              </a:custGeom>
              <a:solidFill>
                <a:srgbClr val="FBB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Freeform 91"/>
              <p:cNvSpPr>
                <a:spLocks/>
              </p:cNvSpPr>
              <p:nvPr/>
            </p:nvSpPr>
            <p:spPr bwMode="auto">
              <a:xfrm>
                <a:off x="7003373" y="4731119"/>
                <a:ext cx="410533" cy="764425"/>
              </a:xfrm>
              <a:custGeom>
                <a:avLst/>
                <a:gdLst>
                  <a:gd name="T0" fmla="*/ 379 w 379"/>
                  <a:gd name="T1" fmla="*/ 0 h 401"/>
                  <a:gd name="T2" fmla="*/ 357 w 379"/>
                  <a:gd name="T3" fmla="*/ 0 h 401"/>
                  <a:gd name="T4" fmla="*/ 30 w 379"/>
                  <a:gd name="T5" fmla="*/ 0 h 401"/>
                  <a:gd name="T6" fmla="*/ 0 w 379"/>
                  <a:gd name="T7" fmla="*/ 0 h 401"/>
                  <a:gd name="T8" fmla="*/ 0 w 379"/>
                  <a:gd name="T9" fmla="*/ 401 h 401"/>
                  <a:gd name="T10" fmla="*/ 379 w 379"/>
                  <a:gd name="T11" fmla="*/ 401 h 401"/>
                  <a:gd name="T12" fmla="*/ 379 w 379"/>
                  <a:gd name="T13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9" h="401">
                    <a:moveTo>
                      <a:pt x="379" y="0"/>
                    </a:moveTo>
                    <a:lnTo>
                      <a:pt x="357" y="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401"/>
                    </a:lnTo>
                    <a:lnTo>
                      <a:pt x="379" y="401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Oval 93"/>
              <p:cNvSpPr>
                <a:spLocks noChangeArrowheads="1"/>
              </p:cNvSpPr>
              <p:nvPr/>
            </p:nvSpPr>
            <p:spPr bwMode="auto">
              <a:xfrm>
                <a:off x="7026079" y="3854698"/>
                <a:ext cx="88912" cy="889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9" name="Rectangle 90"/>
            <p:cNvSpPr>
              <a:spLocks noChangeArrowheads="1"/>
            </p:cNvSpPr>
            <p:nvPr/>
          </p:nvSpPr>
          <p:spPr bwMode="auto">
            <a:xfrm>
              <a:off x="6293468" y="5035648"/>
              <a:ext cx="415348" cy="635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6255362" y="5099157"/>
              <a:ext cx="481397" cy="389521"/>
            </a:xfrm>
            <a:custGeom>
              <a:avLst/>
              <a:gdLst>
                <a:gd name="T0" fmla="*/ 379 w 379"/>
                <a:gd name="T1" fmla="*/ 0 h 401"/>
                <a:gd name="T2" fmla="*/ 357 w 379"/>
                <a:gd name="T3" fmla="*/ 0 h 401"/>
                <a:gd name="T4" fmla="*/ 30 w 379"/>
                <a:gd name="T5" fmla="*/ 0 h 401"/>
                <a:gd name="T6" fmla="*/ 0 w 379"/>
                <a:gd name="T7" fmla="*/ 0 h 401"/>
                <a:gd name="T8" fmla="*/ 0 w 379"/>
                <a:gd name="T9" fmla="*/ 401 h 401"/>
                <a:gd name="T10" fmla="*/ 379 w 379"/>
                <a:gd name="T11" fmla="*/ 401 h 401"/>
                <a:gd name="T12" fmla="*/ 379 w 379"/>
                <a:gd name="T1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401">
                  <a:moveTo>
                    <a:pt x="379" y="0"/>
                  </a:moveTo>
                  <a:lnTo>
                    <a:pt x="357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1"/>
                  </a:lnTo>
                  <a:lnTo>
                    <a:pt x="379" y="401"/>
                  </a:lnTo>
                  <a:lnTo>
                    <a:pt x="379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Rectangle 89"/>
            <p:cNvSpPr>
              <a:spLocks noChangeArrowheads="1"/>
            </p:cNvSpPr>
            <p:nvPr/>
          </p:nvSpPr>
          <p:spPr bwMode="auto">
            <a:xfrm>
              <a:off x="6268904" y="5045119"/>
              <a:ext cx="415348" cy="635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539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2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249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24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62" fill="hold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" dur="10" fill="hold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" dur="62" decel="50000" fill="hold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" dur="10" fill="hold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" dur="62" decel="50000" fill="hold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 fill="hold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" dur="62" de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 fill="hold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" dur="62" decel="50000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sin(Pi*$)*0.05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$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$*$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0.01*sin(1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2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249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124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62" fill="hold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0" fill="hold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62" decel="50000" fill="hold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0" fill="hold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62" decel="50000" fill="hold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0" fill="hold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62" decel="50000" fill="hold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0" fill="hold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62" decel="50000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sin(Pi*$)*0.05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$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$*$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0.01*sin(1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2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8" dur="249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9" dur="124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62" fill="hold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0" fill="hold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62" decel="50000" fill="hold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 fill="hold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62" decel="50000" fill="hold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0" fill="hold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62" decel="50000" fill="hold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 fill="hold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62" decel="50000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sin(Pi*$)*0.05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0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$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$*$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0.01*sin(1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2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2" dur="249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3" dur="124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4" dur="62" fill="hold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0" fill="hold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62" decel="50000" fill="hold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0" fill="hold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62" decel="50000" fill="hold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0" fill="hold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62" decel="50000" fill="hold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 fill="hold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62" decel="50000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utoUpdateAnimBg="0"/>
      <p:bldP spid="72" grpId="0" animBg="1"/>
      <p:bldP spid="87" grpId="0" animBg="1" autoUpdateAnimBg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30"/>
          <p:cNvGrpSpPr/>
          <p:nvPr/>
        </p:nvGrpSpPr>
        <p:grpSpPr>
          <a:xfrm>
            <a:off x="9574838" y="2657161"/>
            <a:ext cx="1054164" cy="1707240"/>
            <a:chOff x="0" y="0"/>
            <a:chExt cx="1054163" cy="1707238"/>
          </a:xfrm>
        </p:grpSpPr>
        <p:sp>
          <p:nvSpPr>
            <p:cNvPr id="3" name="Shape 1828"/>
            <p:cNvSpPr/>
            <p:nvPr/>
          </p:nvSpPr>
          <p:spPr>
            <a:xfrm>
              <a:off x="63610" y="-1"/>
              <a:ext cx="990553" cy="17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05" y="1825"/>
                  </a:moveTo>
                  <a:cubicBezTo>
                    <a:pt x="4484" y="1825"/>
                    <a:pt x="739" y="5725"/>
                    <a:pt x="739" y="10537"/>
                  </a:cubicBezTo>
                  <a:cubicBezTo>
                    <a:pt x="739" y="15348"/>
                    <a:pt x="4484" y="19248"/>
                    <a:pt x="9105" y="19248"/>
                  </a:cubicBezTo>
                  <a:cubicBezTo>
                    <a:pt x="13725" y="19248"/>
                    <a:pt x="17471" y="15348"/>
                    <a:pt x="17471" y="10537"/>
                  </a:cubicBezTo>
                  <a:cubicBezTo>
                    <a:pt x="17471" y="5725"/>
                    <a:pt x="13725" y="1825"/>
                    <a:pt x="9105" y="1825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Shape 1829"/>
            <p:cNvSpPr/>
            <p:nvPr/>
          </p:nvSpPr>
          <p:spPr>
            <a:xfrm>
              <a:off x="-1" y="-1"/>
              <a:ext cx="991301" cy="17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08" y="1825"/>
                  </a:moveTo>
                  <a:cubicBezTo>
                    <a:pt x="5187" y="1825"/>
                    <a:pt x="1441" y="5725"/>
                    <a:pt x="1441" y="10537"/>
                  </a:cubicBezTo>
                  <a:cubicBezTo>
                    <a:pt x="1441" y="15348"/>
                    <a:pt x="5187" y="19248"/>
                    <a:pt x="9808" y="19248"/>
                  </a:cubicBezTo>
                  <a:cubicBezTo>
                    <a:pt x="14428" y="19248"/>
                    <a:pt x="18174" y="15348"/>
                    <a:pt x="18174" y="10537"/>
                  </a:cubicBezTo>
                  <a:cubicBezTo>
                    <a:pt x="18174" y="5725"/>
                    <a:pt x="14428" y="1825"/>
                    <a:pt x="9808" y="1825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Shape 1831"/>
          <p:cNvSpPr/>
          <p:nvPr/>
        </p:nvSpPr>
        <p:spPr>
          <a:xfrm>
            <a:off x="8345468" y="3277636"/>
            <a:ext cx="1866337" cy="526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Group 1834"/>
          <p:cNvGrpSpPr/>
          <p:nvPr/>
        </p:nvGrpSpPr>
        <p:grpSpPr>
          <a:xfrm>
            <a:off x="6988335" y="2333936"/>
            <a:ext cx="1621871" cy="2662420"/>
            <a:chOff x="0" y="0"/>
            <a:chExt cx="1621870" cy="2662418"/>
          </a:xfrm>
        </p:grpSpPr>
        <p:sp>
          <p:nvSpPr>
            <p:cNvPr id="7" name="Shape 1832"/>
            <p:cNvSpPr/>
            <p:nvPr/>
          </p:nvSpPr>
          <p:spPr>
            <a:xfrm>
              <a:off x="116975" y="-1"/>
              <a:ext cx="1504896" cy="266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05" y="1825"/>
                  </a:moveTo>
                  <a:cubicBezTo>
                    <a:pt x="4484" y="1825"/>
                    <a:pt x="739" y="5725"/>
                    <a:pt x="739" y="10537"/>
                  </a:cubicBezTo>
                  <a:cubicBezTo>
                    <a:pt x="739" y="15348"/>
                    <a:pt x="4484" y="19248"/>
                    <a:pt x="9105" y="19248"/>
                  </a:cubicBezTo>
                  <a:cubicBezTo>
                    <a:pt x="13725" y="19248"/>
                    <a:pt x="17471" y="15348"/>
                    <a:pt x="17471" y="10537"/>
                  </a:cubicBezTo>
                  <a:cubicBezTo>
                    <a:pt x="17471" y="5725"/>
                    <a:pt x="13725" y="1825"/>
                    <a:pt x="9105" y="1825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Shape 1833"/>
            <p:cNvSpPr/>
            <p:nvPr/>
          </p:nvSpPr>
          <p:spPr>
            <a:xfrm>
              <a:off x="-1" y="-1"/>
              <a:ext cx="1545921" cy="266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08" y="1825"/>
                  </a:moveTo>
                  <a:cubicBezTo>
                    <a:pt x="5187" y="1825"/>
                    <a:pt x="1441" y="5725"/>
                    <a:pt x="1441" y="10537"/>
                  </a:cubicBezTo>
                  <a:cubicBezTo>
                    <a:pt x="1441" y="15348"/>
                    <a:pt x="5187" y="19248"/>
                    <a:pt x="9808" y="19248"/>
                  </a:cubicBezTo>
                  <a:cubicBezTo>
                    <a:pt x="14428" y="19248"/>
                    <a:pt x="18174" y="15348"/>
                    <a:pt x="18174" y="10537"/>
                  </a:cubicBezTo>
                  <a:cubicBezTo>
                    <a:pt x="18174" y="5725"/>
                    <a:pt x="14428" y="1825"/>
                    <a:pt x="9808" y="1825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Shape 1835"/>
          <p:cNvSpPr/>
          <p:nvPr/>
        </p:nvSpPr>
        <p:spPr>
          <a:xfrm>
            <a:off x="5595671" y="2644804"/>
            <a:ext cx="2160241" cy="526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Shape 1836"/>
          <p:cNvSpPr/>
          <p:nvPr/>
        </p:nvSpPr>
        <p:spPr>
          <a:xfrm>
            <a:off x="5595671" y="3354407"/>
            <a:ext cx="2160241" cy="526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Shape 1837"/>
          <p:cNvSpPr/>
          <p:nvPr/>
        </p:nvSpPr>
        <p:spPr>
          <a:xfrm>
            <a:off x="5595671" y="4064010"/>
            <a:ext cx="2160241" cy="526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2" name="Group 1840"/>
          <p:cNvGrpSpPr/>
          <p:nvPr/>
        </p:nvGrpSpPr>
        <p:grpSpPr>
          <a:xfrm>
            <a:off x="3791020" y="1899917"/>
            <a:ext cx="2202721" cy="3592937"/>
            <a:chOff x="0" y="0"/>
            <a:chExt cx="2202720" cy="3592936"/>
          </a:xfrm>
        </p:grpSpPr>
        <p:sp>
          <p:nvSpPr>
            <p:cNvPr id="13" name="Shape 1838"/>
            <p:cNvSpPr/>
            <p:nvPr/>
          </p:nvSpPr>
          <p:spPr>
            <a:xfrm>
              <a:off x="139392" y="-1"/>
              <a:ext cx="2063329" cy="35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05" y="1825"/>
                  </a:moveTo>
                  <a:cubicBezTo>
                    <a:pt x="4484" y="1825"/>
                    <a:pt x="739" y="5725"/>
                    <a:pt x="739" y="10537"/>
                  </a:cubicBezTo>
                  <a:cubicBezTo>
                    <a:pt x="739" y="15348"/>
                    <a:pt x="4484" y="19248"/>
                    <a:pt x="9105" y="19248"/>
                  </a:cubicBezTo>
                  <a:cubicBezTo>
                    <a:pt x="13725" y="19248"/>
                    <a:pt x="17471" y="15348"/>
                    <a:pt x="17471" y="10537"/>
                  </a:cubicBezTo>
                  <a:cubicBezTo>
                    <a:pt x="17471" y="5725"/>
                    <a:pt x="13725" y="1825"/>
                    <a:pt x="9105" y="1825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Shape 1839"/>
            <p:cNvSpPr/>
            <p:nvPr/>
          </p:nvSpPr>
          <p:spPr>
            <a:xfrm>
              <a:off x="0" y="-1"/>
              <a:ext cx="2086221" cy="35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08" y="1825"/>
                  </a:moveTo>
                  <a:cubicBezTo>
                    <a:pt x="5187" y="1825"/>
                    <a:pt x="1441" y="5725"/>
                    <a:pt x="1441" y="10537"/>
                  </a:cubicBezTo>
                  <a:cubicBezTo>
                    <a:pt x="1441" y="15348"/>
                    <a:pt x="5187" y="19248"/>
                    <a:pt x="9808" y="19248"/>
                  </a:cubicBezTo>
                  <a:cubicBezTo>
                    <a:pt x="14428" y="19248"/>
                    <a:pt x="18174" y="15348"/>
                    <a:pt x="18174" y="10537"/>
                  </a:cubicBezTo>
                  <a:cubicBezTo>
                    <a:pt x="18174" y="5725"/>
                    <a:pt x="14428" y="1825"/>
                    <a:pt x="9808" y="1825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Shape 1841"/>
          <p:cNvSpPr/>
          <p:nvPr/>
        </p:nvSpPr>
        <p:spPr>
          <a:xfrm>
            <a:off x="2557841" y="2207522"/>
            <a:ext cx="2448274" cy="526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Shape 1842"/>
          <p:cNvSpPr/>
          <p:nvPr/>
        </p:nvSpPr>
        <p:spPr>
          <a:xfrm>
            <a:off x="2557841" y="2951954"/>
            <a:ext cx="2448274" cy="526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Shape 1843"/>
          <p:cNvSpPr/>
          <p:nvPr/>
        </p:nvSpPr>
        <p:spPr>
          <a:xfrm>
            <a:off x="2557841" y="3696385"/>
            <a:ext cx="2448274" cy="526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Shape 1844"/>
          <p:cNvSpPr/>
          <p:nvPr/>
        </p:nvSpPr>
        <p:spPr>
          <a:xfrm>
            <a:off x="2557841" y="4440816"/>
            <a:ext cx="2448274" cy="526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Shape 1846"/>
          <p:cNvSpPr/>
          <p:nvPr/>
        </p:nvSpPr>
        <p:spPr>
          <a:xfrm>
            <a:off x="2557841" y="2026159"/>
            <a:ext cx="81047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Shape 1847"/>
          <p:cNvSpPr/>
          <p:nvPr/>
        </p:nvSpPr>
        <p:spPr>
          <a:xfrm>
            <a:off x="2557841" y="2771242"/>
            <a:ext cx="81047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Shape 1848"/>
          <p:cNvSpPr/>
          <p:nvPr/>
        </p:nvSpPr>
        <p:spPr>
          <a:xfrm>
            <a:off x="2553374" y="3516029"/>
            <a:ext cx="81047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Shape 1849"/>
          <p:cNvSpPr/>
          <p:nvPr/>
        </p:nvSpPr>
        <p:spPr>
          <a:xfrm>
            <a:off x="2553374" y="4259151"/>
            <a:ext cx="81047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Shape 1850"/>
          <p:cNvSpPr/>
          <p:nvPr/>
        </p:nvSpPr>
        <p:spPr>
          <a:xfrm>
            <a:off x="5911454" y="2463403"/>
            <a:ext cx="81047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Shape 1851"/>
          <p:cNvSpPr/>
          <p:nvPr/>
        </p:nvSpPr>
        <p:spPr>
          <a:xfrm>
            <a:off x="5911035" y="3890720"/>
            <a:ext cx="81047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Shape 1852"/>
          <p:cNvSpPr/>
          <p:nvPr/>
        </p:nvSpPr>
        <p:spPr>
          <a:xfrm>
            <a:off x="6033893" y="3180275"/>
            <a:ext cx="81047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Shape 1853"/>
          <p:cNvSpPr/>
          <p:nvPr/>
        </p:nvSpPr>
        <p:spPr>
          <a:xfrm>
            <a:off x="8609712" y="3085542"/>
            <a:ext cx="81047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798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5" grpId="0" animBg="1" advAuto="0"/>
      <p:bldP spid="6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组合 1029"/>
          <p:cNvGrpSpPr/>
          <p:nvPr/>
        </p:nvGrpSpPr>
        <p:grpSpPr>
          <a:xfrm>
            <a:off x="4020404" y="1610813"/>
            <a:ext cx="2501168" cy="2472775"/>
            <a:chOff x="4020404" y="1454059"/>
            <a:chExt cx="2501168" cy="2472775"/>
          </a:xfrm>
        </p:grpSpPr>
        <p:grpSp>
          <p:nvGrpSpPr>
            <p:cNvPr id="1024" name="组合 1023"/>
            <p:cNvGrpSpPr/>
            <p:nvPr/>
          </p:nvGrpSpPr>
          <p:grpSpPr>
            <a:xfrm>
              <a:off x="4020404" y="1454059"/>
              <a:ext cx="2501168" cy="2472775"/>
              <a:chOff x="3911354" y="1643552"/>
              <a:chExt cx="2501168" cy="2472775"/>
            </a:xfrm>
          </p:grpSpPr>
          <p:sp>
            <p:nvSpPr>
              <p:cNvPr id="168" name="椭圆 167"/>
              <p:cNvSpPr/>
              <p:nvPr/>
            </p:nvSpPr>
            <p:spPr>
              <a:xfrm>
                <a:off x="4228436" y="1944036"/>
                <a:ext cx="1879139" cy="187913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9" name="AutoShape 94"/>
              <p:cNvSpPr>
                <a:spLocks noChangeAspect="1" noChangeArrowheads="1" noTextEdit="1"/>
              </p:cNvSpPr>
              <p:nvPr/>
            </p:nvSpPr>
            <p:spPr bwMode="auto">
              <a:xfrm>
                <a:off x="4231069" y="1948385"/>
                <a:ext cx="1895850" cy="188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0" name="Oval 97"/>
              <p:cNvSpPr>
                <a:spLocks noChangeArrowheads="1"/>
              </p:cNvSpPr>
              <p:nvPr/>
            </p:nvSpPr>
            <p:spPr bwMode="auto">
              <a:xfrm>
                <a:off x="4245950" y="1963266"/>
                <a:ext cx="1860136" cy="185716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1" name="Oval 98"/>
              <p:cNvSpPr>
                <a:spLocks noChangeArrowheads="1"/>
              </p:cNvSpPr>
              <p:nvPr/>
            </p:nvSpPr>
            <p:spPr bwMode="auto">
              <a:xfrm>
                <a:off x="4353208" y="2026569"/>
                <a:ext cx="1643155" cy="15988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72" name="组合 171"/>
              <p:cNvGrpSpPr/>
              <p:nvPr/>
            </p:nvGrpSpPr>
            <p:grpSpPr>
              <a:xfrm>
                <a:off x="3911354" y="1643552"/>
                <a:ext cx="2501168" cy="2472775"/>
                <a:chOff x="1965325" y="1833563"/>
                <a:chExt cx="3076576" cy="3041651"/>
              </a:xfrm>
              <a:solidFill>
                <a:schemeClr val="accent2"/>
              </a:solidFill>
            </p:grpSpPr>
            <p:sp>
              <p:nvSpPr>
                <p:cNvPr id="173" name="Freeform 103"/>
                <p:cNvSpPr>
                  <a:spLocks/>
                </p:cNvSpPr>
                <p:nvPr/>
              </p:nvSpPr>
              <p:spPr bwMode="auto">
                <a:xfrm>
                  <a:off x="4710113" y="3105151"/>
                  <a:ext cx="293688" cy="122238"/>
                </a:xfrm>
                <a:custGeom>
                  <a:avLst/>
                  <a:gdLst>
                    <a:gd name="T0" fmla="*/ 0 w 92"/>
                    <a:gd name="T1" fmla="*/ 10 h 38"/>
                    <a:gd name="T2" fmla="*/ 3 w 92"/>
                    <a:gd name="T3" fmla="*/ 26 h 38"/>
                    <a:gd name="T4" fmla="*/ 92 w 92"/>
                    <a:gd name="T5" fmla="*/ 4 h 38"/>
                    <a:gd name="T6" fmla="*/ 92 w 92"/>
                    <a:gd name="T7" fmla="*/ 4 h 38"/>
                    <a:gd name="T8" fmla="*/ 50 w 92"/>
                    <a:gd name="T9" fmla="*/ 0 h 38"/>
                    <a:gd name="T10" fmla="*/ 50 w 92"/>
                    <a:gd name="T11" fmla="*/ 0 h 38"/>
                    <a:gd name="T12" fmla="*/ 0 w 92"/>
                    <a:gd name="T13" fmla="*/ 1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8">
                      <a:moveTo>
                        <a:pt x="0" y="10"/>
                      </a:move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7" y="38"/>
                        <a:pt x="92" y="4"/>
                      </a:cubicBezTo>
                      <a:cubicBezTo>
                        <a:pt x="92" y="4"/>
                        <a:pt x="92" y="4"/>
                        <a:pt x="92" y="4"/>
                      </a:cubicBezTo>
                      <a:cubicBezTo>
                        <a:pt x="92" y="4"/>
                        <a:pt x="72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32" y="0"/>
                        <a:pt x="13" y="2"/>
                        <a:pt x="0" y="1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74" name="Freeform 105"/>
                <p:cNvSpPr>
                  <a:spLocks/>
                </p:cNvSpPr>
                <p:nvPr/>
              </p:nvSpPr>
              <p:spPr bwMode="auto">
                <a:xfrm>
                  <a:off x="4652963" y="2790826"/>
                  <a:ext cx="271463" cy="155575"/>
                </a:xfrm>
                <a:custGeom>
                  <a:avLst/>
                  <a:gdLst>
                    <a:gd name="T0" fmla="*/ 0 w 85"/>
                    <a:gd name="T1" fmla="*/ 35 h 49"/>
                    <a:gd name="T2" fmla="*/ 7 w 85"/>
                    <a:gd name="T3" fmla="*/ 49 h 49"/>
                    <a:gd name="T4" fmla="*/ 7 w 85"/>
                    <a:gd name="T5" fmla="*/ 49 h 49"/>
                    <a:gd name="T6" fmla="*/ 7 w 85"/>
                    <a:gd name="T7" fmla="*/ 49 h 49"/>
                    <a:gd name="T8" fmla="*/ 85 w 85"/>
                    <a:gd name="T9" fmla="*/ 0 h 49"/>
                    <a:gd name="T10" fmla="*/ 85 w 85"/>
                    <a:gd name="T11" fmla="*/ 0 h 49"/>
                    <a:gd name="T12" fmla="*/ 0 w 85"/>
                    <a:gd name="T13" fmla="*/ 3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9">
                      <a:moveTo>
                        <a:pt x="0" y="35"/>
                      </a:move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8" y="49"/>
                        <a:pt x="43" y="49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21" y="8"/>
                        <a:pt x="0" y="3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75" name="Freeform 107"/>
                <p:cNvSpPr>
                  <a:spLocks/>
                </p:cNvSpPr>
                <p:nvPr/>
              </p:nvSpPr>
              <p:spPr bwMode="auto">
                <a:xfrm>
                  <a:off x="4514850" y="2528888"/>
                  <a:ext cx="274638" cy="158750"/>
                </a:xfrm>
                <a:custGeom>
                  <a:avLst/>
                  <a:gdLst>
                    <a:gd name="T0" fmla="*/ 0 w 86"/>
                    <a:gd name="T1" fmla="*/ 36 h 50"/>
                    <a:gd name="T2" fmla="*/ 8 w 86"/>
                    <a:gd name="T3" fmla="*/ 50 h 50"/>
                    <a:gd name="T4" fmla="*/ 86 w 86"/>
                    <a:gd name="T5" fmla="*/ 0 h 50"/>
                    <a:gd name="T6" fmla="*/ 86 w 86"/>
                    <a:gd name="T7" fmla="*/ 0 h 50"/>
                    <a:gd name="T8" fmla="*/ 0 w 86"/>
                    <a:gd name="T9" fmla="*/ 3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0">
                      <a:moveTo>
                        <a:pt x="0" y="36"/>
                      </a:move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0"/>
                        <a:pt x="43" y="5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21" y="9"/>
                        <a:pt x="0" y="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76" name="Freeform 109"/>
                <p:cNvSpPr>
                  <a:spLocks/>
                </p:cNvSpPr>
                <p:nvPr/>
              </p:nvSpPr>
              <p:spPr bwMode="auto">
                <a:xfrm>
                  <a:off x="4346575" y="2273301"/>
                  <a:ext cx="225425" cy="223838"/>
                </a:xfrm>
                <a:custGeom>
                  <a:avLst/>
                  <a:gdLst>
                    <a:gd name="T0" fmla="*/ 0 w 71"/>
                    <a:gd name="T1" fmla="*/ 59 h 70"/>
                    <a:gd name="T2" fmla="*/ 12 w 71"/>
                    <a:gd name="T3" fmla="*/ 70 h 70"/>
                    <a:gd name="T4" fmla="*/ 71 w 71"/>
                    <a:gd name="T5" fmla="*/ 0 h 70"/>
                    <a:gd name="T6" fmla="*/ 71 w 71"/>
                    <a:gd name="T7" fmla="*/ 0 h 70"/>
                    <a:gd name="T8" fmla="*/ 0 w 71"/>
                    <a:gd name="T9" fmla="*/ 5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0">
                      <a:moveTo>
                        <a:pt x="0" y="59"/>
                      </a:moveTo>
                      <a:cubicBezTo>
                        <a:pt x="12" y="70"/>
                        <a:pt x="12" y="70"/>
                        <a:pt x="12" y="70"/>
                      </a:cubicBezTo>
                      <a:cubicBezTo>
                        <a:pt x="12" y="70"/>
                        <a:pt x="46" y="6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12" y="27"/>
                        <a:pt x="0" y="5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77" name="Freeform 111"/>
                <p:cNvSpPr>
                  <a:spLocks/>
                </p:cNvSpPr>
                <p:nvPr/>
              </p:nvSpPr>
              <p:spPr bwMode="auto">
                <a:xfrm>
                  <a:off x="4154488" y="2060576"/>
                  <a:ext cx="157163" cy="273050"/>
                </a:xfrm>
                <a:custGeom>
                  <a:avLst/>
                  <a:gdLst>
                    <a:gd name="T0" fmla="*/ 0 w 49"/>
                    <a:gd name="T1" fmla="*/ 78 h 86"/>
                    <a:gd name="T2" fmla="*/ 14 w 49"/>
                    <a:gd name="T3" fmla="*/ 86 h 86"/>
                    <a:gd name="T4" fmla="*/ 49 w 49"/>
                    <a:gd name="T5" fmla="*/ 0 h 86"/>
                    <a:gd name="T6" fmla="*/ 49 w 49"/>
                    <a:gd name="T7" fmla="*/ 0 h 86"/>
                    <a:gd name="T8" fmla="*/ 0 w 49"/>
                    <a:gd name="T9" fmla="*/ 7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6">
                      <a:moveTo>
                        <a:pt x="0" y="78"/>
                      </a:move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5" y="85"/>
                        <a:pt x="44" y="66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2" y="44"/>
                        <a:pt x="0" y="7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78" name="Freeform 113"/>
                <p:cNvSpPr>
                  <a:spLocks/>
                </p:cNvSpPr>
                <p:nvPr/>
              </p:nvSpPr>
              <p:spPr bwMode="auto">
                <a:xfrm>
                  <a:off x="3895725" y="1925638"/>
                  <a:ext cx="157163" cy="271463"/>
                </a:xfrm>
                <a:custGeom>
                  <a:avLst/>
                  <a:gdLst>
                    <a:gd name="T0" fmla="*/ 0 w 49"/>
                    <a:gd name="T1" fmla="*/ 78 h 85"/>
                    <a:gd name="T2" fmla="*/ 14 w 49"/>
                    <a:gd name="T3" fmla="*/ 85 h 85"/>
                    <a:gd name="T4" fmla="*/ 49 w 49"/>
                    <a:gd name="T5" fmla="*/ 0 h 85"/>
                    <a:gd name="T6" fmla="*/ 49 w 49"/>
                    <a:gd name="T7" fmla="*/ 0 h 85"/>
                    <a:gd name="T8" fmla="*/ 0 w 49"/>
                    <a:gd name="T9" fmla="*/ 7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5">
                      <a:moveTo>
                        <a:pt x="0" y="78"/>
                      </a:moveTo>
                      <a:cubicBezTo>
                        <a:pt x="14" y="85"/>
                        <a:pt x="14" y="85"/>
                        <a:pt x="14" y="85"/>
                      </a:cubicBezTo>
                      <a:cubicBezTo>
                        <a:pt x="14" y="85"/>
                        <a:pt x="43" y="65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1" y="44"/>
                        <a:pt x="0" y="7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79" name="Freeform 115"/>
                <p:cNvSpPr>
                  <a:spLocks/>
                </p:cNvSpPr>
                <p:nvPr/>
              </p:nvSpPr>
              <p:spPr bwMode="auto">
                <a:xfrm>
                  <a:off x="3621088" y="1849438"/>
                  <a:ext cx="150813" cy="293688"/>
                </a:xfrm>
                <a:custGeom>
                  <a:avLst/>
                  <a:gdLst>
                    <a:gd name="T0" fmla="*/ 9 w 47"/>
                    <a:gd name="T1" fmla="*/ 90 h 92"/>
                    <a:gd name="T2" fmla="*/ 25 w 47"/>
                    <a:gd name="T3" fmla="*/ 92 h 92"/>
                    <a:gd name="T4" fmla="*/ 32 w 47"/>
                    <a:gd name="T5" fmla="*/ 0 h 92"/>
                    <a:gd name="T6" fmla="*/ 32 w 47"/>
                    <a:gd name="T7" fmla="*/ 0 h 92"/>
                    <a:gd name="T8" fmla="*/ 9 w 47"/>
                    <a:gd name="T9" fmla="*/ 9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2">
                      <a:moveTo>
                        <a:pt x="9" y="90"/>
                      </a:moveTo>
                      <a:cubicBezTo>
                        <a:pt x="25" y="92"/>
                        <a:pt x="25" y="92"/>
                        <a:pt x="25" y="92"/>
                      </a:cubicBezTo>
                      <a:cubicBezTo>
                        <a:pt x="25" y="92"/>
                        <a:pt x="47" y="64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0" y="57"/>
                        <a:pt x="9" y="9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0" name="Freeform 117"/>
                <p:cNvSpPr>
                  <a:spLocks/>
                </p:cNvSpPr>
                <p:nvPr/>
              </p:nvSpPr>
              <p:spPr bwMode="auto">
                <a:xfrm>
                  <a:off x="3346450" y="1833563"/>
                  <a:ext cx="147638" cy="293688"/>
                </a:xfrm>
                <a:custGeom>
                  <a:avLst/>
                  <a:gdLst>
                    <a:gd name="T0" fmla="*/ 19 w 46"/>
                    <a:gd name="T1" fmla="*/ 92 h 92"/>
                    <a:gd name="T2" fmla="*/ 35 w 46"/>
                    <a:gd name="T3" fmla="*/ 89 h 92"/>
                    <a:gd name="T4" fmla="*/ 12 w 46"/>
                    <a:gd name="T5" fmla="*/ 0 h 92"/>
                    <a:gd name="T6" fmla="*/ 12 w 46"/>
                    <a:gd name="T7" fmla="*/ 0 h 92"/>
                    <a:gd name="T8" fmla="*/ 19 w 46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92">
                      <a:moveTo>
                        <a:pt x="19" y="92"/>
                      </a:moveTo>
                      <a:cubicBezTo>
                        <a:pt x="35" y="89"/>
                        <a:pt x="35" y="89"/>
                        <a:pt x="35" y="89"/>
                      </a:cubicBezTo>
                      <a:cubicBezTo>
                        <a:pt x="35" y="89"/>
                        <a:pt x="46" y="55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63"/>
                        <a:pt x="19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1" name="Freeform 119"/>
                <p:cNvSpPr>
                  <a:spLocks/>
                </p:cNvSpPr>
                <p:nvPr/>
              </p:nvSpPr>
              <p:spPr bwMode="auto">
                <a:xfrm>
                  <a:off x="3055938" y="1878013"/>
                  <a:ext cx="150813" cy="293688"/>
                </a:xfrm>
                <a:custGeom>
                  <a:avLst/>
                  <a:gdLst>
                    <a:gd name="T0" fmla="*/ 19 w 47"/>
                    <a:gd name="T1" fmla="*/ 92 h 92"/>
                    <a:gd name="T2" fmla="*/ 35 w 47"/>
                    <a:gd name="T3" fmla="*/ 90 h 92"/>
                    <a:gd name="T4" fmla="*/ 12 w 47"/>
                    <a:gd name="T5" fmla="*/ 0 h 92"/>
                    <a:gd name="T6" fmla="*/ 12 w 47"/>
                    <a:gd name="T7" fmla="*/ 0 h 92"/>
                    <a:gd name="T8" fmla="*/ 19 w 47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2">
                      <a:moveTo>
                        <a:pt x="19" y="92"/>
                      </a:moveTo>
                      <a:cubicBezTo>
                        <a:pt x="35" y="90"/>
                        <a:pt x="35" y="90"/>
                        <a:pt x="35" y="90"/>
                      </a:cubicBezTo>
                      <a:cubicBezTo>
                        <a:pt x="35" y="89"/>
                        <a:pt x="47" y="56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64"/>
                        <a:pt x="19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2" name="Freeform 121"/>
                <p:cNvSpPr>
                  <a:spLocks/>
                </p:cNvSpPr>
                <p:nvPr/>
              </p:nvSpPr>
              <p:spPr bwMode="auto">
                <a:xfrm>
                  <a:off x="2786063" y="2009776"/>
                  <a:ext cx="158750" cy="269875"/>
                </a:xfrm>
                <a:custGeom>
                  <a:avLst/>
                  <a:gdLst>
                    <a:gd name="T0" fmla="*/ 35 w 50"/>
                    <a:gd name="T1" fmla="*/ 85 h 85"/>
                    <a:gd name="T2" fmla="*/ 49 w 50"/>
                    <a:gd name="T3" fmla="*/ 78 h 85"/>
                    <a:gd name="T4" fmla="*/ 0 w 50"/>
                    <a:gd name="T5" fmla="*/ 0 h 85"/>
                    <a:gd name="T6" fmla="*/ 0 w 50"/>
                    <a:gd name="T7" fmla="*/ 0 h 85"/>
                    <a:gd name="T8" fmla="*/ 35 w 50"/>
                    <a:gd name="T9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85">
                      <a:moveTo>
                        <a:pt x="35" y="85"/>
                      </a:moveTo>
                      <a:cubicBezTo>
                        <a:pt x="49" y="78"/>
                        <a:pt x="49" y="78"/>
                        <a:pt x="49" y="78"/>
                      </a:cubicBezTo>
                      <a:cubicBezTo>
                        <a:pt x="49" y="78"/>
                        <a:pt x="50" y="4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8" y="65"/>
                        <a:pt x="35" y="8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3" name="Freeform 123"/>
                <p:cNvSpPr>
                  <a:spLocks/>
                </p:cNvSpPr>
                <p:nvPr/>
              </p:nvSpPr>
              <p:spPr bwMode="auto">
                <a:xfrm>
                  <a:off x="2505075" y="2193926"/>
                  <a:ext cx="225425" cy="227013"/>
                </a:xfrm>
                <a:custGeom>
                  <a:avLst/>
                  <a:gdLst>
                    <a:gd name="T0" fmla="*/ 60 w 71"/>
                    <a:gd name="T1" fmla="*/ 71 h 71"/>
                    <a:gd name="T2" fmla="*/ 71 w 71"/>
                    <a:gd name="T3" fmla="*/ 59 h 71"/>
                    <a:gd name="T4" fmla="*/ 0 w 71"/>
                    <a:gd name="T5" fmla="*/ 0 h 71"/>
                    <a:gd name="T6" fmla="*/ 0 w 71"/>
                    <a:gd name="T7" fmla="*/ 0 h 71"/>
                    <a:gd name="T8" fmla="*/ 6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60" y="71"/>
                      </a:move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59"/>
                        <a:pt x="61" y="2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8" y="59"/>
                        <a:pt x="6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4" name="Freeform 125"/>
                <p:cNvSpPr>
                  <a:spLocks/>
                </p:cNvSpPr>
                <p:nvPr/>
              </p:nvSpPr>
              <p:spPr bwMode="auto">
                <a:xfrm>
                  <a:off x="2297113" y="2401888"/>
                  <a:ext cx="227013" cy="225425"/>
                </a:xfrm>
                <a:custGeom>
                  <a:avLst/>
                  <a:gdLst>
                    <a:gd name="T0" fmla="*/ 60 w 71"/>
                    <a:gd name="T1" fmla="*/ 71 h 71"/>
                    <a:gd name="T2" fmla="*/ 71 w 71"/>
                    <a:gd name="T3" fmla="*/ 59 h 71"/>
                    <a:gd name="T4" fmla="*/ 0 w 71"/>
                    <a:gd name="T5" fmla="*/ 0 h 71"/>
                    <a:gd name="T6" fmla="*/ 0 w 71"/>
                    <a:gd name="T7" fmla="*/ 0 h 71"/>
                    <a:gd name="T8" fmla="*/ 6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60" y="71"/>
                      </a:move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59"/>
                        <a:pt x="61" y="2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8" y="59"/>
                        <a:pt x="6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5" name="Freeform 127"/>
                <p:cNvSpPr>
                  <a:spLocks/>
                </p:cNvSpPr>
                <p:nvPr/>
              </p:nvSpPr>
              <p:spPr bwMode="auto">
                <a:xfrm>
                  <a:off x="2124075" y="2690813"/>
                  <a:ext cx="274638" cy="157163"/>
                </a:xfrm>
                <a:custGeom>
                  <a:avLst/>
                  <a:gdLst>
                    <a:gd name="T0" fmla="*/ 78 w 86"/>
                    <a:gd name="T1" fmla="*/ 49 h 49"/>
                    <a:gd name="T2" fmla="*/ 86 w 86"/>
                    <a:gd name="T3" fmla="*/ 35 h 49"/>
                    <a:gd name="T4" fmla="*/ 0 w 86"/>
                    <a:gd name="T5" fmla="*/ 0 h 49"/>
                    <a:gd name="T6" fmla="*/ 0 w 86"/>
                    <a:gd name="T7" fmla="*/ 0 h 49"/>
                    <a:gd name="T8" fmla="*/ 78 w 86"/>
                    <a:gd name="T9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49">
                      <a:moveTo>
                        <a:pt x="78" y="49"/>
                      </a:move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66" y="6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5" y="48"/>
                        <a:pt x="78" y="4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6" name="Freeform 129"/>
                <p:cNvSpPr>
                  <a:spLocks/>
                </p:cNvSpPr>
                <p:nvPr/>
              </p:nvSpPr>
              <p:spPr bwMode="auto">
                <a:xfrm>
                  <a:off x="2012950" y="2990851"/>
                  <a:ext cx="293688" cy="117475"/>
                </a:xfrm>
                <a:custGeom>
                  <a:avLst/>
                  <a:gdLst>
                    <a:gd name="T0" fmla="*/ 0 w 92"/>
                    <a:gd name="T1" fmla="*/ 5 h 37"/>
                    <a:gd name="T2" fmla="*/ 89 w 92"/>
                    <a:gd name="T3" fmla="*/ 28 h 37"/>
                    <a:gd name="T4" fmla="*/ 89 w 92"/>
                    <a:gd name="T5" fmla="*/ 28 h 37"/>
                    <a:gd name="T6" fmla="*/ 92 w 92"/>
                    <a:gd name="T7" fmla="*/ 12 h 37"/>
                    <a:gd name="T8" fmla="*/ 42 w 92"/>
                    <a:gd name="T9" fmla="*/ 0 h 37"/>
                    <a:gd name="T10" fmla="*/ 42 w 92"/>
                    <a:gd name="T11" fmla="*/ 0 h 37"/>
                    <a:gd name="T12" fmla="*/ 0 w 92"/>
                    <a:gd name="T13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5"/>
                      </a:moveTo>
                      <a:cubicBezTo>
                        <a:pt x="0" y="5"/>
                        <a:pt x="56" y="37"/>
                        <a:pt x="89" y="28"/>
                      </a:cubicBezTo>
                      <a:cubicBezTo>
                        <a:pt x="89" y="28"/>
                        <a:pt x="89" y="28"/>
                        <a:pt x="89" y="28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91" y="12"/>
                        <a:pt x="76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0" y="0"/>
                        <a:pt x="16" y="1"/>
                        <a:pt x="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7" name="Freeform 131"/>
                <p:cNvSpPr>
                  <a:spLocks/>
                </p:cNvSpPr>
                <p:nvPr/>
              </p:nvSpPr>
              <p:spPr bwMode="auto">
                <a:xfrm>
                  <a:off x="1965325" y="3281363"/>
                  <a:ext cx="293688" cy="117475"/>
                </a:xfrm>
                <a:custGeom>
                  <a:avLst/>
                  <a:gdLst>
                    <a:gd name="T0" fmla="*/ 0 w 92"/>
                    <a:gd name="T1" fmla="*/ 5 h 37"/>
                    <a:gd name="T2" fmla="*/ 89 w 92"/>
                    <a:gd name="T3" fmla="*/ 27 h 37"/>
                    <a:gd name="T4" fmla="*/ 89 w 92"/>
                    <a:gd name="T5" fmla="*/ 27 h 37"/>
                    <a:gd name="T6" fmla="*/ 92 w 92"/>
                    <a:gd name="T7" fmla="*/ 12 h 37"/>
                    <a:gd name="T8" fmla="*/ 42 w 92"/>
                    <a:gd name="T9" fmla="*/ 0 h 37"/>
                    <a:gd name="T10" fmla="*/ 42 w 92"/>
                    <a:gd name="T11" fmla="*/ 0 h 37"/>
                    <a:gd name="T12" fmla="*/ 0 w 92"/>
                    <a:gd name="T13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5"/>
                      </a:moveTo>
                      <a:cubicBezTo>
                        <a:pt x="0" y="5"/>
                        <a:pt x="57" y="37"/>
                        <a:pt x="89" y="27"/>
                      </a:cubicBezTo>
                      <a:cubicBezTo>
                        <a:pt x="89" y="27"/>
                        <a:pt x="89" y="27"/>
                        <a:pt x="89" y="27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92" y="12"/>
                        <a:pt x="76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0" y="0"/>
                        <a:pt x="16" y="1"/>
                        <a:pt x="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8" name="Freeform 133"/>
                <p:cNvSpPr>
                  <a:spLocks/>
                </p:cNvSpPr>
                <p:nvPr/>
              </p:nvSpPr>
              <p:spPr bwMode="auto">
                <a:xfrm>
                  <a:off x="2000250" y="3556001"/>
                  <a:ext cx="293688" cy="117475"/>
                </a:xfrm>
                <a:custGeom>
                  <a:avLst/>
                  <a:gdLst>
                    <a:gd name="T0" fmla="*/ 0 w 92"/>
                    <a:gd name="T1" fmla="*/ 25 h 37"/>
                    <a:gd name="T2" fmla="*/ 92 w 92"/>
                    <a:gd name="T3" fmla="*/ 18 h 37"/>
                    <a:gd name="T4" fmla="*/ 92 w 92"/>
                    <a:gd name="T5" fmla="*/ 18 h 37"/>
                    <a:gd name="T6" fmla="*/ 89 w 92"/>
                    <a:gd name="T7" fmla="*/ 2 h 37"/>
                    <a:gd name="T8" fmla="*/ 74 w 92"/>
                    <a:gd name="T9" fmla="*/ 0 h 37"/>
                    <a:gd name="T10" fmla="*/ 74 w 92"/>
                    <a:gd name="T11" fmla="*/ 0 h 37"/>
                    <a:gd name="T12" fmla="*/ 0 w 92"/>
                    <a:gd name="T13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25"/>
                      </a:moveTo>
                      <a:cubicBezTo>
                        <a:pt x="0" y="25"/>
                        <a:pt x="64" y="37"/>
                        <a:pt x="92" y="18"/>
                      </a:cubicBezTo>
                      <a:cubicBezTo>
                        <a:pt x="92" y="18"/>
                        <a:pt x="92" y="18"/>
                        <a:pt x="92" y="18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9" y="2"/>
                        <a:pt x="84" y="0"/>
                        <a:pt x="74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58" y="0"/>
                        <a:pt x="33" y="4"/>
                        <a:pt x="0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89" name="Freeform 135"/>
                <p:cNvSpPr>
                  <a:spLocks/>
                </p:cNvSpPr>
                <p:nvPr/>
              </p:nvSpPr>
              <p:spPr bwMode="auto">
                <a:xfrm>
                  <a:off x="2092325" y="3800476"/>
                  <a:ext cx="271463" cy="157163"/>
                </a:xfrm>
                <a:custGeom>
                  <a:avLst/>
                  <a:gdLst>
                    <a:gd name="T0" fmla="*/ 0 w 85"/>
                    <a:gd name="T1" fmla="*/ 49 h 49"/>
                    <a:gd name="T2" fmla="*/ 85 w 85"/>
                    <a:gd name="T3" fmla="*/ 14 h 49"/>
                    <a:gd name="T4" fmla="*/ 85 w 85"/>
                    <a:gd name="T5" fmla="*/ 14 h 49"/>
                    <a:gd name="T6" fmla="*/ 78 w 85"/>
                    <a:gd name="T7" fmla="*/ 0 h 49"/>
                    <a:gd name="T8" fmla="*/ 78 w 85"/>
                    <a:gd name="T9" fmla="*/ 0 h 49"/>
                    <a:gd name="T10" fmla="*/ 78 w 85"/>
                    <a:gd name="T11" fmla="*/ 0 h 49"/>
                    <a:gd name="T12" fmla="*/ 0 w 85"/>
                    <a:gd name="T13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9">
                      <a:moveTo>
                        <a:pt x="0" y="49"/>
                      </a:moveTo>
                      <a:cubicBezTo>
                        <a:pt x="0" y="49"/>
                        <a:pt x="64" y="40"/>
                        <a:pt x="85" y="14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6" y="0"/>
                        <a:pt x="41" y="0"/>
                        <a:pt x="0" y="4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0" name="Freeform 137"/>
                <p:cNvSpPr>
                  <a:spLocks/>
                </p:cNvSpPr>
                <p:nvPr/>
              </p:nvSpPr>
              <p:spPr bwMode="auto">
                <a:xfrm>
                  <a:off x="2227263" y="4059238"/>
                  <a:ext cx="271463" cy="158750"/>
                </a:xfrm>
                <a:custGeom>
                  <a:avLst/>
                  <a:gdLst>
                    <a:gd name="T0" fmla="*/ 0 w 85"/>
                    <a:gd name="T1" fmla="*/ 50 h 50"/>
                    <a:gd name="T2" fmla="*/ 85 w 85"/>
                    <a:gd name="T3" fmla="*/ 14 h 50"/>
                    <a:gd name="T4" fmla="*/ 85 w 85"/>
                    <a:gd name="T5" fmla="*/ 14 h 50"/>
                    <a:gd name="T6" fmla="*/ 78 w 85"/>
                    <a:gd name="T7" fmla="*/ 0 h 50"/>
                    <a:gd name="T8" fmla="*/ 78 w 85"/>
                    <a:gd name="T9" fmla="*/ 0 h 50"/>
                    <a:gd name="T10" fmla="*/ 78 w 85"/>
                    <a:gd name="T11" fmla="*/ 0 h 50"/>
                    <a:gd name="T12" fmla="*/ 0 w 85"/>
                    <a:gd name="T13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50">
                      <a:moveTo>
                        <a:pt x="0" y="50"/>
                      </a:moveTo>
                      <a:cubicBezTo>
                        <a:pt x="0" y="50"/>
                        <a:pt x="65" y="41"/>
                        <a:pt x="85" y="14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6" y="0"/>
                        <a:pt x="42" y="1"/>
                        <a:pt x="0" y="5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1" name="Freeform 139"/>
                <p:cNvSpPr>
                  <a:spLocks/>
                </p:cNvSpPr>
                <p:nvPr/>
              </p:nvSpPr>
              <p:spPr bwMode="auto">
                <a:xfrm>
                  <a:off x="2454275" y="4240213"/>
                  <a:ext cx="225425" cy="227013"/>
                </a:xfrm>
                <a:custGeom>
                  <a:avLst/>
                  <a:gdLst>
                    <a:gd name="T0" fmla="*/ 0 w 71"/>
                    <a:gd name="T1" fmla="*/ 71 h 71"/>
                    <a:gd name="T2" fmla="*/ 71 w 71"/>
                    <a:gd name="T3" fmla="*/ 11 h 71"/>
                    <a:gd name="T4" fmla="*/ 71 w 71"/>
                    <a:gd name="T5" fmla="*/ 11 h 71"/>
                    <a:gd name="T6" fmla="*/ 59 w 71"/>
                    <a:gd name="T7" fmla="*/ 0 h 71"/>
                    <a:gd name="T8" fmla="*/ 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0" y="71"/>
                      </a:moveTo>
                      <a:cubicBezTo>
                        <a:pt x="0" y="71"/>
                        <a:pt x="59" y="43"/>
                        <a:pt x="71" y="11"/>
                      </a:cubicBezTo>
                      <a:cubicBezTo>
                        <a:pt x="71" y="11"/>
                        <a:pt x="71" y="11"/>
                        <a:pt x="71" y="11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25" y="10"/>
                        <a:pt x="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2" name="Freeform 141"/>
                <p:cNvSpPr>
                  <a:spLocks/>
                </p:cNvSpPr>
                <p:nvPr/>
              </p:nvSpPr>
              <p:spPr bwMode="auto">
                <a:xfrm>
                  <a:off x="2720975" y="4397376"/>
                  <a:ext cx="157163" cy="274638"/>
                </a:xfrm>
                <a:custGeom>
                  <a:avLst/>
                  <a:gdLst>
                    <a:gd name="T0" fmla="*/ 0 w 49"/>
                    <a:gd name="T1" fmla="*/ 86 h 86"/>
                    <a:gd name="T2" fmla="*/ 49 w 49"/>
                    <a:gd name="T3" fmla="*/ 7 h 86"/>
                    <a:gd name="T4" fmla="*/ 49 w 49"/>
                    <a:gd name="T5" fmla="*/ 7 h 86"/>
                    <a:gd name="T6" fmla="*/ 35 w 49"/>
                    <a:gd name="T7" fmla="*/ 0 h 86"/>
                    <a:gd name="T8" fmla="*/ 0 w 49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6">
                      <a:moveTo>
                        <a:pt x="0" y="86"/>
                      </a:moveTo>
                      <a:cubicBezTo>
                        <a:pt x="0" y="86"/>
                        <a:pt x="47" y="41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0"/>
                        <a:pt x="5" y="20"/>
                        <a:pt x="0" y="8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3" name="Freeform 143"/>
                <p:cNvSpPr>
                  <a:spLocks/>
                </p:cNvSpPr>
                <p:nvPr/>
              </p:nvSpPr>
              <p:spPr bwMode="auto">
                <a:xfrm>
                  <a:off x="2979738" y="4530726"/>
                  <a:ext cx="160338" cy="274638"/>
                </a:xfrm>
                <a:custGeom>
                  <a:avLst/>
                  <a:gdLst>
                    <a:gd name="T0" fmla="*/ 0 w 50"/>
                    <a:gd name="T1" fmla="*/ 86 h 86"/>
                    <a:gd name="T2" fmla="*/ 50 w 50"/>
                    <a:gd name="T3" fmla="*/ 8 h 86"/>
                    <a:gd name="T4" fmla="*/ 50 w 50"/>
                    <a:gd name="T5" fmla="*/ 8 h 86"/>
                    <a:gd name="T6" fmla="*/ 35 w 50"/>
                    <a:gd name="T7" fmla="*/ 0 h 86"/>
                    <a:gd name="T8" fmla="*/ 0 w 50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86">
                      <a:moveTo>
                        <a:pt x="0" y="86"/>
                      </a:moveTo>
                      <a:cubicBezTo>
                        <a:pt x="0" y="86"/>
                        <a:pt x="48" y="42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1"/>
                        <a:pt x="6" y="21"/>
                        <a:pt x="0" y="8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4" name="Freeform 145"/>
                <p:cNvSpPr>
                  <a:spLocks/>
                </p:cNvSpPr>
                <p:nvPr/>
              </p:nvSpPr>
              <p:spPr bwMode="auto">
                <a:xfrm>
                  <a:off x="3267075" y="4575176"/>
                  <a:ext cx="147638" cy="293688"/>
                </a:xfrm>
                <a:custGeom>
                  <a:avLst/>
                  <a:gdLst>
                    <a:gd name="T0" fmla="*/ 15 w 46"/>
                    <a:gd name="T1" fmla="*/ 92 h 92"/>
                    <a:gd name="T2" fmla="*/ 37 w 46"/>
                    <a:gd name="T3" fmla="*/ 3 h 92"/>
                    <a:gd name="T4" fmla="*/ 37 w 46"/>
                    <a:gd name="T5" fmla="*/ 3 h 92"/>
                    <a:gd name="T6" fmla="*/ 21 w 46"/>
                    <a:gd name="T7" fmla="*/ 0 h 92"/>
                    <a:gd name="T8" fmla="*/ 15 w 46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92">
                      <a:moveTo>
                        <a:pt x="15" y="92"/>
                      </a:moveTo>
                      <a:cubicBezTo>
                        <a:pt x="15" y="92"/>
                        <a:pt x="46" y="35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0" y="28"/>
                        <a:pt x="15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5" name="Freeform 147"/>
                <p:cNvSpPr>
                  <a:spLocks/>
                </p:cNvSpPr>
                <p:nvPr/>
              </p:nvSpPr>
              <p:spPr bwMode="auto">
                <a:xfrm>
                  <a:off x="3541713" y="4581526"/>
                  <a:ext cx="147638" cy="293688"/>
                </a:xfrm>
                <a:custGeom>
                  <a:avLst/>
                  <a:gdLst>
                    <a:gd name="T0" fmla="*/ 11 w 46"/>
                    <a:gd name="T1" fmla="*/ 2 h 92"/>
                    <a:gd name="T2" fmla="*/ 34 w 46"/>
                    <a:gd name="T3" fmla="*/ 92 h 92"/>
                    <a:gd name="T4" fmla="*/ 34 w 46"/>
                    <a:gd name="T5" fmla="*/ 92 h 92"/>
                    <a:gd name="T6" fmla="*/ 27 w 46"/>
                    <a:gd name="T7" fmla="*/ 0 h 92"/>
                    <a:gd name="T8" fmla="*/ 27 w 46"/>
                    <a:gd name="T9" fmla="*/ 0 h 92"/>
                    <a:gd name="T10" fmla="*/ 11 w 46"/>
                    <a:gd name="T11" fmla="*/ 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92">
                      <a:moveTo>
                        <a:pt x="11" y="2"/>
                      </a:moveTo>
                      <a:cubicBezTo>
                        <a:pt x="11" y="3"/>
                        <a:pt x="0" y="36"/>
                        <a:pt x="34" y="92"/>
                      </a:cubicBezTo>
                      <a:cubicBezTo>
                        <a:pt x="34" y="92"/>
                        <a:pt x="34" y="92"/>
                        <a:pt x="34" y="92"/>
                      </a:cubicBezTo>
                      <a:cubicBezTo>
                        <a:pt x="34" y="92"/>
                        <a:pt x="46" y="28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lnTo>
                        <a:pt x="1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6" name="Freeform 149"/>
                <p:cNvSpPr>
                  <a:spLocks/>
                </p:cNvSpPr>
                <p:nvPr/>
              </p:nvSpPr>
              <p:spPr bwMode="auto">
                <a:xfrm>
                  <a:off x="3832225" y="4533901"/>
                  <a:ext cx="146050" cy="293688"/>
                </a:xfrm>
                <a:custGeom>
                  <a:avLst/>
                  <a:gdLst>
                    <a:gd name="T0" fmla="*/ 11 w 46"/>
                    <a:gd name="T1" fmla="*/ 3 h 92"/>
                    <a:gd name="T2" fmla="*/ 34 w 46"/>
                    <a:gd name="T3" fmla="*/ 92 h 92"/>
                    <a:gd name="T4" fmla="*/ 34 w 46"/>
                    <a:gd name="T5" fmla="*/ 92 h 92"/>
                    <a:gd name="T6" fmla="*/ 27 w 46"/>
                    <a:gd name="T7" fmla="*/ 0 h 92"/>
                    <a:gd name="T8" fmla="*/ 27 w 46"/>
                    <a:gd name="T9" fmla="*/ 0 h 92"/>
                    <a:gd name="T10" fmla="*/ 11 w 46"/>
                    <a:gd name="T11" fmla="*/ 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92">
                      <a:moveTo>
                        <a:pt x="11" y="3"/>
                      </a:moveTo>
                      <a:cubicBezTo>
                        <a:pt x="11" y="3"/>
                        <a:pt x="0" y="36"/>
                        <a:pt x="34" y="92"/>
                      </a:cubicBezTo>
                      <a:cubicBezTo>
                        <a:pt x="34" y="92"/>
                        <a:pt x="34" y="92"/>
                        <a:pt x="34" y="92"/>
                      </a:cubicBezTo>
                      <a:cubicBezTo>
                        <a:pt x="34" y="92"/>
                        <a:pt x="46" y="28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lnTo>
                        <a:pt x="11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7" name="Freeform 151"/>
                <p:cNvSpPr>
                  <a:spLocks/>
                </p:cNvSpPr>
                <p:nvPr/>
              </p:nvSpPr>
              <p:spPr bwMode="auto">
                <a:xfrm>
                  <a:off x="4087813" y="4413251"/>
                  <a:ext cx="158750" cy="274638"/>
                </a:xfrm>
                <a:custGeom>
                  <a:avLst/>
                  <a:gdLst>
                    <a:gd name="T0" fmla="*/ 1 w 50"/>
                    <a:gd name="T1" fmla="*/ 8 h 86"/>
                    <a:gd name="T2" fmla="*/ 50 w 50"/>
                    <a:gd name="T3" fmla="*/ 86 h 86"/>
                    <a:gd name="T4" fmla="*/ 50 w 50"/>
                    <a:gd name="T5" fmla="*/ 86 h 86"/>
                    <a:gd name="T6" fmla="*/ 15 w 50"/>
                    <a:gd name="T7" fmla="*/ 0 h 86"/>
                    <a:gd name="T8" fmla="*/ 15 w 50"/>
                    <a:gd name="T9" fmla="*/ 0 h 86"/>
                    <a:gd name="T10" fmla="*/ 1 w 50"/>
                    <a:gd name="T11" fmla="*/ 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86">
                      <a:moveTo>
                        <a:pt x="1" y="8"/>
                      </a:moveTo>
                      <a:cubicBezTo>
                        <a:pt x="1" y="8"/>
                        <a:pt x="0" y="43"/>
                        <a:pt x="50" y="86"/>
                      </a:cubicBezTo>
                      <a:cubicBezTo>
                        <a:pt x="50" y="86"/>
                        <a:pt x="50" y="86"/>
                        <a:pt x="50" y="86"/>
                      </a:cubicBezTo>
                      <a:cubicBezTo>
                        <a:pt x="50" y="86"/>
                        <a:pt x="42" y="21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lnTo>
                        <a:pt x="1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8" name="Freeform 153"/>
                <p:cNvSpPr>
                  <a:spLocks/>
                </p:cNvSpPr>
                <p:nvPr/>
              </p:nvSpPr>
              <p:spPr bwMode="auto">
                <a:xfrm>
                  <a:off x="4295775" y="4265613"/>
                  <a:ext cx="225425" cy="227013"/>
                </a:xfrm>
                <a:custGeom>
                  <a:avLst/>
                  <a:gdLst>
                    <a:gd name="T0" fmla="*/ 0 w 71"/>
                    <a:gd name="T1" fmla="*/ 11 h 71"/>
                    <a:gd name="T2" fmla="*/ 71 w 71"/>
                    <a:gd name="T3" fmla="*/ 71 h 71"/>
                    <a:gd name="T4" fmla="*/ 71 w 71"/>
                    <a:gd name="T5" fmla="*/ 71 h 71"/>
                    <a:gd name="T6" fmla="*/ 11 w 71"/>
                    <a:gd name="T7" fmla="*/ 0 h 71"/>
                    <a:gd name="T8" fmla="*/ 11 w 71"/>
                    <a:gd name="T9" fmla="*/ 0 h 71"/>
                    <a:gd name="T10" fmla="*/ 0 w 71"/>
                    <a:gd name="T11" fmla="*/ 1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1">
                      <a:moveTo>
                        <a:pt x="0" y="11"/>
                      </a:moveTo>
                      <a:cubicBezTo>
                        <a:pt x="0" y="12"/>
                        <a:pt x="10" y="46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71"/>
                        <a:pt x="43" y="1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9" name="Freeform 155"/>
                <p:cNvSpPr>
                  <a:spLocks/>
                </p:cNvSpPr>
                <p:nvPr/>
              </p:nvSpPr>
              <p:spPr bwMode="auto">
                <a:xfrm>
                  <a:off x="4502150" y="4059238"/>
                  <a:ext cx="227013" cy="225425"/>
                </a:xfrm>
                <a:custGeom>
                  <a:avLst/>
                  <a:gdLst>
                    <a:gd name="T0" fmla="*/ 0 w 71"/>
                    <a:gd name="T1" fmla="*/ 11 h 71"/>
                    <a:gd name="T2" fmla="*/ 71 w 71"/>
                    <a:gd name="T3" fmla="*/ 71 h 71"/>
                    <a:gd name="T4" fmla="*/ 71 w 71"/>
                    <a:gd name="T5" fmla="*/ 71 h 71"/>
                    <a:gd name="T6" fmla="*/ 11 w 71"/>
                    <a:gd name="T7" fmla="*/ 0 h 71"/>
                    <a:gd name="T8" fmla="*/ 11 w 71"/>
                    <a:gd name="T9" fmla="*/ 0 h 71"/>
                    <a:gd name="T10" fmla="*/ 0 w 71"/>
                    <a:gd name="T11" fmla="*/ 1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1">
                      <a:moveTo>
                        <a:pt x="0" y="11"/>
                      </a:moveTo>
                      <a:cubicBezTo>
                        <a:pt x="0" y="12"/>
                        <a:pt x="10" y="45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71"/>
                        <a:pt x="43" y="1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0" name="Freeform 157"/>
                <p:cNvSpPr>
                  <a:spLocks/>
                </p:cNvSpPr>
                <p:nvPr/>
              </p:nvSpPr>
              <p:spPr bwMode="auto">
                <a:xfrm>
                  <a:off x="4618038" y="3829051"/>
                  <a:ext cx="273050" cy="160338"/>
                </a:xfrm>
                <a:custGeom>
                  <a:avLst/>
                  <a:gdLst>
                    <a:gd name="T0" fmla="*/ 0 w 86"/>
                    <a:gd name="T1" fmla="*/ 15 h 50"/>
                    <a:gd name="T2" fmla="*/ 86 w 86"/>
                    <a:gd name="T3" fmla="*/ 50 h 50"/>
                    <a:gd name="T4" fmla="*/ 86 w 86"/>
                    <a:gd name="T5" fmla="*/ 50 h 50"/>
                    <a:gd name="T6" fmla="*/ 7 w 86"/>
                    <a:gd name="T7" fmla="*/ 0 h 50"/>
                    <a:gd name="T8" fmla="*/ 7 w 86"/>
                    <a:gd name="T9" fmla="*/ 0 h 50"/>
                    <a:gd name="T10" fmla="*/ 0 w 86"/>
                    <a:gd name="T11" fmla="*/ 1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50">
                      <a:moveTo>
                        <a:pt x="0" y="15"/>
                      </a:moveTo>
                      <a:cubicBezTo>
                        <a:pt x="0" y="15"/>
                        <a:pt x="20" y="44"/>
                        <a:pt x="86" y="50"/>
                      </a:cubicBezTo>
                      <a:cubicBezTo>
                        <a:pt x="86" y="50"/>
                        <a:pt x="86" y="50"/>
                        <a:pt x="86" y="50"/>
                      </a:cubicBezTo>
                      <a:cubicBezTo>
                        <a:pt x="86" y="50"/>
                        <a:pt x="41" y="2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1" name="Freeform 159"/>
                <p:cNvSpPr>
                  <a:spLocks/>
                </p:cNvSpPr>
                <p:nvPr/>
              </p:nvSpPr>
              <p:spPr bwMode="auto">
                <a:xfrm>
                  <a:off x="4700588" y="3590926"/>
                  <a:ext cx="293688" cy="123825"/>
                </a:xfrm>
                <a:custGeom>
                  <a:avLst/>
                  <a:gdLst>
                    <a:gd name="T0" fmla="*/ 2 w 92"/>
                    <a:gd name="T1" fmla="*/ 2 h 39"/>
                    <a:gd name="T2" fmla="*/ 0 w 92"/>
                    <a:gd name="T3" fmla="*/ 18 h 39"/>
                    <a:gd name="T4" fmla="*/ 92 w 92"/>
                    <a:gd name="T5" fmla="*/ 24 h 39"/>
                    <a:gd name="T6" fmla="*/ 92 w 92"/>
                    <a:gd name="T7" fmla="*/ 24 h 39"/>
                    <a:gd name="T8" fmla="*/ 16 w 92"/>
                    <a:gd name="T9" fmla="*/ 0 h 39"/>
                    <a:gd name="T10" fmla="*/ 16 w 92"/>
                    <a:gd name="T11" fmla="*/ 0 h 39"/>
                    <a:gd name="T12" fmla="*/ 2 w 92"/>
                    <a:gd name="T13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9">
                      <a:moveTo>
                        <a:pt x="2" y="2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28" y="39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24"/>
                        <a:pt x="48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1" y="0"/>
                        <a:pt x="6" y="1"/>
                        <a:pt x="2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2" name="Freeform 161"/>
                <p:cNvSpPr>
                  <a:spLocks/>
                </p:cNvSpPr>
                <p:nvPr/>
              </p:nvSpPr>
              <p:spPr bwMode="auto">
                <a:xfrm>
                  <a:off x="4748213" y="3348038"/>
                  <a:ext cx="293688" cy="120650"/>
                </a:xfrm>
                <a:custGeom>
                  <a:avLst/>
                  <a:gdLst>
                    <a:gd name="T0" fmla="*/ 1 w 92"/>
                    <a:gd name="T1" fmla="*/ 3 h 38"/>
                    <a:gd name="T2" fmla="*/ 0 w 92"/>
                    <a:gd name="T3" fmla="*/ 19 h 38"/>
                    <a:gd name="T4" fmla="*/ 92 w 92"/>
                    <a:gd name="T5" fmla="*/ 18 h 38"/>
                    <a:gd name="T6" fmla="*/ 92 w 92"/>
                    <a:gd name="T7" fmla="*/ 18 h 38"/>
                    <a:gd name="T8" fmla="*/ 21 w 92"/>
                    <a:gd name="T9" fmla="*/ 0 h 38"/>
                    <a:gd name="T10" fmla="*/ 21 w 92"/>
                    <a:gd name="T11" fmla="*/ 0 h 38"/>
                    <a:gd name="T12" fmla="*/ 1 w 92"/>
                    <a:gd name="T1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8">
                      <a:moveTo>
                        <a:pt x="1" y="3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30" y="38"/>
                        <a:pt x="92" y="18"/>
                      </a:cubicBezTo>
                      <a:cubicBezTo>
                        <a:pt x="92" y="18"/>
                        <a:pt x="92" y="18"/>
                        <a:pt x="92" y="18"/>
                      </a:cubicBezTo>
                      <a:cubicBezTo>
                        <a:pt x="92" y="18"/>
                        <a:pt x="53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4" y="0"/>
                        <a:pt x="7" y="1"/>
                        <a:pt x="1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8" name="组合 277"/>
            <p:cNvGrpSpPr/>
            <p:nvPr/>
          </p:nvGrpSpPr>
          <p:grpSpPr>
            <a:xfrm>
              <a:off x="4631547" y="2044389"/>
              <a:ext cx="1227672" cy="1118361"/>
              <a:chOff x="3186066" y="1803060"/>
              <a:chExt cx="1648460" cy="1118361"/>
            </a:xfrm>
          </p:grpSpPr>
          <p:sp>
            <p:nvSpPr>
              <p:cNvPr id="279" name="Text Box 17"/>
              <p:cNvSpPr txBox="1">
                <a:spLocks noChangeArrowheads="1"/>
              </p:cNvSpPr>
              <p:nvPr/>
            </p:nvSpPr>
            <p:spPr bwMode="auto">
              <a:xfrm>
                <a:off x="3256405" y="1803060"/>
                <a:ext cx="1376363" cy="418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添加文本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0" name="Rectangle 44"/>
              <p:cNvSpPr/>
              <p:nvPr/>
            </p:nvSpPr>
            <p:spPr>
              <a:xfrm>
                <a:off x="3186066" y="2168907"/>
                <a:ext cx="1648460" cy="752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您的内容打在这里，或复制文本后在此粘贴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28" name="组合 1027"/>
          <p:cNvGrpSpPr/>
          <p:nvPr/>
        </p:nvGrpSpPr>
        <p:grpSpPr>
          <a:xfrm>
            <a:off x="1933697" y="2575036"/>
            <a:ext cx="2501168" cy="2472775"/>
            <a:chOff x="1933697" y="2418282"/>
            <a:chExt cx="2501168" cy="2472775"/>
          </a:xfrm>
        </p:grpSpPr>
        <p:grpSp>
          <p:nvGrpSpPr>
            <p:cNvPr id="63" name="组合 62"/>
            <p:cNvGrpSpPr/>
            <p:nvPr/>
          </p:nvGrpSpPr>
          <p:grpSpPr>
            <a:xfrm>
              <a:off x="1933697" y="2418282"/>
              <a:ext cx="2501168" cy="2472775"/>
              <a:chOff x="4743694" y="2097332"/>
              <a:chExt cx="2668222" cy="2637932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5081954" y="2417885"/>
                <a:ext cx="2004647" cy="2004647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AutoShape 94"/>
              <p:cNvSpPr>
                <a:spLocks noChangeAspect="1" noChangeArrowheads="1" noTextEdit="1"/>
              </p:cNvSpPr>
              <p:nvPr/>
            </p:nvSpPr>
            <p:spPr bwMode="auto">
              <a:xfrm>
                <a:off x="5084763" y="2422525"/>
                <a:ext cx="2022475" cy="201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Oval 97"/>
              <p:cNvSpPr>
                <a:spLocks noChangeArrowheads="1"/>
              </p:cNvSpPr>
              <p:nvPr/>
            </p:nvSpPr>
            <p:spPr bwMode="auto">
              <a:xfrm>
                <a:off x="5100638" y="2438400"/>
                <a:ext cx="1984375" cy="198120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Oval 98"/>
              <p:cNvSpPr>
                <a:spLocks noChangeArrowheads="1"/>
              </p:cNvSpPr>
              <p:nvPr/>
            </p:nvSpPr>
            <p:spPr bwMode="auto">
              <a:xfrm>
                <a:off x="5215060" y="2505931"/>
                <a:ext cx="1752902" cy="170558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4743694" y="2097332"/>
                <a:ext cx="2668222" cy="2637932"/>
                <a:chOff x="1965325" y="1833563"/>
                <a:chExt cx="3076576" cy="3041651"/>
              </a:xfrm>
              <a:solidFill>
                <a:schemeClr val="accent1"/>
              </a:solidFill>
            </p:grpSpPr>
            <p:sp>
              <p:nvSpPr>
                <p:cNvPr id="31" name="Freeform 103"/>
                <p:cNvSpPr>
                  <a:spLocks/>
                </p:cNvSpPr>
                <p:nvPr/>
              </p:nvSpPr>
              <p:spPr bwMode="auto">
                <a:xfrm>
                  <a:off x="4710113" y="3105151"/>
                  <a:ext cx="293688" cy="122238"/>
                </a:xfrm>
                <a:custGeom>
                  <a:avLst/>
                  <a:gdLst>
                    <a:gd name="T0" fmla="*/ 0 w 92"/>
                    <a:gd name="T1" fmla="*/ 10 h 38"/>
                    <a:gd name="T2" fmla="*/ 3 w 92"/>
                    <a:gd name="T3" fmla="*/ 26 h 38"/>
                    <a:gd name="T4" fmla="*/ 92 w 92"/>
                    <a:gd name="T5" fmla="*/ 4 h 38"/>
                    <a:gd name="T6" fmla="*/ 92 w 92"/>
                    <a:gd name="T7" fmla="*/ 4 h 38"/>
                    <a:gd name="T8" fmla="*/ 50 w 92"/>
                    <a:gd name="T9" fmla="*/ 0 h 38"/>
                    <a:gd name="T10" fmla="*/ 50 w 92"/>
                    <a:gd name="T11" fmla="*/ 0 h 38"/>
                    <a:gd name="T12" fmla="*/ 0 w 92"/>
                    <a:gd name="T13" fmla="*/ 1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8">
                      <a:moveTo>
                        <a:pt x="0" y="10"/>
                      </a:move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7" y="38"/>
                        <a:pt x="92" y="4"/>
                      </a:cubicBezTo>
                      <a:cubicBezTo>
                        <a:pt x="92" y="4"/>
                        <a:pt x="92" y="4"/>
                        <a:pt x="92" y="4"/>
                      </a:cubicBezTo>
                      <a:cubicBezTo>
                        <a:pt x="92" y="4"/>
                        <a:pt x="72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32" y="0"/>
                        <a:pt x="13" y="2"/>
                        <a:pt x="0" y="1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2" name="Freeform 105"/>
                <p:cNvSpPr>
                  <a:spLocks/>
                </p:cNvSpPr>
                <p:nvPr/>
              </p:nvSpPr>
              <p:spPr bwMode="auto">
                <a:xfrm>
                  <a:off x="4652963" y="2790826"/>
                  <a:ext cx="271463" cy="155575"/>
                </a:xfrm>
                <a:custGeom>
                  <a:avLst/>
                  <a:gdLst>
                    <a:gd name="T0" fmla="*/ 0 w 85"/>
                    <a:gd name="T1" fmla="*/ 35 h 49"/>
                    <a:gd name="T2" fmla="*/ 7 w 85"/>
                    <a:gd name="T3" fmla="*/ 49 h 49"/>
                    <a:gd name="T4" fmla="*/ 7 w 85"/>
                    <a:gd name="T5" fmla="*/ 49 h 49"/>
                    <a:gd name="T6" fmla="*/ 7 w 85"/>
                    <a:gd name="T7" fmla="*/ 49 h 49"/>
                    <a:gd name="T8" fmla="*/ 85 w 85"/>
                    <a:gd name="T9" fmla="*/ 0 h 49"/>
                    <a:gd name="T10" fmla="*/ 85 w 85"/>
                    <a:gd name="T11" fmla="*/ 0 h 49"/>
                    <a:gd name="T12" fmla="*/ 0 w 85"/>
                    <a:gd name="T13" fmla="*/ 3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9">
                      <a:moveTo>
                        <a:pt x="0" y="35"/>
                      </a:move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8" y="49"/>
                        <a:pt x="43" y="49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21" y="8"/>
                        <a:pt x="0" y="3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3" name="Freeform 107"/>
                <p:cNvSpPr>
                  <a:spLocks/>
                </p:cNvSpPr>
                <p:nvPr/>
              </p:nvSpPr>
              <p:spPr bwMode="auto">
                <a:xfrm>
                  <a:off x="4514850" y="2528888"/>
                  <a:ext cx="274638" cy="158750"/>
                </a:xfrm>
                <a:custGeom>
                  <a:avLst/>
                  <a:gdLst>
                    <a:gd name="T0" fmla="*/ 0 w 86"/>
                    <a:gd name="T1" fmla="*/ 36 h 50"/>
                    <a:gd name="T2" fmla="*/ 8 w 86"/>
                    <a:gd name="T3" fmla="*/ 50 h 50"/>
                    <a:gd name="T4" fmla="*/ 86 w 86"/>
                    <a:gd name="T5" fmla="*/ 0 h 50"/>
                    <a:gd name="T6" fmla="*/ 86 w 86"/>
                    <a:gd name="T7" fmla="*/ 0 h 50"/>
                    <a:gd name="T8" fmla="*/ 0 w 86"/>
                    <a:gd name="T9" fmla="*/ 3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0">
                      <a:moveTo>
                        <a:pt x="0" y="36"/>
                      </a:move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0"/>
                        <a:pt x="43" y="5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21" y="9"/>
                        <a:pt x="0" y="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4" name="Freeform 109"/>
                <p:cNvSpPr>
                  <a:spLocks/>
                </p:cNvSpPr>
                <p:nvPr/>
              </p:nvSpPr>
              <p:spPr bwMode="auto">
                <a:xfrm>
                  <a:off x="4346575" y="2273301"/>
                  <a:ext cx="225425" cy="223838"/>
                </a:xfrm>
                <a:custGeom>
                  <a:avLst/>
                  <a:gdLst>
                    <a:gd name="T0" fmla="*/ 0 w 71"/>
                    <a:gd name="T1" fmla="*/ 59 h 70"/>
                    <a:gd name="T2" fmla="*/ 12 w 71"/>
                    <a:gd name="T3" fmla="*/ 70 h 70"/>
                    <a:gd name="T4" fmla="*/ 71 w 71"/>
                    <a:gd name="T5" fmla="*/ 0 h 70"/>
                    <a:gd name="T6" fmla="*/ 71 w 71"/>
                    <a:gd name="T7" fmla="*/ 0 h 70"/>
                    <a:gd name="T8" fmla="*/ 0 w 71"/>
                    <a:gd name="T9" fmla="*/ 5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0">
                      <a:moveTo>
                        <a:pt x="0" y="59"/>
                      </a:moveTo>
                      <a:cubicBezTo>
                        <a:pt x="12" y="70"/>
                        <a:pt x="12" y="70"/>
                        <a:pt x="12" y="70"/>
                      </a:cubicBezTo>
                      <a:cubicBezTo>
                        <a:pt x="12" y="70"/>
                        <a:pt x="46" y="6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12" y="27"/>
                        <a:pt x="0" y="5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5" name="Freeform 111"/>
                <p:cNvSpPr>
                  <a:spLocks/>
                </p:cNvSpPr>
                <p:nvPr/>
              </p:nvSpPr>
              <p:spPr bwMode="auto">
                <a:xfrm>
                  <a:off x="4154488" y="2060576"/>
                  <a:ext cx="157163" cy="273050"/>
                </a:xfrm>
                <a:custGeom>
                  <a:avLst/>
                  <a:gdLst>
                    <a:gd name="T0" fmla="*/ 0 w 49"/>
                    <a:gd name="T1" fmla="*/ 78 h 86"/>
                    <a:gd name="T2" fmla="*/ 14 w 49"/>
                    <a:gd name="T3" fmla="*/ 86 h 86"/>
                    <a:gd name="T4" fmla="*/ 49 w 49"/>
                    <a:gd name="T5" fmla="*/ 0 h 86"/>
                    <a:gd name="T6" fmla="*/ 49 w 49"/>
                    <a:gd name="T7" fmla="*/ 0 h 86"/>
                    <a:gd name="T8" fmla="*/ 0 w 49"/>
                    <a:gd name="T9" fmla="*/ 7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6">
                      <a:moveTo>
                        <a:pt x="0" y="78"/>
                      </a:move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5" y="85"/>
                        <a:pt x="44" y="66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2" y="44"/>
                        <a:pt x="0" y="7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6" name="Freeform 113"/>
                <p:cNvSpPr>
                  <a:spLocks/>
                </p:cNvSpPr>
                <p:nvPr/>
              </p:nvSpPr>
              <p:spPr bwMode="auto">
                <a:xfrm>
                  <a:off x="3895725" y="1925638"/>
                  <a:ext cx="157163" cy="271463"/>
                </a:xfrm>
                <a:custGeom>
                  <a:avLst/>
                  <a:gdLst>
                    <a:gd name="T0" fmla="*/ 0 w 49"/>
                    <a:gd name="T1" fmla="*/ 78 h 85"/>
                    <a:gd name="T2" fmla="*/ 14 w 49"/>
                    <a:gd name="T3" fmla="*/ 85 h 85"/>
                    <a:gd name="T4" fmla="*/ 49 w 49"/>
                    <a:gd name="T5" fmla="*/ 0 h 85"/>
                    <a:gd name="T6" fmla="*/ 49 w 49"/>
                    <a:gd name="T7" fmla="*/ 0 h 85"/>
                    <a:gd name="T8" fmla="*/ 0 w 49"/>
                    <a:gd name="T9" fmla="*/ 7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5">
                      <a:moveTo>
                        <a:pt x="0" y="78"/>
                      </a:moveTo>
                      <a:cubicBezTo>
                        <a:pt x="14" y="85"/>
                        <a:pt x="14" y="85"/>
                        <a:pt x="14" y="85"/>
                      </a:cubicBezTo>
                      <a:cubicBezTo>
                        <a:pt x="14" y="85"/>
                        <a:pt x="43" y="65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1" y="44"/>
                        <a:pt x="0" y="7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7" name="Freeform 115"/>
                <p:cNvSpPr>
                  <a:spLocks/>
                </p:cNvSpPr>
                <p:nvPr/>
              </p:nvSpPr>
              <p:spPr bwMode="auto">
                <a:xfrm>
                  <a:off x="3621088" y="1849438"/>
                  <a:ext cx="150813" cy="293688"/>
                </a:xfrm>
                <a:custGeom>
                  <a:avLst/>
                  <a:gdLst>
                    <a:gd name="T0" fmla="*/ 9 w 47"/>
                    <a:gd name="T1" fmla="*/ 90 h 92"/>
                    <a:gd name="T2" fmla="*/ 25 w 47"/>
                    <a:gd name="T3" fmla="*/ 92 h 92"/>
                    <a:gd name="T4" fmla="*/ 32 w 47"/>
                    <a:gd name="T5" fmla="*/ 0 h 92"/>
                    <a:gd name="T6" fmla="*/ 32 w 47"/>
                    <a:gd name="T7" fmla="*/ 0 h 92"/>
                    <a:gd name="T8" fmla="*/ 9 w 47"/>
                    <a:gd name="T9" fmla="*/ 9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2">
                      <a:moveTo>
                        <a:pt x="9" y="90"/>
                      </a:moveTo>
                      <a:cubicBezTo>
                        <a:pt x="25" y="92"/>
                        <a:pt x="25" y="92"/>
                        <a:pt x="25" y="92"/>
                      </a:cubicBezTo>
                      <a:cubicBezTo>
                        <a:pt x="25" y="92"/>
                        <a:pt x="47" y="64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0" y="57"/>
                        <a:pt x="9" y="9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8" name="Freeform 117"/>
                <p:cNvSpPr>
                  <a:spLocks/>
                </p:cNvSpPr>
                <p:nvPr/>
              </p:nvSpPr>
              <p:spPr bwMode="auto">
                <a:xfrm>
                  <a:off x="3346450" y="1833563"/>
                  <a:ext cx="147638" cy="293688"/>
                </a:xfrm>
                <a:custGeom>
                  <a:avLst/>
                  <a:gdLst>
                    <a:gd name="T0" fmla="*/ 19 w 46"/>
                    <a:gd name="T1" fmla="*/ 92 h 92"/>
                    <a:gd name="T2" fmla="*/ 35 w 46"/>
                    <a:gd name="T3" fmla="*/ 89 h 92"/>
                    <a:gd name="T4" fmla="*/ 12 w 46"/>
                    <a:gd name="T5" fmla="*/ 0 h 92"/>
                    <a:gd name="T6" fmla="*/ 12 w 46"/>
                    <a:gd name="T7" fmla="*/ 0 h 92"/>
                    <a:gd name="T8" fmla="*/ 19 w 46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92">
                      <a:moveTo>
                        <a:pt x="19" y="92"/>
                      </a:moveTo>
                      <a:cubicBezTo>
                        <a:pt x="35" y="89"/>
                        <a:pt x="35" y="89"/>
                        <a:pt x="35" y="89"/>
                      </a:cubicBezTo>
                      <a:cubicBezTo>
                        <a:pt x="35" y="89"/>
                        <a:pt x="46" y="55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63"/>
                        <a:pt x="19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9" name="Freeform 119"/>
                <p:cNvSpPr>
                  <a:spLocks/>
                </p:cNvSpPr>
                <p:nvPr/>
              </p:nvSpPr>
              <p:spPr bwMode="auto">
                <a:xfrm>
                  <a:off x="3055938" y="1878013"/>
                  <a:ext cx="150813" cy="293688"/>
                </a:xfrm>
                <a:custGeom>
                  <a:avLst/>
                  <a:gdLst>
                    <a:gd name="T0" fmla="*/ 19 w 47"/>
                    <a:gd name="T1" fmla="*/ 92 h 92"/>
                    <a:gd name="T2" fmla="*/ 35 w 47"/>
                    <a:gd name="T3" fmla="*/ 90 h 92"/>
                    <a:gd name="T4" fmla="*/ 12 w 47"/>
                    <a:gd name="T5" fmla="*/ 0 h 92"/>
                    <a:gd name="T6" fmla="*/ 12 w 47"/>
                    <a:gd name="T7" fmla="*/ 0 h 92"/>
                    <a:gd name="T8" fmla="*/ 19 w 47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2">
                      <a:moveTo>
                        <a:pt x="19" y="92"/>
                      </a:moveTo>
                      <a:cubicBezTo>
                        <a:pt x="35" y="90"/>
                        <a:pt x="35" y="90"/>
                        <a:pt x="35" y="90"/>
                      </a:cubicBezTo>
                      <a:cubicBezTo>
                        <a:pt x="35" y="89"/>
                        <a:pt x="47" y="56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64"/>
                        <a:pt x="19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0" name="Freeform 121"/>
                <p:cNvSpPr>
                  <a:spLocks/>
                </p:cNvSpPr>
                <p:nvPr/>
              </p:nvSpPr>
              <p:spPr bwMode="auto">
                <a:xfrm>
                  <a:off x="2786063" y="2009776"/>
                  <a:ext cx="158750" cy="269875"/>
                </a:xfrm>
                <a:custGeom>
                  <a:avLst/>
                  <a:gdLst>
                    <a:gd name="T0" fmla="*/ 35 w 50"/>
                    <a:gd name="T1" fmla="*/ 85 h 85"/>
                    <a:gd name="T2" fmla="*/ 49 w 50"/>
                    <a:gd name="T3" fmla="*/ 78 h 85"/>
                    <a:gd name="T4" fmla="*/ 0 w 50"/>
                    <a:gd name="T5" fmla="*/ 0 h 85"/>
                    <a:gd name="T6" fmla="*/ 0 w 50"/>
                    <a:gd name="T7" fmla="*/ 0 h 85"/>
                    <a:gd name="T8" fmla="*/ 35 w 50"/>
                    <a:gd name="T9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85">
                      <a:moveTo>
                        <a:pt x="35" y="85"/>
                      </a:moveTo>
                      <a:cubicBezTo>
                        <a:pt x="49" y="78"/>
                        <a:pt x="49" y="78"/>
                        <a:pt x="49" y="78"/>
                      </a:cubicBezTo>
                      <a:cubicBezTo>
                        <a:pt x="49" y="78"/>
                        <a:pt x="50" y="4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8" y="65"/>
                        <a:pt x="35" y="8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1" name="Freeform 123"/>
                <p:cNvSpPr>
                  <a:spLocks/>
                </p:cNvSpPr>
                <p:nvPr/>
              </p:nvSpPr>
              <p:spPr bwMode="auto">
                <a:xfrm>
                  <a:off x="2505075" y="2193926"/>
                  <a:ext cx="225425" cy="227013"/>
                </a:xfrm>
                <a:custGeom>
                  <a:avLst/>
                  <a:gdLst>
                    <a:gd name="T0" fmla="*/ 60 w 71"/>
                    <a:gd name="T1" fmla="*/ 71 h 71"/>
                    <a:gd name="T2" fmla="*/ 71 w 71"/>
                    <a:gd name="T3" fmla="*/ 59 h 71"/>
                    <a:gd name="T4" fmla="*/ 0 w 71"/>
                    <a:gd name="T5" fmla="*/ 0 h 71"/>
                    <a:gd name="T6" fmla="*/ 0 w 71"/>
                    <a:gd name="T7" fmla="*/ 0 h 71"/>
                    <a:gd name="T8" fmla="*/ 6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60" y="71"/>
                      </a:move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59"/>
                        <a:pt x="61" y="2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8" y="59"/>
                        <a:pt x="6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2" name="Freeform 125"/>
                <p:cNvSpPr>
                  <a:spLocks/>
                </p:cNvSpPr>
                <p:nvPr/>
              </p:nvSpPr>
              <p:spPr bwMode="auto">
                <a:xfrm>
                  <a:off x="2297113" y="2401888"/>
                  <a:ext cx="227013" cy="225425"/>
                </a:xfrm>
                <a:custGeom>
                  <a:avLst/>
                  <a:gdLst>
                    <a:gd name="T0" fmla="*/ 60 w 71"/>
                    <a:gd name="T1" fmla="*/ 71 h 71"/>
                    <a:gd name="T2" fmla="*/ 71 w 71"/>
                    <a:gd name="T3" fmla="*/ 59 h 71"/>
                    <a:gd name="T4" fmla="*/ 0 w 71"/>
                    <a:gd name="T5" fmla="*/ 0 h 71"/>
                    <a:gd name="T6" fmla="*/ 0 w 71"/>
                    <a:gd name="T7" fmla="*/ 0 h 71"/>
                    <a:gd name="T8" fmla="*/ 6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60" y="71"/>
                      </a:move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59"/>
                        <a:pt x="61" y="2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8" y="59"/>
                        <a:pt x="6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3" name="Freeform 127"/>
                <p:cNvSpPr>
                  <a:spLocks/>
                </p:cNvSpPr>
                <p:nvPr/>
              </p:nvSpPr>
              <p:spPr bwMode="auto">
                <a:xfrm>
                  <a:off x="2124075" y="2690813"/>
                  <a:ext cx="274638" cy="157163"/>
                </a:xfrm>
                <a:custGeom>
                  <a:avLst/>
                  <a:gdLst>
                    <a:gd name="T0" fmla="*/ 78 w 86"/>
                    <a:gd name="T1" fmla="*/ 49 h 49"/>
                    <a:gd name="T2" fmla="*/ 86 w 86"/>
                    <a:gd name="T3" fmla="*/ 35 h 49"/>
                    <a:gd name="T4" fmla="*/ 0 w 86"/>
                    <a:gd name="T5" fmla="*/ 0 h 49"/>
                    <a:gd name="T6" fmla="*/ 0 w 86"/>
                    <a:gd name="T7" fmla="*/ 0 h 49"/>
                    <a:gd name="T8" fmla="*/ 78 w 86"/>
                    <a:gd name="T9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49">
                      <a:moveTo>
                        <a:pt x="78" y="49"/>
                      </a:move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66" y="6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5" y="48"/>
                        <a:pt x="78" y="4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4" name="Freeform 129"/>
                <p:cNvSpPr>
                  <a:spLocks/>
                </p:cNvSpPr>
                <p:nvPr/>
              </p:nvSpPr>
              <p:spPr bwMode="auto">
                <a:xfrm>
                  <a:off x="2012950" y="2990851"/>
                  <a:ext cx="293688" cy="117475"/>
                </a:xfrm>
                <a:custGeom>
                  <a:avLst/>
                  <a:gdLst>
                    <a:gd name="T0" fmla="*/ 0 w 92"/>
                    <a:gd name="T1" fmla="*/ 5 h 37"/>
                    <a:gd name="T2" fmla="*/ 89 w 92"/>
                    <a:gd name="T3" fmla="*/ 28 h 37"/>
                    <a:gd name="T4" fmla="*/ 89 w 92"/>
                    <a:gd name="T5" fmla="*/ 28 h 37"/>
                    <a:gd name="T6" fmla="*/ 92 w 92"/>
                    <a:gd name="T7" fmla="*/ 12 h 37"/>
                    <a:gd name="T8" fmla="*/ 42 w 92"/>
                    <a:gd name="T9" fmla="*/ 0 h 37"/>
                    <a:gd name="T10" fmla="*/ 42 w 92"/>
                    <a:gd name="T11" fmla="*/ 0 h 37"/>
                    <a:gd name="T12" fmla="*/ 0 w 92"/>
                    <a:gd name="T13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5"/>
                      </a:moveTo>
                      <a:cubicBezTo>
                        <a:pt x="0" y="5"/>
                        <a:pt x="56" y="37"/>
                        <a:pt x="89" y="28"/>
                      </a:cubicBezTo>
                      <a:cubicBezTo>
                        <a:pt x="89" y="28"/>
                        <a:pt x="89" y="28"/>
                        <a:pt x="89" y="28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91" y="12"/>
                        <a:pt x="76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0" y="0"/>
                        <a:pt x="16" y="1"/>
                        <a:pt x="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5" name="Freeform 131"/>
                <p:cNvSpPr>
                  <a:spLocks/>
                </p:cNvSpPr>
                <p:nvPr/>
              </p:nvSpPr>
              <p:spPr bwMode="auto">
                <a:xfrm>
                  <a:off x="1965325" y="3281363"/>
                  <a:ext cx="293688" cy="117475"/>
                </a:xfrm>
                <a:custGeom>
                  <a:avLst/>
                  <a:gdLst>
                    <a:gd name="T0" fmla="*/ 0 w 92"/>
                    <a:gd name="T1" fmla="*/ 5 h 37"/>
                    <a:gd name="T2" fmla="*/ 89 w 92"/>
                    <a:gd name="T3" fmla="*/ 27 h 37"/>
                    <a:gd name="T4" fmla="*/ 89 w 92"/>
                    <a:gd name="T5" fmla="*/ 27 h 37"/>
                    <a:gd name="T6" fmla="*/ 92 w 92"/>
                    <a:gd name="T7" fmla="*/ 12 h 37"/>
                    <a:gd name="T8" fmla="*/ 42 w 92"/>
                    <a:gd name="T9" fmla="*/ 0 h 37"/>
                    <a:gd name="T10" fmla="*/ 42 w 92"/>
                    <a:gd name="T11" fmla="*/ 0 h 37"/>
                    <a:gd name="T12" fmla="*/ 0 w 92"/>
                    <a:gd name="T13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5"/>
                      </a:moveTo>
                      <a:cubicBezTo>
                        <a:pt x="0" y="5"/>
                        <a:pt x="57" y="37"/>
                        <a:pt x="89" y="27"/>
                      </a:cubicBezTo>
                      <a:cubicBezTo>
                        <a:pt x="89" y="27"/>
                        <a:pt x="89" y="27"/>
                        <a:pt x="89" y="27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92" y="12"/>
                        <a:pt x="76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0" y="0"/>
                        <a:pt x="16" y="1"/>
                        <a:pt x="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6" name="Freeform 133"/>
                <p:cNvSpPr>
                  <a:spLocks/>
                </p:cNvSpPr>
                <p:nvPr/>
              </p:nvSpPr>
              <p:spPr bwMode="auto">
                <a:xfrm>
                  <a:off x="2000250" y="3556001"/>
                  <a:ext cx="293688" cy="117475"/>
                </a:xfrm>
                <a:custGeom>
                  <a:avLst/>
                  <a:gdLst>
                    <a:gd name="T0" fmla="*/ 0 w 92"/>
                    <a:gd name="T1" fmla="*/ 25 h 37"/>
                    <a:gd name="T2" fmla="*/ 92 w 92"/>
                    <a:gd name="T3" fmla="*/ 18 h 37"/>
                    <a:gd name="T4" fmla="*/ 92 w 92"/>
                    <a:gd name="T5" fmla="*/ 18 h 37"/>
                    <a:gd name="T6" fmla="*/ 89 w 92"/>
                    <a:gd name="T7" fmla="*/ 2 h 37"/>
                    <a:gd name="T8" fmla="*/ 74 w 92"/>
                    <a:gd name="T9" fmla="*/ 0 h 37"/>
                    <a:gd name="T10" fmla="*/ 74 w 92"/>
                    <a:gd name="T11" fmla="*/ 0 h 37"/>
                    <a:gd name="T12" fmla="*/ 0 w 92"/>
                    <a:gd name="T13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25"/>
                      </a:moveTo>
                      <a:cubicBezTo>
                        <a:pt x="0" y="25"/>
                        <a:pt x="64" y="37"/>
                        <a:pt x="92" y="18"/>
                      </a:cubicBezTo>
                      <a:cubicBezTo>
                        <a:pt x="92" y="18"/>
                        <a:pt x="92" y="18"/>
                        <a:pt x="92" y="18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9" y="2"/>
                        <a:pt x="84" y="0"/>
                        <a:pt x="74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58" y="0"/>
                        <a:pt x="33" y="4"/>
                        <a:pt x="0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7" name="Freeform 135"/>
                <p:cNvSpPr>
                  <a:spLocks/>
                </p:cNvSpPr>
                <p:nvPr/>
              </p:nvSpPr>
              <p:spPr bwMode="auto">
                <a:xfrm>
                  <a:off x="2092325" y="3800476"/>
                  <a:ext cx="271463" cy="157163"/>
                </a:xfrm>
                <a:custGeom>
                  <a:avLst/>
                  <a:gdLst>
                    <a:gd name="T0" fmla="*/ 0 w 85"/>
                    <a:gd name="T1" fmla="*/ 49 h 49"/>
                    <a:gd name="T2" fmla="*/ 85 w 85"/>
                    <a:gd name="T3" fmla="*/ 14 h 49"/>
                    <a:gd name="T4" fmla="*/ 85 w 85"/>
                    <a:gd name="T5" fmla="*/ 14 h 49"/>
                    <a:gd name="T6" fmla="*/ 78 w 85"/>
                    <a:gd name="T7" fmla="*/ 0 h 49"/>
                    <a:gd name="T8" fmla="*/ 78 w 85"/>
                    <a:gd name="T9" fmla="*/ 0 h 49"/>
                    <a:gd name="T10" fmla="*/ 78 w 85"/>
                    <a:gd name="T11" fmla="*/ 0 h 49"/>
                    <a:gd name="T12" fmla="*/ 0 w 85"/>
                    <a:gd name="T13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9">
                      <a:moveTo>
                        <a:pt x="0" y="49"/>
                      </a:moveTo>
                      <a:cubicBezTo>
                        <a:pt x="0" y="49"/>
                        <a:pt x="64" y="40"/>
                        <a:pt x="85" y="14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6" y="0"/>
                        <a:pt x="41" y="0"/>
                        <a:pt x="0" y="4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8" name="Freeform 137"/>
                <p:cNvSpPr>
                  <a:spLocks/>
                </p:cNvSpPr>
                <p:nvPr/>
              </p:nvSpPr>
              <p:spPr bwMode="auto">
                <a:xfrm>
                  <a:off x="2227263" y="4059238"/>
                  <a:ext cx="271463" cy="158750"/>
                </a:xfrm>
                <a:custGeom>
                  <a:avLst/>
                  <a:gdLst>
                    <a:gd name="T0" fmla="*/ 0 w 85"/>
                    <a:gd name="T1" fmla="*/ 50 h 50"/>
                    <a:gd name="T2" fmla="*/ 85 w 85"/>
                    <a:gd name="T3" fmla="*/ 14 h 50"/>
                    <a:gd name="T4" fmla="*/ 85 w 85"/>
                    <a:gd name="T5" fmla="*/ 14 h 50"/>
                    <a:gd name="T6" fmla="*/ 78 w 85"/>
                    <a:gd name="T7" fmla="*/ 0 h 50"/>
                    <a:gd name="T8" fmla="*/ 78 w 85"/>
                    <a:gd name="T9" fmla="*/ 0 h 50"/>
                    <a:gd name="T10" fmla="*/ 78 w 85"/>
                    <a:gd name="T11" fmla="*/ 0 h 50"/>
                    <a:gd name="T12" fmla="*/ 0 w 85"/>
                    <a:gd name="T13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50">
                      <a:moveTo>
                        <a:pt x="0" y="50"/>
                      </a:moveTo>
                      <a:cubicBezTo>
                        <a:pt x="0" y="50"/>
                        <a:pt x="65" y="41"/>
                        <a:pt x="85" y="14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6" y="0"/>
                        <a:pt x="42" y="1"/>
                        <a:pt x="0" y="5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9" name="Freeform 139"/>
                <p:cNvSpPr>
                  <a:spLocks/>
                </p:cNvSpPr>
                <p:nvPr/>
              </p:nvSpPr>
              <p:spPr bwMode="auto">
                <a:xfrm>
                  <a:off x="2454275" y="4240213"/>
                  <a:ext cx="225425" cy="227013"/>
                </a:xfrm>
                <a:custGeom>
                  <a:avLst/>
                  <a:gdLst>
                    <a:gd name="T0" fmla="*/ 0 w 71"/>
                    <a:gd name="T1" fmla="*/ 71 h 71"/>
                    <a:gd name="T2" fmla="*/ 71 w 71"/>
                    <a:gd name="T3" fmla="*/ 11 h 71"/>
                    <a:gd name="T4" fmla="*/ 71 w 71"/>
                    <a:gd name="T5" fmla="*/ 11 h 71"/>
                    <a:gd name="T6" fmla="*/ 59 w 71"/>
                    <a:gd name="T7" fmla="*/ 0 h 71"/>
                    <a:gd name="T8" fmla="*/ 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0" y="71"/>
                      </a:moveTo>
                      <a:cubicBezTo>
                        <a:pt x="0" y="71"/>
                        <a:pt x="59" y="43"/>
                        <a:pt x="71" y="11"/>
                      </a:cubicBezTo>
                      <a:cubicBezTo>
                        <a:pt x="71" y="11"/>
                        <a:pt x="71" y="11"/>
                        <a:pt x="71" y="11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25" y="10"/>
                        <a:pt x="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0" name="Freeform 141"/>
                <p:cNvSpPr>
                  <a:spLocks/>
                </p:cNvSpPr>
                <p:nvPr/>
              </p:nvSpPr>
              <p:spPr bwMode="auto">
                <a:xfrm>
                  <a:off x="2720975" y="4397376"/>
                  <a:ext cx="157163" cy="274638"/>
                </a:xfrm>
                <a:custGeom>
                  <a:avLst/>
                  <a:gdLst>
                    <a:gd name="T0" fmla="*/ 0 w 49"/>
                    <a:gd name="T1" fmla="*/ 86 h 86"/>
                    <a:gd name="T2" fmla="*/ 49 w 49"/>
                    <a:gd name="T3" fmla="*/ 7 h 86"/>
                    <a:gd name="T4" fmla="*/ 49 w 49"/>
                    <a:gd name="T5" fmla="*/ 7 h 86"/>
                    <a:gd name="T6" fmla="*/ 35 w 49"/>
                    <a:gd name="T7" fmla="*/ 0 h 86"/>
                    <a:gd name="T8" fmla="*/ 0 w 49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6">
                      <a:moveTo>
                        <a:pt x="0" y="86"/>
                      </a:moveTo>
                      <a:cubicBezTo>
                        <a:pt x="0" y="86"/>
                        <a:pt x="47" y="41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0"/>
                        <a:pt x="5" y="20"/>
                        <a:pt x="0" y="8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" name="Freeform 143"/>
                <p:cNvSpPr>
                  <a:spLocks/>
                </p:cNvSpPr>
                <p:nvPr/>
              </p:nvSpPr>
              <p:spPr bwMode="auto">
                <a:xfrm>
                  <a:off x="2979738" y="4530726"/>
                  <a:ext cx="160338" cy="274638"/>
                </a:xfrm>
                <a:custGeom>
                  <a:avLst/>
                  <a:gdLst>
                    <a:gd name="T0" fmla="*/ 0 w 50"/>
                    <a:gd name="T1" fmla="*/ 86 h 86"/>
                    <a:gd name="T2" fmla="*/ 50 w 50"/>
                    <a:gd name="T3" fmla="*/ 8 h 86"/>
                    <a:gd name="T4" fmla="*/ 50 w 50"/>
                    <a:gd name="T5" fmla="*/ 8 h 86"/>
                    <a:gd name="T6" fmla="*/ 35 w 50"/>
                    <a:gd name="T7" fmla="*/ 0 h 86"/>
                    <a:gd name="T8" fmla="*/ 0 w 50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86">
                      <a:moveTo>
                        <a:pt x="0" y="86"/>
                      </a:moveTo>
                      <a:cubicBezTo>
                        <a:pt x="0" y="86"/>
                        <a:pt x="48" y="42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1"/>
                        <a:pt x="6" y="21"/>
                        <a:pt x="0" y="8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2" name="Freeform 145"/>
                <p:cNvSpPr>
                  <a:spLocks/>
                </p:cNvSpPr>
                <p:nvPr/>
              </p:nvSpPr>
              <p:spPr bwMode="auto">
                <a:xfrm>
                  <a:off x="3267075" y="4575176"/>
                  <a:ext cx="147638" cy="293688"/>
                </a:xfrm>
                <a:custGeom>
                  <a:avLst/>
                  <a:gdLst>
                    <a:gd name="T0" fmla="*/ 15 w 46"/>
                    <a:gd name="T1" fmla="*/ 92 h 92"/>
                    <a:gd name="T2" fmla="*/ 37 w 46"/>
                    <a:gd name="T3" fmla="*/ 3 h 92"/>
                    <a:gd name="T4" fmla="*/ 37 w 46"/>
                    <a:gd name="T5" fmla="*/ 3 h 92"/>
                    <a:gd name="T6" fmla="*/ 21 w 46"/>
                    <a:gd name="T7" fmla="*/ 0 h 92"/>
                    <a:gd name="T8" fmla="*/ 15 w 46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92">
                      <a:moveTo>
                        <a:pt x="15" y="92"/>
                      </a:moveTo>
                      <a:cubicBezTo>
                        <a:pt x="15" y="92"/>
                        <a:pt x="46" y="35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0" y="28"/>
                        <a:pt x="15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3" name="Freeform 147"/>
                <p:cNvSpPr>
                  <a:spLocks/>
                </p:cNvSpPr>
                <p:nvPr/>
              </p:nvSpPr>
              <p:spPr bwMode="auto">
                <a:xfrm>
                  <a:off x="3541713" y="4581526"/>
                  <a:ext cx="147638" cy="293688"/>
                </a:xfrm>
                <a:custGeom>
                  <a:avLst/>
                  <a:gdLst>
                    <a:gd name="T0" fmla="*/ 11 w 46"/>
                    <a:gd name="T1" fmla="*/ 2 h 92"/>
                    <a:gd name="T2" fmla="*/ 34 w 46"/>
                    <a:gd name="T3" fmla="*/ 92 h 92"/>
                    <a:gd name="T4" fmla="*/ 34 w 46"/>
                    <a:gd name="T5" fmla="*/ 92 h 92"/>
                    <a:gd name="T6" fmla="*/ 27 w 46"/>
                    <a:gd name="T7" fmla="*/ 0 h 92"/>
                    <a:gd name="T8" fmla="*/ 27 w 46"/>
                    <a:gd name="T9" fmla="*/ 0 h 92"/>
                    <a:gd name="T10" fmla="*/ 11 w 46"/>
                    <a:gd name="T11" fmla="*/ 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92">
                      <a:moveTo>
                        <a:pt x="11" y="2"/>
                      </a:moveTo>
                      <a:cubicBezTo>
                        <a:pt x="11" y="3"/>
                        <a:pt x="0" y="36"/>
                        <a:pt x="34" y="92"/>
                      </a:cubicBezTo>
                      <a:cubicBezTo>
                        <a:pt x="34" y="92"/>
                        <a:pt x="34" y="92"/>
                        <a:pt x="34" y="92"/>
                      </a:cubicBezTo>
                      <a:cubicBezTo>
                        <a:pt x="34" y="92"/>
                        <a:pt x="46" y="28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lnTo>
                        <a:pt x="1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4" name="Freeform 149"/>
                <p:cNvSpPr>
                  <a:spLocks/>
                </p:cNvSpPr>
                <p:nvPr/>
              </p:nvSpPr>
              <p:spPr bwMode="auto">
                <a:xfrm>
                  <a:off x="3832225" y="4533901"/>
                  <a:ext cx="146050" cy="293688"/>
                </a:xfrm>
                <a:custGeom>
                  <a:avLst/>
                  <a:gdLst>
                    <a:gd name="T0" fmla="*/ 11 w 46"/>
                    <a:gd name="T1" fmla="*/ 3 h 92"/>
                    <a:gd name="T2" fmla="*/ 34 w 46"/>
                    <a:gd name="T3" fmla="*/ 92 h 92"/>
                    <a:gd name="T4" fmla="*/ 34 w 46"/>
                    <a:gd name="T5" fmla="*/ 92 h 92"/>
                    <a:gd name="T6" fmla="*/ 27 w 46"/>
                    <a:gd name="T7" fmla="*/ 0 h 92"/>
                    <a:gd name="T8" fmla="*/ 27 w 46"/>
                    <a:gd name="T9" fmla="*/ 0 h 92"/>
                    <a:gd name="T10" fmla="*/ 11 w 46"/>
                    <a:gd name="T11" fmla="*/ 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92">
                      <a:moveTo>
                        <a:pt x="11" y="3"/>
                      </a:moveTo>
                      <a:cubicBezTo>
                        <a:pt x="11" y="3"/>
                        <a:pt x="0" y="36"/>
                        <a:pt x="34" y="92"/>
                      </a:cubicBezTo>
                      <a:cubicBezTo>
                        <a:pt x="34" y="92"/>
                        <a:pt x="34" y="92"/>
                        <a:pt x="34" y="92"/>
                      </a:cubicBezTo>
                      <a:cubicBezTo>
                        <a:pt x="34" y="92"/>
                        <a:pt x="46" y="28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lnTo>
                        <a:pt x="11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5" name="Freeform 151"/>
                <p:cNvSpPr>
                  <a:spLocks/>
                </p:cNvSpPr>
                <p:nvPr/>
              </p:nvSpPr>
              <p:spPr bwMode="auto">
                <a:xfrm>
                  <a:off x="4087813" y="4413251"/>
                  <a:ext cx="158750" cy="274638"/>
                </a:xfrm>
                <a:custGeom>
                  <a:avLst/>
                  <a:gdLst>
                    <a:gd name="T0" fmla="*/ 1 w 50"/>
                    <a:gd name="T1" fmla="*/ 8 h 86"/>
                    <a:gd name="T2" fmla="*/ 50 w 50"/>
                    <a:gd name="T3" fmla="*/ 86 h 86"/>
                    <a:gd name="T4" fmla="*/ 50 w 50"/>
                    <a:gd name="T5" fmla="*/ 86 h 86"/>
                    <a:gd name="T6" fmla="*/ 15 w 50"/>
                    <a:gd name="T7" fmla="*/ 0 h 86"/>
                    <a:gd name="T8" fmla="*/ 15 w 50"/>
                    <a:gd name="T9" fmla="*/ 0 h 86"/>
                    <a:gd name="T10" fmla="*/ 1 w 50"/>
                    <a:gd name="T11" fmla="*/ 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86">
                      <a:moveTo>
                        <a:pt x="1" y="8"/>
                      </a:moveTo>
                      <a:cubicBezTo>
                        <a:pt x="1" y="8"/>
                        <a:pt x="0" y="43"/>
                        <a:pt x="50" y="86"/>
                      </a:cubicBezTo>
                      <a:cubicBezTo>
                        <a:pt x="50" y="86"/>
                        <a:pt x="50" y="86"/>
                        <a:pt x="50" y="86"/>
                      </a:cubicBezTo>
                      <a:cubicBezTo>
                        <a:pt x="50" y="86"/>
                        <a:pt x="42" y="21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lnTo>
                        <a:pt x="1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6" name="Freeform 153"/>
                <p:cNvSpPr>
                  <a:spLocks/>
                </p:cNvSpPr>
                <p:nvPr/>
              </p:nvSpPr>
              <p:spPr bwMode="auto">
                <a:xfrm>
                  <a:off x="4295775" y="4265613"/>
                  <a:ext cx="225425" cy="227013"/>
                </a:xfrm>
                <a:custGeom>
                  <a:avLst/>
                  <a:gdLst>
                    <a:gd name="T0" fmla="*/ 0 w 71"/>
                    <a:gd name="T1" fmla="*/ 11 h 71"/>
                    <a:gd name="T2" fmla="*/ 71 w 71"/>
                    <a:gd name="T3" fmla="*/ 71 h 71"/>
                    <a:gd name="T4" fmla="*/ 71 w 71"/>
                    <a:gd name="T5" fmla="*/ 71 h 71"/>
                    <a:gd name="T6" fmla="*/ 11 w 71"/>
                    <a:gd name="T7" fmla="*/ 0 h 71"/>
                    <a:gd name="T8" fmla="*/ 11 w 71"/>
                    <a:gd name="T9" fmla="*/ 0 h 71"/>
                    <a:gd name="T10" fmla="*/ 0 w 71"/>
                    <a:gd name="T11" fmla="*/ 1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1">
                      <a:moveTo>
                        <a:pt x="0" y="11"/>
                      </a:moveTo>
                      <a:cubicBezTo>
                        <a:pt x="0" y="12"/>
                        <a:pt x="10" y="46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71"/>
                        <a:pt x="43" y="1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7" name="Freeform 155"/>
                <p:cNvSpPr>
                  <a:spLocks/>
                </p:cNvSpPr>
                <p:nvPr/>
              </p:nvSpPr>
              <p:spPr bwMode="auto">
                <a:xfrm>
                  <a:off x="4502150" y="4059238"/>
                  <a:ext cx="227013" cy="225425"/>
                </a:xfrm>
                <a:custGeom>
                  <a:avLst/>
                  <a:gdLst>
                    <a:gd name="T0" fmla="*/ 0 w 71"/>
                    <a:gd name="T1" fmla="*/ 11 h 71"/>
                    <a:gd name="T2" fmla="*/ 71 w 71"/>
                    <a:gd name="T3" fmla="*/ 71 h 71"/>
                    <a:gd name="T4" fmla="*/ 71 w 71"/>
                    <a:gd name="T5" fmla="*/ 71 h 71"/>
                    <a:gd name="T6" fmla="*/ 11 w 71"/>
                    <a:gd name="T7" fmla="*/ 0 h 71"/>
                    <a:gd name="T8" fmla="*/ 11 w 71"/>
                    <a:gd name="T9" fmla="*/ 0 h 71"/>
                    <a:gd name="T10" fmla="*/ 0 w 71"/>
                    <a:gd name="T11" fmla="*/ 1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1">
                      <a:moveTo>
                        <a:pt x="0" y="11"/>
                      </a:moveTo>
                      <a:cubicBezTo>
                        <a:pt x="0" y="12"/>
                        <a:pt x="10" y="45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71"/>
                        <a:pt x="43" y="1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8" name="Freeform 157"/>
                <p:cNvSpPr>
                  <a:spLocks/>
                </p:cNvSpPr>
                <p:nvPr/>
              </p:nvSpPr>
              <p:spPr bwMode="auto">
                <a:xfrm>
                  <a:off x="4618038" y="3829051"/>
                  <a:ext cx="273050" cy="160338"/>
                </a:xfrm>
                <a:custGeom>
                  <a:avLst/>
                  <a:gdLst>
                    <a:gd name="T0" fmla="*/ 0 w 86"/>
                    <a:gd name="T1" fmla="*/ 15 h 50"/>
                    <a:gd name="T2" fmla="*/ 86 w 86"/>
                    <a:gd name="T3" fmla="*/ 50 h 50"/>
                    <a:gd name="T4" fmla="*/ 86 w 86"/>
                    <a:gd name="T5" fmla="*/ 50 h 50"/>
                    <a:gd name="T6" fmla="*/ 7 w 86"/>
                    <a:gd name="T7" fmla="*/ 0 h 50"/>
                    <a:gd name="T8" fmla="*/ 7 w 86"/>
                    <a:gd name="T9" fmla="*/ 0 h 50"/>
                    <a:gd name="T10" fmla="*/ 0 w 86"/>
                    <a:gd name="T11" fmla="*/ 1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50">
                      <a:moveTo>
                        <a:pt x="0" y="15"/>
                      </a:moveTo>
                      <a:cubicBezTo>
                        <a:pt x="0" y="15"/>
                        <a:pt x="20" y="44"/>
                        <a:pt x="86" y="50"/>
                      </a:cubicBezTo>
                      <a:cubicBezTo>
                        <a:pt x="86" y="50"/>
                        <a:pt x="86" y="50"/>
                        <a:pt x="86" y="50"/>
                      </a:cubicBezTo>
                      <a:cubicBezTo>
                        <a:pt x="86" y="50"/>
                        <a:pt x="41" y="2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9" name="Freeform 159"/>
                <p:cNvSpPr>
                  <a:spLocks/>
                </p:cNvSpPr>
                <p:nvPr/>
              </p:nvSpPr>
              <p:spPr bwMode="auto">
                <a:xfrm>
                  <a:off x="4700588" y="3590926"/>
                  <a:ext cx="293688" cy="123825"/>
                </a:xfrm>
                <a:custGeom>
                  <a:avLst/>
                  <a:gdLst>
                    <a:gd name="T0" fmla="*/ 2 w 92"/>
                    <a:gd name="T1" fmla="*/ 2 h 39"/>
                    <a:gd name="T2" fmla="*/ 0 w 92"/>
                    <a:gd name="T3" fmla="*/ 18 h 39"/>
                    <a:gd name="T4" fmla="*/ 92 w 92"/>
                    <a:gd name="T5" fmla="*/ 24 h 39"/>
                    <a:gd name="T6" fmla="*/ 92 w 92"/>
                    <a:gd name="T7" fmla="*/ 24 h 39"/>
                    <a:gd name="T8" fmla="*/ 16 w 92"/>
                    <a:gd name="T9" fmla="*/ 0 h 39"/>
                    <a:gd name="T10" fmla="*/ 16 w 92"/>
                    <a:gd name="T11" fmla="*/ 0 h 39"/>
                    <a:gd name="T12" fmla="*/ 2 w 92"/>
                    <a:gd name="T13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9">
                      <a:moveTo>
                        <a:pt x="2" y="2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28" y="39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24"/>
                        <a:pt x="48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1" y="0"/>
                        <a:pt x="6" y="1"/>
                        <a:pt x="2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60" name="Freeform 161"/>
                <p:cNvSpPr>
                  <a:spLocks/>
                </p:cNvSpPr>
                <p:nvPr/>
              </p:nvSpPr>
              <p:spPr bwMode="auto">
                <a:xfrm>
                  <a:off x="4748213" y="3348038"/>
                  <a:ext cx="293688" cy="120650"/>
                </a:xfrm>
                <a:custGeom>
                  <a:avLst/>
                  <a:gdLst>
                    <a:gd name="T0" fmla="*/ 1 w 92"/>
                    <a:gd name="T1" fmla="*/ 3 h 38"/>
                    <a:gd name="T2" fmla="*/ 0 w 92"/>
                    <a:gd name="T3" fmla="*/ 19 h 38"/>
                    <a:gd name="T4" fmla="*/ 92 w 92"/>
                    <a:gd name="T5" fmla="*/ 18 h 38"/>
                    <a:gd name="T6" fmla="*/ 92 w 92"/>
                    <a:gd name="T7" fmla="*/ 18 h 38"/>
                    <a:gd name="T8" fmla="*/ 21 w 92"/>
                    <a:gd name="T9" fmla="*/ 0 h 38"/>
                    <a:gd name="T10" fmla="*/ 21 w 92"/>
                    <a:gd name="T11" fmla="*/ 0 h 38"/>
                    <a:gd name="T12" fmla="*/ 1 w 92"/>
                    <a:gd name="T1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8">
                      <a:moveTo>
                        <a:pt x="1" y="3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30" y="38"/>
                        <a:pt x="92" y="18"/>
                      </a:cubicBezTo>
                      <a:cubicBezTo>
                        <a:pt x="92" y="18"/>
                        <a:pt x="92" y="18"/>
                        <a:pt x="92" y="18"/>
                      </a:cubicBezTo>
                      <a:cubicBezTo>
                        <a:pt x="92" y="18"/>
                        <a:pt x="53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4" y="0"/>
                        <a:pt x="7" y="1"/>
                        <a:pt x="1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81" name="组合 280"/>
            <p:cNvGrpSpPr/>
            <p:nvPr/>
          </p:nvGrpSpPr>
          <p:grpSpPr>
            <a:xfrm>
              <a:off x="2497096" y="3050547"/>
              <a:ext cx="1227672" cy="1113544"/>
              <a:chOff x="2925195" y="1672079"/>
              <a:chExt cx="1648460" cy="1113544"/>
            </a:xfrm>
          </p:grpSpPr>
          <p:sp>
            <p:nvSpPr>
              <p:cNvPr id="282" name="Text Box 17"/>
              <p:cNvSpPr txBox="1">
                <a:spLocks noChangeArrowheads="1"/>
              </p:cNvSpPr>
              <p:nvPr/>
            </p:nvSpPr>
            <p:spPr bwMode="auto">
              <a:xfrm>
                <a:off x="3160895" y="1672079"/>
                <a:ext cx="1376363" cy="418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添加文本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3" name="Rectangle 44"/>
              <p:cNvSpPr/>
              <p:nvPr/>
            </p:nvSpPr>
            <p:spPr>
              <a:xfrm>
                <a:off x="2925195" y="2033109"/>
                <a:ext cx="1648460" cy="752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您的内容打在这里，或复制文本后在此粘贴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1" name="组合 1030"/>
          <p:cNvGrpSpPr/>
          <p:nvPr/>
        </p:nvGrpSpPr>
        <p:grpSpPr>
          <a:xfrm>
            <a:off x="5787659" y="3087921"/>
            <a:ext cx="2501168" cy="2472775"/>
            <a:chOff x="5787659" y="2931167"/>
            <a:chExt cx="2501168" cy="2472775"/>
          </a:xfrm>
        </p:grpSpPr>
        <p:grpSp>
          <p:nvGrpSpPr>
            <p:cNvPr id="1025" name="组合 1024"/>
            <p:cNvGrpSpPr/>
            <p:nvPr/>
          </p:nvGrpSpPr>
          <p:grpSpPr>
            <a:xfrm>
              <a:off x="5787659" y="2931167"/>
              <a:ext cx="2501168" cy="2472775"/>
              <a:chOff x="5678609" y="3120660"/>
              <a:chExt cx="2501168" cy="2472775"/>
            </a:xfrm>
          </p:grpSpPr>
          <p:sp>
            <p:nvSpPr>
              <p:cNvPr id="204" name="椭圆 203"/>
              <p:cNvSpPr/>
              <p:nvPr/>
            </p:nvSpPr>
            <p:spPr>
              <a:xfrm>
                <a:off x="5995691" y="3421144"/>
                <a:ext cx="1879139" cy="187913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" name="AutoShape 94"/>
              <p:cNvSpPr>
                <a:spLocks noChangeAspect="1" noChangeArrowheads="1" noTextEdit="1"/>
              </p:cNvSpPr>
              <p:nvPr/>
            </p:nvSpPr>
            <p:spPr bwMode="auto">
              <a:xfrm>
                <a:off x="5998324" y="3425493"/>
                <a:ext cx="1895850" cy="188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6" name="Oval 97"/>
              <p:cNvSpPr>
                <a:spLocks noChangeArrowheads="1"/>
              </p:cNvSpPr>
              <p:nvPr/>
            </p:nvSpPr>
            <p:spPr bwMode="auto">
              <a:xfrm>
                <a:off x="6013205" y="3440374"/>
                <a:ext cx="1860136" cy="185716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7" name="Oval 98"/>
              <p:cNvSpPr>
                <a:spLocks noChangeArrowheads="1"/>
              </p:cNvSpPr>
              <p:nvPr/>
            </p:nvSpPr>
            <p:spPr bwMode="auto">
              <a:xfrm>
                <a:off x="6120463" y="3503677"/>
                <a:ext cx="1643155" cy="1598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208" name="组合 207"/>
              <p:cNvGrpSpPr/>
              <p:nvPr/>
            </p:nvGrpSpPr>
            <p:grpSpPr>
              <a:xfrm>
                <a:off x="5678609" y="3120660"/>
                <a:ext cx="2501168" cy="2472775"/>
                <a:chOff x="1965325" y="1833563"/>
                <a:chExt cx="3076576" cy="3041651"/>
              </a:xfrm>
              <a:solidFill>
                <a:schemeClr val="accent3"/>
              </a:solidFill>
            </p:grpSpPr>
            <p:sp>
              <p:nvSpPr>
                <p:cNvPr id="209" name="Freeform 103"/>
                <p:cNvSpPr>
                  <a:spLocks/>
                </p:cNvSpPr>
                <p:nvPr/>
              </p:nvSpPr>
              <p:spPr bwMode="auto">
                <a:xfrm>
                  <a:off x="4710113" y="3105151"/>
                  <a:ext cx="293688" cy="122238"/>
                </a:xfrm>
                <a:custGeom>
                  <a:avLst/>
                  <a:gdLst>
                    <a:gd name="T0" fmla="*/ 0 w 92"/>
                    <a:gd name="T1" fmla="*/ 10 h 38"/>
                    <a:gd name="T2" fmla="*/ 3 w 92"/>
                    <a:gd name="T3" fmla="*/ 26 h 38"/>
                    <a:gd name="T4" fmla="*/ 92 w 92"/>
                    <a:gd name="T5" fmla="*/ 4 h 38"/>
                    <a:gd name="T6" fmla="*/ 92 w 92"/>
                    <a:gd name="T7" fmla="*/ 4 h 38"/>
                    <a:gd name="T8" fmla="*/ 50 w 92"/>
                    <a:gd name="T9" fmla="*/ 0 h 38"/>
                    <a:gd name="T10" fmla="*/ 50 w 92"/>
                    <a:gd name="T11" fmla="*/ 0 h 38"/>
                    <a:gd name="T12" fmla="*/ 0 w 92"/>
                    <a:gd name="T13" fmla="*/ 1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8">
                      <a:moveTo>
                        <a:pt x="0" y="10"/>
                      </a:move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7" y="38"/>
                        <a:pt x="92" y="4"/>
                      </a:cubicBezTo>
                      <a:cubicBezTo>
                        <a:pt x="92" y="4"/>
                        <a:pt x="92" y="4"/>
                        <a:pt x="92" y="4"/>
                      </a:cubicBezTo>
                      <a:cubicBezTo>
                        <a:pt x="92" y="4"/>
                        <a:pt x="72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32" y="0"/>
                        <a:pt x="13" y="2"/>
                        <a:pt x="0" y="1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0" name="Freeform 105"/>
                <p:cNvSpPr>
                  <a:spLocks/>
                </p:cNvSpPr>
                <p:nvPr/>
              </p:nvSpPr>
              <p:spPr bwMode="auto">
                <a:xfrm>
                  <a:off x="4652963" y="2790826"/>
                  <a:ext cx="271463" cy="155575"/>
                </a:xfrm>
                <a:custGeom>
                  <a:avLst/>
                  <a:gdLst>
                    <a:gd name="T0" fmla="*/ 0 w 85"/>
                    <a:gd name="T1" fmla="*/ 35 h 49"/>
                    <a:gd name="T2" fmla="*/ 7 w 85"/>
                    <a:gd name="T3" fmla="*/ 49 h 49"/>
                    <a:gd name="T4" fmla="*/ 7 w 85"/>
                    <a:gd name="T5" fmla="*/ 49 h 49"/>
                    <a:gd name="T6" fmla="*/ 7 w 85"/>
                    <a:gd name="T7" fmla="*/ 49 h 49"/>
                    <a:gd name="T8" fmla="*/ 85 w 85"/>
                    <a:gd name="T9" fmla="*/ 0 h 49"/>
                    <a:gd name="T10" fmla="*/ 85 w 85"/>
                    <a:gd name="T11" fmla="*/ 0 h 49"/>
                    <a:gd name="T12" fmla="*/ 0 w 85"/>
                    <a:gd name="T13" fmla="*/ 3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9">
                      <a:moveTo>
                        <a:pt x="0" y="35"/>
                      </a:move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8" y="49"/>
                        <a:pt x="43" y="49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21" y="8"/>
                        <a:pt x="0" y="3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1" name="Freeform 107"/>
                <p:cNvSpPr>
                  <a:spLocks/>
                </p:cNvSpPr>
                <p:nvPr/>
              </p:nvSpPr>
              <p:spPr bwMode="auto">
                <a:xfrm>
                  <a:off x="4514850" y="2528888"/>
                  <a:ext cx="274638" cy="158750"/>
                </a:xfrm>
                <a:custGeom>
                  <a:avLst/>
                  <a:gdLst>
                    <a:gd name="T0" fmla="*/ 0 w 86"/>
                    <a:gd name="T1" fmla="*/ 36 h 50"/>
                    <a:gd name="T2" fmla="*/ 8 w 86"/>
                    <a:gd name="T3" fmla="*/ 50 h 50"/>
                    <a:gd name="T4" fmla="*/ 86 w 86"/>
                    <a:gd name="T5" fmla="*/ 0 h 50"/>
                    <a:gd name="T6" fmla="*/ 86 w 86"/>
                    <a:gd name="T7" fmla="*/ 0 h 50"/>
                    <a:gd name="T8" fmla="*/ 0 w 86"/>
                    <a:gd name="T9" fmla="*/ 3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0">
                      <a:moveTo>
                        <a:pt x="0" y="36"/>
                      </a:move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0"/>
                        <a:pt x="43" y="5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21" y="9"/>
                        <a:pt x="0" y="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2" name="Freeform 109"/>
                <p:cNvSpPr>
                  <a:spLocks/>
                </p:cNvSpPr>
                <p:nvPr/>
              </p:nvSpPr>
              <p:spPr bwMode="auto">
                <a:xfrm>
                  <a:off x="4346575" y="2273301"/>
                  <a:ext cx="225425" cy="223838"/>
                </a:xfrm>
                <a:custGeom>
                  <a:avLst/>
                  <a:gdLst>
                    <a:gd name="T0" fmla="*/ 0 w 71"/>
                    <a:gd name="T1" fmla="*/ 59 h 70"/>
                    <a:gd name="T2" fmla="*/ 12 w 71"/>
                    <a:gd name="T3" fmla="*/ 70 h 70"/>
                    <a:gd name="T4" fmla="*/ 71 w 71"/>
                    <a:gd name="T5" fmla="*/ 0 h 70"/>
                    <a:gd name="T6" fmla="*/ 71 w 71"/>
                    <a:gd name="T7" fmla="*/ 0 h 70"/>
                    <a:gd name="T8" fmla="*/ 0 w 71"/>
                    <a:gd name="T9" fmla="*/ 5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0">
                      <a:moveTo>
                        <a:pt x="0" y="59"/>
                      </a:moveTo>
                      <a:cubicBezTo>
                        <a:pt x="12" y="70"/>
                        <a:pt x="12" y="70"/>
                        <a:pt x="12" y="70"/>
                      </a:cubicBezTo>
                      <a:cubicBezTo>
                        <a:pt x="12" y="70"/>
                        <a:pt x="46" y="6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12" y="27"/>
                        <a:pt x="0" y="5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3" name="Freeform 111"/>
                <p:cNvSpPr>
                  <a:spLocks/>
                </p:cNvSpPr>
                <p:nvPr/>
              </p:nvSpPr>
              <p:spPr bwMode="auto">
                <a:xfrm>
                  <a:off x="4154488" y="2060576"/>
                  <a:ext cx="157163" cy="273050"/>
                </a:xfrm>
                <a:custGeom>
                  <a:avLst/>
                  <a:gdLst>
                    <a:gd name="T0" fmla="*/ 0 w 49"/>
                    <a:gd name="T1" fmla="*/ 78 h 86"/>
                    <a:gd name="T2" fmla="*/ 14 w 49"/>
                    <a:gd name="T3" fmla="*/ 86 h 86"/>
                    <a:gd name="T4" fmla="*/ 49 w 49"/>
                    <a:gd name="T5" fmla="*/ 0 h 86"/>
                    <a:gd name="T6" fmla="*/ 49 w 49"/>
                    <a:gd name="T7" fmla="*/ 0 h 86"/>
                    <a:gd name="T8" fmla="*/ 0 w 49"/>
                    <a:gd name="T9" fmla="*/ 7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6">
                      <a:moveTo>
                        <a:pt x="0" y="78"/>
                      </a:move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5" y="85"/>
                        <a:pt x="44" y="66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2" y="44"/>
                        <a:pt x="0" y="7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4" name="Freeform 113"/>
                <p:cNvSpPr>
                  <a:spLocks/>
                </p:cNvSpPr>
                <p:nvPr/>
              </p:nvSpPr>
              <p:spPr bwMode="auto">
                <a:xfrm>
                  <a:off x="3895725" y="1925638"/>
                  <a:ext cx="157163" cy="271463"/>
                </a:xfrm>
                <a:custGeom>
                  <a:avLst/>
                  <a:gdLst>
                    <a:gd name="T0" fmla="*/ 0 w 49"/>
                    <a:gd name="T1" fmla="*/ 78 h 85"/>
                    <a:gd name="T2" fmla="*/ 14 w 49"/>
                    <a:gd name="T3" fmla="*/ 85 h 85"/>
                    <a:gd name="T4" fmla="*/ 49 w 49"/>
                    <a:gd name="T5" fmla="*/ 0 h 85"/>
                    <a:gd name="T6" fmla="*/ 49 w 49"/>
                    <a:gd name="T7" fmla="*/ 0 h 85"/>
                    <a:gd name="T8" fmla="*/ 0 w 49"/>
                    <a:gd name="T9" fmla="*/ 7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5">
                      <a:moveTo>
                        <a:pt x="0" y="78"/>
                      </a:moveTo>
                      <a:cubicBezTo>
                        <a:pt x="14" y="85"/>
                        <a:pt x="14" y="85"/>
                        <a:pt x="14" y="85"/>
                      </a:cubicBezTo>
                      <a:cubicBezTo>
                        <a:pt x="14" y="85"/>
                        <a:pt x="43" y="65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1" y="44"/>
                        <a:pt x="0" y="7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5" name="Freeform 115"/>
                <p:cNvSpPr>
                  <a:spLocks/>
                </p:cNvSpPr>
                <p:nvPr/>
              </p:nvSpPr>
              <p:spPr bwMode="auto">
                <a:xfrm>
                  <a:off x="3621088" y="1849438"/>
                  <a:ext cx="150813" cy="293688"/>
                </a:xfrm>
                <a:custGeom>
                  <a:avLst/>
                  <a:gdLst>
                    <a:gd name="T0" fmla="*/ 9 w 47"/>
                    <a:gd name="T1" fmla="*/ 90 h 92"/>
                    <a:gd name="T2" fmla="*/ 25 w 47"/>
                    <a:gd name="T3" fmla="*/ 92 h 92"/>
                    <a:gd name="T4" fmla="*/ 32 w 47"/>
                    <a:gd name="T5" fmla="*/ 0 h 92"/>
                    <a:gd name="T6" fmla="*/ 32 w 47"/>
                    <a:gd name="T7" fmla="*/ 0 h 92"/>
                    <a:gd name="T8" fmla="*/ 9 w 47"/>
                    <a:gd name="T9" fmla="*/ 9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2">
                      <a:moveTo>
                        <a:pt x="9" y="90"/>
                      </a:moveTo>
                      <a:cubicBezTo>
                        <a:pt x="25" y="92"/>
                        <a:pt x="25" y="92"/>
                        <a:pt x="25" y="92"/>
                      </a:cubicBezTo>
                      <a:cubicBezTo>
                        <a:pt x="25" y="92"/>
                        <a:pt x="47" y="64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0" y="57"/>
                        <a:pt x="9" y="9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6" name="Freeform 117"/>
                <p:cNvSpPr>
                  <a:spLocks/>
                </p:cNvSpPr>
                <p:nvPr/>
              </p:nvSpPr>
              <p:spPr bwMode="auto">
                <a:xfrm>
                  <a:off x="3346450" y="1833563"/>
                  <a:ext cx="147638" cy="293688"/>
                </a:xfrm>
                <a:custGeom>
                  <a:avLst/>
                  <a:gdLst>
                    <a:gd name="T0" fmla="*/ 19 w 46"/>
                    <a:gd name="T1" fmla="*/ 92 h 92"/>
                    <a:gd name="T2" fmla="*/ 35 w 46"/>
                    <a:gd name="T3" fmla="*/ 89 h 92"/>
                    <a:gd name="T4" fmla="*/ 12 w 46"/>
                    <a:gd name="T5" fmla="*/ 0 h 92"/>
                    <a:gd name="T6" fmla="*/ 12 w 46"/>
                    <a:gd name="T7" fmla="*/ 0 h 92"/>
                    <a:gd name="T8" fmla="*/ 19 w 46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92">
                      <a:moveTo>
                        <a:pt x="19" y="92"/>
                      </a:moveTo>
                      <a:cubicBezTo>
                        <a:pt x="35" y="89"/>
                        <a:pt x="35" y="89"/>
                        <a:pt x="35" y="89"/>
                      </a:cubicBezTo>
                      <a:cubicBezTo>
                        <a:pt x="35" y="89"/>
                        <a:pt x="46" y="55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63"/>
                        <a:pt x="19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7" name="Freeform 119"/>
                <p:cNvSpPr>
                  <a:spLocks/>
                </p:cNvSpPr>
                <p:nvPr/>
              </p:nvSpPr>
              <p:spPr bwMode="auto">
                <a:xfrm>
                  <a:off x="3055938" y="1878013"/>
                  <a:ext cx="150813" cy="293688"/>
                </a:xfrm>
                <a:custGeom>
                  <a:avLst/>
                  <a:gdLst>
                    <a:gd name="T0" fmla="*/ 19 w 47"/>
                    <a:gd name="T1" fmla="*/ 92 h 92"/>
                    <a:gd name="T2" fmla="*/ 35 w 47"/>
                    <a:gd name="T3" fmla="*/ 90 h 92"/>
                    <a:gd name="T4" fmla="*/ 12 w 47"/>
                    <a:gd name="T5" fmla="*/ 0 h 92"/>
                    <a:gd name="T6" fmla="*/ 12 w 47"/>
                    <a:gd name="T7" fmla="*/ 0 h 92"/>
                    <a:gd name="T8" fmla="*/ 19 w 47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2">
                      <a:moveTo>
                        <a:pt x="19" y="92"/>
                      </a:moveTo>
                      <a:cubicBezTo>
                        <a:pt x="35" y="90"/>
                        <a:pt x="35" y="90"/>
                        <a:pt x="35" y="90"/>
                      </a:cubicBezTo>
                      <a:cubicBezTo>
                        <a:pt x="35" y="89"/>
                        <a:pt x="47" y="56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64"/>
                        <a:pt x="19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8" name="Freeform 121"/>
                <p:cNvSpPr>
                  <a:spLocks/>
                </p:cNvSpPr>
                <p:nvPr/>
              </p:nvSpPr>
              <p:spPr bwMode="auto">
                <a:xfrm>
                  <a:off x="2786063" y="2009776"/>
                  <a:ext cx="158750" cy="269875"/>
                </a:xfrm>
                <a:custGeom>
                  <a:avLst/>
                  <a:gdLst>
                    <a:gd name="T0" fmla="*/ 35 w 50"/>
                    <a:gd name="T1" fmla="*/ 85 h 85"/>
                    <a:gd name="T2" fmla="*/ 49 w 50"/>
                    <a:gd name="T3" fmla="*/ 78 h 85"/>
                    <a:gd name="T4" fmla="*/ 0 w 50"/>
                    <a:gd name="T5" fmla="*/ 0 h 85"/>
                    <a:gd name="T6" fmla="*/ 0 w 50"/>
                    <a:gd name="T7" fmla="*/ 0 h 85"/>
                    <a:gd name="T8" fmla="*/ 35 w 50"/>
                    <a:gd name="T9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85">
                      <a:moveTo>
                        <a:pt x="35" y="85"/>
                      </a:moveTo>
                      <a:cubicBezTo>
                        <a:pt x="49" y="78"/>
                        <a:pt x="49" y="78"/>
                        <a:pt x="49" y="78"/>
                      </a:cubicBezTo>
                      <a:cubicBezTo>
                        <a:pt x="49" y="78"/>
                        <a:pt x="50" y="4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8" y="65"/>
                        <a:pt x="35" y="8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9" name="Freeform 123"/>
                <p:cNvSpPr>
                  <a:spLocks/>
                </p:cNvSpPr>
                <p:nvPr/>
              </p:nvSpPr>
              <p:spPr bwMode="auto">
                <a:xfrm>
                  <a:off x="2505075" y="2193926"/>
                  <a:ext cx="225425" cy="227013"/>
                </a:xfrm>
                <a:custGeom>
                  <a:avLst/>
                  <a:gdLst>
                    <a:gd name="T0" fmla="*/ 60 w 71"/>
                    <a:gd name="T1" fmla="*/ 71 h 71"/>
                    <a:gd name="T2" fmla="*/ 71 w 71"/>
                    <a:gd name="T3" fmla="*/ 59 h 71"/>
                    <a:gd name="T4" fmla="*/ 0 w 71"/>
                    <a:gd name="T5" fmla="*/ 0 h 71"/>
                    <a:gd name="T6" fmla="*/ 0 w 71"/>
                    <a:gd name="T7" fmla="*/ 0 h 71"/>
                    <a:gd name="T8" fmla="*/ 6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60" y="71"/>
                      </a:move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59"/>
                        <a:pt x="61" y="2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8" y="59"/>
                        <a:pt x="6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0" name="Freeform 125"/>
                <p:cNvSpPr>
                  <a:spLocks/>
                </p:cNvSpPr>
                <p:nvPr/>
              </p:nvSpPr>
              <p:spPr bwMode="auto">
                <a:xfrm>
                  <a:off x="2297113" y="2401888"/>
                  <a:ext cx="227013" cy="225425"/>
                </a:xfrm>
                <a:custGeom>
                  <a:avLst/>
                  <a:gdLst>
                    <a:gd name="T0" fmla="*/ 60 w 71"/>
                    <a:gd name="T1" fmla="*/ 71 h 71"/>
                    <a:gd name="T2" fmla="*/ 71 w 71"/>
                    <a:gd name="T3" fmla="*/ 59 h 71"/>
                    <a:gd name="T4" fmla="*/ 0 w 71"/>
                    <a:gd name="T5" fmla="*/ 0 h 71"/>
                    <a:gd name="T6" fmla="*/ 0 w 71"/>
                    <a:gd name="T7" fmla="*/ 0 h 71"/>
                    <a:gd name="T8" fmla="*/ 6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60" y="71"/>
                      </a:move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59"/>
                        <a:pt x="61" y="2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8" y="59"/>
                        <a:pt x="6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1" name="Freeform 127"/>
                <p:cNvSpPr>
                  <a:spLocks/>
                </p:cNvSpPr>
                <p:nvPr/>
              </p:nvSpPr>
              <p:spPr bwMode="auto">
                <a:xfrm>
                  <a:off x="2124075" y="2690813"/>
                  <a:ext cx="274638" cy="157163"/>
                </a:xfrm>
                <a:custGeom>
                  <a:avLst/>
                  <a:gdLst>
                    <a:gd name="T0" fmla="*/ 78 w 86"/>
                    <a:gd name="T1" fmla="*/ 49 h 49"/>
                    <a:gd name="T2" fmla="*/ 86 w 86"/>
                    <a:gd name="T3" fmla="*/ 35 h 49"/>
                    <a:gd name="T4" fmla="*/ 0 w 86"/>
                    <a:gd name="T5" fmla="*/ 0 h 49"/>
                    <a:gd name="T6" fmla="*/ 0 w 86"/>
                    <a:gd name="T7" fmla="*/ 0 h 49"/>
                    <a:gd name="T8" fmla="*/ 78 w 86"/>
                    <a:gd name="T9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49">
                      <a:moveTo>
                        <a:pt x="78" y="49"/>
                      </a:move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66" y="6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5" y="48"/>
                        <a:pt x="78" y="4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2" name="Freeform 129"/>
                <p:cNvSpPr>
                  <a:spLocks/>
                </p:cNvSpPr>
                <p:nvPr/>
              </p:nvSpPr>
              <p:spPr bwMode="auto">
                <a:xfrm>
                  <a:off x="2012950" y="2990851"/>
                  <a:ext cx="293688" cy="117475"/>
                </a:xfrm>
                <a:custGeom>
                  <a:avLst/>
                  <a:gdLst>
                    <a:gd name="T0" fmla="*/ 0 w 92"/>
                    <a:gd name="T1" fmla="*/ 5 h 37"/>
                    <a:gd name="T2" fmla="*/ 89 w 92"/>
                    <a:gd name="T3" fmla="*/ 28 h 37"/>
                    <a:gd name="T4" fmla="*/ 89 w 92"/>
                    <a:gd name="T5" fmla="*/ 28 h 37"/>
                    <a:gd name="T6" fmla="*/ 92 w 92"/>
                    <a:gd name="T7" fmla="*/ 12 h 37"/>
                    <a:gd name="T8" fmla="*/ 42 w 92"/>
                    <a:gd name="T9" fmla="*/ 0 h 37"/>
                    <a:gd name="T10" fmla="*/ 42 w 92"/>
                    <a:gd name="T11" fmla="*/ 0 h 37"/>
                    <a:gd name="T12" fmla="*/ 0 w 92"/>
                    <a:gd name="T13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5"/>
                      </a:moveTo>
                      <a:cubicBezTo>
                        <a:pt x="0" y="5"/>
                        <a:pt x="56" y="37"/>
                        <a:pt x="89" y="28"/>
                      </a:cubicBezTo>
                      <a:cubicBezTo>
                        <a:pt x="89" y="28"/>
                        <a:pt x="89" y="28"/>
                        <a:pt x="89" y="28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91" y="12"/>
                        <a:pt x="76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0" y="0"/>
                        <a:pt x="16" y="1"/>
                        <a:pt x="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3" name="Freeform 131"/>
                <p:cNvSpPr>
                  <a:spLocks/>
                </p:cNvSpPr>
                <p:nvPr/>
              </p:nvSpPr>
              <p:spPr bwMode="auto">
                <a:xfrm>
                  <a:off x="1965325" y="3281363"/>
                  <a:ext cx="293688" cy="117475"/>
                </a:xfrm>
                <a:custGeom>
                  <a:avLst/>
                  <a:gdLst>
                    <a:gd name="T0" fmla="*/ 0 w 92"/>
                    <a:gd name="T1" fmla="*/ 5 h 37"/>
                    <a:gd name="T2" fmla="*/ 89 w 92"/>
                    <a:gd name="T3" fmla="*/ 27 h 37"/>
                    <a:gd name="T4" fmla="*/ 89 w 92"/>
                    <a:gd name="T5" fmla="*/ 27 h 37"/>
                    <a:gd name="T6" fmla="*/ 92 w 92"/>
                    <a:gd name="T7" fmla="*/ 12 h 37"/>
                    <a:gd name="T8" fmla="*/ 42 w 92"/>
                    <a:gd name="T9" fmla="*/ 0 h 37"/>
                    <a:gd name="T10" fmla="*/ 42 w 92"/>
                    <a:gd name="T11" fmla="*/ 0 h 37"/>
                    <a:gd name="T12" fmla="*/ 0 w 92"/>
                    <a:gd name="T13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5"/>
                      </a:moveTo>
                      <a:cubicBezTo>
                        <a:pt x="0" y="5"/>
                        <a:pt x="57" y="37"/>
                        <a:pt x="89" y="27"/>
                      </a:cubicBezTo>
                      <a:cubicBezTo>
                        <a:pt x="89" y="27"/>
                        <a:pt x="89" y="27"/>
                        <a:pt x="89" y="27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92" y="12"/>
                        <a:pt x="76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0" y="0"/>
                        <a:pt x="16" y="1"/>
                        <a:pt x="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4" name="Freeform 133"/>
                <p:cNvSpPr>
                  <a:spLocks/>
                </p:cNvSpPr>
                <p:nvPr/>
              </p:nvSpPr>
              <p:spPr bwMode="auto">
                <a:xfrm>
                  <a:off x="2000250" y="3556001"/>
                  <a:ext cx="293688" cy="117475"/>
                </a:xfrm>
                <a:custGeom>
                  <a:avLst/>
                  <a:gdLst>
                    <a:gd name="T0" fmla="*/ 0 w 92"/>
                    <a:gd name="T1" fmla="*/ 25 h 37"/>
                    <a:gd name="T2" fmla="*/ 92 w 92"/>
                    <a:gd name="T3" fmla="*/ 18 h 37"/>
                    <a:gd name="T4" fmla="*/ 92 w 92"/>
                    <a:gd name="T5" fmla="*/ 18 h 37"/>
                    <a:gd name="T6" fmla="*/ 89 w 92"/>
                    <a:gd name="T7" fmla="*/ 2 h 37"/>
                    <a:gd name="T8" fmla="*/ 74 w 92"/>
                    <a:gd name="T9" fmla="*/ 0 h 37"/>
                    <a:gd name="T10" fmla="*/ 74 w 92"/>
                    <a:gd name="T11" fmla="*/ 0 h 37"/>
                    <a:gd name="T12" fmla="*/ 0 w 92"/>
                    <a:gd name="T13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25"/>
                      </a:moveTo>
                      <a:cubicBezTo>
                        <a:pt x="0" y="25"/>
                        <a:pt x="64" y="37"/>
                        <a:pt x="92" y="18"/>
                      </a:cubicBezTo>
                      <a:cubicBezTo>
                        <a:pt x="92" y="18"/>
                        <a:pt x="92" y="18"/>
                        <a:pt x="92" y="18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9" y="2"/>
                        <a:pt x="84" y="0"/>
                        <a:pt x="74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58" y="0"/>
                        <a:pt x="33" y="4"/>
                        <a:pt x="0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5" name="Freeform 135"/>
                <p:cNvSpPr>
                  <a:spLocks/>
                </p:cNvSpPr>
                <p:nvPr/>
              </p:nvSpPr>
              <p:spPr bwMode="auto">
                <a:xfrm>
                  <a:off x="2092325" y="3800476"/>
                  <a:ext cx="271463" cy="157163"/>
                </a:xfrm>
                <a:custGeom>
                  <a:avLst/>
                  <a:gdLst>
                    <a:gd name="T0" fmla="*/ 0 w 85"/>
                    <a:gd name="T1" fmla="*/ 49 h 49"/>
                    <a:gd name="T2" fmla="*/ 85 w 85"/>
                    <a:gd name="T3" fmla="*/ 14 h 49"/>
                    <a:gd name="T4" fmla="*/ 85 w 85"/>
                    <a:gd name="T5" fmla="*/ 14 h 49"/>
                    <a:gd name="T6" fmla="*/ 78 w 85"/>
                    <a:gd name="T7" fmla="*/ 0 h 49"/>
                    <a:gd name="T8" fmla="*/ 78 w 85"/>
                    <a:gd name="T9" fmla="*/ 0 h 49"/>
                    <a:gd name="T10" fmla="*/ 78 w 85"/>
                    <a:gd name="T11" fmla="*/ 0 h 49"/>
                    <a:gd name="T12" fmla="*/ 0 w 85"/>
                    <a:gd name="T13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9">
                      <a:moveTo>
                        <a:pt x="0" y="49"/>
                      </a:moveTo>
                      <a:cubicBezTo>
                        <a:pt x="0" y="49"/>
                        <a:pt x="64" y="40"/>
                        <a:pt x="85" y="14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6" y="0"/>
                        <a:pt x="41" y="0"/>
                        <a:pt x="0" y="4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6" name="Freeform 137"/>
                <p:cNvSpPr>
                  <a:spLocks/>
                </p:cNvSpPr>
                <p:nvPr/>
              </p:nvSpPr>
              <p:spPr bwMode="auto">
                <a:xfrm>
                  <a:off x="2227263" y="4059238"/>
                  <a:ext cx="271463" cy="158750"/>
                </a:xfrm>
                <a:custGeom>
                  <a:avLst/>
                  <a:gdLst>
                    <a:gd name="T0" fmla="*/ 0 w 85"/>
                    <a:gd name="T1" fmla="*/ 50 h 50"/>
                    <a:gd name="T2" fmla="*/ 85 w 85"/>
                    <a:gd name="T3" fmla="*/ 14 h 50"/>
                    <a:gd name="T4" fmla="*/ 85 w 85"/>
                    <a:gd name="T5" fmla="*/ 14 h 50"/>
                    <a:gd name="T6" fmla="*/ 78 w 85"/>
                    <a:gd name="T7" fmla="*/ 0 h 50"/>
                    <a:gd name="T8" fmla="*/ 78 w 85"/>
                    <a:gd name="T9" fmla="*/ 0 h 50"/>
                    <a:gd name="T10" fmla="*/ 78 w 85"/>
                    <a:gd name="T11" fmla="*/ 0 h 50"/>
                    <a:gd name="T12" fmla="*/ 0 w 85"/>
                    <a:gd name="T13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50">
                      <a:moveTo>
                        <a:pt x="0" y="50"/>
                      </a:moveTo>
                      <a:cubicBezTo>
                        <a:pt x="0" y="50"/>
                        <a:pt x="65" y="41"/>
                        <a:pt x="85" y="14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6" y="0"/>
                        <a:pt x="42" y="1"/>
                        <a:pt x="0" y="5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7" name="Freeform 139"/>
                <p:cNvSpPr>
                  <a:spLocks/>
                </p:cNvSpPr>
                <p:nvPr/>
              </p:nvSpPr>
              <p:spPr bwMode="auto">
                <a:xfrm>
                  <a:off x="2454275" y="4240213"/>
                  <a:ext cx="225425" cy="227013"/>
                </a:xfrm>
                <a:custGeom>
                  <a:avLst/>
                  <a:gdLst>
                    <a:gd name="T0" fmla="*/ 0 w 71"/>
                    <a:gd name="T1" fmla="*/ 71 h 71"/>
                    <a:gd name="T2" fmla="*/ 71 w 71"/>
                    <a:gd name="T3" fmla="*/ 11 h 71"/>
                    <a:gd name="T4" fmla="*/ 71 w 71"/>
                    <a:gd name="T5" fmla="*/ 11 h 71"/>
                    <a:gd name="T6" fmla="*/ 59 w 71"/>
                    <a:gd name="T7" fmla="*/ 0 h 71"/>
                    <a:gd name="T8" fmla="*/ 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0" y="71"/>
                      </a:moveTo>
                      <a:cubicBezTo>
                        <a:pt x="0" y="71"/>
                        <a:pt x="59" y="43"/>
                        <a:pt x="71" y="11"/>
                      </a:cubicBezTo>
                      <a:cubicBezTo>
                        <a:pt x="71" y="11"/>
                        <a:pt x="71" y="11"/>
                        <a:pt x="71" y="11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25" y="10"/>
                        <a:pt x="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8" name="Freeform 141"/>
                <p:cNvSpPr>
                  <a:spLocks/>
                </p:cNvSpPr>
                <p:nvPr/>
              </p:nvSpPr>
              <p:spPr bwMode="auto">
                <a:xfrm>
                  <a:off x="2720975" y="4397376"/>
                  <a:ext cx="157163" cy="274638"/>
                </a:xfrm>
                <a:custGeom>
                  <a:avLst/>
                  <a:gdLst>
                    <a:gd name="T0" fmla="*/ 0 w 49"/>
                    <a:gd name="T1" fmla="*/ 86 h 86"/>
                    <a:gd name="T2" fmla="*/ 49 w 49"/>
                    <a:gd name="T3" fmla="*/ 7 h 86"/>
                    <a:gd name="T4" fmla="*/ 49 w 49"/>
                    <a:gd name="T5" fmla="*/ 7 h 86"/>
                    <a:gd name="T6" fmla="*/ 35 w 49"/>
                    <a:gd name="T7" fmla="*/ 0 h 86"/>
                    <a:gd name="T8" fmla="*/ 0 w 49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6">
                      <a:moveTo>
                        <a:pt x="0" y="86"/>
                      </a:moveTo>
                      <a:cubicBezTo>
                        <a:pt x="0" y="86"/>
                        <a:pt x="47" y="41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0"/>
                        <a:pt x="5" y="20"/>
                        <a:pt x="0" y="8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9" name="Freeform 143"/>
                <p:cNvSpPr>
                  <a:spLocks/>
                </p:cNvSpPr>
                <p:nvPr/>
              </p:nvSpPr>
              <p:spPr bwMode="auto">
                <a:xfrm>
                  <a:off x="2979738" y="4530726"/>
                  <a:ext cx="160338" cy="274638"/>
                </a:xfrm>
                <a:custGeom>
                  <a:avLst/>
                  <a:gdLst>
                    <a:gd name="T0" fmla="*/ 0 w 50"/>
                    <a:gd name="T1" fmla="*/ 86 h 86"/>
                    <a:gd name="T2" fmla="*/ 50 w 50"/>
                    <a:gd name="T3" fmla="*/ 8 h 86"/>
                    <a:gd name="T4" fmla="*/ 50 w 50"/>
                    <a:gd name="T5" fmla="*/ 8 h 86"/>
                    <a:gd name="T6" fmla="*/ 35 w 50"/>
                    <a:gd name="T7" fmla="*/ 0 h 86"/>
                    <a:gd name="T8" fmla="*/ 0 w 50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86">
                      <a:moveTo>
                        <a:pt x="0" y="86"/>
                      </a:moveTo>
                      <a:cubicBezTo>
                        <a:pt x="0" y="86"/>
                        <a:pt x="48" y="42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1"/>
                        <a:pt x="6" y="21"/>
                        <a:pt x="0" y="8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0" name="Freeform 145"/>
                <p:cNvSpPr>
                  <a:spLocks/>
                </p:cNvSpPr>
                <p:nvPr/>
              </p:nvSpPr>
              <p:spPr bwMode="auto">
                <a:xfrm>
                  <a:off x="3267075" y="4575176"/>
                  <a:ext cx="147638" cy="293688"/>
                </a:xfrm>
                <a:custGeom>
                  <a:avLst/>
                  <a:gdLst>
                    <a:gd name="T0" fmla="*/ 15 w 46"/>
                    <a:gd name="T1" fmla="*/ 92 h 92"/>
                    <a:gd name="T2" fmla="*/ 37 w 46"/>
                    <a:gd name="T3" fmla="*/ 3 h 92"/>
                    <a:gd name="T4" fmla="*/ 37 w 46"/>
                    <a:gd name="T5" fmla="*/ 3 h 92"/>
                    <a:gd name="T6" fmla="*/ 21 w 46"/>
                    <a:gd name="T7" fmla="*/ 0 h 92"/>
                    <a:gd name="T8" fmla="*/ 15 w 46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92">
                      <a:moveTo>
                        <a:pt x="15" y="92"/>
                      </a:moveTo>
                      <a:cubicBezTo>
                        <a:pt x="15" y="92"/>
                        <a:pt x="46" y="35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0" y="28"/>
                        <a:pt x="15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1" name="Freeform 147"/>
                <p:cNvSpPr>
                  <a:spLocks/>
                </p:cNvSpPr>
                <p:nvPr/>
              </p:nvSpPr>
              <p:spPr bwMode="auto">
                <a:xfrm>
                  <a:off x="3541713" y="4581526"/>
                  <a:ext cx="147638" cy="293688"/>
                </a:xfrm>
                <a:custGeom>
                  <a:avLst/>
                  <a:gdLst>
                    <a:gd name="T0" fmla="*/ 11 w 46"/>
                    <a:gd name="T1" fmla="*/ 2 h 92"/>
                    <a:gd name="T2" fmla="*/ 34 w 46"/>
                    <a:gd name="T3" fmla="*/ 92 h 92"/>
                    <a:gd name="T4" fmla="*/ 34 w 46"/>
                    <a:gd name="T5" fmla="*/ 92 h 92"/>
                    <a:gd name="T6" fmla="*/ 27 w 46"/>
                    <a:gd name="T7" fmla="*/ 0 h 92"/>
                    <a:gd name="T8" fmla="*/ 27 w 46"/>
                    <a:gd name="T9" fmla="*/ 0 h 92"/>
                    <a:gd name="T10" fmla="*/ 11 w 46"/>
                    <a:gd name="T11" fmla="*/ 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92">
                      <a:moveTo>
                        <a:pt x="11" y="2"/>
                      </a:moveTo>
                      <a:cubicBezTo>
                        <a:pt x="11" y="3"/>
                        <a:pt x="0" y="36"/>
                        <a:pt x="34" y="92"/>
                      </a:cubicBezTo>
                      <a:cubicBezTo>
                        <a:pt x="34" y="92"/>
                        <a:pt x="34" y="92"/>
                        <a:pt x="34" y="92"/>
                      </a:cubicBezTo>
                      <a:cubicBezTo>
                        <a:pt x="34" y="92"/>
                        <a:pt x="46" y="28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lnTo>
                        <a:pt x="1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2" name="Freeform 149"/>
                <p:cNvSpPr>
                  <a:spLocks/>
                </p:cNvSpPr>
                <p:nvPr/>
              </p:nvSpPr>
              <p:spPr bwMode="auto">
                <a:xfrm>
                  <a:off x="3832225" y="4533901"/>
                  <a:ext cx="146050" cy="293688"/>
                </a:xfrm>
                <a:custGeom>
                  <a:avLst/>
                  <a:gdLst>
                    <a:gd name="T0" fmla="*/ 11 w 46"/>
                    <a:gd name="T1" fmla="*/ 3 h 92"/>
                    <a:gd name="T2" fmla="*/ 34 w 46"/>
                    <a:gd name="T3" fmla="*/ 92 h 92"/>
                    <a:gd name="T4" fmla="*/ 34 w 46"/>
                    <a:gd name="T5" fmla="*/ 92 h 92"/>
                    <a:gd name="T6" fmla="*/ 27 w 46"/>
                    <a:gd name="T7" fmla="*/ 0 h 92"/>
                    <a:gd name="T8" fmla="*/ 27 w 46"/>
                    <a:gd name="T9" fmla="*/ 0 h 92"/>
                    <a:gd name="T10" fmla="*/ 11 w 46"/>
                    <a:gd name="T11" fmla="*/ 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92">
                      <a:moveTo>
                        <a:pt x="11" y="3"/>
                      </a:moveTo>
                      <a:cubicBezTo>
                        <a:pt x="11" y="3"/>
                        <a:pt x="0" y="36"/>
                        <a:pt x="34" y="92"/>
                      </a:cubicBezTo>
                      <a:cubicBezTo>
                        <a:pt x="34" y="92"/>
                        <a:pt x="34" y="92"/>
                        <a:pt x="34" y="92"/>
                      </a:cubicBezTo>
                      <a:cubicBezTo>
                        <a:pt x="34" y="92"/>
                        <a:pt x="46" y="28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lnTo>
                        <a:pt x="11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3" name="Freeform 151"/>
                <p:cNvSpPr>
                  <a:spLocks/>
                </p:cNvSpPr>
                <p:nvPr/>
              </p:nvSpPr>
              <p:spPr bwMode="auto">
                <a:xfrm>
                  <a:off x="4087813" y="4413251"/>
                  <a:ext cx="158750" cy="274638"/>
                </a:xfrm>
                <a:custGeom>
                  <a:avLst/>
                  <a:gdLst>
                    <a:gd name="T0" fmla="*/ 1 w 50"/>
                    <a:gd name="T1" fmla="*/ 8 h 86"/>
                    <a:gd name="T2" fmla="*/ 50 w 50"/>
                    <a:gd name="T3" fmla="*/ 86 h 86"/>
                    <a:gd name="T4" fmla="*/ 50 w 50"/>
                    <a:gd name="T5" fmla="*/ 86 h 86"/>
                    <a:gd name="T6" fmla="*/ 15 w 50"/>
                    <a:gd name="T7" fmla="*/ 0 h 86"/>
                    <a:gd name="T8" fmla="*/ 15 w 50"/>
                    <a:gd name="T9" fmla="*/ 0 h 86"/>
                    <a:gd name="T10" fmla="*/ 1 w 50"/>
                    <a:gd name="T11" fmla="*/ 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86">
                      <a:moveTo>
                        <a:pt x="1" y="8"/>
                      </a:moveTo>
                      <a:cubicBezTo>
                        <a:pt x="1" y="8"/>
                        <a:pt x="0" y="43"/>
                        <a:pt x="50" y="86"/>
                      </a:cubicBezTo>
                      <a:cubicBezTo>
                        <a:pt x="50" y="86"/>
                        <a:pt x="50" y="86"/>
                        <a:pt x="50" y="86"/>
                      </a:cubicBezTo>
                      <a:cubicBezTo>
                        <a:pt x="50" y="86"/>
                        <a:pt x="42" y="21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lnTo>
                        <a:pt x="1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4" name="Freeform 153"/>
                <p:cNvSpPr>
                  <a:spLocks/>
                </p:cNvSpPr>
                <p:nvPr/>
              </p:nvSpPr>
              <p:spPr bwMode="auto">
                <a:xfrm>
                  <a:off x="4295775" y="4265613"/>
                  <a:ext cx="225425" cy="227013"/>
                </a:xfrm>
                <a:custGeom>
                  <a:avLst/>
                  <a:gdLst>
                    <a:gd name="T0" fmla="*/ 0 w 71"/>
                    <a:gd name="T1" fmla="*/ 11 h 71"/>
                    <a:gd name="T2" fmla="*/ 71 w 71"/>
                    <a:gd name="T3" fmla="*/ 71 h 71"/>
                    <a:gd name="T4" fmla="*/ 71 w 71"/>
                    <a:gd name="T5" fmla="*/ 71 h 71"/>
                    <a:gd name="T6" fmla="*/ 11 w 71"/>
                    <a:gd name="T7" fmla="*/ 0 h 71"/>
                    <a:gd name="T8" fmla="*/ 11 w 71"/>
                    <a:gd name="T9" fmla="*/ 0 h 71"/>
                    <a:gd name="T10" fmla="*/ 0 w 71"/>
                    <a:gd name="T11" fmla="*/ 1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1">
                      <a:moveTo>
                        <a:pt x="0" y="11"/>
                      </a:moveTo>
                      <a:cubicBezTo>
                        <a:pt x="0" y="12"/>
                        <a:pt x="10" y="46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71"/>
                        <a:pt x="43" y="1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5" name="Freeform 155"/>
                <p:cNvSpPr>
                  <a:spLocks/>
                </p:cNvSpPr>
                <p:nvPr/>
              </p:nvSpPr>
              <p:spPr bwMode="auto">
                <a:xfrm>
                  <a:off x="4502150" y="4059238"/>
                  <a:ext cx="227013" cy="225425"/>
                </a:xfrm>
                <a:custGeom>
                  <a:avLst/>
                  <a:gdLst>
                    <a:gd name="T0" fmla="*/ 0 w 71"/>
                    <a:gd name="T1" fmla="*/ 11 h 71"/>
                    <a:gd name="T2" fmla="*/ 71 w 71"/>
                    <a:gd name="T3" fmla="*/ 71 h 71"/>
                    <a:gd name="T4" fmla="*/ 71 w 71"/>
                    <a:gd name="T5" fmla="*/ 71 h 71"/>
                    <a:gd name="T6" fmla="*/ 11 w 71"/>
                    <a:gd name="T7" fmla="*/ 0 h 71"/>
                    <a:gd name="T8" fmla="*/ 11 w 71"/>
                    <a:gd name="T9" fmla="*/ 0 h 71"/>
                    <a:gd name="T10" fmla="*/ 0 w 71"/>
                    <a:gd name="T11" fmla="*/ 1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1">
                      <a:moveTo>
                        <a:pt x="0" y="11"/>
                      </a:moveTo>
                      <a:cubicBezTo>
                        <a:pt x="0" y="12"/>
                        <a:pt x="10" y="45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71"/>
                        <a:pt x="43" y="1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6" name="Freeform 157"/>
                <p:cNvSpPr>
                  <a:spLocks/>
                </p:cNvSpPr>
                <p:nvPr/>
              </p:nvSpPr>
              <p:spPr bwMode="auto">
                <a:xfrm>
                  <a:off x="4618038" y="3829051"/>
                  <a:ext cx="273050" cy="160338"/>
                </a:xfrm>
                <a:custGeom>
                  <a:avLst/>
                  <a:gdLst>
                    <a:gd name="T0" fmla="*/ 0 w 86"/>
                    <a:gd name="T1" fmla="*/ 15 h 50"/>
                    <a:gd name="T2" fmla="*/ 86 w 86"/>
                    <a:gd name="T3" fmla="*/ 50 h 50"/>
                    <a:gd name="T4" fmla="*/ 86 w 86"/>
                    <a:gd name="T5" fmla="*/ 50 h 50"/>
                    <a:gd name="T6" fmla="*/ 7 w 86"/>
                    <a:gd name="T7" fmla="*/ 0 h 50"/>
                    <a:gd name="T8" fmla="*/ 7 w 86"/>
                    <a:gd name="T9" fmla="*/ 0 h 50"/>
                    <a:gd name="T10" fmla="*/ 0 w 86"/>
                    <a:gd name="T11" fmla="*/ 1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50">
                      <a:moveTo>
                        <a:pt x="0" y="15"/>
                      </a:moveTo>
                      <a:cubicBezTo>
                        <a:pt x="0" y="15"/>
                        <a:pt x="20" y="44"/>
                        <a:pt x="86" y="50"/>
                      </a:cubicBezTo>
                      <a:cubicBezTo>
                        <a:pt x="86" y="50"/>
                        <a:pt x="86" y="50"/>
                        <a:pt x="86" y="50"/>
                      </a:cubicBezTo>
                      <a:cubicBezTo>
                        <a:pt x="86" y="50"/>
                        <a:pt x="41" y="2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7" name="Freeform 159"/>
                <p:cNvSpPr>
                  <a:spLocks/>
                </p:cNvSpPr>
                <p:nvPr/>
              </p:nvSpPr>
              <p:spPr bwMode="auto">
                <a:xfrm>
                  <a:off x="4700588" y="3590926"/>
                  <a:ext cx="293688" cy="123825"/>
                </a:xfrm>
                <a:custGeom>
                  <a:avLst/>
                  <a:gdLst>
                    <a:gd name="T0" fmla="*/ 2 w 92"/>
                    <a:gd name="T1" fmla="*/ 2 h 39"/>
                    <a:gd name="T2" fmla="*/ 0 w 92"/>
                    <a:gd name="T3" fmla="*/ 18 h 39"/>
                    <a:gd name="T4" fmla="*/ 92 w 92"/>
                    <a:gd name="T5" fmla="*/ 24 h 39"/>
                    <a:gd name="T6" fmla="*/ 92 w 92"/>
                    <a:gd name="T7" fmla="*/ 24 h 39"/>
                    <a:gd name="T8" fmla="*/ 16 w 92"/>
                    <a:gd name="T9" fmla="*/ 0 h 39"/>
                    <a:gd name="T10" fmla="*/ 16 w 92"/>
                    <a:gd name="T11" fmla="*/ 0 h 39"/>
                    <a:gd name="T12" fmla="*/ 2 w 92"/>
                    <a:gd name="T13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9">
                      <a:moveTo>
                        <a:pt x="2" y="2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28" y="39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24"/>
                        <a:pt x="48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1" y="0"/>
                        <a:pt x="6" y="1"/>
                        <a:pt x="2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8" name="Freeform 161"/>
                <p:cNvSpPr>
                  <a:spLocks/>
                </p:cNvSpPr>
                <p:nvPr/>
              </p:nvSpPr>
              <p:spPr bwMode="auto">
                <a:xfrm>
                  <a:off x="4748213" y="3348038"/>
                  <a:ext cx="293688" cy="120650"/>
                </a:xfrm>
                <a:custGeom>
                  <a:avLst/>
                  <a:gdLst>
                    <a:gd name="T0" fmla="*/ 1 w 92"/>
                    <a:gd name="T1" fmla="*/ 3 h 38"/>
                    <a:gd name="T2" fmla="*/ 0 w 92"/>
                    <a:gd name="T3" fmla="*/ 19 h 38"/>
                    <a:gd name="T4" fmla="*/ 92 w 92"/>
                    <a:gd name="T5" fmla="*/ 18 h 38"/>
                    <a:gd name="T6" fmla="*/ 92 w 92"/>
                    <a:gd name="T7" fmla="*/ 18 h 38"/>
                    <a:gd name="T8" fmla="*/ 21 w 92"/>
                    <a:gd name="T9" fmla="*/ 0 h 38"/>
                    <a:gd name="T10" fmla="*/ 21 w 92"/>
                    <a:gd name="T11" fmla="*/ 0 h 38"/>
                    <a:gd name="T12" fmla="*/ 1 w 92"/>
                    <a:gd name="T1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8">
                      <a:moveTo>
                        <a:pt x="1" y="3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30" y="38"/>
                        <a:pt x="92" y="18"/>
                      </a:cubicBezTo>
                      <a:cubicBezTo>
                        <a:pt x="92" y="18"/>
                        <a:pt x="92" y="18"/>
                        <a:pt x="92" y="18"/>
                      </a:cubicBezTo>
                      <a:cubicBezTo>
                        <a:pt x="92" y="18"/>
                        <a:pt x="53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4" y="0"/>
                        <a:pt x="7" y="1"/>
                        <a:pt x="1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84" name="组合 283"/>
            <p:cNvGrpSpPr/>
            <p:nvPr/>
          </p:nvGrpSpPr>
          <p:grpSpPr>
            <a:xfrm>
              <a:off x="6433970" y="3539081"/>
              <a:ext cx="1227672" cy="1118361"/>
              <a:chOff x="3186066" y="1803060"/>
              <a:chExt cx="1648460" cy="1118361"/>
            </a:xfrm>
          </p:grpSpPr>
          <p:sp>
            <p:nvSpPr>
              <p:cNvPr id="285" name="Text Box 17"/>
              <p:cNvSpPr txBox="1">
                <a:spLocks noChangeArrowheads="1"/>
              </p:cNvSpPr>
              <p:nvPr/>
            </p:nvSpPr>
            <p:spPr bwMode="auto">
              <a:xfrm>
                <a:off x="3256405" y="1803060"/>
                <a:ext cx="1376363" cy="418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添加文本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6" name="Rectangle 44"/>
              <p:cNvSpPr/>
              <p:nvPr/>
            </p:nvSpPr>
            <p:spPr>
              <a:xfrm>
                <a:off x="3186066" y="2168907"/>
                <a:ext cx="1648460" cy="752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您的内容打在这里，或复制文本后在此粘贴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2" name="组合 1031"/>
          <p:cNvGrpSpPr/>
          <p:nvPr/>
        </p:nvGrpSpPr>
        <p:grpSpPr>
          <a:xfrm>
            <a:off x="7757136" y="1918543"/>
            <a:ext cx="2501168" cy="2472775"/>
            <a:chOff x="7757136" y="1761789"/>
            <a:chExt cx="2501168" cy="2472775"/>
          </a:xfrm>
        </p:grpSpPr>
        <p:grpSp>
          <p:nvGrpSpPr>
            <p:cNvPr id="1026" name="组合 1025"/>
            <p:cNvGrpSpPr/>
            <p:nvPr/>
          </p:nvGrpSpPr>
          <p:grpSpPr>
            <a:xfrm>
              <a:off x="7757136" y="1761789"/>
              <a:ext cx="2501168" cy="2472775"/>
              <a:chOff x="7648086" y="1951282"/>
              <a:chExt cx="2501168" cy="2472775"/>
            </a:xfrm>
          </p:grpSpPr>
          <p:sp>
            <p:nvSpPr>
              <p:cNvPr id="240" name="椭圆 239"/>
              <p:cNvSpPr/>
              <p:nvPr/>
            </p:nvSpPr>
            <p:spPr>
              <a:xfrm>
                <a:off x="7965168" y="2251766"/>
                <a:ext cx="1879139" cy="1879139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1" name="AutoShape 94"/>
              <p:cNvSpPr>
                <a:spLocks noChangeAspect="1" noChangeArrowheads="1" noTextEdit="1"/>
              </p:cNvSpPr>
              <p:nvPr/>
            </p:nvSpPr>
            <p:spPr bwMode="auto">
              <a:xfrm>
                <a:off x="7967801" y="2256115"/>
                <a:ext cx="1895850" cy="188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2" name="Oval 97"/>
              <p:cNvSpPr>
                <a:spLocks noChangeArrowheads="1"/>
              </p:cNvSpPr>
              <p:nvPr/>
            </p:nvSpPr>
            <p:spPr bwMode="auto">
              <a:xfrm>
                <a:off x="7982682" y="2270996"/>
                <a:ext cx="1860136" cy="185716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chemeClr val="accent4"/>
                </a:solidFill>
                <a:prstDash val="solid"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3" name="Oval 98"/>
              <p:cNvSpPr>
                <a:spLocks noChangeArrowheads="1"/>
              </p:cNvSpPr>
              <p:nvPr/>
            </p:nvSpPr>
            <p:spPr bwMode="auto">
              <a:xfrm>
                <a:off x="8089940" y="2334299"/>
                <a:ext cx="1643155" cy="15988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244" name="组合 243"/>
              <p:cNvGrpSpPr/>
              <p:nvPr/>
            </p:nvGrpSpPr>
            <p:grpSpPr>
              <a:xfrm>
                <a:off x="7648086" y="1951282"/>
                <a:ext cx="2501168" cy="2472775"/>
                <a:chOff x="1965325" y="1833563"/>
                <a:chExt cx="3076576" cy="3041651"/>
              </a:xfrm>
              <a:solidFill>
                <a:schemeClr val="accent4"/>
              </a:solidFill>
            </p:grpSpPr>
            <p:sp>
              <p:nvSpPr>
                <p:cNvPr id="245" name="Freeform 103"/>
                <p:cNvSpPr>
                  <a:spLocks/>
                </p:cNvSpPr>
                <p:nvPr/>
              </p:nvSpPr>
              <p:spPr bwMode="auto">
                <a:xfrm>
                  <a:off x="4710113" y="3105151"/>
                  <a:ext cx="293688" cy="122238"/>
                </a:xfrm>
                <a:custGeom>
                  <a:avLst/>
                  <a:gdLst>
                    <a:gd name="T0" fmla="*/ 0 w 92"/>
                    <a:gd name="T1" fmla="*/ 10 h 38"/>
                    <a:gd name="T2" fmla="*/ 3 w 92"/>
                    <a:gd name="T3" fmla="*/ 26 h 38"/>
                    <a:gd name="T4" fmla="*/ 92 w 92"/>
                    <a:gd name="T5" fmla="*/ 4 h 38"/>
                    <a:gd name="T6" fmla="*/ 92 w 92"/>
                    <a:gd name="T7" fmla="*/ 4 h 38"/>
                    <a:gd name="T8" fmla="*/ 50 w 92"/>
                    <a:gd name="T9" fmla="*/ 0 h 38"/>
                    <a:gd name="T10" fmla="*/ 50 w 92"/>
                    <a:gd name="T11" fmla="*/ 0 h 38"/>
                    <a:gd name="T12" fmla="*/ 0 w 92"/>
                    <a:gd name="T13" fmla="*/ 1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8">
                      <a:moveTo>
                        <a:pt x="0" y="10"/>
                      </a:move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7" y="38"/>
                        <a:pt x="92" y="4"/>
                      </a:cubicBezTo>
                      <a:cubicBezTo>
                        <a:pt x="92" y="4"/>
                        <a:pt x="92" y="4"/>
                        <a:pt x="92" y="4"/>
                      </a:cubicBezTo>
                      <a:cubicBezTo>
                        <a:pt x="92" y="4"/>
                        <a:pt x="72" y="0"/>
                        <a:pt x="5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32" y="0"/>
                        <a:pt x="13" y="2"/>
                        <a:pt x="0" y="1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46" name="Freeform 105"/>
                <p:cNvSpPr>
                  <a:spLocks/>
                </p:cNvSpPr>
                <p:nvPr/>
              </p:nvSpPr>
              <p:spPr bwMode="auto">
                <a:xfrm>
                  <a:off x="4652963" y="2790826"/>
                  <a:ext cx="271463" cy="155575"/>
                </a:xfrm>
                <a:custGeom>
                  <a:avLst/>
                  <a:gdLst>
                    <a:gd name="T0" fmla="*/ 0 w 85"/>
                    <a:gd name="T1" fmla="*/ 35 h 49"/>
                    <a:gd name="T2" fmla="*/ 7 w 85"/>
                    <a:gd name="T3" fmla="*/ 49 h 49"/>
                    <a:gd name="T4" fmla="*/ 7 w 85"/>
                    <a:gd name="T5" fmla="*/ 49 h 49"/>
                    <a:gd name="T6" fmla="*/ 7 w 85"/>
                    <a:gd name="T7" fmla="*/ 49 h 49"/>
                    <a:gd name="T8" fmla="*/ 85 w 85"/>
                    <a:gd name="T9" fmla="*/ 0 h 49"/>
                    <a:gd name="T10" fmla="*/ 85 w 85"/>
                    <a:gd name="T11" fmla="*/ 0 h 49"/>
                    <a:gd name="T12" fmla="*/ 0 w 85"/>
                    <a:gd name="T13" fmla="*/ 3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9">
                      <a:moveTo>
                        <a:pt x="0" y="35"/>
                      </a:move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8" y="49"/>
                        <a:pt x="43" y="49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21" y="8"/>
                        <a:pt x="0" y="3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47" name="Freeform 107"/>
                <p:cNvSpPr>
                  <a:spLocks/>
                </p:cNvSpPr>
                <p:nvPr/>
              </p:nvSpPr>
              <p:spPr bwMode="auto">
                <a:xfrm>
                  <a:off x="4514850" y="2528888"/>
                  <a:ext cx="274638" cy="158750"/>
                </a:xfrm>
                <a:custGeom>
                  <a:avLst/>
                  <a:gdLst>
                    <a:gd name="T0" fmla="*/ 0 w 86"/>
                    <a:gd name="T1" fmla="*/ 36 h 50"/>
                    <a:gd name="T2" fmla="*/ 8 w 86"/>
                    <a:gd name="T3" fmla="*/ 50 h 50"/>
                    <a:gd name="T4" fmla="*/ 86 w 86"/>
                    <a:gd name="T5" fmla="*/ 0 h 50"/>
                    <a:gd name="T6" fmla="*/ 86 w 86"/>
                    <a:gd name="T7" fmla="*/ 0 h 50"/>
                    <a:gd name="T8" fmla="*/ 0 w 86"/>
                    <a:gd name="T9" fmla="*/ 36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0">
                      <a:moveTo>
                        <a:pt x="0" y="36"/>
                      </a:move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0"/>
                        <a:pt x="43" y="5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21" y="9"/>
                        <a:pt x="0" y="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48" name="Freeform 109"/>
                <p:cNvSpPr>
                  <a:spLocks/>
                </p:cNvSpPr>
                <p:nvPr/>
              </p:nvSpPr>
              <p:spPr bwMode="auto">
                <a:xfrm>
                  <a:off x="4346575" y="2273301"/>
                  <a:ext cx="225425" cy="223838"/>
                </a:xfrm>
                <a:custGeom>
                  <a:avLst/>
                  <a:gdLst>
                    <a:gd name="T0" fmla="*/ 0 w 71"/>
                    <a:gd name="T1" fmla="*/ 59 h 70"/>
                    <a:gd name="T2" fmla="*/ 12 w 71"/>
                    <a:gd name="T3" fmla="*/ 70 h 70"/>
                    <a:gd name="T4" fmla="*/ 71 w 71"/>
                    <a:gd name="T5" fmla="*/ 0 h 70"/>
                    <a:gd name="T6" fmla="*/ 71 w 71"/>
                    <a:gd name="T7" fmla="*/ 0 h 70"/>
                    <a:gd name="T8" fmla="*/ 0 w 71"/>
                    <a:gd name="T9" fmla="*/ 5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0">
                      <a:moveTo>
                        <a:pt x="0" y="59"/>
                      </a:moveTo>
                      <a:cubicBezTo>
                        <a:pt x="12" y="70"/>
                        <a:pt x="12" y="70"/>
                        <a:pt x="12" y="70"/>
                      </a:cubicBezTo>
                      <a:cubicBezTo>
                        <a:pt x="12" y="70"/>
                        <a:pt x="46" y="6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12" y="27"/>
                        <a:pt x="0" y="5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49" name="Freeform 111"/>
                <p:cNvSpPr>
                  <a:spLocks/>
                </p:cNvSpPr>
                <p:nvPr/>
              </p:nvSpPr>
              <p:spPr bwMode="auto">
                <a:xfrm>
                  <a:off x="4154488" y="2060576"/>
                  <a:ext cx="157163" cy="273050"/>
                </a:xfrm>
                <a:custGeom>
                  <a:avLst/>
                  <a:gdLst>
                    <a:gd name="T0" fmla="*/ 0 w 49"/>
                    <a:gd name="T1" fmla="*/ 78 h 86"/>
                    <a:gd name="T2" fmla="*/ 14 w 49"/>
                    <a:gd name="T3" fmla="*/ 86 h 86"/>
                    <a:gd name="T4" fmla="*/ 49 w 49"/>
                    <a:gd name="T5" fmla="*/ 0 h 86"/>
                    <a:gd name="T6" fmla="*/ 49 w 49"/>
                    <a:gd name="T7" fmla="*/ 0 h 86"/>
                    <a:gd name="T8" fmla="*/ 0 w 49"/>
                    <a:gd name="T9" fmla="*/ 7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6">
                      <a:moveTo>
                        <a:pt x="0" y="78"/>
                      </a:move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5" y="85"/>
                        <a:pt x="44" y="66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2" y="44"/>
                        <a:pt x="0" y="7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0" name="Freeform 113"/>
                <p:cNvSpPr>
                  <a:spLocks/>
                </p:cNvSpPr>
                <p:nvPr/>
              </p:nvSpPr>
              <p:spPr bwMode="auto">
                <a:xfrm>
                  <a:off x="3895725" y="1925638"/>
                  <a:ext cx="157163" cy="271463"/>
                </a:xfrm>
                <a:custGeom>
                  <a:avLst/>
                  <a:gdLst>
                    <a:gd name="T0" fmla="*/ 0 w 49"/>
                    <a:gd name="T1" fmla="*/ 78 h 85"/>
                    <a:gd name="T2" fmla="*/ 14 w 49"/>
                    <a:gd name="T3" fmla="*/ 85 h 85"/>
                    <a:gd name="T4" fmla="*/ 49 w 49"/>
                    <a:gd name="T5" fmla="*/ 0 h 85"/>
                    <a:gd name="T6" fmla="*/ 49 w 49"/>
                    <a:gd name="T7" fmla="*/ 0 h 85"/>
                    <a:gd name="T8" fmla="*/ 0 w 49"/>
                    <a:gd name="T9" fmla="*/ 78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5">
                      <a:moveTo>
                        <a:pt x="0" y="78"/>
                      </a:moveTo>
                      <a:cubicBezTo>
                        <a:pt x="14" y="85"/>
                        <a:pt x="14" y="85"/>
                        <a:pt x="14" y="85"/>
                      </a:cubicBezTo>
                      <a:cubicBezTo>
                        <a:pt x="14" y="85"/>
                        <a:pt x="43" y="65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0"/>
                        <a:pt x="1" y="44"/>
                        <a:pt x="0" y="7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1" name="Freeform 115"/>
                <p:cNvSpPr>
                  <a:spLocks/>
                </p:cNvSpPr>
                <p:nvPr/>
              </p:nvSpPr>
              <p:spPr bwMode="auto">
                <a:xfrm>
                  <a:off x="3621088" y="1849438"/>
                  <a:ext cx="150813" cy="293688"/>
                </a:xfrm>
                <a:custGeom>
                  <a:avLst/>
                  <a:gdLst>
                    <a:gd name="T0" fmla="*/ 9 w 47"/>
                    <a:gd name="T1" fmla="*/ 90 h 92"/>
                    <a:gd name="T2" fmla="*/ 25 w 47"/>
                    <a:gd name="T3" fmla="*/ 92 h 92"/>
                    <a:gd name="T4" fmla="*/ 32 w 47"/>
                    <a:gd name="T5" fmla="*/ 0 h 92"/>
                    <a:gd name="T6" fmla="*/ 32 w 47"/>
                    <a:gd name="T7" fmla="*/ 0 h 92"/>
                    <a:gd name="T8" fmla="*/ 9 w 47"/>
                    <a:gd name="T9" fmla="*/ 9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2">
                      <a:moveTo>
                        <a:pt x="9" y="90"/>
                      </a:moveTo>
                      <a:cubicBezTo>
                        <a:pt x="25" y="92"/>
                        <a:pt x="25" y="92"/>
                        <a:pt x="25" y="92"/>
                      </a:cubicBezTo>
                      <a:cubicBezTo>
                        <a:pt x="25" y="92"/>
                        <a:pt x="47" y="64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0" y="57"/>
                        <a:pt x="9" y="9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2" name="Freeform 117"/>
                <p:cNvSpPr>
                  <a:spLocks/>
                </p:cNvSpPr>
                <p:nvPr/>
              </p:nvSpPr>
              <p:spPr bwMode="auto">
                <a:xfrm>
                  <a:off x="3346450" y="1833563"/>
                  <a:ext cx="147638" cy="293688"/>
                </a:xfrm>
                <a:custGeom>
                  <a:avLst/>
                  <a:gdLst>
                    <a:gd name="T0" fmla="*/ 19 w 46"/>
                    <a:gd name="T1" fmla="*/ 92 h 92"/>
                    <a:gd name="T2" fmla="*/ 35 w 46"/>
                    <a:gd name="T3" fmla="*/ 89 h 92"/>
                    <a:gd name="T4" fmla="*/ 12 w 46"/>
                    <a:gd name="T5" fmla="*/ 0 h 92"/>
                    <a:gd name="T6" fmla="*/ 12 w 46"/>
                    <a:gd name="T7" fmla="*/ 0 h 92"/>
                    <a:gd name="T8" fmla="*/ 19 w 46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92">
                      <a:moveTo>
                        <a:pt x="19" y="92"/>
                      </a:moveTo>
                      <a:cubicBezTo>
                        <a:pt x="35" y="89"/>
                        <a:pt x="35" y="89"/>
                        <a:pt x="35" y="89"/>
                      </a:cubicBezTo>
                      <a:cubicBezTo>
                        <a:pt x="35" y="89"/>
                        <a:pt x="46" y="55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63"/>
                        <a:pt x="19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3" name="Freeform 119"/>
                <p:cNvSpPr>
                  <a:spLocks/>
                </p:cNvSpPr>
                <p:nvPr/>
              </p:nvSpPr>
              <p:spPr bwMode="auto">
                <a:xfrm>
                  <a:off x="3055938" y="1878013"/>
                  <a:ext cx="150813" cy="293688"/>
                </a:xfrm>
                <a:custGeom>
                  <a:avLst/>
                  <a:gdLst>
                    <a:gd name="T0" fmla="*/ 19 w 47"/>
                    <a:gd name="T1" fmla="*/ 92 h 92"/>
                    <a:gd name="T2" fmla="*/ 35 w 47"/>
                    <a:gd name="T3" fmla="*/ 90 h 92"/>
                    <a:gd name="T4" fmla="*/ 12 w 47"/>
                    <a:gd name="T5" fmla="*/ 0 h 92"/>
                    <a:gd name="T6" fmla="*/ 12 w 47"/>
                    <a:gd name="T7" fmla="*/ 0 h 92"/>
                    <a:gd name="T8" fmla="*/ 19 w 47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2">
                      <a:moveTo>
                        <a:pt x="19" y="92"/>
                      </a:moveTo>
                      <a:cubicBezTo>
                        <a:pt x="35" y="90"/>
                        <a:pt x="35" y="90"/>
                        <a:pt x="35" y="90"/>
                      </a:cubicBezTo>
                      <a:cubicBezTo>
                        <a:pt x="35" y="89"/>
                        <a:pt x="47" y="56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0" y="64"/>
                        <a:pt x="19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4" name="Freeform 121"/>
                <p:cNvSpPr>
                  <a:spLocks/>
                </p:cNvSpPr>
                <p:nvPr/>
              </p:nvSpPr>
              <p:spPr bwMode="auto">
                <a:xfrm>
                  <a:off x="2786063" y="2009776"/>
                  <a:ext cx="158750" cy="269875"/>
                </a:xfrm>
                <a:custGeom>
                  <a:avLst/>
                  <a:gdLst>
                    <a:gd name="T0" fmla="*/ 35 w 50"/>
                    <a:gd name="T1" fmla="*/ 85 h 85"/>
                    <a:gd name="T2" fmla="*/ 49 w 50"/>
                    <a:gd name="T3" fmla="*/ 78 h 85"/>
                    <a:gd name="T4" fmla="*/ 0 w 50"/>
                    <a:gd name="T5" fmla="*/ 0 h 85"/>
                    <a:gd name="T6" fmla="*/ 0 w 50"/>
                    <a:gd name="T7" fmla="*/ 0 h 85"/>
                    <a:gd name="T8" fmla="*/ 35 w 50"/>
                    <a:gd name="T9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85">
                      <a:moveTo>
                        <a:pt x="35" y="85"/>
                      </a:moveTo>
                      <a:cubicBezTo>
                        <a:pt x="49" y="78"/>
                        <a:pt x="49" y="78"/>
                        <a:pt x="49" y="78"/>
                      </a:cubicBezTo>
                      <a:cubicBezTo>
                        <a:pt x="49" y="78"/>
                        <a:pt x="50" y="4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8" y="65"/>
                        <a:pt x="35" y="8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5" name="Freeform 123"/>
                <p:cNvSpPr>
                  <a:spLocks/>
                </p:cNvSpPr>
                <p:nvPr/>
              </p:nvSpPr>
              <p:spPr bwMode="auto">
                <a:xfrm>
                  <a:off x="2505075" y="2193926"/>
                  <a:ext cx="225425" cy="227013"/>
                </a:xfrm>
                <a:custGeom>
                  <a:avLst/>
                  <a:gdLst>
                    <a:gd name="T0" fmla="*/ 60 w 71"/>
                    <a:gd name="T1" fmla="*/ 71 h 71"/>
                    <a:gd name="T2" fmla="*/ 71 w 71"/>
                    <a:gd name="T3" fmla="*/ 59 h 71"/>
                    <a:gd name="T4" fmla="*/ 0 w 71"/>
                    <a:gd name="T5" fmla="*/ 0 h 71"/>
                    <a:gd name="T6" fmla="*/ 0 w 71"/>
                    <a:gd name="T7" fmla="*/ 0 h 71"/>
                    <a:gd name="T8" fmla="*/ 6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60" y="71"/>
                      </a:move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59"/>
                        <a:pt x="61" y="2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8" y="59"/>
                        <a:pt x="6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6" name="Freeform 125"/>
                <p:cNvSpPr>
                  <a:spLocks/>
                </p:cNvSpPr>
                <p:nvPr/>
              </p:nvSpPr>
              <p:spPr bwMode="auto">
                <a:xfrm>
                  <a:off x="2297113" y="2401888"/>
                  <a:ext cx="227013" cy="225425"/>
                </a:xfrm>
                <a:custGeom>
                  <a:avLst/>
                  <a:gdLst>
                    <a:gd name="T0" fmla="*/ 60 w 71"/>
                    <a:gd name="T1" fmla="*/ 71 h 71"/>
                    <a:gd name="T2" fmla="*/ 71 w 71"/>
                    <a:gd name="T3" fmla="*/ 59 h 71"/>
                    <a:gd name="T4" fmla="*/ 0 w 71"/>
                    <a:gd name="T5" fmla="*/ 0 h 71"/>
                    <a:gd name="T6" fmla="*/ 0 w 71"/>
                    <a:gd name="T7" fmla="*/ 0 h 71"/>
                    <a:gd name="T8" fmla="*/ 6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60" y="71"/>
                      </a:move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59"/>
                        <a:pt x="61" y="2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8" y="59"/>
                        <a:pt x="6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7" name="Freeform 127"/>
                <p:cNvSpPr>
                  <a:spLocks/>
                </p:cNvSpPr>
                <p:nvPr/>
              </p:nvSpPr>
              <p:spPr bwMode="auto">
                <a:xfrm>
                  <a:off x="2124075" y="2690813"/>
                  <a:ext cx="274638" cy="157163"/>
                </a:xfrm>
                <a:custGeom>
                  <a:avLst/>
                  <a:gdLst>
                    <a:gd name="T0" fmla="*/ 78 w 86"/>
                    <a:gd name="T1" fmla="*/ 49 h 49"/>
                    <a:gd name="T2" fmla="*/ 86 w 86"/>
                    <a:gd name="T3" fmla="*/ 35 h 49"/>
                    <a:gd name="T4" fmla="*/ 0 w 86"/>
                    <a:gd name="T5" fmla="*/ 0 h 49"/>
                    <a:gd name="T6" fmla="*/ 0 w 86"/>
                    <a:gd name="T7" fmla="*/ 0 h 49"/>
                    <a:gd name="T8" fmla="*/ 78 w 86"/>
                    <a:gd name="T9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49">
                      <a:moveTo>
                        <a:pt x="78" y="49"/>
                      </a:move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66" y="6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5" y="48"/>
                        <a:pt x="78" y="4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8" name="Freeform 129"/>
                <p:cNvSpPr>
                  <a:spLocks/>
                </p:cNvSpPr>
                <p:nvPr/>
              </p:nvSpPr>
              <p:spPr bwMode="auto">
                <a:xfrm>
                  <a:off x="2012950" y="2990851"/>
                  <a:ext cx="293688" cy="117475"/>
                </a:xfrm>
                <a:custGeom>
                  <a:avLst/>
                  <a:gdLst>
                    <a:gd name="T0" fmla="*/ 0 w 92"/>
                    <a:gd name="T1" fmla="*/ 5 h 37"/>
                    <a:gd name="T2" fmla="*/ 89 w 92"/>
                    <a:gd name="T3" fmla="*/ 28 h 37"/>
                    <a:gd name="T4" fmla="*/ 89 w 92"/>
                    <a:gd name="T5" fmla="*/ 28 h 37"/>
                    <a:gd name="T6" fmla="*/ 92 w 92"/>
                    <a:gd name="T7" fmla="*/ 12 h 37"/>
                    <a:gd name="T8" fmla="*/ 42 w 92"/>
                    <a:gd name="T9" fmla="*/ 0 h 37"/>
                    <a:gd name="T10" fmla="*/ 42 w 92"/>
                    <a:gd name="T11" fmla="*/ 0 h 37"/>
                    <a:gd name="T12" fmla="*/ 0 w 92"/>
                    <a:gd name="T13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5"/>
                      </a:moveTo>
                      <a:cubicBezTo>
                        <a:pt x="0" y="5"/>
                        <a:pt x="56" y="37"/>
                        <a:pt x="89" y="28"/>
                      </a:cubicBezTo>
                      <a:cubicBezTo>
                        <a:pt x="89" y="28"/>
                        <a:pt x="89" y="28"/>
                        <a:pt x="89" y="28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91" y="12"/>
                        <a:pt x="76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0" y="0"/>
                        <a:pt x="16" y="1"/>
                        <a:pt x="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9" name="Freeform 131"/>
                <p:cNvSpPr>
                  <a:spLocks/>
                </p:cNvSpPr>
                <p:nvPr/>
              </p:nvSpPr>
              <p:spPr bwMode="auto">
                <a:xfrm>
                  <a:off x="1965325" y="3281363"/>
                  <a:ext cx="293688" cy="117475"/>
                </a:xfrm>
                <a:custGeom>
                  <a:avLst/>
                  <a:gdLst>
                    <a:gd name="T0" fmla="*/ 0 w 92"/>
                    <a:gd name="T1" fmla="*/ 5 h 37"/>
                    <a:gd name="T2" fmla="*/ 89 w 92"/>
                    <a:gd name="T3" fmla="*/ 27 h 37"/>
                    <a:gd name="T4" fmla="*/ 89 w 92"/>
                    <a:gd name="T5" fmla="*/ 27 h 37"/>
                    <a:gd name="T6" fmla="*/ 92 w 92"/>
                    <a:gd name="T7" fmla="*/ 12 h 37"/>
                    <a:gd name="T8" fmla="*/ 42 w 92"/>
                    <a:gd name="T9" fmla="*/ 0 h 37"/>
                    <a:gd name="T10" fmla="*/ 42 w 92"/>
                    <a:gd name="T11" fmla="*/ 0 h 37"/>
                    <a:gd name="T12" fmla="*/ 0 w 92"/>
                    <a:gd name="T13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5"/>
                      </a:moveTo>
                      <a:cubicBezTo>
                        <a:pt x="0" y="5"/>
                        <a:pt x="57" y="37"/>
                        <a:pt x="89" y="27"/>
                      </a:cubicBezTo>
                      <a:cubicBezTo>
                        <a:pt x="89" y="27"/>
                        <a:pt x="89" y="27"/>
                        <a:pt x="89" y="27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92" y="12"/>
                        <a:pt x="76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0" y="0"/>
                        <a:pt x="16" y="1"/>
                        <a:pt x="0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60" name="Freeform 133"/>
                <p:cNvSpPr>
                  <a:spLocks/>
                </p:cNvSpPr>
                <p:nvPr/>
              </p:nvSpPr>
              <p:spPr bwMode="auto">
                <a:xfrm>
                  <a:off x="2000250" y="3556001"/>
                  <a:ext cx="293688" cy="117475"/>
                </a:xfrm>
                <a:custGeom>
                  <a:avLst/>
                  <a:gdLst>
                    <a:gd name="T0" fmla="*/ 0 w 92"/>
                    <a:gd name="T1" fmla="*/ 25 h 37"/>
                    <a:gd name="T2" fmla="*/ 92 w 92"/>
                    <a:gd name="T3" fmla="*/ 18 h 37"/>
                    <a:gd name="T4" fmla="*/ 92 w 92"/>
                    <a:gd name="T5" fmla="*/ 18 h 37"/>
                    <a:gd name="T6" fmla="*/ 89 w 92"/>
                    <a:gd name="T7" fmla="*/ 2 h 37"/>
                    <a:gd name="T8" fmla="*/ 74 w 92"/>
                    <a:gd name="T9" fmla="*/ 0 h 37"/>
                    <a:gd name="T10" fmla="*/ 74 w 92"/>
                    <a:gd name="T11" fmla="*/ 0 h 37"/>
                    <a:gd name="T12" fmla="*/ 0 w 92"/>
                    <a:gd name="T13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7">
                      <a:moveTo>
                        <a:pt x="0" y="25"/>
                      </a:moveTo>
                      <a:cubicBezTo>
                        <a:pt x="0" y="25"/>
                        <a:pt x="64" y="37"/>
                        <a:pt x="92" y="18"/>
                      </a:cubicBezTo>
                      <a:cubicBezTo>
                        <a:pt x="92" y="18"/>
                        <a:pt x="92" y="18"/>
                        <a:pt x="92" y="18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9" y="2"/>
                        <a:pt x="84" y="0"/>
                        <a:pt x="74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58" y="0"/>
                        <a:pt x="33" y="4"/>
                        <a:pt x="0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61" name="Freeform 135"/>
                <p:cNvSpPr>
                  <a:spLocks/>
                </p:cNvSpPr>
                <p:nvPr/>
              </p:nvSpPr>
              <p:spPr bwMode="auto">
                <a:xfrm>
                  <a:off x="2092325" y="3800476"/>
                  <a:ext cx="271463" cy="157163"/>
                </a:xfrm>
                <a:custGeom>
                  <a:avLst/>
                  <a:gdLst>
                    <a:gd name="T0" fmla="*/ 0 w 85"/>
                    <a:gd name="T1" fmla="*/ 49 h 49"/>
                    <a:gd name="T2" fmla="*/ 85 w 85"/>
                    <a:gd name="T3" fmla="*/ 14 h 49"/>
                    <a:gd name="T4" fmla="*/ 85 w 85"/>
                    <a:gd name="T5" fmla="*/ 14 h 49"/>
                    <a:gd name="T6" fmla="*/ 78 w 85"/>
                    <a:gd name="T7" fmla="*/ 0 h 49"/>
                    <a:gd name="T8" fmla="*/ 78 w 85"/>
                    <a:gd name="T9" fmla="*/ 0 h 49"/>
                    <a:gd name="T10" fmla="*/ 78 w 85"/>
                    <a:gd name="T11" fmla="*/ 0 h 49"/>
                    <a:gd name="T12" fmla="*/ 0 w 85"/>
                    <a:gd name="T13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49">
                      <a:moveTo>
                        <a:pt x="0" y="49"/>
                      </a:moveTo>
                      <a:cubicBezTo>
                        <a:pt x="0" y="49"/>
                        <a:pt x="64" y="40"/>
                        <a:pt x="85" y="14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6" y="0"/>
                        <a:pt x="41" y="0"/>
                        <a:pt x="0" y="4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62" name="Freeform 137"/>
                <p:cNvSpPr>
                  <a:spLocks/>
                </p:cNvSpPr>
                <p:nvPr/>
              </p:nvSpPr>
              <p:spPr bwMode="auto">
                <a:xfrm>
                  <a:off x="2227263" y="4059238"/>
                  <a:ext cx="271463" cy="158750"/>
                </a:xfrm>
                <a:custGeom>
                  <a:avLst/>
                  <a:gdLst>
                    <a:gd name="T0" fmla="*/ 0 w 85"/>
                    <a:gd name="T1" fmla="*/ 50 h 50"/>
                    <a:gd name="T2" fmla="*/ 85 w 85"/>
                    <a:gd name="T3" fmla="*/ 14 h 50"/>
                    <a:gd name="T4" fmla="*/ 85 w 85"/>
                    <a:gd name="T5" fmla="*/ 14 h 50"/>
                    <a:gd name="T6" fmla="*/ 78 w 85"/>
                    <a:gd name="T7" fmla="*/ 0 h 50"/>
                    <a:gd name="T8" fmla="*/ 78 w 85"/>
                    <a:gd name="T9" fmla="*/ 0 h 50"/>
                    <a:gd name="T10" fmla="*/ 78 w 85"/>
                    <a:gd name="T11" fmla="*/ 0 h 50"/>
                    <a:gd name="T12" fmla="*/ 0 w 85"/>
                    <a:gd name="T13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50">
                      <a:moveTo>
                        <a:pt x="0" y="50"/>
                      </a:moveTo>
                      <a:cubicBezTo>
                        <a:pt x="0" y="50"/>
                        <a:pt x="65" y="41"/>
                        <a:pt x="85" y="14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6" y="0"/>
                        <a:pt x="42" y="1"/>
                        <a:pt x="0" y="5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63" name="Freeform 139"/>
                <p:cNvSpPr>
                  <a:spLocks/>
                </p:cNvSpPr>
                <p:nvPr/>
              </p:nvSpPr>
              <p:spPr bwMode="auto">
                <a:xfrm>
                  <a:off x="2454275" y="4240213"/>
                  <a:ext cx="225425" cy="227013"/>
                </a:xfrm>
                <a:custGeom>
                  <a:avLst/>
                  <a:gdLst>
                    <a:gd name="T0" fmla="*/ 0 w 71"/>
                    <a:gd name="T1" fmla="*/ 71 h 71"/>
                    <a:gd name="T2" fmla="*/ 71 w 71"/>
                    <a:gd name="T3" fmla="*/ 11 h 71"/>
                    <a:gd name="T4" fmla="*/ 71 w 71"/>
                    <a:gd name="T5" fmla="*/ 11 h 71"/>
                    <a:gd name="T6" fmla="*/ 59 w 71"/>
                    <a:gd name="T7" fmla="*/ 0 h 71"/>
                    <a:gd name="T8" fmla="*/ 0 w 71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71">
                      <a:moveTo>
                        <a:pt x="0" y="71"/>
                      </a:moveTo>
                      <a:cubicBezTo>
                        <a:pt x="0" y="71"/>
                        <a:pt x="59" y="43"/>
                        <a:pt x="71" y="11"/>
                      </a:cubicBezTo>
                      <a:cubicBezTo>
                        <a:pt x="71" y="11"/>
                        <a:pt x="71" y="11"/>
                        <a:pt x="71" y="11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25" y="10"/>
                        <a:pt x="0" y="7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64" name="Freeform 141"/>
                <p:cNvSpPr>
                  <a:spLocks/>
                </p:cNvSpPr>
                <p:nvPr/>
              </p:nvSpPr>
              <p:spPr bwMode="auto">
                <a:xfrm>
                  <a:off x="2720975" y="4397376"/>
                  <a:ext cx="157163" cy="274638"/>
                </a:xfrm>
                <a:custGeom>
                  <a:avLst/>
                  <a:gdLst>
                    <a:gd name="T0" fmla="*/ 0 w 49"/>
                    <a:gd name="T1" fmla="*/ 86 h 86"/>
                    <a:gd name="T2" fmla="*/ 49 w 49"/>
                    <a:gd name="T3" fmla="*/ 7 h 86"/>
                    <a:gd name="T4" fmla="*/ 49 w 49"/>
                    <a:gd name="T5" fmla="*/ 7 h 86"/>
                    <a:gd name="T6" fmla="*/ 35 w 49"/>
                    <a:gd name="T7" fmla="*/ 0 h 86"/>
                    <a:gd name="T8" fmla="*/ 0 w 49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86">
                      <a:moveTo>
                        <a:pt x="0" y="86"/>
                      </a:moveTo>
                      <a:cubicBezTo>
                        <a:pt x="0" y="86"/>
                        <a:pt x="47" y="41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0"/>
                        <a:pt x="5" y="20"/>
                        <a:pt x="0" y="8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65" name="Freeform 143"/>
                <p:cNvSpPr>
                  <a:spLocks/>
                </p:cNvSpPr>
                <p:nvPr/>
              </p:nvSpPr>
              <p:spPr bwMode="auto">
                <a:xfrm>
                  <a:off x="2979738" y="4530726"/>
                  <a:ext cx="160338" cy="274638"/>
                </a:xfrm>
                <a:custGeom>
                  <a:avLst/>
                  <a:gdLst>
                    <a:gd name="T0" fmla="*/ 0 w 50"/>
                    <a:gd name="T1" fmla="*/ 86 h 86"/>
                    <a:gd name="T2" fmla="*/ 50 w 50"/>
                    <a:gd name="T3" fmla="*/ 8 h 86"/>
                    <a:gd name="T4" fmla="*/ 50 w 50"/>
                    <a:gd name="T5" fmla="*/ 8 h 86"/>
                    <a:gd name="T6" fmla="*/ 35 w 50"/>
                    <a:gd name="T7" fmla="*/ 0 h 86"/>
                    <a:gd name="T8" fmla="*/ 0 w 50"/>
                    <a:gd name="T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86">
                      <a:moveTo>
                        <a:pt x="0" y="86"/>
                      </a:moveTo>
                      <a:cubicBezTo>
                        <a:pt x="0" y="86"/>
                        <a:pt x="48" y="42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1"/>
                        <a:pt x="6" y="21"/>
                        <a:pt x="0" y="8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66" name="Freeform 145"/>
                <p:cNvSpPr>
                  <a:spLocks/>
                </p:cNvSpPr>
                <p:nvPr/>
              </p:nvSpPr>
              <p:spPr bwMode="auto">
                <a:xfrm>
                  <a:off x="3267075" y="4575176"/>
                  <a:ext cx="147638" cy="293688"/>
                </a:xfrm>
                <a:custGeom>
                  <a:avLst/>
                  <a:gdLst>
                    <a:gd name="T0" fmla="*/ 15 w 46"/>
                    <a:gd name="T1" fmla="*/ 92 h 92"/>
                    <a:gd name="T2" fmla="*/ 37 w 46"/>
                    <a:gd name="T3" fmla="*/ 3 h 92"/>
                    <a:gd name="T4" fmla="*/ 37 w 46"/>
                    <a:gd name="T5" fmla="*/ 3 h 92"/>
                    <a:gd name="T6" fmla="*/ 21 w 46"/>
                    <a:gd name="T7" fmla="*/ 0 h 92"/>
                    <a:gd name="T8" fmla="*/ 15 w 46"/>
                    <a:gd name="T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92">
                      <a:moveTo>
                        <a:pt x="15" y="92"/>
                      </a:moveTo>
                      <a:cubicBezTo>
                        <a:pt x="15" y="92"/>
                        <a:pt x="46" y="35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0" y="28"/>
                        <a:pt x="15" y="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67" name="Freeform 147"/>
                <p:cNvSpPr>
                  <a:spLocks/>
                </p:cNvSpPr>
                <p:nvPr/>
              </p:nvSpPr>
              <p:spPr bwMode="auto">
                <a:xfrm>
                  <a:off x="3541713" y="4581526"/>
                  <a:ext cx="147638" cy="293688"/>
                </a:xfrm>
                <a:custGeom>
                  <a:avLst/>
                  <a:gdLst>
                    <a:gd name="T0" fmla="*/ 11 w 46"/>
                    <a:gd name="T1" fmla="*/ 2 h 92"/>
                    <a:gd name="T2" fmla="*/ 34 w 46"/>
                    <a:gd name="T3" fmla="*/ 92 h 92"/>
                    <a:gd name="T4" fmla="*/ 34 w 46"/>
                    <a:gd name="T5" fmla="*/ 92 h 92"/>
                    <a:gd name="T6" fmla="*/ 27 w 46"/>
                    <a:gd name="T7" fmla="*/ 0 h 92"/>
                    <a:gd name="T8" fmla="*/ 27 w 46"/>
                    <a:gd name="T9" fmla="*/ 0 h 92"/>
                    <a:gd name="T10" fmla="*/ 11 w 46"/>
                    <a:gd name="T11" fmla="*/ 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92">
                      <a:moveTo>
                        <a:pt x="11" y="2"/>
                      </a:moveTo>
                      <a:cubicBezTo>
                        <a:pt x="11" y="3"/>
                        <a:pt x="0" y="36"/>
                        <a:pt x="34" y="92"/>
                      </a:cubicBezTo>
                      <a:cubicBezTo>
                        <a:pt x="34" y="92"/>
                        <a:pt x="34" y="92"/>
                        <a:pt x="34" y="92"/>
                      </a:cubicBezTo>
                      <a:cubicBezTo>
                        <a:pt x="34" y="92"/>
                        <a:pt x="46" y="28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lnTo>
                        <a:pt x="11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68" name="Freeform 149"/>
                <p:cNvSpPr>
                  <a:spLocks/>
                </p:cNvSpPr>
                <p:nvPr/>
              </p:nvSpPr>
              <p:spPr bwMode="auto">
                <a:xfrm>
                  <a:off x="3832225" y="4533901"/>
                  <a:ext cx="146050" cy="293688"/>
                </a:xfrm>
                <a:custGeom>
                  <a:avLst/>
                  <a:gdLst>
                    <a:gd name="T0" fmla="*/ 11 w 46"/>
                    <a:gd name="T1" fmla="*/ 3 h 92"/>
                    <a:gd name="T2" fmla="*/ 34 w 46"/>
                    <a:gd name="T3" fmla="*/ 92 h 92"/>
                    <a:gd name="T4" fmla="*/ 34 w 46"/>
                    <a:gd name="T5" fmla="*/ 92 h 92"/>
                    <a:gd name="T6" fmla="*/ 27 w 46"/>
                    <a:gd name="T7" fmla="*/ 0 h 92"/>
                    <a:gd name="T8" fmla="*/ 27 w 46"/>
                    <a:gd name="T9" fmla="*/ 0 h 92"/>
                    <a:gd name="T10" fmla="*/ 11 w 46"/>
                    <a:gd name="T11" fmla="*/ 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92">
                      <a:moveTo>
                        <a:pt x="11" y="3"/>
                      </a:moveTo>
                      <a:cubicBezTo>
                        <a:pt x="11" y="3"/>
                        <a:pt x="0" y="36"/>
                        <a:pt x="34" y="92"/>
                      </a:cubicBezTo>
                      <a:cubicBezTo>
                        <a:pt x="34" y="92"/>
                        <a:pt x="34" y="92"/>
                        <a:pt x="34" y="92"/>
                      </a:cubicBezTo>
                      <a:cubicBezTo>
                        <a:pt x="34" y="92"/>
                        <a:pt x="46" y="28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lnTo>
                        <a:pt x="11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69" name="Freeform 151"/>
                <p:cNvSpPr>
                  <a:spLocks/>
                </p:cNvSpPr>
                <p:nvPr/>
              </p:nvSpPr>
              <p:spPr bwMode="auto">
                <a:xfrm>
                  <a:off x="4087813" y="4413251"/>
                  <a:ext cx="158750" cy="274638"/>
                </a:xfrm>
                <a:custGeom>
                  <a:avLst/>
                  <a:gdLst>
                    <a:gd name="T0" fmla="*/ 1 w 50"/>
                    <a:gd name="T1" fmla="*/ 8 h 86"/>
                    <a:gd name="T2" fmla="*/ 50 w 50"/>
                    <a:gd name="T3" fmla="*/ 86 h 86"/>
                    <a:gd name="T4" fmla="*/ 50 w 50"/>
                    <a:gd name="T5" fmla="*/ 86 h 86"/>
                    <a:gd name="T6" fmla="*/ 15 w 50"/>
                    <a:gd name="T7" fmla="*/ 0 h 86"/>
                    <a:gd name="T8" fmla="*/ 15 w 50"/>
                    <a:gd name="T9" fmla="*/ 0 h 86"/>
                    <a:gd name="T10" fmla="*/ 1 w 50"/>
                    <a:gd name="T11" fmla="*/ 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86">
                      <a:moveTo>
                        <a:pt x="1" y="8"/>
                      </a:moveTo>
                      <a:cubicBezTo>
                        <a:pt x="1" y="8"/>
                        <a:pt x="0" y="43"/>
                        <a:pt x="50" y="86"/>
                      </a:cubicBezTo>
                      <a:cubicBezTo>
                        <a:pt x="50" y="86"/>
                        <a:pt x="50" y="86"/>
                        <a:pt x="50" y="86"/>
                      </a:cubicBezTo>
                      <a:cubicBezTo>
                        <a:pt x="50" y="86"/>
                        <a:pt x="42" y="21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lnTo>
                        <a:pt x="1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70" name="Freeform 153"/>
                <p:cNvSpPr>
                  <a:spLocks/>
                </p:cNvSpPr>
                <p:nvPr/>
              </p:nvSpPr>
              <p:spPr bwMode="auto">
                <a:xfrm>
                  <a:off x="4295775" y="4265613"/>
                  <a:ext cx="225425" cy="227013"/>
                </a:xfrm>
                <a:custGeom>
                  <a:avLst/>
                  <a:gdLst>
                    <a:gd name="T0" fmla="*/ 0 w 71"/>
                    <a:gd name="T1" fmla="*/ 11 h 71"/>
                    <a:gd name="T2" fmla="*/ 71 w 71"/>
                    <a:gd name="T3" fmla="*/ 71 h 71"/>
                    <a:gd name="T4" fmla="*/ 71 w 71"/>
                    <a:gd name="T5" fmla="*/ 71 h 71"/>
                    <a:gd name="T6" fmla="*/ 11 w 71"/>
                    <a:gd name="T7" fmla="*/ 0 h 71"/>
                    <a:gd name="T8" fmla="*/ 11 w 71"/>
                    <a:gd name="T9" fmla="*/ 0 h 71"/>
                    <a:gd name="T10" fmla="*/ 0 w 71"/>
                    <a:gd name="T11" fmla="*/ 1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1">
                      <a:moveTo>
                        <a:pt x="0" y="11"/>
                      </a:moveTo>
                      <a:cubicBezTo>
                        <a:pt x="0" y="12"/>
                        <a:pt x="10" y="46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71"/>
                        <a:pt x="43" y="1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71" name="Freeform 155"/>
                <p:cNvSpPr>
                  <a:spLocks/>
                </p:cNvSpPr>
                <p:nvPr/>
              </p:nvSpPr>
              <p:spPr bwMode="auto">
                <a:xfrm>
                  <a:off x="4502150" y="4059238"/>
                  <a:ext cx="227013" cy="225425"/>
                </a:xfrm>
                <a:custGeom>
                  <a:avLst/>
                  <a:gdLst>
                    <a:gd name="T0" fmla="*/ 0 w 71"/>
                    <a:gd name="T1" fmla="*/ 11 h 71"/>
                    <a:gd name="T2" fmla="*/ 71 w 71"/>
                    <a:gd name="T3" fmla="*/ 71 h 71"/>
                    <a:gd name="T4" fmla="*/ 71 w 71"/>
                    <a:gd name="T5" fmla="*/ 71 h 71"/>
                    <a:gd name="T6" fmla="*/ 11 w 71"/>
                    <a:gd name="T7" fmla="*/ 0 h 71"/>
                    <a:gd name="T8" fmla="*/ 11 w 71"/>
                    <a:gd name="T9" fmla="*/ 0 h 71"/>
                    <a:gd name="T10" fmla="*/ 0 w 71"/>
                    <a:gd name="T11" fmla="*/ 1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1">
                      <a:moveTo>
                        <a:pt x="0" y="11"/>
                      </a:moveTo>
                      <a:cubicBezTo>
                        <a:pt x="0" y="12"/>
                        <a:pt x="10" y="45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71"/>
                        <a:pt x="43" y="1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72" name="Freeform 157"/>
                <p:cNvSpPr>
                  <a:spLocks/>
                </p:cNvSpPr>
                <p:nvPr/>
              </p:nvSpPr>
              <p:spPr bwMode="auto">
                <a:xfrm>
                  <a:off x="4618038" y="3829051"/>
                  <a:ext cx="273050" cy="160338"/>
                </a:xfrm>
                <a:custGeom>
                  <a:avLst/>
                  <a:gdLst>
                    <a:gd name="T0" fmla="*/ 0 w 86"/>
                    <a:gd name="T1" fmla="*/ 15 h 50"/>
                    <a:gd name="T2" fmla="*/ 86 w 86"/>
                    <a:gd name="T3" fmla="*/ 50 h 50"/>
                    <a:gd name="T4" fmla="*/ 86 w 86"/>
                    <a:gd name="T5" fmla="*/ 50 h 50"/>
                    <a:gd name="T6" fmla="*/ 7 w 86"/>
                    <a:gd name="T7" fmla="*/ 0 h 50"/>
                    <a:gd name="T8" fmla="*/ 7 w 86"/>
                    <a:gd name="T9" fmla="*/ 0 h 50"/>
                    <a:gd name="T10" fmla="*/ 0 w 86"/>
                    <a:gd name="T11" fmla="*/ 1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50">
                      <a:moveTo>
                        <a:pt x="0" y="15"/>
                      </a:moveTo>
                      <a:cubicBezTo>
                        <a:pt x="0" y="15"/>
                        <a:pt x="20" y="44"/>
                        <a:pt x="86" y="50"/>
                      </a:cubicBezTo>
                      <a:cubicBezTo>
                        <a:pt x="86" y="50"/>
                        <a:pt x="86" y="50"/>
                        <a:pt x="86" y="50"/>
                      </a:cubicBezTo>
                      <a:cubicBezTo>
                        <a:pt x="86" y="50"/>
                        <a:pt x="41" y="2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73" name="Freeform 159"/>
                <p:cNvSpPr>
                  <a:spLocks/>
                </p:cNvSpPr>
                <p:nvPr/>
              </p:nvSpPr>
              <p:spPr bwMode="auto">
                <a:xfrm>
                  <a:off x="4700588" y="3590926"/>
                  <a:ext cx="293688" cy="123825"/>
                </a:xfrm>
                <a:custGeom>
                  <a:avLst/>
                  <a:gdLst>
                    <a:gd name="T0" fmla="*/ 2 w 92"/>
                    <a:gd name="T1" fmla="*/ 2 h 39"/>
                    <a:gd name="T2" fmla="*/ 0 w 92"/>
                    <a:gd name="T3" fmla="*/ 18 h 39"/>
                    <a:gd name="T4" fmla="*/ 92 w 92"/>
                    <a:gd name="T5" fmla="*/ 24 h 39"/>
                    <a:gd name="T6" fmla="*/ 92 w 92"/>
                    <a:gd name="T7" fmla="*/ 24 h 39"/>
                    <a:gd name="T8" fmla="*/ 16 w 92"/>
                    <a:gd name="T9" fmla="*/ 0 h 39"/>
                    <a:gd name="T10" fmla="*/ 16 w 92"/>
                    <a:gd name="T11" fmla="*/ 0 h 39"/>
                    <a:gd name="T12" fmla="*/ 2 w 92"/>
                    <a:gd name="T13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9">
                      <a:moveTo>
                        <a:pt x="2" y="2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28" y="39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24"/>
                        <a:pt x="48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1" y="0"/>
                        <a:pt x="6" y="1"/>
                        <a:pt x="2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74" name="Freeform 161"/>
                <p:cNvSpPr>
                  <a:spLocks/>
                </p:cNvSpPr>
                <p:nvPr/>
              </p:nvSpPr>
              <p:spPr bwMode="auto">
                <a:xfrm>
                  <a:off x="4748213" y="3348038"/>
                  <a:ext cx="293688" cy="120650"/>
                </a:xfrm>
                <a:custGeom>
                  <a:avLst/>
                  <a:gdLst>
                    <a:gd name="T0" fmla="*/ 1 w 92"/>
                    <a:gd name="T1" fmla="*/ 3 h 38"/>
                    <a:gd name="T2" fmla="*/ 0 w 92"/>
                    <a:gd name="T3" fmla="*/ 19 h 38"/>
                    <a:gd name="T4" fmla="*/ 92 w 92"/>
                    <a:gd name="T5" fmla="*/ 18 h 38"/>
                    <a:gd name="T6" fmla="*/ 92 w 92"/>
                    <a:gd name="T7" fmla="*/ 18 h 38"/>
                    <a:gd name="T8" fmla="*/ 21 w 92"/>
                    <a:gd name="T9" fmla="*/ 0 h 38"/>
                    <a:gd name="T10" fmla="*/ 21 w 92"/>
                    <a:gd name="T11" fmla="*/ 0 h 38"/>
                    <a:gd name="T12" fmla="*/ 1 w 92"/>
                    <a:gd name="T1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38">
                      <a:moveTo>
                        <a:pt x="1" y="3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30" y="38"/>
                        <a:pt x="92" y="18"/>
                      </a:cubicBezTo>
                      <a:cubicBezTo>
                        <a:pt x="92" y="18"/>
                        <a:pt x="92" y="18"/>
                        <a:pt x="92" y="18"/>
                      </a:cubicBezTo>
                      <a:cubicBezTo>
                        <a:pt x="92" y="18"/>
                        <a:pt x="53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4" y="0"/>
                        <a:pt x="7" y="1"/>
                        <a:pt x="1" y="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87" name="组合 286"/>
            <p:cNvGrpSpPr/>
            <p:nvPr/>
          </p:nvGrpSpPr>
          <p:grpSpPr>
            <a:xfrm>
              <a:off x="8359485" y="2352120"/>
              <a:ext cx="1227672" cy="1118361"/>
              <a:chOff x="3186066" y="1803060"/>
              <a:chExt cx="1648460" cy="1118361"/>
            </a:xfrm>
          </p:grpSpPr>
          <p:sp>
            <p:nvSpPr>
              <p:cNvPr id="288" name="Text Box 17"/>
              <p:cNvSpPr txBox="1">
                <a:spLocks noChangeArrowheads="1"/>
              </p:cNvSpPr>
              <p:nvPr/>
            </p:nvSpPr>
            <p:spPr bwMode="auto">
              <a:xfrm>
                <a:off x="3256405" y="1803060"/>
                <a:ext cx="1376363" cy="418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添加文本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9" name="Rectangle 44"/>
              <p:cNvSpPr/>
              <p:nvPr/>
            </p:nvSpPr>
            <p:spPr>
              <a:xfrm>
                <a:off x="3186066" y="2168907"/>
                <a:ext cx="1648460" cy="752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您的内容打在这里，或复制文本后在此粘贴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2141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07890" y="1799346"/>
            <a:ext cx="7072312" cy="3482975"/>
            <a:chOff x="1358950" y="1173758"/>
            <a:chExt cx="7072312" cy="34829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67C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2509341" y="1597733"/>
            <a:ext cx="2422525" cy="193675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067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509341" y="1597733"/>
            <a:ext cx="2238375" cy="1554163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8A81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9463229" y="5028321"/>
            <a:ext cx="198437" cy="198438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0"/>
          <p:cNvSpPr txBox="1"/>
          <p:nvPr/>
        </p:nvSpPr>
        <p:spPr>
          <a:xfrm>
            <a:off x="2754476" y="1877758"/>
            <a:ext cx="116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mtClean="0">
                <a:solidFill>
                  <a:srgbClr val="F8F8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7200" dirty="0">
              <a:solidFill>
                <a:srgbClr val="F8F8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71"/>
          <p:cNvSpPr txBox="1"/>
          <p:nvPr/>
        </p:nvSpPr>
        <p:spPr>
          <a:xfrm>
            <a:off x="4604984" y="2794081"/>
            <a:ext cx="4038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3200" b="1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32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r>
              <a:rPr lang="zh-CN" altLang="en-US" sz="3200" b="1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870975" y="1719901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zh-CN" altLang="zh-CN" sz="20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sz="1600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3"/>
          <p:cNvSpPr txBox="1"/>
          <p:nvPr/>
        </p:nvSpPr>
        <p:spPr>
          <a:xfrm>
            <a:off x="3494864" y="3386794"/>
            <a:ext cx="531795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zh-CN" altLang="en-US" sz="160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peech-and-audience_65883"/>
          <p:cNvSpPr>
            <a:spLocks noChangeAspect="1"/>
          </p:cNvSpPr>
          <p:nvPr/>
        </p:nvSpPr>
        <p:spPr bwMode="auto">
          <a:xfrm>
            <a:off x="8297337" y="4617074"/>
            <a:ext cx="543025" cy="609685"/>
          </a:xfrm>
          <a:custGeom>
            <a:avLst/>
            <a:gdLst>
              <a:gd name="T0" fmla="*/ 346 w 554"/>
              <a:gd name="T1" fmla="*/ 179 h 623"/>
              <a:gd name="T2" fmla="*/ 553 w 554"/>
              <a:gd name="T3" fmla="*/ 101 h 623"/>
              <a:gd name="T4" fmla="*/ 300 w 554"/>
              <a:gd name="T5" fmla="*/ 101 h 623"/>
              <a:gd name="T6" fmla="*/ 277 w 554"/>
              <a:gd name="T7" fmla="*/ 178 h 623"/>
              <a:gd name="T8" fmla="*/ 283 w 554"/>
              <a:gd name="T9" fmla="*/ 189 h 623"/>
              <a:gd name="T10" fmla="*/ 480 w 554"/>
              <a:gd name="T11" fmla="*/ 48 h 623"/>
              <a:gd name="T12" fmla="*/ 480 w 554"/>
              <a:gd name="T13" fmla="*/ 74 h 623"/>
              <a:gd name="T14" fmla="*/ 358 w 554"/>
              <a:gd name="T15" fmla="*/ 61 h 623"/>
              <a:gd name="T16" fmla="*/ 372 w 554"/>
              <a:gd name="T17" fmla="*/ 91 h 623"/>
              <a:gd name="T18" fmla="*/ 493 w 554"/>
              <a:gd name="T19" fmla="*/ 104 h 623"/>
              <a:gd name="T20" fmla="*/ 372 w 554"/>
              <a:gd name="T21" fmla="*/ 118 h 623"/>
              <a:gd name="T22" fmla="*/ 372 w 554"/>
              <a:gd name="T23" fmla="*/ 91 h 623"/>
              <a:gd name="T24" fmla="*/ 480 w 554"/>
              <a:gd name="T25" fmla="*/ 134 h 623"/>
              <a:gd name="T26" fmla="*/ 480 w 554"/>
              <a:gd name="T27" fmla="*/ 161 h 623"/>
              <a:gd name="T28" fmla="*/ 358 w 554"/>
              <a:gd name="T29" fmla="*/ 148 h 623"/>
              <a:gd name="T30" fmla="*/ 554 w 554"/>
              <a:gd name="T31" fmla="*/ 592 h 623"/>
              <a:gd name="T32" fmla="*/ 30 w 554"/>
              <a:gd name="T33" fmla="*/ 623 h 623"/>
              <a:gd name="T34" fmla="*/ 21 w 554"/>
              <a:gd name="T35" fmla="*/ 563 h 623"/>
              <a:gd name="T36" fmla="*/ 14 w 554"/>
              <a:gd name="T37" fmla="*/ 462 h 623"/>
              <a:gd name="T38" fmla="*/ 54 w 554"/>
              <a:gd name="T39" fmla="*/ 433 h 623"/>
              <a:gd name="T40" fmla="*/ 105 w 554"/>
              <a:gd name="T41" fmla="*/ 319 h 623"/>
              <a:gd name="T42" fmla="*/ 155 w 554"/>
              <a:gd name="T43" fmla="*/ 433 h 623"/>
              <a:gd name="T44" fmla="*/ 190 w 554"/>
              <a:gd name="T45" fmla="*/ 448 h 623"/>
              <a:gd name="T46" fmla="*/ 226 w 554"/>
              <a:gd name="T47" fmla="*/ 433 h 623"/>
              <a:gd name="T48" fmla="*/ 277 w 554"/>
              <a:gd name="T49" fmla="*/ 319 h 623"/>
              <a:gd name="T50" fmla="*/ 327 w 554"/>
              <a:gd name="T51" fmla="*/ 433 h 623"/>
              <a:gd name="T52" fmla="*/ 363 w 554"/>
              <a:gd name="T53" fmla="*/ 448 h 623"/>
              <a:gd name="T54" fmla="*/ 398 w 554"/>
              <a:gd name="T55" fmla="*/ 433 h 623"/>
              <a:gd name="T56" fmla="*/ 449 w 554"/>
              <a:gd name="T57" fmla="*/ 319 h 623"/>
              <a:gd name="T58" fmla="*/ 499 w 554"/>
              <a:gd name="T59" fmla="*/ 433 h 623"/>
              <a:gd name="T60" fmla="*/ 539 w 554"/>
              <a:gd name="T61" fmla="*/ 462 h 623"/>
              <a:gd name="T62" fmla="*/ 532 w 554"/>
              <a:gd name="T63" fmla="*/ 563 h 623"/>
              <a:gd name="T64" fmla="*/ 0 w 554"/>
              <a:gd name="T65" fmla="*/ 246 h 623"/>
              <a:gd name="T66" fmla="*/ 42 w 554"/>
              <a:gd name="T67" fmla="*/ 226 h 623"/>
              <a:gd name="T68" fmla="*/ 53 w 554"/>
              <a:gd name="T69" fmla="*/ 169 h 623"/>
              <a:gd name="T70" fmla="*/ 98 w 554"/>
              <a:gd name="T71" fmla="*/ 136 h 623"/>
              <a:gd name="T72" fmla="*/ 155 w 554"/>
              <a:gd name="T73" fmla="*/ 7 h 623"/>
              <a:gd name="T74" fmla="*/ 213 w 554"/>
              <a:gd name="T75" fmla="*/ 136 h 623"/>
              <a:gd name="T76" fmla="*/ 257 w 554"/>
              <a:gd name="T77" fmla="*/ 169 h 623"/>
              <a:gd name="T78" fmla="*/ 269 w 554"/>
              <a:gd name="T79" fmla="*/ 226 h 623"/>
              <a:gd name="T80" fmla="*/ 311 w 554"/>
              <a:gd name="T81" fmla="*/ 246 h 623"/>
              <a:gd name="T82" fmla="*/ 286 w 554"/>
              <a:gd name="T83" fmla="*/ 266 h 623"/>
              <a:gd name="T84" fmla="*/ 277 w 554"/>
              <a:gd name="T85" fmla="*/ 291 h 623"/>
              <a:gd name="T86" fmla="*/ 105 w 554"/>
              <a:gd name="T87" fmla="*/ 291 h 623"/>
              <a:gd name="T88" fmla="*/ 25 w 554"/>
              <a:gd name="T89" fmla="*/ 266 h 623"/>
              <a:gd name="T90" fmla="*/ 0 w 554"/>
              <a:gd name="T91" fmla="*/ 246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54" h="623">
                <a:moveTo>
                  <a:pt x="283" y="189"/>
                </a:moveTo>
                <a:lnTo>
                  <a:pt x="346" y="179"/>
                </a:lnTo>
                <a:cubicBezTo>
                  <a:pt x="369" y="194"/>
                  <a:pt x="397" y="202"/>
                  <a:pt x="427" y="202"/>
                </a:cubicBezTo>
                <a:cubicBezTo>
                  <a:pt x="496" y="202"/>
                  <a:pt x="553" y="157"/>
                  <a:pt x="553" y="101"/>
                </a:cubicBezTo>
                <a:cubicBezTo>
                  <a:pt x="553" y="45"/>
                  <a:pt x="496" y="0"/>
                  <a:pt x="427" y="0"/>
                </a:cubicBezTo>
                <a:cubicBezTo>
                  <a:pt x="357" y="0"/>
                  <a:pt x="300" y="45"/>
                  <a:pt x="300" y="101"/>
                </a:cubicBezTo>
                <a:cubicBezTo>
                  <a:pt x="300" y="115"/>
                  <a:pt x="304" y="129"/>
                  <a:pt x="311" y="142"/>
                </a:cubicBezTo>
                <a:lnTo>
                  <a:pt x="277" y="178"/>
                </a:lnTo>
                <a:cubicBezTo>
                  <a:pt x="275" y="180"/>
                  <a:pt x="274" y="183"/>
                  <a:pt x="276" y="186"/>
                </a:cubicBezTo>
                <a:cubicBezTo>
                  <a:pt x="277" y="188"/>
                  <a:pt x="280" y="190"/>
                  <a:pt x="283" y="189"/>
                </a:cubicBezTo>
                <a:close/>
                <a:moveTo>
                  <a:pt x="372" y="48"/>
                </a:moveTo>
                <a:lnTo>
                  <a:pt x="480" y="48"/>
                </a:lnTo>
                <a:cubicBezTo>
                  <a:pt x="487" y="48"/>
                  <a:pt x="493" y="54"/>
                  <a:pt x="493" y="61"/>
                </a:cubicBezTo>
                <a:cubicBezTo>
                  <a:pt x="493" y="68"/>
                  <a:pt x="487" y="74"/>
                  <a:pt x="480" y="74"/>
                </a:cubicBezTo>
                <a:lnTo>
                  <a:pt x="372" y="74"/>
                </a:lnTo>
                <a:cubicBezTo>
                  <a:pt x="364" y="74"/>
                  <a:pt x="358" y="68"/>
                  <a:pt x="358" y="61"/>
                </a:cubicBezTo>
                <a:cubicBezTo>
                  <a:pt x="358" y="54"/>
                  <a:pt x="364" y="48"/>
                  <a:pt x="372" y="48"/>
                </a:cubicBezTo>
                <a:close/>
                <a:moveTo>
                  <a:pt x="372" y="91"/>
                </a:moveTo>
                <a:lnTo>
                  <a:pt x="480" y="91"/>
                </a:lnTo>
                <a:cubicBezTo>
                  <a:pt x="487" y="91"/>
                  <a:pt x="493" y="97"/>
                  <a:pt x="493" y="104"/>
                </a:cubicBezTo>
                <a:cubicBezTo>
                  <a:pt x="493" y="112"/>
                  <a:pt x="487" y="118"/>
                  <a:pt x="480" y="118"/>
                </a:cubicBezTo>
                <a:lnTo>
                  <a:pt x="372" y="118"/>
                </a:lnTo>
                <a:cubicBezTo>
                  <a:pt x="364" y="118"/>
                  <a:pt x="358" y="112"/>
                  <a:pt x="358" y="104"/>
                </a:cubicBezTo>
                <a:cubicBezTo>
                  <a:pt x="358" y="97"/>
                  <a:pt x="364" y="91"/>
                  <a:pt x="372" y="91"/>
                </a:cubicBezTo>
                <a:close/>
                <a:moveTo>
                  <a:pt x="372" y="134"/>
                </a:moveTo>
                <a:lnTo>
                  <a:pt x="480" y="134"/>
                </a:lnTo>
                <a:cubicBezTo>
                  <a:pt x="487" y="134"/>
                  <a:pt x="493" y="140"/>
                  <a:pt x="493" y="148"/>
                </a:cubicBezTo>
                <a:cubicBezTo>
                  <a:pt x="493" y="155"/>
                  <a:pt x="487" y="161"/>
                  <a:pt x="480" y="161"/>
                </a:cubicBezTo>
                <a:lnTo>
                  <a:pt x="372" y="161"/>
                </a:lnTo>
                <a:cubicBezTo>
                  <a:pt x="364" y="161"/>
                  <a:pt x="358" y="155"/>
                  <a:pt x="358" y="148"/>
                </a:cubicBezTo>
                <a:cubicBezTo>
                  <a:pt x="358" y="140"/>
                  <a:pt x="364" y="134"/>
                  <a:pt x="372" y="134"/>
                </a:cubicBezTo>
                <a:close/>
                <a:moveTo>
                  <a:pt x="554" y="592"/>
                </a:moveTo>
                <a:cubicBezTo>
                  <a:pt x="554" y="609"/>
                  <a:pt x="540" y="623"/>
                  <a:pt x="523" y="623"/>
                </a:cubicBezTo>
                <a:lnTo>
                  <a:pt x="30" y="623"/>
                </a:lnTo>
                <a:cubicBezTo>
                  <a:pt x="13" y="623"/>
                  <a:pt x="0" y="609"/>
                  <a:pt x="0" y="592"/>
                </a:cubicBezTo>
                <a:cubicBezTo>
                  <a:pt x="0" y="579"/>
                  <a:pt x="9" y="567"/>
                  <a:pt x="21" y="563"/>
                </a:cubicBezTo>
                <a:cubicBezTo>
                  <a:pt x="17" y="558"/>
                  <a:pt x="14" y="552"/>
                  <a:pt x="14" y="545"/>
                </a:cubicBezTo>
                <a:lnTo>
                  <a:pt x="14" y="462"/>
                </a:lnTo>
                <a:cubicBezTo>
                  <a:pt x="14" y="446"/>
                  <a:pt x="28" y="433"/>
                  <a:pt x="44" y="433"/>
                </a:cubicBezTo>
                <a:lnTo>
                  <a:pt x="54" y="433"/>
                </a:lnTo>
                <a:cubicBezTo>
                  <a:pt x="43" y="421"/>
                  <a:pt x="36" y="405"/>
                  <a:pt x="36" y="387"/>
                </a:cubicBezTo>
                <a:cubicBezTo>
                  <a:pt x="36" y="349"/>
                  <a:pt x="67" y="319"/>
                  <a:pt x="105" y="319"/>
                </a:cubicBezTo>
                <a:cubicBezTo>
                  <a:pt x="142" y="319"/>
                  <a:pt x="173" y="349"/>
                  <a:pt x="173" y="387"/>
                </a:cubicBezTo>
                <a:cubicBezTo>
                  <a:pt x="173" y="405"/>
                  <a:pt x="166" y="421"/>
                  <a:pt x="155" y="433"/>
                </a:cubicBezTo>
                <a:lnTo>
                  <a:pt x="165" y="433"/>
                </a:lnTo>
                <a:cubicBezTo>
                  <a:pt x="176" y="433"/>
                  <a:pt x="185" y="439"/>
                  <a:pt x="190" y="448"/>
                </a:cubicBezTo>
                <a:cubicBezTo>
                  <a:pt x="195" y="439"/>
                  <a:pt x="205" y="433"/>
                  <a:pt x="216" y="433"/>
                </a:cubicBezTo>
                <a:lnTo>
                  <a:pt x="226" y="433"/>
                </a:lnTo>
                <a:cubicBezTo>
                  <a:pt x="215" y="421"/>
                  <a:pt x="209" y="405"/>
                  <a:pt x="209" y="387"/>
                </a:cubicBezTo>
                <a:cubicBezTo>
                  <a:pt x="209" y="349"/>
                  <a:pt x="239" y="319"/>
                  <a:pt x="277" y="319"/>
                </a:cubicBezTo>
                <a:cubicBezTo>
                  <a:pt x="314" y="319"/>
                  <a:pt x="345" y="349"/>
                  <a:pt x="345" y="387"/>
                </a:cubicBezTo>
                <a:cubicBezTo>
                  <a:pt x="345" y="405"/>
                  <a:pt x="338" y="421"/>
                  <a:pt x="327" y="433"/>
                </a:cubicBezTo>
                <a:lnTo>
                  <a:pt x="337" y="433"/>
                </a:lnTo>
                <a:cubicBezTo>
                  <a:pt x="348" y="433"/>
                  <a:pt x="358" y="439"/>
                  <a:pt x="363" y="448"/>
                </a:cubicBezTo>
                <a:cubicBezTo>
                  <a:pt x="368" y="439"/>
                  <a:pt x="377" y="433"/>
                  <a:pt x="388" y="433"/>
                </a:cubicBezTo>
                <a:lnTo>
                  <a:pt x="398" y="433"/>
                </a:lnTo>
                <a:cubicBezTo>
                  <a:pt x="387" y="421"/>
                  <a:pt x="381" y="405"/>
                  <a:pt x="381" y="387"/>
                </a:cubicBezTo>
                <a:cubicBezTo>
                  <a:pt x="381" y="349"/>
                  <a:pt x="411" y="319"/>
                  <a:pt x="449" y="319"/>
                </a:cubicBezTo>
                <a:cubicBezTo>
                  <a:pt x="487" y="319"/>
                  <a:pt x="517" y="349"/>
                  <a:pt x="517" y="387"/>
                </a:cubicBezTo>
                <a:cubicBezTo>
                  <a:pt x="517" y="405"/>
                  <a:pt x="510" y="421"/>
                  <a:pt x="499" y="433"/>
                </a:cubicBezTo>
                <a:lnTo>
                  <a:pt x="509" y="433"/>
                </a:lnTo>
                <a:cubicBezTo>
                  <a:pt x="525" y="433"/>
                  <a:pt x="539" y="446"/>
                  <a:pt x="539" y="462"/>
                </a:cubicBezTo>
                <a:lnTo>
                  <a:pt x="539" y="545"/>
                </a:lnTo>
                <a:cubicBezTo>
                  <a:pt x="539" y="552"/>
                  <a:pt x="536" y="558"/>
                  <a:pt x="532" y="563"/>
                </a:cubicBezTo>
                <a:cubicBezTo>
                  <a:pt x="544" y="567"/>
                  <a:pt x="554" y="579"/>
                  <a:pt x="554" y="592"/>
                </a:cubicBezTo>
                <a:close/>
                <a:moveTo>
                  <a:pt x="0" y="246"/>
                </a:moveTo>
                <a:cubicBezTo>
                  <a:pt x="0" y="234"/>
                  <a:pt x="9" y="226"/>
                  <a:pt x="20" y="226"/>
                </a:cubicBezTo>
                <a:lnTo>
                  <a:pt x="42" y="226"/>
                </a:lnTo>
                <a:lnTo>
                  <a:pt x="53" y="226"/>
                </a:lnTo>
                <a:lnTo>
                  <a:pt x="53" y="169"/>
                </a:lnTo>
                <a:cubicBezTo>
                  <a:pt x="53" y="151"/>
                  <a:pt x="68" y="136"/>
                  <a:pt x="86" y="136"/>
                </a:cubicBezTo>
                <a:lnTo>
                  <a:pt x="98" y="136"/>
                </a:lnTo>
                <a:cubicBezTo>
                  <a:pt x="85" y="122"/>
                  <a:pt x="78" y="104"/>
                  <a:pt x="78" y="84"/>
                </a:cubicBezTo>
                <a:cubicBezTo>
                  <a:pt x="78" y="41"/>
                  <a:pt x="113" y="7"/>
                  <a:pt x="155" y="7"/>
                </a:cubicBezTo>
                <a:cubicBezTo>
                  <a:pt x="198" y="7"/>
                  <a:pt x="233" y="41"/>
                  <a:pt x="233" y="84"/>
                </a:cubicBezTo>
                <a:cubicBezTo>
                  <a:pt x="233" y="104"/>
                  <a:pt x="225" y="122"/>
                  <a:pt x="213" y="136"/>
                </a:cubicBezTo>
                <a:lnTo>
                  <a:pt x="224" y="136"/>
                </a:lnTo>
                <a:cubicBezTo>
                  <a:pt x="242" y="136"/>
                  <a:pt x="257" y="151"/>
                  <a:pt x="257" y="169"/>
                </a:cubicBezTo>
                <a:lnTo>
                  <a:pt x="257" y="226"/>
                </a:lnTo>
                <a:lnTo>
                  <a:pt x="269" y="226"/>
                </a:lnTo>
                <a:lnTo>
                  <a:pt x="291" y="226"/>
                </a:lnTo>
                <a:cubicBezTo>
                  <a:pt x="302" y="226"/>
                  <a:pt x="311" y="234"/>
                  <a:pt x="311" y="246"/>
                </a:cubicBezTo>
                <a:cubicBezTo>
                  <a:pt x="311" y="257"/>
                  <a:pt x="302" y="266"/>
                  <a:pt x="291" y="266"/>
                </a:cubicBezTo>
                <a:lnTo>
                  <a:pt x="286" y="266"/>
                </a:lnTo>
                <a:lnTo>
                  <a:pt x="281" y="291"/>
                </a:lnTo>
                <a:cubicBezTo>
                  <a:pt x="280" y="291"/>
                  <a:pt x="278" y="291"/>
                  <a:pt x="277" y="291"/>
                </a:cubicBezTo>
                <a:cubicBezTo>
                  <a:pt x="239" y="291"/>
                  <a:pt x="207" y="312"/>
                  <a:pt x="191" y="344"/>
                </a:cubicBezTo>
                <a:cubicBezTo>
                  <a:pt x="175" y="312"/>
                  <a:pt x="142" y="291"/>
                  <a:pt x="105" y="291"/>
                </a:cubicBezTo>
                <a:cubicBezTo>
                  <a:pt x="77" y="291"/>
                  <a:pt x="52" y="303"/>
                  <a:pt x="34" y="321"/>
                </a:cubicBezTo>
                <a:lnTo>
                  <a:pt x="25" y="266"/>
                </a:lnTo>
                <a:lnTo>
                  <a:pt x="20" y="266"/>
                </a:lnTo>
                <a:cubicBezTo>
                  <a:pt x="9" y="266"/>
                  <a:pt x="0" y="257"/>
                  <a:pt x="0" y="2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0577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 rot="2881072">
            <a:off x="8905211" y="1000097"/>
            <a:ext cx="822482" cy="4037493"/>
            <a:chOff x="7267259" y="1044734"/>
            <a:chExt cx="822482" cy="4037493"/>
          </a:xfrm>
          <a:solidFill>
            <a:schemeClr val="bg1">
              <a:lumMod val="85000"/>
            </a:schemeClr>
          </a:solidFill>
        </p:grpSpPr>
        <p:sp>
          <p:nvSpPr>
            <p:cNvPr id="3" name="Isosceles Triangle 7"/>
            <p:cNvSpPr/>
            <p:nvPr/>
          </p:nvSpPr>
          <p:spPr>
            <a:xfrm flipV="1">
              <a:off x="7352320" y="4245333"/>
              <a:ext cx="657770" cy="83689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Isosceles Triangle 8"/>
            <p:cNvSpPr/>
            <p:nvPr/>
          </p:nvSpPr>
          <p:spPr>
            <a:xfrm flipV="1">
              <a:off x="7548590" y="4744769"/>
              <a:ext cx="265230" cy="33745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9"/>
            <p:cNvSpPr/>
            <p:nvPr/>
          </p:nvSpPr>
          <p:spPr>
            <a:xfrm>
              <a:off x="7267259" y="385600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10"/>
            <p:cNvSpPr/>
            <p:nvPr/>
          </p:nvSpPr>
          <p:spPr>
            <a:xfrm>
              <a:off x="7570798" y="3894918"/>
              <a:ext cx="95276" cy="952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11"/>
            <p:cNvSpPr/>
            <p:nvPr/>
          </p:nvSpPr>
          <p:spPr>
            <a:xfrm>
              <a:off x="7919620" y="385600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12"/>
            <p:cNvSpPr/>
            <p:nvPr/>
          </p:nvSpPr>
          <p:spPr>
            <a:xfrm>
              <a:off x="7267259" y="3403432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13"/>
            <p:cNvSpPr/>
            <p:nvPr/>
          </p:nvSpPr>
          <p:spPr>
            <a:xfrm>
              <a:off x="7296727" y="2993851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14"/>
            <p:cNvSpPr/>
            <p:nvPr/>
          </p:nvSpPr>
          <p:spPr>
            <a:xfrm>
              <a:off x="7267259" y="2440885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5"/>
            <p:cNvSpPr/>
            <p:nvPr/>
          </p:nvSpPr>
          <p:spPr>
            <a:xfrm>
              <a:off x="7267259" y="104473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6"/>
            <p:cNvSpPr/>
            <p:nvPr/>
          </p:nvSpPr>
          <p:spPr>
            <a:xfrm>
              <a:off x="7267259" y="146999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7"/>
            <p:cNvSpPr/>
            <p:nvPr/>
          </p:nvSpPr>
          <p:spPr>
            <a:xfrm>
              <a:off x="7291064" y="1962969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8"/>
            <p:cNvSpPr/>
            <p:nvPr/>
          </p:nvSpPr>
          <p:spPr>
            <a:xfrm>
              <a:off x="7895562" y="104473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9"/>
            <p:cNvSpPr/>
            <p:nvPr/>
          </p:nvSpPr>
          <p:spPr>
            <a:xfrm>
              <a:off x="7613815" y="1058172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20"/>
            <p:cNvSpPr/>
            <p:nvPr/>
          </p:nvSpPr>
          <p:spPr>
            <a:xfrm>
              <a:off x="7952024" y="1908621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21"/>
            <p:cNvSpPr/>
            <p:nvPr/>
          </p:nvSpPr>
          <p:spPr>
            <a:xfrm>
              <a:off x="7901222" y="1476677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22"/>
            <p:cNvSpPr/>
            <p:nvPr/>
          </p:nvSpPr>
          <p:spPr>
            <a:xfrm>
              <a:off x="7919619" y="2134959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23"/>
            <p:cNvSpPr/>
            <p:nvPr/>
          </p:nvSpPr>
          <p:spPr>
            <a:xfrm>
              <a:off x="7952024" y="2740585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24"/>
            <p:cNvSpPr/>
            <p:nvPr/>
          </p:nvSpPr>
          <p:spPr>
            <a:xfrm>
              <a:off x="7919619" y="3028083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5"/>
            <p:cNvSpPr/>
            <p:nvPr/>
          </p:nvSpPr>
          <p:spPr>
            <a:xfrm>
              <a:off x="7952024" y="3531482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6"/>
            <p:cNvSpPr/>
            <p:nvPr/>
          </p:nvSpPr>
          <p:spPr>
            <a:xfrm>
              <a:off x="7596594" y="2138619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7"/>
            <p:cNvSpPr/>
            <p:nvPr/>
          </p:nvSpPr>
          <p:spPr>
            <a:xfrm>
              <a:off x="7634066" y="2440884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8"/>
            <p:cNvSpPr/>
            <p:nvPr/>
          </p:nvSpPr>
          <p:spPr>
            <a:xfrm>
              <a:off x="7440711" y="3050167"/>
              <a:ext cx="247155" cy="247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9"/>
            <p:cNvSpPr/>
            <p:nvPr/>
          </p:nvSpPr>
          <p:spPr>
            <a:xfrm>
              <a:off x="7510488" y="1313645"/>
              <a:ext cx="247155" cy="2471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30"/>
            <p:cNvSpPr/>
            <p:nvPr/>
          </p:nvSpPr>
          <p:spPr>
            <a:xfrm>
              <a:off x="7719126" y="1763283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31"/>
            <p:cNvSpPr/>
            <p:nvPr/>
          </p:nvSpPr>
          <p:spPr>
            <a:xfrm>
              <a:off x="7681205" y="3573917"/>
              <a:ext cx="170121" cy="1701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32"/>
            <p:cNvSpPr/>
            <p:nvPr/>
          </p:nvSpPr>
          <p:spPr>
            <a:xfrm>
              <a:off x="7508503" y="2735020"/>
              <a:ext cx="105312" cy="1053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33"/>
            <p:cNvCxnSpPr>
              <a:stCxn id="5" idx="6"/>
              <a:endCxn id="6" idx="2"/>
            </p:cNvCxnSpPr>
            <p:nvPr/>
          </p:nvCxnSpPr>
          <p:spPr>
            <a:xfrm>
              <a:off x="7437380" y="3941064"/>
              <a:ext cx="133418" cy="149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4"/>
            <p:cNvCxnSpPr>
              <a:stCxn id="6" idx="6"/>
              <a:endCxn id="7" idx="2"/>
            </p:cNvCxnSpPr>
            <p:nvPr/>
          </p:nvCxnSpPr>
          <p:spPr>
            <a:xfrm flipV="1">
              <a:off x="7666074" y="3941064"/>
              <a:ext cx="253546" cy="149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5"/>
            <p:cNvCxnSpPr>
              <a:stCxn id="7" idx="0"/>
              <a:endCxn id="21" idx="4"/>
            </p:cNvCxnSpPr>
            <p:nvPr/>
          </p:nvCxnSpPr>
          <p:spPr>
            <a:xfrm flipH="1" flipV="1">
              <a:off x="8004680" y="3636794"/>
              <a:ext cx="1" cy="21920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6"/>
            <p:cNvCxnSpPr>
              <a:stCxn id="21" idx="0"/>
              <a:endCxn id="20" idx="4"/>
            </p:cNvCxnSpPr>
            <p:nvPr/>
          </p:nvCxnSpPr>
          <p:spPr>
            <a:xfrm flipV="1">
              <a:off x="8004680" y="3198203"/>
              <a:ext cx="0" cy="33327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7"/>
            <p:cNvCxnSpPr>
              <a:stCxn id="20" idx="0"/>
              <a:endCxn id="19" idx="4"/>
            </p:cNvCxnSpPr>
            <p:nvPr/>
          </p:nvCxnSpPr>
          <p:spPr>
            <a:xfrm flipV="1">
              <a:off x="8004680" y="2845897"/>
              <a:ext cx="0" cy="18218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8"/>
            <p:cNvCxnSpPr>
              <a:stCxn id="19" idx="0"/>
              <a:endCxn id="18" idx="4"/>
            </p:cNvCxnSpPr>
            <p:nvPr/>
          </p:nvCxnSpPr>
          <p:spPr>
            <a:xfrm flipV="1">
              <a:off x="8004680" y="2305080"/>
              <a:ext cx="1" cy="43550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9"/>
            <p:cNvCxnSpPr>
              <a:stCxn id="18" idx="0"/>
              <a:endCxn id="16" idx="4"/>
            </p:cNvCxnSpPr>
            <p:nvPr/>
          </p:nvCxnSpPr>
          <p:spPr>
            <a:xfrm flipH="1" flipV="1">
              <a:off x="8004680" y="2013933"/>
              <a:ext cx="1" cy="12102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40"/>
            <p:cNvCxnSpPr>
              <a:stCxn id="16" idx="0"/>
              <a:endCxn id="17" idx="4"/>
            </p:cNvCxnSpPr>
            <p:nvPr/>
          </p:nvCxnSpPr>
          <p:spPr>
            <a:xfrm flipH="1" flipV="1">
              <a:off x="7986283" y="1646798"/>
              <a:ext cx="18397" cy="26182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1"/>
            <p:cNvCxnSpPr>
              <a:stCxn id="17" idx="0"/>
              <a:endCxn id="14" idx="4"/>
            </p:cNvCxnSpPr>
            <p:nvPr/>
          </p:nvCxnSpPr>
          <p:spPr>
            <a:xfrm flipH="1" flipV="1">
              <a:off x="7980623" y="1214855"/>
              <a:ext cx="5660" cy="26182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2"/>
            <p:cNvCxnSpPr>
              <a:stCxn id="14" idx="2"/>
              <a:endCxn id="15" idx="6"/>
            </p:cNvCxnSpPr>
            <p:nvPr/>
          </p:nvCxnSpPr>
          <p:spPr>
            <a:xfrm flipH="1" flipV="1">
              <a:off x="7719127" y="1110828"/>
              <a:ext cx="176435" cy="1896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3"/>
            <p:cNvCxnSpPr>
              <a:stCxn id="15" idx="2"/>
              <a:endCxn id="11" idx="6"/>
            </p:cNvCxnSpPr>
            <p:nvPr/>
          </p:nvCxnSpPr>
          <p:spPr>
            <a:xfrm flipH="1">
              <a:off x="7437380" y="1110828"/>
              <a:ext cx="176435" cy="1896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4"/>
            <p:cNvCxnSpPr>
              <a:stCxn id="11" idx="4"/>
              <a:endCxn id="12" idx="0"/>
            </p:cNvCxnSpPr>
            <p:nvPr/>
          </p:nvCxnSpPr>
          <p:spPr>
            <a:xfrm>
              <a:off x="7352320" y="1214855"/>
              <a:ext cx="0" cy="2551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5"/>
            <p:cNvCxnSpPr>
              <a:stCxn id="12" idx="4"/>
              <a:endCxn id="13" idx="0"/>
            </p:cNvCxnSpPr>
            <p:nvPr/>
          </p:nvCxnSpPr>
          <p:spPr>
            <a:xfrm flipH="1">
              <a:off x="7343720" y="1640115"/>
              <a:ext cx="8600" cy="32285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6"/>
            <p:cNvCxnSpPr>
              <a:stCxn id="13" idx="4"/>
              <a:endCxn id="10" idx="0"/>
            </p:cNvCxnSpPr>
            <p:nvPr/>
          </p:nvCxnSpPr>
          <p:spPr>
            <a:xfrm>
              <a:off x="7343720" y="2068281"/>
              <a:ext cx="8600" cy="37260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7"/>
            <p:cNvCxnSpPr>
              <a:stCxn id="10" idx="4"/>
              <a:endCxn id="9" idx="0"/>
            </p:cNvCxnSpPr>
            <p:nvPr/>
          </p:nvCxnSpPr>
          <p:spPr>
            <a:xfrm flipH="1">
              <a:off x="7349383" y="2611006"/>
              <a:ext cx="2937" cy="38284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8"/>
            <p:cNvCxnSpPr>
              <a:stCxn id="9" idx="4"/>
              <a:endCxn id="8" idx="0"/>
            </p:cNvCxnSpPr>
            <p:nvPr/>
          </p:nvCxnSpPr>
          <p:spPr>
            <a:xfrm>
              <a:off x="7349383" y="3099163"/>
              <a:ext cx="2937" cy="30426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9"/>
            <p:cNvCxnSpPr>
              <a:stCxn id="8" idx="4"/>
              <a:endCxn id="5" idx="0"/>
            </p:cNvCxnSpPr>
            <p:nvPr/>
          </p:nvCxnSpPr>
          <p:spPr>
            <a:xfrm>
              <a:off x="7352320" y="3573553"/>
              <a:ext cx="0" cy="282450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0"/>
            <p:cNvCxnSpPr>
              <a:stCxn id="5" idx="7"/>
              <a:endCxn id="27" idx="2"/>
            </p:cNvCxnSpPr>
            <p:nvPr/>
          </p:nvCxnSpPr>
          <p:spPr>
            <a:xfrm flipV="1">
              <a:off x="7412466" y="3658978"/>
              <a:ext cx="268739" cy="2219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1"/>
            <p:cNvCxnSpPr>
              <a:stCxn id="27" idx="6"/>
              <a:endCxn id="7" idx="1"/>
            </p:cNvCxnSpPr>
            <p:nvPr/>
          </p:nvCxnSpPr>
          <p:spPr>
            <a:xfrm>
              <a:off x="7851326" y="3658978"/>
              <a:ext cx="93208" cy="22193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2"/>
            <p:cNvCxnSpPr>
              <a:stCxn id="27" idx="4"/>
              <a:endCxn id="6" idx="7"/>
            </p:cNvCxnSpPr>
            <p:nvPr/>
          </p:nvCxnSpPr>
          <p:spPr>
            <a:xfrm flipH="1">
              <a:off x="7652121" y="3744038"/>
              <a:ext cx="114145" cy="16483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3"/>
            <p:cNvCxnSpPr>
              <a:stCxn id="27" idx="1"/>
              <a:endCxn id="8" idx="6"/>
            </p:cNvCxnSpPr>
            <p:nvPr/>
          </p:nvCxnSpPr>
          <p:spPr>
            <a:xfrm flipH="1" flipV="1">
              <a:off x="7437380" y="3488493"/>
              <a:ext cx="268739" cy="11033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4"/>
            <p:cNvCxnSpPr>
              <a:stCxn id="8" idx="7"/>
              <a:endCxn id="24" idx="3"/>
            </p:cNvCxnSpPr>
            <p:nvPr/>
          </p:nvCxnSpPr>
          <p:spPr>
            <a:xfrm flipV="1">
              <a:off x="7412466" y="3261127"/>
              <a:ext cx="64440" cy="16721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5"/>
            <p:cNvCxnSpPr>
              <a:stCxn id="24" idx="6"/>
              <a:endCxn id="20" idx="2"/>
            </p:cNvCxnSpPr>
            <p:nvPr/>
          </p:nvCxnSpPr>
          <p:spPr>
            <a:xfrm flipV="1">
              <a:off x="7687866" y="3113143"/>
              <a:ext cx="231753" cy="6060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6"/>
            <p:cNvCxnSpPr>
              <a:stCxn id="21" idx="1"/>
              <a:endCxn id="24" idx="5"/>
            </p:cNvCxnSpPr>
            <p:nvPr/>
          </p:nvCxnSpPr>
          <p:spPr>
            <a:xfrm flipH="1" flipV="1">
              <a:off x="7651671" y="3261127"/>
              <a:ext cx="315776" cy="28577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7"/>
            <p:cNvCxnSpPr>
              <a:stCxn id="27" idx="0"/>
              <a:endCxn id="20" idx="3"/>
            </p:cNvCxnSpPr>
            <p:nvPr/>
          </p:nvCxnSpPr>
          <p:spPr>
            <a:xfrm flipV="1">
              <a:off x="7766266" y="3173289"/>
              <a:ext cx="178267" cy="40062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8"/>
            <p:cNvCxnSpPr>
              <a:stCxn id="20" idx="1"/>
              <a:endCxn id="28" idx="5"/>
            </p:cNvCxnSpPr>
            <p:nvPr/>
          </p:nvCxnSpPr>
          <p:spPr>
            <a:xfrm flipH="1" flipV="1">
              <a:off x="7598392" y="2824909"/>
              <a:ext cx="346141" cy="22808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9"/>
            <p:cNvCxnSpPr>
              <a:stCxn id="9" idx="7"/>
              <a:endCxn id="28" idx="3"/>
            </p:cNvCxnSpPr>
            <p:nvPr/>
          </p:nvCxnSpPr>
          <p:spPr>
            <a:xfrm flipV="1">
              <a:off x="7386616" y="2824909"/>
              <a:ext cx="137310" cy="18436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60"/>
            <p:cNvCxnSpPr>
              <a:stCxn id="28" idx="7"/>
              <a:endCxn id="23" idx="3"/>
            </p:cNvCxnSpPr>
            <p:nvPr/>
          </p:nvCxnSpPr>
          <p:spPr>
            <a:xfrm flipV="1">
              <a:off x="7598392" y="2586091"/>
              <a:ext cx="60588" cy="16435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1"/>
            <p:cNvCxnSpPr>
              <a:stCxn id="19" idx="1"/>
              <a:endCxn id="23" idx="5"/>
            </p:cNvCxnSpPr>
            <p:nvPr/>
          </p:nvCxnSpPr>
          <p:spPr>
            <a:xfrm flipH="1" flipV="1">
              <a:off x="7779273" y="2586091"/>
              <a:ext cx="188174" cy="16991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2"/>
            <p:cNvCxnSpPr>
              <a:stCxn id="24" idx="0"/>
              <a:endCxn id="28" idx="4"/>
            </p:cNvCxnSpPr>
            <p:nvPr/>
          </p:nvCxnSpPr>
          <p:spPr>
            <a:xfrm flipH="1" flipV="1">
              <a:off x="7561159" y="2840332"/>
              <a:ext cx="3130" cy="20983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3"/>
            <p:cNvCxnSpPr>
              <a:stCxn id="28" idx="0"/>
              <a:endCxn id="10" idx="5"/>
            </p:cNvCxnSpPr>
            <p:nvPr/>
          </p:nvCxnSpPr>
          <p:spPr>
            <a:xfrm flipH="1" flipV="1">
              <a:off x="7412466" y="2586092"/>
              <a:ext cx="148693" cy="14892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4"/>
            <p:cNvCxnSpPr>
              <a:stCxn id="10" idx="7"/>
              <a:endCxn id="22" idx="3"/>
            </p:cNvCxnSpPr>
            <p:nvPr/>
          </p:nvCxnSpPr>
          <p:spPr>
            <a:xfrm flipV="1">
              <a:off x="7412466" y="2228508"/>
              <a:ext cx="199551" cy="237291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5"/>
            <p:cNvCxnSpPr>
              <a:stCxn id="22" idx="1"/>
              <a:endCxn id="13" idx="6"/>
            </p:cNvCxnSpPr>
            <p:nvPr/>
          </p:nvCxnSpPr>
          <p:spPr>
            <a:xfrm flipH="1" flipV="1">
              <a:off x="7396376" y="2015625"/>
              <a:ext cx="215641" cy="138417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6"/>
            <p:cNvCxnSpPr>
              <a:stCxn id="13" idx="7"/>
              <a:endCxn id="26" idx="2"/>
            </p:cNvCxnSpPr>
            <p:nvPr/>
          </p:nvCxnSpPr>
          <p:spPr>
            <a:xfrm flipV="1">
              <a:off x="7380953" y="1815939"/>
              <a:ext cx="338173" cy="162453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7"/>
            <p:cNvCxnSpPr>
              <a:stCxn id="22" idx="0"/>
              <a:endCxn id="26" idx="4"/>
            </p:cNvCxnSpPr>
            <p:nvPr/>
          </p:nvCxnSpPr>
          <p:spPr>
            <a:xfrm flipV="1">
              <a:off x="7649250" y="1868595"/>
              <a:ext cx="122532" cy="270024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8"/>
            <p:cNvCxnSpPr>
              <a:stCxn id="23" idx="0"/>
              <a:endCxn id="22" idx="5"/>
            </p:cNvCxnSpPr>
            <p:nvPr/>
          </p:nvCxnSpPr>
          <p:spPr>
            <a:xfrm flipH="1" flipV="1">
              <a:off x="7686483" y="2228508"/>
              <a:ext cx="32644" cy="21237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9"/>
            <p:cNvCxnSpPr>
              <a:stCxn id="22" idx="7"/>
              <a:endCxn id="16" idx="2"/>
            </p:cNvCxnSpPr>
            <p:nvPr/>
          </p:nvCxnSpPr>
          <p:spPr>
            <a:xfrm flipV="1">
              <a:off x="7686483" y="1961277"/>
              <a:ext cx="265541" cy="19276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70"/>
            <p:cNvCxnSpPr>
              <a:stCxn id="16" idx="1"/>
              <a:endCxn id="26" idx="6"/>
            </p:cNvCxnSpPr>
            <p:nvPr/>
          </p:nvCxnSpPr>
          <p:spPr>
            <a:xfrm flipH="1" flipV="1">
              <a:off x="7824438" y="1815939"/>
              <a:ext cx="143009" cy="10810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71"/>
            <p:cNvCxnSpPr>
              <a:stCxn id="26" idx="7"/>
              <a:endCxn id="17" idx="3"/>
            </p:cNvCxnSpPr>
            <p:nvPr/>
          </p:nvCxnSpPr>
          <p:spPr>
            <a:xfrm flipV="1">
              <a:off x="7809015" y="1621884"/>
              <a:ext cx="117121" cy="156822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2"/>
            <p:cNvCxnSpPr>
              <a:stCxn id="26" idx="1"/>
              <a:endCxn id="25" idx="4"/>
            </p:cNvCxnSpPr>
            <p:nvPr/>
          </p:nvCxnSpPr>
          <p:spPr>
            <a:xfrm flipH="1" flipV="1">
              <a:off x="7634066" y="1560800"/>
              <a:ext cx="100483" cy="217906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3"/>
            <p:cNvCxnSpPr>
              <a:stCxn id="12" idx="7"/>
              <a:endCxn id="25" idx="2"/>
            </p:cNvCxnSpPr>
            <p:nvPr/>
          </p:nvCxnSpPr>
          <p:spPr>
            <a:xfrm flipV="1">
              <a:off x="7412466" y="1437223"/>
              <a:ext cx="98022" cy="57685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4"/>
            <p:cNvCxnSpPr>
              <a:stCxn id="25" idx="1"/>
              <a:endCxn id="11" idx="5"/>
            </p:cNvCxnSpPr>
            <p:nvPr/>
          </p:nvCxnSpPr>
          <p:spPr>
            <a:xfrm flipH="1" flipV="1">
              <a:off x="7412466" y="1189941"/>
              <a:ext cx="134217" cy="15989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5"/>
            <p:cNvCxnSpPr>
              <a:stCxn id="25" idx="0"/>
              <a:endCxn id="15" idx="4"/>
            </p:cNvCxnSpPr>
            <p:nvPr/>
          </p:nvCxnSpPr>
          <p:spPr>
            <a:xfrm flipV="1">
              <a:off x="7634066" y="1163484"/>
              <a:ext cx="32405" cy="150161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6"/>
            <p:cNvCxnSpPr>
              <a:stCxn id="25" idx="7"/>
              <a:endCxn id="14" idx="3"/>
            </p:cNvCxnSpPr>
            <p:nvPr/>
          </p:nvCxnSpPr>
          <p:spPr>
            <a:xfrm flipV="1">
              <a:off x="7721448" y="1189941"/>
              <a:ext cx="199028" cy="159899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7"/>
            <p:cNvCxnSpPr>
              <a:stCxn id="25" idx="6"/>
              <a:endCxn id="17" idx="1"/>
            </p:cNvCxnSpPr>
            <p:nvPr/>
          </p:nvCxnSpPr>
          <p:spPr>
            <a:xfrm>
              <a:off x="7757643" y="1437223"/>
              <a:ext cx="168493" cy="64368"/>
            </a:xfrm>
            <a:prstGeom prst="line">
              <a:avLst/>
            </a:pr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8"/>
            <p:cNvSpPr/>
            <p:nvPr/>
          </p:nvSpPr>
          <p:spPr>
            <a:xfrm>
              <a:off x="7551064" y="4701628"/>
              <a:ext cx="260282" cy="862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Freeform 13"/>
          <p:cNvSpPr>
            <a:spLocks noEditPoints="1"/>
          </p:cNvSpPr>
          <p:nvPr/>
        </p:nvSpPr>
        <p:spPr bwMode="auto">
          <a:xfrm>
            <a:off x="2842215" y="4469771"/>
            <a:ext cx="4886699" cy="1225106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7" name="TextBox 81"/>
          <p:cNvSpPr txBox="1"/>
          <p:nvPr/>
        </p:nvSpPr>
        <p:spPr>
          <a:xfrm>
            <a:off x="2851629" y="3209386"/>
            <a:ext cx="3999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您的内容打在这里，或者复制文本后，在此框中选择粘贴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.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您的内容打在这里，或者复制文本后，在此框中选择粘贴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您的内容打在这里，或者复制文本后，在此框中选择粘贴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您的内容打在这里，或者复制文本后，在此框中选择粘贴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898135" y="281285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添加标题文字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1311280" y="2817248"/>
            <a:ext cx="1403498" cy="1403498"/>
            <a:chOff x="1311280" y="2817248"/>
            <a:chExt cx="1403498" cy="1403498"/>
          </a:xfrm>
        </p:grpSpPr>
        <p:sp>
          <p:nvSpPr>
            <p:cNvPr id="76" name="Oval 80"/>
            <p:cNvSpPr/>
            <p:nvPr/>
          </p:nvSpPr>
          <p:spPr>
            <a:xfrm>
              <a:off x="1311280" y="2817248"/>
              <a:ext cx="1403498" cy="140349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1" name="自由: 形状 80"/>
            <p:cNvSpPr/>
            <p:nvPr/>
          </p:nvSpPr>
          <p:spPr>
            <a:xfrm>
              <a:off x="1719031" y="3199604"/>
              <a:ext cx="585552" cy="638786"/>
            </a:xfrm>
            <a:custGeom>
              <a:avLst/>
              <a:gdLst/>
              <a:ahLst/>
              <a:cxnLst/>
              <a:rect l="l" t="t" r="r" b="b"/>
              <a:pathLst>
                <a:path w="179614" h="195943">
                  <a:moveTo>
                    <a:pt x="44138" y="89807"/>
                  </a:moveTo>
                  <a:cubicBezTo>
                    <a:pt x="44904" y="89807"/>
                    <a:pt x="46690" y="90721"/>
                    <a:pt x="49496" y="92550"/>
                  </a:cubicBezTo>
                  <a:cubicBezTo>
                    <a:pt x="52303" y="94378"/>
                    <a:pt x="55470" y="96419"/>
                    <a:pt x="59000" y="98673"/>
                  </a:cubicBezTo>
                  <a:cubicBezTo>
                    <a:pt x="62529" y="100927"/>
                    <a:pt x="67122" y="102968"/>
                    <a:pt x="72777" y="104796"/>
                  </a:cubicBezTo>
                  <a:cubicBezTo>
                    <a:pt x="78432" y="106625"/>
                    <a:pt x="84109" y="107539"/>
                    <a:pt x="89807" y="107539"/>
                  </a:cubicBezTo>
                  <a:cubicBezTo>
                    <a:pt x="95505" y="107539"/>
                    <a:pt x="101182" y="106625"/>
                    <a:pt x="106837" y="104796"/>
                  </a:cubicBezTo>
                  <a:cubicBezTo>
                    <a:pt x="112493" y="102968"/>
                    <a:pt x="117085" y="100927"/>
                    <a:pt x="120615" y="98673"/>
                  </a:cubicBezTo>
                  <a:cubicBezTo>
                    <a:pt x="124144" y="96419"/>
                    <a:pt x="127312" y="94378"/>
                    <a:pt x="130118" y="92550"/>
                  </a:cubicBezTo>
                  <a:cubicBezTo>
                    <a:pt x="132925" y="90721"/>
                    <a:pt x="134711" y="89807"/>
                    <a:pt x="135476" y="89807"/>
                  </a:cubicBezTo>
                  <a:cubicBezTo>
                    <a:pt x="140664" y="89807"/>
                    <a:pt x="145405" y="90657"/>
                    <a:pt x="149700" y="92358"/>
                  </a:cubicBezTo>
                  <a:cubicBezTo>
                    <a:pt x="153995" y="94059"/>
                    <a:pt x="157630" y="96334"/>
                    <a:pt x="160607" y="99183"/>
                  </a:cubicBezTo>
                  <a:cubicBezTo>
                    <a:pt x="163583" y="102032"/>
                    <a:pt x="166220" y="105476"/>
                    <a:pt x="168516" y="109516"/>
                  </a:cubicBezTo>
                  <a:cubicBezTo>
                    <a:pt x="170812" y="113556"/>
                    <a:pt x="172641" y="117702"/>
                    <a:pt x="174001" y="121954"/>
                  </a:cubicBezTo>
                  <a:cubicBezTo>
                    <a:pt x="175362" y="126206"/>
                    <a:pt x="176489" y="130820"/>
                    <a:pt x="177382" y="135795"/>
                  </a:cubicBezTo>
                  <a:cubicBezTo>
                    <a:pt x="178275" y="140770"/>
                    <a:pt x="178870" y="145405"/>
                    <a:pt x="179168" y="149700"/>
                  </a:cubicBezTo>
                  <a:cubicBezTo>
                    <a:pt x="179466" y="153994"/>
                    <a:pt x="179614" y="158395"/>
                    <a:pt x="179614" y="162903"/>
                  </a:cubicBezTo>
                  <a:cubicBezTo>
                    <a:pt x="179614" y="173108"/>
                    <a:pt x="176510" y="181166"/>
                    <a:pt x="170302" y="187077"/>
                  </a:cubicBezTo>
                  <a:cubicBezTo>
                    <a:pt x="164094" y="192987"/>
                    <a:pt x="155844" y="195943"/>
                    <a:pt x="145554" y="195943"/>
                  </a:cubicBezTo>
                  <a:lnTo>
                    <a:pt x="34060" y="195943"/>
                  </a:lnTo>
                  <a:cubicBezTo>
                    <a:pt x="23770" y="195943"/>
                    <a:pt x="15521" y="192987"/>
                    <a:pt x="9312" y="187077"/>
                  </a:cubicBezTo>
                  <a:cubicBezTo>
                    <a:pt x="3104" y="181166"/>
                    <a:pt x="0" y="173108"/>
                    <a:pt x="0" y="162903"/>
                  </a:cubicBezTo>
                  <a:cubicBezTo>
                    <a:pt x="0" y="158395"/>
                    <a:pt x="149" y="153994"/>
                    <a:pt x="447" y="149700"/>
                  </a:cubicBezTo>
                  <a:cubicBezTo>
                    <a:pt x="744" y="145405"/>
                    <a:pt x="1340" y="140770"/>
                    <a:pt x="2232" y="135795"/>
                  </a:cubicBezTo>
                  <a:cubicBezTo>
                    <a:pt x="3125" y="130820"/>
                    <a:pt x="4252" y="126206"/>
                    <a:pt x="5613" y="121954"/>
                  </a:cubicBezTo>
                  <a:cubicBezTo>
                    <a:pt x="6974" y="117702"/>
                    <a:pt x="8802" y="113556"/>
                    <a:pt x="11098" y="109516"/>
                  </a:cubicBezTo>
                  <a:cubicBezTo>
                    <a:pt x="13395" y="105476"/>
                    <a:pt x="16031" y="102032"/>
                    <a:pt x="19008" y="99183"/>
                  </a:cubicBezTo>
                  <a:cubicBezTo>
                    <a:pt x="21984" y="96334"/>
                    <a:pt x="25620" y="94059"/>
                    <a:pt x="29915" y="92358"/>
                  </a:cubicBezTo>
                  <a:cubicBezTo>
                    <a:pt x="34209" y="90657"/>
                    <a:pt x="38951" y="89807"/>
                    <a:pt x="44138" y="89807"/>
                  </a:cubicBezTo>
                  <a:close/>
                  <a:moveTo>
                    <a:pt x="89807" y="0"/>
                  </a:moveTo>
                  <a:cubicBezTo>
                    <a:pt x="103329" y="0"/>
                    <a:pt x="114874" y="4784"/>
                    <a:pt x="124442" y="14351"/>
                  </a:cubicBezTo>
                  <a:cubicBezTo>
                    <a:pt x="134009" y="23919"/>
                    <a:pt x="138793" y="35463"/>
                    <a:pt x="138793" y="48986"/>
                  </a:cubicBezTo>
                  <a:cubicBezTo>
                    <a:pt x="138793" y="62508"/>
                    <a:pt x="134009" y="74052"/>
                    <a:pt x="124442" y="83620"/>
                  </a:cubicBezTo>
                  <a:cubicBezTo>
                    <a:pt x="114874" y="93188"/>
                    <a:pt x="103329" y="97971"/>
                    <a:pt x="89807" y="97971"/>
                  </a:cubicBezTo>
                  <a:cubicBezTo>
                    <a:pt x="76285" y="97971"/>
                    <a:pt x="64740" y="93188"/>
                    <a:pt x="55173" y="83620"/>
                  </a:cubicBezTo>
                  <a:cubicBezTo>
                    <a:pt x="45605" y="74052"/>
                    <a:pt x="40822" y="62508"/>
                    <a:pt x="40822" y="48986"/>
                  </a:cubicBezTo>
                  <a:cubicBezTo>
                    <a:pt x="40822" y="35463"/>
                    <a:pt x="45605" y="23919"/>
                    <a:pt x="55173" y="14351"/>
                  </a:cubicBezTo>
                  <a:cubicBezTo>
                    <a:pt x="64740" y="4784"/>
                    <a:pt x="76285" y="0"/>
                    <a:pt x="898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361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17 0.12916 L -0.40117 0.12939 C -0.40091 0.12963 -0.39492 0.13356 -0.39323 0.13472 C -0.39192 0.13518 -0.39075 0.13541 -0.38971 0.13611 C -0.38919 0.13634 -0.38867 0.13703 -0.38776 0.1375 C -0.38698 0.13796 -0.38554 0.13819 -0.38476 0.13889 C -0.38424 0.13912 -0.38307 0.13981 -0.38229 0.14004 C -0.38125 0.14074 -0.38073 0.14097 -0.37929 0.14143 C -0.37604 0.14305 -0.37734 0.14351 -0.37304 0.14421 C -0.36992 0.1449 -0.3664 0.14514 -0.36393 0.1456 C -0.36289 0.14652 -0.36041 0.14814 -0.35924 0.14838 L -0.33841 0.15115 C -0.33763 0.15162 -0.3362 0.15231 -0.33541 0.15254 C -0.33268 0.15324 -0.33021 0.15301 -0.32747 0.15393 C -0.32578 0.15439 -0.32422 0.15601 -0.32278 0.15671 C -0.31679 0.15879 -0.32031 0.15787 -0.31185 0.15949 C -0.30638 0.16273 -0.31315 0.15879 -0.30638 0.16203 C -0.30612 0.1625 -0.30495 0.16319 -0.30416 0.16342 C -0.30247 0.16412 -0.30117 0.16435 -0.29948 0.16481 C -0.29179 0.16736 -0.29974 0.16527 -0.28958 0.16759 C -0.28307 0.1706 -0.29075 0.16736 -0.28086 0.17037 C -0.27838 0.17129 -0.27591 0.17199 -0.27317 0.17314 C -0.27239 0.17361 -0.27148 0.1743 -0.27018 0.17453 C -0.26771 0.17523 -0.26523 0.17546 -0.26328 0.17592 C -0.25859 0.17893 -0.2625 0.17685 -0.25312 0.1787 L -0.24114 0.18148 C -0.2345 0.18426 -0.24049 0.18171 -0.23034 0.18402 C -0.22135 0.18611 -0.22955 0.18518 -0.21992 0.1868 C -0.21666 0.1875 -0.21367 0.18773 -0.21093 0.18819 C -0.20924 0.18865 -0.20794 0.18958 -0.20703 0.18958 C -0.18463 0.18958 -0.19088 0.19259 -0.18047 0.1868 C -0.17851 0.18125 -0.17773 0.18101 -0.17995 0.17176 C -0.18021 0.17014 -0.18125 0.17014 -0.18216 0.16898 C -0.18294 0.16782 -0.18372 0.1662 -0.18463 0.16481 C -0.18567 0.16389 -0.18567 0.16319 -0.18672 0.16203 C -0.18789 0.16088 -0.18815 0.15902 -0.18893 0.1581 C -0.18984 0.15717 -0.19088 0.15717 -0.19114 0.15671 C -0.19284 0.15486 -0.19479 0.15301 -0.19583 0.15115 C -0.19661 0.15023 -0.19804 0.1493 -0.19856 0.14838 C -0.19909 0.14699 -0.19935 0.14537 -0.20026 0.14421 C -0.20104 0.14259 -0.20429 0.13935 -0.20547 0.13889 C -0.20651 0.13796 -0.20924 0.13726 -0.21093 0.13611 C -0.2125 0.13449 -0.21367 0.1324 -0.21536 0.13078 C -0.2164 0.12963 -0.21666 0.1287 -0.21771 0.12847 C -0.22083 0.12639 -0.2194 0.12777 -0.2233 0.12569 C -0.22461 0.12407 -0.22578 0.12106 -0.2276 0.1206 C -0.23034 0.11967 -0.23346 0.11828 -0.23554 0.11666 C -0.23971 0.11273 -0.2375 0.11412 -0.24245 0.1125 C -0.24323 0.11157 -0.24388 0.11018 -0.24466 0.10972 C -0.24713 0.10833 -0.25117 0.10694 -0.25117 0.10717 C -0.25182 0.10555 -0.25234 0.10393 -0.25312 0.10277 C -0.2539 0.10208 -0.25481 0.10231 -0.2556 0.10139 C -0.25755 0.09953 -0.25755 0.09583 -0.25807 0.09328 C -0.25755 0.09004 -0.25885 0.08449 -0.25755 0.08379 C -0.23971 0.07847 -0.23776 0.08379 -0.2263 0.08634 C -0.22083 0.08773 -0.21588 0.08819 -0.20976 0.08912 C -0.20182 0.09375 -0.21862 0.08449 -0.19856 0.09328 C -0.19258 0.09606 -0.19856 0.09328 -0.18893 0.09606 C -0.17773 0.09907 -0.19804 0.09583 -0.17448 0.09861 C -0.16562 0.10277 -0.17526 0.09861 -0.15495 0.10139 C -0.15364 0.10162 -0.15273 0.10277 -0.15169 0.10277 C -0.14153 0.1037 -0.1319 0.1037 -0.12265 0.10416 C -0.11901 0.10509 -0.11601 0.10532 -0.11276 0.10694 C -0.11198 0.1074 -0.11106 0.1081 -0.11054 0.10833 C -0.10729 0.10902 -0.10455 0.10926 -0.10143 0.10972 C -0.09987 0.10995 -0.09817 0.11064 -0.09661 0.11111 C -0.09349 0.11064 -0.09075 0.11157 -0.08776 0.10972 C -0.08698 0.10902 -0.08672 0.10625 -0.08672 0.10416 C -0.0862 0.09606 -0.08672 0.08773 -0.08698 0.07963 C -0.08724 0.07801 -0.08828 0.07708 -0.08854 0.07569 C -0.08919 0.07384 -0.08971 0.07199 -0.09023 0.07014 C -0.09166 0.06389 -0.09075 0.05972 -0.09661 0.05625 C -0.09817 0.05555 -0.09935 0.05463 -0.10091 0.0537 C -0.1026 0.05092 -0.10364 0.04652 -0.10534 0.04537 C -0.10885 0.04328 -0.10703 0.04467 -0.11106 0.0412 C -0.09843 0.03402 -0.10612 0.03796 -0.0763 0.0412 C -0.07409 0.04143 -0.07239 0.04305 -0.07018 0.04398 C -0.06888 0.04444 -0.0681 0.0449 -0.06718 0.04537 C -0.06523 0.04768 -0.06367 0.04976 -0.06172 0.05092 C -0.0595 0.05208 -0.05755 0.05277 -0.05521 0.0537 C -0.05455 0.05416 -0.05351 0.05463 -0.05234 0.05509 L -0.04466 0.05764 " pathEditMode="relative" rAng="0" ptsTypes="AAAAAAAAAAAAAAAAAAAAAAAAAAAAAAAAAAAAAAAAAAAAAAAAAAAAAAAAAAAAAAAAAAAAAAAAAAAAAAAAAA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7" grpId="0"/>
      <p:bldP spid="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362045" y="5725627"/>
            <a:ext cx="1638855" cy="723221"/>
            <a:chOff x="6379462" y="5481787"/>
            <a:chExt cx="1638855" cy="723221"/>
          </a:xfrm>
        </p:grpSpPr>
        <p:sp>
          <p:nvSpPr>
            <p:cNvPr id="3" name="Shape 2767"/>
            <p:cNvSpPr/>
            <p:nvPr/>
          </p:nvSpPr>
          <p:spPr>
            <a:xfrm>
              <a:off x="6750930" y="5481787"/>
              <a:ext cx="91306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32C5FF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Lato Regular"/>
                </a:rPr>
                <a:t>添加标题</a:t>
              </a:r>
              <a:endParaRPr kumimoji="0" sz="1600" b="1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to Regular"/>
              </a:endParaRPr>
            </a:p>
          </p:txBody>
        </p:sp>
        <p:sp>
          <p:nvSpPr>
            <p:cNvPr id="4" name="Shape 2768"/>
            <p:cNvSpPr/>
            <p:nvPr/>
          </p:nvSpPr>
          <p:spPr>
            <a:xfrm>
              <a:off x="6379462" y="5774123"/>
              <a:ext cx="1638855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808080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17601" y="4651624"/>
            <a:ext cx="1594862" cy="696406"/>
            <a:chOff x="8335018" y="4407784"/>
            <a:chExt cx="1594862" cy="696406"/>
          </a:xfrm>
        </p:grpSpPr>
        <p:sp>
          <p:nvSpPr>
            <p:cNvPr id="6" name="Shape 2770"/>
            <p:cNvSpPr/>
            <p:nvPr/>
          </p:nvSpPr>
          <p:spPr>
            <a:xfrm>
              <a:off x="8647883" y="4407784"/>
              <a:ext cx="91306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chemeClr val="accent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Lato Regular"/>
                </a:rPr>
                <a:t>添加标题</a:t>
              </a:r>
              <a:endParaRPr kumimoji="0" sz="1600" b="1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to Regular"/>
              </a:endParaRPr>
            </a:p>
          </p:txBody>
        </p:sp>
        <p:sp>
          <p:nvSpPr>
            <p:cNvPr id="7" name="Shape 2771"/>
            <p:cNvSpPr/>
            <p:nvPr/>
          </p:nvSpPr>
          <p:spPr>
            <a:xfrm>
              <a:off x="8335018" y="4673305"/>
              <a:ext cx="1594862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808080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Shape 2777"/>
          <p:cNvSpPr/>
          <p:nvPr/>
        </p:nvSpPr>
        <p:spPr>
          <a:xfrm>
            <a:off x="4691661" y="1577701"/>
            <a:ext cx="676335" cy="189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15" y="0"/>
                </a:moveTo>
                <a:cubicBezTo>
                  <a:pt x="9025" y="0"/>
                  <a:pt x="4808" y="0"/>
                  <a:pt x="592" y="0"/>
                </a:cubicBezTo>
                <a:cubicBezTo>
                  <a:pt x="370" y="0"/>
                  <a:pt x="222" y="0"/>
                  <a:pt x="0" y="0"/>
                </a:cubicBezTo>
                <a:cubicBezTo>
                  <a:pt x="0" y="263"/>
                  <a:pt x="0" y="527"/>
                  <a:pt x="0" y="790"/>
                </a:cubicBezTo>
                <a:cubicBezTo>
                  <a:pt x="222" y="790"/>
                  <a:pt x="370" y="790"/>
                  <a:pt x="592" y="790"/>
                </a:cubicBezTo>
                <a:cubicBezTo>
                  <a:pt x="4808" y="790"/>
                  <a:pt x="9025" y="790"/>
                  <a:pt x="13315" y="790"/>
                </a:cubicBezTo>
                <a:cubicBezTo>
                  <a:pt x="14795" y="790"/>
                  <a:pt x="16200" y="2898"/>
                  <a:pt x="17236" y="6585"/>
                </a:cubicBezTo>
                <a:cubicBezTo>
                  <a:pt x="18641" y="11590"/>
                  <a:pt x="19973" y="16595"/>
                  <a:pt x="21378" y="21600"/>
                </a:cubicBezTo>
                <a:cubicBezTo>
                  <a:pt x="21378" y="21337"/>
                  <a:pt x="21452" y="21337"/>
                  <a:pt x="21452" y="21073"/>
                </a:cubicBezTo>
                <a:cubicBezTo>
                  <a:pt x="21526" y="21073"/>
                  <a:pt x="21526" y="20810"/>
                  <a:pt x="21600" y="20810"/>
                </a:cubicBezTo>
                <a:cubicBezTo>
                  <a:pt x="20195" y="15805"/>
                  <a:pt x="18789" y="11063"/>
                  <a:pt x="17384" y="6059"/>
                </a:cubicBezTo>
                <a:cubicBezTo>
                  <a:pt x="16348" y="2107"/>
                  <a:pt x="14868" y="0"/>
                  <a:pt x="13315" y="0"/>
                </a:cubicBezTo>
              </a:path>
            </a:pathLst>
          </a:custGeom>
          <a:solidFill>
            <a:srgbClr val="595757"/>
          </a:solidFill>
          <a:ln w="6350">
            <a:solidFill>
              <a:srgbClr val="808080"/>
            </a:solidFill>
            <a:bevel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Shape 2778"/>
          <p:cNvSpPr/>
          <p:nvPr/>
        </p:nvSpPr>
        <p:spPr>
          <a:xfrm>
            <a:off x="8127151" y="2431146"/>
            <a:ext cx="676336" cy="189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378" y="0"/>
                  <a:pt x="21230" y="0"/>
                  <a:pt x="21008" y="0"/>
                </a:cubicBezTo>
                <a:cubicBezTo>
                  <a:pt x="16792" y="0"/>
                  <a:pt x="12575" y="0"/>
                  <a:pt x="8285" y="0"/>
                </a:cubicBezTo>
                <a:cubicBezTo>
                  <a:pt x="6732" y="0"/>
                  <a:pt x="5252" y="2107"/>
                  <a:pt x="4216" y="6059"/>
                </a:cubicBezTo>
                <a:cubicBezTo>
                  <a:pt x="2811" y="11063"/>
                  <a:pt x="1405" y="15805"/>
                  <a:pt x="0" y="20810"/>
                </a:cubicBezTo>
                <a:cubicBezTo>
                  <a:pt x="74" y="20810"/>
                  <a:pt x="74" y="21073"/>
                  <a:pt x="148" y="21073"/>
                </a:cubicBezTo>
                <a:cubicBezTo>
                  <a:pt x="148" y="21337"/>
                  <a:pt x="222" y="21337"/>
                  <a:pt x="222" y="21600"/>
                </a:cubicBezTo>
                <a:cubicBezTo>
                  <a:pt x="1627" y="16595"/>
                  <a:pt x="2959" y="11590"/>
                  <a:pt x="4364" y="6585"/>
                </a:cubicBezTo>
                <a:cubicBezTo>
                  <a:pt x="5400" y="2898"/>
                  <a:pt x="6805" y="790"/>
                  <a:pt x="8285" y="790"/>
                </a:cubicBezTo>
                <a:cubicBezTo>
                  <a:pt x="12575" y="790"/>
                  <a:pt x="16792" y="790"/>
                  <a:pt x="21008" y="790"/>
                </a:cubicBezTo>
                <a:cubicBezTo>
                  <a:pt x="21230" y="790"/>
                  <a:pt x="21378" y="790"/>
                  <a:pt x="21600" y="790"/>
                </a:cubicBezTo>
                <a:cubicBezTo>
                  <a:pt x="21600" y="527"/>
                  <a:pt x="21600" y="263"/>
                  <a:pt x="21600" y="0"/>
                </a:cubicBezTo>
              </a:path>
            </a:pathLst>
          </a:custGeom>
          <a:solidFill>
            <a:srgbClr val="DCDDDD"/>
          </a:solidFill>
          <a:ln w="12700">
            <a:solidFill>
              <a:srgbClr val="808080"/>
            </a:solidFill>
            <a:bevel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Shape 2779"/>
          <p:cNvSpPr/>
          <p:nvPr/>
        </p:nvSpPr>
        <p:spPr>
          <a:xfrm>
            <a:off x="7960834" y="4643936"/>
            <a:ext cx="676336" cy="189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" y="0"/>
                </a:moveTo>
                <a:cubicBezTo>
                  <a:pt x="222" y="263"/>
                  <a:pt x="148" y="263"/>
                  <a:pt x="148" y="527"/>
                </a:cubicBezTo>
                <a:cubicBezTo>
                  <a:pt x="74" y="527"/>
                  <a:pt x="74" y="790"/>
                  <a:pt x="0" y="790"/>
                </a:cubicBezTo>
                <a:cubicBezTo>
                  <a:pt x="1405" y="5795"/>
                  <a:pt x="2811" y="10537"/>
                  <a:pt x="4216" y="15541"/>
                </a:cubicBezTo>
                <a:cubicBezTo>
                  <a:pt x="5252" y="19493"/>
                  <a:pt x="6732" y="21600"/>
                  <a:pt x="8285" y="21600"/>
                </a:cubicBezTo>
                <a:cubicBezTo>
                  <a:pt x="12575" y="21600"/>
                  <a:pt x="16792" y="21600"/>
                  <a:pt x="21008" y="21600"/>
                </a:cubicBezTo>
                <a:cubicBezTo>
                  <a:pt x="21230" y="21600"/>
                  <a:pt x="21378" y="21600"/>
                  <a:pt x="21600" y="21600"/>
                </a:cubicBezTo>
                <a:cubicBezTo>
                  <a:pt x="21600" y="21337"/>
                  <a:pt x="21600" y="21073"/>
                  <a:pt x="21600" y="20810"/>
                </a:cubicBezTo>
                <a:cubicBezTo>
                  <a:pt x="21378" y="20810"/>
                  <a:pt x="21230" y="20810"/>
                  <a:pt x="21008" y="20810"/>
                </a:cubicBezTo>
                <a:cubicBezTo>
                  <a:pt x="16792" y="20810"/>
                  <a:pt x="12575" y="20810"/>
                  <a:pt x="8285" y="20810"/>
                </a:cubicBezTo>
                <a:cubicBezTo>
                  <a:pt x="6805" y="20810"/>
                  <a:pt x="5400" y="18702"/>
                  <a:pt x="4364" y="15015"/>
                </a:cubicBezTo>
                <a:cubicBezTo>
                  <a:pt x="2959" y="10010"/>
                  <a:pt x="1627" y="5005"/>
                  <a:pt x="222" y="0"/>
                </a:cubicBezTo>
              </a:path>
            </a:pathLst>
          </a:custGeom>
          <a:solidFill>
            <a:srgbClr val="595757"/>
          </a:solidFill>
          <a:ln w="6350">
            <a:solidFill>
              <a:srgbClr val="808080"/>
            </a:solidFill>
            <a:bevel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Shape 2780"/>
          <p:cNvSpPr/>
          <p:nvPr/>
        </p:nvSpPr>
        <p:spPr>
          <a:xfrm>
            <a:off x="4142065" y="5277126"/>
            <a:ext cx="676336" cy="189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78" y="0"/>
                </a:moveTo>
                <a:cubicBezTo>
                  <a:pt x="19973" y="5005"/>
                  <a:pt x="18641" y="10010"/>
                  <a:pt x="17236" y="15015"/>
                </a:cubicBezTo>
                <a:cubicBezTo>
                  <a:pt x="16200" y="18702"/>
                  <a:pt x="14795" y="20810"/>
                  <a:pt x="13315" y="20810"/>
                </a:cubicBezTo>
                <a:cubicBezTo>
                  <a:pt x="9025" y="20810"/>
                  <a:pt x="4808" y="20810"/>
                  <a:pt x="592" y="20810"/>
                </a:cubicBezTo>
                <a:cubicBezTo>
                  <a:pt x="370" y="20810"/>
                  <a:pt x="222" y="20810"/>
                  <a:pt x="0" y="20810"/>
                </a:cubicBezTo>
                <a:cubicBezTo>
                  <a:pt x="0" y="21073"/>
                  <a:pt x="0" y="21337"/>
                  <a:pt x="0" y="21600"/>
                </a:cubicBezTo>
                <a:cubicBezTo>
                  <a:pt x="222" y="21600"/>
                  <a:pt x="370" y="21600"/>
                  <a:pt x="592" y="21600"/>
                </a:cubicBezTo>
                <a:cubicBezTo>
                  <a:pt x="4808" y="21600"/>
                  <a:pt x="9025" y="21600"/>
                  <a:pt x="13315" y="21600"/>
                </a:cubicBezTo>
                <a:cubicBezTo>
                  <a:pt x="14868" y="21600"/>
                  <a:pt x="16348" y="19493"/>
                  <a:pt x="17384" y="15541"/>
                </a:cubicBezTo>
                <a:cubicBezTo>
                  <a:pt x="18789" y="10537"/>
                  <a:pt x="20195" y="5795"/>
                  <a:pt x="21600" y="790"/>
                </a:cubicBezTo>
                <a:cubicBezTo>
                  <a:pt x="21526" y="790"/>
                  <a:pt x="21526" y="527"/>
                  <a:pt x="21452" y="527"/>
                </a:cubicBezTo>
                <a:cubicBezTo>
                  <a:pt x="21452" y="263"/>
                  <a:pt x="21378" y="263"/>
                  <a:pt x="21378" y="0"/>
                </a:cubicBezTo>
              </a:path>
            </a:pathLst>
          </a:custGeom>
          <a:solidFill>
            <a:srgbClr val="595757"/>
          </a:solidFill>
          <a:ln w="6350">
            <a:solidFill>
              <a:srgbClr val="808080"/>
            </a:solidFill>
            <a:bevel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Shape 2781"/>
          <p:cNvSpPr/>
          <p:nvPr/>
        </p:nvSpPr>
        <p:spPr>
          <a:xfrm>
            <a:off x="3386605" y="3743989"/>
            <a:ext cx="676336" cy="189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15" y="0"/>
                </a:moveTo>
                <a:cubicBezTo>
                  <a:pt x="9025" y="0"/>
                  <a:pt x="4808" y="0"/>
                  <a:pt x="592" y="0"/>
                </a:cubicBezTo>
                <a:cubicBezTo>
                  <a:pt x="370" y="0"/>
                  <a:pt x="222" y="0"/>
                  <a:pt x="0" y="0"/>
                </a:cubicBezTo>
                <a:cubicBezTo>
                  <a:pt x="0" y="263"/>
                  <a:pt x="0" y="527"/>
                  <a:pt x="0" y="790"/>
                </a:cubicBezTo>
                <a:cubicBezTo>
                  <a:pt x="222" y="790"/>
                  <a:pt x="370" y="790"/>
                  <a:pt x="592" y="790"/>
                </a:cubicBezTo>
                <a:cubicBezTo>
                  <a:pt x="4808" y="790"/>
                  <a:pt x="9025" y="790"/>
                  <a:pt x="13315" y="790"/>
                </a:cubicBezTo>
                <a:cubicBezTo>
                  <a:pt x="14795" y="790"/>
                  <a:pt x="16200" y="2898"/>
                  <a:pt x="17236" y="6585"/>
                </a:cubicBezTo>
                <a:cubicBezTo>
                  <a:pt x="18641" y="11590"/>
                  <a:pt x="19973" y="16595"/>
                  <a:pt x="21378" y="21600"/>
                </a:cubicBezTo>
                <a:cubicBezTo>
                  <a:pt x="21378" y="21337"/>
                  <a:pt x="21452" y="21337"/>
                  <a:pt x="21452" y="21073"/>
                </a:cubicBezTo>
                <a:cubicBezTo>
                  <a:pt x="21526" y="21073"/>
                  <a:pt x="21526" y="20810"/>
                  <a:pt x="21600" y="20810"/>
                </a:cubicBezTo>
                <a:cubicBezTo>
                  <a:pt x="20195" y="15805"/>
                  <a:pt x="18789" y="11063"/>
                  <a:pt x="17384" y="6059"/>
                </a:cubicBezTo>
                <a:cubicBezTo>
                  <a:pt x="16348" y="2107"/>
                  <a:pt x="14868" y="0"/>
                  <a:pt x="13315" y="0"/>
                </a:cubicBezTo>
              </a:path>
            </a:pathLst>
          </a:custGeom>
          <a:solidFill>
            <a:srgbClr val="DCDDDD"/>
          </a:solidFill>
          <a:ln w="12700">
            <a:solidFill>
              <a:srgbClr val="808080"/>
            </a:solidFill>
            <a:bevel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Shape 2782"/>
          <p:cNvSpPr/>
          <p:nvPr/>
        </p:nvSpPr>
        <p:spPr>
          <a:xfrm rot="791823">
            <a:off x="4535599" y="4258923"/>
            <a:ext cx="440994" cy="62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0714" extrusionOk="0">
                <a:moveTo>
                  <a:pt x="10545" y="721"/>
                </a:moveTo>
                <a:lnTo>
                  <a:pt x="10475" y="576"/>
                </a:lnTo>
                <a:lnTo>
                  <a:pt x="10362" y="0"/>
                </a:lnTo>
                <a:cubicBezTo>
                  <a:pt x="11352" y="4090"/>
                  <a:pt x="14098" y="5884"/>
                  <a:pt x="16894" y="6532"/>
                </a:cubicBezTo>
                <a:cubicBezTo>
                  <a:pt x="19689" y="7179"/>
                  <a:pt x="20209" y="6815"/>
                  <a:pt x="21591" y="6653"/>
                </a:cubicBezTo>
                <a:cubicBezTo>
                  <a:pt x="21600" y="6295"/>
                  <a:pt x="21584" y="6783"/>
                  <a:pt x="21593" y="6425"/>
                </a:cubicBezTo>
                <a:lnTo>
                  <a:pt x="21474" y="6438"/>
                </a:lnTo>
                <a:lnTo>
                  <a:pt x="21415" y="6645"/>
                </a:lnTo>
                <a:cubicBezTo>
                  <a:pt x="19075" y="8345"/>
                  <a:pt x="17238" y="12956"/>
                  <a:pt x="16557" y="14886"/>
                </a:cubicBezTo>
                <a:cubicBezTo>
                  <a:pt x="15876" y="16816"/>
                  <a:pt x="16499" y="17259"/>
                  <a:pt x="17330" y="18224"/>
                </a:cubicBezTo>
                <a:cubicBezTo>
                  <a:pt x="17653" y="19059"/>
                  <a:pt x="18439" y="19558"/>
                  <a:pt x="18492" y="19901"/>
                </a:cubicBezTo>
                <a:cubicBezTo>
                  <a:pt x="18559" y="20502"/>
                  <a:pt x="18715" y="18701"/>
                  <a:pt x="18452" y="20359"/>
                </a:cubicBezTo>
                <a:lnTo>
                  <a:pt x="18246" y="20089"/>
                </a:lnTo>
                <a:cubicBezTo>
                  <a:pt x="18246" y="19909"/>
                  <a:pt x="18280" y="19951"/>
                  <a:pt x="18280" y="19771"/>
                </a:cubicBezTo>
                <a:cubicBezTo>
                  <a:pt x="18191" y="19345"/>
                  <a:pt x="18514" y="21600"/>
                  <a:pt x="18053" y="20312"/>
                </a:cubicBezTo>
                <a:cubicBezTo>
                  <a:pt x="16453" y="19311"/>
                  <a:pt x="12986" y="17053"/>
                  <a:pt x="9977" y="16177"/>
                </a:cubicBezTo>
                <a:cubicBezTo>
                  <a:pt x="6968" y="15301"/>
                  <a:pt x="1972" y="14317"/>
                  <a:pt x="0" y="15057"/>
                </a:cubicBezTo>
                <a:lnTo>
                  <a:pt x="935" y="14276"/>
                </a:lnTo>
                <a:lnTo>
                  <a:pt x="633" y="14519"/>
                </a:lnTo>
                <a:lnTo>
                  <a:pt x="210" y="14914"/>
                </a:lnTo>
                <a:cubicBezTo>
                  <a:pt x="788" y="14605"/>
                  <a:pt x="2305" y="13852"/>
                  <a:pt x="3922" y="12590"/>
                </a:cubicBezTo>
                <a:cubicBezTo>
                  <a:pt x="5392" y="11351"/>
                  <a:pt x="7966" y="9512"/>
                  <a:pt x="9029" y="7482"/>
                </a:cubicBezTo>
                <a:cubicBezTo>
                  <a:pt x="10586" y="4563"/>
                  <a:pt x="10128" y="3847"/>
                  <a:pt x="10485" y="488"/>
                </a:cubicBezTo>
                <a:lnTo>
                  <a:pt x="10545" y="721"/>
                </a:lnTo>
                <a:close/>
              </a:path>
            </a:pathLst>
          </a:custGeom>
          <a:gradFill flip="none" rotWithShape="1">
            <a:gsLst>
              <a:gs pos="0">
                <a:srgbClr val="BEC3C6"/>
              </a:gs>
              <a:gs pos="100000">
                <a:srgbClr val="989EA2"/>
              </a:gs>
            </a:gsLst>
            <a:path path="circle">
              <a:fillToRect l="37721" t="-19636" r="62278" b="119636"/>
            </a:path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Shape 2783"/>
          <p:cNvSpPr/>
          <p:nvPr/>
        </p:nvSpPr>
        <p:spPr>
          <a:xfrm rot="1826911">
            <a:off x="6144373" y="5433685"/>
            <a:ext cx="472496" cy="515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9" h="21600" extrusionOk="0">
                <a:moveTo>
                  <a:pt x="20527" y="0"/>
                </a:moveTo>
                <a:lnTo>
                  <a:pt x="19590" y="3339"/>
                </a:lnTo>
                <a:cubicBezTo>
                  <a:pt x="19217" y="5351"/>
                  <a:pt x="19022" y="7435"/>
                  <a:pt x="19022" y="9568"/>
                </a:cubicBezTo>
                <a:cubicBezTo>
                  <a:pt x="19022" y="13836"/>
                  <a:pt x="19804" y="17902"/>
                  <a:pt x="21219" y="21600"/>
                </a:cubicBezTo>
                <a:lnTo>
                  <a:pt x="19989" y="20365"/>
                </a:lnTo>
                <a:lnTo>
                  <a:pt x="19772" y="20158"/>
                </a:lnTo>
                <a:cubicBezTo>
                  <a:pt x="14712" y="14564"/>
                  <a:pt x="7722" y="11105"/>
                  <a:pt x="0" y="11105"/>
                </a:cubicBezTo>
                <a:lnTo>
                  <a:pt x="187" y="11060"/>
                </a:lnTo>
                <a:cubicBezTo>
                  <a:pt x="183" y="10994"/>
                  <a:pt x="212" y="11380"/>
                  <a:pt x="209" y="11314"/>
                </a:cubicBezTo>
                <a:cubicBezTo>
                  <a:pt x="219" y="11143"/>
                  <a:pt x="525" y="11043"/>
                  <a:pt x="535" y="10872"/>
                </a:cubicBezTo>
                <a:cubicBezTo>
                  <a:pt x="1324" y="10960"/>
                  <a:pt x="-381" y="10795"/>
                  <a:pt x="409" y="10883"/>
                </a:cubicBezTo>
                <a:cubicBezTo>
                  <a:pt x="8130" y="10883"/>
                  <a:pt x="14013" y="7542"/>
                  <a:pt x="19073" y="1948"/>
                </a:cubicBezTo>
                <a:lnTo>
                  <a:pt x="20527" y="0"/>
                </a:lnTo>
                <a:close/>
              </a:path>
            </a:pathLst>
          </a:custGeom>
          <a:gradFill flip="none" rotWithShape="1">
            <a:gsLst>
              <a:gs pos="0">
                <a:srgbClr val="BEC3C6"/>
              </a:gs>
              <a:gs pos="100000">
                <a:srgbClr val="989EA2"/>
              </a:gs>
            </a:gsLst>
            <a:path path="circle">
              <a:fillToRect l="37721" t="-19636" r="62278" b="119636"/>
            </a:path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Shape 2784"/>
          <p:cNvSpPr/>
          <p:nvPr/>
        </p:nvSpPr>
        <p:spPr>
          <a:xfrm rot="20301105">
            <a:off x="5370268" y="4635738"/>
            <a:ext cx="821492" cy="818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0788" extrusionOk="0">
                <a:moveTo>
                  <a:pt x="9940" y="2117"/>
                </a:moveTo>
                <a:lnTo>
                  <a:pt x="10430" y="0"/>
                </a:lnTo>
                <a:lnTo>
                  <a:pt x="10125" y="392"/>
                </a:lnTo>
                <a:cubicBezTo>
                  <a:pt x="10975" y="3523"/>
                  <a:pt x="12956" y="5178"/>
                  <a:pt x="14867" y="6239"/>
                </a:cubicBezTo>
                <a:cubicBezTo>
                  <a:pt x="16778" y="7299"/>
                  <a:pt x="20405" y="6878"/>
                  <a:pt x="21592" y="6754"/>
                </a:cubicBezTo>
                <a:cubicBezTo>
                  <a:pt x="21600" y="6480"/>
                  <a:pt x="20911" y="7511"/>
                  <a:pt x="20919" y="7237"/>
                </a:cubicBezTo>
                <a:lnTo>
                  <a:pt x="20942" y="7229"/>
                </a:lnTo>
                <a:lnTo>
                  <a:pt x="19312" y="7772"/>
                </a:lnTo>
                <a:cubicBezTo>
                  <a:pt x="17302" y="9074"/>
                  <a:pt x="15168" y="10986"/>
                  <a:pt x="14221" y="13087"/>
                </a:cubicBezTo>
                <a:cubicBezTo>
                  <a:pt x="13274" y="15188"/>
                  <a:pt x="13939" y="17807"/>
                  <a:pt x="13632" y="20378"/>
                </a:cubicBezTo>
                <a:cubicBezTo>
                  <a:pt x="13986" y="21600"/>
                  <a:pt x="13980" y="19518"/>
                  <a:pt x="13754" y="20788"/>
                </a:cubicBezTo>
                <a:lnTo>
                  <a:pt x="14097" y="19865"/>
                </a:lnTo>
                <a:cubicBezTo>
                  <a:pt x="14097" y="19727"/>
                  <a:pt x="13976" y="20744"/>
                  <a:pt x="13976" y="20606"/>
                </a:cubicBezTo>
                <a:cubicBezTo>
                  <a:pt x="13621" y="16650"/>
                  <a:pt x="10699" y="15520"/>
                  <a:pt x="8310" y="14434"/>
                </a:cubicBezTo>
                <a:cubicBezTo>
                  <a:pt x="5923" y="13349"/>
                  <a:pt x="1693" y="12651"/>
                  <a:pt x="0" y="13218"/>
                </a:cubicBezTo>
                <a:lnTo>
                  <a:pt x="803" y="12620"/>
                </a:lnTo>
                <a:lnTo>
                  <a:pt x="543" y="12806"/>
                </a:lnTo>
                <a:lnTo>
                  <a:pt x="180" y="13108"/>
                </a:lnTo>
                <a:cubicBezTo>
                  <a:pt x="3540" y="11878"/>
                  <a:pt x="5750" y="10771"/>
                  <a:pt x="7755" y="7418"/>
                </a:cubicBezTo>
                <a:cubicBezTo>
                  <a:pt x="9092" y="5183"/>
                  <a:pt x="9441" y="3807"/>
                  <a:pt x="9748" y="1235"/>
                </a:cubicBezTo>
                <a:lnTo>
                  <a:pt x="9940" y="2117"/>
                </a:lnTo>
                <a:close/>
              </a:path>
            </a:pathLst>
          </a:custGeom>
          <a:gradFill flip="none" rotWithShape="1">
            <a:gsLst>
              <a:gs pos="0">
                <a:srgbClr val="BEC3C6"/>
              </a:gs>
              <a:gs pos="100000">
                <a:srgbClr val="989EA2"/>
              </a:gs>
            </a:gsLst>
            <a:path path="circle">
              <a:fillToRect l="37721" t="-19636" r="62278" b="119636"/>
            </a:path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Shape 2795"/>
          <p:cNvSpPr/>
          <p:nvPr/>
        </p:nvSpPr>
        <p:spPr>
          <a:xfrm>
            <a:off x="6347936" y="1889884"/>
            <a:ext cx="939311" cy="1016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8" y="0"/>
                </a:moveTo>
                <a:lnTo>
                  <a:pt x="9950" y="521"/>
                </a:lnTo>
                <a:cubicBezTo>
                  <a:pt x="10016" y="862"/>
                  <a:pt x="10201" y="871"/>
                  <a:pt x="10266" y="1211"/>
                </a:cubicBezTo>
                <a:cubicBezTo>
                  <a:pt x="10894" y="2003"/>
                  <a:pt x="12387" y="5011"/>
                  <a:pt x="13835" y="5938"/>
                </a:cubicBezTo>
                <a:cubicBezTo>
                  <a:pt x="14805" y="6865"/>
                  <a:pt x="15508" y="6975"/>
                  <a:pt x="16205" y="7215"/>
                </a:cubicBezTo>
                <a:cubicBezTo>
                  <a:pt x="16902" y="7454"/>
                  <a:pt x="17472" y="7312"/>
                  <a:pt x="18016" y="7373"/>
                </a:cubicBezTo>
                <a:cubicBezTo>
                  <a:pt x="18561" y="7434"/>
                  <a:pt x="18967" y="7154"/>
                  <a:pt x="19353" y="7137"/>
                </a:cubicBezTo>
                <a:lnTo>
                  <a:pt x="20332" y="6942"/>
                </a:lnTo>
                <a:lnTo>
                  <a:pt x="21600" y="6868"/>
                </a:lnTo>
                <a:lnTo>
                  <a:pt x="18257" y="8482"/>
                </a:lnTo>
                <a:cubicBezTo>
                  <a:pt x="16447" y="9571"/>
                  <a:pt x="14975" y="11334"/>
                  <a:pt x="14014" y="13068"/>
                </a:cubicBezTo>
                <a:cubicBezTo>
                  <a:pt x="13054" y="14802"/>
                  <a:pt x="12770" y="16733"/>
                  <a:pt x="12494" y="18885"/>
                </a:cubicBezTo>
                <a:lnTo>
                  <a:pt x="12845" y="21600"/>
                </a:lnTo>
                <a:lnTo>
                  <a:pt x="12750" y="21497"/>
                </a:lnTo>
                <a:cubicBezTo>
                  <a:pt x="12750" y="21382"/>
                  <a:pt x="12665" y="21476"/>
                  <a:pt x="12664" y="21361"/>
                </a:cubicBezTo>
                <a:cubicBezTo>
                  <a:pt x="12344" y="18051"/>
                  <a:pt x="9923" y="15588"/>
                  <a:pt x="7744" y="14658"/>
                </a:cubicBezTo>
                <a:cubicBezTo>
                  <a:pt x="5366" y="13644"/>
                  <a:pt x="1963" y="13537"/>
                  <a:pt x="438" y="14011"/>
                </a:cubicBezTo>
                <a:lnTo>
                  <a:pt x="126" y="14142"/>
                </a:lnTo>
                <a:lnTo>
                  <a:pt x="0" y="14055"/>
                </a:lnTo>
                <a:lnTo>
                  <a:pt x="390" y="13965"/>
                </a:lnTo>
                <a:cubicBezTo>
                  <a:pt x="1305" y="13344"/>
                  <a:pt x="4235" y="11398"/>
                  <a:pt x="5407" y="10400"/>
                </a:cubicBezTo>
                <a:cubicBezTo>
                  <a:pt x="6580" y="9402"/>
                  <a:pt x="6665" y="9349"/>
                  <a:pt x="7425" y="7975"/>
                </a:cubicBezTo>
                <a:cubicBezTo>
                  <a:pt x="8629" y="6106"/>
                  <a:pt x="9778" y="4240"/>
                  <a:pt x="10054" y="2089"/>
                </a:cubicBezTo>
                <a:cubicBezTo>
                  <a:pt x="9988" y="1393"/>
                  <a:pt x="9750" y="836"/>
                  <a:pt x="9258" y="0"/>
                </a:cubicBezTo>
                <a:close/>
              </a:path>
            </a:pathLst>
          </a:custGeom>
          <a:gradFill flip="none" rotWithShape="1">
            <a:gsLst>
              <a:gs pos="0">
                <a:srgbClr val="BEC3C6"/>
              </a:gs>
              <a:gs pos="100000">
                <a:srgbClr val="989EA2"/>
              </a:gs>
            </a:gsLst>
            <a:path path="circle">
              <a:fillToRect l="37721" t="-19636" r="62278" b="119636"/>
            </a:path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Shape 2796"/>
          <p:cNvSpPr/>
          <p:nvPr/>
        </p:nvSpPr>
        <p:spPr>
          <a:xfrm rot="3561546">
            <a:off x="7045482" y="3037859"/>
            <a:ext cx="911971" cy="103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10" y="0"/>
                </a:moveTo>
                <a:cubicBezTo>
                  <a:pt x="7306" y="172"/>
                  <a:pt x="7301" y="344"/>
                  <a:pt x="7297" y="516"/>
                </a:cubicBezTo>
                <a:lnTo>
                  <a:pt x="8007" y="1664"/>
                </a:lnTo>
                <a:cubicBezTo>
                  <a:pt x="9568" y="4128"/>
                  <a:pt x="12494" y="5477"/>
                  <a:pt x="14445" y="6484"/>
                </a:cubicBezTo>
                <a:cubicBezTo>
                  <a:pt x="16397" y="7491"/>
                  <a:pt x="18631" y="7808"/>
                  <a:pt x="19715" y="7706"/>
                </a:cubicBezTo>
                <a:lnTo>
                  <a:pt x="21600" y="7934"/>
                </a:lnTo>
                <a:lnTo>
                  <a:pt x="21216" y="7854"/>
                </a:lnTo>
                <a:lnTo>
                  <a:pt x="18604" y="9026"/>
                </a:lnTo>
                <a:cubicBezTo>
                  <a:pt x="16769" y="10096"/>
                  <a:pt x="14850" y="11602"/>
                  <a:pt x="13807" y="13324"/>
                </a:cubicBezTo>
                <a:cubicBezTo>
                  <a:pt x="12764" y="15046"/>
                  <a:pt x="12625" y="17244"/>
                  <a:pt x="12345" y="19357"/>
                </a:cubicBezTo>
                <a:lnTo>
                  <a:pt x="12916" y="21497"/>
                </a:lnTo>
                <a:lnTo>
                  <a:pt x="12607" y="21600"/>
                </a:lnTo>
                <a:cubicBezTo>
                  <a:pt x="12607" y="21487"/>
                  <a:pt x="12739" y="21195"/>
                  <a:pt x="12739" y="21082"/>
                </a:cubicBezTo>
                <a:cubicBezTo>
                  <a:pt x="12415" y="17830"/>
                  <a:pt x="9683" y="15982"/>
                  <a:pt x="7649" y="14878"/>
                </a:cubicBezTo>
                <a:cubicBezTo>
                  <a:pt x="5615" y="13774"/>
                  <a:pt x="2081" y="13992"/>
                  <a:pt x="535" y="14458"/>
                </a:cubicBezTo>
                <a:lnTo>
                  <a:pt x="219" y="14587"/>
                </a:lnTo>
                <a:lnTo>
                  <a:pt x="91" y="14501"/>
                </a:lnTo>
                <a:lnTo>
                  <a:pt x="0" y="14285"/>
                </a:lnTo>
                <a:cubicBezTo>
                  <a:pt x="3067" y="13273"/>
                  <a:pt x="5063" y="11244"/>
                  <a:pt x="6894" y="8488"/>
                </a:cubicBezTo>
                <a:cubicBezTo>
                  <a:pt x="7363" y="6259"/>
                  <a:pt x="8009" y="4510"/>
                  <a:pt x="7697" y="2213"/>
                </a:cubicBezTo>
                <a:lnTo>
                  <a:pt x="7310" y="0"/>
                </a:lnTo>
                <a:close/>
              </a:path>
            </a:pathLst>
          </a:custGeom>
          <a:gradFill flip="none" rotWithShape="1">
            <a:gsLst>
              <a:gs pos="0">
                <a:srgbClr val="BEC3C6"/>
              </a:gs>
              <a:gs pos="100000">
                <a:srgbClr val="989EA2"/>
              </a:gs>
            </a:gsLst>
            <a:path path="circle">
              <a:fillToRect l="37721" t="-19636" r="62278" b="119636"/>
            </a:path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Shape 2797"/>
          <p:cNvSpPr/>
          <p:nvPr/>
        </p:nvSpPr>
        <p:spPr>
          <a:xfrm rot="17178578">
            <a:off x="6506592" y="4301490"/>
            <a:ext cx="975369" cy="822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9" extrusionOk="0">
                <a:moveTo>
                  <a:pt x="9938" y="137"/>
                </a:moveTo>
                <a:lnTo>
                  <a:pt x="9845" y="46"/>
                </a:lnTo>
                <a:lnTo>
                  <a:pt x="10002" y="0"/>
                </a:lnTo>
                <a:cubicBezTo>
                  <a:pt x="10806" y="3041"/>
                  <a:pt x="12884" y="5014"/>
                  <a:pt x="14817" y="6456"/>
                </a:cubicBezTo>
                <a:cubicBezTo>
                  <a:pt x="16750" y="7898"/>
                  <a:pt x="20477" y="8774"/>
                  <a:pt x="21600" y="8653"/>
                </a:cubicBezTo>
                <a:lnTo>
                  <a:pt x="20996" y="8344"/>
                </a:lnTo>
                <a:cubicBezTo>
                  <a:pt x="21009" y="9095"/>
                  <a:pt x="20842" y="8185"/>
                  <a:pt x="20778" y="8413"/>
                </a:cubicBezTo>
                <a:lnTo>
                  <a:pt x="19262" y="8682"/>
                </a:lnTo>
                <a:cubicBezTo>
                  <a:pt x="17360" y="9946"/>
                  <a:pt x="15175" y="11638"/>
                  <a:pt x="14108" y="13715"/>
                </a:cubicBezTo>
                <a:cubicBezTo>
                  <a:pt x="13041" y="15791"/>
                  <a:pt x="13150" y="18643"/>
                  <a:pt x="12859" y="21140"/>
                </a:cubicBezTo>
                <a:lnTo>
                  <a:pt x="13310" y="21539"/>
                </a:lnTo>
                <a:lnTo>
                  <a:pt x="13439" y="21273"/>
                </a:lnTo>
                <a:cubicBezTo>
                  <a:pt x="13439" y="21139"/>
                  <a:pt x="13056" y="21600"/>
                  <a:pt x="13056" y="21466"/>
                </a:cubicBezTo>
                <a:cubicBezTo>
                  <a:pt x="12720" y="17624"/>
                  <a:pt x="9742" y="16104"/>
                  <a:pt x="7566" y="14835"/>
                </a:cubicBezTo>
                <a:cubicBezTo>
                  <a:pt x="5390" y="13566"/>
                  <a:pt x="1602" y="13301"/>
                  <a:pt x="0" y="13851"/>
                </a:cubicBezTo>
                <a:lnTo>
                  <a:pt x="256" y="12993"/>
                </a:lnTo>
                <a:lnTo>
                  <a:pt x="590" y="13179"/>
                </a:lnTo>
                <a:lnTo>
                  <a:pt x="786" y="12795"/>
                </a:lnTo>
                <a:cubicBezTo>
                  <a:pt x="3965" y="11600"/>
                  <a:pt x="6462" y="11430"/>
                  <a:pt x="8359" y="8174"/>
                </a:cubicBezTo>
                <a:cubicBezTo>
                  <a:pt x="9623" y="6004"/>
                  <a:pt x="9904" y="3342"/>
                  <a:pt x="10194" y="845"/>
                </a:cubicBezTo>
                <a:lnTo>
                  <a:pt x="9938" y="137"/>
                </a:lnTo>
                <a:close/>
              </a:path>
            </a:pathLst>
          </a:custGeom>
          <a:gradFill flip="none" rotWithShape="1">
            <a:gsLst>
              <a:gs pos="0">
                <a:srgbClr val="BEC3C6"/>
              </a:gs>
              <a:gs pos="100000">
                <a:srgbClr val="989EA2"/>
              </a:gs>
            </a:gsLst>
            <a:path path="circle">
              <a:fillToRect l="37721" t="-19636" r="62278" b="119636"/>
            </a:path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4823174" y="4430804"/>
            <a:ext cx="883427" cy="883427"/>
            <a:chOff x="4840591" y="4186964"/>
            <a:chExt cx="883427" cy="883427"/>
          </a:xfrm>
        </p:grpSpPr>
        <p:grpSp>
          <p:nvGrpSpPr>
            <p:cNvPr id="36" name="Group 2832"/>
            <p:cNvGrpSpPr/>
            <p:nvPr/>
          </p:nvGrpSpPr>
          <p:grpSpPr>
            <a:xfrm>
              <a:off x="4840591" y="4186964"/>
              <a:ext cx="883427" cy="883427"/>
              <a:chOff x="0" y="0"/>
              <a:chExt cx="883426" cy="883426"/>
            </a:xfrm>
          </p:grpSpPr>
          <p:sp>
            <p:nvSpPr>
              <p:cNvPr id="59" name="Shape 2826"/>
              <p:cNvSpPr/>
              <p:nvPr/>
            </p:nvSpPr>
            <p:spPr>
              <a:xfrm rot="10800000">
                <a:off x="81918" y="84280"/>
                <a:ext cx="730429" cy="730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2" y="10800"/>
                    </a:moveTo>
                    <a:cubicBezTo>
                      <a:pt x="522" y="5113"/>
                      <a:pt x="5113" y="522"/>
                      <a:pt x="10800" y="522"/>
                    </a:cubicBezTo>
                    <a:cubicBezTo>
                      <a:pt x="16435" y="522"/>
                      <a:pt x="21026" y="5113"/>
                      <a:pt x="21026" y="10800"/>
                    </a:cubicBezTo>
                    <a:cubicBezTo>
                      <a:pt x="21026" y="16435"/>
                      <a:pt x="16435" y="21026"/>
                      <a:pt x="10800" y="21026"/>
                    </a:cubicBezTo>
                    <a:cubicBezTo>
                      <a:pt x="5113" y="21026"/>
                      <a:pt x="522" y="16435"/>
                      <a:pt x="522" y="10800"/>
                    </a:cubicBezTo>
                    <a:close/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00"/>
                      <a:pt x="16748" y="0"/>
                      <a:pt x="10800" y="0"/>
                    </a:cubicBezTo>
                    <a:cubicBezTo>
                      <a:pt x="4852" y="0"/>
                      <a:pt x="0" y="4800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F8F8"/>
                  </a:gs>
                  <a:gs pos="100000">
                    <a:srgbClr val="CACBC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Shape 2827"/>
              <p:cNvSpPr/>
              <p:nvPr/>
            </p:nvSpPr>
            <p:spPr>
              <a:xfrm>
                <a:off x="0" y="0"/>
                <a:ext cx="883426" cy="88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2" y="10821"/>
                    </a:moveTo>
                    <a:cubicBezTo>
                      <a:pt x="1932" y="5883"/>
                      <a:pt x="5883" y="1932"/>
                      <a:pt x="10821" y="1932"/>
                    </a:cubicBezTo>
                    <a:cubicBezTo>
                      <a:pt x="15717" y="1932"/>
                      <a:pt x="19711" y="5883"/>
                      <a:pt x="19711" y="10821"/>
                    </a:cubicBezTo>
                    <a:cubicBezTo>
                      <a:pt x="19711" y="15717"/>
                      <a:pt x="15717" y="19711"/>
                      <a:pt x="10821" y="19711"/>
                    </a:cubicBezTo>
                    <a:cubicBezTo>
                      <a:pt x="5883" y="19711"/>
                      <a:pt x="1932" y="15717"/>
                      <a:pt x="1932" y="10821"/>
                    </a:cubicBezTo>
                    <a:close/>
                    <a:moveTo>
                      <a:pt x="10821" y="21600"/>
                    </a:moveTo>
                    <a:cubicBezTo>
                      <a:pt x="16790" y="21600"/>
                      <a:pt x="21600" y="16790"/>
                      <a:pt x="21600" y="10821"/>
                    </a:cubicBezTo>
                    <a:cubicBezTo>
                      <a:pt x="21600" y="4852"/>
                      <a:pt x="16790" y="0"/>
                      <a:pt x="10821" y="0"/>
                    </a:cubicBezTo>
                    <a:cubicBezTo>
                      <a:pt x="4852" y="0"/>
                      <a:pt x="0" y="4852"/>
                      <a:pt x="0" y="10821"/>
                    </a:cubicBezTo>
                    <a:cubicBezTo>
                      <a:pt x="0" y="16790"/>
                      <a:pt x="4852" y="21600"/>
                      <a:pt x="10821" y="2160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rgbClr val="DCDDDD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38100" dir="81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Shape 2828"/>
              <p:cNvSpPr/>
              <p:nvPr/>
            </p:nvSpPr>
            <p:spPr>
              <a:xfrm>
                <a:off x="105887" y="118515"/>
                <a:ext cx="675779" cy="675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3" h="19306" extrusionOk="0">
                    <a:moveTo>
                      <a:pt x="6789" y="18851"/>
                    </a:moveTo>
                    <a:cubicBezTo>
                      <a:pt x="11887" y="20466"/>
                      <a:pt x="17287" y="17640"/>
                      <a:pt x="18902" y="12543"/>
                    </a:cubicBezTo>
                    <a:cubicBezTo>
                      <a:pt x="20466" y="7445"/>
                      <a:pt x="17640" y="2045"/>
                      <a:pt x="12543" y="430"/>
                    </a:cubicBezTo>
                    <a:cubicBezTo>
                      <a:pt x="7445" y="-1134"/>
                      <a:pt x="2045" y="1692"/>
                      <a:pt x="430" y="6789"/>
                    </a:cubicBezTo>
                    <a:cubicBezTo>
                      <a:pt x="-1134" y="11887"/>
                      <a:pt x="1692" y="17287"/>
                      <a:pt x="6789" y="188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5E5E5"/>
                  </a:gs>
                  <a:gs pos="100000">
                    <a:srgbClr val="96979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Shape 2829"/>
              <p:cNvSpPr/>
              <p:nvPr/>
            </p:nvSpPr>
            <p:spPr>
              <a:xfrm>
                <a:off x="94383" y="97660"/>
                <a:ext cx="692871" cy="688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3" h="19306" extrusionOk="0">
                    <a:moveTo>
                      <a:pt x="6789" y="18851"/>
                    </a:moveTo>
                    <a:cubicBezTo>
                      <a:pt x="11887" y="20466"/>
                      <a:pt x="17287" y="17640"/>
                      <a:pt x="18902" y="12543"/>
                    </a:cubicBezTo>
                    <a:cubicBezTo>
                      <a:pt x="20466" y="7445"/>
                      <a:pt x="17640" y="2045"/>
                      <a:pt x="12543" y="430"/>
                    </a:cubicBezTo>
                    <a:cubicBezTo>
                      <a:pt x="7445" y="-1134"/>
                      <a:pt x="2045" y="1692"/>
                      <a:pt x="430" y="6789"/>
                    </a:cubicBezTo>
                    <a:cubicBezTo>
                      <a:pt x="-1134" y="11887"/>
                      <a:pt x="1692" y="17287"/>
                      <a:pt x="6789" y="1885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Shape 2831"/>
              <p:cNvSpPr/>
              <p:nvPr/>
            </p:nvSpPr>
            <p:spPr>
              <a:xfrm>
                <a:off x="139870" y="106021"/>
                <a:ext cx="596435" cy="280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extrusionOk="0">
                    <a:moveTo>
                      <a:pt x="10726" y="0"/>
                    </a:moveTo>
                    <a:cubicBezTo>
                      <a:pt x="5405" y="0"/>
                      <a:pt x="844" y="8287"/>
                      <a:pt x="21" y="19562"/>
                    </a:cubicBezTo>
                    <a:cubicBezTo>
                      <a:pt x="21" y="20106"/>
                      <a:pt x="-106" y="21192"/>
                      <a:pt x="274" y="21600"/>
                    </a:cubicBezTo>
                    <a:cubicBezTo>
                      <a:pt x="337" y="21600"/>
                      <a:pt x="337" y="21600"/>
                      <a:pt x="401" y="21600"/>
                    </a:cubicBezTo>
                    <a:cubicBezTo>
                      <a:pt x="717" y="21600"/>
                      <a:pt x="971" y="21057"/>
                      <a:pt x="1161" y="20785"/>
                    </a:cubicBezTo>
                    <a:cubicBezTo>
                      <a:pt x="3948" y="15894"/>
                      <a:pt x="7305" y="13585"/>
                      <a:pt x="10726" y="13585"/>
                    </a:cubicBezTo>
                    <a:cubicBezTo>
                      <a:pt x="14083" y="13585"/>
                      <a:pt x="17440" y="15894"/>
                      <a:pt x="20227" y="20785"/>
                    </a:cubicBezTo>
                    <a:cubicBezTo>
                      <a:pt x="20417" y="21057"/>
                      <a:pt x="20734" y="21600"/>
                      <a:pt x="20987" y="21600"/>
                    </a:cubicBezTo>
                    <a:cubicBezTo>
                      <a:pt x="21051" y="21600"/>
                      <a:pt x="21114" y="21600"/>
                      <a:pt x="21177" y="21600"/>
                    </a:cubicBezTo>
                    <a:cubicBezTo>
                      <a:pt x="21494" y="21192"/>
                      <a:pt x="21431" y="20106"/>
                      <a:pt x="21367" y="19562"/>
                    </a:cubicBezTo>
                    <a:cubicBezTo>
                      <a:pt x="20544" y="8287"/>
                      <a:pt x="16046" y="0"/>
                      <a:pt x="10726" y="0"/>
                    </a:cubicBezTo>
                  </a:path>
                </a:pathLst>
              </a:custGeom>
              <a:gradFill flip="none" rotWithShape="1">
                <a:gsLst>
                  <a:gs pos="1000">
                    <a:srgbClr val="F7F8F8">
                      <a:alpha val="50000"/>
                    </a:srgbClr>
                  </a:gs>
                  <a:gs pos="100000">
                    <a:srgbClr val="F7F8F8">
                      <a:alpha val="1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5" name="Shape 2849"/>
            <p:cNvSpPr/>
            <p:nvPr/>
          </p:nvSpPr>
          <p:spPr>
            <a:xfrm>
              <a:off x="5132093" y="4555972"/>
              <a:ext cx="297417" cy="18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92" y="10800"/>
                  </a:moveTo>
                  <a:cubicBezTo>
                    <a:pt x="16592" y="6437"/>
                    <a:pt x="18160" y="3219"/>
                    <a:pt x="18900" y="3219"/>
                  </a:cubicBezTo>
                  <a:cubicBezTo>
                    <a:pt x="19292" y="3219"/>
                    <a:pt x="20468" y="3219"/>
                    <a:pt x="20468" y="3219"/>
                  </a:cubicBezTo>
                  <a:cubicBezTo>
                    <a:pt x="19684" y="1287"/>
                    <a:pt x="19292" y="0"/>
                    <a:pt x="16592" y="0"/>
                  </a:cubicBezTo>
                  <a:cubicBezTo>
                    <a:pt x="5792" y="0"/>
                    <a:pt x="5792" y="0"/>
                    <a:pt x="5792" y="0"/>
                  </a:cubicBezTo>
                  <a:cubicBezTo>
                    <a:pt x="1568" y="0"/>
                    <a:pt x="0" y="6437"/>
                    <a:pt x="0" y="10800"/>
                  </a:cubicBezTo>
                  <a:cubicBezTo>
                    <a:pt x="0" y="15234"/>
                    <a:pt x="1568" y="21600"/>
                    <a:pt x="5792" y="21600"/>
                  </a:cubicBezTo>
                  <a:cubicBezTo>
                    <a:pt x="16592" y="21600"/>
                    <a:pt x="16592" y="21600"/>
                    <a:pt x="16592" y="21600"/>
                  </a:cubicBezTo>
                  <a:cubicBezTo>
                    <a:pt x="19292" y="21600"/>
                    <a:pt x="19684" y="20313"/>
                    <a:pt x="20468" y="18381"/>
                  </a:cubicBezTo>
                  <a:cubicBezTo>
                    <a:pt x="20468" y="18381"/>
                    <a:pt x="20076" y="18381"/>
                    <a:pt x="18900" y="18381"/>
                  </a:cubicBezTo>
                  <a:cubicBezTo>
                    <a:pt x="18160" y="18381"/>
                    <a:pt x="16592" y="15878"/>
                    <a:pt x="16592" y="10800"/>
                  </a:cubicBezTo>
                  <a:close/>
                  <a:moveTo>
                    <a:pt x="13500" y="14019"/>
                  </a:moveTo>
                  <a:cubicBezTo>
                    <a:pt x="13500" y="14591"/>
                    <a:pt x="13152" y="14019"/>
                    <a:pt x="13152" y="14019"/>
                  </a:cubicBezTo>
                  <a:cubicBezTo>
                    <a:pt x="9624" y="12087"/>
                    <a:pt x="9624" y="12087"/>
                    <a:pt x="9624" y="12087"/>
                  </a:cubicBezTo>
                  <a:cubicBezTo>
                    <a:pt x="9624" y="12087"/>
                    <a:pt x="9624" y="12731"/>
                    <a:pt x="9232" y="14019"/>
                  </a:cubicBezTo>
                  <a:cubicBezTo>
                    <a:pt x="8884" y="14591"/>
                    <a:pt x="8884" y="15878"/>
                    <a:pt x="8100" y="14591"/>
                  </a:cubicBezTo>
                  <a:cubicBezTo>
                    <a:pt x="6924" y="13375"/>
                    <a:pt x="4268" y="8940"/>
                    <a:pt x="4268" y="8940"/>
                  </a:cubicBezTo>
                  <a:cubicBezTo>
                    <a:pt x="4268" y="8940"/>
                    <a:pt x="3876" y="8297"/>
                    <a:pt x="3876" y="7653"/>
                  </a:cubicBezTo>
                  <a:cubicBezTo>
                    <a:pt x="4268" y="7653"/>
                    <a:pt x="4616" y="7653"/>
                    <a:pt x="4616" y="7653"/>
                  </a:cubicBezTo>
                  <a:cubicBezTo>
                    <a:pt x="7708" y="10228"/>
                    <a:pt x="7708" y="10228"/>
                    <a:pt x="7708" y="10228"/>
                  </a:cubicBezTo>
                  <a:cubicBezTo>
                    <a:pt x="7708" y="10228"/>
                    <a:pt x="8100" y="8940"/>
                    <a:pt x="8492" y="8297"/>
                  </a:cubicBezTo>
                  <a:cubicBezTo>
                    <a:pt x="8492" y="7009"/>
                    <a:pt x="8884" y="6437"/>
                    <a:pt x="9624" y="7653"/>
                  </a:cubicBezTo>
                  <a:cubicBezTo>
                    <a:pt x="10408" y="8297"/>
                    <a:pt x="13500" y="13375"/>
                    <a:pt x="13500" y="13375"/>
                  </a:cubicBezTo>
                  <a:cubicBezTo>
                    <a:pt x="13500" y="13375"/>
                    <a:pt x="13892" y="14019"/>
                    <a:pt x="13500" y="14019"/>
                  </a:cubicBezTo>
                  <a:close/>
                  <a:moveTo>
                    <a:pt x="20468" y="7009"/>
                  </a:moveTo>
                  <a:cubicBezTo>
                    <a:pt x="19684" y="7009"/>
                    <a:pt x="19684" y="7009"/>
                    <a:pt x="19684" y="7009"/>
                  </a:cubicBezTo>
                  <a:cubicBezTo>
                    <a:pt x="18900" y="7009"/>
                    <a:pt x="18508" y="8940"/>
                    <a:pt x="18508" y="10800"/>
                  </a:cubicBezTo>
                  <a:cubicBezTo>
                    <a:pt x="18508" y="12731"/>
                    <a:pt x="18900" y="14591"/>
                    <a:pt x="19684" y="14591"/>
                  </a:cubicBezTo>
                  <a:cubicBezTo>
                    <a:pt x="20468" y="14591"/>
                    <a:pt x="20468" y="14591"/>
                    <a:pt x="20468" y="14591"/>
                  </a:cubicBezTo>
                  <a:cubicBezTo>
                    <a:pt x="20816" y="14591"/>
                    <a:pt x="21600" y="12731"/>
                    <a:pt x="21600" y="10800"/>
                  </a:cubicBezTo>
                  <a:cubicBezTo>
                    <a:pt x="21600" y="8940"/>
                    <a:pt x="20816" y="7009"/>
                    <a:pt x="20468" y="700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881038" y="2207639"/>
            <a:ext cx="1122514" cy="1144125"/>
            <a:chOff x="6898455" y="1963799"/>
            <a:chExt cx="1122514" cy="1144125"/>
          </a:xfrm>
        </p:grpSpPr>
        <p:grpSp>
          <p:nvGrpSpPr>
            <p:cNvPr id="33" name="Group 2811"/>
            <p:cNvGrpSpPr/>
            <p:nvPr/>
          </p:nvGrpSpPr>
          <p:grpSpPr>
            <a:xfrm>
              <a:off x="6898455" y="1963799"/>
              <a:ext cx="1122514" cy="1144125"/>
              <a:chOff x="-1" y="-1"/>
              <a:chExt cx="1122511" cy="1144123"/>
            </a:xfrm>
          </p:grpSpPr>
          <p:sp>
            <p:nvSpPr>
              <p:cNvPr id="77" name="Shape 2805"/>
              <p:cNvSpPr/>
              <p:nvPr/>
            </p:nvSpPr>
            <p:spPr>
              <a:xfrm rot="10800000">
                <a:off x="109245" y="60523"/>
                <a:ext cx="1010613" cy="101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2" y="10800"/>
                    </a:moveTo>
                    <a:cubicBezTo>
                      <a:pt x="522" y="5113"/>
                      <a:pt x="5113" y="522"/>
                      <a:pt x="10800" y="522"/>
                    </a:cubicBezTo>
                    <a:cubicBezTo>
                      <a:pt x="16435" y="522"/>
                      <a:pt x="21026" y="5113"/>
                      <a:pt x="21026" y="10800"/>
                    </a:cubicBezTo>
                    <a:cubicBezTo>
                      <a:pt x="21026" y="16435"/>
                      <a:pt x="16435" y="21026"/>
                      <a:pt x="10800" y="21026"/>
                    </a:cubicBezTo>
                    <a:cubicBezTo>
                      <a:pt x="5113" y="21026"/>
                      <a:pt x="522" y="16435"/>
                      <a:pt x="522" y="10800"/>
                    </a:cubicBezTo>
                    <a:close/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00"/>
                      <a:pt x="16748" y="0"/>
                      <a:pt x="10800" y="0"/>
                    </a:cubicBezTo>
                    <a:cubicBezTo>
                      <a:pt x="4852" y="0"/>
                      <a:pt x="0" y="4800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F8F8"/>
                  </a:gs>
                  <a:gs pos="100000">
                    <a:srgbClr val="CACBC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Shape 2806"/>
              <p:cNvSpPr/>
              <p:nvPr/>
            </p:nvSpPr>
            <p:spPr>
              <a:xfrm>
                <a:off x="-1" y="-1"/>
                <a:ext cx="1122511" cy="114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2" y="10821"/>
                    </a:moveTo>
                    <a:cubicBezTo>
                      <a:pt x="1932" y="5883"/>
                      <a:pt x="5883" y="1932"/>
                      <a:pt x="10821" y="1932"/>
                    </a:cubicBezTo>
                    <a:cubicBezTo>
                      <a:pt x="15717" y="1932"/>
                      <a:pt x="19711" y="5883"/>
                      <a:pt x="19711" y="10821"/>
                    </a:cubicBezTo>
                    <a:cubicBezTo>
                      <a:pt x="19711" y="15717"/>
                      <a:pt x="15717" y="19711"/>
                      <a:pt x="10821" y="19711"/>
                    </a:cubicBezTo>
                    <a:cubicBezTo>
                      <a:pt x="5883" y="19711"/>
                      <a:pt x="1932" y="15717"/>
                      <a:pt x="1932" y="10821"/>
                    </a:cubicBezTo>
                    <a:close/>
                    <a:moveTo>
                      <a:pt x="10821" y="21600"/>
                    </a:moveTo>
                    <a:cubicBezTo>
                      <a:pt x="16790" y="21600"/>
                      <a:pt x="21600" y="16790"/>
                      <a:pt x="21600" y="10821"/>
                    </a:cubicBezTo>
                    <a:cubicBezTo>
                      <a:pt x="21600" y="4852"/>
                      <a:pt x="16790" y="0"/>
                      <a:pt x="10821" y="0"/>
                    </a:cubicBezTo>
                    <a:cubicBezTo>
                      <a:pt x="4852" y="0"/>
                      <a:pt x="0" y="4852"/>
                      <a:pt x="0" y="10821"/>
                    </a:cubicBezTo>
                    <a:cubicBezTo>
                      <a:pt x="0" y="16790"/>
                      <a:pt x="4852" y="21600"/>
                      <a:pt x="10821" y="2160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rgbClr val="DCDDDD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38100" dir="189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9" name="Shape 2807"/>
              <p:cNvSpPr/>
              <p:nvPr/>
            </p:nvSpPr>
            <p:spPr>
              <a:xfrm>
                <a:off x="103528" y="105413"/>
                <a:ext cx="934999" cy="934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3" h="19306" extrusionOk="0">
                    <a:moveTo>
                      <a:pt x="6789" y="18851"/>
                    </a:moveTo>
                    <a:cubicBezTo>
                      <a:pt x="11887" y="20466"/>
                      <a:pt x="17287" y="17640"/>
                      <a:pt x="18902" y="12543"/>
                    </a:cubicBezTo>
                    <a:cubicBezTo>
                      <a:pt x="20466" y="7445"/>
                      <a:pt x="17640" y="2045"/>
                      <a:pt x="12543" y="430"/>
                    </a:cubicBezTo>
                    <a:cubicBezTo>
                      <a:pt x="7445" y="-1134"/>
                      <a:pt x="2045" y="1692"/>
                      <a:pt x="430" y="6789"/>
                    </a:cubicBezTo>
                    <a:cubicBezTo>
                      <a:pt x="-1134" y="11887"/>
                      <a:pt x="1692" y="17287"/>
                      <a:pt x="6789" y="188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5E5E5"/>
                  </a:gs>
                  <a:gs pos="100000">
                    <a:srgbClr val="96979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Shape 2808"/>
              <p:cNvSpPr/>
              <p:nvPr/>
            </p:nvSpPr>
            <p:spPr>
              <a:xfrm>
                <a:off x="91702" y="104279"/>
                <a:ext cx="958649" cy="952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3" h="19306" extrusionOk="0">
                    <a:moveTo>
                      <a:pt x="6789" y="18851"/>
                    </a:moveTo>
                    <a:cubicBezTo>
                      <a:pt x="11887" y="20466"/>
                      <a:pt x="17287" y="17640"/>
                      <a:pt x="18902" y="12543"/>
                    </a:cubicBezTo>
                    <a:cubicBezTo>
                      <a:pt x="20466" y="7445"/>
                      <a:pt x="17640" y="2045"/>
                      <a:pt x="12543" y="430"/>
                    </a:cubicBezTo>
                    <a:cubicBezTo>
                      <a:pt x="7445" y="-1134"/>
                      <a:pt x="2045" y="1692"/>
                      <a:pt x="430" y="6789"/>
                    </a:cubicBezTo>
                    <a:cubicBezTo>
                      <a:pt x="-1134" y="11887"/>
                      <a:pt x="1692" y="17287"/>
                      <a:pt x="6789" y="188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Shape 2810"/>
              <p:cNvSpPr/>
              <p:nvPr/>
            </p:nvSpPr>
            <p:spPr>
              <a:xfrm>
                <a:off x="106593" y="79314"/>
                <a:ext cx="961301" cy="387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extrusionOk="0">
                    <a:moveTo>
                      <a:pt x="10726" y="0"/>
                    </a:moveTo>
                    <a:cubicBezTo>
                      <a:pt x="5405" y="0"/>
                      <a:pt x="844" y="8287"/>
                      <a:pt x="21" y="19562"/>
                    </a:cubicBezTo>
                    <a:cubicBezTo>
                      <a:pt x="21" y="20106"/>
                      <a:pt x="-106" y="21192"/>
                      <a:pt x="274" y="21600"/>
                    </a:cubicBezTo>
                    <a:cubicBezTo>
                      <a:pt x="337" y="21600"/>
                      <a:pt x="337" y="21600"/>
                      <a:pt x="401" y="21600"/>
                    </a:cubicBezTo>
                    <a:cubicBezTo>
                      <a:pt x="717" y="21600"/>
                      <a:pt x="971" y="21057"/>
                      <a:pt x="1161" y="20785"/>
                    </a:cubicBezTo>
                    <a:cubicBezTo>
                      <a:pt x="3948" y="15894"/>
                      <a:pt x="7305" y="13585"/>
                      <a:pt x="10726" y="13585"/>
                    </a:cubicBezTo>
                    <a:cubicBezTo>
                      <a:pt x="14083" y="13585"/>
                      <a:pt x="17440" y="15894"/>
                      <a:pt x="20227" y="20785"/>
                    </a:cubicBezTo>
                    <a:cubicBezTo>
                      <a:pt x="20417" y="21057"/>
                      <a:pt x="20734" y="21600"/>
                      <a:pt x="20987" y="21600"/>
                    </a:cubicBezTo>
                    <a:cubicBezTo>
                      <a:pt x="21051" y="21600"/>
                      <a:pt x="21114" y="21600"/>
                      <a:pt x="21177" y="21600"/>
                    </a:cubicBezTo>
                    <a:cubicBezTo>
                      <a:pt x="21494" y="21192"/>
                      <a:pt x="21431" y="20106"/>
                      <a:pt x="21367" y="19562"/>
                    </a:cubicBezTo>
                    <a:cubicBezTo>
                      <a:pt x="20544" y="8287"/>
                      <a:pt x="16046" y="0"/>
                      <a:pt x="10726" y="0"/>
                    </a:cubicBezTo>
                  </a:path>
                </a:pathLst>
              </a:custGeom>
              <a:gradFill flip="none" rotWithShape="1">
                <a:gsLst>
                  <a:gs pos="1000">
                    <a:srgbClr val="F7F8F8">
                      <a:alpha val="50000"/>
                    </a:srgbClr>
                  </a:gs>
                  <a:gs pos="100000">
                    <a:srgbClr val="F7F8F8">
                      <a:alpha val="1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6" name="Shape 2850"/>
            <p:cNvSpPr/>
            <p:nvPr/>
          </p:nvSpPr>
          <p:spPr>
            <a:xfrm>
              <a:off x="7298230" y="2334541"/>
              <a:ext cx="340647" cy="35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0947" extrusionOk="0">
                  <a:moveTo>
                    <a:pt x="19185" y="7104"/>
                  </a:moveTo>
                  <a:cubicBezTo>
                    <a:pt x="17434" y="2981"/>
                    <a:pt x="14418" y="-346"/>
                    <a:pt x="12667" y="29"/>
                  </a:cubicBezTo>
                  <a:cubicBezTo>
                    <a:pt x="10088" y="1341"/>
                    <a:pt x="14418" y="6307"/>
                    <a:pt x="1477" y="11274"/>
                  </a:cubicBezTo>
                  <a:cubicBezTo>
                    <a:pt x="164" y="11696"/>
                    <a:pt x="-274" y="13336"/>
                    <a:pt x="164" y="14601"/>
                  </a:cubicBezTo>
                  <a:cubicBezTo>
                    <a:pt x="602" y="15444"/>
                    <a:pt x="2304" y="16662"/>
                    <a:pt x="3667" y="16287"/>
                  </a:cubicBezTo>
                  <a:lnTo>
                    <a:pt x="4494" y="15866"/>
                  </a:lnTo>
                  <a:cubicBezTo>
                    <a:pt x="5369" y="17084"/>
                    <a:pt x="6245" y="16287"/>
                    <a:pt x="6245" y="17084"/>
                  </a:cubicBezTo>
                  <a:cubicBezTo>
                    <a:pt x="6683" y="17927"/>
                    <a:pt x="7510" y="19567"/>
                    <a:pt x="7510" y="19989"/>
                  </a:cubicBezTo>
                  <a:cubicBezTo>
                    <a:pt x="7948" y="20411"/>
                    <a:pt x="8385" y="21254"/>
                    <a:pt x="8823" y="20832"/>
                  </a:cubicBezTo>
                  <a:cubicBezTo>
                    <a:pt x="9261" y="20832"/>
                    <a:pt x="10964" y="20411"/>
                    <a:pt x="11402" y="19989"/>
                  </a:cubicBezTo>
                  <a:cubicBezTo>
                    <a:pt x="12229" y="19989"/>
                    <a:pt x="12229" y="19567"/>
                    <a:pt x="11840" y="19146"/>
                  </a:cubicBezTo>
                  <a:cubicBezTo>
                    <a:pt x="11840" y="18771"/>
                    <a:pt x="10964" y="18349"/>
                    <a:pt x="10964" y="17927"/>
                  </a:cubicBezTo>
                  <a:cubicBezTo>
                    <a:pt x="10526" y="17506"/>
                    <a:pt x="10088" y="15866"/>
                    <a:pt x="9650" y="15444"/>
                  </a:cubicBezTo>
                  <a:cubicBezTo>
                    <a:pt x="9261" y="15022"/>
                    <a:pt x="10088" y="14179"/>
                    <a:pt x="10964" y="14179"/>
                  </a:cubicBezTo>
                  <a:cubicBezTo>
                    <a:pt x="16996" y="13804"/>
                    <a:pt x="17872" y="17084"/>
                    <a:pt x="20012" y="16287"/>
                  </a:cubicBezTo>
                  <a:cubicBezTo>
                    <a:pt x="21326" y="15866"/>
                    <a:pt x="21326" y="11274"/>
                    <a:pt x="19185" y="7104"/>
                  </a:cubicBezTo>
                  <a:close/>
                  <a:moveTo>
                    <a:pt x="18699" y="14179"/>
                  </a:moveTo>
                  <a:cubicBezTo>
                    <a:pt x="18261" y="14179"/>
                    <a:pt x="15683" y="12539"/>
                    <a:pt x="14418" y="9212"/>
                  </a:cubicBezTo>
                  <a:cubicBezTo>
                    <a:pt x="13104" y="5886"/>
                    <a:pt x="13104" y="2559"/>
                    <a:pt x="13542" y="2559"/>
                  </a:cubicBezTo>
                  <a:cubicBezTo>
                    <a:pt x="13980" y="2559"/>
                    <a:pt x="16121" y="4621"/>
                    <a:pt x="17434" y="7947"/>
                  </a:cubicBezTo>
                  <a:cubicBezTo>
                    <a:pt x="19185" y="11274"/>
                    <a:pt x="18699" y="13804"/>
                    <a:pt x="18699" y="1417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037814" y="3878660"/>
            <a:ext cx="778120" cy="778120"/>
            <a:chOff x="4055231" y="3634820"/>
            <a:chExt cx="778120" cy="778120"/>
          </a:xfrm>
        </p:grpSpPr>
        <p:sp>
          <p:nvSpPr>
            <p:cNvPr id="21" name="Shape 2785"/>
            <p:cNvSpPr/>
            <p:nvPr/>
          </p:nvSpPr>
          <p:spPr>
            <a:xfrm rot="10800000">
              <a:off x="4121365" y="3703816"/>
              <a:ext cx="652459" cy="65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2" y="10800"/>
                  </a:moveTo>
                  <a:cubicBezTo>
                    <a:pt x="522" y="5113"/>
                    <a:pt x="5113" y="522"/>
                    <a:pt x="10800" y="522"/>
                  </a:cubicBezTo>
                  <a:cubicBezTo>
                    <a:pt x="16435" y="522"/>
                    <a:pt x="21026" y="5113"/>
                    <a:pt x="21026" y="10800"/>
                  </a:cubicBezTo>
                  <a:cubicBezTo>
                    <a:pt x="21026" y="16435"/>
                    <a:pt x="16435" y="21026"/>
                    <a:pt x="10800" y="21026"/>
                  </a:cubicBezTo>
                  <a:cubicBezTo>
                    <a:pt x="5113" y="21026"/>
                    <a:pt x="522" y="16435"/>
                    <a:pt x="522" y="10800"/>
                  </a:cubicBezTo>
                  <a:close/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00"/>
                    <a:pt x="16748" y="0"/>
                    <a:pt x="10800" y="0"/>
                  </a:cubicBezTo>
                  <a:cubicBezTo>
                    <a:pt x="4852" y="0"/>
                    <a:pt x="0" y="4800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F8F8"/>
                </a:gs>
                <a:gs pos="100000">
                  <a:srgbClr val="CACBC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Shape 2786"/>
            <p:cNvSpPr/>
            <p:nvPr/>
          </p:nvSpPr>
          <p:spPr>
            <a:xfrm>
              <a:off x="4055231" y="3634820"/>
              <a:ext cx="778120" cy="778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" y="10821"/>
                  </a:moveTo>
                  <a:cubicBezTo>
                    <a:pt x="1932" y="5883"/>
                    <a:pt x="5883" y="1932"/>
                    <a:pt x="10821" y="1932"/>
                  </a:cubicBezTo>
                  <a:cubicBezTo>
                    <a:pt x="15717" y="1932"/>
                    <a:pt x="19711" y="5883"/>
                    <a:pt x="19711" y="10821"/>
                  </a:cubicBezTo>
                  <a:cubicBezTo>
                    <a:pt x="19711" y="15717"/>
                    <a:pt x="15717" y="19711"/>
                    <a:pt x="10821" y="19711"/>
                  </a:cubicBezTo>
                  <a:cubicBezTo>
                    <a:pt x="5883" y="19711"/>
                    <a:pt x="1932" y="15717"/>
                    <a:pt x="1932" y="10821"/>
                  </a:cubicBezTo>
                  <a:close/>
                  <a:moveTo>
                    <a:pt x="10821" y="21600"/>
                  </a:moveTo>
                  <a:cubicBezTo>
                    <a:pt x="16790" y="21600"/>
                    <a:pt x="21600" y="16790"/>
                    <a:pt x="21600" y="10821"/>
                  </a:cubicBezTo>
                  <a:cubicBezTo>
                    <a:pt x="21600" y="4852"/>
                    <a:pt x="16790" y="0"/>
                    <a:pt x="10821" y="0"/>
                  </a:cubicBezTo>
                  <a:cubicBezTo>
                    <a:pt x="4852" y="0"/>
                    <a:pt x="0" y="4852"/>
                    <a:pt x="0" y="10821"/>
                  </a:cubicBezTo>
                  <a:cubicBezTo>
                    <a:pt x="0" y="16790"/>
                    <a:pt x="4852" y="21600"/>
                    <a:pt x="10821" y="2160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DCDDDD"/>
                </a:gs>
                <a:gs pos="100000">
                  <a:srgbClr val="FFFFFF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38100" dir="108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Shape 2787"/>
            <p:cNvSpPr/>
            <p:nvPr/>
          </p:nvSpPr>
          <p:spPr>
            <a:xfrm>
              <a:off x="4142774" y="3734396"/>
              <a:ext cx="603643" cy="603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3" h="19306" extrusionOk="0">
                  <a:moveTo>
                    <a:pt x="6789" y="18851"/>
                  </a:moveTo>
                  <a:cubicBezTo>
                    <a:pt x="11887" y="20466"/>
                    <a:pt x="17287" y="17640"/>
                    <a:pt x="18902" y="12543"/>
                  </a:cubicBezTo>
                  <a:cubicBezTo>
                    <a:pt x="20466" y="7445"/>
                    <a:pt x="17640" y="2045"/>
                    <a:pt x="12543" y="430"/>
                  </a:cubicBezTo>
                  <a:cubicBezTo>
                    <a:pt x="7445" y="-1134"/>
                    <a:pt x="2045" y="1692"/>
                    <a:pt x="430" y="6789"/>
                  </a:cubicBezTo>
                  <a:cubicBezTo>
                    <a:pt x="-1134" y="11887"/>
                    <a:pt x="1692" y="17287"/>
                    <a:pt x="6789" y="188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5E5E5"/>
                </a:gs>
                <a:gs pos="100000">
                  <a:srgbClr val="96979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Shape 2788"/>
            <p:cNvSpPr/>
            <p:nvPr/>
          </p:nvSpPr>
          <p:spPr>
            <a:xfrm>
              <a:off x="4134834" y="3715969"/>
              <a:ext cx="618912" cy="61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3" h="19306" extrusionOk="0">
                  <a:moveTo>
                    <a:pt x="6789" y="18851"/>
                  </a:moveTo>
                  <a:cubicBezTo>
                    <a:pt x="11887" y="20466"/>
                    <a:pt x="17287" y="17640"/>
                    <a:pt x="18902" y="12543"/>
                  </a:cubicBezTo>
                  <a:cubicBezTo>
                    <a:pt x="20466" y="7445"/>
                    <a:pt x="17640" y="2045"/>
                    <a:pt x="12543" y="430"/>
                  </a:cubicBezTo>
                  <a:cubicBezTo>
                    <a:pt x="7445" y="-1134"/>
                    <a:pt x="2045" y="1692"/>
                    <a:pt x="430" y="6789"/>
                  </a:cubicBezTo>
                  <a:cubicBezTo>
                    <a:pt x="-1134" y="11887"/>
                    <a:pt x="1692" y="17287"/>
                    <a:pt x="6789" y="1885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Shape 2790"/>
            <p:cNvSpPr/>
            <p:nvPr/>
          </p:nvSpPr>
          <p:spPr>
            <a:xfrm>
              <a:off x="4177503" y="3740925"/>
              <a:ext cx="532769" cy="25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extrusionOk="0">
                  <a:moveTo>
                    <a:pt x="10726" y="0"/>
                  </a:moveTo>
                  <a:cubicBezTo>
                    <a:pt x="5405" y="0"/>
                    <a:pt x="844" y="8287"/>
                    <a:pt x="21" y="19562"/>
                  </a:cubicBezTo>
                  <a:cubicBezTo>
                    <a:pt x="21" y="20106"/>
                    <a:pt x="-106" y="21192"/>
                    <a:pt x="274" y="21600"/>
                  </a:cubicBezTo>
                  <a:cubicBezTo>
                    <a:pt x="337" y="21600"/>
                    <a:pt x="337" y="21600"/>
                    <a:pt x="401" y="21600"/>
                  </a:cubicBezTo>
                  <a:cubicBezTo>
                    <a:pt x="717" y="21600"/>
                    <a:pt x="971" y="21057"/>
                    <a:pt x="1161" y="20785"/>
                  </a:cubicBezTo>
                  <a:cubicBezTo>
                    <a:pt x="3948" y="15894"/>
                    <a:pt x="7305" y="13585"/>
                    <a:pt x="10726" y="13585"/>
                  </a:cubicBezTo>
                  <a:cubicBezTo>
                    <a:pt x="14083" y="13585"/>
                    <a:pt x="17440" y="15894"/>
                    <a:pt x="20227" y="20785"/>
                  </a:cubicBezTo>
                  <a:cubicBezTo>
                    <a:pt x="20417" y="21057"/>
                    <a:pt x="20734" y="21600"/>
                    <a:pt x="20987" y="21600"/>
                  </a:cubicBezTo>
                  <a:cubicBezTo>
                    <a:pt x="21051" y="21600"/>
                    <a:pt x="21114" y="21600"/>
                    <a:pt x="21177" y="21600"/>
                  </a:cubicBezTo>
                  <a:cubicBezTo>
                    <a:pt x="21494" y="21192"/>
                    <a:pt x="21431" y="20106"/>
                    <a:pt x="21367" y="19562"/>
                  </a:cubicBezTo>
                  <a:cubicBezTo>
                    <a:pt x="20544" y="8287"/>
                    <a:pt x="16046" y="0"/>
                    <a:pt x="10726" y="0"/>
                  </a:cubicBezTo>
                </a:path>
              </a:pathLst>
            </a:custGeom>
            <a:gradFill flip="none" rotWithShape="1">
              <a:gsLst>
                <a:gs pos="1000">
                  <a:srgbClr val="F7F8F8">
                    <a:alpha val="50000"/>
                  </a:srgbClr>
                </a:gs>
                <a:gs pos="100000">
                  <a:srgbClr val="F7F8F8">
                    <a:alpha val="1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Shape 2851"/>
            <p:cNvSpPr/>
            <p:nvPr/>
          </p:nvSpPr>
          <p:spPr>
            <a:xfrm>
              <a:off x="4315739" y="3889197"/>
              <a:ext cx="257553" cy="26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0507" extrusionOk="0">
                  <a:moveTo>
                    <a:pt x="12855" y="13320"/>
                  </a:moveTo>
                  <a:cubicBezTo>
                    <a:pt x="12855" y="13320"/>
                    <a:pt x="21284" y="7135"/>
                    <a:pt x="20470" y="435"/>
                  </a:cubicBezTo>
                  <a:lnTo>
                    <a:pt x="20470" y="60"/>
                  </a:lnTo>
                  <a:cubicBezTo>
                    <a:pt x="20039" y="60"/>
                    <a:pt x="20039" y="60"/>
                    <a:pt x="20039" y="60"/>
                  </a:cubicBezTo>
                  <a:cubicBezTo>
                    <a:pt x="13286" y="-783"/>
                    <a:pt x="7299" y="7557"/>
                    <a:pt x="7299" y="7557"/>
                  </a:cubicBezTo>
                  <a:cubicBezTo>
                    <a:pt x="2222" y="6667"/>
                    <a:pt x="2653" y="7932"/>
                    <a:pt x="115" y="13320"/>
                  </a:cubicBezTo>
                  <a:cubicBezTo>
                    <a:pt x="-316" y="14585"/>
                    <a:pt x="546" y="14585"/>
                    <a:pt x="1360" y="14585"/>
                  </a:cubicBezTo>
                  <a:cubicBezTo>
                    <a:pt x="2222" y="14164"/>
                    <a:pt x="3899" y="13742"/>
                    <a:pt x="3899" y="13742"/>
                  </a:cubicBezTo>
                  <a:cubicBezTo>
                    <a:pt x="6916" y="16647"/>
                    <a:pt x="6916" y="16647"/>
                    <a:pt x="6916" y="16647"/>
                  </a:cubicBezTo>
                  <a:cubicBezTo>
                    <a:pt x="6916" y="16647"/>
                    <a:pt x="6437" y="18287"/>
                    <a:pt x="6054" y="19130"/>
                  </a:cubicBezTo>
                  <a:cubicBezTo>
                    <a:pt x="5623" y="19974"/>
                    <a:pt x="6054" y="20817"/>
                    <a:pt x="6916" y="20395"/>
                  </a:cubicBezTo>
                  <a:cubicBezTo>
                    <a:pt x="12424" y="17865"/>
                    <a:pt x="13669" y="18287"/>
                    <a:pt x="12855" y="13320"/>
                  </a:cubicBezTo>
                  <a:close/>
                  <a:moveTo>
                    <a:pt x="14100" y="6245"/>
                  </a:moveTo>
                  <a:cubicBezTo>
                    <a:pt x="13286" y="5449"/>
                    <a:pt x="13286" y="4605"/>
                    <a:pt x="14100" y="3762"/>
                  </a:cubicBezTo>
                  <a:cubicBezTo>
                    <a:pt x="14962" y="2965"/>
                    <a:pt x="16207" y="2965"/>
                    <a:pt x="16638" y="3762"/>
                  </a:cubicBezTo>
                  <a:cubicBezTo>
                    <a:pt x="17500" y="4605"/>
                    <a:pt x="17500" y="5449"/>
                    <a:pt x="16638" y="6245"/>
                  </a:cubicBezTo>
                  <a:cubicBezTo>
                    <a:pt x="16207" y="7135"/>
                    <a:pt x="14962" y="7135"/>
                    <a:pt x="14100" y="62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980633" y="3689641"/>
            <a:ext cx="1024353" cy="1046503"/>
            <a:chOff x="6998050" y="3445801"/>
            <a:chExt cx="1024353" cy="1046503"/>
          </a:xfrm>
        </p:grpSpPr>
        <p:grpSp>
          <p:nvGrpSpPr>
            <p:cNvPr id="34" name="Group 2818"/>
            <p:cNvGrpSpPr/>
            <p:nvPr/>
          </p:nvGrpSpPr>
          <p:grpSpPr>
            <a:xfrm>
              <a:off x="6998050" y="3445801"/>
              <a:ext cx="1024353" cy="1046503"/>
              <a:chOff x="-1" y="-1"/>
              <a:chExt cx="1024350" cy="1046501"/>
            </a:xfrm>
          </p:grpSpPr>
          <p:sp>
            <p:nvSpPr>
              <p:cNvPr id="71" name="Shape 2812"/>
              <p:cNvSpPr/>
              <p:nvPr/>
            </p:nvSpPr>
            <p:spPr>
              <a:xfrm rot="10800000">
                <a:off x="74506" y="92700"/>
                <a:ext cx="861100" cy="861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2" y="10800"/>
                    </a:moveTo>
                    <a:cubicBezTo>
                      <a:pt x="522" y="5113"/>
                      <a:pt x="5113" y="522"/>
                      <a:pt x="10800" y="522"/>
                    </a:cubicBezTo>
                    <a:cubicBezTo>
                      <a:pt x="16435" y="522"/>
                      <a:pt x="21026" y="5113"/>
                      <a:pt x="21026" y="10800"/>
                    </a:cubicBezTo>
                    <a:cubicBezTo>
                      <a:pt x="21026" y="16435"/>
                      <a:pt x="16435" y="21026"/>
                      <a:pt x="10800" y="21026"/>
                    </a:cubicBezTo>
                    <a:cubicBezTo>
                      <a:pt x="5113" y="21026"/>
                      <a:pt x="522" y="16435"/>
                      <a:pt x="522" y="10800"/>
                    </a:cubicBezTo>
                    <a:close/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00"/>
                      <a:pt x="16748" y="0"/>
                      <a:pt x="10800" y="0"/>
                    </a:cubicBezTo>
                    <a:cubicBezTo>
                      <a:pt x="4852" y="0"/>
                      <a:pt x="0" y="4800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F8F8"/>
                  </a:gs>
                  <a:gs pos="100000">
                    <a:srgbClr val="CACBC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Shape 2813"/>
              <p:cNvSpPr/>
              <p:nvPr/>
            </p:nvSpPr>
            <p:spPr>
              <a:xfrm>
                <a:off x="-1" y="-1"/>
                <a:ext cx="1024350" cy="1046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2" y="10821"/>
                    </a:moveTo>
                    <a:cubicBezTo>
                      <a:pt x="1932" y="5883"/>
                      <a:pt x="5883" y="1932"/>
                      <a:pt x="10821" y="1932"/>
                    </a:cubicBezTo>
                    <a:cubicBezTo>
                      <a:pt x="15717" y="1932"/>
                      <a:pt x="19711" y="5883"/>
                      <a:pt x="19711" y="10821"/>
                    </a:cubicBezTo>
                    <a:cubicBezTo>
                      <a:pt x="19711" y="15717"/>
                      <a:pt x="15717" y="19711"/>
                      <a:pt x="10821" y="19711"/>
                    </a:cubicBezTo>
                    <a:cubicBezTo>
                      <a:pt x="5883" y="19711"/>
                      <a:pt x="1932" y="15717"/>
                      <a:pt x="1932" y="10821"/>
                    </a:cubicBezTo>
                    <a:close/>
                    <a:moveTo>
                      <a:pt x="10821" y="21600"/>
                    </a:moveTo>
                    <a:cubicBezTo>
                      <a:pt x="16790" y="21600"/>
                      <a:pt x="21600" y="16790"/>
                      <a:pt x="21600" y="10821"/>
                    </a:cubicBezTo>
                    <a:cubicBezTo>
                      <a:pt x="21600" y="4852"/>
                      <a:pt x="16790" y="0"/>
                      <a:pt x="10821" y="0"/>
                    </a:cubicBezTo>
                    <a:cubicBezTo>
                      <a:pt x="4852" y="0"/>
                      <a:pt x="0" y="4852"/>
                      <a:pt x="0" y="10821"/>
                    </a:cubicBezTo>
                    <a:cubicBezTo>
                      <a:pt x="0" y="16790"/>
                      <a:pt x="4852" y="21600"/>
                      <a:pt x="10821" y="2160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rgbClr val="DCDDDD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3" name="Shape 2814"/>
              <p:cNvSpPr/>
              <p:nvPr/>
            </p:nvSpPr>
            <p:spPr>
              <a:xfrm>
                <a:off x="102763" y="133059"/>
                <a:ext cx="796673" cy="796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3" h="19306" extrusionOk="0">
                    <a:moveTo>
                      <a:pt x="6789" y="18851"/>
                    </a:moveTo>
                    <a:cubicBezTo>
                      <a:pt x="11887" y="20466"/>
                      <a:pt x="17287" y="17640"/>
                      <a:pt x="18902" y="12543"/>
                    </a:cubicBezTo>
                    <a:cubicBezTo>
                      <a:pt x="20466" y="7445"/>
                      <a:pt x="17640" y="2045"/>
                      <a:pt x="12543" y="430"/>
                    </a:cubicBezTo>
                    <a:cubicBezTo>
                      <a:pt x="7445" y="-1134"/>
                      <a:pt x="2045" y="1692"/>
                      <a:pt x="430" y="6789"/>
                    </a:cubicBezTo>
                    <a:cubicBezTo>
                      <a:pt x="-1134" y="11887"/>
                      <a:pt x="1692" y="17287"/>
                      <a:pt x="6789" y="188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5E5E5"/>
                  </a:gs>
                  <a:gs pos="100000">
                    <a:srgbClr val="96979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Shape 2815"/>
              <p:cNvSpPr/>
              <p:nvPr/>
            </p:nvSpPr>
            <p:spPr>
              <a:xfrm>
                <a:off x="81139" y="97302"/>
                <a:ext cx="862070" cy="850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3" h="19306" extrusionOk="0">
                    <a:moveTo>
                      <a:pt x="6789" y="18851"/>
                    </a:moveTo>
                    <a:cubicBezTo>
                      <a:pt x="11887" y="20466"/>
                      <a:pt x="17287" y="17640"/>
                      <a:pt x="18902" y="12543"/>
                    </a:cubicBezTo>
                    <a:cubicBezTo>
                      <a:pt x="20466" y="7445"/>
                      <a:pt x="17640" y="2045"/>
                      <a:pt x="12543" y="430"/>
                    </a:cubicBezTo>
                    <a:cubicBezTo>
                      <a:pt x="7445" y="-1134"/>
                      <a:pt x="2045" y="1692"/>
                      <a:pt x="430" y="6789"/>
                    </a:cubicBezTo>
                    <a:cubicBezTo>
                      <a:pt x="-1134" y="11887"/>
                      <a:pt x="1692" y="17287"/>
                      <a:pt x="6789" y="1885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Shape 2817"/>
              <p:cNvSpPr/>
              <p:nvPr/>
            </p:nvSpPr>
            <p:spPr>
              <a:xfrm>
                <a:off x="136955" y="94082"/>
                <a:ext cx="752776" cy="330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extrusionOk="0">
                    <a:moveTo>
                      <a:pt x="10726" y="0"/>
                    </a:moveTo>
                    <a:cubicBezTo>
                      <a:pt x="5405" y="0"/>
                      <a:pt x="844" y="8287"/>
                      <a:pt x="21" y="19562"/>
                    </a:cubicBezTo>
                    <a:cubicBezTo>
                      <a:pt x="21" y="20106"/>
                      <a:pt x="-106" y="21192"/>
                      <a:pt x="274" y="21600"/>
                    </a:cubicBezTo>
                    <a:cubicBezTo>
                      <a:pt x="337" y="21600"/>
                      <a:pt x="337" y="21600"/>
                      <a:pt x="401" y="21600"/>
                    </a:cubicBezTo>
                    <a:cubicBezTo>
                      <a:pt x="717" y="21600"/>
                      <a:pt x="971" y="21057"/>
                      <a:pt x="1161" y="20785"/>
                    </a:cubicBezTo>
                    <a:cubicBezTo>
                      <a:pt x="3948" y="15894"/>
                      <a:pt x="7305" y="13585"/>
                      <a:pt x="10726" y="13585"/>
                    </a:cubicBezTo>
                    <a:cubicBezTo>
                      <a:pt x="14083" y="13585"/>
                      <a:pt x="17440" y="15894"/>
                      <a:pt x="20227" y="20785"/>
                    </a:cubicBezTo>
                    <a:cubicBezTo>
                      <a:pt x="20417" y="21057"/>
                      <a:pt x="20734" y="21600"/>
                      <a:pt x="20987" y="21600"/>
                    </a:cubicBezTo>
                    <a:cubicBezTo>
                      <a:pt x="21051" y="21600"/>
                      <a:pt x="21114" y="21600"/>
                      <a:pt x="21177" y="21600"/>
                    </a:cubicBezTo>
                    <a:cubicBezTo>
                      <a:pt x="21494" y="21192"/>
                      <a:pt x="21431" y="20106"/>
                      <a:pt x="21367" y="19562"/>
                    </a:cubicBezTo>
                    <a:cubicBezTo>
                      <a:pt x="20544" y="8287"/>
                      <a:pt x="16046" y="0"/>
                      <a:pt x="10726" y="0"/>
                    </a:cubicBezTo>
                  </a:path>
                </a:pathLst>
              </a:custGeom>
              <a:gradFill flip="none" rotWithShape="1">
                <a:gsLst>
                  <a:gs pos="1000">
                    <a:srgbClr val="F7F8F8">
                      <a:alpha val="50000"/>
                    </a:srgbClr>
                  </a:gs>
                  <a:gs pos="100000">
                    <a:srgbClr val="F7F8F8">
                      <a:alpha val="1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8" name="Shape 2852"/>
            <p:cNvSpPr/>
            <p:nvPr/>
          </p:nvSpPr>
          <p:spPr>
            <a:xfrm>
              <a:off x="7380426" y="3822791"/>
              <a:ext cx="276318" cy="29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extrusionOk="0">
                  <a:moveTo>
                    <a:pt x="3710" y="294"/>
                  </a:moveTo>
                  <a:cubicBezTo>
                    <a:pt x="3710" y="-98"/>
                    <a:pt x="3334" y="-98"/>
                    <a:pt x="3334" y="294"/>
                  </a:cubicBezTo>
                  <a:cubicBezTo>
                    <a:pt x="2911" y="4562"/>
                    <a:pt x="0" y="5302"/>
                    <a:pt x="0" y="8394"/>
                  </a:cubicBezTo>
                  <a:cubicBezTo>
                    <a:pt x="0" y="10310"/>
                    <a:pt x="1643" y="11834"/>
                    <a:pt x="3710" y="11834"/>
                  </a:cubicBezTo>
                  <a:cubicBezTo>
                    <a:pt x="5823" y="11834"/>
                    <a:pt x="7466" y="10310"/>
                    <a:pt x="7466" y="8394"/>
                  </a:cubicBezTo>
                  <a:cubicBezTo>
                    <a:pt x="7466" y="5302"/>
                    <a:pt x="4132" y="4562"/>
                    <a:pt x="3710" y="294"/>
                  </a:cubicBezTo>
                  <a:close/>
                  <a:moveTo>
                    <a:pt x="18313" y="294"/>
                  </a:moveTo>
                  <a:cubicBezTo>
                    <a:pt x="18313" y="-98"/>
                    <a:pt x="17890" y="-98"/>
                    <a:pt x="17890" y="294"/>
                  </a:cubicBezTo>
                  <a:cubicBezTo>
                    <a:pt x="17045" y="4562"/>
                    <a:pt x="14134" y="5302"/>
                    <a:pt x="14134" y="8394"/>
                  </a:cubicBezTo>
                  <a:cubicBezTo>
                    <a:pt x="14134" y="10310"/>
                    <a:pt x="15777" y="11834"/>
                    <a:pt x="17890" y="11834"/>
                  </a:cubicBezTo>
                  <a:cubicBezTo>
                    <a:pt x="19957" y="11834"/>
                    <a:pt x="21600" y="10310"/>
                    <a:pt x="21600" y="8394"/>
                  </a:cubicBezTo>
                  <a:cubicBezTo>
                    <a:pt x="21600" y="5302"/>
                    <a:pt x="18689" y="4562"/>
                    <a:pt x="18313" y="294"/>
                  </a:cubicBezTo>
                  <a:close/>
                  <a:moveTo>
                    <a:pt x="10800" y="9526"/>
                  </a:moveTo>
                  <a:cubicBezTo>
                    <a:pt x="9955" y="14186"/>
                    <a:pt x="7043" y="14926"/>
                    <a:pt x="7043" y="18062"/>
                  </a:cubicBezTo>
                  <a:cubicBezTo>
                    <a:pt x="7043" y="19978"/>
                    <a:pt x="8687" y="21502"/>
                    <a:pt x="10800" y="21502"/>
                  </a:cubicBezTo>
                  <a:cubicBezTo>
                    <a:pt x="12913" y="21502"/>
                    <a:pt x="14557" y="19978"/>
                    <a:pt x="14557" y="18062"/>
                  </a:cubicBezTo>
                  <a:cubicBezTo>
                    <a:pt x="14557" y="14926"/>
                    <a:pt x="11598" y="14186"/>
                    <a:pt x="10800" y="952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949365" y="4561490"/>
            <a:ext cx="1005062" cy="1005061"/>
            <a:chOff x="5966782" y="4317650"/>
            <a:chExt cx="1005062" cy="1005061"/>
          </a:xfrm>
        </p:grpSpPr>
        <p:grpSp>
          <p:nvGrpSpPr>
            <p:cNvPr id="35" name="Group 2825"/>
            <p:cNvGrpSpPr/>
            <p:nvPr/>
          </p:nvGrpSpPr>
          <p:grpSpPr>
            <a:xfrm>
              <a:off x="5966782" y="4317650"/>
              <a:ext cx="1005062" cy="1005061"/>
              <a:chOff x="0" y="0"/>
              <a:chExt cx="1005060" cy="1005060"/>
            </a:xfrm>
          </p:grpSpPr>
          <p:sp>
            <p:nvSpPr>
              <p:cNvPr id="65" name="Shape 2819"/>
              <p:cNvSpPr/>
              <p:nvPr/>
            </p:nvSpPr>
            <p:spPr>
              <a:xfrm rot="10800000">
                <a:off x="81499" y="90134"/>
                <a:ext cx="837273" cy="837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2" y="10800"/>
                    </a:moveTo>
                    <a:cubicBezTo>
                      <a:pt x="522" y="5113"/>
                      <a:pt x="5113" y="522"/>
                      <a:pt x="10800" y="522"/>
                    </a:cubicBezTo>
                    <a:cubicBezTo>
                      <a:pt x="16435" y="522"/>
                      <a:pt x="21026" y="5113"/>
                      <a:pt x="21026" y="10800"/>
                    </a:cubicBezTo>
                    <a:cubicBezTo>
                      <a:pt x="21026" y="16435"/>
                      <a:pt x="16435" y="21026"/>
                      <a:pt x="10800" y="21026"/>
                    </a:cubicBezTo>
                    <a:cubicBezTo>
                      <a:pt x="5113" y="21026"/>
                      <a:pt x="522" y="16435"/>
                      <a:pt x="522" y="10800"/>
                    </a:cubicBezTo>
                    <a:close/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00"/>
                      <a:pt x="16748" y="0"/>
                      <a:pt x="10800" y="0"/>
                    </a:cubicBezTo>
                    <a:cubicBezTo>
                      <a:pt x="4852" y="0"/>
                      <a:pt x="0" y="4800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F8F8"/>
                  </a:gs>
                  <a:gs pos="100000">
                    <a:srgbClr val="CACBC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Shape 2820"/>
              <p:cNvSpPr/>
              <p:nvPr/>
            </p:nvSpPr>
            <p:spPr>
              <a:xfrm>
                <a:off x="0" y="0"/>
                <a:ext cx="1005060" cy="1005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2" y="10821"/>
                    </a:moveTo>
                    <a:cubicBezTo>
                      <a:pt x="1932" y="5883"/>
                      <a:pt x="5883" y="1932"/>
                      <a:pt x="10821" y="1932"/>
                    </a:cubicBezTo>
                    <a:cubicBezTo>
                      <a:pt x="15717" y="1932"/>
                      <a:pt x="19711" y="5883"/>
                      <a:pt x="19711" y="10821"/>
                    </a:cubicBezTo>
                    <a:cubicBezTo>
                      <a:pt x="19711" y="15717"/>
                      <a:pt x="15717" y="19711"/>
                      <a:pt x="10821" y="19711"/>
                    </a:cubicBezTo>
                    <a:cubicBezTo>
                      <a:pt x="5883" y="19711"/>
                      <a:pt x="1932" y="15717"/>
                      <a:pt x="1932" y="10821"/>
                    </a:cubicBezTo>
                    <a:close/>
                    <a:moveTo>
                      <a:pt x="10821" y="21600"/>
                    </a:moveTo>
                    <a:cubicBezTo>
                      <a:pt x="16790" y="21600"/>
                      <a:pt x="21600" y="16790"/>
                      <a:pt x="21600" y="10821"/>
                    </a:cubicBezTo>
                    <a:cubicBezTo>
                      <a:pt x="21600" y="4852"/>
                      <a:pt x="16790" y="0"/>
                      <a:pt x="10821" y="0"/>
                    </a:cubicBezTo>
                    <a:cubicBezTo>
                      <a:pt x="4852" y="0"/>
                      <a:pt x="0" y="4852"/>
                      <a:pt x="0" y="10821"/>
                    </a:cubicBezTo>
                    <a:cubicBezTo>
                      <a:pt x="0" y="16790"/>
                      <a:pt x="4852" y="21600"/>
                      <a:pt x="10821" y="2160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rgbClr val="DCDDDD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381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7" name="Shape 2821"/>
              <p:cNvSpPr/>
              <p:nvPr/>
            </p:nvSpPr>
            <p:spPr>
              <a:xfrm>
                <a:off x="108974" y="129377"/>
                <a:ext cx="774628" cy="774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3" h="19306" extrusionOk="0">
                    <a:moveTo>
                      <a:pt x="6789" y="18851"/>
                    </a:moveTo>
                    <a:cubicBezTo>
                      <a:pt x="11887" y="20466"/>
                      <a:pt x="17287" y="17640"/>
                      <a:pt x="18902" y="12543"/>
                    </a:cubicBezTo>
                    <a:cubicBezTo>
                      <a:pt x="20466" y="7445"/>
                      <a:pt x="17640" y="2045"/>
                      <a:pt x="12543" y="430"/>
                    </a:cubicBezTo>
                    <a:cubicBezTo>
                      <a:pt x="7445" y="-1134"/>
                      <a:pt x="2045" y="1692"/>
                      <a:pt x="430" y="6789"/>
                    </a:cubicBezTo>
                    <a:cubicBezTo>
                      <a:pt x="-1134" y="11887"/>
                      <a:pt x="1692" y="17287"/>
                      <a:pt x="6789" y="188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5E5E5"/>
                  </a:gs>
                  <a:gs pos="100000">
                    <a:srgbClr val="96979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Shape 2822"/>
              <p:cNvSpPr/>
              <p:nvPr/>
            </p:nvSpPr>
            <p:spPr>
              <a:xfrm>
                <a:off x="112109" y="112032"/>
                <a:ext cx="794223" cy="789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3" h="19306" extrusionOk="0">
                    <a:moveTo>
                      <a:pt x="6789" y="18851"/>
                    </a:moveTo>
                    <a:cubicBezTo>
                      <a:pt x="11887" y="20466"/>
                      <a:pt x="17287" y="17640"/>
                      <a:pt x="18902" y="12543"/>
                    </a:cubicBezTo>
                    <a:cubicBezTo>
                      <a:pt x="20466" y="7445"/>
                      <a:pt x="17640" y="2045"/>
                      <a:pt x="12543" y="430"/>
                    </a:cubicBezTo>
                    <a:cubicBezTo>
                      <a:pt x="7445" y="-1134"/>
                      <a:pt x="2045" y="1692"/>
                      <a:pt x="430" y="6789"/>
                    </a:cubicBezTo>
                    <a:cubicBezTo>
                      <a:pt x="-1134" y="11887"/>
                      <a:pt x="1692" y="17287"/>
                      <a:pt x="6789" y="1885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Shape 2823"/>
              <p:cNvSpPr/>
              <p:nvPr/>
            </p:nvSpPr>
            <p:spPr>
              <a:xfrm>
                <a:off x="116094" y="114151"/>
                <a:ext cx="794555" cy="794556"/>
              </a:xfrm>
              <a:prstGeom prst="ellipse">
                <a:avLst/>
              </a:prstGeom>
              <a:gradFill flip="none" rotWithShape="1">
                <a:gsLst>
                  <a:gs pos="72000">
                    <a:srgbClr val="FFFFFF">
                      <a:alpha val="0"/>
                    </a:srgbClr>
                  </a:gs>
                  <a:gs pos="100000">
                    <a:srgbClr val="367500"/>
                  </a:gs>
                </a:gsLst>
                <a:lin ang="156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Shape 2824"/>
              <p:cNvSpPr/>
              <p:nvPr/>
            </p:nvSpPr>
            <p:spPr>
              <a:xfrm>
                <a:off x="159633" y="108303"/>
                <a:ext cx="683679" cy="321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extrusionOk="0">
                    <a:moveTo>
                      <a:pt x="10726" y="0"/>
                    </a:moveTo>
                    <a:cubicBezTo>
                      <a:pt x="5405" y="0"/>
                      <a:pt x="844" y="8287"/>
                      <a:pt x="21" y="19562"/>
                    </a:cubicBezTo>
                    <a:cubicBezTo>
                      <a:pt x="21" y="20106"/>
                      <a:pt x="-106" y="21192"/>
                      <a:pt x="274" y="21600"/>
                    </a:cubicBezTo>
                    <a:cubicBezTo>
                      <a:pt x="337" y="21600"/>
                      <a:pt x="337" y="21600"/>
                      <a:pt x="401" y="21600"/>
                    </a:cubicBezTo>
                    <a:cubicBezTo>
                      <a:pt x="717" y="21600"/>
                      <a:pt x="971" y="21057"/>
                      <a:pt x="1161" y="20785"/>
                    </a:cubicBezTo>
                    <a:cubicBezTo>
                      <a:pt x="3948" y="15894"/>
                      <a:pt x="7305" y="13585"/>
                      <a:pt x="10726" y="13585"/>
                    </a:cubicBezTo>
                    <a:cubicBezTo>
                      <a:pt x="14083" y="13585"/>
                      <a:pt x="17440" y="15894"/>
                      <a:pt x="20227" y="20785"/>
                    </a:cubicBezTo>
                    <a:cubicBezTo>
                      <a:pt x="20417" y="21057"/>
                      <a:pt x="20734" y="21600"/>
                      <a:pt x="20987" y="21600"/>
                    </a:cubicBezTo>
                    <a:cubicBezTo>
                      <a:pt x="21051" y="21600"/>
                      <a:pt x="21114" y="21600"/>
                      <a:pt x="21177" y="21600"/>
                    </a:cubicBezTo>
                    <a:cubicBezTo>
                      <a:pt x="21494" y="21192"/>
                      <a:pt x="21431" y="20106"/>
                      <a:pt x="21367" y="19562"/>
                    </a:cubicBezTo>
                    <a:cubicBezTo>
                      <a:pt x="20544" y="8287"/>
                      <a:pt x="16046" y="0"/>
                      <a:pt x="10726" y="0"/>
                    </a:cubicBezTo>
                  </a:path>
                </a:pathLst>
              </a:custGeom>
              <a:gradFill flip="none" rotWithShape="1">
                <a:gsLst>
                  <a:gs pos="1000">
                    <a:srgbClr val="F7F8F8">
                      <a:alpha val="50000"/>
                    </a:srgbClr>
                  </a:gs>
                  <a:gs pos="100000">
                    <a:srgbClr val="F7F8F8">
                      <a:alpha val="1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9" name="Shape 2853"/>
            <p:cNvSpPr/>
            <p:nvPr/>
          </p:nvSpPr>
          <p:spPr>
            <a:xfrm>
              <a:off x="6293804" y="4672248"/>
              <a:ext cx="337852" cy="28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740" y="12439"/>
                  </a:moveTo>
                  <a:cubicBezTo>
                    <a:pt x="2308" y="12897"/>
                    <a:pt x="2308" y="12897"/>
                    <a:pt x="2308" y="12897"/>
                  </a:cubicBezTo>
                  <a:cubicBezTo>
                    <a:pt x="3484" y="10661"/>
                    <a:pt x="3484" y="10661"/>
                    <a:pt x="3484" y="10661"/>
                  </a:cubicBezTo>
                  <a:cubicBezTo>
                    <a:pt x="1132" y="10203"/>
                    <a:pt x="1132" y="10203"/>
                    <a:pt x="1132" y="10203"/>
                  </a:cubicBezTo>
                  <a:cubicBezTo>
                    <a:pt x="740" y="10203"/>
                    <a:pt x="0" y="10661"/>
                    <a:pt x="0" y="11118"/>
                  </a:cubicBezTo>
                  <a:cubicBezTo>
                    <a:pt x="0" y="11575"/>
                    <a:pt x="392" y="12439"/>
                    <a:pt x="740" y="12439"/>
                  </a:cubicBezTo>
                  <a:close/>
                  <a:moveTo>
                    <a:pt x="20032" y="12897"/>
                  </a:moveTo>
                  <a:cubicBezTo>
                    <a:pt x="15024" y="17878"/>
                    <a:pt x="15024" y="17878"/>
                    <a:pt x="15024" y="17878"/>
                  </a:cubicBezTo>
                  <a:cubicBezTo>
                    <a:pt x="9624" y="12897"/>
                    <a:pt x="9624" y="12897"/>
                    <a:pt x="9624" y="12897"/>
                  </a:cubicBezTo>
                  <a:cubicBezTo>
                    <a:pt x="9232" y="12439"/>
                    <a:pt x="9232" y="12439"/>
                    <a:pt x="9232" y="12439"/>
                  </a:cubicBezTo>
                  <a:cubicBezTo>
                    <a:pt x="8448" y="12439"/>
                    <a:pt x="8448" y="12439"/>
                    <a:pt x="8448" y="12439"/>
                  </a:cubicBezTo>
                  <a:cubicBezTo>
                    <a:pt x="7316" y="14269"/>
                    <a:pt x="7316" y="14269"/>
                    <a:pt x="7316" y="14269"/>
                  </a:cubicBezTo>
                  <a:cubicBezTo>
                    <a:pt x="8448" y="14726"/>
                    <a:pt x="8448" y="14726"/>
                    <a:pt x="8448" y="14726"/>
                  </a:cubicBezTo>
                  <a:cubicBezTo>
                    <a:pt x="14676" y="20114"/>
                    <a:pt x="14676" y="20114"/>
                    <a:pt x="14676" y="20114"/>
                  </a:cubicBezTo>
                  <a:cubicBezTo>
                    <a:pt x="14676" y="20571"/>
                    <a:pt x="15024" y="20571"/>
                    <a:pt x="15024" y="20571"/>
                  </a:cubicBezTo>
                  <a:cubicBezTo>
                    <a:pt x="15416" y="20571"/>
                    <a:pt x="15808" y="20571"/>
                    <a:pt x="15808" y="20114"/>
                  </a:cubicBezTo>
                  <a:cubicBezTo>
                    <a:pt x="21208" y="14726"/>
                    <a:pt x="21208" y="14726"/>
                    <a:pt x="21208" y="14726"/>
                  </a:cubicBezTo>
                  <a:cubicBezTo>
                    <a:pt x="21600" y="14269"/>
                    <a:pt x="21600" y="13354"/>
                    <a:pt x="21208" y="12897"/>
                  </a:cubicBezTo>
                  <a:cubicBezTo>
                    <a:pt x="20816" y="12439"/>
                    <a:pt x="20424" y="12439"/>
                    <a:pt x="20032" y="12897"/>
                  </a:cubicBezTo>
                  <a:close/>
                  <a:moveTo>
                    <a:pt x="9232" y="7052"/>
                  </a:moveTo>
                  <a:cubicBezTo>
                    <a:pt x="14676" y="11118"/>
                    <a:pt x="14676" y="11118"/>
                    <a:pt x="14676" y="11118"/>
                  </a:cubicBezTo>
                  <a:cubicBezTo>
                    <a:pt x="15024" y="11575"/>
                    <a:pt x="15808" y="11575"/>
                    <a:pt x="16200" y="10661"/>
                  </a:cubicBezTo>
                  <a:cubicBezTo>
                    <a:pt x="21600" y="1665"/>
                    <a:pt x="21600" y="1665"/>
                    <a:pt x="21600" y="1665"/>
                  </a:cubicBezTo>
                  <a:cubicBezTo>
                    <a:pt x="21600" y="1207"/>
                    <a:pt x="21600" y="343"/>
                    <a:pt x="21208" y="343"/>
                  </a:cubicBezTo>
                  <a:cubicBezTo>
                    <a:pt x="20816" y="-114"/>
                    <a:pt x="20032" y="-114"/>
                    <a:pt x="19684" y="343"/>
                  </a:cubicBezTo>
                  <a:cubicBezTo>
                    <a:pt x="15024" y="8882"/>
                    <a:pt x="15024" y="8882"/>
                    <a:pt x="15024" y="8882"/>
                  </a:cubicBezTo>
                  <a:cubicBezTo>
                    <a:pt x="9624" y="4816"/>
                    <a:pt x="9624" y="4816"/>
                    <a:pt x="9624" y="4816"/>
                  </a:cubicBezTo>
                  <a:cubicBezTo>
                    <a:pt x="9232" y="4358"/>
                    <a:pt x="9232" y="4358"/>
                    <a:pt x="8840" y="4358"/>
                  </a:cubicBezTo>
                  <a:cubicBezTo>
                    <a:pt x="8448" y="4816"/>
                    <a:pt x="8448" y="4816"/>
                    <a:pt x="8100" y="5273"/>
                  </a:cubicBezTo>
                  <a:cubicBezTo>
                    <a:pt x="0" y="19707"/>
                    <a:pt x="0" y="19707"/>
                    <a:pt x="0" y="19707"/>
                  </a:cubicBezTo>
                  <a:cubicBezTo>
                    <a:pt x="0" y="20571"/>
                    <a:pt x="0" y="21029"/>
                    <a:pt x="392" y="21486"/>
                  </a:cubicBezTo>
                  <a:cubicBezTo>
                    <a:pt x="740" y="21486"/>
                    <a:pt x="740" y="21486"/>
                    <a:pt x="1132" y="21486"/>
                  </a:cubicBezTo>
                  <a:cubicBezTo>
                    <a:pt x="1132" y="21486"/>
                    <a:pt x="1524" y="21486"/>
                    <a:pt x="1916" y="21029"/>
                  </a:cubicBezTo>
                  <a:lnTo>
                    <a:pt x="9232" y="705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468238" y="1307165"/>
            <a:ext cx="1288211" cy="1274335"/>
            <a:chOff x="5485655" y="1063325"/>
            <a:chExt cx="1288211" cy="1274335"/>
          </a:xfrm>
        </p:grpSpPr>
        <p:grpSp>
          <p:nvGrpSpPr>
            <p:cNvPr id="32" name="Group 2804"/>
            <p:cNvGrpSpPr/>
            <p:nvPr/>
          </p:nvGrpSpPr>
          <p:grpSpPr>
            <a:xfrm>
              <a:off x="5485655" y="1063325"/>
              <a:ext cx="1288211" cy="1274335"/>
              <a:chOff x="0" y="-1"/>
              <a:chExt cx="1288209" cy="1274333"/>
            </a:xfrm>
          </p:grpSpPr>
          <p:sp>
            <p:nvSpPr>
              <p:cNvPr id="83" name="Shape 2798"/>
              <p:cNvSpPr/>
              <p:nvPr/>
            </p:nvSpPr>
            <p:spPr>
              <a:xfrm rot="10800000">
                <a:off x="101574" y="72219"/>
                <a:ext cx="1115975" cy="1115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2" y="10800"/>
                    </a:moveTo>
                    <a:cubicBezTo>
                      <a:pt x="522" y="5113"/>
                      <a:pt x="5113" y="522"/>
                      <a:pt x="10800" y="522"/>
                    </a:cubicBezTo>
                    <a:cubicBezTo>
                      <a:pt x="16435" y="522"/>
                      <a:pt x="21026" y="5113"/>
                      <a:pt x="21026" y="10800"/>
                    </a:cubicBezTo>
                    <a:cubicBezTo>
                      <a:pt x="21026" y="16435"/>
                      <a:pt x="16435" y="21026"/>
                      <a:pt x="10800" y="21026"/>
                    </a:cubicBezTo>
                    <a:cubicBezTo>
                      <a:pt x="5113" y="21026"/>
                      <a:pt x="522" y="16435"/>
                      <a:pt x="522" y="10800"/>
                    </a:cubicBezTo>
                    <a:close/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00"/>
                      <a:pt x="16748" y="0"/>
                      <a:pt x="10800" y="0"/>
                    </a:cubicBezTo>
                    <a:cubicBezTo>
                      <a:pt x="4852" y="0"/>
                      <a:pt x="0" y="4800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F8F8"/>
                  </a:gs>
                  <a:gs pos="100000">
                    <a:srgbClr val="CACBC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4" name="Shape 2799"/>
              <p:cNvSpPr/>
              <p:nvPr/>
            </p:nvSpPr>
            <p:spPr>
              <a:xfrm>
                <a:off x="0" y="-1"/>
                <a:ext cx="1288209" cy="1274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2" y="10821"/>
                    </a:moveTo>
                    <a:cubicBezTo>
                      <a:pt x="1932" y="5883"/>
                      <a:pt x="5883" y="1932"/>
                      <a:pt x="10821" y="1932"/>
                    </a:cubicBezTo>
                    <a:cubicBezTo>
                      <a:pt x="15717" y="1932"/>
                      <a:pt x="19711" y="5883"/>
                      <a:pt x="19711" y="10821"/>
                    </a:cubicBezTo>
                    <a:cubicBezTo>
                      <a:pt x="19711" y="15717"/>
                      <a:pt x="15717" y="19711"/>
                      <a:pt x="10821" y="19711"/>
                    </a:cubicBezTo>
                    <a:cubicBezTo>
                      <a:pt x="5883" y="19711"/>
                      <a:pt x="1932" y="15717"/>
                      <a:pt x="1932" y="10821"/>
                    </a:cubicBezTo>
                    <a:close/>
                    <a:moveTo>
                      <a:pt x="10821" y="21600"/>
                    </a:moveTo>
                    <a:cubicBezTo>
                      <a:pt x="16790" y="21600"/>
                      <a:pt x="21600" y="16790"/>
                      <a:pt x="21600" y="10821"/>
                    </a:cubicBezTo>
                    <a:cubicBezTo>
                      <a:pt x="21600" y="4852"/>
                      <a:pt x="16790" y="0"/>
                      <a:pt x="10821" y="0"/>
                    </a:cubicBezTo>
                    <a:cubicBezTo>
                      <a:pt x="4852" y="0"/>
                      <a:pt x="0" y="4852"/>
                      <a:pt x="0" y="10821"/>
                    </a:cubicBezTo>
                    <a:cubicBezTo>
                      <a:pt x="0" y="16790"/>
                      <a:pt x="4852" y="21600"/>
                      <a:pt x="10821" y="2160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rgbClr val="DCDDDD"/>
                  </a:gs>
                  <a:gs pos="100000">
                    <a:srgbClr val="FFFFF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635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5" name="Shape 2800"/>
              <p:cNvSpPr/>
              <p:nvPr/>
            </p:nvSpPr>
            <p:spPr>
              <a:xfrm>
                <a:off x="133413" y="133836"/>
                <a:ext cx="1032478" cy="103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3" h="19306" extrusionOk="0">
                    <a:moveTo>
                      <a:pt x="6789" y="18851"/>
                    </a:moveTo>
                    <a:cubicBezTo>
                      <a:pt x="11887" y="20466"/>
                      <a:pt x="17287" y="17640"/>
                      <a:pt x="18902" y="12543"/>
                    </a:cubicBezTo>
                    <a:cubicBezTo>
                      <a:pt x="20466" y="7445"/>
                      <a:pt x="17640" y="2045"/>
                      <a:pt x="12543" y="430"/>
                    </a:cubicBezTo>
                    <a:cubicBezTo>
                      <a:pt x="7445" y="-1134"/>
                      <a:pt x="2045" y="1692"/>
                      <a:pt x="430" y="6789"/>
                    </a:cubicBezTo>
                    <a:cubicBezTo>
                      <a:pt x="-1134" y="11887"/>
                      <a:pt x="1692" y="17287"/>
                      <a:pt x="6789" y="188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5E5E5"/>
                  </a:gs>
                  <a:gs pos="100000">
                    <a:srgbClr val="96979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6" name="Shape 2801"/>
              <p:cNvSpPr/>
              <p:nvPr/>
            </p:nvSpPr>
            <p:spPr>
              <a:xfrm>
                <a:off x="119738" y="102988"/>
                <a:ext cx="1058593" cy="1051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3" h="19306" extrusionOk="0">
                    <a:moveTo>
                      <a:pt x="6789" y="18851"/>
                    </a:moveTo>
                    <a:cubicBezTo>
                      <a:pt x="11887" y="20466"/>
                      <a:pt x="17287" y="17640"/>
                      <a:pt x="18902" y="12543"/>
                    </a:cubicBezTo>
                    <a:cubicBezTo>
                      <a:pt x="20466" y="7445"/>
                      <a:pt x="17640" y="2045"/>
                      <a:pt x="12543" y="430"/>
                    </a:cubicBezTo>
                    <a:cubicBezTo>
                      <a:pt x="7445" y="-1134"/>
                      <a:pt x="2045" y="1692"/>
                      <a:pt x="430" y="6789"/>
                    </a:cubicBezTo>
                    <a:cubicBezTo>
                      <a:pt x="-1134" y="11887"/>
                      <a:pt x="1692" y="17287"/>
                      <a:pt x="6789" y="188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8" name="Shape 2803"/>
              <p:cNvSpPr/>
              <p:nvPr/>
            </p:nvSpPr>
            <p:spPr>
              <a:xfrm>
                <a:off x="192447" y="141021"/>
                <a:ext cx="911254" cy="428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extrusionOk="0">
                    <a:moveTo>
                      <a:pt x="10726" y="0"/>
                    </a:moveTo>
                    <a:cubicBezTo>
                      <a:pt x="5405" y="0"/>
                      <a:pt x="844" y="8287"/>
                      <a:pt x="21" y="19562"/>
                    </a:cubicBezTo>
                    <a:cubicBezTo>
                      <a:pt x="21" y="20106"/>
                      <a:pt x="-106" y="21192"/>
                      <a:pt x="274" y="21600"/>
                    </a:cubicBezTo>
                    <a:cubicBezTo>
                      <a:pt x="337" y="21600"/>
                      <a:pt x="337" y="21600"/>
                      <a:pt x="401" y="21600"/>
                    </a:cubicBezTo>
                    <a:cubicBezTo>
                      <a:pt x="717" y="21600"/>
                      <a:pt x="971" y="21057"/>
                      <a:pt x="1161" y="20785"/>
                    </a:cubicBezTo>
                    <a:cubicBezTo>
                      <a:pt x="3948" y="15894"/>
                      <a:pt x="7305" y="13585"/>
                      <a:pt x="10726" y="13585"/>
                    </a:cubicBezTo>
                    <a:cubicBezTo>
                      <a:pt x="14083" y="13585"/>
                      <a:pt x="17440" y="15894"/>
                      <a:pt x="20227" y="20785"/>
                    </a:cubicBezTo>
                    <a:cubicBezTo>
                      <a:pt x="20417" y="21057"/>
                      <a:pt x="20734" y="21600"/>
                      <a:pt x="20987" y="21600"/>
                    </a:cubicBezTo>
                    <a:cubicBezTo>
                      <a:pt x="21051" y="21600"/>
                      <a:pt x="21114" y="21600"/>
                      <a:pt x="21177" y="21600"/>
                    </a:cubicBezTo>
                    <a:cubicBezTo>
                      <a:pt x="21494" y="21192"/>
                      <a:pt x="21431" y="20106"/>
                      <a:pt x="21367" y="19562"/>
                    </a:cubicBezTo>
                    <a:cubicBezTo>
                      <a:pt x="20544" y="8287"/>
                      <a:pt x="16046" y="0"/>
                      <a:pt x="10726" y="0"/>
                    </a:cubicBezTo>
                  </a:path>
                </a:pathLst>
              </a:custGeom>
              <a:gradFill flip="none" rotWithShape="1">
                <a:gsLst>
                  <a:gs pos="1000">
                    <a:srgbClr val="F7F8F8">
                      <a:alpha val="50000"/>
                    </a:srgbClr>
                  </a:gs>
                  <a:gs pos="100000">
                    <a:srgbClr val="F7F8F8">
                      <a:alpha val="1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srgbClr val="1416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0" name="Shape 2854"/>
            <p:cNvSpPr/>
            <p:nvPr/>
          </p:nvSpPr>
          <p:spPr>
            <a:xfrm>
              <a:off x="5902882" y="1465192"/>
              <a:ext cx="488749" cy="488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46" y="434"/>
                  </a:moveTo>
                  <a:cubicBezTo>
                    <a:pt x="19001" y="276"/>
                    <a:pt x="19187" y="194"/>
                    <a:pt x="19400" y="194"/>
                  </a:cubicBezTo>
                  <a:cubicBezTo>
                    <a:pt x="19671" y="194"/>
                    <a:pt x="19901" y="332"/>
                    <a:pt x="20088" y="602"/>
                  </a:cubicBezTo>
                  <a:cubicBezTo>
                    <a:pt x="20166" y="716"/>
                    <a:pt x="20283" y="872"/>
                    <a:pt x="20433" y="1072"/>
                  </a:cubicBezTo>
                  <a:cubicBezTo>
                    <a:pt x="20587" y="1274"/>
                    <a:pt x="20734" y="1483"/>
                    <a:pt x="20881" y="1692"/>
                  </a:cubicBezTo>
                  <a:cubicBezTo>
                    <a:pt x="21025" y="1903"/>
                    <a:pt x="21148" y="2127"/>
                    <a:pt x="21253" y="2359"/>
                  </a:cubicBezTo>
                  <a:cubicBezTo>
                    <a:pt x="21358" y="2597"/>
                    <a:pt x="21412" y="2796"/>
                    <a:pt x="21412" y="2967"/>
                  </a:cubicBezTo>
                  <a:cubicBezTo>
                    <a:pt x="21412" y="3334"/>
                    <a:pt x="21299" y="3616"/>
                    <a:pt x="21072" y="3825"/>
                  </a:cubicBezTo>
                  <a:lnTo>
                    <a:pt x="2568" y="21377"/>
                  </a:lnTo>
                  <a:cubicBezTo>
                    <a:pt x="2408" y="21527"/>
                    <a:pt x="2227" y="21600"/>
                    <a:pt x="2017" y="21600"/>
                  </a:cubicBezTo>
                  <a:cubicBezTo>
                    <a:pt x="1725" y="21600"/>
                    <a:pt x="1495" y="21465"/>
                    <a:pt x="1324" y="21195"/>
                  </a:cubicBezTo>
                  <a:cubicBezTo>
                    <a:pt x="1248" y="21083"/>
                    <a:pt x="1128" y="20925"/>
                    <a:pt x="971" y="20725"/>
                  </a:cubicBezTo>
                  <a:cubicBezTo>
                    <a:pt x="817" y="20522"/>
                    <a:pt x="668" y="20317"/>
                    <a:pt x="528" y="20105"/>
                  </a:cubicBezTo>
                  <a:cubicBezTo>
                    <a:pt x="386" y="19894"/>
                    <a:pt x="261" y="19673"/>
                    <a:pt x="156" y="19444"/>
                  </a:cubicBezTo>
                  <a:cubicBezTo>
                    <a:pt x="51" y="19215"/>
                    <a:pt x="0" y="19009"/>
                    <a:pt x="0" y="18833"/>
                  </a:cubicBezTo>
                  <a:cubicBezTo>
                    <a:pt x="0" y="18466"/>
                    <a:pt x="115" y="18178"/>
                    <a:pt x="337" y="17972"/>
                  </a:cubicBezTo>
                  <a:lnTo>
                    <a:pt x="18846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6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3" y="2670"/>
                  </a:moveTo>
                  <a:lnTo>
                    <a:pt x="11042" y="2162"/>
                  </a:lnTo>
                  <a:lnTo>
                    <a:pt x="12413" y="1642"/>
                  </a:lnTo>
                  <a:lnTo>
                    <a:pt x="12846" y="0"/>
                  </a:lnTo>
                  <a:lnTo>
                    <a:pt x="13279" y="1642"/>
                  </a:lnTo>
                  <a:lnTo>
                    <a:pt x="14638" y="2162"/>
                  </a:lnTo>
                  <a:lnTo>
                    <a:pt x="13279" y="2670"/>
                  </a:lnTo>
                  <a:lnTo>
                    <a:pt x="12846" y="4316"/>
                  </a:lnTo>
                  <a:lnTo>
                    <a:pt x="12413" y="2670"/>
                  </a:lnTo>
                  <a:close/>
                  <a:moveTo>
                    <a:pt x="20499" y="2993"/>
                  </a:moveTo>
                  <a:lnTo>
                    <a:pt x="19400" y="1289"/>
                  </a:lnTo>
                  <a:lnTo>
                    <a:pt x="15071" y="5385"/>
                  </a:lnTo>
                  <a:lnTo>
                    <a:pt x="16173" y="7086"/>
                  </a:lnTo>
                  <a:lnTo>
                    <a:pt x="20499" y="2993"/>
                  </a:lnTo>
                  <a:close/>
                  <a:moveTo>
                    <a:pt x="21600" y="9154"/>
                  </a:moveTo>
                  <a:lnTo>
                    <a:pt x="20230" y="9674"/>
                  </a:lnTo>
                  <a:lnTo>
                    <a:pt x="19808" y="11321"/>
                  </a:lnTo>
                  <a:lnTo>
                    <a:pt x="19375" y="9674"/>
                  </a:lnTo>
                  <a:lnTo>
                    <a:pt x="18002" y="9154"/>
                  </a:lnTo>
                  <a:lnTo>
                    <a:pt x="19375" y="8661"/>
                  </a:lnTo>
                  <a:lnTo>
                    <a:pt x="19808" y="7004"/>
                  </a:lnTo>
                  <a:lnTo>
                    <a:pt x="20230" y="8661"/>
                  </a:lnTo>
                  <a:lnTo>
                    <a:pt x="21600" y="915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4570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9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87033" y="3394580"/>
            <a:ext cx="1897434" cy="726428"/>
            <a:chOff x="1504450" y="3150740"/>
            <a:chExt cx="1897434" cy="726428"/>
          </a:xfrm>
        </p:grpSpPr>
        <p:sp>
          <p:nvSpPr>
            <p:cNvPr id="10" name="Shape 2775"/>
            <p:cNvSpPr/>
            <p:nvPr/>
          </p:nvSpPr>
          <p:spPr>
            <a:xfrm>
              <a:off x="1504450" y="3415503"/>
              <a:ext cx="1892338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</a:p>
          </p:txBody>
        </p:sp>
        <p:sp>
          <p:nvSpPr>
            <p:cNvPr id="97" name="Shape 2770"/>
            <p:cNvSpPr/>
            <p:nvPr/>
          </p:nvSpPr>
          <p:spPr>
            <a:xfrm>
              <a:off x="2488816" y="3150740"/>
              <a:ext cx="91306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chemeClr val="accent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Lato Regular"/>
                </a:rPr>
                <a:t>添加标题</a:t>
              </a:r>
              <a:endParaRPr kumimoji="0" sz="1600" b="1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to Regular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61869" y="5048019"/>
            <a:ext cx="1611426" cy="682340"/>
            <a:chOff x="2579286" y="4804179"/>
            <a:chExt cx="1611426" cy="682340"/>
          </a:xfrm>
        </p:grpSpPr>
        <p:sp>
          <p:nvSpPr>
            <p:cNvPr id="11" name="Shape 2776"/>
            <p:cNvSpPr/>
            <p:nvPr/>
          </p:nvSpPr>
          <p:spPr>
            <a:xfrm>
              <a:off x="2579286" y="5055632"/>
              <a:ext cx="1588267" cy="430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r">
                <a:defRPr sz="1200">
                  <a:solidFill>
                    <a:srgbClr val="80808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</a:p>
          </p:txBody>
        </p:sp>
        <p:sp>
          <p:nvSpPr>
            <p:cNvPr id="98" name="Shape 2770"/>
            <p:cNvSpPr/>
            <p:nvPr/>
          </p:nvSpPr>
          <p:spPr>
            <a:xfrm>
              <a:off x="3277644" y="4804179"/>
              <a:ext cx="91306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chemeClr val="accent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Lato Regular"/>
                </a:rPr>
                <a:t>添加标题</a:t>
              </a:r>
              <a:endParaRPr kumimoji="0" sz="1600" b="1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to Regular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62994" y="1192196"/>
            <a:ext cx="1942638" cy="747668"/>
            <a:chOff x="2780411" y="948356"/>
            <a:chExt cx="1942638" cy="747668"/>
          </a:xfrm>
        </p:grpSpPr>
        <p:sp>
          <p:nvSpPr>
            <p:cNvPr id="9" name="Shape 2774"/>
            <p:cNvSpPr/>
            <p:nvPr/>
          </p:nvSpPr>
          <p:spPr>
            <a:xfrm>
              <a:off x="2780411" y="1234359"/>
              <a:ext cx="1892339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Shape 2770"/>
            <p:cNvSpPr/>
            <p:nvPr/>
          </p:nvSpPr>
          <p:spPr>
            <a:xfrm>
              <a:off x="3809981" y="948356"/>
              <a:ext cx="91306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chemeClr val="accent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Lato Regular"/>
                </a:rPr>
                <a:t>添加标题</a:t>
              </a:r>
              <a:endParaRPr kumimoji="0" sz="1600" b="1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to Regular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00835" y="2112421"/>
            <a:ext cx="1819570" cy="691449"/>
            <a:chOff x="8818252" y="1868581"/>
            <a:chExt cx="1819570" cy="691449"/>
          </a:xfrm>
        </p:grpSpPr>
        <p:sp>
          <p:nvSpPr>
            <p:cNvPr id="8" name="Shape 2773"/>
            <p:cNvSpPr/>
            <p:nvPr/>
          </p:nvSpPr>
          <p:spPr>
            <a:xfrm>
              <a:off x="8820904" y="2098365"/>
              <a:ext cx="1816918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0" name="Shape 2770"/>
            <p:cNvSpPr/>
            <p:nvPr/>
          </p:nvSpPr>
          <p:spPr>
            <a:xfrm>
              <a:off x="8818252" y="1868581"/>
              <a:ext cx="91306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chemeClr val="accent6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Lato Regular"/>
                </a:rPr>
                <a:t>添加标题</a:t>
              </a:r>
              <a:endParaRPr kumimoji="0" sz="1600" b="1" i="0" u="none" strike="noStrike" kern="1200" cap="none" spc="0" normalizeH="0" baseline="0" noProof="0">
                <a:ln>
                  <a:noFill/>
                </a:ln>
                <a:solidFill>
                  <a:srgbClr val="141617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357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9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1109422" y="3294337"/>
            <a:ext cx="1719151" cy="57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sym typeface="微软雅黑" panose="020B0503020204020204" pitchFamily="34" charset="-122"/>
              </a:rPr>
              <a:t>您的内容打在这里，或复制文本后在此粘贴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04868" y="3048455"/>
            <a:ext cx="2104271" cy="2042744"/>
            <a:chOff x="5222285" y="2882992"/>
            <a:chExt cx="2104271" cy="2042744"/>
          </a:xfrm>
        </p:grpSpPr>
        <p:grpSp>
          <p:nvGrpSpPr>
            <p:cNvPr id="4" name="组合 3"/>
            <p:cNvGrpSpPr/>
            <p:nvPr/>
          </p:nvGrpSpPr>
          <p:grpSpPr>
            <a:xfrm>
              <a:off x="5222285" y="2882992"/>
              <a:ext cx="2104271" cy="2042744"/>
              <a:chOff x="4730262" y="1666636"/>
              <a:chExt cx="3762729" cy="3652709"/>
            </a:xfrm>
          </p:grpSpPr>
          <p:sp>
            <p:nvSpPr>
              <p:cNvPr id="6" name="Freeform 370"/>
              <p:cNvSpPr>
                <a:spLocks/>
              </p:cNvSpPr>
              <p:nvPr/>
            </p:nvSpPr>
            <p:spPr bwMode="auto">
              <a:xfrm>
                <a:off x="5999172" y="1666636"/>
                <a:ext cx="476761" cy="865501"/>
              </a:xfrm>
              <a:custGeom>
                <a:avLst/>
                <a:gdLst>
                  <a:gd name="T0" fmla="*/ 25 w 32"/>
                  <a:gd name="T1" fmla="*/ 59 h 59"/>
                  <a:gd name="T2" fmla="*/ 17 w 32"/>
                  <a:gd name="T3" fmla="*/ 2 h 59"/>
                  <a:gd name="T4" fmla="*/ 25 w 32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59">
                    <a:moveTo>
                      <a:pt x="25" y="59"/>
                    </a:moveTo>
                    <a:cubicBezTo>
                      <a:pt x="25" y="59"/>
                      <a:pt x="0" y="5"/>
                      <a:pt x="17" y="2"/>
                    </a:cubicBezTo>
                    <a:cubicBezTo>
                      <a:pt x="30" y="0"/>
                      <a:pt x="32" y="36"/>
                      <a:pt x="25" y="5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Freeform 371"/>
              <p:cNvSpPr>
                <a:spLocks/>
              </p:cNvSpPr>
              <p:nvPr/>
            </p:nvSpPr>
            <p:spPr bwMode="auto">
              <a:xfrm>
                <a:off x="6725314" y="4446506"/>
                <a:ext cx="484094" cy="872839"/>
              </a:xfrm>
              <a:custGeom>
                <a:avLst/>
                <a:gdLst>
                  <a:gd name="T0" fmla="*/ 6 w 33"/>
                  <a:gd name="T1" fmla="*/ 0 h 59"/>
                  <a:gd name="T2" fmla="*/ 17 w 33"/>
                  <a:gd name="T3" fmla="*/ 56 h 59"/>
                  <a:gd name="T4" fmla="*/ 6 w 33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9">
                    <a:moveTo>
                      <a:pt x="6" y="0"/>
                    </a:moveTo>
                    <a:cubicBezTo>
                      <a:pt x="6" y="0"/>
                      <a:pt x="33" y="54"/>
                      <a:pt x="17" y="56"/>
                    </a:cubicBezTo>
                    <a:cubicBezTo>
                      <a:pt x="3" y="59"/>
                      <a:pt x="0" y="23"/>
                      <a:pt x="6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Freeform 372"/>
              <p:cNvSpPr>
                <a:spLocks/>
              </p:cNvSpPr>
              <p:nvPr/>
            </p:nvSpPr>
            <p:spPr bwMode="auto">
              <a:xfrm>
                <a:off x="7414781" y="4065100"/>
                <a:ext cx="828829" cy="667465"/>
              </a:xfrm>
              <a:custGeom>
                <a:avLst/>
                <a:gdLst>
                  <a:gd name="T0" fmla="*/ 0 w 56"/>
                  <a:gd name="T1" fmla="*/ 0 h 45"/>
                  <a:gd name="T2" fmla="*/ 46 w 56"/>
                  <a:gd name="T3" fmla="*/ 34 h 45"/>
                  <a:gd name="T4" fmla="*/ 0 w 56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45">
                    <a:moveTo>
                      <a:pt x="0" y="0"/>
                    </a:moveTo>
                    <a:cubicBezTo>
                      <a:pt x="0" y="0"/>
                      <a:pt x="56" y="21"/>
                      <a:pt x="46" y="34"/>
                    </a:cubicBezTo>
                    <a:cubicBezTo>
                      <a:pt x="37" y="45"/>
                      <a:pt x="11" y="2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Freeform 373"/>
              <p:cNvSpPr>
                <a:spLocks/>
              </p:cNvSpPr>
              <p:nvPr/>
            </p:nvSpPr>
            <p:spPr bwMode="auto">
              <a:xfrm>
                <a:off x="4862288" y="2282755"/>
                <a:ext cx="828829" cy="660129"/>
              </a:xfrm>
              <a:custGeom>
                <a:avLst/>
                <a:gdLst>
                  <a:gd name="T0" fmla="*/ 56 w 56"/>
                  <a:gd name="T1" fmla="*/ 45 h 45"/>
                  <a:gd name="T2" fmla="*/ 10 w 56"/>
                  <a:gd name="T3" fmla="*/ 11 h 45"/>
                  <a:gd name="T4" fmla="*/ 56 w 56"/>
                  <a:gd name="T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45">
                    <a:moveTo>
                      <a:pt x="56" y="45"/>
                    </a:moveTo>
                    <a:cubicBezTo>
                      <a:pt x="56" y="45"/>
                      <a:pt x="0" y="24"/>
                      <a:pt x="10" y="11"/>
                    </a:cubicBezTo>
                    <a:cubicBezTo>
                      <a:pt x="19" y="0"/>
                      <a:pt x="45" y="24"/>
                      <a:pt x="56" y="4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Freeform 374"/>
              <p:cNvSpPr>
                <a:spLocks/>
              </p:cNvSpPr>
              <p:nvPr/>
            </p:nvSpPr>
            <p:spPr bwMode="auto">
              <a:xfrm>
                <a:off x="7634823" y="2913545"/>
                <a:ext cx="858168" cy="535439"/>
              </a:xfrm>
              <a:custGeom>
                <a:avLst/>
                <a:gdLst>
                  <a:gd name="T0" fmla="*/ 0 w 58"/>
                  <a:gd name="T1" fmla="*/ 31 h 36"/>
                  <a:gd name="T2" fmla="*/ 55 w 58"/>
                  <a:gd name="T3" fmla="*/ 16 h 36"/>
                  <a:gd name="T4" fmla="*/ 0 w 58"/>
                  <a:gd name="T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36">
                    <a:moveTo>
                      <a:pt x="0" y="31"/>
                    </a:moveTo>
                    <a:cubicBezTo>
                      <a:pt x="0" y="31"/>
                      <a:pt x="51" y="0"/>
                      <a:pt x="55" y="16"/>
                    </a:cubicBezTo>
                    <a:cubicBezTo>
                      <a:pt x="58" y="29"/>
                      <a:pt x="23" y="36"/>
                      <a:pt x="0" y="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Freeform 375"/>
              <p:cNvSpPr>
                <a:spLocks/>
              </p:cNvSpPr>
              <p:nvPr/>
            </p:nvSpPr>
            <p:spPr bwMode="auto">
              <a:xfrm>
                <a:off x="4730262" y="3713031"/>
                <a:ext cx="858168" cy="528103"/>
              </a:xfrm>
              <a:custGeom>
                <a:avLst/>
                <a:gdLst>
                  <a:gd name="T0" fmla="*/ 58 w 58"/>
                  <a:gd name="T1" fmla="*/ 4 h 36"/>
                  <a:gd name="T2" fmla="*/ 3 w 58"/>
                  <a:gd name="T3" fmla="*/ 20 h 36"/>
                  <a:gd name="T4" fmla="*/ 58 w 58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36">
                    <a:moveTo>
                      <a:pt x="58" y="4"/>
                    </a:moveTo>
                    <a:cubicBezTo>
                      <a:pt x="58" y="4"/>
                      <a:pt x="7" y="36"/>
                      <a:pt x="3" y="20"/>
                    </a:cubicBezTo>
                    <a:cubicBezTo>
                      <a:pt x="0" y="7"/>
                      <a:pt x="35" y="0"/>
                      <a:pt x="58" y="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Freeform 376"/>
              <p:cNvSpPr>
                <a:spLocks/>
              </p:cNvSpPr>
              <p:nvPr/>
            </p:nvSpPr>
            <p:spPr bwMode="auto">
              <a:xfrm>
                <a:off x="5339044" y="4358490"/>
                <a:ext cx="630789" cy="843500"/>
              </a:xfrm>
              <a:custGeom>
                <a:avLst/>
                <a:gdLst>
                  <a:gd name="T0" fmla="*/ 43 w 43"/>
                  <a:gd name="T1" fmla="*/ 0 h 57"/>
                  <a:gd name="T2" fmla="*/ 11 w 43"/>
                  <a:gd name="T3" fmla="*/ 47 h 57"/>
                  <a:gd name="T4" fmla="*/ 43 w 43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43" y="0"/>
                    </a:moveTo>
                    <a:cubicBezTo>
                      <a:pt x="43" y="0"/>
                      <a:pt x="24" y="57"/>
                      <a:pt x="11" y="47"/>
                    </a:cubicBezTo>
                    <a:cubicBezTo>
                      <a:pt x="0" y="39"/>
                      <a:pt x="23" y="12"/>
                      <a:pt x="4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Freeform 377"/>
              <p:cNvSpPr>
                <a:spLocks/>
              </p:cNvSpPr>
              <p:nvPr/>
            </p:nvSpPr>
            <p:spPr bwMode="auto">
              <a:xfrm>
                <a:off x="7224077" y="1857339"/>
                <a:ext cx="638126" cy="836163"/>
              </a:xfrm>
              <a:custGeom>
                <a:avLst/>
                <a:gdLst>
                  <a:gd name="T0" fmla="*/ 0 w 43"/>
                  <a:gd name="T1" fmla="*/ 57 h 57"/>
                  <a:gd name="T2" fmla="*/ 32 w 43"/>
                  <a:gd name="T3" fmla="*/ 10 h 57"/>
                  <a:gd name="T4" fmla="*/ 0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0" y="57"/>
                    </a:moveTo>
                    <a:cubicBezTo>
                      <a:pt x="0" y="57"/>
                      <a:pt x="19" y="0"/>
                      <a:pt x="32" y="10"/>
                    </a:cubicBezTo>
                    <a:cubicBezTo>
                      <a:pt x="43" y="17"/>
                      <a:pt x="20" y="45"/>
                      <a:pt x="0" y="5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" name="Oval 378"/>
              <p:cNvSpPr>
                <a:spLocks noChangeArrowheads="1"/>
              </p:cNvSpPr>
              <p:nvPr/>
            </p:nvSpPr>
            <p:spPr bwMode="auto">
              <a:xfrm>
                <a:off x="5234302" y="2128275"/>
                <a:ext cx="2651963" cy="2651965"/>
              </a:xfrm>
              <a:prstGeom prst="ellipse">
                <a:avLst/>
              </a:prstGeom>
              <a:solidFill>
                <a:schemeClr val="accent1"/>
              </a:solidFill>
              <a:ln w="6350" cap="flat">
                <a:noFill/>
                <a:prstDash val="solid"/>
                <a:miter lim="800000"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5828142" y="3528757"/>
              <a:ext cx="76949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rPr>
                <a:t>添加标题</a:t>
              </a:r>
              <a:endParaRPr kumimoji="0" lang="en-US" altLang="zh-CN" sz="1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61325" y="1793992"/>
            <a:ext cx="2165149" cy="3302050"/>
            <a:chOff x="2778742" y="1628529"/>
            <a:chExt cx="2165149" cy="3302050"/>
          </a:xfrm>
        </p:grpSpPr>
        <p:grpSp>
          <p:nvGrpSpPr>
            <p:cNvPr id="16" name="组合 15"/>
            <p:cNvGrpSpPr/>
            <p:nvPr/>
          </p:nvGrpSpPr>
          <p:grpSpPr>
            <a:xfrm>
              <a:off x="2778742" y="1628529"/>
              <a:ext cx="2165149" cy="3302050"/>
              <a:chOff x="2830459" y="1694734"/>
              <a:chExt cx="2165149" cy="3302050"/>
            </a:xfrm>
          </p:grpSpPr>
          <p:sp>
            <p:nvSpPr>
              <p:cNvPr id="19" name="Freeform 697"/>
              <p:cNvSpPr>
                <a:spLocks/>
              </p:cNvSpPr>
              <p:nvPr/>
            </p:nvSpPr>
            <p:spPr bwMode="auto">
              <a:xfrm>
                <a:off x="3844743" y="2783665"/>
                <a:ext cx="937066" cy="2213119"/>
              </a:xfrm>
              <a:custGeom>
                <a:avLst/>
                <a:gdLst>
                  <a:gd name="T0" fmla="*/ 99 w 192"/>
                  <a:gd name="T1" fmla="*/ 0 h 455"/>
                  <a:gd name="T2" fmla="*/ 192 w 192"/>
                  <a:gd name="T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455">
                    <a:moveTo>
                      <a:pt x="99" y="0"/>
                    </a:moveTo>
                    <a:cubicBezTo>
                      <a:pt x="99" y="0"/>
                      <a:pt x="0" y="205"/>
                      <a:pt x="192" y="455"/>
                    </a:cubicBez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Oval 699"/>
              <p:cNvSpPr>
                <a:spLocks noChangeArrowheads="1"/>
              </p:cNvSpPr>
              <p:nvPr/>
            </p:nvSpPr>
            <p:spPr bwMode="auto">
              <a:xfrm>
                <a:off x="3564585" y="1720160"/>
                <a:ext cx="1431023" cy="1421336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Oval 700"/>
              <p:cNvSpPr>
                <a:spLocks noChangeArrowheads="1"/>
              </p:cNvSpPr>
              <p:nvPr/>
            </p:nvSpPr>
            <p:spPr bwMode="auto">
              <a:xfrm>
                <a:off x="3558484" y="1694734"/>
                <a:ext cx="1431023" cy="1421336"/>
              </a:xfrm>
              <a:prstGeom prst="ellipse">
                <a:avLst/>
              </a:prstGeom>
              <a:noFill/>
              <a:ln w="12700" cap="flat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Freeform 765"/>
              <p:cNvSpPr>
                <a:spLocks/>
              </p:cNvSpPr>
              <p:nvPr/>
            </p:nvSpPr>
            <p:spPr bwMode="auto">
              <a:xfrm>
                <a:off x="3682512" y="3907174"/>
                <a:ext cx="1089611" cy="1084767"/>
              </a:xfrm>
              <a:custGeom>
                <a:avLst/>
                <a:gdLst>
                  <a:gd name="T0" fmla="*/ 0 w 223"/>
                  <a:gd name="T1" fmla="*/ 0 h 223"/>
                  <a:gd name="T2" fmla="*/ 223 w 223"/>
                  <a:gd name="T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3" h="223">
                    <a:moveTo>
                      <a:pt x="0" y="0"/>
                    </a:moveTo>
                    <a:cubicBezTo>
                      <a:pt x="0" y="0"/>
                      <a:pt x="21" y="153"/>
                      <a:pt x="223" y="223"/>
                    </a:cubicBezTo>
                  </a:path>
                </a:pathLst>
              </a:custGeom>
              <a:noFill/>
              <a:ln w="12700" cap="flat">
                <a:solidFill>
                  <a:schemeClr val="accent3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Freeform 767"/>
              <p:cNvSpPr>
                <a:spLocks/>
              </p:cNvSpPr>
              <p:nvPr/>
            </p:nvSpPr>
            <p:spPr bwMode="auto">
              <a:xfrm>
                <a:off x="2868395" y="2945366"/>
                <a:ext cx="1101718" cy="1099295"/>
              </a:xfrm>
              <a:custGeom>
                <a:avLst/>
                <a:gdLst>
                  <a:gd name="T0" fmla="*/ 196 w 226"/>
                  <a:gd name="T1" fmla="*/ 58 h 226"/>
                  <a:gd name="T2" fmla="*/ 168 w 226"/>
                  <a:gd name="T3" fmla="*/ 196 h 226"/>
                  <a:gd name="T4" fmla="*/ 30 w 226"/>
                  <a:gd name="T5" fmla="*/ 168 h 226"/>
                  <a:gd name="T6" fmla="*/ 58 w 226"/>
                  <a:gd name="T7" fmla="*/ 30 h 226"/>
                  <a:gd name="T8" fmla="*/ 196 w 226"/>
                  <a:gd name="T9" fmla="*/ 5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26">
                    <a:moveTo>
                      <a:pt x="196" y="58"/>
                    </a:moveTo>
                    <a:cubicBezTo>
                      <a:pt x="226" y="104"/>
                      <a:pt x="214" y="165"/>
                      <a:pt x="168" y="196"/>
                    </a:cubicBezTo>
                    <a:cubicBezTo>
                      <a:pt x="122" y="226"/>
                      <a:pt x="61" y="214"/>
                      <a:pt x="30" y="168"/>
                    </a:cubicBezTo>
                    <a:cubicBezTo>
                      <a:pt x="0" y="122"/>
                      <a:pt x="12" y="60"/>
                      <a:pt x="58" y="30"/>
                    </a:cubicBezTo>
                    <a:cubicBezTo>
                      <a:pt x="104" y="0"/>
                      <a:pt x="166" y="12"/>
                      <a:pt x="196" y="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Freeform 768"/>
              <p:cNvSpPr>
                <a:spLocks/>
              </p:cNvSpPr>
              <p:nvPr/>
            </p:nvSpPr>
            <p:spPr bwMode="auto">
              <a:xfrm>
                <a:off x="2830459" y="2949262"/>
                <a:ext cx="1101718" cy="1099295"/>
              </a:xfrm>
              <a:custGeom>
                <a:avLst/>
                <a:gdLst>
                  <a:gd name="T0" fmla="*/ 196 w 226"/>
                  <a:gd name="T1" fmla="*/ 58 h 226"/>
                  <a:gd name="T2" fmla="*/ 168 w 226"/>
                  <a:gd name="T3" fmla="*/ 196 h 226"/>
                  <a:gd name="T4" fmla="*/ 30 w 226"/>
                  <a:gd name="T5" fmla="*/ 168 h 226"/>
                  <a:gd name="T6" fmla="*/ 58 w 226"/>
                  <a:gd name="T7" fmla="*/ 30 h 226"/>
                  <a:gd name="T8" fmla="*/ 196 w 226"/>
                  <a:gd name="T9" fmla="*/ 5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26">
                    <a:moveTo>
                      <a:pt x="196" y="58"/>
                    </a:moveTo>
                    <a:cubicBezTo>
                      <a:pt x="226" y="104"/>
                      <a:pt x="214" y="165"/>
                      <a:pt x="168" y="196"/>
                    </a:cubicBezTo>
                    <a:cubicBezTo>
                      <a:pt x="122" y="226"/>
                      <a:pt x="61" y="214"/>
                      <a:pt x="30" y="168"/>
                    </a:cubicBezTo>
                    <a:cubicBezTo>
                      <a:pt x="0" y="122"/>
                      <a:pt x="12" y="60"/>
                      <a:pt x="58" y="30"/>
                    </a:cubicBezTo>
                    <a:cubicBezTo>
                      <a:pt x="104" y="0"/>
                      <a:pt x="166" y="12"/>
                      <a:pt x="196" y="5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837528" y="2045703"/>
              <a:ext cx="76949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n-ea"/>
                  <a:sym typeface="微软雅黑" panose="020B0503020204020204" pitchFamily="34" charset="-122"/>
                </a:rPr>
                <a:t>添加标题</a:t>
              </a:r>
              <a:endParaRPr kumimoji="0" lang="en-US" altLang="zh-CN" sz="18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945080" y="3173399"/>
              <a:ext cx="76949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rPr>
                <a:t>添加标题</a:t>
              </a:r>
              <a:endPara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06887" y="1768566"/>
            <a:ext cx="2165149" cy="3302050"/>
            <a:chOff x="7424304" y="1603103"/>
            <a:chExt cx="2165149" cy="3302050"/>
          </a:xfrm>
        </p:grpSpPr>
        <p:grpSp>
          <p:nvGrpSpPr>
            <p:cNvPr id="26" name="组合 25"/>
            <p:cNvGrpSpPr/>
            <p:nvPr/>
          </p:nvGrpSpPr>
          <p:grpSpPr>
            <a:xfrm flipH="1">
              <a:off x="7424304" y="1603103"/>
              <a:ext cx="2165149" cy="3302050"/>
              <a:chOff x="2830459" y="1694734"/>
              <a:chExt cx="2165149" cy="3302050"/>
            </a:xfrm>
          </p:grpSpPr>
          <p:sp>
            <p:nvSpPr>
              <p:cNvPr id="29" name="Freeform 697"/>
              <p:cNvSpPr>
                <a:spLocks/>
              </p:cNvSpPr>
              <p:nvPr/>
            </p:nvSpPr>
            <p:spPr bwMode="auto">
              <a:xfrm>
                <a:off x="3844743" y="2783665"/>
                <a:ext cx="937066" cy="2213119"/>
              </a:xfrm>
              <a:custGeom>
                <a:avLst/>
                <a:gdLst>
                  <a:gd name="T0" fmla="*/ 99 w 192"/>
                  <a:gd name="T1" fmla="*/ 0 h 455"/>
                  <a:gd name="T2" fmla="*/ 192 w 192"/>
                  <a:gd name="T3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455">
                    <a:moveTo>
                      <a:pt x="99" y="0"/>
                    </a:moveTo>
                    <a:cubicBezTo>
                      <a:pt x="99" y="0"/>
                      <a:pt x="0" y="205"/>
                      <a:pt x="192" y="455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Oval 699"/>
              <p:cNvSpPr>
                <a:spLocks noChangeArrowheads="1"/>
              </p:cNvSpPr>
              <p:nvPr/>
            </p:nvSpPr>
            <p:spPr bwMode="auto">
              <a:xfrm>
                <a:off x="3564585" y="1720160"/>
                <a:ext cx="1431023" cy="1421336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Oval 700"/>
              <p:cNvSpPr>
                <a:spLocks noChangeArrowheads="1"/>
              </p:cNvSpPr>
              <p:nvPr/>
            </p:nvSpPr>
            <p:spPr bwMode="auto">
              <a:xfrm>
                <a:off x="3558484" y="1694734"/>
                <a:ext cx="1431023" cy="1421336"/>
              </a:xfrm>
              <a:prstGeom prst="ellipse">
                <a:avLst/>
              </a:prstGeom>
              <a:noFill/>
              <a:ln w="12700" cap="flat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Freeform 765"/>
              <p:cNvSpPr>
                <a:spLocks/>
              </p:cNvSpPr>
              <p:nvPr/>
            </p:nvSpPr>
            <p:spPr bwMode="auto">
              <a:xfrm>
                <a:off x="3682512" y="3907174"/>
                <a:ext cx="1089611" cy="1084767"/>
              </a:xfrm>
              <a:custGeom>
                <a:avLst/>
                <a:gdLst>
                  <a:gd name="T0" fmla="*/ 0 w 223"/>
                  <a:gd name="T1" fmla="*/ 0 h 223"/>
                  <a:gd name="T2" fmla="*/ 223 w 223"/>
                  <a:gd name="T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3" h="223">
                    <a:moveTo>
                      <a:pt x="0" y="0"/>
                    </a:moveTo>
                    <a:cubicBezTo>
                      <a:pt x="0" y="0"/>
                      <a:pt x="21" y="153"/>
                      <a:pt x="223" y="223"/>
                    </a:cubicBezTo>
                  </a:path>
                </a:pathLst>
              </a:custGeom>
              <a:noFill/>
              <a:ln w="12700" cap="flat">
                <a:solidFill>
                  <a:schemeClr val="accent5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Freeform 767"/>
              <p:cNvSpPr>
                <a:spLocks/>
              </p:cNvSpPr>
              <p:nvPr/>
            </p:nvSpPr>
            <p:spPr bwMode="auto">
              <a:xfrm>
                <a:off x="2868395" y="2945366"/>
                <a:ext cx="1101718" cy="1099295"/>
              </a:xfrm>
              <a:custGeom>
                <a:avLst/>
                <a:gdLst>
                  <a:gd name="T0" fmla="*/ 196 w 226"/>
                  <a:gd name="T1" fmla="*/ 58 h 226"/>
                  <a:gd name="T2" fmla="*/ 168 w 226"/>
                  <a:gd name="T3" fmla="*/ 196 h 226"/>
                  <a:gd name="T4" fmla="*/ 30 w 226"/>
                  <a:gd name="T5" fmla="*/ 168 h 226"/>
                  <a:gd name="T6" fmla="*/ 58 w 226"/>
                  <a:gd name="T7" fmla="*/ 30 h 226"/>
                  <a:gd name="T8" fmla="*/ 196 w 226"/>
                  <a:gd name="T9" fmla="*/ 5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26">
                    <a:moveTo>
                      <a:pt x="196" y="58"/>
                    </a:moveTo>
                    <a:cubicBezTo>
                      <a:pt x="226" y="104"/>
                      <a:pt x="214" y="165"/>
                      <a:pt x="168" y="196"/>
                    </a:cubicBezTo>
                    <a:cubicBezTo>
                      <a:pt x="122" y="226"/>
                      <a:pt x="61" y="214"/>
                      <a:pt x="30" y="168"/>
                    </a:cubicBezTo>
                    <a:cubicBezTo>
                      <a:pt x="0" y="122"/>
                      <a:pt x="12" y="60"/>
                      <a:pt x="58" y="30"/>
                    </a:cubicBezTo>
                    <a:cubicBezTo>
                      <a:pt x="104" y="0"/>
                      <a:pt x="166" y="12"/>
                      <a:pt x="196" y="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Freeform 768"/>
              <p:cNvSpPr>
                <a:spLocks/>
              </p:cNvSpPr>
              <p:nvPr/>
            </p:nvSpPr>
            <p:spPr bwMode="auto">
              <a:xfrm>
                <a:off x="2830459" y="2949262"/>
                <a:ext cx="1101718" cy="1099295"/>
              </a:xfrm>
              <a:custGeom>
                <a:avLst/>
                <a:gdLst>
                  <a:gd name="T0" fmla="*/ 196 w 226"/>
                  <a:gd name="T1" fmla="*/ 58 h 226"/>
                  <a:gd name="T2" fmla="*/ 168 w 226"/>
                  <a:gd name="T3" fmla="*/ 196 h 226"/>
                  <a:gd name="T4" fmla="*/ 30 w 226"/>
                  <a:gd name="T5" fmla="*/ 168 h 226"/>
                  <a:gd name="T6" fmla="*/ 58 w 226"/>
                  <a:gd name="T7" fmla="*/ 30 h 226"/>
                  <a:gd name="T8" fmla="*/ 196 w 226"/>
                  <a:gd name="T9" fmla="*/ 5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26">
                    <a:moveTo>
                      <a:pt x="196" y="58"/>
                    </a:moveTo>
                    <a:cubicBezTo>
                      <a:pt x="226" y="104"/>
                      <a:pt x="214" y="165"/>
                      <a:pt x="168" y="196"/>
                    </a:cubicBezTo>
                    <a:cubicBezTo>
                      <a:pt x="122" y="226"/>
                      <a:pt x="61" y="214"/>
                      <a:pt x="30" y="168"/>
                    </a:cubicBezTo>
                    <a:cubicBezTo>
                      <a:pt x="0" y="122"/>
                      <a:pt x="12" y="60"/>
                      <a:pt x="58" y="30"/>
                    </a:cubicBezTo>
                    <a:cubicBezTo>
                      <a:pt x="104" y="0"/>
                      <a:pt x="166" y="12"/>
                      <a:pt x="196" y="5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7755065" y="1986030"/>
              <a:ext cx="76949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sym typeface="微软雅黑" panose="020B0503020204020204" pitchFamily="34" charset="-122"/>
                </a:rPr>
                <a:t>添加标题</a:t>
              </a:r>
              <a:endParaRPr kumimoji="0" lang="en-US" altLang="zh-CN" sz="1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8678593" y="3167253"/>
              <a:ext cx="76949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30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+mn-ea"/>
                  <a:sym typeface="微软雅黑" panose="020B0503020204020204" pitchFamily="34" charset="-122"/>
                </a:rPr>
                <a:t>添加标题</a:t>
              </a:r>
              <a:endParaRPr kumimoji="0" lang="en-US" altLang="zh-CN" sz="14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1717434" y="2195042"/>
            <a:ext cx="1719151" cy="57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sym typeface="微软雅黑" panose="020B0503020204020204" pitchFamily="34" charset="-122"/>
              </a:rPr>
              <a:t>您的内容打在这里，或复制文本后在此粘贴</a:t>
            </a: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8848511" y="2156477"/>
            <a:ext cx="1719151" cy="57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sym typeface="微软雅黑" panose="020B0503020204020204" pitchFamily="34" charset="-122"/>
              </a:rPr>
              <a:t>您的内容打在这里，或复制文本后在此粘贴</a:t>
            </a: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9552406" y="3285775"/>
            <a:ext cx="1719151" cy="57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sym typeface="微软雅黑" panose="020B0503020204020204" pitchFamily="34" charset="-122"/>
              </a:rPr>
              <a:t>您的内容打在这里，或复制文本后在此粘贴</a:t>
            </a: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5237226" y="5202266"/>
            <a:ext cx="171915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sym typeface="微软雅黑" panose="020B0503020204020204" pitchFamily="34" charset="-122"/>
              </a:rPr>
              <a:t>您的内容打在这里，或复制文本后在此粘贴</a:t>
            </a:r>
          </a:p>
        </p:txBody>
      </p:sp>
    </p:spTree>
    <p:extLst>
      <p:ext uri="{BB962C8B-B14F-4D97-AF65-F5344CB8AC3E}">
        <p14:creationId xmlns:p14="http://schemas.microsoft.com/office/powerpoint/2010/main" val="1554209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7" grpId="0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/>
          </p:cNvSpPr>
          <p:nvPr/>
        </p:nvSpPr>
        <p:spPr bwMode="auto">
          <a:xfrm rot="13500000">
            <a:off x="3961157" y="3027930"/>
            <a:ext cx="1124776" cy="1849170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ysClr val="window" lastClr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623086" y="2814042"/>
            <a:ext cx="11344967" cy="3010976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ysClr val="window" lastClr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7355546" y="4130910"/>
            <a:ext cx="1643583" cy="423527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ysClr val="window" lastClr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1415356" y="3917678"/>
            <a:ext cx="1837681" cy="1182192"/>
            <a:chOff x="620524" y="2667382"/>
            <a:chExt cx="1503204" cy="967021"/>
          </a:xfrm>
        </p:grpSpPr>
        <p:sp>
          <p:nvSpPr>
            <p:cNvPr id="6" name="Rectangle 26"/>
            <p:cNvSpPr>
              <a:spLocks/>
            </p:cNvSpPr>
            <p:nvPr/>
          </p:nvSpPr>
          <p:spPr bwMode="auto">
            <a:xfrm>
              <a:off x="624488" y="2888984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您的内容打在这里，或者复制文本后，在此框中选择粘贴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7" name="Rectangle 27"/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8" name="Freeform 13"/>
          <p:cNvSpPr>
            <a:spLocks/>
          </p:cNvSpPr>
          <p:nvPr/>
        </p:nvSpPr>
        <p:spPr bwMode="auto">
          <a:xfrm rot="5910658">
            <a:off x="8066288" y="2814118"/>
            <a:ext cx="1260292" cy="423527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ysClr val="window" lastClr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Group 129"/>
          <p:cNvGrpSpPr/>
          <p:nvPr/>
        </p:nvGrpSpPr>
        <p:grpSpPr>
          <a:xfrm>
            <a:off x="3345385" y="2969112"/>
            <a:ext cx="1666213" cy="1014204"/>
            <a:chOff x="696724" y="2587801"/>
            <a:chExt cx="1362945" cy="829608"/>
          </a:xfrm>
        </p:grpSpPr>
        <p:sp>
          <p:nvSpPr>
            <p:cNvPr id="10" name="Rectangle 26"/>
            <p:cNvSpPr>
              <a:spLocks/>
            </p:cNvSpPr>
            <p:nvPr/>
          </p:nvSpPr>
          <p:spPr bwMode="auto">
            <a:xfrm>
              <a:off x="696724" y="2818571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您的内容打在这里，或者复制文本后，在此框中选择粘贴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11" name="Rectangle 27"/>
            <p:cNvSpPr>
              <a:spLocks/>
            </p:cNvSpPr>
            <p:nvPr/>
          </p:nvSpPr>
          <p:spPr bwMode="auto">
            <a:xfrm>
              <a:off x="696724" y="2587801"/>
              <a:ext cx="1362945" cy="15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2" name="Group 132"/>
          <p:cNvGrpSpPr/>
          <p:nvPr/>
        </p:nvGrpSpPr>
        <p:grpSpPr>
          <a:xfrm>
            <a:off x="6349909" y="2106835"/>
            <a:ext cx="1978617" cy="988592"/>
            <a:chOff x="441181" y="2640481"/>
            <a:chExt cx="1618488" cy="808658"/>
          </a:xfrm>
        </p:grpSpPr>
        <p:sp>
          <p:nvSpPr>
            <p:cNvPr id="13" name="Rectangle 26"/>
            <p:cNvSpPr>
              <a:spLocks/>
            </p:cNvSpPr>
            <p:nvPr/>
          </p:nvSpPr>
          <p:spPr bwMode="auto">
            <a:xfrm>
              <a:off x="441181" y="2850301"/>
              <a:ext cx="1610435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您的内容打在这里，或者复制文本后，在此框中选择粘贴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14" name="Rectangle 27"/>
            <p:cNvSpPr>
              <a:spLocks/>
            </p:cNvSpPr>
            <p:nvPr/>
          </p:nvSpPr>
          <p:spPr bwMode="auto">
            <a:xfrm>
              <a:off x="696724" y="2640481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5" name="Group 135"/>
          <p:cNvGrpSpPr/>
          <p:nvPr/>
        </p:nvGrpSpPr>
        <p:grpSpPr>
          <a:xfrm>
            <a:off x="6334104" y="5451993"/>
            <a:ext cx="1848640" cy="951327"/>
            <a:chOff x="539448" y="2596586"/>
            <a:chExt cx="1512168" cy="778176"/>
          </a:xfrm>
        </p:grpSpPr>
        <p:sp>
          <p:nvSpPr>
            <p:cNvPr id="16" name="Rectangle 26"/>
            <p:cNvSpPr>
              <a:spLocks/>
            </p:cNvSpPr>
            <p:nvPr/>
          </p:nvSpPr>
          <p:spPr bwMode="auto">
            <a:xfrm>
              <a:off x="552376" y="2784249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您的内容打在这里，或者复制文本后，在此框中选择粘贴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17" name="Rectangle 27"/>
            <p:cNvSpPr>
              <a:spLocks/>
            </p:cNvSpPr>
            <p:nvPr/>
          </p:nvSpPr>
          <p:spPr bwMode="auto">
            <a:xfrm>
              <a:off x="539448" y="2596586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8" name="Group 138"/>
          <p:cNvGrpSpPr/>
          <p:nvPr/>
        </p:nvGrpSpPr>
        <p:grpSpPr>
          <a:xfrm>
            <a:off x="8710926" y="4980658"/>
            <a:ext cx="1832835" cy="999518"/>
            <a:chOff x="552376" y="2623218"/>
            <a:chExt cx="1499240" cy="817595"/>
          </a:xfrm>
        </p:grpSpPr>
        <p:sp>
          <p:nvSpPr>
            <p:cNvPr id="19" name="Rectangle 26"/>
            <p:cNvSpPr>
              <a:spLocks/>
            </p:cNvSpPr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您的内容打在这里，或者复制文本后，在此框中选择粘贴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0" name="Rectangle 27"/>
            <p:cNvSpPr>
              <a:spLocks/>
            </p:cNvSpPr>
            <p:nvPr/>
          </p:nvSpPr>
          <p:spPr bwMode="auto">
            <a:xfrm>
              <a:off x="568616" y="2623218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1" name="Group 141"/>
          <p:cNvGrpSpPr/>
          <p:nvPr/>
        </p:nvGrpSpPr>
        <p:grpSpPr>
          <a:xfrm>
            <a:off x="9679261" y="3251231"/>
            <a:ext cx="1832835" cy="987451"/>
            <a:chOff x="552376" y="2633088"/>
            <a:chExt cx="1499240" cy="807725"/>
          </a:xfrm>
        </p:grpSpPr>
        <p:sp>
          <p:nvSpPr>
            <p:cNvPr id="22" name="Rectangle 26"/>
            <p:cNvSpPr>
              <a:spLocks/>
            </p:cNvSpPr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您的内容打在这里，或者复制文本后，在此框中选择粘贴</a:t>
              </a:r>
              <a:r>
                <a:rPr kumimoji="0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Lato Light" charset="0"/>
                  <a:sym typeface="Lato Light" charset="0"/>
                </a:rPr>
                <a:t>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3" name="Rectangle 27"/>
            <p:cNvSpPr>
              <a:spLocks/>
            </p:cNvSpPr>
            <p:nvPr/>
          </p:nvSpPr>
          <p:spPr bwMode="auto">
            <a:xfrm>
              <a:off x="557583" y="2633088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Bebas Neue" charset="0"/>
                  <a:sym typeface="Bebas Neue" charset="0"/>
                </a:rPr>
                <a:t>添加标题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25" name="Freeform 11"/>
          <p:cNvSpPr>
            <a:spLocks/>
          </p:cNvSpPr>
          <p:nvPr/>
        </p:nvSpPr>
        <p:spPr bwMode="auto">
          <a:xfrm>
            <a:off x="8713491" y="4250284"/>
            <a:ext cx="571276" cy="571276"/>
          </a:xfrm>
          <a:custGeom>
            <a:avLst/>
            <a:gdLst>
              <a:gd name="T0" fmla="*/ 103 w 204"/>
              <a:gd name="T1" fmla="*/ 0 h 204"/>
              <a:gd name="T2" fmla="*/ 130 w 204"/>
              <a:gd name="T3" fmla="*/ 3 h 204"/>
              <a:gd name="T4" fmla="*/ 153 w 204"/>
              <a:gd name="T5" fmla="*/ 13 h 204"/>
              <a:gd name="T6" fmla="*/ 174 w 204"/>
              <a:gd name="T7" fmla="*/ 30 h 204"/>
              <a:gd name="T8" fmla="*/ 191 w 204"/>
              <a:gd name="T9" fmla="*/ 51 h 204"/>
              <a:gd name="T10" fmla="*/ 201 w 204"/>
              <a:gd name="T11" fmla="*/ 74 h 204"/>
              <a:gd name="T12" fmla="*/ 204 w 204"/>
              <a:gd name="T13" fmla="*/ 101 h 204"/>
              <a:gd name="T14" fmla="*/ 201 w 204"/>
              <a:gd name="T15" fmla="*/ 128 h 204"/>
              <a:gd name="T16" fmla="*/ 191 w 204"/>
              <a:gd name="T17" fmla="*/ 153 h 204"/>
              <a:gd name="T18" fmla="*/ 174 w 204"/>
              <a:gd name="T19" fmla="*/ 174 h 204"/>
              <a:gd name="T20" fmla="*/ 153 w 204"/>
              <a:gd name="T21" fmla="*/ 189 h 204"/>
              <a:gd name="T22" fmla="*/ 130 w 204"/>
              <a:gd name="T23" fmla="*/ 199 h 204"/>
              <a:gd name="T24" fmla="*/ 103 w 204"/>
              <a:gd name="T25" fmla="*/ 204 h 204"/>
              <a:gd name="T26" fmla="*/ 76 w 204"/>
              <a:gd name="T27" fmla="*/ 199 h 204"/>
              <a:gd name="T28" fmla="*/ 51 w 204"/>
              <a:gd name="T29" fmla="*/ 189 h 204"/>
              <a:gd name="T30" fmla="*/ 30 w 204"/>
              <a:gd name="T31" fmla="*/ 174 h 204"/>
              <a:gd name="T32" fmla="*/ 15 w 204"/>
              <a:gd name="T33" fmla="*/ 153 h 204"/>
              <a:gd name="T34" fmla="*/ 5 w 204"/>
              <a:gd name="T35" fmla="*/ 128 h 204"/>
              <a:gd name="T36" fmla="*/ 0 w 204"/>
              <a:gd name="T37" fmla="*/ 101 h 204"/>
              <a:gd name="T38" fmla="*/ 5 w 204"/>
              <a:gd name="T39" fmla="*/ 74 h 204"/>
              <a:gd name="T40" fmla="*/ 15 w 204"/>
              <a:gd name="T41" fmla="*/ 51 h 204"/>
              <a:gd name="T42" fmla="*/ 30 w 204"/>
              <a:gd name="T43" fmla="*/ 30 h 204"/>
              <a:gd name="T44" fmla="*/ 51 w 204"/>
              <a:gd name="T45" fmla="*/ 13 h 204"/>
              <a:gd name="T46" fmla="*/ 76 w 204"/>
              <a:gd name="T47" fmla="*/ 3 h 204"/>
              <a:gd name="T48" fmla="*/ 103 w 204"/>
              <a:gd name="T4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4" h="204">
                <a:moveTo>
                  <a:pt x="103" y="0"/>
                </a:moveTo>
                <a:lnTo>
                  <a:pt x="130" y="3"/>
                </a:lnTo>
                <a:lnTo>
                  <a:pt x="153" y="13"/>
                </a:lnTo>
                <a:lnTo>
                  <a:pt x="174" y="30"/>
                </a:lnTo>
                <a:lnTo>
                  <a:pt x="191" y="51"/>
                </a:lnTo>
                <a:lnTo>
                  <a:pt x="201" y="74"/>
                </a:lnTo>
                <a:lnTo>
                  <a:pt x="204" y="101"/>
                </a:lnTo>
                <a:lnTo>
                  <a:pt x="201" y="128"/>
                </a:lnTo>
                <a:lnTo>
                  <a:pt x="191" y="153"/>
                </a:lnTo>
                <a:lnTo>
                  <a:pt x="174" y="174"/>
                </a:lnTo>
                <a:lnTo>
                  <a:pt x="153" y="189"/>
                </a:lnTo>
                <a:lnTo>
                  <a:pt x="130" y="199"/>
                </a:lnTo>
                <a:lnTo>
                  <a:pt x="103" y="204"/>
                </a:lnTo>
                <a:lnTo>
                  <a:pt x="76" y="199"/>
                </a:lnTo>
                <a:lnTo>
                  <a:pt x="51" y="189"/>
                </a:lnTo>
                <a:lnTo>
                  <a:pt x="30" y="174"/>
                </a:lnTo>
                <a:lnTo>
                  <a:pt x="15" y="153"/>
                </a:lnTo>
                <a:lnTo>
                  <a:pt x="5" y="128"/>
                </a:lnTo>
                <a:lnTo>
                  <a:pt x="0" y="101"/>
                </a:lnTo>
                <a:lnTo>
                  <a:pt x="5" y="74"/>
                </a:lnTo>
                <a:lnTo>
                  <a:pt x="15" y="51"/>
                </a:lnTo>
                <a:lnTo>
                  <a:pt x="30" y="30"/>
                </a:lnTo>
                <a:lnTo>
                  <a:pt x="51" y="13"/>
                </a:lnTo>
                <a:lnTo>
                  <a:pt x="76" y="3"/>
                </a:lnTo>
                <a:lnTo>
                  <a:pt x="10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1960055" y="3122855"/>
            <a:ext cx="568475" cy="571276"/>
          </a:xfrm>
          <a:custGeom>
            <a:avLst/>
            <a:gdLst>
              <a:gd name="T0" fmla="*/ 102 w 203"/>
              <a:gd name="T1" fmla="*/ 0 h 204"/>
              <a:gd name="T2" fmla="*/ 129 w 203"/>
              <a:gd name="T3" fmla="*/ 3 h 204"/>
              <a:gd name="T4" fmla="*/ 153 w 203"/>
              <a:gd name="T5" fmla="*/ 13 h 204"/>
              <a:gd name="T6" fmla="*/ 174 w 203"/>
              <a:gd name="T7" fmla="*/ 30 h 204"/>
              <a:gd name="T8" fmla="*/ 190 w 203"/>
              <a:gd name="T9" fmla="*/ 50 h 204"/>
              <a:gd name="T10" fmla="*/ 200 w 203"/>
              <a:gd name="T11" fmla="*/ 74 h 204"/>
              <a:gd name="T12" fmla="*/ 203 w 203"/>
              <a:gd name="T13" fmla="*/ 102 h 204"/>
              <a:gd name="T14" fmla="*/ 200 w 203"/>
              <a:gd name="T15" fmla="*/ 129 h 204"/>
              <a:gd name="T16" fmla="*/ 190 w 203"/>
              <a:gd name="T17" fmla="*/ 153 h 204"/>
              <a:gd name="T18" fmla="*/ 174 w 203"/>
              <a:gd name="T19" fmla="*/ 174 h 204"/>
              <a:gd name="T20" fmla="*/ 153 w 203"/>
              <a:gd name="T21" fmla="*/ 190 h 204"/>
              <a:gd name="T22" fmla="*/ 129 w 203"/>
              <a:gd name="T23" fmla="*/ 201 h 204"/>
              <a:gd name="T24" fmla="*/ 102 w 203"/>
              <a:gd name="T25" fmla="*/ 204 h 204"/>
              <a:gd name="T26" fmla="*/ 74 w 203"/>
              <a:gd name="T27" fmla="*/ 201 h 204"/>
              <a:gd name="T28" fmla="*/ 50 w 203"/>
              <a:gd name="T29" fmla="*/ 190 h 204"/>
              <a:gd name="T30" fmla="*/ 30 w 203"/>
              <a:gd name="T31" fmla="*/ 174 h 204"/>
              <a:gd name="T32" fmla="*/ 13 w 203"/>
              <a:gd name="T33" fmla="*/ 153 h 204"/>
              <a:gd name="T34" fmla="*/ 3 w 203"/>
              <a:gd name="T35" fmla="*/ 129 h 204"/>
              <a:gd name="T36" fmla="*/ 0 w 203"/>
              <a:gd name="T37" fmla="*/ 102 h 204"/>
              <a:gd name="T38" fmla="*/ 3 w 203"/>
              <a:gd name="T39" fmla="*/ 74 h 204"/>
              <a:gd name="T40" fmla="*/ 13 w 203"/>
              <a:gd name="T41" fmla="*/ 50 h 204"/>
              <a:gd name="T42" fmla="*/ 30 w 203"/>
              <a:gd name="T43" fmla="*/ 30 h 204"/>
              <a:gd name="T44" fmla="*/ 50 w 203"/>
              <a:gd name="T45" fmla="*/ 13 h 204"/>
              <a:gd name="T46" fmla="*/ 74 w 203"/>
              <a:gd name="T47" fmla="*/ 3 h 204"/>
              <a:gd name="T48" fmla="*/ 102 w 203"/>
              <a:gd name="T4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204">
                <a:moveTo>
                  <a:pt x="102" y="0"/>
                </a:moveTo>
                <a:lnTo>
                  <a:pt x="129" y="3"/>
                </a:lnTo>
                <a:lnTo>
                  <a:pt x="153" y="13"/>
                </a:lnTo>
                <a:lnTo>
                  <a:pt x="174" y="30"/>
                </a:lnTo>
                <a:lnTo>
                  <a:pt x="190" y="50"/>
                </a:lnTo>
                <a:lnTo>
                  <a:pt x="200" y="74"/>
                </a:lnTo>
                <a:lnTo>
                  <a:pt x="203" y="102"/>
                </a:lnTo>
                <a:lnTo>
                  <a:pt x="200" y="129"/>
                </a:lnTo>
                <a:lnTo>
                  <a:pt x="190" y="153"/>
                </a:lnTo>
                <a:lnTo>
                  <a:pt x="174" y="174"/>
                </a:lnTo>
                <a:lnTo>
                  <a:pt x="153" y="190"/>
                </a:lnTo>
                <a:lnTo>
                  <a:pt x="129" y="201"/>
                </a:lnTo>
                <a:lnTo>
                  <a:pt x="102" y="204"/>
                </a:lnTo>
                <a:lnTo>
                  <a:pt x="74" y="201"/>
                </a:lnTo>
                <a:lnTo>
                  <a:pt x="50" y="190"/>
                </a:lnTo>
                <a:lnTo>
                  <a:pt x="30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2"/>
                </a:lnTo>
                <a:lnTo>
                  <a:pt x="3" y="74"/>
                </a:lnTo>
                <a:lnTo>
                  <a:pt x="13" y="50"/>
                </a:lnTo>
                <a:lnTo>
                  <a:pt x="30" y="30"/>
                </a:lnTo>
                <a:lnTo>
                  <a:pt x="50" y="13"/>
                </a:lnTo>
                <a:lnTo>
                  <a:pt x="74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1" name="Freeform 8"/>
          <p:cNvSpPr>
            <a:spLocks/>
          </p:cNvSpPr>
          <p:nvPr/>
        </p:nvSpPr>
        <p:spPr bwMode="auto">
          <a:xfrm>
            <a:off x="5101677" y="3130755"/>
            <a:ext cx="568475" cy="568475"/>
          </a:xfrm>
          <a:custGeom>
            <a:avLst/>
            <a:gdLst>
              <a:gd name="T0" fmla="*/ 101 w 203"/>
              <a:gd name="T1" fmla="*/ 0 h 203"/>
              <a:gd name="T2" fmla="*/ 129 w 203"/>
              <a:gd name="T3" fmla="*/ 2 h 203"/>
              <a:gd name="T4" fmla="*/ 153 w 203"/>
              <a:gd name="T5" fmla="*/ 13 h 203"/>
              <a:gd name="T6" fmla="*/ 173 w 203"/>
              <a:gd name="T7" fmla="*/ 29 h 203"/>
              <a:gd name="T8" fmla="*/ 190 w 203"/>
              <a:gd name="T9" fmla="*/ 50 h 203"/>
              <a:gd name="T10" fmla="*/ 200 w 203"/>
              <a:gd name="T11" fmla="*/ 74 h 203"/>
              <a:gd name="T12" fmla="*/ 203 w 203"/>
              <a:gd name="T13" fmla="*/ 101 h 203"/>
              <a:gd name="T14" fmla="*/ 200 w 203"/>
              <a:gd name="T15" fmla="*/ 129 h 203"/>
              <a:gd name="T16" fmla="*/ 190 w 203"/>
              <a:gd name="T17" fmla="*/ 153 h 203"/>
              <a:gd name="T18" fmla="*/ 173 w 203"/>
              <a:gd name="T19" fmla="*/ 174 h 203"/>
              <a:gd name="T20" fmla="*/ 153 w 203"/>
              <a:gd name="T21" fmla="*/ 190 h 203"/>
              <a:gd name="T22" fmla="*/ 129 w 203"/>
              <a:gd name="T23" fmla="*/ 200 h 203"/>
              <a:gd name="T24" fmla="*/ 101 w 203"/>
              <a:gd name="T25" fmla="*/ 203 h 203"/>
              <a:gd name="T26" fmla="*/ 74 w 203"/>
              <a:gd name="T27" fmla="*/ 200 h 203"/>
              <a:gd name="T28" fmla="*/ 50 w 203"/>
              <a:gd name="T29" fmla="*/ 190 h 203"/>
              <a:gd name="T30" fmla="*/ 29 w 203"/>
              <a:gd name="T31" fmla="*/ 174 h 203"/>
              <a:gd name="T32" fmla="*/ 13 w 203"/>
              <a:gd name="T33" fmla="*/ 153 h 203"/>
              <a:gd name="T34" fmla="*/ 3 w 203"/>
              <a:gd name="T35" fmla="*/ 129 h 203"/>
              <a:gd name="T36" fmla="*/ 0 w 203"/>
              <a:gd name="T37" fmla="*/ 101 h 203"/>
              <a:gd name="T38" fmla="*/ 3 w 203"/>
              <a:gd name="T39" fmla="*/ 74 h 203"/>
              <a:gd name="T40" fmla="*/ 13 w 203"/>
              <a:gd name="T41" fmla="*/ 50 h 203"/>
              <a:gd name="T42" fmla="*/ 29 w 203"/>
              <a:gd name="T43" fmla="*/ 29 h 203"/>
              <a:gd name="T44" fmla="*/ 50 w 203"/>
              <a:gd name="T45" fmla="*/ 13 h 203"/>
              <a:gd name="T46" fmla="*/ 74 w 203"/>
              <a:gd name="T47" fmla="*/ 2 h 203"/>
              <a:gd name="T48" fmla="*/ 101 w 203"/>
              <a:gd name="T49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203">
                <a:moveTo>
                  <a:pt x="101" y="0"/>
                </a:moveTo>
                <a:lnTo>
                  <a:pt x="129" y="2"/>
                </a:lnTo>
                <a:lnTo>
                  <a:pt x="153" y="13"/>
                </a:lnTo>
                <a:lnTo>
                  <a:pt x="173" y="29"/>
                </a:lnTo>
                <a:lnTo>
                  <a:pt x="190" y="50"/>
                </a:lnTo>
                <a:lnTo>
                  <a:pt x="200" y="74"/>
                </a:lnTo>
                <a:lnTo>
                  <a:pt x="203" y="101"/>
                </a:lnTo>
                <a:lnTo>
                  <a:pt x="200" y="129"/>
                </a:lnTo>
                <a:lnTo>
                  <a:pt x="190" y="153"/>
                </a:lnTo>
                <a:lnTo>
                  <a:pt x="173" y="174"/>
                </a:lnTo>
                <a:lnTo>
                  <a:pt x="153" y="190"/>
                </a:lnTo>
                <a:lnTo>
                  <a:pt x="129" y="200"/>
                </a:lnTo>
                <a:lnTo>
                  <a:pt x="101" y="203"/>
                </a:lnTo>
                <a:lnTo>
                  <a:pt x="74" y="200"/>
                </a:lnTo>
                <a:lnTo>
                  <a:pt x="50" y="190"/>
                </a:lnTo>
                <a:lnTo>
                  <a:pt x="29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1"/>
                </a:lnTo>
                <a:lnTo>
                  <a:pt x="3" y="74"/>
                </a:lnTo>
                <a:lnTo>
                  <a:pt x="13" y="50"/>
                </a:lnTo>
                <a:lnTo>
                  <a:pt x="29" y="29"/>
                </a:lnTo>
                <a:lnTo>
                  <a:pt x="50" y="13"/>
                </a:lnTo>
                <a:lnTo>
                  <a:pt x="74" y="2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Freeform 10"/>
          <p:cNvSpPr>
            <a:spLocks/>
          </p:cNvSpPr>
          <p:nvPr/>
        </p:nvSpPr>
        <p:spPr bwMode="auto">
          <a:xfrm>
            <a:off x="8438501" y="2106835"/>
            <a:ext cx="571276" cy="568475"/>
          </a:xfrm>
          <a:custGeom>
            <a:avLst/>
            <a:gdLst>
              <a:gd name="T0" fmla="*/ 101 w 204"/>
              <a:gd name="T1" fmla="*/ 0 h 203"/>
              <a:gd name="T2" fmla="*/ 130 w 204"/>
              <a:gd name="T3" fmla="*/ 3 h 203"/>
              <a:gd name="T4" fmla="*/ 153 w 204"/>
              <a:gd name="T5" fmla="*/ 13 h 203"/>
              <a:gd name="T6" fmla="*/ 174 w 204"/>
              <a:gd name="T7" fmla="*/ 29 h 203"/>
              <a:gd name="T8" fmla="*/ 191 w 204"/>
              <a:gd name="T9" fmla="*/ 50 h 203"/>
              <a:gd name="T10" fmla="*/ 201 w 204"/>
              <a:gd name="T11" fmla="*/ 74 h 203"/>
              <a:gd name="T12" fmla="*/ 204 w 204"/>
              <a:gd name="T13" fmla="*/ 102 h 203"/>
              <a:gd name="T14" fmla="*/ 201 w 204"/>
              <a:gd name="T15" fmla="*/ 129 h 203"/>
              <a:gd name="T16" fmla="*/ 191 w 204"/>
              <a:gd name="T17" fmla="*/ 153 h 203"/>
              <a:gd name="T18" fmla="*/ 174 w 204"/>
              <a:gd name="T19" fmla="*/ 174 h 203"/>
              <a:gd name="T20" fmla="*/ 153 w 204"/>
              <a:gd name="T21" fmla="*/ 190 h 203"/>
              <a:gd name="T22" fmla="*/ 130 w 204"/>
              <a:gd name="T23" fmla="*/ 200 h 203"/>
              <a:gd name="T24" fmla="*/ 101 w 204"/>
              <a:gd name="T25" fmla="*/ 203 h 203"/>
              <a:gd name="T26" fmla="*/ 75 w 204"/>
              <a:gd name="T27" fmla="*/ 200 h 203"/>
              <a:gd name="T28" fmla="*/ 51 w 204"/>
              <a:gd name="T29" fmla="*/ 190 h 203"/>
              <a:gd name="T30" fmla="*/ 30 w 204"/>
              <a:gd name="T31" fmla="*/ 174 h 203"/>
              <a:gd name="T32" fmla="*/ 14 w 204"/>
              <a:gd name="T33" fmla="*/ 153 h 203"/>
              <a:gd name="T34" fmla="*/ 3 w 204"/>
              <a:gd name="T35" fmla="*/ 129 h 203"/>
              <a:gd name="T36" fmla="*/ 0 w 204"/>
              <a:gd name="T37" fmla="*/ 102 h 203"/>
              <a:gd name="T38" fmla="*/ 3 w 204"/>
              <a:gd name="T39" fmla="*/ 74 h 203"/>
              <a:gd name="T40" fmla="*/ 14 w 204"/>
              <a:gd name="T41" fmla="*/ 50 h 203"/>
              <a:gd name="T42" fmla="*/ 30 w 204"/>
              <a:gd name="T43" fmla="*/ 29 h 203"/>
              <a:gd name="T44" fmla="*/ 51 w 204"/>
              <a:gd name="T45" fmla="*/ 13 h 203"/>
              <a:gd name="T46" fmla="*/ 75 w 204"/>
              <a:gd name="T47" fmla="*/ 3 h 203"/>
              <a:gd name="T48" fmla="*/ 101 w 204"/>
              <a:gd name="T49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4" h="203">
                <a:moveTo>
                  <a:pt x="101" y="0"/>
                </a:moveTo>
                <a:lnTo>
                  <a:pt x="130" y="3"/>
                </a:lnTo>
                <a:lnTo>
                  <a:pt x="153" y="13"/>
                </a:lnTo>
                <a:lnTo>
                  <a:pt x="174" y="29"/>
                </a:lnTo>
                <a:lnTo>
                  <a:pt x="191" y="50"/>
                </a:lnTo>
                <a:lnTo>
                  <a:pt x="201" y="74"/>
                </a:lnTo>
                <a:lnTo>
                  <a:pt x="204" y="102"/>
                </a:lnTo>
                <a:lnTo>
                  <a:pt x="201" y="129"/>
                </a:lnTo>
                <a:lnTo>
                  <a:pt x="191" y="153"/>
                </a:lnTo>
                <a:lnTo>
                  <a:pt x="174" y="174"/>
                </a:lnTo>
                <a:lnTo>
                  <a:pt x="153" y="190"/>
                </a:lnTo>
                <a:lnTo>
                  <a:pt x="130" y="200"/>
                </a:lnTo>
                <a:lnTo>
                  <a:pt x="101" y="203"/>
                </a:lnTo>
                <a:lnTo>
                  <a:pt x="75" y="200"/>
                </a:lnTo>
                <a:lnTo>
                  <a:pt x="51" y="190"/>
                </a:lnTo>
                <a:lnTo>
                  <a:pt x="30" y="174"/>
                </a:lnTo>
                <a:lnTo>
                  <a:pt x="14" y="153"/>
                </a:lnTo>
                <a:lnTo>
                  <a:pt x="3" y="129"/>
                </a:lnTo>
                <a:lnTo>
                  <a:pt x="0" y="102"/>
                </a:lnTo>
                <a:lnTo>
                  <a:pt x="3" y="74"/>
                </a:lnTo>
                <a:lnTo>
                  <a:pt x="14" y="50"/>
                </a:lnTo>
                <a:lnTo>
                  <a:pt x="30" y="29"/>
                </a:lnTo>
                <a:lnTo>
                  <a:pt x="51" y="13"/>
                </a:lnTo>
                <a:lnTo>
                  <a:pt x="75" y="3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6489247" y="4678197"/>
            <a:ext cx="568475" cy="574077"/>
          </a:xfrm>
          <a:custGeom>
            <a:avLst/>
            <a:gdLst>
              <a:gd name="T0" fmla="*/ 102 w 203"/>
              <a:gd name="T1" fmla="*/ 0 h 205"/>
              <a:gd name="T2" fmla="*/ 129 w 203"/>
              <a:gd name="T3" fmla="*/ 4 h 205"/>
              <a:gd name="T4" fmla="*/ 153 w 203"/>
              <a:gd name="T5" fmla="*/ 14 h 205"/>
              <a:gd name="T6" fmla="*/ 174 w 203"/>
              <a:gd name="T7" fmla="*/ 29 h 205"/>
              <a:gd name="T8" fmla="*/ 190 w 203"/>
              <a:gd name="T9" fmla="*/ 50 h 205"/>
              <a:gd name="T10" fmla="*/ 200 w 203"/>
              <a:gd name="T11" fmla="*/ 75 h 205"/>
              <a:gd name="T12" fmla="*/ 203 w 203"/>
              <a:gd name="T13" fmla="*/ 102 h 205"/>
              <a:gd name="T14" fmla="*/ 200 w 203"/>
              <a:gd name="T15" fmla="*/ 129 h 205"/>
              <a:gd name="T16" fmla="*/ 190 w 203"/>
              <a:gd name="T17" fmla="*/ 154 h 205"/>
              <a:gd name="T18" fmla="*/ 174 w 203"/>
              <a:gd name="T19" fmla="*/ 174 h 205"/>
              <a:gd name="T20" fmla="*/ 153 w 203"/>
              <a:gd name="T21" fmla="*/ 190 h 205"/>
              <a:gd name="T22" fmla="*/ 129 w 203"/>
              <a:gd name="T23" fmla="*/ 200 h 205"/>
              <a:gd name="T24" fmla="*/ 102 w 203"/>
              <a:gd name="T25" fmla="*/ 205 h 205"/>
              <a:gd name="T26" fmla="*/ 76 w 203"/>
              <a:gd name="T27" fmla="*/ 200 h 205"/>
              <a:gd name="T28" fmla="*/ 50 w 203"/>
              <a:gd name="T29" fmla="*/ 190 h 205"/>
              <a:gd name="T30" fmla="*/ 29 w 203"/>
              <a:gd name="T31" fmla="*/ 174 h 205"/>
              <a:gd name="T32" fmla="*/ 15 w 203"/>
              <a:gd name="T33" fmla="*/ 154 h 205"/>
              <a:gd name="T34" fmla="*/ 4 w 203"/>
              <a:gd name="T35" fmla="*/ 129 h 205"/>
              <a:gd name="T36" fmla="*/ 0 w 203"/>
              <a:gd name="T37" fmla="*/ 102 h 205"/>
              <a:gd name="T38" fmla="*/ 4 w 203"/>
              <a:gd name="T39" fmla="*/ 75 h 205"/>
              <a:gd name="T40" fmla="*/ 15 w 203"/>
              <a:gd name="T41" fmla="*/ 50 h 205"/>
              <a:gd name="T42" fmla="*/ 29 w 203"/>
              <a:gd name="T43" fmla="*/ 29 h 205"/>
              <a:gd name="T44" fmla="*/ 50 w 203"/>
              <a:gd name="T45" fmla="*/ 14 h 205"/>
              <a:gd name="T46" fmla="*/ 76 w 203"/>
              <a:gd name="T47" fmla="*/ 4 h 205"/>
              <a:gd name="T48" fmla="*/ 102 w 203"/>
              <a:gd name="T4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205">
                <a:moveTo>
                  <a:pt x="102" y="0"/>
                </a:moveTo>
                <a:lnTo>
                  <a:pt x="129" y="4"/>
                </a:lnTo>
                <a:lnTo>
                  <a:pt x="153" y="14"/>
                </a:lnTo>
                <a:lnTo>
                  <a:pt x="174" y="29"/>
                </a:lnTo>
                <a:lnTo>
                  <a:pt x="190" y="50"/>
                </a:lnTo>
                <a:lnTo>
                  <a:pt x="200" y="75"/>
                </a:lnTo>
                <a:lnTo>
                  <a:pt x="203" y="102"/>
                </a:lnTo>
                <a:lnTo>
                  <a:pt x="200" y="129"/>
                </a:lnTo>
                <a:lnTo>
                  <a:pt x="190" y="154"/>
                </a:lnTo>
                <a:lnTo>
                  <a:pt x="174" y="174"/>
                </a:lnTo>
                <a:lnTo>
                  <a:pt x="153" y="190"/>
                </a:lnTo>
                <a:lnTo>
                  <a:pt x="129" y="200"/>
                </a:lnTo>
                <a:lnTo>
                  <a:pt x="102" y="205"/>
                </a:lnTo>
                <a:lnTo>
                  <a:pt x="76" y="200"/>
                </a:lnTo>
                <a:lnTo>
                  <a:pt x="50" y="190"/>
                </a:lnTo>
                <a:lnTo>
                  <a:pt x="29" y="174"/>
                </a:lnTo>
                <a:lnTo>
                  <a:pt x="15" y="154"/>
                </a:lnTo>
                <a:lnTo>
                  <a:pt x="4" y="129"/>
                </a:lnTo>
                <a:lnTo>
                  <a:pt x="0" y="102"/>
                </a:lnTo>
                <a:lnTo>
                  <a:pt x="4" y="75"/>
                </a:lnTo>
                <a:lnTo>
                  <a:pt x="15" y="50"/>
                </a:lnTo>
                <a:lnTo>
                  <a:pt x="29" y="29"/>
                </a:lnTo>
                <a:lnTo>
                  <a:pt x="50" y="14"/>
                </a:lnTo>
                <a:lnTo>
                  <a:pt x="76" y="4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0" name="Freeform 12"/>
          <p:cNvSpPr>
            <a:spLocks/>
          </p:cNvSpPr>
          <p:nvPr/>
        </p:nvSpPr>
        <p:spPr bwMode="auto">
          <a:xfrm>
            <a:off x="9943352" y="2535884"/>
            <a:ext cx="571276" cy="571276"/>
          </a:xfrm>
          <a:custGeom>
            <a:avLst/>
            <a:gdLst>
              <a:gd name="T0" fmla="*/ 101 w 204"/>
              <a:gd name="T1" fmla="*/ 0 h 204"/>
              <a:gd name="T2" fmla="*/ 129 w 204"/>
              <a:gd name="T3" fmla="*/ 3 h 204"/>
              <a:gd name="T4" fmla="*/ 153 w 204"/>
              <a:gd name="T5" fmla="*/ 13 h 204"/>
              <a:gd name="T6" fmla="*/ 174 w 204"/>
              <a:gd name="T7" fmla="*/ 30 h 204"/>
              <a:gd name="T8" fmla="*/ 190 w 204"/>
              <a:gd name="T9" fmla="*/ 51 h 204"/>
              <a:gd name="T10" fmla="*/ 201 w 204"/>
              <a:gd name="T11" fmla="*/ 74 h 204"/>
              <a:gd name="T12" fmla="*/ 204 w 204"/>
              <a:gd name="T13" fmla="*/ 101 h 204"/>
              <a:gd name="T14" fmla="*/ 201 w 204"/>
              <a:gd name="T15" fmla="*/ 128 h 204"/>
              <a:gd name="T16" fmla="*/ 190 w 204"/>
              <a:gd name="T17" fmla="*/ 153 h 204"/>
              <a:gd name="T18" fmla="*/ 174 w 204"/>
              <a:gd name="T19" fmla="*/ 174 h 204"/>
              <a:gd name="T20" fmla="*/ 153 w 204"/>
              <a:gd name="T21" fmla="*/ 189 h 204"/>
              <a:gd name="T22" fmla="*/ 129 w 204"/>
              <a:gd name="T23" fmla="*/ 199 h 204"/>
              <a:gd name="T24" fmla="*/ 101 w 204"/>
              <a:gd name="T25" fmla="*/ 204 h 204"/>
              <a:gd name="T26" fmla="*/ 74 w 204"/>
              <a:gd name="T27" fmla="*/ 199 h 204"/>
              <a:gd name="T28" fmla="*/ 51 w 204"/>
              <a:gd name="T29" fmla="*/ 189 h 204"/>
              <a:gd name="T30" fmla="*/ 30 w 204"/>
              <a:gd name="T31" fmla="*/ 174 h 204"/>
              <a:gd name="T32" fmla="*/ 13 w 204"/>
              <a:gd name="T33" fmla="*/ 153 h 204"/>
              <a:gd name="T34" fmla="*/ 3 w 204"/>
              <a:gd name="T35" fmla="*/ 128 h 204"/>
              <a:gd name="T36" fmla="*/ 0 w 204"/>
              <a:gd name="T37" fmla="*/ 101 h 204"/>
              <a:gd name="T38" fmla="*/ 3 w 204"/>
              <a:gd name="T39" fmla="*/ 74 h 204"/>
              <a:gd name="T40" fmla="*/ 13 w 204"/>
              <a:gd name="T41" fmla="*/ 51 h 204"/>
              <a:gd name="T42" fmla="*/ 30 w 204"/>
              <a:gd name="T43" fmla="*/ 30 h 204"/>
              <a:gd name="T44" fmla="*/ 51 w 204"/>
              <a:gd name="T45" fmla="*/ 13 h 204"/>
              <a:gd name="T46" fmla="*/ 74 w 204"/>
              <a:gd name="T47" fmla="*/ 3 h 204"/>
              <a:gd name="T48" fmla="*/ 101 w 204"/>
              <a:gd name="T4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4" h="204">
                <a:moveTo>
                  <a:pt x="101" y="0"/>
                </a:moveTo>
                <a:lnTo>
                  <a:pt x="129" y="3"/>
                </a:lnTo>
                <a:lnTo>
                  <a:pt x="153" y="13"/>
                </a:lnTo>
                <a:lnTo>
                  <a:pt x="174" y="30"/>
                </a:lnTo>
                <a:lnTo>
                  <a:pt x="190" y="51"/>
                </a:lnTo>
                <a:lnTo>
                  <a:pt x="201" y="74"/>
                </a:lnTo>
                <a:lnTo>
                  <a:pt x="204" y="101"/>
                </a:lnTo>
                <a:lnTo>
                  <a:pt x="201" y="128"/>
                </a:lnTo>
                <a:lnTo>
                  <a:pt x="190" y="153"/>
                </a:lnTo>
                <a:lnTo>
                  <a:pt x="174" y="174"/>
                </a:lnTo>
                <a:lnTo>
                  <a:pt x="153" y="189"/>
                </a:lnTo>
                <a:lnTo>
                  <a:pt x="129" y="199"/>
                </a:lnTo>
                <a:lnTo>
                  <a:pt x="101" y="204"/>
                </a:lnTo>
                <a:lnTo>
                  <a:pt x="74" y="199"/>
                </a:lnTo>
                <a:lnTo>
                  <a:pt x="51" y="189"/>
                </a:lnTo>
                <a:lnTo>
                  <a:pt x="30" y="174"/>
                </a:lnTo>
                <a:lnTo>
                  <a:pt x="13" y="153"/>
                </a:lnTo>
                <a:lnTo>
                  <a:pt x="3" y="128"/>
                </a:lnTo>
                <a:lnTo>
                  <a:pt x="0" y="101"/>
                </a:lnTo>
                <a:lnTo>
                  <a:pt x="3" y="74"/>
                </a:lnTo>
                <a:lnTo>
                  <a:pt x="13" y="51"/>
                </a:lnTo>
                <a:lnTo>
                  <a:pt x="30" y="30"/>
                </a:lnTo>
                <a:lnTo>
                  <a:pt x="51" y="13"/>
                </a:lnTo>
                <a:lnTo>
                  <a:pt x="74" y="3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2" name="Freeform 69"/>
          <p:cNvSpPr>
            <a:spLocks noEditPoints="1"/>
          </p:cNvSpPr>
          <p:nvPr/>
        </p:nvSpPr>
        <p:spPr bwMode="auto">
          <a:xfrm>
            <a:off x="8530938" y="2220795"/>
            <a:ext cx="399683" cy="301077"/>
          </a:xfrm>
          <a:custGeom>
            <a:avLst/>
            <a:gdLst>
              <a:gd name="T0" fmla="*/ 23 w 145"/>
              <a:gd name="T1" fmla="*/ 0 h 109"/>
              <a:gd name="T2" fmla="*/ 102 w 145"/>
              <a:gd name="T3" fmla="*/ 3 h 109"/>
              <a:gd name="T4" fmla="*/ 65 w 145"/>
              <a:gd name="T5" fmla="*/ 6 h 109"/>
              <a:gd name="T6" fmla="*/ 47 w 145"/>
              <a:gd name="T7" fmla="*/ 29 h 109"/>
              <a:gd name="T8" fmla="*/ 50 w 145"/>
              <a:gd name="T9" fmla="*/ 29 h 109"/>
              <a:gd name="T10" fmla="*/ 52 w 145"/>
              <a:gd name="T11" fmla="*/ 29 h 109"/>
              <a:gd name="T12" fmla="*/ 55 w 145"/>
              <a:gd name="T13" fmla="*/ 29 h 109"/>
              <a:gd name="T14" fmla="*/ 57 w 145"/>
              <a:gd name="T15" fmla="*/ 29 h 109"/>
              <a:gd name="T16" fmla="*/ 60 w 145"/>
              <a:gd name="T17" fmla="*/ 29 h 109"/>
              <a:gd name="T18" fmla="*/ 62 w 145"/>
              <a:gd name="T19" fmla="*/ 29 h 109"/>
              <a:gd name="T20" fmla="*/ 65 w 145"/>
              <a:gd name="T21" fmla="*/ 29 h 109"/>
              <a:gd name="T22" fmla="*/ 67 w 145"/>
              <a:gd name="T23" fmla="*/ 29 h 109"/>
              <a:gd name="T24" fmla="*/ 70 w 145"/>
              <a:gd name="T25" fmla="*/ 29 h 109"/>
              <a:gd name="T26" fmla="*/ 72 w 145"/>
              <a:gd name="T27" fmla="*/ 29 h 109"/>
              <a:gd name="T28" fmla="*/ 76 w 145"/>
              <a:gd name="T29" fmla="*/ 29 h 109"/>
              <a:gd name="T30" fmla="*/ 73 w 145"/>
              <a:gd name="T31" fmla="*/ 38 h 109"/>
              <a:gd name="T32" fmla="*/ 70 w 145"/>
              <a:gd name="T33" fmla="*/ 38 h 109"/>
              <a:gd name="T34" fmla="*/ 68 w 145"/>
              <a:gd name="T35" fmla="*/ 38 h 109"/>
              <a:gd name="T36" fmla="*/ 65 w 145"/>
              <a:gd name="T37" fmla="*/ 38 h 109"/>
              <a:gd name="T38" fmla="*/ 63 w 145"/>
              <a:gd name="T39" fmla="*/ 38 h 109"/>
              <a:gd name="T40" fmla="*/ 60 w 145"/>
              <a:gd name="T41" fmla="*/ 38 h 109"/>
              <a:gd name="T42" fmla="*/ 58 w 145"/>
              <a:gd name="T43" fmla="*/ 38 h 109"/>
              <a:gd name="T44" fmla="*/ 55 w 145"/>
              <a:gd name="T45" fmla="*/ 38 h 109"/>
              <a:gd name="T46" fmla="*/ 53 w 145"/>
              <a:gd name="T47" fmla="*/ 38 h 109"/>
              <a:gd name="T48" fmla="*/ 50 w 145"/>
              <a:gd name="T49" fmla="*/ 38 h 109"/>
              <a:gd name="T50" fmla="*/ 48 w 145"/>
              <a:gd name="T51" fmla="*/ 38 h 109"/>
              <a:gd name="T52" fmla="*/ 13 w 145"/>
              <a:gd name="T53" fmla="*/ 75 h 109"/>
              <a:gd name="T54" fmla="*/ 49 w 145"/>
              <a:gd name="T55" fmla="*/ 75 h 109"/>
              <a:gd name="T56" fmla="*/ 51 w 145"/>
              <a:gd name="T57" fmla="*/ 75 h 109"/>
              <a:gd name="T58" fmla="*/ 54 w 145"/>
              <a:gd name="T59" fmla="*/ 75 h 109"/>
              <a:gd name="T60" fmla="*/ 56 w 145"/>
              <a:gd name="T61" fmla="*/ 75 h 109"/>
              <a:gd name="T62" fmla="*/ 59 w 145"/>
              <a:gd name="T63" fmla="*/ 75 h 109"/>
              <a:gd name="T64" fmla="*/ 61 w 145"/>
              <a:gd name="T65" fmla="*/ 84 h 109"/>
              <a:gd name="T66" fmla="*/ 58 w 145"/>
              <a:gd name="T67" fmla="*/ 84 h 109"/>
              <a:gd name="T68" fmla="*/ 56 w 145"/>
              <a:gd name="T69" fmla="*/ 84 h 109"/>
              <a:gd name="T70" fmla="*/ 53 w 145"/>
              <a:gd name="T71" fmla="*/ 84 h 109"/>
              <a:gd name="T72" fmla="*/ 51 w 145"/>
              <a:gd name="T73" fmla="*/ 84 h 109"/>
              <a:gd name="T74" fmla="*/ 48 w 145"/>
              <a:gd name="T75" fmla="*/ 84 h 109"/>
              <a:gd name="T76" fmla="*/ 39 w 145"/>
              <a:gd name="T77" fmla="*/ 96 h 109"/>
              <a:gd name="T78" fmla="*/ 12 w 145"/>
              <a:gd name="T79" fmla="*/ 96 h 109"/>
              <a:gd name="T80" fmla="*/ 1 w 145"/>
              <a:gd name="T81" fmla="*/ 57 h 109"/>
              <a:gd name="T82" fmla="*/ 97 w 145"/>
              <a:gd name="T83" fmla="*/ 35 h 109"/>
              <a:gd name="T84" fmla="*/ 70 w 145"/>
              <a:gd name="T85" fmla="*/ 66 h 109"/>
              <a:gd name="T86" fmla="*/ 84 w 145"/>
              <a:gd name="T87" fmla="*/ 91 h 109"/>
              <a:gd name="T88" fmla="*/ 114 w 145"/>
              <a:gd name="T89" fmla="*/ 101 h 109"/>
              <a:gd name="T90" fmla="*/ 141 w 145"/>
              <a:gd name="T91" fmla="*/ 89 h 109"/>
              <a:gd name="T92" fmla="*/ 138 w 145"/>
              <a:gd name="T93" fmla="*/ 48 h 109"/>
              <a:gd name="T94" fmla="*/ 110 w 145"/>
              <a:gd name="T95" fmla="*/ 40 h 109"/>
              <a:gd name="T96" fmla="*/ 85 w 145"/>
              <a:gd name="T97" fmla="*/ 64 h 109"/>
              <a:gd name="T98" fmla="*/ 130 w 145"/>
              <a:gd name="T99" fmla="*/ 79 h 109"/>
              <a:gd name="T100" fmla="*/ 60 w 145"/>
              <a:gd name="T101" fmla="*/ 70 h 109"/>
              <a:gd name="T102" fmla="*/ 64 w 145"/>
              <a:gd name="T103" fmla="*/ 52 h 109"/>
              <a:gd name="T104" fmla="*/ 61 w 145"/>
              <a:gd name="T105" fmla="*/ 61 h 109"/>
              <a:gd name="T106" fmla="*/ 18 w 145"/>
              <a:gd name="T107" fmla="*/ 52 h 109"/>
              <a:gd name="T108" fmla="*/ 32 w 145"/>
              <a:gd name="T109" fmla="*/ 65 h 109"/>
              <a:gd name="T110" fmla="*/ 25 w 145"/>
              <a:gd name="T111" fmla="*/ 49 h 109"/>
              <a:gd name="T112" fmla="*/ 20 w 145"/>
              <a:gd name="T113" fmla="*/ 59 h 109"/>
              <a:gd name="T114" fmla="*/ 29 w 145"/>
              <a:gd name="T115" fmla="*/ 62 h 109"/>
              <a:gd name="T116" fmla="*/ 18 w 145"/>
              <a:gd name="T117" fmla="*/ 96 h 109"/>
              <a:gd name="T118" fmla="*/ 33 w 145"/>
              <a:gd name="T119" fmla="*/ 9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5" h="109">
                <a:moveTo>
                  <a:pt x="10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3"/>
                  <a:pt x="102" y="3"/>
                  <a:pt x="102" y="3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8" y="24"/>
                  <a:pt x="107" y="24"/>
                  <a:pt x="107" y="24"/>
                </a:cubicBezTo>
                <a:cubicBezTo>
                  <a:pt x="105" y="24"/>
                  <a:pt x="104" y="24"/>
                  <a:pt x="103" y="24"/>
                </a:cubicBezTo>
                <a:cubicBezTo>
                  <a:pt x="97" y="6"/>
                  <a:pt x="97" y="6"/>
                  <a:pt x="97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19" y="29"/>
                  <a:pt x="19" y="29"/>
                  <a:pt x="19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9"/>
                  <a:pt x="60" y="29"/>
                  <a:pt x="60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1" y="29"/>
                  <a:pt x="71" y="29"/>
                  <a:pt x="71" y="29"/>
                </a:cubicBezTo>
                <a:cubicBezTo>
                  <a:pt x="71" y="29"/>
                  <a:pt x="71" y="29"/>
                  <a:pt x="71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29"/>
                  <a:pt x="72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6" y="29"/>
                  <a:pt x="76" y="29"/>
                </a:cubicBezTo>
                <a:cubicBezTo>
                  <a:pt x="76" y="29"/>
                  <a:pt x="76" y="29"/>
                  <a:pt x="76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81" y="32"/>
                  <a:pt x="77" y="35"/>
                  <a:pt x="74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71" y="38"/>
                  <a:pt x="71" y="38"/>
                  <a:pt x="71" y="38"/>
                </a:cubicBezTo>
                <a:cubicBezTo>
                  <a:pt x="71" y="38"/>
                  <a:pt x="71" y="38"/>
                  <a:pt x="71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5" y="38"/>
                  <a:pt x="65" y="38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38"/>
                  <a:pt x="64" y="38"/>
                  <a:pt x="64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8"/>
                  <a:pt x="51" y="38"/>
                  <a:pt x="51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0" y="45"/>
                  <a:pt x="9" y="51"/>
                  <a:pt x="9" y="57"/>
                </a:cubicBezTo>
                <a:cubicBezTo>
                  <a:pt x="9" y="63"/>
                  <a:pt x="11" y="69"/>
                  <a:pt x="13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5" y="75"/>
                  <a:pt x="55" y="75"/>
                  <a:pt x="55" y="75"/>
                </a:cubicBezTo>
                <a:cubicBezTo>
                  <a:pt x="55" y="75"/>
                  <a:pt x="55" y="75"/>
                  <a:pt x="55" y="75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5"/>
                  <a:pt x="56" y="75"/>
                  <a:pt x="56" y="75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75"/>
                  <a:pt x="57" y="75"/>
                  <a:pt x="57" y="75"/>
                </a:cubicBezTo>
                <a:cubicBezTo>
                  <a:pt x="58" y="75"/>
                  <a:pt x="58" y="75"/>
                  <a:pt x="58" y="75"/>
                </a:cubicBezTo>
                <a:cubicBezTo>
                  <a:pt x="58" y="75"/>
                  <a:pt x="58" y="75"/>
                  <a:pt x="58" y="75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75"/>
                  <a:pt x="59" y="75"/>
                  <a:pt x="59" y="75"/>
                </a:cubicBezTo>
                <a:cubicBezTo>
                  <a:pt x="60" y="75"/>
                  <a:pt x="60" y="75"/>
                  <a:pt x="60" y="75"/>
                </a:cubicBezTo>
                <a:cubicBezTo>
                  <a:pt x="60" y="78"/>
                  <a:pt x="61" y="81"/>
                  <a:pt x="61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0" y="84"/>
                  <a:pt x="60" y="84"/>
                  <a:pt x="60" y="84"/>
                </a:cubicBezTo>
                <a:cubicBezTo>
                  <a:pt x="60" y="84"/>
                  <a:pt x="60" y="84"/>
                  <a:pt x="60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7" y="84"/>
                  <a:pt x="57" y="84"/>
                  <a:pt x="57" y="84"/>
                </a:cubicBezTo>
                <a:cubicBezTo>
                  <a:pt x="57" y="84"/>
                  <a:pt x="57" y="84"/>
                  <a:pt x="57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5" y="84"/>
                  <a:pt x="55" y="84"/>
                  <a:pt x="55" y="84"/>
                </a:cubicBezTo>
                <a:cubicBezTo>
                  <a:pt x="55" y="84"/>
                  <a:pt x="55" y="84"/>
                  <a:pt x="55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7" y="84"/>
                  <a:pt x="47" y="84"/>
                  <a:pt x="47" y="84"/>
                </a:cubicBezTo>
                <a:cubicBezTo>
                  <a:pt x="47" y="84"/>
                  <a:pt x="47" y="84"/>
                  <a:pt x="47" y="84"/>
                </a:cubicBezTo>
                <a:cubicBezTo>
                  <a:pt x="39" y="84"/>
                  <a:pt x="39" y="84"/>
                  <a:pt x="39" y="84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98"/>
                  <a:pt x="38" y="100"/>
                  <a:pt x="37" y="102"/>
                </a:cubicBezTo>
                <a:cubicBezTo>
                  <a:pt x="35" y="103"/>
                  <a:pt x="33" y="104"/>
                  <a:pt x="31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18" y="104"/>
                  <a:pt x="16" y="103"/>
                  <a:pt x="14" y="102"/>
                </a:cubicBezTo>
                <a:cubicBezTo>
                  <a:pt x="13" y="100"/>
                  <a:pt x="12" y="98"/>
                  <a:pt x="12" y="96"/>
                </a:cubicBezTo>
                <a:cubicBezTo>
                  <a:pt x="12" y="84"/>
                  <a:pt x="12" y="84"/>
                  <a:pt x="12" y="84"/>
                </a:cubicBezTo>
                <a:cubicBezTo>
                  <a:pt x="10" y="84"/>
                  <a:pt x="10" y="84"/>
                  <a:pt x="10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1"/>
                  <a:pt x="6" y="81"/>
                  <a:pt x="6" y="81"/>
                </a:cubicBezTo>
                <a:cubicBezTo>
                  <a:pt x="3" y="73"/>
                  <a:pt x="1" y="65"/>
                  <a:pt x="1" y="57"/>
                </a:cubicBezTo>
                <a:cubicBezTo>
                  <a:pt x="0" y="49"/>
                  <a:pt x="2" y="41"/>
                  <a:pt x="6" y="32"/>
                </a:cubicBezTo>
                <a:cubicBezTo>
                  <a:pt x="7" y="29"/>
                  <a:pt x="7" y="29"/>
                  <a:pt x="7" y="29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101" y="41"/>
                </a:moveTo>
                <a:cubicBezTo>
                  <a:pt x="97" y="35"/>
                  <a:pt x="97" y="35"/>
                  <a:pt x="97" y="35"/>
                </a:cubicBezTo>
                <a:cubicBezTo>
                  <a:pt x="93" y="36"/>
                  <a:pt x="89" y="38"/>
                  <a:pt x="85" y="41"/>
                </a:cubicBezTo>
                <a:cubicBezTo>
                  <a:pt x="88" y="48"/>
                  <a:pt x="88" y="48"/>
                  <a:pt x="88" y="48"/>
                </a:cubicBezTo>
                <a:cubicBezTo>
                  <a:pt x="85" y="50"/>
                  <a:pt x="83" y="52"/>
                  <a:pt x="82" y="55"/>
                </a:cubicBezTo>
                <a:cubicBezTo>
                  <a:pt x="75" y="53"/>
                  <a:pt x="75" y="53"/>
                  <a:pt x="75" y="53"/>
                </a:cubicBezTo>
                <a:cubicBezTo>
                  <a:pt x="72" y="57"/>
                  <a:pt x="71" y="61"/>
                  <a:pt x="70" y="66"/>
                </a:cubicBezTo>
                <a:cubicBezTo>
                  <a:pt x="77" y="69"/>
                  <a:pt x="77" y="69"/>
                  <a:pt x="77" y="69"/>
                </a:cubicBezTo>
                <a:cubicBezTo>
                  <a:pt x="77" y="72"/>
                  <a:pt x="77" y="75"/>
                  <a:pt x="78" y="78"/>
                </a:cubicBezTo>
                <a:cubicBezTo>
                  <a:pt x="71" y="82"/>
                  <a:pt x="71" y="82"/>
                  <a:pt x="71" y="82"/>
                </a:cubicBezTo>
                <a:cubicBezTo>
                  <a:pt x="73" y="86"/>
                  <a:pt x="75" y="91"/>
                  <a:pt x="78" y="94"/>
                </a:cubicBezTo>
                <a:cubicBezTo>
                  <a:pt x="84" y="91"/>
                  <a:pt x="84" y="91"/>
                  <a:pt x="84" y="91"/>
                </a:cubicBezTo>
                <a:cubicBezTo>
                  <a:pt x="86" y="94"/>
                  <a:pt x="89" y="96"/>
                  <a:pt x="91" y="97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4" y="107"/>
                  <a:pt x="98" y="108"/>
                  <a:pt x="103" y="109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109" y="102"/>
                  <a:pt x="112" y="102"/>
                  <a:pt x="114" y="101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23" y="106"/>
                  <a:pt x="127" y="104"/>
                  <a:pt x="131" y="101"/>
                </a:cubicBezTo>
                <a:cubicBezTo>
                  <a:pt x="128" y="95"/>
                  <a:pt x="128" y="95"/>
                  <a:pt x="128" y="95"/>
                </a:cubicBezTo>
                <a:cubicBezTo>
                  <a:pt x="130" y="93"/>
                  <a:pt x="132" y="90"/>
                  <a:pt x="134" y="88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3" y="86"/>
                  <a:pt x="145" y="81"/>
                  <a:pt x="145" y="76"/>
                </a:cubicBezTo>
                <a:cubicBezTo>
                  <a:pt x="139" y="74"/>
                  <a:pt x="139" y="74"/>
                  <a:pt x="139" y="74"/>
                </a:cubicBezTo>
                <a:cubicBezTo>
                  <a:pt x="139" y="70"/>
                  <a:pt x="139" y="68"/>
                  <a:pt x="138" y="65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43" y="56"/>
                  <a:pt x="141" y="52"/>
                  <a:pt x="138" y="48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29" y="49"/>
                  <a:pt x="127" y="47"/>
                  <a:pt x="124" y="45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2" y="36"/>
                  <a:pt x="118" y="34"/>
                  <a:pt x="113" y="34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07" y="40"/>
                  <a:pt x="104" y="40"/>
                  <a:pt x="101" y="41"/>
                </a:cubicBezTo>
                <a:close/>
                <a:moveTo>
                  <a:pt x="115" y="49"/>
                </a:moveTo>
                <a:cubicBezTo>
                  <a:pt x="115" y="49"/>
                  <a:pt x="115" y="49"/>
                  <a:pt x="115" y="49"/>
                </a:cubicBezTo>
                <a:cubicBezTo>
                  <a:pt x="109" y="47"/>
                  <a:pt x="103" y="48"/>
                  <a:pt x="97" y="50"/>
                </a:cubicBezTo>
                <a:cubicBezTo>
                  <a:pt x="92" y="53"/>
                  <a:pt x="88" y="58"/>
                  <a:pt x="85" y="64"/>
                </a:cubicBezTo>
                <a:cubicBezTo>
                  <a:pt x="83" y="70"/>
                  <a:pt x="84" y="76"/>
                  <a:pt x="87" y="82"/>
                </a:cubicBezTo>
                <a:cubicBezTo>
                  <a:pt x="89" y="87"/>
                  <a:pt x="94" y="92"/>
                  <a:pt x="100" y="94"/>
                </a:cubicBezTo>
                <a:cubicBezTo>
                  <a:pt x="107" y="96"/>
                  <a:pt x="113" y="95"/>
                  <a:pt x="118" y="92"/>
                </a:cubicBezTo>
                <a:cubicBezTo>
                  <a:pt x="124" y="90"/>
                  <a:pt x="128" y="85"/>
                  <a:pt x="130" y="7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2"/>
                  <a:pt x="132" y="66"/>
                  <a:pt x="129" y="61"/>
                </a:cubicBezTo>
                <a:cubicBezTo>
                  <a:pt x="126" y="55"/>
                  <a:pt x="121" y="51"/>
                  <a:pt x="115" y="49"/>
                </a:cubicBezTo>
                <a:close/>
                <a:moveTo>
                  <a:pt x="40" y="64"/>
                </a:moveTo>
                <a:cubicBezTo>
                  <a:pt x="40" y="70"/>
                  <a:pt x="40" y="70"/>
                  <a:pt x="4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68"/>
                  <a:pt x="60" y="66"/>
                  <a:pt x="60" y="64"/>
                </a:cubicBezTo>
                <a:cubicBezTo>
                  <a:pt x="40" y="64"/>
                  <a:pt x="40" y="64"/>
                  <a:pt x="40" y="64"/>
                </a:cubicBezTo>
                <a:close/>
                <a:moveTo>
                  <a:pt x="40" y="46"/>
                </a:moveTo>
                <a:cubicBezTo>
                  <a:pt x="40" y="52"/>
                  <a:pt x="40" y="52"/>
                  <a:pt x="40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5" y="50"/>
                  <a:pt x="66" y="48"/>
                  <a:pt x="67" y="46"/>
                </a:cubicBezTo>
                <a:cubicBezTo>
                  <a:pt x="40" y="46"/>
                  <a:pt x="40" y="46"/>
                  <a:pt x="40" y="46"/>
                </a:cubicBezTo>
                <a:close/>
                <a:moveTo>
                  <a:pt x="40" y="56"/>
                </a:moveTo>
                <a:cubicBezTo>
                  <a:pt x="40" y="61"/>
                  <a:pt x="40" y="61"/>
                  <a:pt x="40" y="61"/>
                </a:cubicBezTo>
                <a:cubicBezTo>
                  <a:pt x="61" y="61"/>
                  <a:pt x="61" y="61"/>
                  <a:pt x="61" y="61"/>
                </a:cubicBezTo>
                <a:cubicBezTo>
                  <a:pt x="61" y="59"/>
                  <a:pt x="62" y="57"/>
                  <a:pt x="63" y="56"/>
                </a:cubicBezTo>
                <a:cubicBezTo>
                  <a:pt x="40" y="56"/>
                  <a:pt x="40" y="56"/>
                  <a:pt x="40" y="56"/>
                </a:cubicBezTo>
                <a:close/>
                <a:moveTo>
                  <a:pt x="25" y="49"/>
                </a:moveTo>
                <a:cubicBezTo>
                  <a:pt x="23" y="49"/>
                  <a:pt x="20" y="50"/>
                  <a:pt x="18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7" y="53"/>
                  <a:pt x="15" y="56"/>
                  <a:pt x="15" y="59"/>
                </a:cubicBezTo>
                <a:cubicBezTo>
                  <a:pt x="15" y="61"/>
                  <a:pt x="17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20" y="67"/>
                  <a:pt x="23" y="68"/>
                  <a:pt x="25" y="68"/>
                </a:cubicBezTo>
                <a:cubicBezTo>
                  <a:pt x="28" y="68"/>
                  <a:pt x="30" y="67"/>
                  <a:pt x="32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4" y="64"/>
                  <a:pt x="35" y="61"/>
                  <a:pt x="35" y="59"/>
                </a:cubicBezTo>
                <a:cubicBezTo>
                  <a:pt x="35" y="56"/>
                  <a:pt x="34" y="53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0" y="50"/>
                  <a:pt x="28" y="49"/>
                  <a:pt x="25" y="49"/>
                </a:cubicBezTo>
                <a:close/>
                <a:moveTo>
                  <a:pt x="29" y="55"/>
                </a:moveTo>
                <a:cubicBezTo>
                  <a:pt x="28" y="54"/>
                  <a:pt x="27" y="53"/>
                  <a:pt x="25" y="53"/>
                </a:cubicBezTo>
                <a:cubicBezTo>
                  <a:pt x="24" y="53"/>
                  <a:pt x="22" y="54"/>
                  <a:pt x="21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6"/>
                  <a:pt x="20" y="57"/>
                  <a:pt x="20" y="59"/>
                </a:cubicBezTo>
                <a:cubicBezTo>
                  <a:pt x="20" y="60"/>
                  <a:pt x="20" y="61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2" y="63"/>
                  <a:pt x="24" y="64"/>
                  <a:pt x="25" y="64"/>
                </a:cubicBezTo>
                <a:cubicBezTo>
                  <a:pt x="27" y="64"/>
                  <a:pt x="28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30" y="61"/>
                  <a:pt x="31" y="60"/>
                  <a:pt x="31" y="59"/>
                </a:cubicBezTo>
                <a:cubicBezTo>
                  <a:pt x="31" y="57"/>
                  <a:pt x="30" y="56"/>
                  <a:pt x="29" y="55"/>
                </a:cubicBezTo>
                <a:close/>
                <a:moveTo>
                  <a:pt x="33" y="86"/>
                </a:moveTo>
                <a:cubicBezTo>
                  <a:pt x="18" y="86"/>
                  <a:pt x="18" y="86"/>
                  <a:pt x="18" y="86"/>
                </a:cubicBezTo>
                <a:cubicBezTo>
                  <a:pt x="18" y="96"/>
                  <a:pt x="18" y="96"/>
                  <a:pt x="18" y="96"/>
                </a:cubicBezTo>
                <a:cubicBezTo>
                  <a:pt x="18" y="97"/>
                  <a:pt x="18" y="97"/>
                  <a:pt x="19" y="98"/>
                </a:cubicBezTo>
                <a:cubicBezTo>
                  <a:pt x="19" y="98"/>
                  <a:pt x="20" y="98"/>
                  <a:pt x="2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3" y="98"/>
                </a:cubicBezTo>
                <a:cubicBezTo>
                  <a:pt x="33" y="97"/>
                  <a:pt x="33" y="97"/>
                  <a:pt x="33" y="96"/>
                </a:cubicBezTo>
                <a:lnTo>
                  <a:pt x="33" y="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Freeform 74"/>
          <p:cNvSpPr>
            <a:spLocks noEditPoints="1"/>
          </p:cNvSpPr>
          <p:nvPr/>
        </p:nvSpPr>
        <p:spPr bwMode="auto">
          <a:xfrm>
            <a:off x="8822464" y="4340903"/>
            <a:ext cx="319484" cy="407572"/>
          </a:xfrm>
          <a:custGeom>
            <a:avLst/>
            <a:gdLst>
              <a:gd name="T0" fmla="*/ 59 w 116"/>
              <a:gd name="T1" fmla="*/ 94 h 148"/>
              <a:gd name="T2" fmla="*/ 32 w 116"/>
              <a:gd name="T3" fmla="*/ 91 h 148"/>
              <a:gd name="T4" fmla="*/ 42 w 116"/>
              <a:gd name="T5" fmla="*/ 79 h 148"/>
              <a:gd name="T6" fmla="*/ 54 w 116"/>
              <a:gd name="T7" fmla="*/ 64 h 148"/>
              <a:gd name="T8" fmla="*/ 46 w 116"/>
              <a:gd name="T9" fmla="*/ 57 h 148"/>
              <a:gd name="T10" fmla="*/ 38 w 116"/>
              <a:gd name="T11" fmla="*/ 65 h 148"/>
              <a:gd name="T12" fmla="*/ 37 w 116"/>
              <a:gd name="T13" fmla="*/ 56 h 148"/>
              <a:gd name="T14" fmla="*/ 55 w 116"/>
              <a:gd name="T15" fmla="*/ 56 h 148"/>
              <a:gd name="T16" fmla="*/ 58 w 116"/>
              <a:gd name="T17" fmla="*/ 69 h 148"/>
              <a:gd name="T18" fmla="*/ 47 w 116"/>
              <a:gd name="T19" fmla="*/ 82 h 148"/>
              <a:gd name="T20" fmla="*/ 39 w 116"/>
              <a:gd name="T21" fmla="*/ 89 h 148"/>
              <a:gd name="T22" fmla="*/ 61 w 116"/>
              <a:gd name="T23" fmla="*/ 126 h 148"/>
              <a:gd name="T24" fmla="*/ 61 w 116"/>
              <a:gd name="T25" fmla="*/ 112 h 148"/>
              <a:gd name="T26" fmla="*/ 48 w 116"/>
              <a:gd name="T27" fmla="*/ 122 h 148"/>
              <a:gd name="T28" fmla="*/ 37 w 116"/>
              <a:gd name="T29" fmla="*/ 130 h 148"/>
              <a:gd name="T30" fmla="*/ 48 w 116"/>
              <a:gd name="T31" fmla="*/ 138 h 148"/>
              <a:gd name="T32" fmla="*/ 61 w 116"/>
              <a:gd name="T33" fmla="*/ 148 h 148"/>
              <a:gd name="T34" fmla="*/ 61 w 116"/>
              <a:gd name="T35" fmla="*/ 134 h 148"/>
              <a:gd name="T36" fmla="*/ 116 w 116"/>
              <a:gd name="T37" fmla="*/ 74 h 148"/>
              <a:gd name="T38" fmla="*/ 100 w 116"/>
              <a:gd name="T39" fmla="*/ 47 h 148"/>
              <a:gd name="T40" fmla="*/ 92 w 116"/>
              <a:gd name="T41" fmla="*/ 111 h 148"/>
              <a:gd name="T42" fmla="*/ 52 w 116"/>
              <a:gd name="T43" fmla="*/ 126 h 148"/>
              <a:gd name="T44" fmla="*/ 55 w 116"/>
              <a:gd name="T45" fmla="*/ 130 h 148"/>
              <a:gd name="T46" fmla="*/ 52 w 116"/>
              <a:gd name="T47" fmla="*/ 134 h 148"/>
              <a:gd name="T48" fmla="*/ 52 w 116"/>
              <a:gd name="T49" fmla="*/ 126 h 148"/>
              <a:gd name="T50" fmla="*/ 56 w 116"/>
              <a:gd name="T51" fmla="*/ 30 h 148"/>
              <a:gd name="T52" fmla="*/ 61 w 116"/>
              <a:gd name="T53" fmla="*/ 32 h 148"/>
              <a:gd name="T54" fmla="*/ 77 w 116"/>
              <a:gd name="T55" fmla="*/ 20 h 148"/>
              <a:gd name="T56" fmla="*/ 77 w 116"/>
              <a:gd name="T57" fmla="*/ 16 h 148"/>
              <a:gd name="T58" fmla="*/ 61 w 116"/>
              <a:gd name="T59" fmla="*/ 3 h 148"/>
              <a:gd name="T60" fmla="*/ 56 w 116"/>
              <a:gd name="T61" fmla="*/ 6 h 148"/>
              <a:gd name="T62" fmla="*/ 18 w 116"/>
              <a:gd name="T63" fmla="*/ 31 h 148"/>
              <a:gd name="T64" fmla="*/ 10 w 116"/>
              <a:gd name="T65" fmla="*/ 106 h 148"/>
              <a:gd name="T66" fmla="*/ 9 w 116"/>
              <a:gd name="T67" fmla="*/ 74 h 148"/>
              <a:gd name="T68" fmla="*/ 56 w 116"/>
              <a:gd name="T69" fmla="*/ 22 h 148"/>
              <a:gd name="T70" fmla="*/ 62 w 116"/>
              <a:gd name="T71" fmla="*/ 24 h 148"/>
              <a:gd name="T72" fmla="*/ 62 w 116"/>
              <a:gd name="T73" fmla="*/ 12 h 148"/>
              <a:gd name="T74" fmla="*/ 70 w 116"/>
              <a:gd name="T75" fmla="*/ 18 h 148"/>
              <a:gd name="T76" fmla="*/ 81 w 116"/>
              <a:gd name="T77" fmla="*/ 94 h 148"/>
              <a:gd name="T78" fmla="*/ 63 w 116"/>
              <a:gd name="T79" fmla="*/ 84 h 148"/>
              <a:gd name="T80" fmla="*/ 82 w 116"/>
              <a:gd name="T81" fmla="*/ 53 h 148"/>
              <a:gd name="T82" fmla="*/ 86 w 116"/>
              <a:gd name="T83" fmla="*/ 80 h 148"/>
              <a:gd name="T84" fmla="*/ 92 w 116"/>
              <a:gd name="T85" fmla="*/ 84 h 148"/>
              <a:gd name="T86" fmla="*/ 86 w 116"/>
              <a:gd name="T87" fmla="*/ 94 h 148"/>
              <a:gd name="T88" fmla="*/ 81 w 116"/>
              <a:gd name="T89" fmla="*/ 80 h 148"/>
              <a:gd name="T90" fmla="*/ 81 w 116"/>
              <a:gd name="T91" fmla="*/ 6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6" h="148">
                <a:moveTo>
                  <a:pt x="59" y="89"/>
                </a:moveTo>
                <a:cubicBezTo>
                  <a:pt x="59" y="94"/>
                  <a:pt x="59" y="94"/>
                  <a:pt x="59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1" y="93"/>
                  <a:pt x="32" y="92"/>
                  <a:pt x="32" y="91"/>
                </a:cubicBezTo>
                <a:cubicBezTo>
                  <a:pt x="33" y="89"/>
                  <a:pt x="34" y="87"/>
                  <a:pt x="35" y="85"/>
                </a:cubicBezTo>
                <a:cubicBezTo>
                  <a:pt x="37" y="83"/>
                  <a:pt x="39" y="81"/>
                  <a:pt x="42" y="79"/>
                </a:cubicBezTo>
                <a:cubicBezTo>
                  <a:pt x="47" y="75"/>
                  <a:pt x="50" y="72"/>
                  <a:pt x="51" y="70"/>
                </a:cubicBezTo>
                <a:cubicBezTo>
                  <a:pt x="53" y="68"/>
                  <a:pt x="54" y="66"/>
                  <a:pt x="54" y="64"/>
                </a:cubicBezTo>
                <a:cubicBezTo>
                  <a:pt x="54" y="62"/>
                  <a:pt x="53" y="60"/>
                  <a:pt x="52" y="59"/>
                </a:cubicBezTo>
                <a:cubicBezTo>
                  <a:pt x="50" y="58"/>
                  <a:pt x="48" y="57"/>
                  <a:pt x="46" y="57"/>
                </a:cubicBezTo>
                <a:cubicBezTo>
                  <a:pt x="43" y="57"/>
                  <a:pt x="41" y="58"/>
                  <a:pt x="40" y="59"/>
                </a:cubicBezTo>
                <a:cubicBezTo>
                  <a:pt x="38" y="61"/>
                  <a:pt x="38" y="63"/>
                  <a:pt x="38" y="65"/>
                </a:cubicBezTo>
                <a:cubicBezTo>
                  <a:pt x="32" y="65"/>
                  <a:pt x="32" y="65"/>
                  <a:pt x="32" y="65"/>
                </a:cubicBezTo>
                <a:cubicBezTo>
                  <a:pt x="33" y="61"/>
                  <a:pt x="34" y="58"/>
                  <a:pt x="37" y="56"/>
                </a:cubicBezTo>
                <a:cubicBezTo>
                  <a:pt x="39" y="54"/>
                  <a:pt x="42" y="53"/>
                  <a:pt x="46" y="53"/>
                </a:cubicBezTo>
                <a:cubicBezTo>
                  <a:pt x="50" y="53"/>
                  <a:pt x="53" y="54"/>
                  <a:pt x="55" y="56"/>
                </a:cubicBezTo>
                <a:cubicBezTo>
                  <a:pt x="58" y="58"/>
                  <a:pt x="59" y="61"/>
                  <a:pt x="59" y="64"/>
                </a:cubicBezTo>
                <a:cubicBezTo>
                  <a:pt x="59" y="66"/>
                  <a:pt x="59" y="68"/>
                  <a:pt x="58" y="69"/>
                </a:cubicBezTo>
                <a:cubicBezTo>
                  <a:pt x="57" y="71"/>
                  <a:pt x="56" y="72"/>
                  <a:pt x="55" y="74"/>
                </a:cubicBezTo>
                <a:cubicBezTo>
                  <a:pt x="53" y="76"/>
                  <a:pt x="50" y="78"/>
                  <a:pt x="47" y="82"/>
                </a:cubicBezTo>
                <a:cubicBezTo>
                  <a:pt x="44" y="84"/>
                  <a:pt x="42" y="86"/>
                  <a:pt x="41" y="87"/>
                </a:cubicBezTo>
                <a:cubicBezTo>
                  <a:pt x="40" y="88"/>
                  <a:pt x="39" y="89"/>
                  <a:pt x="39" y="89"/>
                </a:cubicBezTo>
                <a:cubicBezTo>
                  <a:pt x="59" y="89"/>
                  <a:pt x="59" y="89"/>
                  <a:pt x="59" y="89"/>
                </a:cubicBezTo>
                <a:close/>
                <a:moveTo>
                  <a:pt x="61" y="126"/>
                </a:moveTo>
                <a:cubicBezTo>
                  <a:pt x="61" y="118"/>
                  <a:pt x="61" y="118"/>
                  <a:pt x="61" y="118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48" y="122"/>
                  <a:pt x="48" y="122"/>
                  <a:pt x="48" y="122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37" y="130"/>
                  <a:pt x="37" y="130"/>
                  <a:pt x="37" y="130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61" y="142"/>
                  <a:pt x="61" y="142"/>
                  <a:pt x="61" y="142"/>
                </a:cubicBezTo>
                <a:cubicBezTo>
                  <a:pt x="61" y="134"/>
                  <a:pt x="61" y="134"/>
                  <a:pt x="61" y="134"/>
                </a:cubicBezTo>
                <a:cubicBezTo>
                  <a:pt x="75" y="133"/>
                  <a:pt x="89" y="127"/>
                  <a:pt x="99" y="117"/>
                </a:cubicBezTo>
                <a:cubicBezTo>
                  <a:pt x="110" y="106"/>
                  <a:pt x="116" y="91"/>
                  <a:pt x="116" y="74"/>
                </a:cubicBezTo>
                <a:cubicBezTo>
                  <a:pt x="116" y="62"/>
                  <a:pt x="113" y="51"/>
                  <a:pt x="107" y="42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5" y="55"/>
                  <a:pt x="108" y="64"/>
                  <a:pt x="108" y="74"/>
                </a:cubicBezTo>
                <a:cubicBezTo>
                  <a:pt x="108" y="88"/>
                  <a:pt x="102" y="101"/>
                  <a:pt x="92" y="111"/>
                </a:cubicBezTo>
                <a:cubicBezTo>
                  <a:pt x="84" y="119"/>
                  <a:pt x="73" y="124"/>
                  <a:pt x="61" y="126"/>
                </a:cubicBezTo>
                <a:close/>
                <a:moveTo>
                  <a:pt x="52" y="126"/>
                </a:moveTo>
                <a:cubicBezTo>
                  <a:pt x="55" y="124"/>
                  <a:pt x="55" y="124"/>
                  <a:pt x="55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55" y="136"/>
                  <a:pt x="55" y="136"/>
                  <a:pt x="55" y="136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47" y="130"/>
                  <a:pt x="47" y="130"/>
                  <a:pt x="47" y="130"/>
                </a:cubicBezTo>
                <a:cubicBezTo>
                  <a:pt x="52" y="126"/>
                  <a:pt x="52" y="126"/>
                  <a:pt x="52" y="126"/>
                </a:cubicBezTo>
                <a:close/>
                <a:moveTo>
                  <a:pt x="56" y="22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36"/>
                  <a:pt x="56" y="36"/>
                  <a:pt x="56" y="36"/>
                </a:cubicBezTo>
                <a:cubicBezTo>
                  <a:pt x="61" y="32"/>
                  <a:pt x="61" y="32"/>
                  <a:pt x="61" y="32"/>
                </a:cubicBezTo>
                <a:cubicBezTo>
                  <a:pt x="69" y="26"/>
                  <a:pt x="69" y="26"/>
                  <a:pt x="69" y="26"/>
                </a:cubicBezTo>
                <a:cubicBezTo>
                  <a:pt x="77" y="20"/>
                  <a:pt x="77" y="20"/>
                  <a:pt x="77" y="20"/>
                </a:cubicBezTo>
                <a:cubicBezTo>
                  <a:pt x="80" y="18"/>
                  <a:pt x="80" y="18"/>
                  <a:pt x="80" y="18"/>
                </a:cubicBezTo>
                <a:cubicBezTo>
                  <a:pt x="77" y="16"/>
                  <a:pt x="77" y="16"/>
                  <a:pt x="77" y="16"/>
                </a:cubicBezTo>
                <a:cubicBezTo>
                  <a:pt x="69" y="10"/>
                  <a:pt x="69" y="10"/>
                  <a:pt x="69" y="10"/>
                </a:cubicBezTo>
                <a:cubicBezTo>
                  <a:pt x="61" y="3"/>
                  <a:pt x="61" y="3"/>
                  <a:pt x="61" y="3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13"/>
                  <a:pt x="56" y="13"/>
                  <a:pt x="56" y="13"/>
                </a:cubicBezTo>
                <a:cubicBezTo>
                  <a:pt x="41" y="15"/>
                  <a:pt x="28" y="21"/>
                  <a:pt x="18" y="31"/>
                </a:cubicBezTo>
                <a:cubicBezTo>
                  <a:pt x="7" y="42"/>
                  <a:pt x="0" y="57"/>
                  <a:pt x="0" y="74"/>
                </a:cubicBezTo>
                <a:cubicBezTo>
                  <a:pt x="0" y="86"/>
                  <a:pt x="4" y="97"/>
                  <a:pt x="10" y="106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2" y="93"/>
                  <a:pt x="9" y="84"/>
                  <a:pt x="9" y="74"/>
                </a:cubicBezTo>
                <a:cubicBezTo>
                  <a:pt x="9" y="59"/>
                  <a:pt x="15" y="47"/>
                  <a:pt x="24" y="37"/>
                </a:cubicBezTo>
                <a:cubicBezTo>
                  <a:pt x="33" y="29"/>
                  <a:pt x="44" y="23"/>
                  <a:pt x="56" y="22"/>
                </a:cubicBezTo>
                <a:close/>
                <a:moveTo>
                  <a:pt x="65" y="22"/>
                </a:moveTo>
                <a:cubicBezTo>
                  <a:pt x="62" y="24"/>
                  <a:pt x="62" y="24"/>
                  <a:pt x="62" y="24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2"/>
                  <a:pt x="62" y="12"/>
                  <a:pt x="62" y="12"/>
                </a:cubicBezTo>
                <a:cubicBezTo>
                  <a:pt x="65" y="14"/>
                  <a:pt x="65" y="14"/>
                  <a:pt x="65" y="14"/>
                </a:cubicBezTo>
                <a:cubicBezTo>
                  <a:pt x="70" y="18"/>
                  <a:pt x="70" y="18"/>
                  <a:pt x="70" y="18"/>
                </a:cubicBezTo>
                <a:cubicBezTo>
                  <a:pt x="65" y="22"/>
                  <a:pt x="65" y="22"/>
                  <a:pt x="65" y="22"/>
                </a:cubicBezTo>
                <a:close/>
                <a:moveTo>
                  <a:pt x="81" y="94"/>
                </a:moveTo>
                <a:cubicBezTo>
                  <a:pt x="81" y="84"/>
                  <a:pt x="81" y="84"/>
                  <a:pt x="81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80"/>
                  <a:pt x="63" y="80"/>
                  <a:pt x="63" y="80"/>
                </a:cubicBezTo>
                <a:cubicBezTo>
                  <a:pt x="82" y="53"/>
                  <a:pt x="82" y="53"/>
                  <a:pt x="82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80"/>
                  <a:pt x="86" y="80"/>
                  <a:pt x="86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4"/>
                  <a:pt x="92" y="84"/>
                  <a:pt x="92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94"/>
                  <a:pt x="86" y="94"/>
                  <a:pt x="86" y="94"/>
                </a:cubicBezTo>
                <a:cubicBezTo>
                  <a:pt x="81" y="94"/>
                  <a:pt x="81" y="94"/>
                  <a:pt x="81" y="94"/>
                </a:cubicBezTo>
                <a:close/>
                <a:moveTo>
                  <a:pt x="81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81" y="61"/>
                  <a:pt x="81" y="61"/>
                  <a:pt x="81" y="61"/>
                </a:cubicBezTo>
                <a:lnTo>
                  <a:pt x="81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Freeform 75"/>
          <p:cNvSpPr>
            <a:spLocks noEditPoints="1"/>
          </p:cNvSpPr>
          <p:nvPr/>
        </p:nvSpPr>
        <p:spPr bwMode="auto">
          <a:xfrm>
            <a:off x="6569698" y="4764351"/>
            <a:ext cx="407571" cy="406256"/>
          </a:xfrm>
          <a:custGeom>
            <a:avLst/>
            <a:gdLst>
              <a:gd name="T0" fmla="*/ 33 w 148"/>
              <a:gd name="T1" fmla="*/ 129 h 147"/>
              <a:gd name="T2" fmla="*/ 42 w 148"/>
              <a:gd name="T3" fmla="*/ 68 h 147"/>
              <a:gd name="T4" fmla="*/ 57 w 148"/>
              <a:gd name="T5" fmla="*/ 107 h 147"/>
              <a:gd name="T6" fmla="*/ 88 w 148"/>
              <a:gd name="T7" fmla="*/ 120 h 147"/>
              <a:gd name="T8" fmla="*/ 40 w 148"/>
              <a:gd name="T9" fmla="*/ 40 h 147"/>
              <a:gd name="T10" fmla="*/ 112 w 148"/>
              <a:gd name="T11" fmla="*/ 103 h 147"/>
              <a:gd name="T12" fmla="*/ 108 w 148"/>
              <a:gd name="T13" fmla="*/ 70 h 147"/>
              <a:gd name="T14" fmla="*/ 75 w 148"/>
              <a:gd name="T15" fmla="*/ 43 h 147"/>
              <a:gd name="T16" fmla="*/ 76 w 148"/>
              <a:gd name="T17" fmla="*/ 64 h 147"/>
              <a:gd name="T18" fmla="*/ 61 w 148"/>
              <a:gd name="T19" fmla="*/ 75 h 147"/>
              <a:gd name="T20" fmla="*/ 48 w 148"/>
              <a:gd name="T21" fmla="*/ 63 h 147"/>
              <a:gd name="T22" fmla="*/ 81 w 148"/>
              <a:gd name="T23" fmla="*/ 102 h 147"/>
              <a:gd name="T24" fmla="*/ 97 w 148"/>
              <a:gd name="T25" fmla="*/ 91 h 147"/>
              <a:gd name="T26" fmla="*/ 60 w 148"/>
              <a:gd name="T27" fmla="*/ 102 h 147"/>
              <a:gd name="T28" fmla="*/ 78 w 148"/>
              <a:gd name="T29" fmla="*/ 49 h 147"/>
              <a:gd name="T30" fmla="*/ 91 w 148"/>
              <a:gd name="T31" fmla="*/ 73 h 147"/>
              <a:gd name="T32" fmla="*/ 80 w 148"/>
              <a:gd name="T33" fmla="*/ 86 h 147"/>
              <a:gd name="T34" fmla="*/ 56 w 148"/>
              <a:gd name="T35" fmla="*/ 78 h 147"/>
              <a:gd name="T36" fmla="*/ 85 w 148"/>
              <a:gd name="T37" fmla="*/ 18 h 147"/>
              <a:gd name="T38" fmla="*/ 68 w 148"/>
              <a:gd name="T39" fmla="*/ 4 h 147"/>
              <a:gd name="T40" fmla="*/ 90 w 148"/>
              <a:gd name="T41" fmla="*/ 19 h 147"/>
              <a:gd name="T42" fmla="*/ 117 w 148"/>
              <a:gd name="T43" fmla="*/ 13 h 147"/>
              <a:gd name="T44" fmla="*/ 134 w 148"/>
              <a:gd name="T45" fmla="*/ 33 h 147"/>
              <a:gd name="T46" fmla="*/ 147 w 148"/>
              <a:gd name="T47" fmla="*/ 60 h 147"/>
              <a:gd name="T48" fmla="*/ 148 w 148"/>
              <a:gd name="T49" fmla="*/ 80 h 147"/>
              <a:gd name="T50" fmla="*/ 129 w 148"/>
              <a:gd name="T51" fmla="*/ 89 h 147"/>
              <a:gd name="T52" fmla="*/ 134 w 148"/>
              <a:gd name="T53" fmla="*/ 117 h 147"/>
              <a:gd name="T54" fmla="*/ 114 w 148"/>
              <a:gd name="T55" fmla="*/ 134 h 147"/>
              <a:gd name="T56" fmla="*/ 88 w 148"/>
              <a:gd name="T57" fmla="*/ 146 h 147"/>
              <a:gd name="T58" fmla="*/ 68 w 148"/>
              <a:gd name="T59" fmla="*/ 147 h 147"/>
              <a:gd name="T60" fmla="*/ 58 w 148"/>
              <a:gd name="T61" fmla="*/ 129 h 147"/>
              <a:gd name="T62" fmla="*/ 31 w 148"/>
              <a:gd name="T63" fmla="*/ 134 h 147"/>
              <a:gd name="T64" fmla="*/ 14 w 148"/>
              <a:gd name="T65" fmla="*/ 114 h 147"/>
              <a:gd name="T66" fmla="*/ 2 w 148"/>
              <a:gd name="T67" fmla="*/ 88 h 147"/>
              <a:gd name="T68" fmla="*/ 0 w 148"/>
              <a:gd name="T69" fmla="*/ 68 h 147"/>
              <a:gd name="T70" fmla="*/ 19 w 148"/>
              <a:gd name="T71" fmla="*/ 58 h 147"/>
              <a:gd name="T72" fmla="*/ 14 w 148"/>
              <a:gd name="T73" fmla="*/ 31 h 147"/>
              <a:gd name="T74" fmla="*/ 34 w 148"/>
              <a:gd name="T75" fmla="*/ 14 h 147"/>
              <a:gd name="T76" fmla="*/ 60 w 148"/>
              <a:gd name="T77" fmla="*/ 1 h 147"/>
              <a:gd name="T78" fmla="*/ 80 w 148"/>
              <a:gd name="T79" fmla="*/ 0 h 147"/>
              <a:gd name="T80" fmla="*/ 90 w 148"/>
              <a:gd name="T81" fmla="*/ 19 h 147"/>
              <a:gd name="T82" fmla="*/ 129 w 148"/>
              <a:gd name="T83" fmla="*/ 32 h 147"/>
              <a:gd name="T84" fmla="*/ 130 w 148"/>
              <a:gd name="T85" fmla="*/ 63 h 147"/>
              <a:gd name="T86" fmla="*/ 143 w 148"/>
              <a:gd name="T87" fmla="*/ 79 h 147"/>
              <a:gd name="T88" fmla="*/ 130 w 148"/>
              <a:gd name="T89" fmla="*/ 63 h 147"/>
              <a:gd name="T90" fmla="*/ 116 w 148"/>
              <a:gd name="T91" fmla="*/ 129 h 147"/>
              <a:gd name="T92" fmla="*/ 85 w 148"/>
              <a:gd name="T93" fmla="*/ 130 h 147"/>
              <a:gd name="T94" fmla="*/ 68 w 148"/>
              <a:gd name="T95" fmla="*/ 142 h 147"/>
              <a:gd name="T96" fmla="*/ 85 w 148"/>
              <a:gd name="T97" fmla="*/ 130 h 147"/>
              <a:gd name="T98" fmla="*/ 6 w 148"/>
              <a:gd name="T99" fmla="*/ 64 h 147"/>
              <a:gd name="T100" fmla="*/ 6 w 148"/>
              <a:gd name="T101" fmla="*/ 84 h 147"/>
              <a:gd name="T102" fmla="*/ 42 w 148"/>
              <a:gd name="T103" fmla="*/ 27 h 147"/>
              <a:gd name="T104" fmla="*/ 27 w 148"/>
              <a:gd name="T105" fmla="*/ 4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8" h="147">
                <a:moveTo>
                  <a:pt x="27" y="106"/>
                </a:moveTo>
                <a:cubicBezTo>
                  <a:pt x="19" y="115"/>
                  <a:pt x="19" y="115"/>
                  <a:pt x="19" y="115"/>
                </a:cubicBezTo>
                <a:cubicBezTo>
                  <a:pt x="21" y="118"/>
                  <a:pt x="23" y="120"/>
                  <a:pt x="25" y="123"/>
                </a:cubicBezTo>
                <a:cubicBezTo>
                  <a:pt x="28" y="125"/>
                  <a:pt x="30" y="127"/>
                  <a:pt x="33" y="129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39" y="119"/>
                  <a:pt x="36" y="117"/>
                  <a:pt x="34" y="114"/>
                </a:cubicBezTo>
                <a:cubicBezTo>
                  <a:pt x="31" y="112"/>
                  <a:pt x="29" y="109"/>
                  <a:pt x="27" y="106"/>
                </a:cubicBezTo>
                <a:close/>
                <a:moveTo>
                  <a:pt x="42" y="68"/>
                </a:moveTo>
                <a:cubicBezTo>
                  <a:pt x="40" y="69"/>
                  <a:pt x="40" y="69"/>
                  <a:pt x="40" y="69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78"/>
                  <a:pt x="43" y="84"/>
                  <a:pt x="46" y="90"/>
                </a:cubicBezTo>
                <a:cubicBezTo>
                  <a:pt x="49" y="96"/>
                  <a:pt x="53" y="102"/>
                  <a:pt x="57" y="107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5" y="108"/>
                  <a:pt x="71" y="106"/>
                  <a:pt x="76" y="104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3" y="121"/>
                  <a:pt x="79" y="122"/>
                  <a:pt x="74" y="122"/>
                </a:cubicBezTo>
                <a:cubicBezTo>
                  <a:pt x="61" y="122"/>
                  <a:pt x="49" y="117"/>
                  <a:pt x="40" y="108"/>
                </a:cubicBezTo>
                <a:cubicBezTo>
                  <a:pt x="31" y="99"/>
                  <a:pt x="26" y="87"/>
                  <a:pt x="26" y="74"/>
                </a:cubicBezTo>
                <a:cubicBezTo>
                  <a:pt x="26" y="61"/>
                  <a:pt x="31" y="49"/>
                  <a:pt x="40" y="40"/>
                </a:cubicBezTo>
                <a:cubicBezTo>
                  <a:pt x="49" y="31"/>
                  <a:pt x="61" y="26"/>
                  <a:pt x="74" y="26"/>
                </a:cubicBezTo>
                <a:cubicBezTo>
                  <a:pt x="87" y="26"/>
                  <a:pt x="99" y="31"/>
                  <a:pt x="108" y="40"/>
                </a:cubicBezTo>
                <a:cubicBezTo>
                  <a:pt x="117" y="49"/>
                  <a:pt x="122" y="61"/>
                  <a:pt x="122" y="74"/>
                </a:cubicBezTo>
                <a:cubicBezTo>
                  <a:pt x="122" y="85"/>
                  <a:pt x="119" y="95"/>
                  <a:pt x="112" y="103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105" y="82"/>
                  <a:pt x="107" y="77"/>
                  <a:pt x="109" y="72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5" y="64"/>
                  <a:pt x="101" y="58"/>
                  <a:pt x="96" y="54"/>
                </a:cubicBezTo>
                <a:cubicBezTo>
                  <a:pt x="91" y="49"/>
                  <a:pt x="85" y="45"/>
                  <a:pt x="78" y="43"/>
                </a:cubicBezTo>
                <a:cubicBezTo>
                  <a:pt x="77" y="42"/>
                  <a:pt x="77" y="42"/>
                  <a:pt x="77" y="42"/>
                </a:cubicBezTo>
                <a:cubicBezTo>
                  <a:pt x="75" y="43"/>
                  <a:pt x="75" y="43"/>
                  <a:pt x="75" y="43"/>
                </a:cubicBezTo>
                <a:cubicBezTo>
                  <a:pt x="69" y="48"/>
                  <a:pt x="69" y="48"/>
                  <a:pt x="69" y="48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52"/>
                  <a:pt x="68" y="52"/>
                  <a:pt x="68" y="52"/>
                </a:cubicBezTo>
                <a:cubicBezTo>
                  <a:pt x="70" y="55"/>
                  <a:pt x="73" y="59"/>
                  <a:pt x="76" y="64"/>
                </a:cubicBezTo>
                <a:cubicBezTo>
                  <a:pt x="79" y="67"/>
                  <a:pt x="81" y="70"/>
                  <a:pt x="83" y="73"/>
                </a:cubicBezTo>
                <a:cubicBezTo>
                  <a:pt x="77" y="81"/>
                  <a:pt x="77" y="81"/>
                  <a:pt x="77" y="81"/>
                </a:cubicBezTo>
                <a:cubicBezTo>
                  <a:pt x="68" y="84"/>
                  <a:pt x="68" y="84"/>
                  <a:pt x="68" y="84"/>
                </a:cubicBezTo>
                <a:cubicBezTo>
                  <a:pt x="66" y="81"/>
                  <a:pt x="63" y="78"/>
                  <a:pt x="61" y="75"/>
                </a:cubicBezTo>
                <a:cubicBezTo>
                  <a:pt x="61" y="75"/>
                  <a:pt x="61" y="75"/>
                  <a:pt x="61" y="75"/>
                </a:cubicBezTo>
                <a:cubicBezTo>
                  <a:pt x="58" y="71"/>
                  <a:pt x="55" y="67"/>
                  <a:pt x="53" y="63"/>
                </a:cubicBezTo>
                <a:cubicBezTo>
                  <a:pt x="51" y="61"/>
                  <a:pt x="51" y="61"/>
                  <a:pt x="51" y="61"/>
                </a:cubicBezTo>
                <a:cubicBezTo>
                  <a:pt x="48" y="63"/>
                  <a:pt x="48" y="63"/>
                  <a:pt x="48" y="63"/>
                </a:cubicBezTo>
                <a:cubicBezTo>
                  <a:pt x="42" y="68"/>
                  <a:pt x="42" y="68"/>
                  <a:pt x="42" y="68"/>
                </a:cubicBezTo>
                <a:close/>
                <a:moveTo>
                  <a:pt x="97" y="91"/>
                </a:moveTo>
                <a:cubicBezTo>
                  <a:pt x="95" y="93"/>
                  <a:pt x="93" y="95"/>
                  <a:pt x="91" y="96"/>
                </a:cubicBezTo>
                <a:cubicBezTo>
                  <a:pt x="88" y="98"/>
                  <a:pt x="85" y="100"/>
                  <a:pt x="81" y="102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9" y="116"/>
                  <a:pt x="104" y="112"/>
                  <a:pt x="108" y="108"/>
                </a:cubicBezTo>
                <a:cubicBezTo>
                  <a:pt x="108" y="108"/>
                  <a:pt x="108" y="108"/>
                  <a:pt x="109" y="107"/>
                </a:cubicBezTo>
                <a:cubicBezTo>
                  <a:pt x="97" y="91"/>
                  <a:pt x="97" y="91"/>
                  <a:pt x="97" y="91"/>
                </a:cubicBezTo>
                <a:close/>
                <a:moveTo>
                  <a:pt x="50" y="69"/>
                </a:moveTo>
                <a:cubicBezTo>
                  <a:pt x="46" y="72"/>
                  <a:pt x="46" y="72"/>
                  <a:pt x="46" y="72"/>
                </a:cubicBezTo>
                <a:cubicBezTo>
                  <a:pt x="47" y="77"/>
                  <a:pt x="49" y="83"/>
                  <a:pt x="51" y="88"/>
                </a:cubicBezTo>
                <a:cubicBezTo>
                  <a:pt x="54" y="93"/>
                  <a:pt x="57" y="98"/>
                  <a:pt x="60" y="102"/>
                </a:cubicBezTo>
                <a:cubicBezTo>
                  <a:pt x="71" y="101"/>
                  <a:pt x="80" y="97"/>
                  <a:pt x="88" y="91"/>
                </a:cubicBezTo>
                <a:cubicBezTo>
                  <a:pt x="95" y="86"/>
                  <a:pt x="100" y="79"/>
                  <a:pt x="103" y="72"/>
                </a:cubicBezTo>
                <a:cubicBezTo>
                  <a:pt x="99" y="67"/>
                  <a:pt x="96" y="62"/>
                  <a:pt x="92" y="58"/>
                </a:cubicBezTo>
                <a:cubicBezTo>
                  <a:pt x="88" y="54"/>
                  <a:pt x="83" y="51"/>
                  <a:pt x="78" y="49"/>
                </a:cubicBezTo>
                <a:cubicBezTo>
                  <a:pt x="74" y="51"/>
                  <a:pt x="74" y="51"/>
                  <a:pt x="74" y="51"/>
                </a:cubicBezTo>
                <a:cubicBezTo>
                  <a:pt x="76" y="54"/>
                  <a:pt x="79" y="57"/>
                  <a:pt x="81" y="60"/>
                </a:cubicBezTo>
                <a:cubicBezTo>
                  <a:pt x="84" y="64"/>
                  <a:pt x="87" y="68"/>
                  <a:pt x="89" y="71"/>
                </a:cubicBezTo>
                <a:cubicBezTo>
                  <a:pt x="91" y="73"/>
                  <a:pt x="91" y="73"/>
                  <a:pt x="91" y="73"/>
                </a:cubicBezTo>
                <a:cubicBezTo>
                  <a:pt x="89" y="75"/>
                  <a:pt x="89" y="75"/>
                  <a:pt x="89" y="7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86"/>
                  <a:pt x="81" y="86"/>
                  <a:pt x="81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68" y="91"/>
                  <a:pt x="68" y="91"/>
                  <a:pt x="68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5" y="90"/>
                  <a:pt x="65" y="90"/>
                  <a:pt x="65" y="90"/>
                </a:cubicBezTo>
                <a:cubicBezTo>
                  <a:pt x="62" y="87"/>
                  <a:pt x="59" y="82"/>
                  <a:pt x="56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4" y="75"/>
                  <a:pt x="51" y="72"/>
                  <a:pt x="50" y="69"/>
                </a:cubicBezTo>
                <a:close/>
                <a:moveTo>
                  <a:pt x="74" y="17"/>
                </a:moveTo>
                <a:cubicBezTo>
                  <a:pt x="78" y="17"/>
                  <a:pt x="81" y="17"/>
                  <a:pt x="85" y="18"/>
                </a:cubicBezTo>
                <a:cubicBezTo>
                  <a:pt x="83" y="5"/>
                  <a:pt x="83" y="5"/>
                  <a:pt x="83" y="5"/>
                </a:cubicBezTo>
                <a:cubicBezTo>
                  <a:pt x="82" y="5"/>
                  <a:pt x="81" y="5"/>
                  <a:pt x="80" y="4"/>
                </a:cubicBezTo>
                <a:cubicBezTo>
                  <a:pt x="78" y="4"/>
                  <a:pt x="76" y="4"/>
                  <a:pt x="74" y="4"/>
                </a:cubicBezTo>
                <a:cubicBezTo>
                  <a:pt x="72" y="4"/>
                  <a:pt x="70" y="4"/>
                  <a:pt x="68" y="4"/>
                </a:cubicBezTo>
                <a:cubicBezTo>
                  <a:pt x="67" y="5"/>
                  <a:pt x="66" y="5"/>
                  <a:pt x="64" y="5"/>
                </a:cubicBezTo>
                <a:cubicBezTo>
                  <a:pt x="63" y="18"/>
                  <a:pt x="63" y="18"/>
                  <a:pt x="63" y="18"/>
                </a:cubicBezTo>
                <a:cubicBezTo>
                  <a:pt x="67" y="17"/>
                  <a:pt x="70" y="17"/>
                  <a:pt x="74" y="17"/>
                </a:cubicBezTo>
                <a:close/>
                <a:moveTo>
                  <a:pt x="90" y="19"/>
                </a:moveTo>
                <a:cubicBezTo>
                  <a:pt x="94" y="20"/>
                  <a:pt x="98" y="22"/>
                  <a:pt x="102" y="24"/>
                </a:cubicBezTo>
                <a:cubicBezTo>
                  <a:pt x="114" y="13"/>
                  <a:pt x="114" y="13"/>
                  <a:pt x="114" y="13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20" y="16"/>
                  <a:pt x="124" y="18"/>
                  <a:pt x="126" y="21"/>
                </a:cubicBezTo>
                <a:cubicBezTo>
                  <a:pt x="129" y="24"/>
                  <a:pt x="132" y="27"/>
                  <a:pt x="134" y="30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6" y="50"/>
                  <a:pt x="128" y="54"/>
                  <a:pt x="129" y="58"/>
                </a:cubicBezTo>
                <a:cubicBezTo>
                  <a:pt x="145" y="60"/>
                  <a:pt x="145" y="60"/>
                  <a:pt x="145" y="60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47" y="64"/>
                  <a:pt x="148" y="66"/>
                  <a:pt x="148" y="68"/>
                </a:cubicBezTo>
                <a:cubicBezTo>
                  <a:pt x="148" y="70"/>
                  <a:pt x="148" y="71"/>
                  <a:pt x="148" y="73"/>
                </a:cubicBezTo>
                <a:cubicBezTo>
                  <a:pt x="148" y="76"/>
                  <a:pt x="148" y="78"/>
                  <a:pt x="148" y="80"/>
                </a:cubicBezTo>
                <a:cubicBezTo>
                  <a:pt x="148" y="82"/>
                  <a:pt x="147" y="84"/>
                  <a:pt x="147" y="86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145" y="88"/>
                  <a:pt x="145" y="88"/>
                  <a:pt x="145" y="88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28" y="94"/>
                  <a:pt x="126" y="98"/>
                  <a:pt x="124" y="102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2" y="120"/>
                  <a:pt x="129" y="123"/>
                  <a:pt x="126" y="126"/>
                </a:cubicBezTo>
                <a:cubicBezTo>
                  <a:pt x="123" y="129"/>
                  <a:pt x="120" y="131"/>
                  <a:pt x="117" y="134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98" y="126"/>
                  <a:pt x="94" y="127"/>
                  <a:pt x="90" y="129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6"/>
                  <a:pt x="88" y="146"/>
                  <a:pt x="88" y="146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4" y="147"/>
                  <a:pt x="82" y="147"/>
                  <a:pt x="80" y="147"/>
                </a:cubicBezTo>
                <a:cubicBezTo>
                  <a:pt x="78" y="147"/>
                  <a:pt x="76" y="147"/>
                  <a:pt x="74" y="147"/>
                </a:cubicBezTo>
                <a:cubicBezTo>
                  <a:pt x="72" y="147"/>
                  <a:pt x="70" y="147"/>
                  <a:pt x="68" y="147"/>
                </a:cubicBezTo>
                <a:cubicBezTo>
                  <a:pt x="66" y="147"/>
                  <a:pt x="64" y="147"/>
                  <a:pt x="62" y="146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58" y="129"/>
                  <a:pt x="58" y="129"/>
                  <a:pt x="58" y="129"/>
                </a:cubicBezTo>
                <a:cubicBezTo>
                  <a:pt x="54" y="127"/>
                  <a:pt x="50" y="126"/>
                  <a:pt x="46" y="124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28" y="131"/>
                  <a:pt x="25" y="129"/>
                  <a:pt x="22" y="126"/>
                </a:cubicBezTo>
                <a:cubicBezTo>
                  <a:pt x="19" y="123"/>
                  <a:pt x="17" y="120"/>
                  <a:pt x="14" y="117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24" y="102"/>
                  <a:pt x="24" y="102"/>
                  <a:pt x="24" y="102"/>
                </a:cubicBezTo>
                <a:cubicBezTo>
                  <a:pt x="22" y="98"/>
                  <a:pt x="20" y="94"/>
                  <a:pt x="19" y="90"/>
                </a:cubicBezTo>
                <a:cubicBezTo>
                  <a:pt x="3" y="88"/>
                  <a:pt x="3" y="88"/>
                  <a:pt x="3" y="88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4"/>
                  <a:pt x="1" y="82"/>
                  <a:pt x="1" y="80"/>
                </a:cubicBezTo>
                <a:cubicBezTo>
                  <a:pt x="0" y="78"/>
                  <a:pt x="0" y="76"/>
                  <a:pt x="0" y="73"/>
                </a:cubicBezTo>
                <a:cubicBezTo>
                  <a:pt x="0" y="72"/>
                  <a:pt x="0" y="70"/>
                  <a:pt x="0" y="68"/>
                </a:cubicBezTo>
                <a:cubicBezTo>
                  <a:pt x="1" y="66"/>
                  <a:pt x="1" y="64"/>
                  <a:pt x="1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19" y="58"/>
                  <a:pt x="19" y="58"/>
                  <a:pt x="19" y="58"/>
                </a:cubicBezTo>
                <a:cubicBezTo>
                  <a:pt x="20" y="54"/>
                  <a:pt x="22" y="50"/>
                  <a:pt x="24" y="46"/>
                </a:cubicBezTo>
                <a:cubicBezTo>
                  <a:pt x="14" y="34"/>
                  <a:pt x="14" y="34"/>
                  <a:pt x="14" y="34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1"/>
                  <a:pt x="14" y="31"/>
                  <a:pt x="14" y="31"/>
                </a:cubicBezTo>
                <a:cubicBezTo>
                  <a:pt x="16" y="28"/>
                  <a:pt x="19" y="25"/>
                  <a:pt x="21" y="22"/>
                </a:cubicBezTo>
                <a:cubicBezTo>
                  <a:pt x="24" y="19"/>
                  <a:pt x="27" y="16"/>
                  <a:pt x="31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4" y="14"/>
                  <a:pt x="34" y="14"/>
                  <a:pt x="34" y="14"/>
                </a:cubicBezTo>
                <a:cubicBezTo>
                  <a:pt x="46" y="24"/>
                  <a:pt x="46" y="24"/>
                  <a:pt x="46" y="24"/>
                </a:cubicBezTo>
                <a:cubicBezTo>
                  <a:pt x="50" y="22"/>
                  <a:pt x="54" y="20"/>
                  <a:pt x="58" y="19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1"/>
                  <a:pt x="60" y="1"/>
                  <a:pt x="60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4" y="0"/>
                  <a:pt x="66" y="0"/>
                  <a:pt x="68" y="0"/>
                </a:cubicBezTo>
                <a:cubicBezTo>
                  <a:pt x="70" y="0"/>
                  <a:pt x="72" y="0"/>
                  <a:pt x="74" y="0"/>
                </a:cubicBezTo>
                <a:cubicBezTo>
                  <a:pt x="76" y="0"/>
                  <a:pt x="78" y="0"/>
                  <a:pt x="80" y="0"/>
                </a:cubicBezTo>
                <a:cubicBezTo>
                  <a:pt x="82" y="0"/>
                  <a:pt x="84" y="0"/>
                  <a:pt x="86" y="0"/>
                </a:cubicBezTo>
                <a:cubicBezTo>
                  <a:pt x="88" y="1"/>
                  <a:pt x="88" y="1"/>
                  <a:pt x="88" y="1"/>
                </a:cubicBezTo>
                <a:cubicBezTo>
                  <a:pt x="88" y="3"/>
                  <a:pt x="88" y="3"/>
                  <a:pt x="88" y="3"/>
                </a:cubicBezTo>
                <a:cubicBezTo>
                  <a:pt x="90" y="19"/>
                  <a:pt x="90" y="19"/>
                  <a:pt x="90" y="19"/>
                </a:cubicBezTo>
                <a:close/>
                <a:moveTo>
                  <a:pt x="106" y="27"/>
                </a:moveTo>
                <a:cubicBezTo>
                  <a:pt x="109" y="29"/>
                  <a:pt x="112" y="31"/>
                  <a:pt x="114" y="34"/>
                </a:cubicBezTo>
                <a:cubicBezTo>
                  <a:pt x="117" y="36"/>
                  <a:pt x="119" y="39"/>
                  <a:pt x="121" y="42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28" y="29"/>
                  <a:pt x="125" y="27"/>
                  <a:pt x="123" y="25"/>
                </a:cubicBezTo>
                <a:cubicBezTo>
                  <a:pt x="121" y="22"/>
                  <a:pt x="118" y="20"/>
                  <a:pt x="116" y="18"/>
                </a:cubicBezTo>
                <a:cubicBezTo>
                  <a:pt x="106" y="27"/>
                  <a:pt x="106" y="27"/>
                  <a:pt x="106" y="27"/>
                </a:cubicBezTo>
                <a:close/>
                <a:moveTo>
                  <a:pt x="130" y="63"/>
                </a:moveTo>
                <a:cubicBezTo>
                  <a:pt x="131" y="67"/>
                  <a:pt x="131" y="70"/>
                  <a:pt x="131" y="74"/>
                </a:cubicBezTo>
                <a:cubicBezTo>
                  <a:pt x="131" y="78"/>
                  <a:pt x="131" y="81"/>
                  <a:pt x="130" y="85"/>
                </a:cubicBezTo>
                <a:cubicBezTo>
                  <a:pt x="143" y="83"/>
                  <a:pt x="143" y="83"/>
                  <a:pt x="143" y="83"/>
                </a:cubicBezTo>
                <a:cubicBezTo>
                  <a:pt x="143" y="82"/>
                  <a:pt x="143" y="81"/>
                  <a:pt x="143" y="79"/>
                </a:cubicBezTo>
                <a:cubicBezTo>
                  <a:pt x="143" y="77"/>
                  <a:pt x="143" y="75"/>
                  <a:pt x="143" y="73"/>
                </a:cubicBezTo>
                <a:cubicBezTo>
                  <a:pt x="143" y="72"/>
                  <a:pt x="143" y="70"/>
                  <a:pt x="143" y="68"/>
                </a:cubicBezTo>
                <a:cubicBezTo>
                  <a:pt x="143" y="67"/>
                  <a:pt x="143" y="65"/>
                  <a:pt x="143" y="64"/>
                </a:cubicBezTo>
                <a:cubicBezTo>
                  <a:pt x="130" y="63"/>
                  <a:pt x="130" y="63"/>
                  <a:pt x="130" y="63"/>
                </a:cubicBezTo>
                <a:close/>
                <a:moveTo>
                  <a:pt x="121" y="106"/>
                </a:moveTo>
                <a:cubicBezTo>
                  <a:pt x="119" y="109"/>
                  <a:pt x="117" y="112"/>
                  <a:pt x="114" y="114"/>
                </a:cubicBezTo>
                <a:cubicBezTo>
                  <a:pt x="112" y="117"/>
                  <a:pt x="109" y="119"/>
                  <a:pt x="106" y="121"/>
                </a:cubicBezTo>
                <a:cubicBezTo>
                  <a:pt x="116" y="129"/>
                  <a:pt x="116" y="129"/>
                  <a:pt x="116" y="129"/>
                </a:cubicBezTo>
                <a:cubicBezTo>
                  <a:pt x="118" y="127"/>
                  <a:pt x="121" y="125"/>
                  <a:pt x="123" y="123"/>
                </a:cubicBezTo>
                <a:cubicBezTo>
                  <a:pt x="125" y="120"/>
                  <a:pt x="127" y="118"/>
                  <a:pt x="129" y="115"/>
                </a:cubicBezTo>
                <a:cubicBezTo>
                  <a:pt x="121" y="106"/>
                  <a:pt x="121" y="106"/>
                  <a:pt x="121" y="106"/>
                </a:cubicBezTo>
                <a:close/>
                <a:moveTo>
                  <a:pt x="85" y="130"/>
                </a:moveTo>
                <a:cubicBezTo>
                  <a:pt x="81" y="130"/>
                  <a:pt x="78" y="131"/>
                  <a:pt x="74" y="131"/>
                </a:cubicBezTo>
                <a:cubicBezTo>
                  <a:pt x="70" y="131"/>
                  <a:pt x="67" y="130"/>
                  <a:pt x="63" y="130"/>
                </a:cubicBezTo>
                <a:cubicBezTo>
                  <a:pt x="64" y="142"/>
                  <a:pt x="64" y="142"/>
                  <a:pt x="64" y="142"/>
                </a:cubicBezTo>
                <a:cubicBezTo>
                  <a:pt x="66" y="142"/>
                  <a:pt x="67" y="142"/>
                  <a:pt x="68" y="142"/>
                </a:cubicBezTo>
                <a:cubicBezTo>
                  <a:pt x="70" y="143"/>
                  <a:pt x="72" y="143"/>
                  <a:pt x="74" y="143"/>
                </a:cubicBezTo>
                <a:cubicBezTo>
                  <a:pt x="76" y="143"/>
                  <a:pt x="78" y="143"/>
                  <a:pt x="80" y="142"/>
                </a:cubicBezTo>
                <a:cubicBezTo>
                  <a:pt x="81" y="142"/>
                  <a:pt x="82" y="142"/>
                  <a:pt x="84" y="142"/>
                </a:cubicBezTo>
                <a:cubicBezTo>
                  <a:pt x="85" y="130"/>
                  <a:pt x="85" y="130"/>
                  <a:pt x="85" y="130"/>
                </a:cubicBezTo>
                <a:close/>
                <a:moveTo>
                  <a:pt x="18" y="85"/>
                </a:moveTo>
                <a:cubicBezTo>
                  <a:pt x="17" y="81"/>
                  <a:pt x="17" y="78"/>
                  <a:pt x="17" y="74"/>
                </a:cubicBezTo>
                <a:cubicBezTo>
                  <a:pt x="17" y="70"/>
                  <a:pt x="17" y="67"/>
                  <a:pt x="18" y="63"/>
                </a:cubicBezTo>
                <a:cubicBezTo>
                  <a:pt x="6" y="64"/>
                  <a:pt x="6" y="64"/>
                  <a:pt x="6" y="64"/>
                </a:cubicBezTo>
                <a:cubicBezTo>
                  <a:pt x="5" y="66"/>
                  <a:pt x="5" y="67"/>
                  <a:pt x="5" y="68"/>
                </a:cubicBezTo>
                <a:cubicBezTo>
                  <a:pt x="5" y="70"/>
                  <a:pt x="5" y="72"/>
                  <a:pt x="5" y="73"/>
                </a:cubicBezTo>
                <a:cubicBezTo>
                  <a:pt x="5" y="76"/>
                  <a:pt x="5" y="78"/>
                  <a:pt x="5" y="79"/>
                </a:cubicBezTo>
                <a:cubicBezTo>
                  <a:pt x="5" y="81"/>
                  <a:pt x="5" y="82"/>
                  <a:pt x="6" y="84"/>
                </a:cubicBezTo>
                <a:cubicBezTo>
                  <a:pt x="18" y="85"/>
                  <a:pt x="18" y="85"/>
                  <a:pt x="18" y="85"/>
                </a:cubicBezTo>
                <a:close/>
                <a:moveTo>
                  <a:pt x="27" y="42"/>
                </a:moveTo>
                <a:cubicBezTo>
                  <a:pt x="29" y="39"/>
                  <a:pt x="31" y="36"/>
                  <a:pt x="34" y="34"/>
                </a:cubicBezTo>
                <a:cubicBezTo>
                  <a:pt x="36" y="31"/>
                  <a:pt x="39" y="29"/>
                  <a:pt x="42" y="27"/>
                </a:cubicBezTo>
                <a:cubicBezTo>
                  <a:pt x="32" y="19"/>
                  <a:pt x="32" y="19"/>
                  <a:pt x="32" y="19"/>
                </a:cubicBezTo>
                <a:cubicBezTo>
                  <a:pt x="29" y="20"/>
                  <a:pt x="27" y="23"/>
                  <a:pt x="25" y="25"/>
                </a:cubicBezTo>
                <a:cubicBezTo>
                  <a:pt x="23" y="27"/>
                  <a:pt x="20" y="30"/>
                  <a:pt x="19" y="32"/>
                </a:cubicBezTo>
                <a:lnTo>
                  <a:pt x="27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Freeform 78"/>
          <p:cNvSpPr>
            <a:spLocks noEditPoints="1"/>
          </p:cNvSpPr>
          <p:nvPr/>
        </p:nvSpPr>
        <p:spPr bwMode="auto">
          <a:xfrm>
            <a:off x="10022290" y="2615288"/>
            <a:ext cx="374703" cy="353666"/>
          </a:xfrm>
          <a:custGeom>
            <a:avLst/>
            <a:gdLst>
              <a:gd name="T0" fmla="*/ 82 w 136"/>
              <a:gd name="T1" fmla="*/ 115 h 128"/>
              <a:gd name="T2" fmla="*/ 69 w 136"/>
              <a:gd name="T3" fmla="*/ 96 h 128"/>
              <a:gd name="T4" fmla="*/ 111 w 136"/>
              <a:gd name="T5" fmla="*/ 88 h 128"/>
              <a:gd name="T6" fmla="*/ 94 w 136"/>
              <a:gd name="T7" fmla="*/ 76 h 128"/>
              <a:gd name="T8" fmla="*/ 101 w 136"/>
              <a:gd name="T9" fmla="*/ 57 h 128"/>
              <a:gd name="T10" fmla="*/ 105 w 136"/>
              <a:gd name="T11" fmla="*/ 55 h 128"/>
              <a:gd name="T12" fmla="*/ 114 w 136"/>
              <a:gd name="T13" fmla="*/ 54 h 128"/>
              <a:gd name="T14" fmla="*/ 110 w 136"/>
              <a:gd name="T15" fmla="*/ 49 h 128"/>
              <a:gd name="T16" fmla="*/ 102 w 136"/>
              <a:gd name="T17" fmla="*/ 6 h 128"/>
              <a:gd name="T18" fmla="*/ 130 w 136"/>
              <a:gd name="T19" fmla="*/ 6 h 128"/>
              <a:gd name="T20" fmla="*/ 122 w 136"/>
              <a:gd name="T21" fmla="*/ 49 h 128"/>
              <a:gd name="T22" fmla="*/ 118 w 136"/>
              <a:gd name="T23" fmla="*/ 55 h 128"/>
              <a:gd name="T24" fmla="*/ 127 w 136"/>
              <a:gd name="T25" fmla="*/ 63 h 128"/>
              <a:gd name="T26" fmla="*/ 104 w 136"/>
              <a:gd name="T27" fmla="*/ 73 h 128"/>
              <a:gd name="T28" fmla="*/ 132 w 136"/>
              <a:gd name="T29" fmla="*/ 92 h 128"/>
              <a:gd name="T30" fmla="*/ 83 w 136"/>
              <a:gd name="T31" fmla="*/ 101 h 128"/>
              <a:gd name="T32" fmla="*/ 97 w 136"/>
              <a:gd name="T33" fmla="*/ 122 h 128"/>
              <a:gd name="T34" fmla="*/ 17 w 136"/>
              <a:gd name="T35" fmla="*/ 128 h 128"/>
              <a:gd name="T36" fmla="*/ 26 w 136"/>
              <a:gd name="T37" fmla="*/ 38 h 128"/>
              <a:gd name="T38" fmla="*/ 0 w 136"/>
              <a:gd name="T39" fmla="*/ 65 h 128"/>
              <a:gd name="T40" fmla="*/ 23 w 136"/>
              <a:gd name="T41" fmla="*/ 113 h 128"/>
              <a:gd name="T42" fmla="*/ 28 w 136"/>
              <a:gd name="T43" fmla="*/ 113 h 128"/>
              <a:gd name="T44" fmla="*/ 52 w 136"/>
              <a:gd name="T45" fmla="*/ 65 h 128"/>
              <a:gd name="T46" fmla="*/ 26 w 136"/>
              <a:gd name="T47" fmla="*/ 38 h 128"/>
              <a:gd name="T48" fmla="*/ 26 w 136"/>
              <a:gd name="T49" fmla="*/ 44 h 128"/>
              <a:gd name="T50" fmla="*/ 5 w 136"/>
              <a:gd name="T51" fmla="*/ 65 h 128"/>
              <a:gd name="T52" fmla="*/ 26 w 136"/>
              <a:gd name="T53" fmla="*/ 106 h 128"/>
              <a:gd name="T54" fmla="*/ 47 w 136"/>
              <a:gd name="T55" fmla="*/ 65 h 128"/>
              <a:gd name="T56" fmla="*/ 26 w 136"/>
              <a:gd name="T57" fmla="*/ 50 h 128"/>
              <a:gd name="T58" fmla="*/ 16 w 136"/>
              <a:gd name="T59" fmla="*/ 54 h 128"/>
              <a:gd name="T60" fmla="*/ 16 w 136"/>
              <a:gd name="T61" fmla="*/ 75 h 128"/>
              <a:gd name="T62" fmla="*/ 26 w 136"/>
              <a:gd name="T63" fmla="*/ 79 h 128"/>
              <a:gd name="T64" fmla="*/ 37 w 136"/>
              <a:gd name="T65" fmla="*/ 75 h 128"/>
              <a:gd name="T66" fmla="*/ 37 w 136"/>
              <a:gd name="T67" fmla="*/ 54 h 128"/>
              <a:gd name="T68" fmla="*/ 26 w 136"/>
              <a:gd name="T69" fmla="*/ 50 h 128"/>
              <a:gd name="T70" fmla="*/ 26 w 136"/>
              <a:gd name="T71" fmla="*/ 55 h 128"/>
              <a:gd name="T72" fmla="*/ 20 w 136"/>
              <a:gd name="T73" fmla="*/ 58 h 128"/>
              <a:gd name="T74" fmla="*/ 20 w 136"/>
              <a:gd name="T75" fmla="*/ 71 h 128"/>
              <a:gd name="T76" fmla="*/ 26 w 136"/>
              <a:gd name="T77" fmla="*/ 74 h 128"/>
              <a:gd name="T78" fmla="*/ 33 w 136"/>
              <a:gd name="T79" fmla="*/ 71 h 128"/>
              <a:gd name="T80" fmla="*/ 33 w 136"/>
              <a:gd name="T81" fmla="*/ 58 h 128"/>
              <a:gd name="T82" fmla="*/ 126 w 136"/>
              <a:gd name="T83" fmla="*/ 10 h 128"/>
              <a:gd name="T84" fmla="*/ 106 w 136"/>
              <a:gd name="T85" fmla="*/ 10 h 128"/>
              <a:gd name="T86" fmla="*/ 115 w 136"/>
              <a:gd name="T87" fmla="*/ 46 h 128"/>
              <a:gd name="T88" fmla="*/ 116 w 136"/>
              <a:gd name="T89" fmla="*/ 47 h 128"/>
              <a:gd name="T90" fmla="*/ 130 w 136"/>
              <a:gd name="T91" fmla="*/ 20 h 128"/>
              <a:gd name="T92" fmla="*/ 116 w 136"/>
              <a:gd name="T93" fmla="*/ 8 h 128"/>
              <a:gd name="T94" fmla="*/ 105 w 136"/>
              <a:gd name="T95" fmla="*/ 19 h 128"/>
              <a:gd name="T96" fmla="*/ 116 w 136"/>
              <a:gd name="T97" fmla="*/ 31 h 128"/>
              <a:gd name="T98" fmla="*/ 128 w 136"/>
              <a:gd name="T99" fmla="*/ 19 h 128"/>
              <a:gd name="T100" fmla="*/ 116 w 136"/>
              <a:gd name="T101" fmla="*/ 8 h 128"/>
              <a:gd name="T102" fmla="*/ 116 w 136"/>
              <a:gd name="T103" fmla="*/ 14 h 128"/>
              <a:gd name="T104" fmla="*/ 111 w 136"/>
              <a:gd name="T105" fmla="*/ 19 h 128"/>
              <a:gd name="T106" fmla="*/ 116 w 136"/>
              <a:gd name="T107" fmla="*/ 25 h 128"/>
              <a:gd name="T108" fmla="*/ 122 w 136"/>
              <a:gd name="T109" fmla="*/ 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128">
                <a:moveTo>
                  <a:pt x="16" y="120"/>
                </a:moveTo>
                <a:cubicBezTo>
                  <a:pt x="82" y="115"/>
                  <a:pt x="82" y="115"/>
                  <a:pt x="82" y="115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9" y="96"/>
                  <a:pt x="69" y="96"/>
                  <a:pt x="69" y="96"/>
                </a:cubicBezTo>
                <a:cubicBezTo>
                  <a:pt x="75" y="94"/>
                  <a:pt x="75" y="94"/>
                  <a:pt x="75" y="9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96" y="78"/>
                  <a:pt x="96" y="78"/>
                  <a:pt x="96" y="78"/>
                </a:cubicBezTo>
                <a:cubicBezTo>
                  <a:pt x="94" y="76"/>
                  <a:pt x="94" y="76"/>
                  <a:pt x="94" y="76"/>
                </a:cubicBezTo>
                <a:cubicBezTo>
                  <a:pt x="95" y="73"/>
                  <a:pt x="95" y="73"/>
                  <a:pt x="95" y="73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3" y="53"/>
                  <a:pt x="112" y="51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05" y="40"/>
                  <a:pt x="97" y="26"/>
                  <a:pt x="97" y="20"/>
                </a:cubicBezTo>
                <a:cubicBezTo>
                  <a:pt x="97" y="14"/>
                  <a:pt x="99" y="9"/>
                  <a:pt x="102" y="6"/>
                </a:cubicBezTo>
                <a:cubicBezTo>
                  <a:pt x="106" y="2"/>
                  <a:pt x="111" y="0"/>
                  <a:pt x="116" y="0"/>
                </a:cubicBezTo>
                <a:cubicBezTo>
                  <a:pt x="121" y="0"/>
                  <a:pt x="126" y="2"/>
                  <a:pt x="130" y="6"/>
                </a:cubicBezTo>
                <a:cubicBezTo>
                  <a:pt x="133" y="9"/>
                  <a:pt x="136" y="14"/>
                  <a:pt x="136" y="20"/>
                </a:cubicBezTo>
                <a:cubicBezTo>
                  <a:pt x="136" y="26"/>
                  <a:pt x="127" y="40"/>
                  <a:pt x="122" y="49"/>
                </a:cubicBezTo>
                <a:cubicBezTo>
                  <a:pt x="120" y="51"/>
                  <a:pt x="119" y="53"/>
                  <a:pt x="118" y="5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24" y="87"/>
                  <a:pt x="124" y="87"/>
                  <a:pt x="124" y="87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6" y="120"/>
                  <a:pt x="16" y="120"/>
                  <a:pt x="16" y="120"/>
                </a:cubicBezTo>
                <a:close/>
                <a:moveTo>
                  <a:pt x="26" y="38"/>
                </a:moveTo>
                <a:cubicBezTo>
                  <a:pt x="19" y="38"/>
                  <a:pt x="12" y="41"/>
                  <a:pt x="7" y="46"/>
                </a:cubicBezTo>
                <a:cubicBezTo>
                  <a:pt x="3" y="51"/>
                  <a:pt x="0" y="58"/>
                  <a:pt x="0" y="65"/>
                </a:cubicBezTo>
                <a:cubicBezTo>
                  <a:pt x="0" y="74"/>
                  <a:pt x="11" y="93"/>
                  <a:pt x="19" y="106"/>
                </a:cubicBezTo>
                <a:cubicBezTo>
                  <a:pt x="21" y="109"/>
                  <a:pt x="22" y="111"/>
                  <a:pt x="23" y="113"/>
                </a:cubicBezTo>
                <a:cubicBezTo>
                  <a:pt x="26" y="117"/>
                  <a:pt x="26" y="117"/>
                  <a:pt x="26" y="117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9" y="111"/>
                  <a:pt x="31" y="109"/>
                  <a:pt x="33" y="105"/>
                </a:cubicBezTo>
                <a:cubicBezTo>
                  <a:pt x="41" y="93"/>
                  <a:pt x="52" y="74"/>
                  <a:pt x="52" y="65"/>
                </a:cubicBezTo>
                <a:cubicBezTo>
                  <a:pt x="52" y="58"/>
                  <a:pt x="49" y="51"/>
                  <a:pt x="45" y="46"/>
                </a:cubicBezTo>
                <a:cubicBezTo>
                  <a:pt x="40" y="41"/>
                  <a:pt x="33" y="38"/>
                  <a:pt x="26" y="38"/>
                </a:cubicBezTo>
                <a:close/>
                <a:moveTo>
                  <a:pt x="41" y="50"/>
                </a:moveTo>
                <a:cubicBezTo>
                  <a:pt x="37" y="46"/>
                  <a:pt x="32" y="44"/>
                  <a:pt x="26" y="44"/>
                </a:cubicBezTo>
                <a:cubicBezTo>
                  <a:pt x="20" y="44"/>
                  <a:pt x="15" y="46"/>
                  <a:pt x="11" y="50"/>
                </a:cubicBezTo>
                <a:cubicBezTo>
                  <a:pt x="7" y="54"/>
                  <a:pt x="5" y="59"/>
                  <a:pt x="5" y="65"/>
                </a:cubicBezTo>
                <a:cubicBezTo>
                  <a:pt x="5" y="73"/>
                  <a:pt x="16" y="91"/>
                  <a:pt x="24" y="103"/>
                </a:cubicBezTo>
                <a:cubicBezTo>
                  <a:pt x="24" y="104"/>
                  <a:pt x="25" y="105"/>
                  <a:pt x="26" y="106"/>
                </a:cubicBezTo>
                <a:cubicBezTo>
                  <a:pt x="27" y="105"/>
                  <a:pt x="27" y="104"/>
                  <a:pt x="28" y="103"/>
                </a:cubicBezTo>
                <a:cubicBezTo>
                  <a:pt x="36" y="91"/>
                  <a:pt x="47" y="72"/>
                  <a:pt x="47" y="65"/>
                </a:cubicBezTo>
                <a:cubicBezTo>
                  <a:pt x="47" y="59"/>
                  <a:pt x="45" y="54"/>
                  <a:pt x="41" y="50"/>
                </a:cubicBezTo>
                <a:close/>
                <a:moveTo>
                  <a:pt x="26" y="50"/>
                </a:moveTo>
                <a:cubicBezTo>
                  <a:pt x="22" y="50"/>
                  <a:pt x="19" y="52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3" y="57"/>
                  <a:pt x="12" y="61"/>
                  <a:pt x="12" y="65"/>
                </a:cubicBezTo>
                <a:cubicBezTo>
                  <a:pt x="12" y="69"/>
                  <a:pt x="13" y="72"/>
                  <a:pt x="16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9" y="78"/>
                  <a:pt x="22" y="79"/>
                  <a:pt x="26" y="79"/>
                </a:cubicBezTo>
                <a:cubicBezTo>
                  <a:pt x="30" y="79"/>
                  <a:pt x="34" y="78"/>
                  <a:pt x="37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40" y="72"/>
                  <a:pt x="41" y="69"/>
                  <a:pt x="41" y="65"/>
                </a:cubicBezTo>
                <a:cubicBezTo>
                  <a:pt x="41" y="61"/>
                  <a:pt x="40" y="57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4" y="52"/>
                  <a:pt x="31" y="50"/>
                  <a:pt x="26" y="50"/>
                </a:cubicBezTo>
                <a:close/>
                <a:moveTo>
                  <a:pt x="33" y="58"/>
                </a:moveTo>
                <a:cubicBezTo>
                  <a:pt x="31" y="56"/>
                  <a:pt x="29" y="55"/>
                  <a:pt x="26" y="55"/>
                </a:cubicBezTo>
                <a:cubicBezTo>
                  <a:pt x="24" y="55"/>
                  <a:pt x="22" y="56"/>
                  <a:pt x="20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18" y="60"/>
                  <a:pt x="17" y="62"/>
                  <a:pt x="17" y="65"/>
                </a:cubicBezTo>
                <a:cubicBezTo>
                  <a:pt x="17" y="67"/>
                  <a:pt x="18" y="70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2" y="73"/>
                  <a:pt x="24" y="74"/>
                  <a:pt x="26" y="74"/>
                </a:cubicBezTo>
                <a:cubicBezTo>
                  <a:pt x="29" y="74"/>
                  <a:pt x="31" y="73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5" y="70"/>
                  <a:pt x="36" y="67"/>
                  <a:pt x="36" y="65"/>
                </a:cubicBezTo>
                <a:cubicBezTo>
                  <a:pt x="36" y="62"/>
                  <a:pt x="35" y="60"/>
                  <a:pt x="33" y="58"/>
                </a:cubicBezTo>
                <a:cubicBezTo>
                  <a:pt x="33" y="58"/>
                  <a:pt x="33" y="58"/>
                  <a:pt x="33" y="58"/>
                </a:cubicBezTo>
                <a:close/>
                <a:moveTo>
                  <a:pt x="126" y="10"/>
                </a:moveTo>
                <a:cubicBezTo>
                  <a:pt x="123" y="7"/>
                  <a:pt x="120" y="6"/>
                  <a:pt x="116" y="6"/>
                </a:cubicBezTo>
                <a:cubicBezTo>
                  <a:pt x="112" y="6"/>
                  <a:pt x="109" y="7"/>
                  <a:pt x="106" y="10"/>
                </a:cubicBezTo>
                <a:cubicBezTo>
                  <a:pt x="104" y="12"/>
                  <a:pt x="102" y="16"/>
                  <a:pt x="102" y="20"/>
                </a:cubicBezTo>
                <a:cubicBezTo>
                  <a:pt x="102" y="25"/>
                  <a:pt x="110" y="38"/>
                  <a:pt x="115" y="46"/>
                </a:cubicBezTo>
                <a:cubicBezTo>
                  <a:pt x="115" y="46"/>
                  <a:pt x="115" y="46"/>
                  <a:pt x="115" y="46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2" y="37"/>
                  <a:pt x="130" y="24"/>
                  <a:pt x="130" y="20"/>
                </a:cubicBezTo>
                <a:cubicBezTo>
                  <a:pt x="130" y="16"/>
                  <a:pt x="129" y="12"/>
                  <a:pt x="126" y="10"/>
                </a:cubicBezTo>
                <a:close/>
                <a:moveTo>
                  <a:pt x="116" y="8"/>
                </a:moveTo>
                <a:cubicBezTo>
                  <a:pt x="113" y="8"/>
                  <a:pt x="111" y="9"/>
                  <a:pt x="109" y="11"/>
                </a:cubicBezTo>
                <a:cubicBezTo>
                  <a:pt x="106" y="14"/>
                  <a:pt x="105" y="16"/>
                  <a:pt x="105" y="19"/>
                </a:cubicBezTo>
                <a:cubicBezTo>
                  <a:pt x="105" y="23"/>
                  <a:pt x="106" y="25"/>
                  <a:pt x="109" y="27"/>
                </a:cubicBezTo>
                <a:cubicBezTo>
                  <a:pt x="111" y="29"/>
                  <a:pt x="113" y="31"/>
                  <a:pt x="116" y="31"/>
                </a:cubicBezTo>
                <a:cubicBezTo>
                  <a:pt x="120" y="31"/>
                  <a:pt x="122" y="29"/>
                  <a:pt x="124" y="27"/>
                </a:cubicBezTo>
                <a:cubicBezTo>
                  <a:pt x="126" y="25"/>
                  <a:pt x="128" y="23"/>
                  <a:pt x="128" y="19"/>
                </a:cubicBezTo>
                <a:cubicBezTo>
                  <a:pt x="128" y="16"/>
                  <a:pt x="126" y="14"/>
                  <a:pt x="124" y="11"/>
                </a:cubicBezTo>
                <a:cubicBezTo>
                  <a:pt x="122" y="9"/>
                  <a:pt x="120" y="8"/>
                  <a:pt x="116" y="8"/>
                </a:cubicBezTo>
                <a:close/>
                <a:moveTo>
                  <a:pt x="120" y="15"/>
                </a:moveTo>
                <a:cubicBezTo>
                  <a:pt x="119" y="14"/>
                  <a:pt x="118" y="14"/>
                  <a:pt x="116" y="14"/>
                </a:cubicBezTo>
                <a:cubicBezTo>
                  <a:pt x="115" y="14"/>
                  <a:pt x="113" y="14"/>
                  <a:pt x="112" y="15"/>
                </a:cubicBezTo>
                <a:cubicBezTo>
                  <a:pt x="111" y="16"/>
                  <a:pt x="111" y="18"/>
                  <a:pt x="111" y="19"/>
                </a:cubicBezTo>
                <a:cubicBezTo>
                  <a:pt x="111" y="21"/>
                  <a:pt x="111" y="22"/>
                  <a:pt x="112" y="23"/>
                </a:cubicBezTo>
                <a:cubicBezTo>
                  <a:pt x="113" y="24"/>
                  <a:pt x="115" y="25"/>
                  <a:pt x="116" y="25"/>
                </a:cubicBezTo>
                <a:cubicBezTo>
                  <a:pt x="118" y="25"/>
                  <a:pt x="119" y="24"/>
                  <a:pt x="120" y="23"/>
                </a:cubicBezTo>
                <a:cubicBezTo>
                  <a:pt x="121" y="22"/>
                  <a:pt x="122" y="21"/>
                  <a:pt x="122" y="19"/>
                </a:cubicBezTo>
                <a:cubicBezTo>
                  <a:pt x="122" y="18"/>
                  <a:pt x="121" y="16"/>
                  <a:pt x="120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Freeform 80"/>
          <p:cNvSpPr>
            <a:spLocks noEditPoints="1"/>
          </p:cNvSpPr>
          <p:nvPr/>
        </p:nvSpPr>
        <p:spPr bwMode="auto">
          <a:xfrm>
            <a:off x="2022563" y="3244413"/>
            <a:ext cx="389165" cy="331316"/>
          </a:xfrm>
          <a:custGeom>
            <a:avLst/>
            <a:gdLst>
              <a:gd name="T0" fmla="*/ 50 w 141"/>
              <a:gd name="T1" fmla="*/ 33 h 120"/>
              <a:gd name="T2" fmla="*/ 89 w 141"/>
              <a:gd name="T3" fmla="*/ 35 h 120"/>
              <a:gd name="T4" fmla="*/ 52 w 141"/>
              <a:gd name="T5" fmla="*/ 23 h 120"/>
              <a:gd name="T6" fmla="*/ 137 w 141"/>
              <a:gd name="T7" fmla="*/ 58 h 120"/>
              <a:gd name="T8" fmla="*/ 141 w 141"/>
              <a:gd name="T9" fmla="*/ 62 h 120"/>
              <a:gd name="T10" fmla="*/ 141 w 141"/>
              <a:gd name="T11" fmla="*/ 116 h 120"/>
              <a:gd name="T12" fmla="*/ 117 w 141"/>
              <a:gd name="T13" fmla="*/ 116 h 120"/>
              <a:gd name="T14" fmla="*/ 113 w 141"/>
              <a:gd name="T15" fmla="*/ 112 h 120"/>
              <a:gd name="T16" fmla="*/ 97 w 141"/>
              <a:gd name="T17" fmla="*/ 109 h 120"/>
              <a:gd name="T18" fmla="*/ 52 w 141"/>
              <a:gd name="T19" fmla="*/ 120 h 120"/>
              <a:gd name="T20" fmla="*/ 2 w 141"/>
              <a:gd name="T21" fmla="*/ 90 h 120"/>
              <a:gd name="T22" fmla="*/ 1 w 141"/>
              <a:gd name="T23" fmla="*/ 86 h 120"/>
              <a:gd name="T24" fmla="*/ 8 w 141"/>
              <a:gd name="T25" fmla="*/ 73 h 120"/>
              <a:gd name="T26" fmla="*/ 51 w 141"/>
              <a:gd name="T27" fmla="*/ 88 h 120"/>
              <a:gd name="T28" fmla="*/ 60 w 141"/>
              <a:gd name="T29" fmla="*/ 78 h 120"/>
              <a:gd name="T30" fmla="*/ 43 w 141"/>
              <a:gd name="T31" fmla="*/ 70 h 120"/>
              <a:gd name="T32" fmla="*/ 47 w 141"/>
              <a:gd name="T33" fmla="*/ 56 h 120"/>
              <a:gd name="T34" fmla="*/ 50 w 141"/>
              <a:gd name="T35" fmla="*/ 54 h 120"/>
              <a:gd name="T36" fmla="*/ 113 w 141"/>
              <a:gd name="T37" fmla="*/ 67 h 120"/>
              <a:gd name="T38" fmla="*/ 113 w 141"/>
              <a:gd name="T39" fmla="*/ 58 h 120"/>
              <a:gd name="T40" fmla="*/ 113 w 141"/>
              <a:gd name="T41" fmla="*/ 104 h 120"/>
              <a:gd name="T42" fmla="*/ 82 w 141"/>
              <a:gd name="T43" fmla="*/ 66 h 120"/>
              <a:gd name="T44" fmla="*/ 49 w 141"/>
              <a:gd name="T45" fmla="*/ 68 h 120"/>
              <a:gd name="T46" fmla="*/ 81 w 141"/>
              <a:gd name="T47" fmla="*/ 78 h 120"/>
              <a:gd name="T48" fmla="*/ 81 w 141"/>
              <a:gd name="T49" fmla="*/ 83 h 120"/>
              <a:gd name="T50" fmla="*/ 51 w 141"/>
              <a:gd name="T51" fmla="*/ 94 h 120"/>
              <a:gd name="T52" fmla="*/ 11 w 141"/>
              <a:gd name="T53" fmla="*/ 80 h 120"/>
              <a:gd name="T54" fmla="*/ 53 w 141"/>
              <a:gd name="T55" fmla="*/ 114 h 120"/>
              <a:gd name="T56" fmla="*/ 97 w 141"/>
              <a:gd name="T57" fmla="*/ 104 h 120"/>
              <a:gd name="T58" fmla="*/ 113 w 141"/>
              <a:gd name="T59" fmla="*/ 104 h 120"/>
              <a:gd name="T60" fmla="*/ 121 w 141"/>
              <a:gd name="T61" fmla="*/ 66 h 120"/>
              <a:gd name="T62" fmla="*/ 133 w 141"/>
              <a:gd name="T63" fmla="*/ 107 h 120"/>
              <a:gd name="T64" fmla="*/ 26 w 141"/>
              <a:gd name="T65" fmla="*/ 6 h 120"/>
              <a:gd name="T66" fmla="*/ 30 w 141"/>
              <a:gd name="T67" fmla="*/ 42 h 120"/>
              <a:gd name="T68" fmla="*/ 44 w 141"/>
              <a:gd name="T69" fmla="*/ 37 h 120"/>
              <a:gd name="T70" fmla="*/ 48 w 141"/>
              <a:gd name="T71" fmla="*/ 19 h 120"/>
              <a:gd name="T72" fmla="*/ 49 w 141"/>
              <a:gd name="T73" fmla="*/ 12 h 120"/>
              <a:gd name="T74" fmla="*/ 26 w 141"/>
              <a:gd name="T75" fmla="*/ 6 h 120"/>
              <a:gd name="T76" fmla="*/ 21 w 141"/>
              <a:gd name="T77" fmla="*/ 3 h 120"/>
              <a:gd name="T78" fmla="*/ 23 w 141"/>
              <a:gd name="T79" fmla="*/ 1 h 120"/>
              <a:gd name="T80" fmla="*/ 54 w 141"/>
              <a:gd name="T81" fmla="*/ 8 h 120"/>
              <a:gd name="T82" fmla="*/ 55 w 141"/>
              <a:gd name="T83" fmla="*/ 11 h 120"/>
              <a:gd name="T84" fmla="*/ 90 w 141"/>
              <a:gd name="T85" fmla="*/ 26 h 120"/>
              <a:gd name="T86" fmla="*/ 92 w 141"/>
              <a:gd name="T87" fmla="*/ 28 h 120"/>
              <a:gd name="T88" fmla="*/ 95 w 141"/>
              <a:gd name="T89" fmla="*/ 35 h 120"/>
              <a:gd name="T90" fmla="*/ 88 w 141"/>
              <a:gd name="T91" fmla="*/ 46 h 120"/>
              <a:gd name="T92" fmla="*/ 85 w 141"/>
              <a:gd name="T93" fmla="*/ 47 h 120"/>
              <a:gd name="T94" fmla="*/ 47 w 141"/>
              <a:gd name="T95" fmla="*/ 45 h 120"/>
              <a:gd name="T96" fmla="*/ 45 w 141"/>
              <a:gd name="T97" fmla="*/ 48 h 120"/>
              <a:gd name="T98" fmla="*/ 15 w 141"/>
              <a:gd name="T99" fmla="*/ 41 h 120"/>
              <a:gd name="T100" fmla="*/ 14 w 141"/>
              <a:gd name="T101" fmla="*/ 38 h 120"/>
              <a:gd name="T102" fmla="*/ 38 w 141"/>
              <a:gd name="T103" fmla="*/ 17 h 120"/>
              <a:gd name="T104" fmla="*/ 30 w 141"/>
              <a:gd name="T105" fmla="*/ 32 h 120"/>
              <a:gd name="T106" fmla="*/ 26 w 141"/>
              <a:gd name="T107" fmla="*/ 33 h 120"/>
              <a:gd name="T108" fmla="*/ 30 w 141"/>
              <a:gd name="T109" fmla="*/ 11 h 120"/>
              <a:gd name="T110" fmla="*/ 41 w 141"/>
              <a:gd name="T111" fmla="*/ 14 h 120"/>
              <a:gd name="T112" fmla="*/ 42 w 141"/>
              <a:gd name="T113" fmla="*/ 16 h 120"/>
              <a:gd name="T114" fmla="*/ 38 w 141"/>
              <a:gd name="T115" fmla="*/ 37 h 120"/>
              <a:gd name="T116" fmla="*/ 27 w 141"/>
              <a:gd name="T117" fmla="*/ 35 h 120"/>
              <a:gd name="T118" fmla="*/ 26 w 141"/>
              <a:gd name="T119" fmla="*/ 3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1" h="120">
                <a:moveTo>
                  <a:pt x="52" y="23"/>
                </a:moveTo>
                <a:cubicBezTo>
                  <a:pt x="50" y="33"/>
                  <a:pt x="50" y="33"/>
                  <a:pt x="50" y="33"/>
                </a:cubicBezTo>
                <a:cubicBezTo>
                  <a:pt x="85" y="41"/>
                  <a:pt x="85" y="41"/>
                  <a:pt x="85" y="41"/>
                </a:cubicBezTo>
                <a:cubicBezTo>
                  <a:pt x="89" y="35"/>
                  <a:pt x="89" y="35"/>
                  <a:pt x="89" y="35"/>
                </a:cubicBezTo>
                <a:cubicBezTo>
                  <a:pt x="87" y="31"/>
                  <a:pt x="87" y="31"/>
                  <a:pt x="87" y="31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117" y="58"/>
                </a:moveTo>
                <a:cubicBezTo>
                  <a:pt x="137" y="58"/>
                  <a:pt x="137" y="58"/>
                  <a:pt x="137" y="58"/>
                </a:cubicBezTo>
                <a:cubicBezTo>
                  <a:pt x="141" y="58"/>
                  <a:pt x="141" y="58"/>
                  <a:pt x="141" y="58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116"/>
                  <a:pt x="141" y="116"/>
                  <a:pt x="141" y="116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1" y="119"/>
                  <a:pt x="51" y="119"/>
                  <a:pt x="51" y="119"/>
                </a:cubicBezTo>
                <a:cubicBezTo>
                  <a:pt x="2" y="90"/>
                  <a:pt x="2" y="90"/>
                  <a:pt x="2" y="90"/>
                </a:cubicBezTo>
                <a:cubicBezTo>
                  <a:pt x="0" y="89"/>
                  <a:pt x="0" y="89"/>
                  <a:pt x="0" y="89"/>
                </a:cubicBezTo>
                <a:cubicBezTo>
                  <a:pt x="1" y="86"/>
                  <a:pt x="1" y="86"/>
                  <a:pt x="1" y="86"/>
                </a:cubicBezTo>
                <a:cubicBezTo>
                  <a:pt x="7" y="75"/>
                  <a:pt x="7" y="75"/>
                  <a:pt x="7" y="75"/>
                </a:cubicBezTo>
                <a:cubicBezTo>
                  <a:pt x="8" y="73"/>
                  <a:pt x="8" y="73"/>
                  <a:pt x="8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51" y="88"/>
                  <a:pt x="51" y="88"/>
                  <a:pt x="51" y="88"/>
                </a:cubicBezTo>
                <a:cubicBezTo>
                  <a:pt x="70" y="81"/>
                  <a:pt x="70" y="81"/>
                  <a:pt x="70" y="81"/>
                </a:cubicBezTo>
                <a:cubicBezTo>
                  <a:pt x="66" y="81"/>
                  <a:pt x="63" y="80"/>
                  <a:pt x="60" y="78"/>
                </a:cubicBezTo>
                <a:cubicBezTo>
                  <a:pt x="54" y="76"/>
                  <a:pt x="49" y="74"/>
                  <a:pt x="45" y="71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68"/>
                  <a:pt x="43" y="68"/>
                  <a:pt x="43" y="68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4"/>
                  <a:pt x="47" y="54"/>
                  <a:pt x="47" y="54"/>
                </a:cubicBezTo>
                <a:cubicBezTo>
                  <a:pt x="50" y="54"/>
                  <a:pt x="50" y="54"/>
                  <a:pt x="50" y="54"/>
                </a:cubicBezTo>
                <a:cubicBezTo>
                  <a:pt x="62" y="56"/>
                  <a:pt x="72" y="58"/>
                  <a:pt x="83" y="61"/>
                </a:cubicBezTo>
                <a:cubicBezTo>
                  <a:pt x="93" y="63"/>
                  <a:pt x="103" y="65"/>
                  <a:pt x="113" y="67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7" y="58"/>
                  <a:pt x="117" y="58"/>
                  <a:pt x="117" y="58"/>
                </a:cubicBezTo>
                <a:close/>
                <a:moveTo>
                  <a:pt x="113" y="104"/>
                </a:moveTo>
                <a:cubicBezTo>
                  <a:pt x="113" y="72"/>
                  <a:pt x="113" y="72"/>
                  <a:pt x="113" y="72"/>
                </a:cubicBezTo>
                <a:cubicBezTo>
                  <a:pt x="102" y="71"/>
                  <a:pt x="92" y="68"/>
                  <a:pt x="82" y="66"/>
                </a:cubicBezTo>
                <a:cubicBezTo>
                  <a:pt x="72" y="64"/>
                  <a:pt x="62" y="62"/>
                  <a:pt x="51" y="60"/>
                </a:cubicBezTo>
                <a:cubicBezTo>
                  <a:pt x="49" y="68"/>
                  <a:pt x="49" y="68"/>
                  <a:pt x="49" y="68"/>
                </a:cubicBezTo>
                <a:cubicBezTo>
                  <a:pt x="53" y="70"/>
                  <a:pt x="57" y="72"/>
                  <a:pt x="62" y="73"/>
                </a:cubicBezTo>
                <a:cubicBezTo>
                  <a:pt x="67" y="75"/>
                  <a:pt x="73" y="77"/>
                  <a:pt x="81" y="78"/>
                </a:cubicBezTo>
                <a:cubicBezTo>
                  <a:pt x="92" y="79"/>
                  <a:pt x="92" y="79"/>
                  <a:pt x="92" y="79"/>
                </a:cubicBezTo>
                <a:cubicBezTo>
                  <a:pt x="81" y="83"/>
                  <a:pt x="81" y="83"/>
                  <a:pt x="81" y="83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0" y="94"/>
                  <a:pt x="50" y="94"/>
                  <a:pt x="50" y="94"/>
                </a:cubicBezTo>
                <a:cubicBezTo>
                  <a:pt x="11" y="80"/>
                  <a:pt x="11" y="80"/>
                  <a:pt x="11" y="80"/>
                </a:cubicBezTo>
                <a:cubicBezTo>
                  <a:pt x="7" y="87"/>
                  <a:pt x="7" y="87"/>
                  <a:pt x="7" y="87"/>
                </a:cubicBezTo>
                <a:cubicBezTo>
                  <a:pt x="53" y="114"/>
                  <a:pt x="53" y="114"/>
                  <a:pt x="53" y="114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97" y="104"/>
                  <a:pt x="97" y="104"/>
                  <a:pt x="97" y="104"/>
                </a:cubicBezTo>
                <a:cubicBezTo>
                  <a:pt x="113" y="104"/>
                  <a:pt x="113" y="104"/>
                  <a:pt x="113" y="104"/>
                </a:cubicBezTo>
                <a:close/>
                <a:moveTo>
                  <a:pt x="133" y="66"/>
                </a:moveTo>
                <a:cubicBezTo>
                  <a:pt x="121" y="66"/>
                  <a:pt x="121" y="66"/>
                  <a:pt x="121" y="66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3" y="66"/>
                  <a:pt x="133" y="66"/>
                  <a:pt x="133" y="66"/>
                </a:cubicBezTo>
                <a:close/>
                <a:moveTo>
                  <a:pt x="26" y="6"/>
                </a:moveTo>
                <a:cubicBezTo>
                  <a:pt x="19" y="37"/>
                  <a:pt x="19" y="37"/>
                  <a:pt x="19" y="37"/>
                </a:cubicBezTo>
                <a:cubicBezTo>
                  <a:pt x="23" y="39"/>
                  <a:pt x="27" y="41"/>
                  <a:pt x="30" y="42"/>
                </a:cubicBezTo>
                <a:cubicBezTo>
                  <a:pt x="34" y="42"/>
                  <a:pt x="38" y="43"/>
                  <a:pt x="42" y="42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5"/>
                  <a:pt x="44" y="35"/>
                  <a:pt x="44" y="35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8" y="17"/>
                  <a:pt x="48" y="17"/>
                </a:cubicBezTo>
                <a:cubicBezTo>
                  <a:pt x="49" y="12"/>
                  <a:pt x="49" y="12"/>
                  <a:pt x="49" y="12"/>
                </a:cubicBezTo>
                <a:cubicBezTo>
                  <a:pt x="46" y="9"/>
                  <a:pt x="42" y="7"/>
                  <a:pt x="39" y="6"/>
                </a:cubicBezTo>
                <a:cubicBezTo>
                  <a:pt x="35" y="6"/>
                  <a:pt x="31" y="5"/>
                  <a:pt x="26" y="6"/>
                </a:cubicBezTo>
                <a:close/>
                <a:moveTo>
                  <a:pt x="14" y="38"/>
                </a:moveTo>
                <a:cubicBezTo>
                  <a:pt x="21" y="3"/>
                  <a:pt x="21" y="3"/>
                  <a:pt x="21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9" y="0"/>
                  <a:pt x="35" y="0"/>
                  <a:pt x="40" y="1"/>
                </a:cubicBezTo>
                <a:cubicBezTo>
                  <a:pt x="45" y="2"/>
                  <a:pt x="50" y="5"/>
                  <a:pt x="54" y="8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11"/>
                  <a:pt x="55" y="11"/>
                  <a:pt x="55" y="11"/>
                </a:cubicBezTo>
                <a:cubicBezTo>
                  <a:pt x="53" y="18"/>
                  <a:pt x="53" y="18"/>
                  <a:pt x="53" y="18"/>
                </a:cubicBezTo>
                <a:cubicBezTo>
                  <a:pt x="90" y="26"/>
                  <a:pt x="90" y="26"/>
                  <a:pt x="90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2" y="28"/>
                  <a:pt x="92" y="28"/>
                  <a:pt x="92" y="28"/>
                </a:cubicBezTo>
                <a:cubicBezTo>
                  <a:pt x="95" y="34"/>
                  <a:pt x="95" y="34"/>
                  <a:pt x="95" y="34"/>
                </a:cubicBezTo>
                <a:cubicBezTo>
                  <a:pt x="95" y="35"/>
                  <a:pt x="95" y="35"/>
                  <a:pt x="95" y="35"/>
                </a:cubicBezTo>
                <a:cubicBezTo>
                  <a:pt x="95" y="37"/>
                  <a:pt x="95" y="37"/>
                  <a:pt x="95" y="37"/>
                </a:cubicBezTo>
                <a:cubicBezTo>
                  <a:pt x="88" y="46"/>
                  <a:pt x="88" y="46"/>
                  <a:pt x="88" y="46"/>
                </a:cubicBezTo>
                <a:cubicBezTo>
                  <a:pt x="87" y="47"/>
                  <a:pt x="87" y="47"/>
                  <a:pt x="87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49" y="39"/>
                  <a:pt x="49" y="39"/>
                  <a:pt x="49" y="39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7"/>
                  <a:pt x="47" y="47"/>
                  <a:pt x="47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0" y="48"/>
                  <a:pt x="34" y="48"/>
                  <a:pt x="29" y="47"/>
                </a:cubicBezTo>
                <a:cubicBezTo>
                  <a:pt x="24" y="46"/>
                  <a:pt x="19" y="44"/>
                  <a:pt x="15" y="41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38"/>
                  <a:pt x="14" y="38"/>
                  <a:pt x="14" y="38"/>
                </a:cubicBezTo>
                <a:close/>
                <a:moveTo>
                  <a:pt x="34" y="16"/>
                </a:moveTo>
                <a:cubicBezTo>
                  <a:pt x="38" y="17"/>
                  <a:pt x="38" y="17"/>
                  <a:pt x="38" y="17"/>
                </a:cubicBezTo>
                <a:cubicBezTo>
                  <a:pt x="35" y="33"/>
                  <a:pt x="35" y="33"/>
                  <a:pt x="35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4" y="16"/>
                  <a:pt x="34" y="16"/>
                  <a:pt x="34" y="16"/>
                </a:cubicBezTo>
                <a:close/>
                <a:moveTo>
                  <a:pt x="26" y="33"/>
                </a:moveTo>
                <a:cubicBezTo>
                  <a:pt x="30" y="13"/>
                  <a:pt x="30" y="13"/>
                  <a:pt x="30" y="13"/>
                </a:cubicBezTo>
                <a:cubicBezTo>
                  <a:pt x="30" y="11"/>
                  <a:pt x="30" y="11"/>
                  <a:pt x="30" y="11"/>
                </a:cubicBezTo>
                <a:cubicBezTo>
                  <a:pt x="32" y="12"/>
                  <a:pt x="32" y="12"/>
                  <a:pt x="32" y="12"/>
                </a:cubicBezTo>
                <a:cubicBezTo>
                  <a:pt x="41" y="14"/>
                  <a:pt x="41" y="14"/>
                  <a:pt x="41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2" y="16"/>
                  <a:pt x="42" y="16"/>
                  <a:pt x="42" y="1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27" y="35"/>
                  <a:pt x="27" y="35"/>
                  <a:pt x="27" y="35"/>
                </a:cubicBezTo>
                <a:cubicBezTo>
                  <a:pt x="25" y="35"/>
                  <a:pt x="25" y="35"/>
                  <a:pt x="25" y="35"/>
                </a:cubicBezTo>
                <a:lnTo>
                  <a:pt x="26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>
            <a:off x="5204270" y="3280769"/>
            <a:ext cx="314138" cy="268445"/>
          </a:xfrm>
          <a:custGeom>
            <a:avLst/>
            <a:gdLst>
              <a:gd name="T0" fmla="*/ 6 w 155"/>
              <a:gd name="T1" fmla="*/ 46 h 132"/>
              <a:gd name="T2" fmla="*/ 101 w 155"/>
              <a:gd name="T3" fmla="*/ 109 h 132"/>
              <a:gd name="T4" fmla="*/ 103 w 155"/>
              <a:gd name="T5" fmla="*/ 100 h 132"/>
              <a:gd name="T6" fmla="*/ 101 w 155"/>
              <a:gd name="T7" fmla="*/ 105 h 132"/>
              <a:gd name="T8" fmla="*/ 113 w 155"/>
              <a:gd name="T9" fmla="*/ 118 h 132"/>
              <a:gd name="T10" fmla="*/ 106 w 155"/>
              <a:gd name="T11" fmla="*/ 66 h 132"/>
              <a:gd name="T12" fmla="*/ 52 w 155"/>
              <a:gd name="T13" fmla="*/ 66 h 132"/>
              <a:gd name="T14" fmla="*/ 44 w 155"/>
              <a:gd name="T15" fmla="*/ 118 h 132"/>
              <a:gd name="T16" fmla="*/ 64 w 155"/>
              <a:gd name="T17" fmla="*/ 130 h 132"/>
              <a:gd name="T18" fmla="*/ 71 w 155"/>
              <a:gd name="T19" fmla="*/ 118 h 132"/>
              <a:gd name="T20" fmla="*/ 73 w 155"/>
              <a:gd name="T21" fmla="*/ 118 h 132"/>
              <a:gd name="T22" fmla="*/ 75 w 155"/>
              <a:gd name="T23" fmla="*/ 118 h 132"/>
              <a:gd name="T24" fmla="*/ 77 w 155"/>
              <a:gd name="T25" fmla="*/ 118 h 132"/>
              <a:gd name="T26" fmla="*/ 80 w 155"/>
              <a:gd name="T27" fmla="*/ 118 h 132"/>
              <a:gd name="T28" fmla="*/ 82 w 155"/>
              <a:gd name="T29" fmla="*/ 118 h 132"/>
              <a:gd name="T30" fmla="*/ 84 w 155"/>
              <a:gd name="T31" fmla="*/ 118 h 132"/>
              <a:gd name="T32" fmla="*/ 86 w 155"/>
              <a:gd name="T33" fmla="*/ 118 h 132"/>
              <a:gd name="T34" fmla="*/ 92 w 155"/>
              <a:gd name="T35" fmla="*/ 130 h 132"/>
              <a:gd name="T36" fmla="*/ 104 w 155"/>
              <a:gd name="T37" fmla="*/ 126 h 132"/>
              <a:gd name="T38" fmla="*/ 104 w 155"/>
              <a:gd name="T39" fmla="*/ 121 h 132"/>
              <a:gd name="T40" fmla="*/ 93 w 155"/>
              <a:gd name="T41" fmla="*/ 94 h 132"/>
              <a:gd name="T42" fmla="*/ 65 w 155"/>
              <a:gd name="T43" fmla="*/ 104 h 132"/>
              <a:gd name="T44" fmla="*/ 61 w 155"/>
              <a:gd name="T45" fmla="*/ 107 h 132"/>
              <a:gd name="T46" fmla="*/ 58 w 155"/>
              <a:gd name="T47" fmla="*/ 100 h 132"/>
              <a:gd name="T48" fmla="*/ 53 w 155"/>
              <a:gd name="T49" fmla="*/ 102 h 132"/>
              <a:gd name="T50" fmla="*/ 59 w 155"/>
              <a:gd name="T51" fmla="*/ 126 h 132"/>
              <a:gd name="T52" fmla="*/ 88 w 155"/>
              <a:gd name="T53" fmla="*/ 83 h 132"/>
              <a:gd name="T54" fmla="*/ 86 w 155"/>
              <a:gd name="T55" fmla="*/ 83 h 132"/>
              <a:gd name="T56" fmla="*/ 83 w 155"/>
              <a:gd name="T57" fmla="*/ 83 h 132"/>
              <a:gd name="T58" fmla="*/ 81 w 155"/>
              <a:gd name="T59" fmla="*/ 83 h 132"/>
              <a:gd name="T60" fmla="*/ 78 w 155"/>
              <a:gd name="T61" fmla="*/ 83 h 132"/>
              <a:gd name="T62" fmla="*/ 77 w 155"/>
              <a:gd name="T63" fmla="*/ 83 h 132"/>
              <a:gd name="T64" fmla="*/ 74 w 155"/>
              <a:gd name="T65" fmla="*/ 83 h 132"/>
              <a:gd name="T66" fmla="*/ 72 w 155"/>
              <a:gd name="T67" fmla="*/ 83 h 132"/>
              <a:gd name="T68" fmla="*/ 69 w 155"/>
              <a:gd name="T69" fmla="*/ 83 h 132"/>
              <a:gd name="T70" fmla="*/ 104 w 155"/>
              <a:gd name="T71" fmla="*/ 83 h 132"/>
              <a:gd name="T72" fmla="*/ 70 w 155"/>
              <a:gd name="T73" fmla="*/ 112 h 132"/>
              <a:gd name="T74" fmla="*/ 72 w 155"/>
              <a:gd name="T75" fmla="*/ 112 h 132"/>
              <a:gd name="T76" fmla="*/ 75 w 155"/>
              <a:gd name="T77" fmla="*/ 112 h 132"/>
              <a:gd name="T78" fmla="*/ 77 w 155"/>
              <a:gd name="T79" fmla="*/ 112 h 132"/>
              <a:gd name="T80" fmla="*/ 79 w 155"/>
              <a:gd name="T81" fmla="*/ 112 h 132"/>
              <a:gd name="T82" fmla="*/ 81 w 155"/>
              <a:gd name="T83" fmla="*/ 112 h 132"/>
              <a:gd name="T84" fmla="*/ 84 w 155"/>
              <a:gd name="T85" fmla="*/ 112 h 132"/>
              <a:gd name="T86" fmla="*/ 86 w 155"/>
              <a:gd name="T87" fmla="*/ 112 h 132"/>
              <a:gd name="T88" fmla="*/ 109 w 155"/>
              <a:gd name="T89" fmla="*/ 112 h 132"/>
              <a:gd name="T90" fmla="*/ 86 w 155"/>
              <a:gd name="T91" fmla="*/ 89 h 132"/>
              <a:gd name="T92" fmla="*/ 84 w 155"/>
              <a:gd name="T93" fmla="*/ 89 h 132"/>
              <a:gd name="T94" fmla="*/ 82 w 155"/>
              <a:gd name="T95" fmla="*/ 89 h 132"/>
              <a:gd name="T96" fmla="*/ 80 w 155"/>
              <a:gd name="T97" fmla="*/ 89 h 132"/>
              <a:gd name="T98" fmla="*/ 77 w 155"/>
              <a:gd name="T99" fmla="*/ 89 h 132"/>
              <a:gd name="T100" fmla="*/ 75 w 155"/>
              <a:gd name="T101" fmla="*/ 89 h 132"/>
              <a:gd name="T102" fmla="*/ 73 w 155"/>
              <a:gd name="T103" fmla="*/ 89 h 132"/>
              <a:gd name="T104" fmla="*/ 71 w 155"/>
              <a:gd name="T105" fmla="*/ 89 h 132"/>
              <a:gd name="T106" fmla="*/ 77 w 155"/>
              <a:gd name="T107" fmla="*/ 51 h 132"/>
              <a:gd name="T108" fmla="*/ 0 w 155"/>
              <a:gd name="T109" fmla="*/ 48 h 132"/>
              <a:gd name="T110" fmla="*/ 153 w 155"/>
              <a:gd name="T111" fmla="*/ 29 h 132"/>
              <a:gd name="T112" fmla="*/ 146 w 155"/>
              <a:gd name="T113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5" h="132">
                <a:moveTo>
                  <a:pt x="6" y="46"/>
                </a:moveTo>
                <a:cubicBezTo>
                  <a:pt x="77" y="46"/>
                  <a:pt x="77" y="46"/>
                  <a:pt x="77" y="46"/>
                </a:cubicBezTo>
                <a:cubicBezTo>
                  <a:pt x="149" y="46"/>
                  <a:pt x="149" y="46"/>
                  <a:pt x="149" y="46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77" y="7"/>
                  <a:pt x="77" y="7"/>
                  <a:pt x="77" y="7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46"/>
                  <a:pt x="6" y="46"/>
                  <a:pt x="6" y="46"/>
                </a:cubicBezTo>
                <a:close/>
                <a:moveTo>
                  <a:pt x="101" y="95"/>
                </a:moveTo>
                <a:cubicBezTo>
                  <a:pt x="103" y="95"/>
                  <a:pt x="104" y="96"/>
                  <a:pt x="106" y="97"/>
                </a:cubicBezTo>
                <a:cubicBezTo>
                  <a:pt x="106" y="97"/>
                  <a:pt x="106" y="97"/>
                  <a:pt x="106" y="97"/>
                </a:cubicBezTo>
                <a:cubicBezTo>
                  <a:pt x="106" y="97"/>
                  <a:pt x="106" y="97"/>
                  <a:pt x="106" y="97"/>
                </a:cubicBezTo>
                <a:cubicBezTo>
                  <a:pt x="107" y="98"/>
                  <a:pt x="108" y="100"/>
                  <a:pt x="108" y="102"/>
                </a:cubicBezTo>
                <a:cubicBezTo>
                  <a:pt x="108" y="104"/>
                  <a:pt x="107" y="106"/>
                  <a:pt x="106" y="107"/>
                </a:cubicBezTo>
                <a:cubicBezTo>
                  <a:pt x="104" y="108"/>
                  <a:pt x="103" y="109"/>
                  <a:pt x="101" y="109"/>
                </a:cubicBezTo>
                <a:cubicBezTo>
                  <a:pt x="99" y="109"/>
                  <a:pt x="97" y="108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5" y="106"/>
                  <a:pt x="94" y="104"/>
                  <a:pt x="94" y="102"/>
                </a:cubicBezTo>
                <a:cubicBezTo>
                  <a:pt x="94" y="100"/>
                  <a:pt x="95" y="98"/>
                  <a:pt x="96" y="97"/>
                </a:cubicBezTo>
                <a:cubicBezTo>
                  <a:pt x="96" y="97"/>
                  <a:pt x="96" y="97"/>
                  <a:pt x="96" y="97"/>
                </a:cubicBezTo>
                <a:cubicBezTo>
                  <a:pt x="97" y="96"/>
                  <a:pt x="99" y="95"/>
                  <a:pt x="101" y="95"/>
                </a:cubicBezTo>
                <a:close/>
                <a:moveTo>
                  <a:pt x="103" y="100"/>
                </a:moveTo>
                <a:cubicBezTo>
                  <a:pt x="102" y="100"/>
                  <a:pt x="101" y="99"/>
                  <a:pt x="101" y="99"/>
                </a:cubicBezTo>
                <a:cubicBezTo>
                  <a:pt x="100" y="99"/>
                  <a:pt x="99" y="100"/>
                  <a:pt x="99" y="100"/>
                </a:cubicBezTo>
                <a:cubicBezTo>
                  <a:pt x="99" y="100"/>
                  <a:pt x="99" y="100"/>
                  <a:pt x="99" y="100"/>
                </a:cubicBezTo>
                <a:cubicBezTo>
                  <a:pt x="98" y="101"/>
                  <a:pt x="98" y="101"/>
                  <a:pt x="98" y="102"/>
                </a:cubicBezTo>
                <a:cubicBezTo>
                  <a:pt x="98" y="103"/>
                  <a:pt x="98" y="103"/>
                  <a:pt x="99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104"/>
                  <a:pt x="100" y="105"/>
                  <a:pt x="101" y="105"/>
                </a:cubicBezTo>
                <a:cubicBezTo>
                  <a:pt x="101" y="105"/>
                  <a:pt x="102" y="104"/>
                  <a:pt x="103" y="104"/>
                </a:cubicBezTo>
                <a:cubicBezTo>
                  <a:pt x="103" y="103"/>
                  <a:pt x="103" y="103"/>
                  <a:pt x="103" y="102"/>
                </a:cubicBezTo>
                <a:cubicBezTo>
                  <a:pt x="103" y="101"/>
                  <a:pt x="103" y="101"/>
                  <a:pt x="103" y="100"/>
                </a:cubicBezTo>
                <a:cubicBezTo>
                  <a:pt x="103" y="100"/>
                  <a:pt x="103" y="100"/>
                  <a:pt x="103" y="100"/>
                </a:cubicBezTo>
                <a:close/>
                <a:moveTo>
                  <a:pt x="109" y="118"/>
                </a:moveTo>
                <a:cubicBezTo>
                  <a:pt x="111" y="118"/>
                  <a:pt x="111" y="118"/>
                  <a:pt x="111" y="118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6" y="111"/>
                  <a:pt x="117" y="106"/>
                  <a:pt x="117" y="101"/>
                </a:cubicBezTo>
                <a:cubicBezTo>
                  <a:pt x="117" y="96"/>
                  <a:pt x="116" y="91"/>
                  <a:pt x="114" y="85"/>
                </a:cubicBezTo>
                <a:cubicBezTo>
                  <a:pt x="113" y="83"/>
                  <a:pt x="113" y="83"/>
                  <a:pt x="113" y="83"/>
                </a:cubicBezTo>
                <a:cubicBezTo>
                  <a:pt x="111" y="83"/>
                  <a:pt x="111" y="83"/>
                  <a:pt x="111" y="83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6"/>
                  <a:pt x="52" y="66"/>
                  <a:pt x="52" y="66"/>
                </a:cubicBezTo>
                <a:cubicBezTo>
                  <a:pt x="47" y="83"/>
                  <a:pt x="47" y="83"/>
                  <a:pt x="47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3" y="85"/>
                  <a:pt x="43" y="85"/>
                  <a:pt x="43" y="85"/>
                </a:cubicBezTo>
                <a:cubicBezTo>
                  <a:pt x="41" y="91"/>
                  <a:pt x="40" y="96"/>
                  <a:pt x="40" y="101"/>
                </a:cubicBezTo>
                <a:cubicBezTo>
                  <a:pt x="40" y="106"/>
                  <a:pt x="41" y="111"/>
                  <a:pt x="43" y="116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6" y="118"/>
                  <a:pt x="46" y="118"/>
                  <a:pt x="46" y="118"/>
                </a:cubicBezTo>
                <a:cubicBezTo>
                  <a:pt x="46" y="118"/>
                  <a:pt x="46" y="118"/>
                  <a:pt x="46" y="118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7"/>
                  <a:pt x="47" y="129"/>
                  <a:pt x="48" y="130"/>
                </a:cubicBezTo>
                <a:cubicBezTo>
                  <a:pt x="49" y="131"/>
                  <a:pt x="51" y="132"/>
                  <a:pt x="53" y="132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61" y="132"/>
                  <a:pt x="63" y="131"/>
                  <a:pt x="64" y="130"/>
                </a:cubicBezTo>
                <a:cubicBezTo>
                  <a:pt x="65" y="129"/>
                  <a:pt x="66" y="127"/>
                  <a:pt x="66" y="126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9" y="118"/>
                  <a:pt x="69" y="118"/>
                  <a:pt x="69" y="118"/>
                </a:cubicBezTo>
                <a:cubicBezTo>
                  <a:pt x="69" y="118"/>
                  <a:pt x="69" y="118"/>
                  <a:pt x="69" y="11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5" y="118"/>
                  <a:pt x="75" y="118"/>
                  <a:pt x="75" y="118"/>
                </a:cubicBezTo>
                <a:cubicBezTo>
                  <a:pt x="75" y="118"/>
                  <a:pt x="75" y="118"/>
                  <a:pt x="75" y="118"/>
                </a:cubicBezTo>
                <a:cubicBezTo>
                  <a:pt x="75" y="118"/>
                  <a:pt x="75" y="118"/>
                  <a:pt x="75" y="118"/>
                </a:cubicBezTo>
                <a:cubicBezTo>
                  <a:pt x="75" y="118"/>
                  <a:pt x="75" y="118"/>
                  <a:pt x="75" y="118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2" y="118"/>
                  <a:pt x="82" y="118"/>
                  <a:pt x="82" y="118"/>
                </a:cubicBezTo>
                <a:cubicBezTo>
                  <a:pt x="82" y="118"/>
                  <a:pt x="82" y="118"/>
                  <a:pt x="82" y="118"/>
                </a:cubicBezTo>
                <a:cubicBezTo>
                  <a:pt x="82" y="118"/>
                  <a:pt x="82" y="118"/>
                  <a:pt x="82" y="118"/>
                </a:cubicBezTo>
                <a:cubicBezTo>
                  <a:pt x="82" y="118"/>
                  <a:pt x="82" y="118"/>
                  <a:pt x="82" y="118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7"/>
                  <a:pt x="91" y="129"/>
                  <a:pt x="92" y="130"/>
                </a:cubicBezTo>
                <a:cubicBezTo>
                  <a:pt x="93" y="131"/>
                  <a:pt x="95" y="132"/>
                  <a:pt x="96" y="132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5" y="132"/>
                  <a:pt x="106" y="131"/>
                  <a:pt x="108" y="130"/>
                </a:cubicBezTo>
                <a:cubicBezTo>
                  <a:pt x="109" y="129"/>
                  <a:pt x="109" y="127"/>
                  <a:pt x="109" y="126"/>
                </a:cubicBezTo>
                <a:cubicBezTo>
                  <a:pt x="109" y="118"/>
                  <a:pt x="109" y="118"/>
                  <a:pt x="109" y="118"/>
                </a:cubicBezTo>
                <a:close/>
                <a:moveTo>
                  <a:pt x="104" y="121"/>
                </a:moveTo>
                <a:cubicBezTo>
                  <a:pt x="104" y="126"/>
                  <a:pt x="104" y="126"/>
                  <a:pt x="104" y="126"/>
                </a:cubicBezTo>
                <a:cubicBezTo>
                  <a:pt x="104" y="126"/>
                  <a:pt x="104" y="126"/>
                  <a:pt x="103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104" y="121"/>
                  <a:pt x="104" y="121"/>
                  <a:pt x="104" y="121"/>
                </a:cubicBezTo>
                <a:close/>
                <a:moveTo>
                  <a:pt x="65" y="106"/>
                </a:moveTo>
                <a:cubicBezTo>
                  <a:pt x="93" y="106"/>
                  <a:pt x="93" y="106"/>
                  <a:pt x="93" y="106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06"/>
                  <a:pt x="65" y="106"/>
                  <a:pt x="65" y="106"/>
                </a:cubicBezTo>
                <a:close/>
                <a:moveTo>
                  <a:pt x="65" y="94"/>
                </a:moveTo>
                <a:cubicBezTo>
                  <a:pt x="93" y="94"/>
                  <a:pt x="93" y="94"/>
                  <a:pt x="93" y="94"/>
                </a:cubicBezTo>
                <a:cubicBezTo>
                  <a:pt x="93" y="98"/>
                  <a:pt x="93" y="98"/>
                  <a:pt x="93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65" y="94"/>
                  <a:pt x="65" y="94"/>
                  <a:pt x="65" y="94"/>
                </a:cubicBezTo>
                <a:close/>
                <a:moveTo>
                  <a:pt x="65" y="100"/>
                </a:moveTo>
                <a:cubicBezTo>
                  <a:pt x="93" y="100"/>
                  <a:pt x="93" y="100"/>
                  <a:pt x="93" y="100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100"/>
                  <a:pt x="65" y="100"/>
                  <a:pt x="65" y="100"/>
                </a:cubicBezTo>
                <a:close/>
                <a:moveTo>
                  <a:pt x="56" y="95"/>
                </a:moveTo>
                <a:cubicBezTo>
                  <a:pt x="58" y="95"/>
                  <a:pt x="59" y="96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62" y="98"/>
                  <a:pt x="63" y="100"/>
                  <a:pt x="63" y="102"/>
                </a:cubicBezTo>
                <a:cubicBezTo>
                  <a:pt x="63" y="104"/>
                  <a:pt x="62" y="106"/>
                  <a:pt x="61" y="107"/>
                </a:cubicBezTo>
                <a:cubicBezTo>
                  <a:pt x="60" y="108"/>
                  <a:pt x="58" y="109"/>
                  <a:pt x="56" y="109"/>
                </a:cubicBezTo>
                <a:cubicBezTo>
                  <a:pt x="54" y="109"/>
                  <a:pt x="52" y="108"/>
                  <a:pt x="51" y="107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0" y="106"/>
                  <a:pt x="49" y="104"/>
                  <a:pt x="49" y="102"/>
                </a:cubicBezTo>
                <a:cubicBezTo>
                  <a:pt x="49" y="100"/>
                  <a:pt x="50" y="98"/>
                  <a:pt x="51" y="97"/>
                </a:cubicBezTo>
                <a:cubicBezTo>
                  <a:pt x="52" y="96"/>
                  <a:pt x="54" y="95"/>
                  <a:pt x="56" y="95"/>
                </a:cubicBezTo>
                <a:close/>
                <a:moveTo>
                  <a:pt x="58" y="100"/>
                </a:move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2"/>
                </a:cubicBezTo>
                <a:cubicBezTo>
                  <a:pt x="58" y="103"/>
                  <a:pt x="58" y="103"/>
                  <a:pt x="58" y="104"/>
                </a:cubicBezTo>
                <a:cubicBezTo>
                  <a:pt x="57" y="104"/>
                  <a:pt x="57" y="105"/>
                  <a:pt x="56" y="105"/>
                </a:cubicBezTo>
                <a:cubicBezTo>
                  <a:pt x="55" y="105"/>
                  <a:pt x="54" y="104"/>
                  <a:pt x="54" y="104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54" y="103"/>
                  <a:pt x="53" y="103"/>
                  <a:pt x="53" y="102"/>
                </a:cubicBezTo>
                <a:cubicBezTo>
                  <a:pt x="53" y="101"/>
                  <a:pt x="54" y="101"/>
                  <a:pt x="54" y="100"/>
                </a:cubicBezTo>
                <a:cubicBezTo>
                  <a:pt x="54" y="100"/>
                  <a:pt x="55" y="99"/>
                  <a:pt x="56" y="99"/>
                </a:cubicBezTo>
                <a:cubicBezTo>
                  <a:pt x="57" y="99"/>
                  <a:pt x="57" y="100"/>
                  <a:pt x="58" y="100"/>
                </a:cubicBezTo>
                <a:close/>
                <a:moveTo>
                  <a:pt x="60" y="121"/>
                </a:moveTo>
                <a:cubicBezTo>
                  <a:pt x="60" y="126"/>
                  <a:pt x="60" y="126"/>
                  <a:pt x="60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26"/>
                  <a:pt x="60" y="126"/>
                  <a:pt x="59" y="126"/>
                </a:cubicBezTo>
                <a:cubicBezTo>
                  <a:pt x="53" y="126"/>
                  <a:pt x="53" y="126"/>
                  <a:pt x="53" y="126"/>
                </a:cubicBezTo>
                <a:cubicBezTo>
                  <a:pt x="53" y="126"/>
                  <a:pt x="52" y="126"/>
                  <a:pt x="52" y="126"/>
                </a:cubicBezTo>
                <a:cubicBezTo>
                  <a:pt x="52" y="126"/>
                  <a:pt x="52" y="126"/>
                  <a:pt x="52" y="126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60" y="121"/>
                  <a:pt x="60" y="121"/>
                  <a:pt x="60" y="121"/>
                </a:cubicBezTo>
                <a:close/>
                <a:moveTo>
                  <a:pt x="104" y="83"/>
                </a:moveTo>
                <a:cubicBezTo>
                  <a:pt x="88" y="83"/>
                  <a:pt x="88" y="83"/>
                  <a:pt x="88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7" y="83"/>
                  <a:pt x="87" y="83"/>
                  <a:pt x="87" y="83"/>
                </a:cubicBezTo>
                <a:cubicBezTo>
                  <a:pt x="87" y="83"/>
                  <a:pt x="87" y="83"/>
                  <a:pt x="87" y="83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83"/>
                  <a:pt x="86" y="83"/>
                  <a:pt x="86" y="83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3"/>
                  <a:pt x="85" y="83"/>
                  <a:pt x="85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79" y="83"/>
                  <a:pt x="79" y="83"/>
                  <a:pt x="79" y="83"/>
                </a:cubicBezTo>
                <a:cubicBezTo>
                  <a:pt x="79" y="83"/>
                  <a:pt x="79" y="83"/>
                  <a:pt x="79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4" y="83"/>
                  <a:pt x="74" y="83"/>
                  <a:pt x="74" y="83"/>
                </a:cubicBezTo>
                <a:cubicBezTo>
                  <a:pt x="74" y="83"/>
                  <a:pt x="74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3"/>
                  <a:pt x="71" y="83"/>
                  <a:pt x="71" y="83"/>
                </a:cubicBezTo>
                <a:cubicBezTo>
                  <a:pt x="70" y="83"/>
                  <a:pt x="70" y="83"/>
                  <a:pt x="70" y="83"/>
                </a:cubicBezTo>
                <a:cubicBezTo>
                  <a:pt x="70" y="83"/>
                  <a:pt x="70" y="83"/>
                  <a:pt x="70" y="83"/>
                </a:cubicBezTo>
                <a:cubicBezTo>
                  <a:pt x="69" y="83"/>
                  <a:pt x="69" y="83"/>
                  <a:pt x="69" y="83"/>
                </a:cubicBezTo>
                <a:cubicBezTo>
                  <a:pt x="69" y="83"/>
                  <a:pt x="69" y="83"/>
                  <a:pt x="69" y="83"/>
                </a:cubicBezTo>
                <a:cubicBezTo>
                  <a:pt x="53" y="83"/>
                  <a:pt x="53" y="83"/>
                  <a:pt x="53" y="83"/>
                </a:cubicBezTo>
                <a:cubicBezTo>
                  <a:pt x="57" y="70"/>
                  <a:pt x="57" y="70"/>
                  <a:pt x="57" y="70"/>
                </a:cubicBezTo>
                <a:cubicBezTo>
                  <a:pt x="77" y="70"/>
                  <a:pt x="77" y="70"/>
                  <a:pt x="77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4" y="83"/>
                  <a:pt x="104" y="83"/>
                  <a:pt x="104" y="83"/>
                </a:cubicBezTo>
                <a:close/>
                <a:moveTo>
                  <a:pt x="69" y="89"/>
                </a:moveTo>
                <a:cubicBezTo>
                  <a:pt x="48" y="89"/>
                  <a:pt x="48" y="89"/>
                  <a:pt x="48" y="89"/>
                </a:cubicBezTo>
                <a:cubicBezTo>
                  <a:pt x="46" y="93"/>
                  <a:pt x="46" y="97"/>
                  <a:pt x="46" y="101"/>
                </a:cubicBezTo>
                <a:cubicBezTo>
                  <a:pt x="46" y="105"/>
                  <a:pt x="47" y="109"/>
                  <a:pt x="48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10" y="109"/>
                  <a:pt x="111" y="105"/>
                  <a:pt x="111" y="101"/>
                </a:cubicBezTo>
                <a:cubicBezTo>
                  <a:pt x="111" y="97"/>
                  <a:pt x="111" y="93"/>
                  <a:pt x="109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7" y="89"/>
                  <a:pt x="87" y="89"/>
                  <a:pt x="87" y="89"/>
                </a:cubicBezTo>
                <a:cubicBezTo>
                  <a:pt x="87" y="89"/>
                  <a:pt x="87" y="89"/>
                  <a:pt x="87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89"/>
                  <a:pt x="86" y="89"/>
                  <a:pt x="86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89"/>
                  <a:pt x="79" y="89"/>
                  <a:pt x="79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6" y="89"/>
                  <a:pt x="76" y="89"/>
                  <a:pt x="76" y="89"/>
                </a:cubicBezTo>
                <a:cubicBezTo>
                  <a:pt x="76" y="89"/>
                  <a:pt x="76" y="89"/>
                  <a:pt x="76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4" y="89"/>
                  <a:pt x="74" y="89"/>
                  <a:pt x="74" y="89"/>
                </a:cubicBezTo>
                <a:cubicBezTo>
                  <a:pt x="74" y="89"/>
                  <a:pt x="74" y="89"/>
                  <a:pt x="74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89"/>
                  <a:pt x="69" y="89"/>
                  <a:pt x="69" y="89"/>
                </a:cubicBezTo>
                <a:cubicBezTo>
                  <a:pt x="69" y="89"/>
                  <a:pt x="69" y="89"/>
                  <a:pt x="69" y="89"/>
                </a:cubicBezTo>
                <a:close/>
                <a:moveTo>
                  <a:pt x="137" y="132"/>
                </a:moveTo>
                <a:cubicBezTo>
                  <a:pt x="137" y="51"/>
                  <a:pt x="137" y="51"/>
                  <a:pt x="13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132"/>
                  <a:pt x="17" y="132"/>
                  <a:pt x="17" y="132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51"/>
                  <a:pt x="8" y="51"/>
                  <a:pt x="8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76" y="1"/>
                  <a:pt x="76" y="1"/>
                  <a:pt x="76" y="1"/>
                </a:cubicBezTo>
                <a:cubicBezTo>
                  <a:pt x="77" y="0"/>
                  <a:pt x="77" y="0"/>
                  <a:pt x="77" y="0"/>
                </a:cubicBezTo>
                <a:cubicBezTo>
                  <a:pt x="78" y="1"/>
                  <a:pt x="78" y="1"/>
                  <a:pt x="78" y="1"/>
                </a:cubicBezTo>
                <a:cubicBezTo>
                  <a:pt x="153" y="29"/>
                  <a:pt x="153" y="29"/>
                  <a:pt x="153" y="29"/>
                </a:cubicBezTo>
                <a:cubicBezTo>
                  <a:pt x="155" y="30"/>
                  <a:pt x="155" y="30"/>
                  <a:pt x="155" y="30"/>
                </a:cubicBezTo>
                <a:cubicBezTo>
                  <a:pt x="155" y="32"/>
                  <a:pt x="155" y="32"/>
                  <a:pt x="155" y="32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152" y="51"/>
                  <a:pt x="152" y="51"/>
                  <a:pt x="152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6" y="132"/>
                  <a:pt x="146" y="132"/>
                  <a:pt x="146" y="132"/>
                </a:cubicBezTo>
                <a:lnTo>
                  <a:pt x="137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936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 autoUpdateAnimBg="0"/>
      <p:bldP spid="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19320" y="3714032"/>
            <a:ext cx="64420" cy="25304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15753" y="3907292"/>
            <a:ext cx="2322980" cy="2170949"/>
            <a:chOff x="6152971" y="3917886"/>
            <a:chExt cx="2322980" cy="2170949"/>
          </a:xfrm>
        </p:grpSpPr>
        <p:grpSp>
          <p:nvGrpSpPr>
            <p:cNvPr id="2" name="组合 1"/>
            <p:cNvGrpSpPr/>
            <p:nvPr/>
          </p:nvGrpSpPr>
          <p:grpSpPr>
            <a:xfrm>
              <a:off x="6152971" y="3917886"/>
              <a:ext cx="2322980" cy="2170949"/>
              <a:chOff x="5660944" y="3218906"/>
              <a:chExt cx="3108608" cy="2905160"/>
            </a:xfrm>
          </p:grpSpPr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5660944" y="3218906"/>
                <a:ext cx="3108608" cy="2905160"/>
              </a:xfrm>
              <a:custGeom>
                <a:avLst/>
                <a:gdLst>
                  <a:gd name="T0" fmla="*/ 228 w 252"/>
                  <a:gd name="T1" fmla="*/ 57 h 236"/>
                  <a:gd name="T2" fmla="*/ 166 w 252"/>
                  <a:gd name="T3" fmla="*/ 184 h 236"/>
                  <a:gd name="T4" fmla="*/ 26 w 252"/>
                  <a:gd name="T5" fmla="*/ 178 h 236"/>
                  <a:gd name="T6" fmla="*/ 86 w 252"/>
                  <a:gd name="T7" fmla="*/ 52 h 236"/>
                  <a:gd name="T8" fmla="*/ 228 w 252"/>
                  <a:gd name="T9" fmla="*/ 5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236">
                    <a:moveTo>
                      <a:pt x="228" y="57"/>
                    </a:moveTo>
                    <a:cubicBezTo>
                      <a:pt x="228" y="57"/>
                      <a:pt x="252" y="132"/>
                      <a:pt x="166" y="184"/>
                    </a:cubicBezTo>
                    <a:cubicBezTo>
                      <a:pt x="80" y="236"/>
                      <a:pt x="26" y="178"/>
                      <a:pt x="26" y="178"/>
                    </a:cubicBezTo>
                    <a:cubicBezTo>
                      <a:pt x="26" y="178"/>
                      <a:pt x="0" y="104"/>
                      <a:pt x="86" y="52"/>
                    </a:cubicBezTo>
                    <a:cubicBezTo>
                      <a:pt x="173" y="0"/>
                      <a:pt x="228" y="57"/>
                      <a:pt x="228" y="5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6007495" y="3624076"/>
                <a:ext cx="2429301" cy="2094819"/>
              </a:xfrm>
              <a:custGeom>
                <a:avLst/>
                <a:gdLst>
                  <a:gd name="T0" fmla="*/ 4 w 197"/>
                  <a:gd name="T1" fmla="*/ 142 h 170"/>
                  <a:gd name="T2" fmla="*/ 3 w 197"/>
                  <a:gd name="T3" fmla="*/ 103 h 170"/>
                  <a:gd name="T4" fmla="*/ 62 w 197"/>
                  <a:gd name="T5" fmla="*/ 26 h 170"/>
                  <a:gd name="T6" fmla="*/ 159 w 197"/>
                  <a:gd name="T7" fmla="*/ 9 h 170"/>
                  <a:gd name="T8" fmla="*/ 193 w 197"/>
                  <a:gd name="T9" fmla="*/ 28 h 170"/>
                  <a:gd name="T10" fmla="*/ 194 w 197"/>
                  <a:gd name="T11" fmla="*/ 67 h 170"/>
                  <a:gd name="T12" fmla="*/ 134 w 197"/>
                  <a:gd name="T13" fmla="*/ 144 h 170"/>
                  <a:gd name="T14" fmla="*/ 38 w 197"/>
                  <a:gd name="T15" fmla="*/ 161 h 170"/>
                  <a:gd name="T16" fmla="*/ 4 w 197"/>
                  <a:gd name="T17" fmla="*/ 14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70">
                    <a:moveTo>
                      <a:pt x="4" y="142"/>
                    </a:moveTo>
                    <a:cubicBezTo>
                      <a:pt x="3" y="137"/>
                      <a:pt x="0" y="122"/>
                      <a:pt x="3" y="103"/>
                    </a:cubicBezTo>
                    <a:cubicBezTo>
                      <a:pt x="9" y="72"/>
                      <a:pt x="29" y="46"/>
                      <a:pt x="62" y="26"/>
                    </a:cubicBezTo>
                    <a:cubicBezTo>
                      <a:pt x="96" y="5"/>
                      <a:pt x="128" y="0"/>
                      <a:pt x="159" y="9"/>
                    </a:cubicBezTo>
                    <a:cubicBezTo>
                      <a:pt x="177" y="14"/>
                      <a:pt x="189" y="24"/>
                      <a:pt x="193" y="28"/>
                    </a:cubicBezTo>
                    <a:cubicBezTo>
                      <a:pt x="195" y="33"/>
                      <a:pt x="197" y="48"/>
                      <a:pt x="194" y="67"/>
                    </a:cubicBezTo>
                    <a:cubicBezTo>
                      <a:pt x="188" y="98"/>
                      <a:pt x="168" y="124"/>
                      <a:pt x="134" y="144"/>
                    </a:cubicBezTo>
                    <a:cubicBezTo>
                      <a:pt x="100" y="165"/>
                      <a:pt x="68" y="170"/>
                      <a:pt x="38" y="161"/>
                    </a:cubicBezTo>
                    <a:cubicBezTo>
                      <a:pt x="19" y="155"/>
                      <a:pt x="8" y="145"/>
                      <a:pt x="4" y="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7697143" y="3908558"/>
                <a:ext cx="751721" cy="479308"/>
              </a:xfrm>
              <a:custGeom>
                <a:avLst/>
                <a:gdLst>
                  <a:gd name="T0" fmla="*/ 436 w 436"/>
                  <a:gd name="T1" fmla="*/ 28 h 278"/>
                  <a:gd name="T2" fmla="*/ 0 w 436"/>
                  <a:gd name="T3" fmla="*/ 278 h 278"/>
                  <a:gd name="T4" fmla="*/ 422 w 436"/>
                  <a:gd name="T5" fmla="*/ 0 h 278"/>
                  <a:gd name="T6" fmla="*/ 436 w 436"/>
                  <a:gd name="T7" fmla="*/ 2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6" h="278">
                    <a:moveTo>
                      <a:pt x="436" y="28"/>
                    </a:moveTo>
                    <a:lnTo>
                      <a:pt x="0" y="278"/>
                    </a:lnTo>
                    <a:lnTo>
                      <a:pt x="422" y="0"/>
                    </a:lnTo>
                    <a:lnTo>
                      <a:pt x="436" y="2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Line 56"/>
              <p:cNvSpPr>
                <a:spLocks noChangeShapeType="1"/>
              </p:cNvSpPr>
              <p:nvPr/>
            </p:nvSpPr>
            <p:spPr bwMode="auto">
              <a:xfrm flipV="1">
                <a:off x="8276451" y="3822351"/>
                <a:ext cx="24138" cy="208620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Line 57"/>
              <p:cNvSpPr>
                <a:spLocks noChangeShapeType="1"/>
              </p:cNvSpPr>
              <p:nvPr/>
            </p:nvSpPr>
            <p:spPr bwMode="auto">
              <a:xfrm flipV="1">
                <a:off x="8154038" y="3760283"/>
                <a:ext cx="36207" cy="344826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Line 58"/>
              <p:cNvSpPr>
                <a:spLocks noChangeShapeType="1"/>
              </p:cNvSpPr>
              <p:nvPr/>
            </p:nvSpPr>
            <p:spPr bwMode="auto">
              <a:xfrm flipV="1">
                <a:off x="8029900" y="3698214"/>
                <a:ext cx="50000" cy="481033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 flipV="1">
                <a:off x="7907487" y="3662007"/>
                <a:ext cx="48276" cy="591377"/>
              </a:xfrm>
              <a:prstGeom prst="line">
                <a:avLst/>
              </a:prstGeom>
              <a:noFill/>
              <a:ln w="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>
                <a:off x="8276451" y="4030971"/>
                <a:ext cx="198275" cy="86207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Line 61"/>
              <p:cNvSpPr>
                <a:spLocks noChangeShapeType="1"/>
              </p:cNvSpPr>
              <p:nvPr/>
            </p:nvSpPr>
            <p:spPr bwMode="auto">
              <a:xfrm>
                <a:off x="8154038" y="4105109"/>
                <a:ext cx="332757" cy="134482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Line 62"/>
              <p:cNvSpPr>
                <a:spLocks noChangeShapeType="1"/>
              </p:cNvSpPr>
              <p:nvPr/>
            </p:nvSpPr>
            <p:spPr bwMode="auto">
              <a:xfrm>
                <a:off x="8029900" y="4179247"/>
                <a:ext cx="444826" cy="184482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Line 63"/>
              <p:cNvSpPr>
                <a:spLocks noChangeShapeType="1"/>
              </p:cNvSpPr>
              <p:nvPr/>
            </p:nvSpPr>
            <p:spPr bwMode="auto">
              <a:xfrm>
                <a:off x="7907487" y="4253384"/>
                <a:ext cx="553446" cy="232758"/>
              </a:xfrm>
              <a:prstGeom prst="line">
                <a:avLst/>
              </a:prstGeom>
              <a:noFill/>
              <a:ln w="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6328183" y="4658555"/>
                <a:ext cx="282757" cy="431033"/>
              </a:xfrm>
              <a:custGeom>
                <a:avLst/>
                <a:gdLst>
                  <a:gd name="T0" fmla="*/ 6 w 23"/>
                  <a:gd name="T1" fmla="*/ 29 h 35"/>
                  <a:gd name="T2" fmla="*/ 10 w 23"/>
                  <a:gd name="T3" fmla="*/ 32 h 35"/>
                  <a:gd name="T4" fmla="*/ 15 w 23"/>
                  <a:gd name="T5" fmla="*/ 24 h 35"/>
                  <a:gd name="T6" fmla="*/ 9 w 23"/>
                  <a:gd name="T7" fmla="*/ 16 h 35"/>
                  <a:gd name="T8" fmla="*/ 17 w 23"/>
                  <a:gd name="T9" fmla="*/ 6 h 35"/>
                  <a:gd name="T10" fmla="*/ 14 w 23"/>
                  <a:gd name="T11" fmla="*/ 3 h 35"/>
                  <a:gd name="T12" fmla="*/ 10 w 23"/>
                  <a:gd name="T13" fmla="*/ 6 h 35"/>
                  <a:gd name="T14" fmla="*/ 12 w 23"/>
                  <a:gd name="T15" fmla="*/ 10 h 35"/>
                  <a:gd name="T16" fmla="*/ 8 w 23"/>
                  <a:gd name="T17" fmla="*/ 11 h 35"/>
                  <a:gd name="T18" fmla="*/ 5 w 23"/>
                  <a:gd name="T19" fmla="*/ 7 h 35"/>
                  <a:gd name="T20" fmla="*/ 15 w 23"/>
                  <a:gd name="T21" fmla="*/ 0 h 35"/>
                  <a:gd name="T22" fmla="*/ 23 w 23"/>
                  <a:gd name="T23" fmla="*/ 7 h 35"/>
                  <a:gd name="T24" fmla="*/ 17 w 23"/>
                  <a:gd name="T25" fmla="*/ 16 h 35"/>
                  <a:gd name="T26" fmla="*/ 23 w 23"/>
                  <a:gd name="T27" fmla="*/ 23 h 35"/>
                  <a:gd name="T28" fmla="*/ 11 w 23"/>
                  <a:gd name="T29" fmla="*/ 35 h 35"/>
                  <a:gd name="T30" fmla="*/ 0 w 23"/>
                  <a:gd name="T31" fmla="*/ 28 h 35"/>
                  <a:gd name="T32" fmla="*/ 6 w 23"/>
                  <a:gd name="T33" fmla="*/ 21 h 35"/>
                  <a:gd name="T34" fmla="*/ 10 w 23"/>
                  <a:gd name="T35" fmla="*/ 23 h 35"/>
                  <a:gd name="T36" fmla="*/ 6 w 23"/>
                  <a:gd name="T37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5">
                    <a:moveTo>
                      <a:pt x="6" y="29"/>
                    </a:moveTo>
                    <a:cubicBezTo>
                      <a:pt x="6" y="32"/>
                      <a:pt x="7" y="32"/>
                      <a:pt x="10" y="32"/>
                    </a:cubicBezTo>
                    <a:cubicBezTo>
                      <a:pt x="13" y="32"/>
                      <a:pt x="15" y="28"/>
                      <a:pt x="15" y="24"/>
                    </a:cubicBezTo>
                    <a:cubicBezTo>
                      <a:pt x="15" y="21"/>
                      <a:pt x="14" y="17"/>
                      <a:pt x="9" y="16"/>
                    </a:cubicBezTo>
                    <a:cubicBezTo>
                      <a:pt x="15" y="14"/>
                      <a:pt x="17" y="10"/>
                      <a:pt x="17" y="6"/>
                    </a:cubicBezTo>
                    <a:cubicBezTo>
                      <a:pt x="17" y="4"/>
                      <a:pt x="16" y="3"/>
                      <a:pt x="14" y="3"/>
                    </a:cubicBezTo>
                    <a:cubicBezTo>
                      <a:pt x="11" y="3"/>
                      <a:pt x="10" y="4"/>
                      <a:pt x="10" y="6"/>
                    </a:cubicBezTo>
                    <a:cubicBezTo>
                      <a:pt x="10" y="7"/>
                      <a:pt x="11" y="9"/>
                      <a:pt x="12" y="10"/>
                    </a:cubicBezTo>
                    <a:cubicBezTo>
                      <a:pt x="11" y="11"/>
                      <a:pt x="9" y="11"/>
                      <a:pt x="8" y="11"/>
                    </a:cubicBezTo>
                    <a:cubicBezTo>
                      <a:pt x="6" y="11"/>
                      <a:pt x="5" y="10"/>
                      <a:pt x="5" y="7"/>
                    </a:cubicBezTo>
                    <a:cubicBezTo>
                      <a:pt x="5" y="4"/>
                      <a:pt x="8" y="0"/>
                      <a:pt x="15" y="0"/>
                    </a:cubicBezTo>
                    <a:cubicBezTo>
                      <a:pt x="20" y="0"/>
                      <a:pt x="23" y="3"/>
                      <a:pt x="23" y="7"/>
                    </a:cubicBezTo>
                    <a:cubicBezTo>
                      <a:pt x="23" y="10"/>
                      <a:pt x="21" y="13"/>
                      <a:pt x="17" y="16"/>
                    </a:cubicBezTo>
                    <a:cubicBezTo>
                      <a:pt x="21" y="17"/>
                      <a:pt x="23" y="20"/>
                      <a:pt x="23" y="23"/>
                    </a:cubicBezTo>
                    <a:cubicBezTo>
                      <a:pt x="23" y="29"/>
                      <a:pt x="18" y="35"/>
                      <a:pt x="11" y="35"/>
                    </a:cubicBezTo>
                    <a:cubicBezTo>
                      <a:pt x="7" y="35"/>
                      <a:pt x="0" y="35"/>
                      <a:pt x="0" y="28"/>
                    </a:cubicBezTo>
                    <a:cubicBezTo>
                      <a:pt x="0" y="23"/>
                      <a:pt x="2" y="21"/>
                      <a:pt x="6" y="21"/>
                    </a:cubicBezTo>
                    <a:cubicBezTo>
                      <a:pt x="8" y="21"/>
                      <a:pt x="9" y="21"/>
                      <a:pt x="10" y="23"/>
                    </a:cubicBezTo>
                    <a:cubicBezTo>
                      <a:pt x="6" y="23"/>
                      <a:pt x="6" y="26"/>
                      <a:pt x="6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1" name="Rectangle 16"/>
            <p:cNvSpPr/>
            <p:nvPr/>
          </p:nvSpPr>
          <p:spPr>
            <a:xfrm rot="19811457">
              <a:off x="6833781" y="4753630"/>
              <a:ext cx="11457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254019" y="3961404"/>
            <a:ext cx="2304942" cy="2136162"/>
            <a:chOff x="4291237" y="3971998"/>
            <a:chExt cx="2304942" cy="2136162"/>
          </a:xfrm>
        </p:grpSpPr>
        <p:grpSp>
          <p:nvGrpSpPr>
            <p:cNvPr id="70" name="组合 69"/>
            <p:cNvGrpSpPr/>
            <p:nvPr/>
          </p:nvGrpSpPr>
          <p:grpSpPr>
            <a:xfrm>
              <a:off x="4291237" y="3971998"/>
              <a:ext cx="2304942" cy="2136162"/>
              <a:chOff x="3169575" y="3291319"/>
              <a:chExt cx="3084470" cy="2858609"/>
            </a:xfrm>
          </p:grpSpPr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3169575" y="3291319"/>
                <a:ext cx="3084470" cy="2858609"/>
              </a:xfrm>
              <a:custGeom>
                <a:avLst/>
                <a:gdLst>
                  <a:gd name="T0" fmla="*/ 21 w 250"/>
                  <a:gd name="T1" fmla="*/ 58 h 232"/>
                  <a:gd name="T2" fmla="*/ 162 w 250"/>
                  <a:gd name="T3" fmla="*/ 49 h 232"/>
                  <a:gd name="T4" fmla="*/ 228 w 250"/>
                  <a:gd name="T5" fmla="*/ 172 h 232"/>
                  <a:gd name="T6" fmla="*/ 88 w 250"/>
                  <a:gd name="T7" fmla="*/ 183 h 232"/>
                  <a:gd name="T8" fmla="*/ 21 w 250"/>
                  <a:gd name="T9" fmla="*/ 5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32">
                    <a:moveTo>
                      <a:pt x="21" y="58"/>
                    </a:moveTo>
                    <a:cubicBezTo>
                      <a:pt x="21" y="58"/>
                      <a:pt x="74" y="0"/>
                      <a:pt x="162" y="49"/>
                    </a:cubicBezTo>
                    <a:cubicBezTo>
                      <a:pt x="250" y="97"/>
                      <a:pt x="228" y="172"/>
                      <a:pt x="228" y="172"/>
                    </a:cubicBezTo>
                    <a:cubicBezTo>
                      <a:pt x="228" y="172"/>
                      <a:pt x="176" y="232"/>
                      <a:pt x="88" y="183"/>
                    </a:cubicBezTo>
                    <a:cubicBezTo>
                      <a:pt x="0" y="134"/>
                      <a:pt x="21" y="58"/>
                      <a:pt x="21" y="5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3428195" y="3686145"/>
                <a:ext cx="2517230" cy="2068957"/>
                <a:chOff x="3428195" y="3686145"/>
                <a:chExt cx="2517230" cy="2068957"/>
              </a:xfrm>
            </p:grpSpPr>
            <p:sp>
              <p:nvSpPr>
                <p:cNvPr id="43" name="Freeform 43"/>
                <p:cNvSpPr>
                  <a:spLocks/>
                </p:cNvSpPr>
                <p:nvPr/>
              </p:nvSpPr>
              <p:spPr bwMode="auto">
                <a:xfrm>
                  <a:off x="3466125" y="3686145"/>
                  <a:ext cx="2479300" cy="2068957"/>
                </a:xfrm>
                <a:custGeom>
                  <a:avLst/>
                  <a:gdLst>
                    <a:gd name="T0" fmla="*/ 197 w 201"/>
                    <a:gd name="T1" fmla="*/ 137 h 168"/>
                    <a:gd name="T2" fmla="*/ 164 w 201"/>
                    <a:gd name="T3" fmla="*/ 157 h 168"/>
                    <a:gd name="T4" fmla="*/ 68 w 201"/>
                    <a:gd name="T5" fmla="*/ 145 h 168"/>
                    <a:gd name="T6" fmla="*/ 5 w 201"/>
                    <a:gd name="T7" fmla="*/ 69 h 168"/>
                    <a:gd name="T8" fmla="*/ 4 w 201"/>
                    <a:gd name="T9" fmla="*/ 30 h 168"/>
                    <a:gd name="T10" fmla="*/ 38 w 201"/>
                    <a:gd name="T11" fmla="*/ 10 h 168"/>
                    <a:gd name="T12" fmla="*/ 135 w 201"/>
                    <a:gd name="T13" fmla="*/ 23 h 168"/>
                    <a:gd name="T14" fmla="*/ 197 w 201"/>
                    <a:gd name="T15" fmla="*/ 98 h 168"/>
                    <a:gd name="T16" fmla="*/ 197 w 201"/>
                    <a:gd name="T17" fmla="*/ 137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1" h="168">
                      <a:moveTo>
                        <a:pt x="197" y="137"/>
                      </a:moveTo>
                      <a:cubicBezTo>
                        <a:pt x="193" y="141"/>
                        <a:pt x="182" y="151"/>
                        <a:pt x="164" y="157"/>
                      </a:cubicBezTo>
                      <a:cubicBezTo>
                        <a:pt x="134" y="168"/>
                        <a:pt x="102" y="164"/>
                        <a:pt x="68" y="145"/>
                      </a:cubicBezTo>
                      <a:cubicBezTo>
                        <a:pt x="33" y="126"/>
                        <a:pt x="12" y="100"/>
                        <a:pt x="5" y="69"/>
                      </a:cubicBezTo>
                      <a:cubicBezTo>
                        <a:pt x="0" y="50"/>
                        <a:pt x="3" y="35"/>
                        <a:pt x="4" y="30"/>
                      </a:cubicBezTo>
                      <a:cubicBezTo>
                        <a:pt x="8" y="26"/>
                        <a:pt x="19" y="16"/>
                        <a:pt x="38" y="10"/>
                      </a:cubicBezTo>
                      <a:cubicBezTo>
                        <a:pt x="68" y="0"/>
                        <a:pt x="100" y="4"/>
                        <a:pt x="135" y="23"/>
                      </a:cubicBezTo>
                      <a:cubicBezTo>
                        <a:pt x="169" y="42"/>
                        <a:pt x="190" y="67"/>
                        <a:pt x="197" y="98"/>
                      </a:cubicBezTo>
                      <a:cubicBezTo>
                        <a:pt x="201" y="117"/>
                        <a:pt x="198" y="132"/>
                        <a:pt x="197" y="13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Freeform 44"/>
                <p:cNvSpPr>
                  <a:spLocks/>
                </p:cNvSpPr>
                <p:nvPr/>
              </p:nvSpPr>
              <p:spPr bwMode="auto">
                <a:xfrm>
                  <a:off x="3454057" y="4006833"/>
                  <a:ext cx="775859" cy="443102"/>
                </a:xfrm>
                <a:custGeom>
                  <a:avLst/>
                  <a:gdLst>
                    <a:gd name="T0" fmla="*/ 14 w 450"/>
                    <a:gd name="T1" fmla="*/ 0 h 257"/>
                    <a:gd name="T2" fmla="*/ 450 w 450"/>
                    <a:gd name="T3" fmla="*/ 257 h 257"/>
                    <a:gd name="T4" fmla="*/ 0 w 450"/>
                    <a:gd name="T5" fmla="*/ 28 h 257"/>
                    <a:gd name="T6" fmla="*/ 14 w 450"/>
                    <a:gd name="T7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0" h="257">
                      <a:moveTo>
                        <a:pt x="14" y="0"/>
                      </a:moveTo>
                      <a:lnTo>
                        <a:pt x="450" y="257"/>
                      </a:lnTo>
                      <a:lnTo>
                        <a:pt x="0" y="2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3428195" y="4117178"/>
                  <a:ext cx="198275" cy="86207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428195" y="4191315"/>
                  <a:ext cx="320688" cy="148275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440263" y="4265453"/>
                  <a:ext cx="444826" cy="184482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466125" y="4325798"/>
                  <a:ext cx="543101" cy="258620"/>
                </a:xfrm>
                <a:prstGeom prst="line">
                  <a:avLst/>
                </a:prstGeom>
                <a:noFill/>
                <a:ln w="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602332" y="3908558"/>
                  <a:ext cx="24138" cy="208620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0" name="Line 50"/>
                <p:cNvSpPr>
                  <a:spLocks noChangeShapeType="1"/>
                </p:cNvSpPr>
                <p:nvPr/>
              </p:nvSpPr>
              <p:spPr bwMode="auto">
                <a:xfrm flipH="1" flipV="1">
                  <a:off x="3712676" y="3834420"/>
                  <a:ext cx="36207" cy="356895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810952" y="3784421"/>
                  <a:ext cx="74138" cy="481033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935089" y="3736145"/>
                  <a:ext cx="74138" cy="589653"/>
                </a:xfrm>
                <a:prstGeom prst="line">
                  <a:avLst/>
                </a:prstGeom>
                <a:noFill/>
                <a:ln w="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" name="Freeform 64"/>
                <p:cNvSpPr>
                  <a:spLocks/>
                </p:cNvSpPr>
                <p:nvPr/>
              </p:nvSpPr>
              <p:spPr bwMode="auto">
                <a:xfrm>
                  <a:off x="4083364" y="4486142"/>
                  <a:ext cx="294826" cy="443102"/>
                </a:xfrm>
                <a:custGeom>
                  <a:avLst/>
                  <a:gdLst>
                    <a:gd name="T0" fmla="*/ 0 w 24"/>
                    <a:gd name="T1" fmla="*/ 23 h 36"/>
                    <a:gd name="T2" fmla="*/ 7 w 24"/>
                    <a:gd name="T3" fmla="*/ 3 h 36"/>
                    <a:gd name="T4" fmla="*/ 7 w 24"/>
                    <a:gd name="T5" fmla="*/ 0 h 36"/>
                    <a:gd name="T6" fmla="*/ 12 w 24"/>
                    <a:gd name="T7" fmla="*/ 4 h 36"/>
                    <a:gd name="T8" fmla="*/ 5 w 24"/>
                    <a:gd name="T9" fmla="*/ 19 h 36"/>
                    <a:gd name="T10" fmla="*/ 13 w 24"/>
                    <a:gd name="T11" fmla="*/ 19 h 36"/>
                    <a:gd name="T12" fmla="*/ 17 w 24"/>
                    <a:gd name="T13" fmla="*/ 1 h 36"/>
                    <a:gd name="T14" fmla="*/ 24 w 24"/>
                    <a:gd name="T15" fmla="*/ 0 h 36"/>
                    <a:gd name="T16" fmla="*/ 20 w 24"/>
                    <a:gd name="T17" fmla="*/ 19 h 36"/>
                    <a:gd name="T18" fmla="*/ 23 w 24"/>
                    <a:gd name="T19" fmla="*/ 19 h 36"/>
                    <a:gd name="T20" fmla="*/ 22 w 24"/>
                    <a:gd name="T21" fmla="*/ 23 h 36"/>
                    <a:gd name="T22" fmla="*/ 19 w 24"/>
                    <a:gd name="T23" fmla="*/ 23 h 36"/>
                    <a:gd name="T24" fmla="*/ 16 w 24"/>
                    <a:gd name="T25" fmla="*/ 36 h 36"/>
                    <a:gd name="T26" fmla="*/ 9 w 24"/>
                    <a:gd name="T27" fmla="*/ 36 h 36"/>
                    <a:gd name="T28" fmla="*/ 12 w 24"/>
                    <a:gd name="T29" fmla="*/ 23 h 36"/>
                    <a:gd name="T30" fmla="*/ 0 w 24"/>
                    <a:gd name="T31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36">
                      <a:moveTo>
                        <a:pt x="0" y="23"/>
                      </a:moveTo>
                      <a:cubicBezTo>
                        <a:pt x="2" y="17"/>
                        <a:pt x="7" y="10"/>
                        <a:pt x="7" y="3"/>
                      </a:cubicBezTo>
                      <a:cubicBezTo>
                        <a:pt x="7" y="2"/>
                        <a:pt x="7" y="1"/>
                        <a:pt x="7" y="0"/>
                      </a:cubicBezTo>
                      <a:cubicBezTo>
                        <a:pt x="10" y="0"/>
                        <a:pt x="12" y="1"/>
                        <a:pt x="12" y="4"/>
                      </a:cubicBezTo>
                      <a:cubicBezTo>
                        <a:pt x="12" y="10"/>
                        <a:pt x="8" y="14"/>
                        <a:pt x="5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0" name="Rectangle 16"/>
            <p:cNvSpPr/>
            <p:nvPr/>
          </p:nvSpPr>
          <p:spPr>
            <a:xfrm rot="1395832">
              <a:off x="5152122" y="4957197"/>
              <a:ext cx="1249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245000" y="2940994"/>
            <a:ext cx="2185122" cy="1895232"/>
            <a:chOff x="4282218" y="2951588"/>
            <a:chExt cx="2185122" cy="1895232"/>
          </a:xfrm>
        </p:grpSpPr>
        <p:grpSp>
          <p:nvGrpSpPr>
            <p:cNvPr id="69" name="组合 68"/>
            <p:cNvGrpSpPr/>
            <p:nvPr/>
          </p:nvGrpSpPr>
          <p:grpSpPr>
            <a:xfrm>
              <a:off x="4282218" y="2951588"/>
              <a:ext cx="2185122" cy="1895232"/>
              <a:chOff x="3157506" y="1925808"/>
              <a:chExt cx="2924126" cy="2536196"/>
            </a:xfrm>
          </p:grpSpPr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3157506" y="1925808"/>
                <a:ext cx="2924126" cy="2536196"/>
              </a:xfrm>
              <a:custGeom>
                <a:avLst/>
                <a:gdLst>
                  <a:gd name="T0" fmla="*/ 5 w 237"/>
                  <a:gd name="T1" fmla="*/ 69 h 206"/>
                  <a:gd name="T2" fmla="*/ 141 w 237"/>
                  <a:gd name="T3" fmla="*/ 30 h 206"/>
                  <a:gd name="T4" fmla="*/ 231 w 237"/>
                  <a:gd name="T5" fmla="*/ 137 h 206"/>
                  <a:gd name="T6" fmla="*/ 96 w 237"/>
                  <a:gd name="T7" fmla="*/ 176 h 206"/>
                  <a:gd name="T8" fmla="*/ 5 w 237"/>
                  <a:gd name="T9" fmla="*/ 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06">
                    <a:moveTo>
                      <a:pt x="5" y="69"/>
                    </a:moveTo>
                    <a:cubicBezTo>
                      <a:pt x="5" y="69"/>
                      <a:pt x="45" y="0"/>
                      <a:pt x="141" y="30"/>
                    </a:cubicBezTo>
                    <a:cubicBezTo>
                      <a:pt x="237" y="59"/>
                      <a:pt x="231" y="137"/>
                      <a:pt x="231" y="137"/>
                    </a:cubicBezTo>
                    <a:cubicBezTo>
                      <a:pt x="231" y="137"/>
                      <a:pt x="192" y="206"/>
                      <a:pt x="96" y="176"/>
                    </a:cubicBezTo>
                    <a:cubicBezTo>
                      <a:pt x="0" y="147"/>
                      <a:pt x="5" y="69"/>
                      <a:pt x="5" y="6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3243713" y="2232703"/>
                <a:ext cx="2677575" cy="1920682"/>
                <a:chOff x="3243713" y="2232703"/>
                <a:chExt cx="2677575" cy="1920682"/>
              </a:xfrm>
            </p:grpSpPr>
            <p:sp>
              <p:nvSpPr>
                <p:cNvPr id="18" name="Freeform 18"/>
                <p:cNvSpPr>
                  <a:spLocks/>
                </p:cNvSpPr>
                <p:nvPr/>
              </p:nvSpPr>
              <p:spPr bwMode="auto">
                <a:xfrm>
                  <a:off x="3305781" y="2232703"/>
                  <a:ext cx="2615507" cy="1920682"/>
                </a:xfrm>
                <a:custGeom>
                  <a:avLst/>
                  <a:gdLst>
                    <a:gd name="T0" fmla="*/ 212 w 212"/>
                    <a:gd name="T1" fmla="*/ 110 h 156"/>
                    <a:gd name="T2" fmla="*/ 183 w 212"/>
                    <a:gd name="T3" fmla="*/ 137 h 156"/>
                    <a:gd name="T4" fmla="*/ 86 w 212"/>
                    <a:gd name="T5" fmla="*/ 145 h 156"/>
                    <a:gd name="T6" fmla="*/ 9 w 212"/>
                    <a:gd name="T7" fmla="*/ 84 h 156"/>
                    <a:gd name="T8" fmla="*/ 0 w 212"/>
                    <a:gd name="T9" fmla="*/ 46 h 156"/>
                    <a:gd name="T10" fmla="*/ 29 w 212"/>
                    <a:gd name="T11" fmla="*/ 19 h 156"/>
                    <a:gd name="T12" fmla="*/ 127 w 212"/>
                    <a:gd name="T13" fmla="*/ 12 h 156"/>
                    <a:gd name="T14" fmla="*/ 203 w 212"/>
                    <a:gd name="T15" fmla="*/ 72 h 156"/>
                    <a:gd name="T16" fmla="*/ 212 w 212"/>
                    <a:gd name="T17" fmla="*/ 11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2" h="156">
                      <a:moveTo>
                        <a:pt x="212" y="110"/>
                      </a:moveTo>
                      <a:cubicBezTo>
                        <a:pt x="209" y="114"/>
                        <a:pt x="200" y="127"/>
                        <a:pt x="183" y="137"/>
                      </a:cubicBezTo>
                      <a:cubicBezTo>
                        <a:pt x="157" y="153"/>
                        <a:pt x="124" y="156"/>
                        <a:pt x="86" y="145"/>
                      </a:cubicBezTo>
                      <a:cubicBezTo>
                        <a:pt x="49" y="133"/>
                        <a:pt x="23" y="113"/>
                        <a:pt x="9" y="84"/>
                      </a:cubicBezTo>
                      <a:cubicBezTo>
                        <a:pt x="1" y="66"/>
                        <a:pt x="0" y="51"/>
                        <a:pt x="0" y="46"/>
                      </a:cubicBezTo>
                      <a:cubicBezTo>
                        <a:pt x="3" y="41"/>
                        <a:pt x="13" y="29"/>
                        <a:pt x="29" y="19"/>
                      </a:cubicBezTo>
                      <a:cubicBezTo>
                        <a:pt x="56" y="3"/>
                        <a:pt x="89" y="0"/>
                        <a:pt x="127" y="12"/>
                      </a:cubicBezTo>
                      <a:cubicBezTo>
                        <a:pt x="165" y="23"/>
                        <a:pt x="190" y="44"/>
                        <a:pt x="203" y="72"/>
                      </a:cubicBezTo>
                      <a:cubicBezTo>
                        <a:pt x="211" y="90"/>
                        <a:pt x="212" y="105"/>
                        <a:pt x="212" y="11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Freeform 19"/>
                <p:cNvSpPr>
                  <a:spLocks/>
                </p:cNvSpPr>
                <p:nvPr/>
              </p:nvSpPr>
              <p:spPr bwMode="auto">
                <a:xfrm>
                  <a:off x="3243713" y="2749942"/>
                  <a:ext cx="839652" cy="282757"/>
                </a:xfrm>
                <a:custGeom>
                  <a:avLst/>
                  <a:gdLst>
                    <a:gd name="T0" fmla="*/ 14 w 487"/>
                    <a:gd name="T1" fmla="*/ 0 h 164"/>
                    <a:gd name="T2" fmla="*/ 487 w 487"/>
                    <a:gd name="T3" fmla="*/ 164 h 164"/>
                    <a:gd name="T4" fmla="*/ 0 w 487"/>
                    <a:gd name="T5" fmla="*/ 36 h 164"/>
                    <a:gd name="T6" fmla="*/ 14 w 487"/>
                    <a:gd name="T7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7" h="164">
                      <a:moveTo>
                        <a:pt x="14" y="0"/>
                      </a:moveTo>
                      <a:lnTo>
                        <a:pt x="487" y="164"/>
                      </a:lnTo>
                      <a:lnTo>
                        <a:pt x="0" y="3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55781" y="2836149"/>
                  <a:ext cx="172413" cy="124137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293712" y="2874079"/>
                  <a:ext cx="282757" cy="208620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317850" y="2922355"/>
                  <a:ext cx="394826" cy="282757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367850" y="2960286"/>
                  <a:ext cx="481033" cy="356895"/>
                </a:xfrm>
                <a:prstGeom prst="line">
                  <a:avLst/>
                </a:prstGeom>
                <a:noFill/>
                <a:ln w="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3354057" y="2627529"/>
                  <a:ext cx="74138" cy="208620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454057" y="2541322"/>
                  <a:ext cx="122413" cy="332757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3540263" y="2467185"/>
                  <a:ext cx="172413" cy="455171"/>
                </a:xfrm>
                <a:prstGeom prst="line">
                  <a:avLst/>
                </a:prstGeom>
                <a:noFill/>
                <a:ln w="127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3650607" y="2393047"/>
                  <a:ext cx="198275" cy="567239"/>
                </a:xfrm>
                <a:prstGeom prst="line">
                  <a:avLst/>
                </a:prstGeom>
                <a:noFill/>
                <a:ln w="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Freeform 41"/>
                <p:cNvSpPr>
                  <a:spLocks/>
                </p:cNvSpPr>
                <p:nvPr/>
              </p:nvSpPr>
              <p:spPr bwMode="auto">
                <a:xfrm>
                  <a:off x="4107502" y="2515460"/>
                  <a:ext cx="246551" cy="394826"/>
                </a:xfrm>
                <a:custGeom>
                  <a:avLst/>
                  <a:gdLst>
                    <a:gd name="T0" fmla="*/ 20 w 20"/>
                    <a:gd name="T1" fmla="*/ 2 h 32"/>
                    <a:gd name="T2" fmla="*/ 16 w 20"/>
                    <a:gd name="T3" fmla="*/ 7 h 32"/>
                    <a:gd name="T4" fmla="*/ 9 w 20"/>
                    <a:gd name="T5" fmla="*/ 6 h 32"/>
                    <a:gd name="T6" fmla="*/ 7 w 20"/>
                    <a:gd name="T7" fmla="*/ 13 h 32"/>
                    <a:gd name="T8" fmla="*/ 12 w 20"/>
                    <a:gd name="T9" fmla="*/ 12 h 32"/>
                    <a:gd name="T10" fmla="*/ 20 w 20"/>
                    <a:gd name="T11" fmla="*/ 21 h 32"/>
                    <a:gd name="T12" fmla="*/ 8 w 20"/>
                    <a:gd name="T13" fmla="*/ 32 h 32"/>
                    <a:gd name="T14" fmla="*/ 0 w 20"/>
                    <a:gd name="T15" fmla="*/ 26 h 32"/>
                    <a:gd name="T16" fmla="*/ 5 w 20"/>
                    <a:gd name="T17" fmla="*/ 20 h 32"/>
                    <a:gd name="T18" fmla="*/ 9 w 20"/>
                    <a:gd name="T19" fmla="*/ 22 h 32"/>
                    <a:gd name="T20" fmla="*/ 5 w 20"/>
                    <a:gd name="T21" fmla="*/ 26 h 32"/>
                    <a:gd name="T22" fmla="*/ 9 w 20"/>
                    <a:gd name="T23" fmla="*/ 30 h 32"/>
                    <a:gd name="T24" fmla="*/ 13 w 20"/>
                    <a:gd name="T25" fmla="*/ 21 h 32"/>
                    <a:gd name="T26" fmla="*/ 9 w 20"/>
                    <a:gd name="T27" fmla="*/ 15 h 32"/>
                    <a:gd name="T28" fmla="*/ 3 w 20"/>
                    <a:gd name="T29" fmla="*/ 18 h 32"/>
                    <a:gd name="T30" fmla="*/ 6 w 20"/>
                    <a:gd name="T31" fmla="*/ 1 h 32"/>
                    <a:gd name="T32" fmla="*/ 14 w 20"/>
                    <a:gd name="T33" fmla="*/ 2 h 32"/>
                    <a:gd name="T34" fmla="*/ 20 w 20"/>
                    <a:gd name="T35" fmla="*/ 0 h 32"/>
                    <a:gd name="T36" fmla="*/ 20 w 20"/>
                    <a:gd name="T37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" h="32">
                      <a:moveTo>
                        <a:pt x="20" y="2"/>
                      </a:moveTo>
                      <a:cubicBezTo>
                        <a:pt x="20" y="5"/>
                        <a:pt x="19" y="7"/>
                        <a:pt x="16" y="7"/>
                      </a:cubicBezTo>
                      <a:cubicBezTo>
                        <a:pt x="13" y="7"/>
                        <a:pt x="11" y="6"/>
                        <a:pt x="9" y="6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9" y="12"/>
                        <a:pt x="11" y="12"/>
                        <a:pt x="12" y="12"/>
                      </a:cubicBezTo>
                      <a:cubicBezTo>
                        <a:pt x="17" y="12"/>
                        <a:pt x="20" y="16"/>
                        <a:pt x="20" y="21"/>
                      </a:cubicBezTo>
                      <a:cubicBezTo>
                        <a:pt x="20" y="26"/>
                        <a:pt x="16" y="32"/>
                        <a:pt x="8" y="32"/>
                      </a:cubicBezTo>
                      <a:cubicBezTo>
                        <a:pt x="4" y="32"/>
                        <a:pt x="0" y="31"/>
                        <a:pt x="0" y="26"/>
                      </a:cubicBezTo>
                      <a:cubicBezTo>
                        <a:pt x="0" y="22"/>
                        <a:pt x="3" y="20"/>
                        <a:pt x="5" y="20"/>
                      </a:cubicBezTo>
                      <a:cubicBezTo>
                        <a:pt x="7" y="20"/>
                        <a:pt x="8" y="21"/>
                        <a:pt x="9" y="22"/>
                      </a:cubicBezTo>
                      <a:cubicBezTo>
                        <a:pt x="6" y="22"/>
                        <a:pt x="5" y="23"/>
                        <a:pt x="5" y="26"/>
                      </a:cubicBezTo>
                      <a:cubicBezTo>
                        <a:pt x="5" y="29"/>
                        <a:pt x="7" y="30"/>
                        <a:pt x="9" y="30"/>
                      </a:cubicBezTo>
                      <a:cubicBezTo>
                        <a:pt x="12" y="30"/>
                        <a:pt x="13" y="25"/>
                        <a:pt x="13" y="21"/>
                      </a:cubicBezTo>
                      <a:cubicBezTo>
                        <a:pt x="13" y="18"/>
                        <a:pt x="12" y="15"/>
                        <a:pt x="9" y="15"/>
                      </a:cubicBezTo>
                      <a:cubicBezTo>
                        <a:pt x="7" y="15"/>
                        <a:pt x="4" y="17"/>
                        <a:pt x="3" y="18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9" y="1"/>
                        <a:pt x="11" y="2"/>
                        <a:pt x="14" y="2"/>
                      </a:cubicBezTo>
                      <a:cubicBezTo>
                        <a:pt x="16" y="2"/>
                        <a:pt x="18" y="1"/>
                        <a:pt x="20" y="0"/>
                      </a:cubicBezTo>
                      <a:cubicBezTo>
                        <a:pt x="20" y="1"/>
                        <a:pt x="20" y="1"/>
                        <a:pt x="2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8" name="Rectangle 16"/>
            <p:cNvSpPr/>
            <p:nvPr/>
          </p:nvSpPr>
          <p:spPr>
            <a:xfrm rot="1120931">
              <a:off x="5108382" y="3731928"/>
              <a:ext cx="12012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627451" y="2030097"/>
            <a:ext cx="1446870" cy="2170949"/>
            <a:chOff x="5664669" y="2040691"/>
            <a:chExt cx="1446870" cy="2170949"/>
          </a:xfrm>
        </p:grpSpPr>
        <p:grpSp>
          <p:nvGrpSpPr>
            <p:cNvPr id="68" name="组合 67"/>
            <p:cNvGrpSpPr/>
            <p:nvPr/>
          </p:nvGrpSpPr>
          <p:grpSpPr>
            <a:xfrm>
              <a:off x="5664669" y="2040691"/>
              <a:ext cx="1446870" cy="2170949"/>
              <a:chOff x="5007499" y="706847"/>
              <a:chExt cx="1936199" cy="2905160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5007499" y="706847"/>
                <a:ext cx="1936199" cy="2905160"/>
              </a:xfrm>
              <a:custGeom>
                <a:avLst/>
                <a:gdLst>
                  <a:gd name="T0" fmla="*/ 76 w 157"/>
                  <a:gd name="T1" fmla="*/ 0 h 236"/>
                  <a:gd name="T2" fmla="*/ 155 w 157"/>
                  <a:gd name="T3" fmla="*/ 118 h 236"/>
                  <a:gd name="T4" fmla="*/ 81 w 157"/>
                  <a:gd name="T5" fmla="*/ 236 h 236"/>
                  <a:gd name="T6" fmla="*/ 2 w 157"/>
                  <a:gd name="T7" fmla="*/ 120 h 236"/>
                  <a:gd name="T8" fmla="*/ 76 w 157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236">
                    <a:moveTo>
                      <a:pt x="76" y="0"/>
                    </a:moveTo>
                    <a:cubicBezTo>
                      <a:pt x="76" y="0"/>
                      <a:pt x="153" y="17"/>
                      <a:pt x="155" y="118"/>
                    </a:cubicBezTo>
                    <a:cubicBezTo>
                      <a:pt x="157" y="218"/>
                      <a:pt x="81" y="236"/>
                      <a:pt x="81" y="236"/>
                    </a:cubicBezTo>
                    <a:cubicBezTo>
                      <a:pt x="81" y="236"/>
                      <a:pt x="4" y="221"/>
                      <a:pt x="2" y="120"/>
                    </a:cubicBezTo>
                    <a:cubicBezTo>
                      <a:pt x="0" y="20"/>
                      <a:pt x="76" y="0"/>
                      <a:pt x="76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5105774" y="805122"/>
                <a:ext cx="1739648" cy="2720678"/>
              </a:xfrm>
              <a:custGeom>
                <a:avLst/>
                <a:gdLst>
                  <a:gd name="T0" fmla="*/ 73 w 141"/>
                  <a:gd name="T1" fmla="*/ 221 h 221"/>
                  <a:gd name="T2" fmla="*/ 38 w 141"/>
                  <a:gd name="T3" fmla="*/ 202 h 221"/>
                  <a:gd name="T4" fmla="*/ 1 w 141"/>
                  <a:gd name="T5" fmla="*/ 112 h 221"/>
                  <a:gd name="T6" fmla="*/ 35 w 141"/>
                  <a:gd name="T7" fmla="*/ 20 h 221"/>
                  <a:gd name="T8" fmla="*/ 68 w 141"/>
                  <a:gd name="T9" fmla="*/ 0 h 221"/>
                  <a:gd name="T10" fmla="*/ 103 w 141"/>
                  <a:gd name="T11" fmla="*/ 19 h 221"/>
                  <a:gd name="T12" fmla="*/ 140 w 141"/>
                  <a:gd name="T13" fmla="*/ 110 h 221"/>
                  <a:gd name="T14" fmla="*/ 106 w 141"/>
                  <a:gd name="T15" fmla="*/ 201 h 221"/>
                  <a:gd name="T16" fmla="*/ 73 w 141"/>
                  <a:gd name="T17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221">
                    <a:moveTo>
                      <a:pt x="73" y="221"/>
                    </a:moveTo>
                    <a:cubicBezTo>
                      <a:pt x="67" y="219"/>
                      <a:pt x="53" y="215"/>
                      <a:pt x="38" y="202"/>
                    </a:cubicBezTo>
                    <a:cubicBezTo>
                      <a:pt x="14" y="182"/>
                      <a:pt x="2" y="152"/>
                      <a:pt x="1" y="112"/>
                    </a:cubicBezTo>
                    <a:cubicBezTo>
                      <a:pt x="0" y="73"/>
                      <a:pt x="12" y="42"/>
                      <a:pt x="35" y="20"/>
                    </a:cubicBezTo>
                    <a:cubicBezTo>
                      <a:pt x="49" y="7"/>
                      <a:pt x="63" y="2"/>
                      <a:pt x="68" y="0"/>
                    </a:cubicBezTo>
                    <a:cubicBezTo>
                      <a:pt x="74" y="1"/>
                      <a:pt x="88" y="6"/>
                      <a:pt x="103" y="19"/>
                    </a:cubicBezTo>
                    <a:cubicBezTo>
                      <a:pt x="127" y="40"/>
                      <a:pt x="139" y="70"/>
                      <a:pt x="140" y="110"/>
                    </a:cubicBezTo>
                    <a:cubicBezTo>
                      <a:pt x="141" y="149"/>
                      <a:pt x="129" y="180"/>
                      <a:pt x="106" y="201"/>
                    </a:cubicBezTo>
                    <a:cubicBezTo>
                      <a:pt x="92" y="214"/>
                      <a:pt x="78" y="219"/>
                      <a:pt x="73" y="2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5921288" y="743054"/>
                <a:ext cx="60345" cy="874134"/>
              </a:xfrm>
              <a:custGeom>
                <a:avLst/>
                <a:gdLst>
                  <a:gd name="T0" fmla="*/ 35 w 35"/>
                  <a:gd name="T1" fmla="*/ 0 h 507"/>
                  <a:gd name="T2" fmla="*/ 28 w 35"/>
                  <a:gd name="T3" fmla="*/ 507 h 507"/>
                  <a:gd name="T4" fmla="*/ 0 w 35"/>
                  <a:gd name="T5" fmla="*/ 0 h 507"/>
                  <a:gd name="T6" fmla="*/ 35 w 35"/>
                  <a:gd name="T7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507">
                    <a:moveTo>
                      <a:pt x="35" y="0"/>
                    </a:moveTo>
                    <a:lnTo>
                      <a:pt x="28" y="507"/>
                    </a:lnTo>
                    <a:lnTo>
                      <a:pt x="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H="1" flipV="1">
                <a:off x="5773013" y="805122"/>
                <a:ext cx="184482" cy="122413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flipH="1" flipV="1">
                <a:off x="5660944" y="879260"/>
                <a:ext cx="296551" cy="196551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 flipV="1">
                <a:off x="5562669" y="939605"/>
                <a:ext cx="394826" cy="284482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H="1" flipV="1">
                <a:off x="5464393" y="1025811"/>
                <a:ext cx="493101" cy="344826"/>
              </a:xfrm>
              <a:prstGeom prst="line">
                <a:avLst/>
              </a:prstGeom>
              <a:noFill/>
              <a:ln w="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V="1">
                <a:off x="5957495" y="805122"/>
                <a:ext cx="160344" cy="122413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V="1">
                <a:off x="5957495" y="865467"/>
                <a:ext cx="284482" cy="210344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5957495" y="927536"/>
                <a:ext cx="382757" cy="296551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V="1">
                <a:off x="5957495" y="1001673"/>
                <a:ext cx="481033" cy="368964"/>
              </a:xfrm>
              <a:prstGeom prst="line">
                <a:avLst/>
              </a:prstGeom>
              <a:noFill/>
              <a:ln w="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5390256" y="1346500"/>
                <a:ext cx="122413" cy="282757"/>
              </a:xfrm>
              <a:custGeom>
                <a:avLst/>
                <a:gdLst>
                  <a:gd name="T0" fmla="*/ 5 w 10"/>
                  <a:gd name="T1" fmla="*/ 23 h 23"/>
                  <a:gd name="T2" fmla="*/ 0 w 10"/>
                  <a:gd name="T3" fmla="*/ 23 h 23"/>
                  <a:gd name="T4" fmla="*/ 4 w 10"/>
                  <a:gd name="T5" fmla="*/ 4 h 23"/>
                  <a:gd name="T6" fmla="*/ 1 w 10"/>
                  <a:gd name="T7" fmla="*/ 4 h 23"/>
                  <a:gd name="T8" fmla="*/ 2 w 10"/>
                  <a:gd name="T9" fmla="*/ 2 h 23"/>
                  <a:gd name="T10" fmla="*/ 10 w 10"/>
                  <a:gd name="T11" fmla="*/ 0 h 23"/>
                  <a:gd name="T12" fmla="*/ 5 w 1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5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6" y="2"/>
                      <a:pt x="10" y="0"/>
                    </a:cubicBezTo>
                    <a:lnTo>
                      <a:pt x="5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7" name="Rectangle 16"/>
            <p:cNvSpPr/>
            <p:nvPr/>
          </p:nvSpPr>
          <p:spPr>
            <a:xfrm>
              <a:off x="6032066" y="2775076"/>
              <a:ext cx="8633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72" name="Rectangle 20"/>
          <p:cNvSpPr/>
          <p:nvPr/>
        </p:nvSpPr>
        <p:spPr>
          <a:xfrm>
            <a:off x="2345415" y="3381625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73" name="Rectangle 20"/>
          <p:cNvSpPr/>
          <p:nvPr/>
        </p:nvSpPr>
        <p:spPr>
          <a:xfrm>
            <a:off x="2473831" y="4471401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74" name="Rectangle 20"/>
          <p:cNvSpPr/>
          <p:nvPr/>
        </p:nvSpPr>
        <p:spPr>
          <a:xfrm>
            <a:off x="8308338" y="4402262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75" name="Rectangle 20"/>
          <p:cNvSpPr/>
          <p:nvPr/>
        </p:nvSpPr>
        <p:spPr>
          <a:xfrm>
            <a:off x="8446907" y="3318736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76" name="Rectangle 20"/>
          <p:cNvSpPr/>
          <p:nvPr/>
        </p:nvSpPr>
        <p:spPr>
          <a:xfrm>
            <a:off x="5323255" y="1526125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281956" y="2885593"/>
            <a:ext cx="2212178" cy="1932595"/>
            <a:chOff x="6319174" y="2896187"/>
            <a:chExt cx="2212178" cy="1932595"/>
          </a:xfrm>
        </p:grpSpPr>
        <p:grpSp>
          <p:nvGrpSpPr>
            <p:cNvPr id="66" name="组合 65"/>
            <p:cNvGrpSpPr/>
            <p:nvPr/>
          </p:nvGrpSpPr>
          <p:grpSpPr>
            <a:xfrm>
              <a:off x="6319174" y="2896187"/>
              <a:ext cx="2212178" cy="1932595"/>
              <a:chOff x="5883357" y="1851670"/>
              <a:chExt cx="2960333" cy="2586196"/>
            </a:xfrm>
          </p:grpSpPr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5883357" y="1851670"/>
                <a:ext cx="2960333" cy="2586196"/>
              </a:xfrm>
              <a:custGeom>
                <a:avLst/>
                <a:gdLst>
                  <a:gd name="T0" fmla="*/ 233 w 240"/>
                  <a:gd name="T1" fmla="*/ 66 h 210"/>
                  <a:gd name="T2" fmla="*/ 145 w 240"/>
                  <a:gd name="T3" fmla="*/ 177 h 210"/>
                  <a:gd name="T4" fmla="*/ 10 w 240"/>
                  <a:gd name="T5" fmla="*/ 143 h 210"/>
                  <a:gd name="T6" fmla="*/ 95 w 240"/>
                  <a:gd name="T7" fmla="*/ 32 h 210"/>
                  <a:gd name="T8" fmla="*/ 233 w 240"/>
                  <a:gd name="T9" fmla="*/ 6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10">
                    <a:moveTo>
                      <a:pt x="233" y="66"/>
                    </a:moveTo>
                    <a:cubicBezTo>
                      <a:pt x="233" y="66"/>
                      <a:pt x="240" y="145"/>
                      <a:pt x="145" y="177"/>
                    </a:cubicBezTo>
                    <a:cubicBezTo>
                      <a:pt x="51" y="210"/>
                      <a:pt x="10" y="143"/>
                      <a:pt x="10" y="143"/>
                    </a:cubicBezTo>
                    <a:cubicBezTo>
                      <a:pt x="10" y="143"/>
                      <a:pt x="0" y="65"/>
                      <a:pt x="95" y="32"/>
                    </a:cubicBezTo>
                    <a:cubicBezTo>
                      <a:pt x="190" y="0"/>
                      <a:pt x="233" y="66"/>
                      <a:pt x="233" y="6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6093701" y="2170634"/>
                <a:ext cx="2577576" cy="1934475"/>
              </a:xfrm>
              <a:custGeom>
                <a:avLst/>
                <a:gdLst>
                  <a:gd name="T0" fmla="*/ 0 w 209"/>
                  <a:gd name="T1" fmla="*/ 115 h 157"/>
                  <a:gd name="T2" fmla="*/ 7 w 209"/>
                  <a:gd name="T3" fmla="*/ 76 h 157"/>
                  <a:gd name="T4" fmla="*/ 81 w 209"/>
                  <a:gd name="T5" fmla="*/ 13 h 157"/>
                  <a:gd name="T6" fmla="*/ 179 w 209"/>
                  <a:gd name="T7" fmla="*/ 17 h 157"/>
                  <a:gd name="T8" fmla="*/ 209 w 209"/>
                  <a:gd name="T9" fmla="*/ 43 h 157"/>
                  <a:gd name="T10" fmla="*/ 201 w 209"/>
                  <a:gd name="T11" fmla="*/ 81 h 157"/>
                  <a:gd name="T12" fmla="*/ 126 w 209"/>
                  <a:gd name="T13" fmla="*/ 145 h 157"/>
                  <a:gd name="T14" fmla="*/ 29 w 209"/>
                  <a:gd name="T15" fmla="*/ 140 h 157"/>
                  <a:gd name="T16" fmla="*/ 0 w 209"/>
                  <a:gd name="T17" fmla="*/ 11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157">
                    <a:moveTo>
                      <a:pt x="0" y="115"/>
                    </a:moveTo>
                    <a:cubicBezTo>
                      <a:pt x="0" y="109"/>
                      <a:pt x="0" y="94"/>
                      <a:pt x="7" y="76"/>
                    </a:cubicBezTo>
                    <a:cubicBezTo>
                      <a:pt x="19" y="47"/>
                      <a:pt x="44" y="26"/>
                      <a:pt x="81" y="13"/>
                    </a:cubicBezTo>
                    <a:cubicBezTo>
                      <a:pt x="118" y="0"/>
                      <a:pt x="151" y="2"/>
                      <a:pt x="179" y="17"/>
                    </a:cubicBezTo>
                    <a:cubicBezTo>
                      <a:pt x="196" y="26"/>
                      <a:pt x="205" y="38"/>
                      <a:pt x="209" y="43"/>
                    </a:cubicBezTo>
                    <a:cubicBezTo>
                      <a:pt x="209" y="48"/>
                      <a:pt x="208" y="63"/>
                      <a:pt x="201" y="81"/>
                    </a:cubicBezTo>
                    <a:cubicBezTo>
                      <a:pt x="188" y="110"/>
                      <a:pt x="163" y="132"/>
                      <a:pt x="126" y="145"/>
                    </a:cubicBezTo>
                    <a:cubicBezTo>
                      <a:pt x="89" y="157"/>
                      <a:pt x="56" y="156"/>
                      <a:pt x="29" y="140"/>
                    </a:cubicBezTo>
                    <a:cubicBezTo>
                      <a:pt x="12" y="131"/>
                      <a:pt x="3" y="119"/>
                      <a:pt x="0" y="1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7893694" y="2651667"/>
                <a:ext cx="839652" cy="308619"/>
              </a:xfrm>
              <a:custGeom>
                <a:avLst/>
                <a:gdLst>
                  <a:gd name="T0" fmla="*/ 487 w 487"/>
                  <a:gd name="T1" fmla="*/ 29 h 179"/>
                  <a:gd name="T2" fmla="*/ 0 w 487"/>
                  <a:gd name="T3" fmla="*/ 179 h 179"/>
                  <a:gd name="T4" fmla="*/ 473 w 487"/>
                  <a:gd name="T5" fmla="*/ 0 h 179"/>
                  <a:gd name="T6" fmla="*/ 487 w 487"/>
                  <a:gd name="T7" fmla="*/ 2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7" h="179">
                    <a:moveTo>
                      <a:pt x="487" y="29"/>
                    </a:moveTo>
                    <a:lnTo>
                      <a:pt x="0" y="179"/>
                    </a:lnTo>
                    <a:lnTo>
                      <a:pt x="473" y="0"/>
                    </a:lnTo>
                    <a:lnTo>
                      <a:pt x="487" y="2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 flipV="1">
                <a:off x="8548864" y="2529253"/>
                <a:ext cx="60345" cy="208620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 flipV="1">
                <a:off x="8400588" y="2443047"/>
                <a:ext cx="110344" cy="344826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flipV="1">
                <a:off x="8264382" y="2368909"/>
                <a:ext cx="148275" cy="467239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 flipV="1">
                <a:off x="8128176" y="2306840"/>
                <a:ext cx="172413" cy="579308"/>
              </a:xfrm>
              <a:prstGeom prst="line">
                <a:avLst/>
              </a:prstGeom>
              <a:noFill/>
              <a:ln w="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>
                <a:off x="8548864" y="2737873"/>
                <a:ext cx="172413" cy="122413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8400588" y="2787873"/>
                <a:ext cx="294826" cy="196551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>
                <a:off x="8264382" y="2836149"/>
                <a:ext cx="406895" cy="270689"/>
              </a:xfrm>
              <a:prstGeom prst="line">
                <a:avLst/>
              </a:prstGeom>
              <a:noFill/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Line 38"/>
              <p:cNvSpPr>
                <a:spLocks noChangeShapeType="1"/>
              </p:cNvSpPr>
              <p:nvPr/>
            </p:nvSpPr>
            <p:spPr bwMode="auto">
              <a:xfrm>
                <a:off x="8128176" y="2886148"/>
                <a:ext cx="493101" cy="332757"/>
              </a:xfrm>
              <a:prstGeom prst="line">
                <a:avLst/>
              </a:prstGeom>
              <a:noFill/>
              <a:ln w="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6697147" y="2553391"/>
                <a:ext cx="222413" cy="356895"/>
              </a:xfrm>
              <a:custGeom>
                <a:avLst/>
                <a:gdLst>
                  <a:gd name="T0" fmla="*/ 17 w 18"/>
                  <a:gd name="T1" fmla="*/ 21 h 29"/>
                  <a:gd name="T2" fmla="*/ 17 w 18"/>
                  <a:gd name="T3" fmla="*/ 23 h 29"/>
                  <a:gd name="T4" fmla="*/ 12 w 18"/>
                  <a:gd name="T5" fmla="*/ 29 h 29"/>
                  <a:gd name="T6" fmla="*/ 3 w 18"/>
                  <a:gd name="T7" fmla="*/ 28 h 29"/>
                  <a:gd name="T8" fmla="*/ 0 w 18"/>
                  <a:gd name="T9" fmla="*/ 29 h 29"/>
                  <a:gd name="T10" fmla="*/ 0 w 18"/>
                  <a:gd name="T11" fmla="*/ 27 h 29"/>
                  <a:gd name="T12" fmla="*/ 12 w 18"/>
                  <a:gd name="T13" fmla="*/ 5 h 29"/>
                  <a:gd name="T14" fmla="*/ 10 w 18"/>
                  <a:gd name="T15" fmla="*/ 2 h 29"/>
                  <a:gd name="T16" fmla="*/ 7 w 18"/>
                  <a:gd name="T17" fmla="*/ 5 h 29"/>
                  <a:gd name="T18" fmla="*/ 8 w 18"/>
                  <a:gd name="T19" fmla="*/ 8 h 29"/>
                  <a:gd name="T20" fmla="*/ 6 w 18"/>
                  <a:gd name="T21" fmla="*/ 9 h 29"/>
                  <a:gd name="T22" fmla="*/ 3 w 18"/>
                  <a:gd name="T23" fmla="*/ 6 h 29"/>
                  <a:gd name="T24" fmla="*/ 11 w 18"/>
                  <a:gd name="T25" fmla="*/ 0 h 29"/>
                  <a:gd name="T26" fmla="*/ 18 w 18"/>
                  <a:gd name="T27" fmla="*/ 6 h 29"/>
                  <a:gd name="T28" fmla="*/ 4 w 18"/>
                  <a:gd name="T29" fmla="*/ 23 h 29"/>
                  <a:gd name="T30" fmla="*/ 11 w 18"/>
                  <a:gd name="T31" fmla="*/ 24 h 29"/>
                  <a:gd name="T32" fmla="*/ 17 w 18"/>
                  <a:gd name="T3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9">
                    <a:moveTo>
                      <a:pt x="17" y="21"/>
                    </a:moveTo>
                    <a:cubicBezTo>
                      <a:pt x="17" y="22"/>
                      <a:pt x="17" y="23"/>
                      <a:pt x="17" y="23"/>
                    </a:cubicBezTo>
                    <a:cubicBezTo>
                      <a:pt x="17" y="27"/>
                      <a:pt x="16" y="29"/>
                      <a:pt x="12" y="29"/>
                    </a:cubicBezTo>
                    <a:cubicBezTo>
                      <a:pt x="8" y="29"/>
                      <a:pt x="7" y="28"/>
                      <a:pt x="3" y="28"/>
                    </a:cubicBezTo>
                    <a:cubicBezTo>
                      <a:pt x="2" y="28"/>
                      <a:pt x="1" y="28"/>
                      <a:pt x="0" y="29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0" y="19"/>
                      <a:pt x="12" y="15"/>
                      <a:pt x="12" y="5"/>
                    </a:cubicBezTo>
                    <a:cubicBezTo>
                      <a:pt x="12" y="3"/>
                      <a:pt x="11" y="2"/>
                      <a:pt x="10" y="2"/>
                    </a:cubicBezTo>
                    <a:cubicBezTo>
                      <a:pt x="8" y="2"/>
                      <a:pt x="7" y="3"/>
                      <a:pt x="7" y="5"/>
                    </a:cubicBezTo>
                    <a:cubicBezTo>
                      <a:pt x="7" y="6"/>
                      <a:pt x="7" y="7"/>
                      <a:pt x="8" y="8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4" y="9"/>
                      <a:pt x="3" y="8"/>
                      <a:pt x="3" y="6"/>
                    </a:cubicBezTo>
                    <a:cubicBezTo>
                      <a:pt x="3" y="3"/>
                      <a:pt x="5" y="0"/>
                      <a:pt x="11" y="0"/>
                    </a:cubicBezTo>
                    <a:cubicBezTo>
                      <a:pt x="16" y="0"/>
                      <a:pt x="18" y="2"/>
                      <a:pt x="18" y="6"/>
                    </a:cubicBezTo>
                    <a:cubicBezTo>
                      <a:pt x="18" y="15"/>
                      <a:pt x="7" y="18"/>
                      <a:pt x="4" y="23"/>
                    </a:cubicBezTo>
                    <a:cubicBezTo>
                      <a:pt x="6" y="23"/>
                      <a:pt x="8" y="24"/>
                      <a:pt x="11" y="24"/>
                    </a:cubicBezTo>
                    <a:cubicBezTo>
                      <a:pt x="14" y="24"/>
                      <a:pt x="15" y="24"/>
                      <a:pt x="17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9" name="Rectangle 16"/>
            <p:cNvSpPr/>
            <p:nvPr/>
          </p:nvSpPr>
          <p:spPr>
            <a:xfrm rot="20472562">
              <a:off x="6704074" y="3700868"/>
              <a:ext cx="13073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214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2" grpId="0"/>
      <p:bldP spid="73" grpId="0"/>
      <p:bldP spid="74" grpId="0"/>
      <p:bldP spid="75" grpId="0"/>
      <p:bldP spid="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5661984" y="3036238"/>
            <a:ext cx="1595012" cy="2674712"/>
          </a:xfrm>
          <a:custGeom>
            <a:avLst/>
            <a:gdLst>
              <a:gd name="T0" fmla="*/ 310 w 935"/>
              <a:gd name="T1" fmla="*/ 1486 h 1570"/>
              <a:gd name="T2" fmla="*/ 273 w 935"/>
              <a:gd name="T3" fmla="*/ 1449 h 1570"/>
              <a:gd name="T4" fmla="*/ 310 w 935"/>
              <a:gd name="T5" fmla="*/ 1411 h 1570"/>
              <a:gd name="T6" fmla="*/ 618 w 935"/>
              <a:gd name="T7" fmla="*/ 1411 h 1570"/>
              <a:gd name="T8" fmla="*/ 656 w 935"/>
              <a:gd name="T9" fmla="*/ 1449 h 1570"/>
              <a:gd name="T10" fmla="*/ 618 w 935"/>
              <a:gd name="T11" fmla="*/ 1486 h 1570"/>
              <a:gd name="T12" fmla="*/ 310 w 935"/>
              <a:gd name="T13" fmla="*/ 1486 h 1570"/>
              <a:gd name="T14" fmla="*/ 310 w 935"/>
              <a:gd name="T15" fmla="*/ 1384 h 1570"/>
              <a:gd name="T16" fmla="*/ 273 w 935"/>
              <a:gd name="T17" fmla="*/ 1347 h 1570"/>
              <a:gd name="T18" fmla="*/ 310 w 935"/>
              <a:gd name="T19" fmla="*/ 1310 h 1570"/>
              <a:gd name="T20" fmla="*/ 618 w 935"/>
              <a:gd name="T21" fmla="*/ 1310 h 1570"/>
              <a:gd name="T22" fmla="*/ 656 w 935"/>
              <a:gd name="T23" fmla="*/ 1347 h 1570"/>
              <a:gd name="T24" fmla="*/ 618 w 935"/>
              <a:gd name="T25" fmla="*/ 1384 h 1570"/>
              <a:gd name="T26" fmla="*/ 310 w 935"/>
              <a:gd name="T27" fmla="*/ 1384 h 1570"/>
              <a:gd name="T28" fmla="*/ 310 w 935"/>
              <a:gd name="T29" fmla="*/ 1283 h 1570"/>
              <a:gd name="T30" fmla="*/ 273 w 935"/>
              <a:gd name="T31" fmla="*/ 1246 h 1570"/>
              <a:gd name="T32" fmla="*/ 310 w 935"/>
              <a:gd name="T33" fmla="*/ 1209 h 1570"/>
              <a:gd name="T34" fmla="*/ 618 w 935"/>
              <a:gd name="T35" fmla="*/ 1209 h 1570"/>
              <a:gd name="T36" fmla="*/ 656 w 935"/>
              <a:gd name="T37" fmla="*/ 1246 h 1570"/>
              <a:gd name="T38" fmla="*/ 618 w 935"/>
              <a:gd name="T39" fmla="*/ 1283 h 1570"/>
              <a:gd name="T40" fmla="*/ 310 w 935"/>
              <a:gd name="T41" fmla="*/ 1283 h 1570"/>
              <a:gd name="T42" fmla="*/ 468 w 935"/>
              <a:gd name="T43" fmla="*/ 0 h 1570"/>
              <a:gd name="T44" fmla="*/ 0 w 935"/>
              <a:gd name="T45" fmla="*/ 496 h 1570"/>
              <a:gd name="T46" fmla="*/ 244 w 935"/>
              <a:gd name="T47" fmla="*/ 1167 h 1570"/>
              <a:gd name="T48" fmla="*/ 253 w 935"/>
              <a:gd name="T49" fmla="*/ 1195 h 1570"/>
              <a:gd name="T50" fmla="*/ 254 w 935"/>
              <a:gd name="T51" fmla="*/ 1201 h 1570"/>
              <a:gd name="T52" fmla="*/ 254 w 935"/>
              <a:gd name="T53" fmla="*/ 1452 h 1570"/>
              <a:gd name="T54" fmla="*/ 346 w 935"/>
              <a:gd name="T55" fmla="*/ 1524 h 1570"/>
              <a:gd name="T56" fmla="*/ 387 w 935"/>
              <a:gd name="T57" fmla="*/ 1526 h 1570"/>
              <a:gd name="T58" fmla="*/ 423 w 935"/>
              <a:gd name="T59" fmla="*/ 1558 h 1570"/>
              <a:gd name="T60" fmla="*/ 424 w 935"/>
              <a:gd name="T61" fmla="*/ 1566 h 1570"/>
              <a:gd name="T62" fmla="*/ 425 w 935"/>
              <a:gd name="T63" fmla="*/ 1570 h 1570"/>
              <a:gd name="T64" fmla="*/ 527 w 935"/>
              <a:gd name="T65" fmla="*/ 1570 h 1570"/>
              <a:gd name="T66" fmla="*/ 529 w 935"/>
              <a:gd name="T67" fmla="*/ 1558 h 1570"/>
              <a:gd name="T68" fmla="*/ 565 w 935"/>
              <a:gd name="T69" fmla="*/ 1526 h 1570"/>
              <a:gd name="T70" fmla="*/ 587 w 935"/>
              <a:gd name="T71" fmla="*/ 1524 h 1570"/>
              <a:gd name="T72" fmla="*/ 681 w 935"/>
              <a:gd name="T73" fmla="*/ 1452 h 1570"/>
              <a:gd name="T74" fmla="*/ 681 w 935"/>
              <a:gd name="T75" fmla="*/ 1196 h 1570"/>
              <a:gd name="T76" fmla="*/ 686 w 935"/>
              <a:gd name="T77" fmla="*/ 1160 h 1570"/>
              <a:gd name="T78" fmla="*/ 935 w 935"/>
              <a:gd name="T79" fmla="*/ 496 h 1570"/>
              <a:gd name="T80" fmla="*/ 468 w 935"/>
              <a:gd name="T81" fmla="*/ 0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5" h="1570">
                <a:moveTo>
                  <a:pt x="310" y="1486"/>
                </a:moveTo>
                <a:cubicBezTo>
                  <a:pt x="289" y="1486"/>
                  <a:pt x="273" y="1470"/>
                  <a:pt x="273" y="1449"/>
                </a:cubicBezTo>
                <a:cubicBezTo>
                  <a:pt x="273" y="1428"/>
                  <a:pt x="289" y="1411"/>
                  <a:pt x="310" y="1411"/>
                </a:cubicBezTo>
                <a:cubicBezTo>
                  <a:pt x="618" y="1411"/>
                  <a:pt x="618" y="1411"/>
                  <a:pt x="618" y="1411"/>
                </a:cubicBezTo>
                <a:cubicBezTo>
                  <a:pt x="639" y="1411"/>
                  <a:pt x="656" y="1428"/>
                  <a:pt x="656" y="1449"/>
                </a:cubicBezTo>
                <a:cubicBezTo>
                  <a:pt x="656" y="1470"/>
                  <a:pt x="639" y="1486"/>
                  <a:pt x="618" y="1486"/>
                </a:cubicBezTo>
                <a:cubicBezTo>
                  <a:pt x="310" y="1486"/>
                  <a:pt x="310" y="1486"/>
                  <a:pt x="310" y="1486"/>
                </a:cubicBezTo>
                <a:moveTo>
                  <a:pt x="310" y="1384"/>
                </a:moveTo>
                <a:cubicBezTo>
                  <a:pt x="289" y="1384"/>
                  <a:pt x="273" y="1367"/>
                  <a:pt x="273" y="1347"/>
                </a:cubicBezTo>
                <a:cubicBezTo>
                  <a:pt x="273" y="1326"/>
                  <a:pt x="289" y="1310"/>
                  <a:pt x="310" y="1310"/>
                </a:cubicBezTo>
                <a:cubicBezTo>
                  <a:pt x="618" y="1310"/>
                  <a:pt x="618" y="1310"/>
                  <a:pt x="618" y="1310"/>
                </a:cubicBezTo>
                <a:cubicBezTo>
                  <a:pt x="639" y="1310"/>
                  <a:pt x="656" y="1326"/>
                  <a:pt x="656" y="1347"/>
                </a:cubicBezTo>
                <a:cubicBezTo>
                  <a:pt x="656" y="1367"/>
                  <a:pt x="639" y="1384"/>
                  <a:pt x="618" y="1384"/>
                </a:cubicBezTo>
                <a:cubicBezTo>
                  <a:pt x="310" y="1384"/>
                  <a:pt x="310" y="1384"/>
                  <a:pt x="310" y="1384"/>
                </a:cubicBezTo>
                <a:moveTo>
                  <a:pt x="310" y="1283"/>
                </a:moveTo>
                <a:cubicBezTo>
                  <a:pt x="289" y="1283"/>
                  <a:pt x="273" y="1266"/>
                  <a:pt x="273" y="1246"/>
                </a:cubicBezTo>
                <a:cubicBezTo>
                  <a:pt x="273" y="1225"/>
                  <a:pt x="289" y="1209"/>
                  <a:pt x="310" y="1209"/>
                </a:cubicBezTo>
                <a:cubicBezTo>
                  <a:pt x="618" y="1209"/>
                  <a:pt x="618" y="1209"/>
                  <a:pt x="618" y="1209"/>
                </a:cubicBezTo>
                <a:cubicBezTo>
                  <a:pt x="639" y="1209"/>
                  <a:pt x="656" y="1225"/>
                  <a:pt x="656" y="1246"/>
                </a:cubicBezTo>
                <a:cubicBezTo>
                  <a:pt x="656" y="1266"/>
                  <a:pt x="639" y="1283"/>
                  <a:pt x="618" y="1283"/>
                </a:cubicBezTo>
                <a:cubicBezTo>
                  <a:pt x="310" y="1283"/>
                  <a:pt x="310" y="1283"/>
                  <a:pt x="310" y="1283"/>
                </a:cubicBezTo>
                <a:moveTo>
                  <a:pt x="468" y="0"/>
                </a:moveTo>
                <a:cubicBezTo>
                  <a:pt x="210" y="0"/>
                  <a:pt x="0" y="223"/>
                  <a:pt x="0" y="496"/>
                </a:cubicBezTo>
                <a:cubicBezTo>
                  <a:pt x="0" y="684"/>
                  <a:pt x="93" y="994"/>
                  <a:pt x="244" y="1167"/>
                </a:cubicBezTo>
                <a:cubicBezTo>
                  <a:pt x="251" y="1175"/>
                  <a:pt x="254" y="1185"/>
                  <a:pt x="253" y="1195"/>
                </a:cubicBezTo>
                <a:cubicBezTo>
                  <a:pt x="254" y="1201"/>
                  <a:pt x="254" y="1201"/>
                  <a:pt x="254" y="1201"/>
                </a:cubicBezTo>
                <a:cubicBezTo>
                  <a:pt x="254" y="1452"/>
                  <a:pt x="254" y="1452"/>
                  <a:pt x="254" y="1452"/>
                </a:cubicBezTo>
                <a:cubicBezTo>
                  <a:pt x="254" y="1492"/>
                  <a:pt x="295" y="1524"/>
                  <a:pt x="346" y="1524"/>
                </a:cubicBezTo>
                <a:cubicBezTo>
                  <a:pt x="387" y="1526"/>
                  <a:pt x="387" y="1526"/>
                  <a:pt x="387" y="1526"/>
                </a:cubicBezTo>
                <a:cubicBezTo>
                  <a:pt x="405" y="1526"/>
                  <a:pt x="420" y="1540"/>
                  <a:pt x="423" y="1558"/>
                </a:cubicBezTo>
                <a:cubicBezTo>
                  <a:pt x="423" y="1558"/>
                  <a:pt x="424" y="1566"/>
                  <a:pt x="424" y="1566"/>
                </a:cubicBezTo>
                <a:cubicBezTo>
                  <a:pt x="424" y="1566"/>
                  <a:pt x="424" y="1568"/>
                  <a:pt x="425" y="1570"/>
                </a:cubicBezTo>
                <a:cubicBezTo>
                  <a:pt x="527" y="1570"/>
                  <a:pt x="527" y="1570"/>
                  <a:pt x="527" y="1570"/>
                </a:cubicBezTo>
                <a:cubicBezTo>
                  <a:pt x="529" y="1558"/>
                  <a:pt x="529" y="1558"/>
                  <a:pt x="529" y="1558"/>
                </a:cubicBezTo>
                <a:cubicBezTo>
                  <a:pt x="531" y="1540"/>
                  <a:pt x="546" y="1526"/>
                  <a:pt x="565" y="1526"/>
                </a:cubicBezTo>
                <a:cubicBezTo>
                  <a:pt x="587" y="1524"/>
                  <a:pt x="587" y="1524"/>
                  <a:pt x="587" y="1524"/>
                </a:cubicBezTo>
                <a:cubicBezTo>
                  <a:pt x="640" y="1524"/>
                  <a:pt x="681" y="1492"/>
                  <a:pt x="681" y="1452"/>
                </a:cubicBezTo>
                <a:cubicBezTo>
                  <a:pt x="681" y="1196"/>
                  <a:pt x="681" y="1196"/>
                  <a:pt x="681" y="1196"/>
                </a:cubicBezTo>
                <a:cubicBezTo>
                  <a:pt x="681" y="1187"/>
                  <a:pt x="680" y="1167"/>
                  <a:pt x="686" y="1160"/>
                </a:cubicBezTo>
                <a:cubicBezTo>
                  <a:pt x="838" y="981"/>
                  <a:pt x="935" y="672"/>
                  <a:pt x="935" y="496"/>
                </a:cubicBezTo>
                <a:cubicBezTo>
                  <a:pt x="935" y="223"/>
                  <a:pt x="725" y="0"/>
                  <a:pt x="46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19915" y="2852798"/>
            <a:ext cx="2114174" cy="3345108"/>
            <a:chOff x="5515550" y="2306406"/>
            <a:chExt cx="1851304" cy="2929187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515550" y="2306406"/>
              <a:ext cx="1851304" cy="2929187"/>
            </a:xfrm>
            <a:custGeom>
              <a:avLst/>
              <a:gdLst>
                <a:gd name="T0" fmla="*/ 500 w 1085"/>
                <a:gd name="T1" fmla="*/ 1644 h 1719"/>
                <a:gd name="T2" fmla="*/ 499 w 1085"/>
                <a:gd name="T3" fmla="*/ 1640 h 1719"/>
                <a:gd name="T4" fmla="*/ 498 w 1085"/>
                <a:gd name="T5" fmla="*/ 1632 h 1719"/>
                <a:gd name="T6" fmla="*/ 462 w 1085"/>
                <a:gd name="T7" fmla="*/ 1600 h 1719"/>
                <a:gd name="T8" fmla="*/ 421 w 1085"/>
                <a:gd name="T9" fmla="*/ 1598 h 1719"/>
                <a:gd name="T10" fmla="*/ 329 w 1085"/>
                <a:gd name="T11" fmla="*/ 1526 h 1719"/>
                <a:gd name="T12" fmla="*/ 329 w 1085"/>
                <a:gd name="T13" fmla="*/ 1275 h 1719"/>
                <a:gd name="T14" fmla="*/ 328 w 1085"/>
                <a:gd name="T15" fmla="*/ 1269 h 1719"/>
                <a:gd name="T16" fmla="*/ 319 w 1085"/>
                <a:gd name="T17" fmla="*/ 1241 h 1719"/>
                <a:gd name="T18" fmla="*/ 75 w 1085"/>
                <a:gd name="T19" fmla="*/ 570 h 1719"/>
                <a:gd name="T20" fmla="*/ 543 w 1085"/>
                <a:gd name="T21" fmla="*/ 74 h 1719"/>
                <a:gd name="T22" fmla="*/ 1010 w 1085"/>
                <a:gd name="T23" fmla="*/ 570 h 1719"/>
                <a:gd name="T24" fmla="*/ 761 w 1085"/>
                <a:gd name="T25" fmla="*/ 1234 h 1719"/>
                <a:gd name="T26" fmla="*/ 756 w 1085"/>
                <a:gd name="T27" fmla="*/ 1270 h 1719"/>
                <a:gd name="T28" fmla="*/ 756 w 1085"/>
                <a:gd name="T29" fmla="*/ 1526 h 1719"/>
                <a:gd name="T30" fmla="*/ 662 w 1085"/>
                <a:gd name="T31" fmla="*/ 1598 h 1719"/>
                <a:gd name="T32" fmla="*/ 640 w 1085"/>
                <a:gd name="T33" fmla="*/ 1600 h 1719"/>
                <a:gd name="T34" fmla="*/ 604 w 1085"/>
                <a:gd name="T35" fmla="*/ 1632 h 1719"/>
                <a:gd name="T36" fmla="*/ 602 w 1085"/>
                <a:gd name="T37" fmla="*/ 1644 h 1719"/>
                <a:gd name="T38" fmla="*/ 500 w 1085"/>
                <a:gd name="T39" fmla="*/ 1644 h 1719"/>
                <a:gd name="T40" fmla="*/ 543 w 1085"/>
                <a:gd name="T41" fmla="*/ 0 h 1719"/>
                <a:gd name="T42" fmla="*/ 0 w 1085"/>
                <a:gd name="T43" fmla="*/ 570 h 1719"/>
                <a:gd name="T44" fmla="*/ 254 w 1085"/>
                <a:gd name="T45" fmla="*/ 1280 h 1719"/>
                <a:gd name="T46" fmla="*/ 254 w 1085"/>
                <a:gd name="T47" fmla="*/ 1526 h 1719"/>
                <a:gd name="T48" fmla="*/ 420 w 1085"/>
                <a:gd name="T49" fmla="*/ 1673 h 1719"/>
                <a:gd name="T50" fmla="*/ 430 w 1085"/>
                <a:gd name="T51" fmla="*/ 1674 h 1719"/>
                <a:gd name="T52" fmla="*/ 486 w 1085"/>
                <a:gd name="T53" fmla="*/ 1719 h 1719"/>
                <a:gd name="T54" fmla="*/ 616 w 1085"/>
                <a:gd name="T55" fmla="*/ 1719 h 1719"/>
                <a:gd name="T56" fmla="*/ 673 w 1085"/>
                <a:gd name="T57" fmla="*/ 1673 h 1719"/>
                <a:gd name="T58" fmla="*/ 831 w 1085"/>
                <a:gd name="T59" fmla="*/ 1526 h 1719"/>
                <a:gd name="T60" fmla="*/ 831 w 1085"/>
                <a:gd name="T61" fmla="*/ 1277 h 1719"/>
                <a:gd name="T62" fmla="*/ 831 w 1085"/>
                <a:gd name="T63" fmla="*/ 1267 h 1719"/>
                <a:gd name="T64" fmla="*/ 1085 w 1085"/>
                <a:gd name="T65" fmla="*/ 570 h 1719"/>
                <a:gd name="T66" fmla="*/ 543 w 1085"/>
                <a:gd name="T67" fmla="*/ 0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5" h="1719">
                  <a:moveTo>
                    <a:pt x="500" y="1644"/>
                  </a:moveTo>
                  <a:cubicBezTo>
                    <a:pt x="499" y="1642"/>
                    <a:pt x="499" y="1640"/>
                    <a:pt x="499" y="1640"/>
                  </a:cubicBezTo>
                  <a:cubicBezTo>
                    <a:pt x="499" y="1640"/>
                    <a:pt x="498" y="1632"/>
                    <a:pt x="498" y="1632"/>
                  </a:cubicBezTo>
                  <a:cubicBezTo>
                    <a:pt x="495" y="1614"/>
                    <a:pt x="480" y="1600"/>
                    <a:pt x="462" y="1600"/>
                  </a:cubicBezTo>
                  <a:cubicBezTo>
                    <a:pt x="421" y="1598"/>
                    <a:pt x="421" y="1598"/>
                    <a:pt x="421" y="1598"/>
                  </a:cubicBezTo>
                  <a:cubicBezTo>
                    <a:pt x="370" y="1598"/>
                    <a:pt x="329" y="1566"/>
                    <a:pt x="329" y="1526"/>
                  </a:cubicBezTo>
                  <a:cubicBezTo>
                    <a:pt x="329" y="1275"/>
                    <a:pt x="329" y="1275"/>
                    <a:pt x="329" y="1275"/>
                  </a:cubicBezTo>
                  <a:cubicBezTo>
                    <a:pt x="328" y="1269"/>
                    <a:pt x="328" y="1269"/>
                    <a:pt x="328" y="1269"/>
                  </a:cubicBezTo>
                  <a:cubicBezTo>
                    <a:pt x="329" y="1259"/>
                    <a:pt x="326" y="1249"/>
                    <a:pt x="319" y="1241"/>
                  </a:cubicBezTo>
                  <a:cubicBezTo>
                    <a:pt x="168" y="1068"/>
                    <a:pt x="75" y="758"/>
                    <a:pt x="75" y="570"/>
                  </a:cubicBezTo>
                  <a:cubicBezTo>
                    <a:pt x="75" y="297"/>
                    <a:pt x="285" y="74"/>
                    <a:pt x="543" y="74"/>
                  </a:cubicBezTo>
                  <a:cubicBezTo>
                    <a:pt x="800" y="74"/>
                    <a:pt x="1010" y="297"/>
                    <a:pt x="1010" y="570"/>
                  </a:cubicBezTo>
                  <a:cubicBezTo>
                    <a:pt x="1010" y="746"/>
                    <a:pt x="913" y="1055"/>
                    <a:pt x="761" y="1234"/>
                  </a:cubicBezTo>
                  <a:cubicBezTo>
                    <a:pt x="755" y="1241"/>
                    <a:pt x="756" y="1261"/>
                    <a:pt x="756" y="1270"/>
                  </a:cubicBezTo>
                  <a:cubicBezTo>
                    <a:pt x="756" y="1526"/>
                    <a:pt x="756" y="1526"/>
                    <a:pt x="756" y="1526"/>
                  </a:cubicBezTo>
                  <a:cubicBezTo>
                    <a:pt x="756" y="1566"/>
                    <a:pt x="715" y="1598"/>
                    <a:pt x="662" y="1598"/>
                  </a:cubicBezTo>
                  <a:cubicBezTo>
                    <a:pt x="640" y="1600"/>
                    <a:pt x="640" y="1600"/>
                    <a:pt x="640" y="1600"/>
                  </a:cubicBezTo>
                  <a:cubicBezTo>
                    <a:pt x="621" y="1600"/>
                    <a:pt x="606" y="1614"/>
                    <a:pt x="604" y="1632"/>
                  </a:cubicBezTo>
                  <a:cubicBezTo>
                    <a:pt x="602" y="1644"/>
                    <a:pt x="602" y="1644"/>
                    <a:pt x="602" y="1644"/>
                  </a:cubicBezTo>
                  <a:cubicBezTo>
                    <a:pt x="500" y="1644"/>
                    <a:pt x="500" y="1644"/>
                    <a:pt x="500" y="1644"/>
                  </a:cubicBezTo>
                  <a:moveTo>
                    <a:pt x="543" y="0"/>
                  </a:moveTo>
                  <a:cubicBezTo>
                    <a:pt x="244" y="0"/>
                    <a:pt x="0" y="255"/>
                    <a:pt x="0" y="570"/>
                  </a:cubicBezTo>
                  <a:cubicBezTo>
                    <a:pt x="0" y="772"/>
                    <a:pt x="95" y="1089"/>
                    <a:pt x="254" y="1280"/>
                  </a:cubicBezTo>
                  <a:cubicBezTo>
                    <a:pt x="254" y="1526"/>
                    <a:pt x="254" y="1526"/>
                    <a:pt x="254" y="1526"/>
                  </a:cubicBezTo>
                  <a:cubicBezTo>
                    <a:pt x="254" y="1607"/>
                    <a:pt x="329" y="1673"/>
                    <a:pt x="420" y="1673"/>
                  </a:cubicBezTo>
                  <a:cubicBezTo>
                    <a:pt x="430" y="1674"/>
                    <a:pt x="430" y="1674"/>
                    <a:pt x="430" y="1674"/>
                  </a:cubicBezTo>
                  <a:cubicBezTo>
                    <a:pt x="439" y="1702"/>
                    <a:pt x="460" y="1719"/>
                    <a:pt x="486" y="1719"/>
                  </a:cubicBezTo>
                  <a:cubicBezTo>
                    <a:pt x="616" y="1719"/>
                    <a:pt x="616" y="1719"/>
                    <a:pt x="616" y="1719"/>
                  </a:cubicBezTo>
                  <a:cubicBezTo>
                    <a:pt x="642" y="1719"/>
                    <a:pt x="664" y="1701"/>
                    <a:pt x="673" y="1673"/>
                  </a:cubicBezTo>
                  <a:cubicBezTo>
                    <a:pt x="761" y="1669"/>
                    <a:pt x="831" y="1604"/>
                    <a:pt x="831" y="1526"/>
                  </a:cubicBezTo>
                  <a:cubicBezTo>
                    <a:pt x="831" y="1277"/>
                    <a:pt x="831" y="1277"/>
                    <a:pt x="831" y="1277"/>
                  </a:cubicBezTo>
                  <a:cubicBezTo>
                    <a:pt x="831" y="1267"/>
                    <a:pt x="831" y="1267"/>
                    <a:pt x="831" y="1267"/>
                  </a:cubicBezTo>
                  <a:cubicBezTo>
                    <a:pt x="990" y="1072"/>
                    <a:pt x="1085" y="759"/>
                    <a:pt x="1085" y="570"/>
                  </a:cubicBezTo>
                  <a:cubicBezTo>
                    <a:pt x="1085" y="255"/>
                    <a:pt x="842" y="0"/>
                    <a:pt x="54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109930" y="4836613"/>
              <a:ext cx="653455" cy="128146"/>
            </a:xfrm>
            <a:custGeom>
              <a:avLst/>
              <a:gdLst>
                <a:gd name="T0" fmla="*/ 345 w 383"/>
                <a:gd name="T1" fmla="*/ 0 h 75"/>
                <a:gd name="T2" fmla="*/ 37 w 383"/>
                <a:gd name="T3" fmla="*/ 0 h 75"/>
                <a:gd name="T4" fmla="*/ 0 w 383"/>
                <a:gd name="T5" fmla="*/ 38 h 75"/>
                <a:gd name="T6" fmla="*/ 37 w 383"/>
                <a:gd name="T7" fmla="*/ 75 h 75"/>
                <a:gd name="T8" fmla="*/ 345 w 383"/>
                <a:gd name="T9" fmla="*/ 75 h 75"/>
                <a:gd name="T10" fmla="*/ 383 w 383"/>
                <a:gd name="T11" fmla="*/ 38 h 75"/>
                <a:gd name="T12" fmla="*/ 345 w 383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75">
                  <a:moveTo>
                    <a:pt x="34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7"/>
                    <a:pt x="0" y="38"/>
                  </a:cubicBezTo>
                  <a:cubicBezTo>
                    <a:pt x="0" y="59"/>
                    <a:pt x="16" y="75"/>
                    <a:pt x="37" y="75"/>
                  </a:cubicBezTo>
                  <a:cubicBezTo>
                    <a:pt x="345" y="75"/>
                    <a:pt x="345" y="75"/>
                    <a:pt x="345" y="75"/>
                  </a:cubicBezTo>
                  <a:cubicBezTo>
                    <a:pt x="366" y="75"/>
                    <a:pt x="383" y="59"/>
                    <a:pt x="383" y="38"/>
                  </a:cubicBezTo>
                  <a:cubicBezTo>
                    <a:pt x="383" y="17"/>
                    <a:pt x="366" y="0"/>
                    <a:pt x="34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109930" y="4664842"/>
              <a:ext cx="653455" cy="126329"/>
            </a:xfrm>
            <a:custGeom>
              <a:avLst/>
              <a:gdLst>
                <a:gd name="T0" fmla="*/ 345 w 383"/>
                <a:gd name="T1" fmla="*/ 0 h 74"/>
                <a:gd name="T2" fmla="*/ 37 w 383"/>
                <a:gd name="T3" fmla="*/ 0 h 74"/>
                <a:gd name="T4" fmla="*/ 0 w 383"/>
                <a:gd name="T5" fmla="*/ 37 h 74"/>
                <a:gd name="T6" fmla="*/ 37 w 383"/>
                <a:gd name="T7" fmla="*/ 74 h 74"/>
                <a:gd name="T8" fmla="*/ 345 w 383"/>
                <a:gd name="T9" fmla="*/ 74 h 74"/>
                <a:gd name="T10" fmla="*/ 383 w 383"/>
                <a:gd name="T11" fmla="*/ 37 h 74"/>
                <a:gd name="T12" fmla="*/ 345 w 383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74">
                  <a:moveTo>
                    <a:pt x="34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66" y="74"/>
                    <a:pt x="383" y="57"/>
                    <a:pt x="383" y="37"/>
                  </a:cubicBezTo>
                  <a:cubicBezTo>
                    <a:pt x="383" y="16"/>
                    <a:pt x="366" y="0"/>
                    <a:pt x="34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109930" y="4492163"/>
              <a:ext cx="653455" cy="126329"/>
            </a:xfrm>
            <a:custGeom>
              <a:avLst/>
              <a:gdLst>
                <a:gd name="T0" fmla="*/ 345 w 383"/>
                <a:gd name="T1" fmla="*/ 0 h 74"/>
                <a:gd name="T2" fmla="*/ 37 w 383"/>
                <a:gd name="T3" fmla="*/ 0 h 74"/>
                <a:gd name="T4" fmla="*/ 0 w 383"/>
                <a:gd name="T5" fmla="*/ 37 h 74"/>
                <a:gd name="T6" fmla="*/ 37 w 383"/>
                <a:gd name="T7" fmla="*/ 74 h 74"/>
                <a:gd name="T8" fmla="*/ 345 w 383"/>
                <a:gd name="T9" fmla="*/ 74 h 74"/>
                <a:gd name="T10" fmla="*/ 383 w 383"/>
                <a:gd name="T11" fmla="*/ 37 h 74"/>
                <a:gd name="T12" fmla="*/ 345 w 383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74">
                  <a:moveTo>
                    <a:pt x="34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66" y="74"/>
                    <a:pt x="383" y="57"/>
                    <a:pt x="383" y="37"/>
                  </a:cubicBezTo>
                  <a:cubicBezTo>
                    <a:pt x="383" y="16"/>
                    <a:pt x="366" y="0"/>
                    <a:pt x="34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Freeform 10"/>
          <p:cNvSpPr>
            <a:spLocks/>
          </p:cNvSpPr>
          <p:nvPr/>
        </p:nvSpPr>
        <p:spPr bwMode="auto">
          <a:xfrm>
            <a:off x="7561746" y="4266947"/>
            <a:ext cx="495658" cy="258405"/>
          </a:xfrm>
          <a:custGeom>
            <a:avLst/>
            <a:gdLst>
              <a:gd name="T0" fmla="*/ 42 w 462"/>
              <a:gd name="T1" fmla="*/ 0 h 241"/>
              <a:gd name="T2" fmla="*/ 8 w 462"/>
              <a:gd name="T3" fmla="*/ 22 h 241"/>
              <a:gd name="T4" fmla="*/ 27 w 462"/>
              <a:gd name="T5" fmla="*/ 71 h 241"/>
              <a:gd name="T6" fmla="*/ 404 w 462"/>
              <a:gd name="T7" fmla="*/ 237 h 241"/>
              <a:gd name="T8" fmla="*/ 418 w 462"/>
              <a:gd name="T9" fmla="*/ 241 h 241"/>
              <a:gd name="T10" fmla="*/ 419 w 462"/>
              <a:gd name="T11" fmla="*/ 241 h 241"/>
              <a:gd name="T12" fmla="*/ 453 w 462"/>
              <a:gd name="T13" fmla="*/ 218 h 241"/>
              <a:gd name="T14" fmla="*/ 434 w 462"/>
              <a:gd name="T15" fmla="*/ 169 h 241"/>
              <a:gd name="T16" fmla="*/ 57 w 462"/>
              <a:gd name="T17" fmla="*/ 3 h 241"/>
              <a:gd name="T18" fmla="*/ 42 w 462"/>
              <a:gd name="T1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2" h="241">
                <a:moveTo>
                  <a:pt x="42" y="0"/>
                </a:moveTo>
                <a:cubicBezTo>
                  <a:pt x="28" y="0"/>
                  <a:pt x="14" y="8"/>
                  <a:pt x="8" y="22"/>
                </a:cubicBezTo>
                <a:cubicBezTo>
                  <a:pt x="0" y="41"/>
                  <a:pt x="8" y="63"/>
                  <a:pt x="27" y="71"/>
                </a:cubicBezTo>
                <a:cubicBezTo>
                  <a:pt x="404" y="237"/>
                  <a:pt x="404" y="237"/>
                  <a:pt x="404" y="237"/>
                </a:cubicBezTo>
                <a:cubicBezTo>
                  <a:pt x="408" y="239"/>
                  <a:pt x="413" y="241"/>
                  <a:pt x="418" y="241"/>
                </a:cubicBezTo>
                <a:cubicBezTo>
                  <a:pt x="418" y="241"/>
                  <a:pt x="419" y="241"/>
                  <a:pt x="419" y="241"/>
                </a:cubicBezTo>
                <a:cubicBezTo>
                  <a:pt x="433" y="241"/>
                  <a:pt x="447" y="232"/>
                  <a:pt x="453" y="218"/>
                </a:cubicBezTo>
                <a:cubicBezTo>
                  <a:pt x="462" y="199"/>
                  <a:pt x="453" y="177"/>
                  <a:pt x="434" y="169"/>
                </a:cubicBezTo>
                <a:cubicBezTo>
                  <a:pt x="57" y="3"/>
                  <a:pt x="57" y="3"/>
                  <a:pt x="57" y="3"/>
                </a:cubicBezTo>
                <a:cubicBezTo>
                  <a:pt x="52" y="1"/>
                  <a:pt x="47" y="0"/>
                  <a:pt x="42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875872" y="4317772"/>
            <a:ext cx="480794" cy="290420"/>
          </a:xfrm>
          <a:custGeom>
            <a:avLst/>
            <a:gdLst>
              <a:gd name="T0" fmla="*/ 405 w 448"/>
              <a:gd name="T1" fmla="*/ 0 h 271"/>
              <a:gd name="T2" fmla="*/ 387 w 448"/>
              <a:gd name="T3" fmla="*/ 5 h 271"/>
              <a:gd name="T4" fmla="*/ 25 w 448"/>
              <a:gd name="T5" fmla="*/ 201 h 271"/>
              <a:gd name="T6" fmla="*/ 10 w 448"/>
              <a:gd name="T7" fmla="*/ 251 h 271"/>
              <a:gd name="T8" fmla="*/ 43 w 448"/>
              <a:gd name="T9" fmla="*/ 271 h 271"/>
              <a:gd name="T10" fmla="*/ 45 w 448"/>
              <a:gd name="T11" fmla="*/ 271 h 271"/>
              <a:gd name="T12" fmla="*/ 60 w 448"/>
              <a:gd name="T13" fmla="*/ 267 h 271"/>
              <a:gd name="T14" fmla="*/ 423 w 448"/>
              <a:gd name="T15" fmla="*/ 70 h 271"/>
              <a:gd name="T16" fmla="*/ 438 w 448"/>
              <a:gd name="T17" fmla="*/ 20 h 271"/>
              <a:gd name="T18" fmla="*/ 405 w 448"/>
              <a:gd name="T19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8" h="271">
                <a:moveTo>
                  <a:pt x="405" y="0"/>
                </a:moveTo>
                <a:cubicBezTo>
                  <a:pt x="399" y="0"/>
                  <a:pt x="393" y="2"/>
                  <a:pt x="387" y="5"/>
                </a:cubicBezTo>
                <a:cubicBezTo>
                  <a:pt x="25" y="201"/>
                  <a:pt x="25" y="201"/>
                  <a:pt x="25" y="201"/>
                </a:cubicBezTo>
                <a:cubicBezTo>
                  <a:pt x="7" y="211"/>
                  <a:pt x="0" y="233"/>
                  <a:pt x="10" y="251"/>
                </a:cubicBezTo>
                <a:cubicBezTo>
                  <a:pt x="17" y="264"/>
                  <a:pt x="30" y="271"/>
                  <a:pt x="43" y="271"/>
                </a:cubicBezTo>
                <a:cubicBezTo>
                  <a:pt x="44" y="271"/>
                  <a:pt x="44" y="271"/>
                  <a:pt x="45" y="271"/>
                </a:cubicBezTo>
                <a:cubicBezTo>
                  <a:pt x="51" y="271"/>
                  <a:pt x="56" y="269"/>
                  <a:pt x="60" y="267"/>
                </a:cubicBezTo>
                <a:cubicBezTo>
                  <a:pt x="423" y="70"/>
                  <a:pt x="423" y="70"/>
                  <a:pt x="423" y="70"/>
                </a:cubicBezTo>
                <a:cubicBezTo>
                  <a:pt x="441" y="61"/>
                  <a:pt x="448" y="38"/>
                  <a:pt x="438" y="20"/>
                </a:cubicBezTo>
                <a:cubicBezTo>
                  <a:pt x="431" y="8"/>
                  <a:pt x="418" y="0"/>
                  <a:pt x="405" y="0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4832991" y="3569348"/>
            <a:ext cx="524243" cy="143495"/>
          </a:xfrm>
          <a:custGeom>
            <a:avLst/>
            <a:gdLst>
              <a:gd name="T0" fmla="*/ 40 w 488"/>
              <a:gd name="T1" fmla="*/ 0 h 134"/>
              <a:gd name="T2" fmla="*/ 3 w 488"/>
              <a:gd name="T3" fmla="*/ 32 h 134"/>
              <a:gd name="T4" fmla="*/ 34 w 488"/>
              <a:gd name="T5" fmla="*/ 75 h 134"/>
              <a:gd name="T6" fmla="*/ 442 w 488"/>
              <a:gd name="T7" fmla="*/ 133 h 134"/>
              <a:gd name="T8" fmla="*/ 448 w 488"/>
              <a:gd name="T9" fmla="*/ 134 h 134"/>
              <a:gd name="T10" fmla="*/ 484 w 488"/>
              <a:gd name="T11" fmla="*/ 101 h 134"/>
              <a:gd name="T12" fmla="*/ 453 w 488"/>
              <a:gd name="T13" fmla="*/ 59 h 134"/>
              <a:gd name="T14" fmla="*/ 45 w 488"/>
              <a:gd name="T15" fmla="*/ 0 h 134"/>
              <a:gd name="T16" fmla="*/ 40 w 488"/>
              <a:gd name="T1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34">
                <a:moveTo>
                  <a:pt x="40" y="0"/>
                </a:moveTo>
                <a:cubicBezTo>
                  <a:pt x="21" y="0"/>
                  <a:pt x="5" y="14"/>
                  <a:pt x="3" y="32"/>
                </a:cubicBezTo>
                <a:cubicBezTo>
                  <a:pt x="0" y="52"/>
                  <a:pt x="14" y="72"/>
                  <a:pt x="34" y="75"/>
                </a:cubicBezTo>
                <a:cubicBezTo>
                  <a:pt x="442" y="133"/>
                  <a:pt x="442" y="133"/>
                  <a:pt x="442" y="133"/>
                </a:cubicBezTo>
                <a:cubicBezTo>
                  <a:pt x="444" y="134"/>
                  <a:pt x="446" y="134"/>
                  <a:pt x="448" y="134"/>
                </a:cubicBezTo>
                <a:cubicBezTo>
                  <a:pt x="466" y="134"/>
                  <a:pt x="482" y="120"/>
                  <a:pt x="484" y="101"/>
                </a:cubicBezTo>
                <a:cubicBezTo>
                  <a:pt x="488" y="81"/>
                  <a:pt x="473" y="62"/>
                  <a:pt x="453" y="59"/>
                </a:cubicBezTo>
                <a:cubicBezTo>
                  <a:pt x="45" y="0"/>
                  <a:pt x="45" y="0"/>
                  <a:pt x="45" y="0"/>
                </a:cubicBezTo>
                <a:cubicBezTo>
                  <a:pt x="43" y="0"/>
                  <a:pt x="42" y="0"/>
                  <a:pt x="4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648012" y="3542242"/>
            <a:ext cx="521956" cy="160074"/>
          </a:xfrm>
          <a:custGeom>
            <a:avLst/>
            <a:gdLst>
              <a:gd name="T0" fmla="*/ 446 w 486"/>
              <a:gd name="T1" fmla="*/ 0 h 149"/>
              <a:gd name="T2" fmla="*/ 438 w 486"/>
              <a:gd name="T3" fmla="*/ 1 h 149"/>
              <a:gd name="T4" fmla="*/ 33 w 486"/>
              <a:gd name="T5" fmla="*/ 75 h 149"/>
              <a:gd name="T6" fmla="*/ 3 w 486"/>
              <a:gd name="T7" fmla="*/ 119 h 149"/>
              <a:gd name="T8" fmla="*/ 40 w 486"/>
              <a:gd name="T9" fmla="*/ 149 h 149"/>
              <a:gd name="T10" fmla="*/ 47 w 486"/>
              <a:gd name="T11" fmla="*/ 148 h 149"/>
              <a:gd name="T12" fmla="*/ 452 w 486"/>
              <a:gd name="T13" fmla="*/ 74 h 149"/>
              <a:gd name="T14" fmla="*/ 482 w 486"/>
              <a:gd name="T15" fmla="*/ 30 h 149"/>
              <a:gd name="T16" fmla="*/ 446 w 486"/>
              <a:gd name="T1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6" h="149">
                <a:moveTo>
                  <a:pt x="446" y="0"/>
                </a:moveTo>
                <a:cubicBezTo>
                  <a:pt x="443" y="0"/>
                  <a:pt x="441" y="0"/>
                  <a:pt x="438" y="1"/>
                </a:cubicBezTo>
                <a:cubicBezTo>
                  <a:pt x="33" y="75"/>
                  <a:pt x="33" y="75"/>
                  <a:pt x="33" y="75"/>
                </a:cubicBezTo>
                <a:cubicBezTo>
                  <a:pt x="13" y="79"/>
                  <a:pt x="0" y="98"/>
                  <a:pt x="3" y="119"/>
                </a:cubicBezTo>
                <a:cubicBezTo>
                  <a:pt x="7" y="137"/>
                  <a:pt x="22" y="149"/>
                  <a:pt x="40" y="149"/>
                </a:cubicBezTo>
                <a:cubicBezTo>
                  <a:pt x="42" y="149"/>
                  <a:pt x="45" y="149"/>
                  <a:pt x="47" y="148"/>
                </a:cubicBezTo>
                <a:cubicBezTo>
                  <a:pt x="452" y="74"/>
                  <a:pt x="452" y="74"/>
                  <a:pt x="452" y="74"/>
                </a:cubicBezTo>
                <a:cubicBezTo>
                  <a:pt x="472" y="70"/>
                  <a:pt x="486" y="51"/>
                  <a:pt x="482" y="30"/>
                </a:cubicBezTo>
                <a:cubicBezTo>
                  <a:pt x="479" y="13"/>
                  <a:pt x="463" y="0"/>
                  <a:pt x="446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383156" y="2498634"/>
            <a:ext cx="375602" cy="416764"/>
          </a:xfrm>
          <a:custGeom>
            <a:avLst/>
            <a:gdLst>
              <a:gd name="T0" fmla="*/ 42 w 350"/>
              <a:gd name="T1" fmla="*/ 0 h 389"/>
              <a:gd name="T2" fmla="*/ 18 w 350"/>
              <a:gd name="T3" fmla="*/ 9 h 389"/>
              <a:gd name="T4" fmla="*/ 13 w 350"/>
              <a:gd name="T5" fmla="*/ 61 h 389"/>
              <a:gd name="T6" fmla="*/ 279 w 350"/>
              <a:gd name="T7" fmla="*/ 376 h 389"/>
              <a:gd name="T8" fmla="*/ 308 w 350"/>
              <a:gd name="T9" fmla="*/ 389 h 389"/>
              <a:gd name="T10" fmla="*/ 332 w 350"/>
              <a:gd name="T11" fmla="*/ 380 h 389"/>
              <a:gd name="T12" fmla="*/ 337 w 350"/>
              <a:gd name="T13" fmla="*/ 328 h 389"/>
              <a:gd name="T14" fmla="*/ 71 w 350"/>
              <a:gd name="T15" fmla="*/ 13 h 389"/>
              <a:gd name="T16" fmla="*/ 42 w 350"/>
              <a:gd name="T1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0" h="389">
                <a:moveTo>
                  <a:pt x="42" y="0"/>
                </a:moveTo>
                <a:cubicBezTo>
                  <a:pt x="33" y="0"/>
                  <a:pt x="25" y="3"/>
                  <a:pt x="18" y="9"/>
                </a:cubicBezTo>
                <a:cubicBezTo>
                  <a:pt x="2" y="22"/>
                  <a:pt x="0" y="46"/>
                  <a:pt x="13" y="61"/>
                </a:cubicBezTo>
                <a:cubicBezTo>
                  <a:pt x="279" y="376"/>
                  <a:pt x="279" y="376"/>
                  <a:pt x="279" y="376"/>
                </a:cubicBezTo>
                <a:cubicBezTo>
                  <a:pt x="287" y="384"/>
                  <a:pt x="298" y="389"/>
                  <a:pt x="308" y="389"/>
                </a:cubicBezTo>
                <a:cubicBezTo>
                  <a:pt x="317" y="389"/>
                  <a:pt x="325" y="386"/>
                  <a:pt x="332" y="380"/>
                </a:cubicBezTo>
                <a:cubicBezTo>
                  <a:pt x="348" y="367"/>
                  <a:pt x="350" y="343"/>
                  <a:pt x="337" y="328"/>
                </a:cubicBezTo>
                <a:cubicBezTo>
                  <a:pt x="71" y="13"/>
                  <a:pt x="71" y="13"/>
                  <a:pt x="71" y="13"/>
                </a:cubicBezTo>
                <a:cubicBezTo>
                  <a:pt x="63" y="4"/>
                  <a:pt x="53" y="0"/>
                  <a:pt x="42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305365" y="2573026"/>
            <a:ext cx="413334" cy="380176"/>
          </a:xfrm>
          <a:custGeom>
            <a:avLst/>
            <a:gdLst>
              <a:gd name="T0" fmla="*/ 343 w 385"/>
              <a:gd name="T1" fmla="*/ 0 h 355"/>
              <a:gd name="T2" fmla="*/ 318 w 385"/>
              <a:gd name="T3" fmla="*/ 10 h 355"/>
              <a:gd name="T4" fmla="*/ 16 w 385"/>
              <a:gd name="T5" fmla="*/ 290 h 355"/>
              <a:gd name="T6" fmla="*/ 14 w 385"/>
              <a:gd name="T7" fmla="*/ 342 h 355"/>
              <a:gd name="T8" fmla="*/ 41 w 385"/>
              <a:gd name="T9" fmla="*/ 355 h 355"/>
              <a:gd name="T10" fmla="*/ 66 w 385"/>
              <a:gd name="T11" fmla="*/ 345 h 355"/>
              <a:gd name="T12" fmla="*/ 369 w 385"/>
              <a:gd name="T13" fmla="*/ 65 h 355"/>
              <a:gd name="T14" fmla="*/ 371 w 385"/>
              <a:gd name="T15" fmla="*/ 12 h 355"/>
              <a:gd name="T16" fmla="*/ 343 w 385"/>
              <a:gd name="T17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5" h="355">
                <a:moveTo>
                  <a:pt x="343" y="0"/>
                </a:moveTo>
                <a:cubicBezTo>
                  <a:pt x="334" y="0"/>
                  <a:pt x="325" y="3"/>
                  <a:pt x="318" y="10"/>
                </a:cubicBezTo>
                <a:cubicBezTo>
                  <a:pt x="16" y="290"/>
                  <a:pt x="16" y="290"/>
                  <a:pt x="16" y="290"/>
                </a:cubicBezTo>
                <a:cubicBezTo>
                  <a:pt x="1" y="304"/>
                  <a:pt x="0" y="327"/>
                  <a:pt x="14" y="342"/>
                </a:cubicBezTo>
                <a:cubicBezTo>
                  <a:pt x="21" y="350"/>
                  <a:pt x="31" y="355"/>
                  <a:pt x="41" y="355"/>
                </a:cubicBezTo>
                <a:cubicBezTo>
                  <a:pt x="50" y="355"/>
                  <a:pt x="59" y="351"/>
                  <a:pt x="66" y="345"/>
                </a:cubicBezTo>
                <a:cubicBezTo>
                  <a:pt x="369" y="65"/>
                  <a:pt x="369" y="65"/>
                  <a:pt x="369" y="65"/>
                </a:cubicBezTo>
                <a:cubicBezTo>
                  <a:pt x="384" y="51"/>
                  <a:pt x="385" y="28"/>
                  <a:pt x="371" y="12"/>
                </a:cubicBezTo>
                <a:cubicBezTo>
                  <a:pt x="364" y="4"/>
                  <a:pt x="353" y="0"/>
                  <a:pt x="343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6434697" y="2166870"/>
            <a:ext cx="84611" cy="521956"/>
          </a:xfrm>
          <a:custGeom>
            <a:avLst/>
            <a:gdLst>
              <a:gd name="T0" fmla="*/ 37 w 79"/>
              <a:gd name="T1" fmla="*/ 0 h 487"/>
              <a:gd name="T2" fmla="*/ 0 w 79"/>
              <a:gd name="T3" fmla="*/ 38 h 487"/>
              <a:gd name="T4" fmla="*/ 4 w 79"/>
              <a:gd name="T5" fmla="*/ 450 h 487"/>
              <a:gd name="T6" fmla="*/ 41 w 79"/>
              <a:gd name="T7" fmla="*/ 487 h 487"/>
              <a:gd name="T8" fmla="*/ 42 w 79"/>
              <a:gd name="T9" fmla="*/ 487 h 487"/>
              <a:gd name="T10" fmla="*/ 79 w 79"/>
              <a:gd name="T11" fmla="*/ 449 h 487"/>
              <a:gd name="T12" fmla="*/ 75 w 79"/>
              <a:gd name="T13" fmla="*/ 37 h 487"/>
              <a:gd name="T14" fmla="*/ 37 w 79"/>
              <a:gd name="T15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487">
                <a:moveTo>
                  <a:pt x="37" y="0"/>
                </a:moveTo>
                <a:cubicBezTo>
                  <a:pt x="16" y="0"/>
                  <a:pt x="0" y="17"/>
                  <a:pt x="0" y="38"/>
                </a:cubicBezTo>
                <a:cubicBezTo>
                  <a:pt x="4" y="450"/>
                  <a:pt x="4" y="450"/>
                  <a:pt x="4" y="450"/>
                </a:cubicBezTo>
                <a:cubicBezTo>
                  <a:pt x="4" y="470"/>
                  <a:pt x="21" y="487"/>
                  <a:pt x="41" y="487"/>
                </a:cubicBezTo>
                <a:cubicBezTo>
                  <a:pt x="42" y="487"/>
                  <a:pt x="42" y="487"/>
                  <a:pt x="42" y="487"/>
                </a:cubicBezTo>
                <a:cubicBezTo>
                  <a:pt x="63" y="487"/>
                  <a:pt x="79" y="470"/>
                  <a:pt x="79" y="449"/>
                </a:cubicBezTo>
                <a:cubicBezTo>
                  <a:pt x="75" y="37"/>
                  <a:pt x="75" y="37"/>
                  <a:pt x="75" y="37"/>
                </a:cubicBezTo>
                <a:cubicBezTo>
                  <a:pt x="75" y="16"/>
                  <a:pt x="59" y="2"/>
                  <a:pt x="3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20638" y="3195170"/>
            <a:ext cx="1502344" cy="1502344"/>
            <a:chOff x="5720638" y="3195170"/>
            <a:chExt cx="1502344" cy="1502344"/>
          </a:xfrm>
        </p:grpSpPr>
        <p:sp>
          <p:nvSpPr>
            <p:cNvPr id="18" name="椭圆 17"/>
            <p:cNvSpPr/>
            <p:nvPr/>
          </p:nvSpPr>
          <p:spPr>
            <a:xfrm>
              <a:off x="5720638" y="3195170"/>
              <a:ext cx="1502344" cy="1502344"/>
            </a:xfrm>
            <a:prstGeom prst="ellipse">
              <a:avLst/>
            </a:prstGeom>
            <a:gradFill>
              <a:gsLst>
                <a:gs pos="0">
                  <a:srgbClr val="D7DCDE"/>
                </a:gs>
                <a:gs pos="80000">
                  <a:schemeClr val="bg1"/>
                </a:gs>
              </a:gsLst>
              <a:lin ang="2700000" scaled="0"/>
            </a:gradFill>
            <a:ln w="22225" cap="flat">
              <a:gradFill>
                <a:gsLst>
                  <a:gs pos="0">
                    <a:srgbClr val="FFE141"/>
                  </a:gs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0"/>
              </a:gradFill>
              <a:prstDash val="solid"/>
              <a:miter lim="800000"/>
              <a:headEnd/>
              <a:tailEnd/>
            </a:ln>
            <a:effectLst>
              <a:outerShdw blurRad="254000" dist="165100" dir="7800000" sx="102000" sy="102000" algn="tl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48"/>
            <p:cNvSpPr/>
            <p:nvPr/>
          </p:nvSpPr>
          <p:spPr>
            <a:xfrm>
              <a:off x="6275638" y="3508481"/>
              <a:ext cx="392343" cy="408724"/>
            </a:xfrm>
            <a:custGeom>
              <a:avLst/>
              <a:gdLst/>
              <a:ahLst/>
              <a:cxnLst/>
              <a:rect l="l" t="t" r="r" b="b"/>
              <a:pathLst>
                <a:path w="432672" h="450737">
                  <a:moveTo>
                    <a:pt x="225351" y="378619"/>
                  </a:moveTo>
                  <a:cubicBezTo>
                    <a:pt x="235599" y="378872"/>
                    <a:pt x="244104" y="382381"/>
                    <a:pt x="250868" y="389148"/>
                  </a:cubicBezTo>
                  <a:cubicBezTo>
                    <a:pt x="257632" y="395915"/>
                    <a:pt x="261140" y="404425"/>
                    <a:pt x="261392" y="414678"/>
                  </a:cubicBezTo>
                  <a:lnTo>
                    <a:pt x="261427" y="414678"/>
                  </a:lnTo>
                  <a:cubicBezTo>
                    <a:pt x="261175" y="424931"/>
                    <a:pt x="257665" y="433441"/>
                    <a:pt x="250896" y="440208"/>
                  </a:cubicBezTo>
                  <a:cubicBezTo>
                    <a:pt x="244127" y="446975"/>
                    <a:pt x="235612" y="450485"/>
                    <a:pt x="225351" y="450737"/>
                  </a:cubicBezTo>
                  <a:cubicBezTo>
                    <a:pt x="215102" y="450485"/>
                    <a:pt x="206597" y="446975"/>
                    <a:pt x="199833" y="440208"/>
                  </a:cubicBezTo>
                  <a:cubicBezTo>
                    <a:pt x="193069" y="433441"/>
                    <a:pt x="189561" y="424931"/>
                    <a:pt x="189309" y="414678"/>
                  </a:cubicBezTo>
                  <a:cubicBezTo>
                    <a:pt x="189561" y="404425"/>
                    <a:pt x="193069" y="395915"/>
                    <a:pt x="199833" y="389148"/>
                  </a:cubicBezTo>
                  <a:cubicBezTo>
                    <a:pt x="206597" y="382381"/>
                    <a:pt x="215102" y="378872"/>
                    <a:pt x="225351" y="378619"/>
                  </a:cubicBezTo>
                  <a:close/>
                  <a:moveTo>
                    <a:pt x="351557" y="329038"/>
                  </a:moveTo>
                  <a:cubicBezTo>
                    <a:pt x="360508" y="329261"/>
                    <a:pt x="367945" y="332337"/>
                    <a:pt x="373870" y="338264"/>
                  </a:cubicBezTo>
                  <a:cubicBezTo>
                    <a:pt x="379794" y="344192"/>
                    <a:pt x="382868" y="351634"/>
                    <a:pt x="383091" y="360590"/>
                  </a:cubicBezTo>
                  <a:cubicBezTo>
                    <a:pt x="382868" y="369546"/>
                    <a:pt x="379794" y="376988"/>
                    <a:pt x="373870" y="382915"/>
                  </a:cubicBezTo>
                  <a:cubicBezTo>
                    <a:pt x="367945" y="388843"/>
                    <a:pt x="360508" y="391918"/>
                    <a:pt x="351557" y="392141"/>
                  </a:cubicBezTo>
                  <a:cubicBezTo>
                    <a:pt x="342606" y="391918"/>
                    <a:pt x="335168" y="388843"/>
                    <a:pt x="329244" y="382915"/>
                  </a:cubicBezTo>
                  <a:cubicBezTo>
                    <a:pt x="323319" y="376988"/>
                    <a:pt x="320246" y="369546"/>
                    <a:pt x="320023" y="360590"/>
                  </a:cubicBezTo>
                  <a:cubicBezTo>
                    <a:pt x="320246" y="351634"/>
                    <a:pt x="323319" y="344192"/>
                    <a:pt x="329244" y="338264"/>
                  </a:cubicBezTo>
                  <a:cubicBezTo>
                    <a:pt x="335168" y="332337"/>
                    <a:pt x="342606" y="329261"/>
                    <a:pt x="351557" y="329038"/>
                  </a:cubicBezTo>
                  <a:close/>
                  <a:moveTo>
                    <a:pt x="99162" y="320023"/>
                  </a:moveTo>
                  <a:cubicBezTo>
                    <a:pt x="110589" y="320305"/>
                    <a:pt x="120132" y="324249"/>
                    <a:pt x="127791" y="331855"/>
                  </a:cubicBezTo>
                  <a:cubicBezTo>
                    <a:pt x="135450" y="339461"/>
                    <a:pt x="139429" y="349040"/>
                    <a:pt x="139728" y="360590"/>
                  </a:cubicBezTo>
                  <a:cubicBezTo>
                    <a:pt x="139429" y="372140"/>
                    <a:pt x="135450" y="381718"/>
                    <a:pt x="127791" y="389324"/>
                  </a:cubicBezTo>
                  <a:cubicBezTo>
                    <a:pt x="120132" y="396930"/>
                    <a:pt x="110589" y="400874"/>
                    <a:pt x="99162" y="401156"/>
                  </a:cubicBezTo>
                  <a:cubicBezTo>
                    <a:pt x="87612" y="400874"/>
                    <a:pt x="78034" y="396930"/>
                    <a:pt x="70427" y="389324"/>
                  </a:cubicBezTo>
                  <a:cubicBezTo>
                    <a:pt x="62821" y="381718"/>
                    <a:pt x="58877" y="372140"/>
                    <a:pt x="58596" y="360590"/>
                  </a:cubicBezTo>
                  <a:cubicBezTo>
                    <a:pt x="58877" y="349040"/>
                    <a:pt x="62821" y="339461"/>
                    <a:pt x="70427" y="331855"/>
                  </a:cubicBezTo>
                  <a:cubicBezTo>
                    <a:pt x="78034" y="324249"/>
                    <a:pt x="87612" y="320305"/>
                    <a:pt x="99162" y="320023"/>
                  </a:cubicBezTo>
                  <a:close/>
                  <a:moveTo>
                    <a:pt x="405645" y="207339"/>
                  </a:moveTo>
                  <a:cubicBezTo>
                    <a:pt x="413299" y="207533"/>
                    <a:pt x="419669" y="210174"/>
                    <a:pt x="424754" y="215262"/>
                  </a:cubicBezTo>
                  <a:cubicBezTo>
                    <a:pt x="429839" y="220351"/>
                    <a:pt x="432478" y="226724"/>
                    <a:pt x="432672" y="234384"/>
                  </a:cubicBezTo>
                  <a:cubicBezTo>
                    <a:pt x="432478" y="242042"/>
                    <a:pt x="429837" y="248416"/>
                    <a:pt x="424751" y="253505"/>
                  </a:cubicBezTo>
                  <a:cubicBezTo>
                    <a:pt x="419664" y="258593"/>
                    <a:pt x="413296" y="261234"/>
                    <a:pt x="405645" y="261428"/>
                  </a:cubicBezTo>
                  <a:cubicBezTo>
                    <a:pt x="397991" y="261234"/>
                    <a:pt x="391622" y="258593"/>
                    <a:pt x="386536" y="253505"/>
                  </a:cubicBezTo>
                  <a:cubicBezTo>
                    <a:pt x="381451" y="248416"/>
                    <a:pt x="378812" y="242042"/>
                    <a:pt x="378619" y="234384"/>
                  </a:cubicBezTo>
                  <a:cubicBezTo>
                    <a:pt x="378812" y="226724"/>
                    <a:pt x="381451" y="220351"/>
                    <a:pt x="386536" y="215262"/>
                  </a:cubicBezTo>
                  <a:cubicBezTo>
                    <a:pt x="391622" y="210174"/>
                    <a:pt x="397991" y="207533"/>
                    <a:pt x="405645" y="207339"/>
                  </a:cubicBezTo>
                  <a:close/>
                  <a:moveTo>
                    <a:pt x="45074" y="189310"/>
                  </a:moveTo>
                  <a:cubicBezTo>
                    <a:pt x="57797" y="189639"/>
                    <a:pt x="68409" y="194052"/>
                    <a:pt x="76907" y="202550"/>
                  </a:cubicBezTo>
                  <a:cubicBezTo>
                    <a:pt x="85405" y="211048"/>
                    <a:pt x="89819" y="221660"/>
                    <a:pt x="90147" y="234384"/>
                  </a:cubicBezTo>
                  <a:cubicBezTo>
                    <a:pt x="89819" y="247107"/>
                    <a:pt x="85405" y="257718"/>
                    <a:pt x="76907" y="266217"/>
                  </a:cubicBezTo>
                  <a:cubicBezTo>
                    <a:pt x="68409" y="274715"/>
                    <a:pt x="57797" y="279128"/>
                    <a:pt x="45074" y="279457"/>
                  </a:cubicBezTo>
                  <a:cubicBezTo>
                    <a:pt x="32350" y="279128"/>
                    <a:pt x="21739" y="274715"/>
                    <a:pt x="13240" y="266217"/>
                  </a:cubicBezTo>
                  <a:cubicBezTo>
                    <a:pt x="4742" y="257718"/>
                    <a:pt x="329" y="247107"/>
                    <a:pt x="0" y="234384"/>
                  </a:cubicBezTo>
                  <a:cubicBezTo>
                    <a:pt x="329" y="221660"/>
                    <a:pt x="4742" y="211048"/>
                    <a:pt x="13240" y="202550"/>
                  </a:cubicBezTo>
                  <a:cubicBezTo>
                    <a:pt x="21739" y="194052"/>
                    <a:pt x="32350" y="189639"/>
                    <a:pt x="45074" y="189310"/>
                  </a:cubicBezTo>
                  <a:close/>
                  <a:moveTo>
                    <a:pt x="351557" y="85640"/>
                  </a:moveTo>
                  <a:cubicBezTo>
                    <a:pt x="357914" y="85805"/>
                    <a:pt x="363215" y="88011"/>
                    <a:pt x="367461" y="92261"/>
                  </a:cubicBezTo>
                  <a:cubicBezTo>
                    <a:pt x="371707" y="96510"/>
                    <a:pt x="373912" y="101815"/>
                    <a:pt x="374076" y="108177"/>
                  </a:cubicBezTo>
                  <a:cubicBezTo>
                    <a:pt x="373912" y="114539"/>
                    <a:pt x="371707" y="119845"/>
                    <a:pt x="367461" y="124094"/>
                  </a:cubicBezTo>
                  <a:cubicBezTo>
                    <a:pt x="363215" y="128343"/>
                    <a:pt x="357914" y="130550"/>
                    <a:pt x="351557" y="130714"/>
                  </a:cubicBezTo>
                  <a:cubicBezTo>
                    <a:pt x="345200" y="130550"/>
                    <a:pt x="339898" y="128343"/>
                    <a:pt x="335653" y="124094"/>
                  </a:cubicBezTo>
                  <a:cubicBezTo>
                    <a:pt x="331407" y="119845"/>
                    <a:pt x="329202" y="114539"/>
                    <a:pt x="329038" y="108177"/>
                  </a:cubicBezTo>
                  <a:cubicBezTo>
                    <a:pt x="329202" y="101815"/>
                    <a:pt x="331407" y="96510"/>
                    <a:pt x="335653" y="92261"/>
                  </a:cubicBezTo>
                  <a:cubicBezTo>
                    <a:pt x="339898" y="88011"/>
                    <a:pt x="345200" y="85805"/>
                    <a:pt x="351557" y="85640"/>
                  </a:cubicBezTo>
                  <a:close/>
                  <a:moveTo>
                    <a:pt x="99162" y="58596"/>
                  </a:moveTo>
                  <a:cubicBezTo>
                    <a:pt x="113183" y="58954"/>
                    <a:pt x="124862" y="63802"/>
                    <a:pt x="134200" y="73139"/>
                  </a:cubicBezTo>
                  <a:cubicBezTo>
                    <a:pt x="143537" y="82477"/>
                    <a:pt x="148385" y="94156"/>
                    <a:pt x="148743" y="108177"/>
                  </a:cubicBezTo>
                  <a:cubicBezTo>
                    <a:pt x="148385" y="122198"/>
                    <a:pt x="143537" y="133877"/>
                    <a:pt x="134200" y="143215"/>
                  </a:cubicBezTo>
                  <a:cubicBezTo>
                    <a:pt x="124862" y="152552"/>
                    <a:pt x="113183" y="157400"/>
                    <a:pt x="99162" y="157758"/>
                  </a:cubicBezTo>
                  <a:cubicBezTo>
                    <a:pt x="85141" y="157400"/>
                    <a:pt x="73462" y="152552"/>
                    <a:pt x="64124" y="143215"/>
                  </a:cubicBezTo>
                  <a:cubicBezTo>
                    <a:pt x="54787" y="133877"/>
                    <a:pt x="49939" y="122198"/>
                    <a:pt x="49581" y="108177"/>
                  </a:cubicBezTo>
                  <a:cubicBezTo>
                    <a:pt x="49939" y="94156"/>
                    <a:pt x="54787" y="82477"/>
                    <a:pt x="64124" y="73139"/>
                  </a:cubicBezTo>
                  <a:cubicBezTo>
                    <a:pt x="73462" y="63802"/>
                    <a:pt x="85141" y="58954"/>
                    <a:pt x="99162" y="58596"/>
                  </a:cubicBezTo>
                  <a:close/>
                  <a:moveTo>
                    <a:pt x="225368" y="0"/>
                  </a:moveTo>
                  <a:cubicBezTo>
                    <a:pt x="240686" y="388"/>
                    <a:pt x="253434" y="5670"/>
                    <a:pt x="263610" y="15847"/>
                  </a:cubicBezTo>
                  <a:cubicBezTo>
                    <a:pt x="273787" y="26023"/>
                    <a:pt x="279069" y="38771"/>
                    <a:pt x="279457" y="54089"/>
                  </a:cubicBezTo>
                  <a:cubicBezTo>
                    <a:pt x="279069" y="69407"/>
                    <a:pt x="273787" y="82154"/>
                    <a:pt x="263610" y="92331"/>
                  </a:cubicBezTo>
                  <a:cubicBezTo>
                    <a:pt x="253434" y="102508"/>
                    <a:pt x="240686" y="107790"/>
                    <a:pt x="225368" y="108177"/>
                  </a:cubicBezTo>
                  <a:cubicBezTo>
                    <a:pt x="210050" y="107790"/>
                    <a:pt x="197303" y="102508"/>
                    <a:pt x="187126" y="92331"/>
                  </a:cubicBezTo>
                  <a:cubicBezTo>
                    <a:pt x="176949" y="82154"/>
                    <a:pt x="171667" y="69407"/>
                    <a:pt x="171280" y="54089"/>
                  </a:cubicBezTo>
                  <a:cubicBezTo>
                    <a:pt x="171667" y="38771"/>
                    <a:pt x="176949" y="26023"/>
                    <a:pt x="187126" y="15847"/>
                  </a:cubicBezTo>
                  <a:cubicBezTo>
                    <a:pt x="197303" y="5670"/>
                    <a:pt x="210050" y="388"/>
                    <a:pt x="225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6" b="0" i="0" u="none" strike="noStrike" kern="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Rectangle 16"/>
            <p:cNvSpPr/>
            <p:nvPr/>
          </p:nvSpPr>
          <p:spPr>
            <a:xfrm>
              <a:off x="5890210" y="3958298"/>
              <a:ext cx="1163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08778" y="3347498"/>
            <a:ext cx="443700" cy="443700"/>
            <a:chOff x="8379299" y="4086319"/>
            <a:chExt cx="443700" cy="443700"/>
          </a:xfrm>
        </p:grpSpPr>
        <p:sp>
          <p:nvSpPr>
            <p:cNvPr id="22" name="椭圆 21"/>
            <p:cNvSpPr/>
            <p:nvPr/>
          </p:nvSpPr>
          <p:spPr>
            <a:xfrm flipH="1">
              <a:off x="8379299" y="4086319"/>
              <a:ext cx="443700" cy="4437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99000">
                  <a:schemeClr val="accent2">
                    <a:lumMod val="60000"/>
                    <a:lumOff val="40000"/>
                  </a:schemeClr>
                </a:gs>
              </a:gsLst>
              <a:lin ang="12600000" scaled="0"/>
            </a:gradFill>
            <a:ln>
              <a:noFill/>
            </a:ln>
            <a:effectLst>
              <a:outerShdw blurRad="152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任意多边形 146"/>
            <p:cNvSpPr/>
            <p:nvPr/>
          </p:nvSpPr>
          <p:spPr>
            <a:xfrm>
              <a:off x="8481463" y="4224437"/>
              <a:ext cx="242718" cy="156044"/>
            </a:xfrm>
            <a:custGeom>
              <a:avLst/>
              <a:gdLst/>
              <a:ahLst/>
              <a:cxnLst/>
              <a:rect l="l" t="t" r="r" b="b"/>
              <a:pathLst>
                <a:path w="352400" h="226559">
                  <a:moveTo>
                    <a:pt x="100092" y="43857"/>
                  </a:moveTo>
                  <a:cubicBezTo>
                    <a:pt x="84720" y="51826"/>
                    <a:pt x="70735" y="61749"/>
                    <a:pt x="58138" y="73627"/>
                  </a:cubicBezTo>
                  <a:cubicBezTo>
                    <a:pt x="45540" y="85505"/>
                    <a:pt x="34551" y="98722"/>
                    <a:pt x="25173" y="113280"/>
                  </a:cubicBezTo>
                  <a:cubicBezTo>
                    <a:pt x="36455" y="130713"/>
                    <a:pt x="49812" y="146018"/>
                    <a:pt x="65243" y="159197"/>
                  </a:cubicBezTo>
                  <a:cubicBezTo>
                    <a:pt x="80674" y="172377"/>
                    <a:pt x="97744" y="182671"/>
                    <a:pt x="116452" y="190081"/>
                  </a:cubicBezTo>
                  <a:cubicBezTo>
                    <a:pt x="135161" y="197491"/>
                    <a:pt x="155073" y="201260"/>
                    <a:pt x="176187" y="201386"/>
                  </a:cubicBezTo>
                  <a:cubicBezTo>
                    <a:pt x="197304" y="201260"/>
                    <a:pt x="217218" y="197491"/>
                    <a:pt x="235930" y="190081"/>
                  </a:cubicBezTo>
                  <a:cubicBezTo>
                    <a:pt x="254642" y="182671"/>
                    <a:pt x="271716" y="172377"/>
                    <a:pt x="287151" y="159197"/>
                  </a:cubicBezTo>
                  <a:cubicBezTo>
                    <a:pt x="302585" y="146018"/>
                    <a:pt x="315944" y="130713"/>
                    <a:pt x="327227" y="113280"/>
                  </a:cubicBezTo>
                  <a:cubicBezTo>
                    <a:pt x="317848" y="98722"/>
                    <a:pt x="306860" y="85505"/>
                    <a:pt x="294261" y="73627"/>
                  </a:cubicBezTo>
                  <a:cubicBezTo>
                    <a:pt x="281662" y="61749"/>
                    <a:pt x="267674" y="51826"/>
                    <a:pt x="252297" y="43857"/>
                  </a:cubicBezTo>
                  <a:cubicBezTo>
                    <a:pt x="256239" y="50580"/>
                    <a:pt x="259221" y="57685"/>
                    <a:pt x="261245" y="65170"/>
                  </a:cubicBezTo>
                  <a:cubicBezTo>
                    <a:pt x="263269" y="72656"/>
                    <a:pt x="264286" y="80301"/>
                    <a:pt x="264294" y="88106"/>
                  </a:cubicBezTo>
                  <a:cubicBezTo>
                    <a:pt x="264106" y="104487"/>
                    <a:pt x="260090" y="119297"/>
                    <a:pt x="252246" y="132538"/>
                  </a:cubicBezTo>
                  <a:cubicBezTo>
                    <a:pt x="244403" y="145779"/>
                    <a:pt x="233860" y="156322"/>
                    <a:pt x="220619" y="164165"/>
                  </a:cubicBezTo>
                  <a:cubicBezTo>
                    <a:pt x="207378" y="172009"/>
                    <a:pt x="192568" y="176025"/>
                    <a:pt x="176187" y="176213"/>
                  </a:cubicBezTo>
                  <a:cubicBezTo>
                    <a:pt x="159807" y="176025"/>
                    <a:pt x="144999" y="172009"/>
                    <a:pt x="131762" y="164165"/>
                  </a:cubicBezTo>
                  <a:cubicBezTo>
                    <a:pt x="118525" y="156322"/>
                    <a:pt x="107987" y="145779"/>
                    <a:pt x="100147" y="132538"/>
                  </a:cubicBezTo>
                  <a:cubicBezTo>
                    <a:pt x="92307" y="119297"/>
                    <a:pt x="88294" y="104487"/>
                    <a:pt x="88106" y="88106"/>
                  </a:cubicBezTo>
                  <a:cubicBezTo>
                    <a:pt x="88114" y="80301"/>
                    <a:pt x="89129" y="72656"/>
                    <a:pt x="91151" y="65170"/>
                  </a:cubicBezTo>
                  <a:cubicBezTo>
                    <a:pt x="93174" y="57685"/>
                    <a:pt x="96154" y="50580"/>
                    <a:pt x="100092" y="43857"/>
                  </a:cubicBezTo>
                  <a:close/>
                  <a:moveTo>
                    <a:pt x="176187" y="28320"/>
                  </a:moveTo>
                  <a:cubicBezTo>
                    <a:pt x="165110" y="28450"/>
                    <a:pt x="155077" y="31184"/>
                    <a:pt x="146090" y="36522"/>
                  </a:cubicBezTo>
                  <a:cubicBezTo>
                    <a:pt x="137103" y="41860"/>
                    <a:pt x="129941" y="49022"/>
                    <a:pt x="124603" y="58009"/>
                  </a:cubicBezTo>
                  <a:cubicBezTo>
                    <a:pt x="119265" y="66996"/>
                    <a:pt x="116531" y="77029"/>
                    <a:pt x="116401" y="88106"/>
                  </a:cubicBezTo>
                  <a:cubicBezTo>
                    <a:pt x="116475" y="90737"/>
                    <a:pt x="117409" y="92949"/>
                    <a:pt x="119204" y="94744"/>
                  </a:cubicBezTo>
                  <a:cubicBezTo>
                    <a:pt x="120998" y="96539"/>
                    <a:pt x="123211" y="97473"/>
                    <a:pt x="125841" y="97546"/>
                  </a:cubicBezTo>
                  <a:cubicBezTo>
                    <a:pt x="128471" y="97473"/>
                    <a:pt x="130684" y="96539"/>
                    <a:pt x="132479" y="94744"/>
                  </a:cubicBezTo>
                  <a:cubicBezTo>
                    <a:pt x="134273" y="92949"/>
                    <a:pt x="135207" y="90737"/>
                    <a:pt x="135281" y="88106"/>
                  </a:cubicBezTo>
                  <a:cubicBezTo>
                    <a:pt x="135584" y="76593"/>
                    <a:pt x="139599" y="66973"/>
                    <a:pt x="147327" y="59246"/>
                  </a:cubicBezTo>
                  <a:cubicBezTo>
                    <a:pt x="155054" y="51518"/>
                    <a:pt x="164674" y="47503"/>
                    <a:pt x="176187" y="47200"/>
                  </a:cubicBezTo>
                  <a:cubicBezTo>
                    <a:pt x="178818" y="47126"/>
                    <a:pt x="181030" y="46192"/>
                    <a:pt x="182825" y="44397"/>
                  </a:cubicBezTo>
                  <a:cubicBezTo>
                    <a:pt x="184619" y="42603"/>
                    <a:pt x="185554" y="40390"/>
                    <a:pt x="185627" y="37760"/>
                  </a:cubicBezTo>
                  <a:cubicBezTo>
                    <a:pt x="185554" y="35130"/>
                    <a:pt x="184619" y="32917"/>
                    <a:pt x="182825" y="31123"/>
                  </a:cubicBezTo>
                  <a:cubicBezTo>
                    <a:pt x="181030" y="29328"/>
                    <a:pt x="178818" y="28394"/>
                    <a:pt x="176187" y="28320"/>
                  </a:cubicBezTo>
                  <a:close/>
                  <a:moveTo>
                    <a:pt x="176187" y="0"/>
                  </a:moveTo>
                  <a:cubicBezTo>
                    <a:pt x="199623" y="131"/>
                    <a:pt x="222174" y="4349"/>
                    <a:pt x="243840" y="12652"/>
                  </a:cubicBezTo>
                  <a:cubicBezTo>
                    <a:pt x="265506" y="20956"/>
                    <a:pt x="285304" y="32559"/>
                    <a:pt x="303233" y="47462"/>
                  </a:cubicBezTo>
                  <a:cubicBezTo>
                    <a:pt x="321163" y="62365"/>
                    <a:pt x="336241" y="79781"/>
                    <a:pt x="348467" y="99710"/>
                  </a:cubicBezTo>
                  <a:cubicBezTo>
                    <a:pt x="349663" y="101775"/>
                    <a:pt x="350614" y="103938"/>
                    <a:pt x="351318" y="106200"/>
                  </a:cubicBezTo>
                  <a:cubicBezTo>
                    <a:pt x="352023" y="108461"/>
                    <a:pt x="352384" y="110821"/>
                    <a:pt x="352400" y="113280"/>
                  </a:cubicBezTo>
                  <a:cubicBezTo>
                    <a:pt x="352384" y="115738"/>
                    <a:pt x="352023" y="118098"/>
                    <a:pt x="351318" y="120360"/>
                  </a:cubicBezTo>
                  <a:cubicBezTo>
                    <a:pt x="350614" y="122621"/>
                    <a:pt x="349663" y="124785"/>
                    <a:pt x="348467" y="126850"/>
                  </a:cubicBezTo>
                  <a:cubicBezTo>
                    <a:pt x="336241" y="146840"/>
                    <a:pt x="321163" y="164285"/>
                    <a:pt x="303233" y="179185"/>
                  </a:cubicBezTo>
                  <a:cubicBezTo>
                    <a:pt x="285304" y="194084"/>
                    <a:pt x="265506" y="205673"/>
                    <a:pt x="243840" y="213951"/>
                  </a:cubicBezTo>
                  <a:cubicBezTo>
                    <a:pt x="222174" y="222229"/>
                    <a:pt x="199623" y="226432"/>
                    <a:pt x="176187" y="226559"/>
                  </a:cubicBezTo>
                  <a:cubicBezTo>
                    <a:pt x="152754" y="226428"/>
                    <a:pt x="130207" y="222211"/>
                    <a:pt x="108545" y="213907"/>
                  </a:cubicBezTo>
                  <a:cubicBezTo>
                    <a:pt x="86882" y="205603"/>
                    <a:pt x="67088" y="194000"/>
                    <a:pt x="49162" y="179097"/>
                  </a:cubicBezTo>
                  <a:cubicBezTo>
                    <a:pt x="31235" y="164194"/>
                    <a:pt x="16159" y="146778"/>
                    <a:pt x="3933" y="126850"/>
                  </a:cubicBezTo>
                  <a:cubicBezTo>
                    <a:pt x="2736" y="124785"/>
                    <a:pt x="1786" y="122621"/>
                    <a:pt x="1081" y="120360"/>
                  </a:cubicBezTo>
                  <a:cubicBezTo>
                    <a:pt x="376" y="118098"/>
                    <a:pt x="16" y="115738"/>
                    <a:pt x="0" y="113280"/>
                  </a:cubicBezTo>
                  <a:cubicBezTo>
                    <a:pt x="16" y="110821"/>
                    <a:pt x="376" y="108461"/>
                    <a:pt x="1081" y="106200"/>
                  </a:cubicBezTo>
                  <a:cubicBezTo>
                    <a:pt x="1786" y="103938"/>
                    <a:pt x="2736" y="101775"/>
                    <a:pt x="3933" y="99710"/>
                  </a:cubicBezTo>
                  <a:cubicBezTo>
                    <a:pt x="16159" y="79781"/>
                    <a:pt x="31235" y="62365"/>
                    <a:pt x="49162" y="47462"/>
                  </a:cubicBezTo>
                  <a:cubicBezTo>
                    <a:pt x="67088" y="32559"/>
                    <a:pt x="86882" y="20956"/>
                    <a:pt x="108545" y="12652"/>
                  </a:cubicBezTo>
                  <a:cubicBezTo>
                    <a:pt x="130207" y="4349"/>
                    <a:pt x="152754" y="131"/>
                    <a:pt x="17618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9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17207" y="3320392"/>
            <a:ext cx="443700" cy="443700"/>
            <a:chOff x="3765325" y="2353649"/>
            <a:chExt cx="443700" cy="443700"/>
          </a:xfrm>
        </p:grpSpPr>
        <p:sp>
          <p:nvSpPr>
            <p:cNvPr id="25" name="椭圆 24"/>
            <p:cNvSpPr/>
            <p:nvPr/>
          </p:nvSpPr>
          <p:spPr>
            <a:xfrm>
              <a:off x="3765325" y="2353649"/>
              <a:ext cx="443700" cy="443700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99000">
                  <a:schemeClr val="accent6">
                    <a:lumMod val="60000"/>
                    <a:lumOff val="40000"/>
                  </a:schemeClr>
                </a:gs>
              </a:gsLst>
              <a:lin ang="14400000" scaled="0"/>
            </a:gradFill>
            <a:ln>
              <a:noFill/>
            </a:ln>
            <a:effectLst>
              <a:outerShdw blurRad="152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任意多边形 159"/>
            <p:cNvSpPr/>
            <p:nvPr/>
          </p:nvSpPr>
          <p:spPr>
            <a:xfrm>
              <a:off x="3870046" y="2432359"/>
              <a:ext cx="263784" cy="226097"/>
            </a:xfrm>
            <a:custGeom>
              <a:avLst/>
              <a:gdLst/>
              <a:ahLst/>
              <a:cxnLst/>
              <a:rect l="l" t="t" r="r" b="b"/>
              <a:pathLst>
                <a:path w="352400" h="302052">
                  <a:moveTo>
                    <a:pt x="302079" y="31860"/>
                  </a:moveTo>
                  <a:cubicBezTo>
                    <a:pt x="276451" y="51535"/>
                    <a:pt x="251105" y="67006"/>
                    <a:pt x="226043" y="78273"/>
                  </a:cubicBezTo>
                  <a:cubicBezTo>
                    <a:pt x="200980" y="89541"/>
                    <a:pt x="175979" y="96555"/>
                    <a:pt x="151039" y="99316"/>
                  </a:cubicBezTo>
                  <a:lnTo>
                    <a:pt x="151039" y="152416"/>
                  </a:lnTo>
                  <a:cubicBezTo>
                    <a:pt x="175979" y="155161"/>
                    <a:pt x="200980" y="162110"/>
                    <a:pt x="226043" y="173263"/>
                  </a:cubicBezTo>
                  <a:cubicBezTo>
                    <a:pt x="251105" y="184415"/>
                    <a:pt x="276451" y="199821"/>
                    <a:pt x="302079" y="219479"/>
                  </a:cubicBezTo>
                  <a:close/>
                  <a:moveTo>
                    <a:pt x="302079" y="0"/>
                  </a:moveTo>
                  <a:cubicBezTo>
                    <a:pt x="309143" y="189"/>
                    <a:pt x="315054" y="2663"/>
                    <a:pt x="319810" y="7424"/>
                  </a:cubicBezTo>
                  <a:cubicBezTo>
                    <a:pt x="324567" y="12185"/>
                    <a:pt x="327039" y="18102"/>
                    <a:pt x="327227" y="25173"/>
                  </a:cubicBezTo>
                  <a:lnTo>
                    <a:pt x="327227" y="100693"/>
                  </a:lnTo>
                  <a:cubicBezTo>
                    <a:pt x="334385" y="100869"/>
                    <a:pt x="340326" y="103319"/>
                    <a:pt x="345050" y="108044"/>
                  </a:cubicBezTo>
                  <a:cubicBezTo>
                    <a:pt x="349774" y="112768"/>
                    <a:pt x="352224" y="118709"/>
                    <a:pt x="352400" y="125866"/>
                  </a:cubicBezTo>
                  <a:cubicBezTo>
                    <a:pt x="352224" y="133024"/>
                    <a:pt x="349774" y="138965"/>
                    <a:pt x="345050" y="143689"/>
                  </a:cubicBezTo>
                  <a:cubicBezTo>
                    <a:pt x="340326" y="148413"/>
                    <a:pt x="334385" y="150863"/>
                    <a:pt x="327227" y="151040"/>
                  </a:cubicBezTo>
                  <a:lnTo>
                    <a:pt x="327227" y="226559"/>
                  </a:lnTo>
                  <a:cubicBezTo>
                    <a:pt x="327039" y="233631"/>
                    <a:pt x="324567" y="239547"/>
                    <a:pt x="319810" y="244308"/>
                  </a:cubicBezTo>
                  <a:cubicBezTo>
                    <a:pt x="315054" y="249069"/>
                    <a:pt x="309143" y="251544"/>
                    <a:pt x="302079" y="251732"/>
                  </a:cubicBezTo>
                  <a:cubicBezTo>
                    <a:pt x="290350" y="241752"/>
                    <a:pt x="276419" y="231404"/>
                    <a:pt x="260283" y="220688"/>
                  </a:cubicBezTo>
                  <a:cubicBezTo>
                    <a:pt x="244148" y="209973"/>
                    <a:pt x="226167" y="200557"/>
                    <a:pt x="206339" y="192441"/>
                  </a:cubicBezTo>
                  <a:cubicBezTo>
                    <a:pt x="186511" y="184326"/>
                    <a:pt x="165193" y="179179"/>
                    <a:pt x="142386" y="176999"/>
                  </a:cubicBezTo>
                  <a:cubicBezTo>
                    <a:pt x="134535" y="179813"/>
                    <a:pt x="128538" y="184215"/>
                    <a:pt x="124395" y="190205"/>
                  </a:cubicBezTo>
                  <a:cubicBezTo>
                    <a:pt x="120251" y="196195"/>
                    <a:pt x="118260" y="202622"/>
                    <a:pt x="118422" y="209486"/>
                  </a:cubicBezTo>
                  <a:cubicBezTo>
                    <a:pt x="118583" y="216350"/>
                    <a:pt x="121196" y="222500"/>
                    <a:pt x="126259" y="227936"/>
                  </a:cubicBezTo>
                  <a:cubicBezTo>
                    <a:pt x="121845" y="235431"/>
                    <a:pt x="120403" y="242314"/>
                    <a:pt x="121933" y="248586"/>
                  </a:cubicBezTo>
                  <a:cubicBezTo>
                    <a:pt x="123462" y="254857"/>
                    <a:pt x="126915" y="260779"/>
                    <a:pt x="132291" y="266351"/>
                  </a:cubicBezTo>
                  <a:cubicBezTo>
                    <a:pt x="137666" y="271923"/>
                    <a:pt x="143916" y="277408"/>
                    <a:pt x="151039" y="282806"/>
                  </a:cubicBezTo>
                  <a:cubicBezTo>
                    <a:pt x="147806" y="288787"/>
                    <a:pt x="142719" y="293344"/>
                    <a:pt x="135779" y="296477"/>
                  </a:cubicBezTo>
                  <a:cubicBezTo>
                    <a:pt x="128840" y="299610"/>
                    <a:pt x="121159" y="301420"/>
                    <a:pt x="112739" y="301907"/>
                  </a:cubicBezTo>
                  <a:cubicBezTo>
                    <a:pt x="104318" y="302394"/>
                    <a:pt x="96269" y="301659"/>
                    <a:pt x="88592" y="299704"/>
                  </a:cubicBezTo>
                  <a:cubicBezTo>
                    <a:pt x="80915" y="297748"/>
                    <a:pt x="74722" y="294672"/>
                    <a:pt x="70013" y="290476"/>
                  </a:cubicBezTo>
                  <a:cubicBezTo>
                    <a:pt x="65987" y="278864"/>
                    <a:pt x="62020" y="267081"/>
                    <a:pt x="58111" y="255127"/>
                  </a:cubicBezTo>
                  <a:cubicBezTo>
                    <a:pt x="54202" y="243173"/>
                    <a:pt x="51692" y="230705"/>
                    <a:pt x="50580" y="217724"/>
                  </a:cubicBezTo>
                  <a:cubicBezTo>
                    <a:pt x="49468" y="204743"/>
                    <a:pt x="51094" y="190906"/>
                    <a:pt x="55460" y="176213"/>
                  </a:cubicBezTo>
                  <a:lnTo>
                    <a:pt x="31467" y="176213"/>
                  </a:lnTo>
                  <a:cubicBezTo>
                    <a:pt x="22584" y="175983"/>
                    <a:pt x="15176" y="172902"/>
                    <a:pt x="9243" y="166969"/>
                  </a:cubicBezTo>
                  <a:cubicBezTo>
                    <a:pt x="3311" y="161037"/>
                    <a:pt x="229" y="153629"/>
                    <a:pt x="0" y="144746"/>
                  </a:cubicBezTo>
                  <a:lnTo>
                    <a:pt x="0" y="106986"/>
                  </a:lnTo>
                  <a:cubicBezTo>
                    <a:pt x="229" y="98104"/>
                    <a:pt x="3311" y="90696"/>
                    <a:pt x="9243" y="84763"/>
                  </a:cubicBezTo>
                  <a:cubicBezTo>
                    <a:pt x="15176" y="78830"/>
                    <a:pt x="22584" y="75749"/>
                    <a:pt x="31467" y="75520"/>
                  </a:cubicBezTo>
                  <a:lnTo>
                    <a:pt x="125866" y="75520"/>
                  </a:lnTo>
                  <a:cubicBezTo>
                    <a:pt x="144779" y="75372"/>
                    <a:pt x="162806" y="72914"/>
                    <a:pt x="179949" y="68145"/>
                  </a:cubicBezTo>
                  <a:cubicBezTo>
                    <a:pt x="197092" y="63376"/>
                    <a:pt x="213153" y="57181"/>
                    <a:pt x="228132" y="49560"/>
                  </a:cubicBezTo>
                  <a:cubicBezTo>
                    <a:pt x="243112" y="41939"/>
                    <a:pt x="256813" y="33778"/>
                    <a:pt x="269235" y="25075"/>
                  </a:cubicBezTo>
                  <a:cubicBezTo>
                    <a:pt x="281658" y="16373"/>
                    <a:pt x="292606" y="8014"/>
                    <a:pt x="30207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9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26268" y="2202968"/>
            <a:ext cx="443700" cy="443700"/>
            <a:chOff x="3859825" y="4086319"/>
            <a:chExt cx="443700" cy="443700"/>
          </a:xfrm>
        </p:grpSpPr>
        <p:sp>
          <p:nvSpPr>
            <p:cNvPr id="28" name="椭圆 27"/>
            <p:cNvSpPr/>
            <p:nvPr/>
          </p:nvSpPr>
          <p:spPr>
            <a:xfrm>
              <a:off x="3859825" y="4086319"/>
              <a:ext cx="443700" cy="443700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99000">
                  <a:schemeClr val="accent5">
                    <a:lumMod val="60000"/>
                    <a:lumOff val="40000"/>
                  </a:schemeClr>
                </a:gs>
              </a:gsLst>
              <a:lin ang="12600000" scaled="0"/>
            </a:gradFill>
            <a:ln>
              <a:noFill/>
            </a:ln>
            <a:effectLst>
              <a:outerShdw blurRad="152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36"/>
            <p:cNvSpPr/>
            <p:nvPr/>
          </p:nvSpPr>
          <p:spPr>
            <a:xfrm>
              <a:off x="3974576" y="4189558"/>
              <a:ext cx="211818" cy="202054"/>
            </a:xfrm>
            <a:custGeom>
              <a:avLst/>
              <a:gdLst/>
              <a:ahLst/>
              <a:cxnLst/>
              <a:rect l="l" t="t" r="r" b="b"/>
              <a:pathLst>
                <a:path w="212233" h="202449">
                  <a:moveTo>
                    <a:pt x="106130" y="29468"/>
                  </a:moveTo>
                  <a:lnTo>
                    <a:pt x="106130" y="152315"/>
                  </a:lnTo>
                  <a:lnTo>
                    <a:pt x="113656" y="156270"/>
                  </a:lnTo>
                  <a:lnTo>
                    <a:pt x="154219" y="177701"/>
                  </a:lnTo>
                  <a:lnTo>
                    <a:pt x="146566" y="132415"/>
                  </a:lnTo>
                  <a:lnTo>
                    <a:pt x="145035" y="123996"/>
                  </a:lnTo>
                  <a:lnTo>
                    <a:pt x="151286" y="118000"/>
                  </a:lnTo>
                  <a:lnTo>
                    <a:pt x="184068" y="86108"/>
                  </a:lnTo>
                  <a:lnTo>
                    <a:pt x="138657" y="79475"/>
                  </a:lnTo>
                  <a:lnTo>
                    <a:pt x="130239" y="78199"/>
                  </a:lnTo>
                  <a:lnTo>
                    <a:pt x="126412" y="70545"/>
                  </a:lnTo>
                  <a:close/>
                  <a:moveTo>
                    <a:pt x="106130" y="0"/>
                  </a:moveTo>
                  <a:cubicBezTo>
                    <a:pt x="107284" y="3"/>
                    <a:pt x="108389" y="444"/>
                    <a:pt x="109447" y="1324"/>
                  </a:cubicBezTo>
                  <a:cubicBezTo>
                    <a:pt x="110504" y="2204"/>
                    <a:pt x="111482" y="3506"/>
                    <a:pt x="112381" y="5231"/>
                  </a:cubicBezTo>
                  <a:lnTo>
                    <a:pt x="141081" y="63274"/>
                  </a:lnTo>
                  <a:lnTo>
                    <a:pt x="205115" y="72586"/>
                  </a:lnTo>
                  <a:cubicBezTo>
                    <a:pt x="208973" y="73245"/>
                    <a:pt x="211270" y="74702"/>
                    <a:pt x="212003" y="76955"/>
                  </a:cubicBezTo>
                  <a:cubicBezTo>
                    <a:pt x="212737" y="79209"/>
                    <a:pt x="211716" y="81750"/>
                    <a:pt x="208941" y="84577"/>
                  </a:cubicBezTo>
                  <a:lnTo>
                    <a:pt x="162638" y="129736"/>
                  </a:lnTo>
                  <a:lnTo>
                    <a:pt x="173608" y="193520"/>
                  </a:lnTo>
                  <a:cubicBezTo>
                    <a:pt x="174033" y="196347"/>
                    <a:pt x="173789" y="198537"/>
                    <a:pt x="172875" y="200089"/>
                  </a:cubicBezTo>
                  <a:cubicBezTo>
                    <a:pt x="171960" y="201641"/>
                    <a:pt x="170504" y="202428"/>
                    <a:pt x="168506" y="202449"/>
                  </a:cubicBezTo>
                  <a:cubicBezTo>
                    <a:pt x="167799" y="202449"/>
                    <a:pt x="167012" y="202322"/>
                    <a:pt x="166146" y="202066"/>
                  </a:cubicBezTo>
                  <a:cubicBezTo>
                    <a:pt x="165280" y="201811"/>
                    <a:pt x="164366" y="201429"/>
                    <a:pt x="163404" y="200918"/>
                  </a:cubicBezTo>
                  <a:lnTo>
                    <a:pt x="106130" y="170813"/>
                  </a:lnTo>
                  <a:lnTo>
                    <a:pt x="48857" y="200918"/>
                  </a:lnTo>
                  <a:cubicBezTo>
                    <a:pt x="47895" y="201429"/>
                    <a:pt x="46981" y="201811"/>
                    <a:pt x="46115" y="202066"/>
                  </a:cubicBezTo>
                  <a:cubicBezTo>
                    <a:pt x="45248" y="202322"/>
                    <a:pt x="44462" y="202449"/>
                    <a:pt x="43755" y="202449"/>
                  </a:cubicBezTo>
                  <a:cubicBezTo>
                    <a:pt x="41756" y="202428"/>
                    <a:pt x="40300" y="201641"/>
                    <a:pt x="39386" y="200089"/>
                  </a:cubicBezTo>
                  <a:cubicBezTo>
                    <a:pt x="38472" y="198537"/>
                    <a:pt x="38227" y="196347"/>
                    <a:pt x="38653" y="193520"/>
                  </a:cubicBezTo>
                  <a:lnTo>
                    <a:pt x="49622" y="129736"/>
                  </a:lnTo>
                  <a:lnTo>
                    <a:pt x="3192" y="84577"/>
                  </a:lnTo>
                  <a:cubicBezTo>
                    <a:pt x="478" y="81750"/>
                    <a:pt x="-505" y="79209"/>
                    <a:pt x="242" y="76955"/>
                  </a:cubicBezTo>
                  <a:cubicBezTo>
                    <a:pt x="989" y="74702"/>
                    <a:pt x="3290" y="73245"/>
                    <a:pt x="7146" y="72586"/>
                  </a:cubicBezTo>
                  <a:lnTo>
                    <a:pt x="71180" y="63274"/>
                  </a:lnTo>
                  <a:lnTo>
                    <a:pt x="99880" y="5231"/>
                  </a:lnTo>
                  <a:cubicBezTo>
                    <a:pt x="100722" y="3506"/>
                    <a:pt x="101684" y="2204"/>
                    <a:pt x="102766" y="1324"/>
                  </a:cubicBezTo>
                  <a:cubicBezTo>
                    <a:pt x="103848" y="444"/>
                    <a:pt x="104969" y="3"/>
                    <a:pt x="106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6" b="0" i="0" u="none" strike="noStrike" kern="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993542" y="2000021"/>
            <a:ext cx="443700" cy="443700"/>
            <a:chOff x="8473799" y="2353649"/>
            <a:chExt cx="443700" cy="443700"/>
          </a:xfrm>
        </p:grpSpPr>
        <p:sp>
          <p:nvSpPr>
            <p:cNvPr id="31" name="椭圆 30"/>
            <p:cNvSpPr/>
            <p:nvPr/>
          </p:nvSpPr>
          <p:spPr>
            <a:xfrm flipH="1">
              <a:off x="8473799" y="2353649"/>
              <a:ext cx="443700" cy="443700"/>
            </a:xfrm>
            <a:prstGeom prst="ellipse">
              <a:avLst/>
            </a:pr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12600000" scaled="0"/>
            </a:gradFill>
            <a:ln>
              <a:noFill/>
            </a:ln>
            <a:effectLst>
              <a:outerShdw blurRad="152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 267"/>
            <p:cNvSpPr/>
            <p:nvPr/>
          </p:nvSpPr>
          <p:spPr>
            <a:xfrm>
              <a:off x="8582605" y="2458735"/>
              <a:ext cx="281432" cy="226479"/>
            </a:xfrm>
            <a:custGeom>
              <a:avLst/>
              <a:gdLst/>
              <a:ahLst/>
              <a:cxnLst/>
              <a:rect l="l" t="t" r="r" b="b"/>
              <a:pathLst>
                <a:path w="348321" h="280307">
                  <a:moveTo>
                    <a:pt x="114794" y="125526"/>
                  </a:moveTo>
                  <a:lnTo>
                    <a:pt x="234207" y="125526"/>
                  </a:lnTo>
                  <a:cubicBezTo>
                    <a:pt x="238389" y="125635"/>
                    <a:pt x="241848" y="127074"/>
                    <a:pt x="244584" y="129842"/>
                  </a:cubicBezTo>
                  <a:cubicBezTo>
                    <a:pt x="247319" y="132609"/>
                    <a:pt x="248737" y="136046"/>
                    <a:pt x="248836" y="140153"/>
                  </a:cubicBezTo>
                  <a:cubicBezTo>
                    <a:pt x="248737" y="144260"/>
                    <a:pt x="247319" y="147698"/>
                    <a:pt x="244584" y="150465"/>
                  </a:cubicBezTo>
                  <a:cubicBezTo>
                    <a:pt x="241848" y="153233"/>
                    <a:pt x="238389" y="154671"/>
                    <a:pt x="234207" y="154781"/>
                  </a:cubicBezTo>
                  <a:lnTo>
                    <a:pt x="114794" y="154781"/>
                  </a:lnTo>
                  <a:cubicBezTo>
                    <a:pt x="110612" y="154671"/>
                    <a:pt x="107153" y="153233"/>
                    <a:pt x="104417" y="150465"/>
                  </a:cubicBezTo>
                  <a:cubicBezTo>
                    <a:pt x="101681" y="147698"/>
                    <a:pt x="100264" y="144260"/>
                    <a:pt x="100165" y="140153"/>
                  </a:cubicBezTo>
                  <a:cubicBezTo>
                    <a:pt x="100264" y="136046"/>
                    <a:pt x="101681" y="132609"/>
                    <a:pt x="104417" y="129842"/>
                  </a:cubicBezTo>
                  <a:cubicBezTo>
                    <a:pt x="107153" y="127074"/>
                    <a:pt x="110612" y="125635"/>
                    <a:pt x="114794" y="125526"/>
                  </a:cubicBezTo>
                  <a:close/>
                  <a:moveTo>
                    <a:pt x="174330" y="29255"/>
                  </a:moveTo>
                  <a:cubicBezTo>
                    <a:pt x="153680" y="29490"/>
                    <a:pt x="135009" y="34538"/>
                    <a:pt x="118315" y="44399"/>
                  </a:cubicBezTo>
                  <a:cubicBezTo>
                    <a:pt x="101622" y="54260"/>
                    <a:pt x="88331" y="67523"/>
                    <a:pt x="78442" y="84188"/>
                  </a:cubicBezTo>
                  <a:cubicBezTo>
                    <a:pt x="68552" y="100852"/>
                    <a:pt x="63489" y="119507"/>
                    <a:pt x="63252" y="140153"/>
                  </a:cubicBezTo>
                  <a:cubicBezTo>
                    <a:pt x="63255" y="145164"/>
                    <a:pt x="63588" y="150068"/>
                    <a:pt x="64251" y="154866"/>
                  </a:cubicBezTo>
                  <a:cubicBezTo>
                    <a:pt x="64914" y="159664"/>
                    <a:pt x="65885" y="164398"/>
                    <a:pt x="67164" y="169069"/>
                  </a:cubicBezTo>
                  <a:lnTo>
                    <a:pt x="234207" y="169069"/>
                  </a:lnTo>
                  <a:cubicBezTo>
                    <a:pt x="238389" y="169171"/>
                    <a:pt x="241848" y="170582"/>
                    <a:pt x="244584" y="173300"/>
                  </a:cubicBezTo>
                  <a:cubicBezTo>
                    <a:pt x="247319" y="176017"/>
                    <a:pt x="248737" y="179426"/>
                    <a:pt x="248836" y="183526"/>
                  </a:cubicBezTo>
                  <a:cubicBezTo>
                    <a:pt x="248737" y="187708"/>
                    <a:pt x="247319" y="191166"/>
                    <a:pt x="244584" y="193902"/>
                  </a:cubicBezTo>
                  <a:cubicBezTo>
                    <a:pt x="241848" y="196637"/>
                    <a:pt x="238389" y="198055"/>
                    <a:pt x="234207" y="198154"/>
                  </a:cubicBezTo>
                  <a:lnTo>
                    <a:pt x="79752" y="198154"/>
                  </a:lnTo>
                  <a:cubicBezTo>
                    <a:pt x="89753" y="214273"/>
                    <a:pt x="102964" y="227065"/>
                    <a:pt x="119386" y="236530"/>
                  </a:cubicBezTo>
                  <a:cubicBezTo>
                    <a:pt x="135809" y="245995"/>
                    <a:pt x="154123" y="250835"/>
                    <a:pt x="174330" y="251052"/>
                  </a:cubicBezTo>
                  <a:cubicBezTo>
                    <a:pt x="194925" y="250816"/>
                    <a:pt x="213556" y="245768"/>
                    <a:pt x="230226" y="235907"/>
                  </a:cubicBezTo>
                  <a:cubicBezTo>
                    <a:pt x="246895" y="226046"/>
                    <a:pt x="260172" y="212784"/>
                    <a:pt x="270056" y="196119"/>
                  </a:cubicBezTo>
                  <a:cubicBezTo>
                    <a:pt x="279940" y="179455"/>
                    <a:pt x="285001" y="160799"/>
                    <a:pt x="285240" y="140153"/>
                  </a:cubicBezTo>
                  <a:cubicBezTo>
                    <a:pt x="285236" y="135143"/>
                    <a:pt x="284903" y="130238"/>
                    <a:pt x="284240" y="125441"/>
                  </a:cubicBezTo>
                  <a:cubicBezTo>
                    <a:pt x="283577" y="120643"/>
                    <a:pt x="282606" y="115908"/>
                    <a:pt x="281326" y="111238"/>
                  </a:cubicBezTo>
                  <a:lnTo>
                    <a:pt x="114283" y="111238"/>
                  </a:lnTo>
                  <a:cubicBezTo>
                    <a:pt x="110102" y="111135"/>
                    <a:pt x="106643" y="109725"/>
                    <a:pt x="103907" y="107007"/>
                  </a:cubicBezTo>
                  <a:cubicBezTo>
                    <a:pt x="101171" y="104289"/>
                    <a:pt x="99753" y="100880"/>
                    <a:pt x="99654" y="96781"/>
                  </a:cubicBezTo>
                  <a:cubicBezTo>
                    <a:pt x="99753" y="92599"/>
                    <a:pt x="101171" y="89141"/>
                    <a:pt x="103907" y="86405"/>
                  </a:cubicBezTo>
                  <a:cubicBezTo>
                    <a:pt x="106643" y="83669"/>
                    <a:pt x="110102" y="82252"/>
                    <a:pt x="114283" y="82153"/>
                  </a:cubicBezTo>
                  <a:lnTo>
                    <a:pt x="268738" y="82153"/>
                  </a:lnTo>
                  <a:cubicBezTo>
                    <a:pt x="258734" y="66033"/>
                    <a:pt x="245530" y="53241"/>
                    <a:pt x="229125" y="43776"/>
                  </a:cubicBezTo>
                  <a:cubicBezTo>
                    <a:pt x="212721" y="34312"/>
                    <a:pt x="194456" y="29471"/>
                    <a:pt x="174330" y="29255"/>
                  </a:cubicBezTo>
                  <a:close/>
                  <a:moveTo>
                    <a:pt x="174330" y="0"/>
                  </a:moveTo>
                  <a:cubicBezTo>
                    <a:pt x="193273" y="116"/>
                    <a:pt x="211012" y="3625"/>
                    <a:pt x="227547" y="10526"/>
                  </a:cubicBezTo>
                  <a:cubicBezTo>
                    <a:pt x="244083" y="17428"/>
                    <a:pt x="258709" y="27022"/>
                    <a:pt x="271425" y="39309"/>
                  </a:cubicBezTo>
                  <a:cubicBezTo>
                    <a:pt x="284141" y="51597"/>
                    <a:pt x="294241" y="65878"/>
                    <a:pt x="301726" y="82153"/>
                  </a:cubicBezTo>
                  <a:lnTo>
                    <a:pt x="333694" y="82153"/>
                  </a:lnTo>
                  <a:cubicBezTo>
                    <a:pt x="337875" y="82252"/>
                    <a:pt x="341334" y="83669"/>
                    <a:pt x="344069" y="86405"/>
                  </a:cubicBezTo>
                  <a:cubicBezTo>
                    <a:pt x="346805" y="89141"/>
                    <a:pt x="348222" y="92599"/>
                    <a:pt x="348321" y="96781"/>
                  </a:cubicBezTo>
                  <a:cubicBezTo>
                    <a:pt x="348222" y="100880"/>
                    <a:pt x="346805" y="104289"/>
                    <a:pt x="344069" y="107007"/>
                  </a:cubicBezTo>
                  <a:cubicBezTo>
                    <a:pt x="341334" y="109725"/>
                    <a:pt x="337875" y="111135"/>
                    <a:pt x="333694" y="111238"/>
                  </a:cubicBezTo>
                  <a:lnTo>
                    <a:pt x="311414" y="111238"/>
                  </a:lnTo>
                  <a:cubicBezTo>
                    <a:pt x="313312" y="120621"/>
                    <a:pt x="314275" y="130260"/>
                    <a:pt x="314304" y="140153"/>
                  </a:cubicBezTo>
                  <a:cubicBezTo>
                    <a:pt x="314178" y="159585"/>
                    <a:pt x="310508" y="177744"/>
                    <a:pt x="303293" y="194630"/>
                  </a:cubicBezTo>
                  <a:cubicBezTo>
                    <a:pt x="296078" y="211516"/>
                    <a:pt x="286073" y="226368"/>
                    <a:pt x="273277" y="239188"/>
                  </a:cubicBezTo>
                  <a:cubicBezTo>
                    <a:pt x="260482" y="252007"/>
                    <a:pt x="245650" y="262034"/>
                    <a:pt x="228782" y="269267"/>
                  </a:cubicBezTo>
                  <a:cubicBezTo>
                    <a:pt x="211913" y="276500"/>
                    <a:pt x="193763" y="280180"/>
                    <a:pt x="174330" y="280307"/>
                  </a:cubicBezTo>
                  <a:cubicBezTo>
                    <a:pt x="155332" y="280190"/>
                    <a:pt x="137553" y="276682"/>
                    <a:pt x="120993" y="269780"/>
                  </a:cubicBezTo>
                  <a:cubicBezTo>
                    <a:pt x="104434" y="262879"/>
                    <a:pt x="89793" y="253285"/>
                    <a:pt x="77072" y="240997"/>
                  </a:cubicBezTo>
                  <a:cubicBezTo>
                    <a:pt x="64351" y="228710"/>
                    <a:pt x="54249" y="214429"/>
                    <a:pt x="46765" y="198154"/>
                  </a:cubicBezTo>
                  <a:lnTo>
                    <a:pt x="14628" y="198154"/>
                  </a:lnTo>
                  <a:cubicBezTo>
                    <a:pt x="10446" y="198055"/>
                    <a:pt x="6988" y="196637"/>
                    <a:pt x="4252" y="193902"/>
                  </a:cubicBezTo>
                  <a:cubicBezTo>
                    <a:pt x="1517" y="191166"/>
                    <a:pt x="99" y="187708"/>
                    <a:pt x="0" y="183526"/>
                  </a:cubicBezTo>
                  <a:cubicBezTo>
                    <a:pt x="99" y="179426"/>
                    <a:pt x="1517" y="176017"/>
                    <a:pt x="4252" y="173300"/>
                  </a:cubicBezTo>
                  <a:cubicBezTo>
                    <a:pt x="6988" y="170582"/>
                    <a:pt x="10446" y="169171"/>
                    <a:pt x="14628" y="169069"/>
                  </a:cubicBezTo>
                  <a:lnTo>
                    <a:pt x="37077" y="169069"/>
                  </a:lnTo>
                  <a:cubicBezTo>
                    <a:pt x="35179" y="159685"/>
                    <a:pt x="34216" y="150047"/>
                    <a:pt x="34188" y="140153"/>
                  </a:cubicBezTo>
                  <a:cubicBezTo>
                    <a:pt x="34313" y="120721"/>
                    <a:pt x="37984" y="102563"/>
                    <a:pt x="45201" y="85677"/>
                  </a:cubicBezTo>
                  <a:cubicBezTo>
                    <a:pt x="52418" y="68791"/>
                    <a:pt x="62429" y="53938"/>
                    <a:pt x="75235" y="41119"/>
                  </a:cubicBezTo>
                  <a:cubicBezTo>
                    <a:pt x="88041" y="28299"/>
                    <a:pt x="102889" y="18273"/>
                    <a:pt x="119781" y="11040"/>
                  </a:cubicBezTo>
                  <a:cubicBezTo>
                    <a:pt x="136672" y="3806"/>
                    <a:pt x="154856" y="126"/>
                    <a:pt x="1743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6" b="0" i="0" u="none" strike="noStrike" kern="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35689" y="4475664"/>
            <a:ext cx="443700" cy="443700"/>
            <a:chOff x="4417401" y="3872160"/>
            <a:chExt cx="443700" cy="443700"/>
          </a:xfrm>
        </p:grpSpPr>
        <p:sp>
          <p:nvSpPr>
            <p:cNvPr id="40" name="椭圆 39"/>
            <p:cNvSpPr/>
            <p:nvPr/>
          </p:nvSpPr>
          <p:spPr>
            <a:xfrm>
              <a:off x="4417401" y="3872160"/>
              <a:ext cx="443700" cy="443700"/>
            </a:xfrm>
            <a:prstGeom prst="ellipse">
              <a:avLst/>
            </a:prstGeom>
            <a:gradFill>
              <a:gsLst>
                <a:gs pos="0">
                  <a:schemeClr val="tx2"/>
                </a:gs>
                <a:gs pos="99000">
                  <a:schemeClr val="tx2">
                    <a:lumMod val="60000"/>
                    <a:lumOff val="40000"/>
                  </a:schemeClr>
                </a:gs>
              </a:gsLst>
              <a:lin ang="14400000" scaled="0"/>
            </a:gradFill>
            <a:ln>
              <a:noFill/>
            </a:ln>
            <a:effectLst>
              <a:outerShdw blurRad="152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任意多边形 142"/>
            <p:cNvSpPr/>
            <p:nvPr/>
          </p:nvSpPr>
          <p:spPr>
            <a:xfrm>
              <a:off x="4519061" y="3921848"/>
              <a:ext cx="245746" cy="314133"/>
            </a:xfrm>
            <a:custGeom>
              <a:avLst/>
              <a:gdLst/>
              <a:ahLst/>
              <a:cxnLst/>
              <a:rect l="l" t="t" r="r" b="b"/>
              <a:pathLst>
                <a:path w="178833" h="228600">
                  <a:moveTo>
                    <a:pt x="82025" y="0"/>
                  </a:moveTo>
                  <a:cubicBezTo>
                    <a:pt x="93475" y="4127"/>
                    <a:pt x="101892" y="9313"/>
                    <a:pt x="107278" y="15558"/>
                  </a:cubicBezTo>
                  <a:cubicBezTo>
                    <a:pt x="112663" y="21803"/>
                    <a:pt x="115953" y="28377"/>
                    <a:pt x="117146" y="35280"/>
                  </a:cubicBezTo>
                  <a:cubicBezTo>
                    <a:pt x="118339" y="42183"/>
                    <a:pt x="118371" y="48685"/>
                    <a:pt x="117243" y="54787"/>
                  </a:cubicBezTo>
                  <a:cubicBezTo>
                    <a:pt x="116115" y="60889"/>
                    <a:pt x="114762" y="65861"/>
                    <a:pt x="113185" y="69702"/>
                  </a:cubicBezTo>
                  <a:cubicBezTo>
                    <a:pt x="111607" y="73544"/>
                    <a:pt x="110740" y="75525"/>
                    <a:pt x="110584" y="75647"/>
                  </a:cubicBezTo>
                  <a:cubicBezTo>
                    <a:pt x="110669" y="75997"/>
                    <a:pt x="110726" y="77125"/>
                    <a:pt x="110754" y="79030"/>
                  </a:cubicBezTo>
                  <a:cubicBezTo>
                    <a:pt x="110783" y="80935"/>
                    <a:pt x="110783" y="83045"/>
                    <a:pt x="110754" y="85361"/>
                  </a:cubicBezTo>
                  <a:cubicBezTo>
                    <a:pt x="110726" y="87677"/>
                    <a:pt x="110669" y="89627"/>
                    <a:pt x="110584" y="91210"/>
                  </a:cubicBezTo>
                  <a:cubicBezTo>
                    <a:pt x="110584" y="91080"/>
                    <a:pt x="111427" y="89682"/>
                    <a:pt x="113113" y="87016"/>
                  </a:cubicBezTo>
                  <a:cubicBezTo>
                    <a:pt x="114800" y="84350"/>
                    <a:pt x="117333" y="81196"/>
                    <a:pt x="120712" y="77555"/>
                  </a:cubicBezTo>
                  <a:cubicBezTo>
                    <a:pt x="124092" y="73915"/>
                    <a:pt x="128321" y="70567"/>
                    <a:pt x="133399" y="67513"/>
                  </a:cubicBezTo>
                  <a:cubicBezTo>
                    <a:pt x="138478" y="64459"/>
                    <a:pt x="144409" y="62479"/>
                    <a:pt x="151193" y="61574"/>
                  </a:cubicBezTo>
                  <a:cubicBezTo>
                    <a:pt x="157977" y="60668"/>
                    <a:pt x="165617" y="61617"/>
                    <a:pt x="174113" y="64421"/>
                  </a:cubicBezTo>
                  <a:cubicBezTo>
                    <a:pt x="173561" y="76780"/>
                    <a:pt x="171026" y="86480"/>
                    <a:pt x="166506" y="93523"/>
                  </a:cubicBezTo>
                  <a:cubicBezTo>
                    <a:pt x="161986" y="100565"/>
                    <a:pt x="156493" y="105655"/>
                    <a:pt x="150027" y="108792"/>
                  </a:cubicBezTo>
                  <a:cubicBezTo>
                    <a:pt x="143561" y="111929"/>
                    <a:pt x="137134" y="113818"/>
                    <a:pt x="130744" y="114460"/>
                  </a:cubicBezTo>
                  <a:cubicBezTo>
                    <a:pt x="124355" y="115102"/>
                    <a:pt x="119015" y="115201"/>
                    <a:pt x="114725" y="114758"/>
                  </a:cubicBezTo>
                  <a:cubicBezTo>
                    <a:pt x="110435" y="114315"/>
                    <a:pt x="108205" y="114035"/>
                    <a:pt x="108037" y="113917"/>
                  </a:cubicBezTo>
                  <a:cubicBezTo>
                    <a:pt x="107012" y="120301"/>
                    <a:pt x="105717" y="126509"/>
                    <a:pt x="104152" y="132542"/>
                  </a:cubicBezTo>
                  <a:cubicBezTo>
                    <a:pt x="102586" y="138575"/>
                    <a:pt x="100781" y="144400"/>
                    <a:pt x="98737" y="150018"/>
                  </a:cubicBezTo>
                  <a:cubicBezTo>
                    <a:pt x="98784" y="149860"/>
                    <a:pt x="100234" y="148468"/>
                    <a:pt x="103086" y="145841"/>
                  </a:cubicBezTo>
                  <a:cubicBezTo>
                    <a:pt x="105939" y="143215"/>
                    <a:pt x="109907" y="140306"/>
                    <a:pt x="114990" y="137115"/>
                  </a:cubicBezTo>
                  <a:cubicBezTo>
                    <a:pt x="120074" y="133923"/>
                    <a:pt x="125986" y="131400"/>
                    <a:pt x="132728" y="129545"/>
                  </a:cubicBezTo>
                  <a:cubicBezTo>
                    <a:pt x="139470" y="127691"/>
                    <a:pt x="146755" y="127456"/>
                    <a:pt x="154582" y="128840"/>
                  </a:cubicBezTo>
                  <a:cubicBezTo>
                    <a:pt x="162410" y="130225"/>
                    <a:pt x="170493" y="134180"/>
                    <a:pt x="178833" y="140706"/>
                  </a:cubicBezTo>
                  <a:cubicBezTo>
                    <a:pt x="173575" y="153250"/>
                    <a:pt x="167273" y="162269"/>
                    <a:pt x="159927" y="167764"/>
                  </a:cubicBezTo>
                  <a:cubicBezTo>
                    <a:pt x="152581" y="173258"/>
                    <a:pt x="144969" y="176354"/>
                    <a:pt x="137092" y="177051"/>
                  </a:cubicBezTo>
                  <a:cubicBezTo>
                    <a:pt x="129215" y="177749"/>
                    <a:pt x="121851" y="177173"/>
                    <a:pt x="114999" y="175324"/>
                  </a:cubicBezTo>
                  <a:cubicBezTo>
                    <a:pt x="108148" y="173475"/>
                    <a:pt x="102588" y="171478"/>
                    <a:pt x="98319" y="169334"/>
                  </a:cubicBezTo>
                  <a:cubicBezTo>
                    <a:pt x="94049" y="167190"/>
                    <a:pt x="91850" y="166024"/>
                    <a:pt x="91720" y="165837"/>
                  </a:cubicBezTo>
                  <a:cubicBezTo>
                    <a:pt x="85381" y="178617"/>
                    <a:pt x="77819" y="189682"/>
                    <a:pt x="69032" y="199033"/>
                  </a:cubicBezTo>
                  <a:cubicBezTo>
                    <a:pt x="60246" y="208383"/>
                    <a:pt x="50510" y="215621"/>
                    <a:pt x="39824" y="220747"/>
                  </a:cubicBezTo>
                  <a:cubicBezTo>
                    <a:pt x="29139" y="225874"/>
                    <a:pt x="17777" y="228491"/>
                    <a:pt x="5740" y="228600"/>
                  </a:cubicBezTo>
                  <a:cubicBezTo>
                    <a:pt x="4106" y="228560"/>
                    <a:pt x="2750" y="228002"/>
                    <a:pt x="1674" y="226925"/>
                  </a:cubicBezTo>
                  <a:cubicBezTo>
                    <a:pt x="598" y="225849"/>
                    <a:pt x="40" y="224494"/>
                    <a:pt x="0" y="222859"/>
                  </a:cubicBezTo>
                  <a:cubicBezTo>
                    <a:pt x="40" y="221230"/>
                    <a:pt x="598" y="219896"/>
                    <a:pt x="1674" y="218857"/>
                  </a:cubicBezTo>
                  <a:cubicBezTo>
                    <a:pt x="2750" y="217818"/>
                    <a:pt x="4106" y="217281"/>
                    <a:pt x="5740" y="217246"/>
                  </a:cubicBezTo>
                  <a:cubicBezTo>
                    <a:pt x="20838" y="217015"/>
                    <a:pt x="34653" y="212375"/>
                    <a:pt x="47184" y="203326"/>
                  </a:cubicBezTo>
                  <a:cubicBezTo>
                    <a:pt x="59714" y="194276"/>
                    <a:pt x="70308" y="181823"/>
                    <a:pt x="78964" y="165964"/>
                  </a:cubicBezTo>
                  <a:cubicBezTo>
                    <a:pt x="74094" y="167958"/>
                    <a:pt x="68422" y="169409"/>
                    <a:pt x="61947" y="170318"/>
                  </a:cubicBezTo>
                  <a:cubicBezTo>
                    <a:pt x="55473" y="171226"/>
                    <a:pt x="48713" y="170732"/>
                    <a:pt x="41666" y="168835"/>
                  </a:cubicBezTo>
                  <a:cubicBezTo>
                    <a:pt x="34620" y="166937"/>
                    <a:pt x="27804" y="162775"/>
                    <a:pt x="21218" y="156349"/>
                  </a:cubicBezTo>
                  <a:cubicBezTo>
                    <a:pt x="14632" y="149923"/>
                    <a:pt x="8792" y="140371"/>
                    <a:pt x="3699" y="127694"/>
                  </a:cubicBezTo>
                  <a:cubicBezTo>
                    <a:pt x="16358" y="122613"/>
                    <a:pt x="27405" y="120027"/>
                    <a:pt x="36839" y="119935"/>
                  </a:cubicBezTo>
                  <a:cubicBezTo>
                    <a:pt x="46273" y="119843"/>
                    <a:pt x="54297" y="121350"/>
                    <a:pt x="60913" y="124457"/>
                  </a:cubicBezTo>
                  <a:cubicBezTo>
                    <a:pt x="67528" y="127564"/>
                    <a:pt x="72938" y="131376"/>
                    <a:pt x="77142" y="135892"/>
                  </a:cubicBezTo>
                  <a:cubicBezTo>
                    <a:pt x="81346" y="140409"/>
                    <a:pt x="84547" y="144735"/>
                    <a:pt x="86745" y="148870"/>
                  </a:cubicBezTo>
                  <a:cubicBezTo>
                    <a:pt x="91316" y="137517"/>
                    <a:pt x="94676" y="125143"/>
                    <a:pt x="96823" y="111748"/>
                  </a:cubicBezTo>
                  <a:cubicBezTo>
                    <a:pt x="96656" y="111850"/>
                    <a:pt x="94388" y="112055"/>
                    <a:pt x="90020" y="112363"/>
                  </a:cubicBezTo>
                  <a:cubicBezTo>
                    <a:pt x="85652" y="112671"/>
                    <a:pt x="80188" y="112471"/>
                    <a:pt x="73628" y="111765"/>
                  </a:cubicBezTo>
                  <a:cubicBezTo>
                    <a:pt x="67068" y="111058"/>
                    <a:pt x="60416" y="109234"/>
                    <a:pt x="53673" y="106293"/>
                  </a:cubicBezTo>
                  <a:cubicBezTo>
                    <a:pt x="46929" y="103351"/>
                    <a:pt x="41098" y="98682"/>
                    <a:pt x="36179" y="92285"/>
                  </a:cubicBezTo>
                  <a:cubicBezTo>
                    <a:pt x="31260" y="85888"/>
                    <a:pt x="28257" y="77153"/>
                    <a:pt x="27171" y="66079"/>
                  </a:cubicBezTo>
                  <a:cubicBezTo>
                    <a:pt x="38237" y="61799"/>
                    <a:pt x="47803" y="60180"/>
                    <a:pt x="55870" y="61222"/>
                  </a:cubicBezTo>
                  <a:cubicBezTo>
                    <a:pt x="63936" y="62263"/>
                    <a:pt x="70698" y="64859"/>
                    <a:pt x="76155" y="69008"/>
                  </a:cubicBezTo>
                  <a:cubicBezTo>
                    <a:pt x="81612" y="73158"/>
                    <a:pt x="85959" y="77753"/>
                    <a:pt x="89197" y="82796"/>
                  </a:cubicBezTo>
                  <a:cubicBezTo>
                    <a:pt x="92434" y="87838"/>
                    <a:pt x="94756" y="92220"/>
                    <a:pt x="96164" y="95940"/>
                  </a:cubicBezTo>
                  <a:cubicBezTo>
                    <a:pt x="97571" y="99661"/>
                    <a:pt x="98259" y="101614"/>
                    <a:pt x="98226" y="101798"/>
                  </a:cubicBezTo>
                  <a:cubicBezTo>
                    <a:pt x="98486" y="99048"/>
                    <a:pt x="98732" y="95774"/>
                    <a:pt x="98963" y="91975"/>
                  </a:cubicBezTo>
                  <a:cubicBezTo>
                    <a:pt x="99195" y="88177"/>
                    <a:pt x="99384" y="84789"/>
                    <a:pt x="99530" y="81813"/>
                  </a:cubicBezTo>
                  <a:cubicBezTo>
                    <a:pt x="99677" y="78836"/>
                    <a:pt x="99752" y="77206"/>
                    <a:pt x="99757" y="76923"/>
                  </a:cubicBezTo>
                  <a:cubicBezTo>
                    <a:pt x="99583" y="76888"/>
                    <a:pt x="97952" y="75585"/>
                    <a:pt x="94864" y="73013"/>
                  </a:cubicBezTo>
                  <a:cubicBezTo>
                    <a:pt x="91776" y="70441"/>
                    <a:pt x="88277" y="66809"/>
                    <a:pt x="84367" y="62117"/>
                  </a:cubicBezTo>
                  <a:cubicBezTo>
                    <a:pt x="80458" y="57424"/>
                    <a:pt x="77184" y="51880"/>
                    <a:pt x="74545" y="45483"/>
                  </a:cubicBezTo>
                  <a:cubicBezTo>
                    <a:pt x="71906" y="39086"/>
                    <a:pt x="70948" y="32046"/>
                    <a:pt x="71672" y="24361"/>
                  </a:cubicBezTo>
                  <a:cubicBezTo>
                    <a:pt x="72396" y="16676"/>
                    <a:pt x="75847" y="8556"/>
                    <a:pt x="82025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9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19663" y="1619320"/>
            <a:ext cx="443700" cy="443700"/>
            <a:chOff x="6201375" y="1015816"/>
            <a:chExt cx="443700" cy="443700"/>
          </a:xfrm>
        </p:grpSpPr>
        <p:sp>
          <p:nvSpPr>
            <p:cNvPr id="37" name="椭圆 36"/>
            <p:cNvSpPr/>
            <p:nvPr/>
          </p:nvSpPr>
          <p:spPr>
            <a:xfrm>
              <a:off x="6201375" y="1015816"/>
              <a:ext cx="443700" cy="4437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99000">
                  <a:schemeClr val="accent4">
                    <a:lumMod val="60000"/>
                    <a:lumOff val="40000"/>
                  </a:schemeClr>
                </a:gs>
              </a:gsLst>
              <a:lin ang="14400000" scaled="0"/>
            </a:gradFill>
            <a:ln>
              <a:noFill/>
            </a:ln>
            <a:effectLst>
              <a:outerShdw blurRad="152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任意多边形 156"/>
            <p:cNvSpPr/>
            <p:nvPr/>
          </p:nvSpPr>
          <p:spPr>
            <a:xfrm>
              <a:off x="6305351" y="1117090"/>
              <a:ext cx="235125" cy="235141"/>
            </a:xfrm>
            <a:custGeom>
              <a:avLst/>
              <a:gdLst/>
              <a:ahLst/>
              <a:cxnLst/>
              <a:rect l="l" t="t" r="r" b="b"/>
              <a:pathLst>
                <a:path w="228584" h="228600">
                  <a:moveTo>
                    <a:pt x="194921" y="163923"/>
                  </a:moveTo>
                  <a:lnTo>
                    <a:pt x="202305" y="168261"/>
                  </a:lnTo>
                  <a:cubicBezTo>
                    <a:pt x="193245" y="182801"/>
                    <a:pt x="181323" y="194446"/>
                    <a:pt x="166538" y="203198"/>
                  </a:cubicBezTo>
                  <a:cubicBezTo>
                    <a:pt x="151754" y="211950"/>
                    <a:pt x="135271" y="216675"/>
                    <a:pt x="117090" y="217374"/>
                  </a:cubicBezTo>
                  <a:lnTo>
                    <a:pt x="117090" y="208954"/>
                  </a:lnTo>
                  <a:cubicBezTo>
                    <a:pt x="119711" y="208885"/>
                    <a:pt x="122315" y="208705"/>
                    <a:pt x="124904" y="208412"/>
                  </a:cubicBezTo>
                  <a:cubicBezTo>
                    <a:pt x="127492" y="208120"/>
                    <a:pt x="130033" y="207748"/>
                    <a:pt x="132526" y="207296"/>
                  </a:cubicBezTo>
                  <a:lnTo>
                    <a:pt x="130366" y="196325"/>
                  </a:lnTo>
                  <a:cubicBezTo>
                    <a:pt x="139722" y="194433"/>
                    <a:pt x="148376" y="191170"/>
                    <a:pt x="156329" y="186535"/>
                  </a:cubicBezTo>
                  <a:cubicBezTo>
                    <a:pt x="164281" y="181900"/>
                    <a:pt x="171277" y="176149"/>
                    <a:pt x="177315" y="169281"/>
                  </a:cubicBezTo>
                  <a:lnTo>
                    <a:pt x="185608" y="176552"/>
                  </a:lnTo>
                  <a:cubicBezTo>
                    <a:pt x="187336" y="174575"/>
                    <a:pt x="188983" y="172534"/>
                    <a:pt x="190552" y="170429"/>
                  </a:cubicBezTo>
                  <a:cubicBezTo>
                    <a:pt x="192120" y="168324"/>
                    <a:pt x="193576" y="166156"/>
                    <a:pt x="194921" y="163923"/>
                  </a:cubicBezTo>
                  <a:close/>
                  <a:moveTo>
                    <a:pt x="33662" y="163923"/>
                  </a:moveTo>
                  <a:cubicBezTo>
                    <a:pt x="35007" y="166156"/>
                    <a:pt x="36463" y="168324"/>
                    <a:pt x="38031" y="170429"/>
                  </a:cubicBezTo>
                  <a:cubicBezTo>
                    <a:pt x="39599" y="172534"/>
                    <a:pt x="41247" y="174575"/>
                    <a:pt x="42975" y="176552"/>
                  </a:cubicBezTo>
                  <a:lnTo>
                    <a:pt x="51268" y="169281"/>
                  </a:lnTo>
                  <a:cubicBezTo>
                    <a:pt x="57306" y="176149"/>
                    <a:pt x="64302" y="181900"/>
                    <a:pt x="72254" y="186535"/>
                  </a:cubicBezTo>
                  <a:cubicBezTo>
                    <a:pt x="80207" y="191170"/>
                    <a:pt x="88861" y="194433"/>
                    <a:pt x="98217" y="196325"/>
                  </a:cubicBezTo>
                  <a:lnTo>
                    <a:pt x="96048" y="207296"/>
                  </a:lnTo>
                  <a:cubicBezTo>
                    <a:pt x="98541" y="207748"/>
                    <a:pt x="101082" y="208120"/>
                    <a:pt x="103671" y="208412"/>
                  </a:cubicBezTo>
                  <a:cubicBezTo>
                    <a:pt x="106259" y="208705"/>
                    <a:pt x="108864" y="208885"/>
                    <a:pt x="111485" y="208954"/>
                  </a:cubicBezTo>
                  <a:lnTo>
                    <a:pt x="111485" y="217374"/>
                  </a:lnTo>
                  <a:cubicBezTo>
                    <a:pt x="93302" y="216675"/>
                    <a:pt x="76818" y="211950"/>
                    <a:pt x="62033" y="203198"/>
                  </a:cubicBezTo>
                  <a:cubicBezTo>
                    <a:pt x="47247" y="194446"/>
                    <a:pt x="35325" y="182801"/>
                    <a:pt x="26266" y="168261"/>
                  </a:cubicBezTo>
                  <a:close/>
                  <a:moveTo>
                    <a:pt x="204994" y="65186"/>
                  </a:moveTo>
                  <a:cubicBezTo>
                    <a:pt x="208972" y="72487"/>
                    <a:pt x="212042" y="80274"/>
                    <a:pt x="214203" y="88547"/>
                  </a:cubicBezTo>
                  <a:cubicBezTo>
                    <a:pt x="216365" y="96820"/>
                    <a:pt x="217459" y="105405"/>
                    <a:pt x="217485" y="114300"/>
                  </a:cubicBezTo>
                  <a:cubicBezTo>
                    <a:pt x="217459" y="123195"/>
                    <a:pt x="216365" y="131779"/>
                    <a:pt x="214203" y="140052"/>
                  </a:cubicBezTo>
                  <a:cubicBezTo>
                    <a:pt x="212042" y="148326"/>
                    <a:pt x="208972" y="156113"/>
                    <a:pt x="204994" y="163413"/>
                  </a:cubicBezTo>
                  <a:lnTo>
                    <a:pt x="197729" y="159203"/>
                  </a:lnTo>
                  <a:cubicBezTo>
                    <a:pt x="198937" y="156910"/>
                    <a:pt x="200058" y="154576"/>
                    <a:pt x="201090" y="152203"/>
                  </a:cubicBezTo>
                  <a:cubicBezTo>
                    <a:pt x="202123" y="149830"/>
                    <a:pt x="203085" y="147401"/>
                    <a:pt x="203974" y="144916"/>
                  </a:cubicBezTo>
                  <a:lnTo>
                    <a:pt x="193391" y="141344"/>
                  </a:lnTo>
                  <a:cubicBezTo>
                    <a:pt x="194866" y="137124"/>
                    <a:pt x="195998" y="132744"/>
                    <a:pt x="196788" y="128205"/>
                  </a:cubicBezTo>
                  <a:cubicBezTo>
                    <a:pt x="197577" y="123665"/>
                    <a:pt x="197976" y="119030"/>
                    <a:pt x="197984" y="114300"/>
                  </a:cubicBezTo>
                  <a:cubicBezTo>
                    <a:pt x="197981" y="109569"/>
                    <a:pt x="197604" y="104934"/>
                    <a:pt x="196851" y="100395"/>
                  </a:cubicBezTo>
                  <a:cubicBezTo>
                    <a:pt x="196099" y="95856"/>
                    <a:pt x="194988" y="91476"/>
                    <a:pt x="193519" y="87256"/>
                  </a:cubicBezTo>
                  <a:lnTo>
                    <a:pt x="203974" y="83684"/>
                  </a:lnTo>
                  <a:cubicBezTo>
                    <a:pt x="203141" y="81191"/>
                    <a:pt x="202195" y="78746"/>
                    <a:pt x="201138" y="76349"/>
                  </a:cubicBezTo>
                  <a:cubicBezTo>
                    <a:pt x="200081" y="73951"/>
                    <a:pt x="198945" y="71634"/>
                    <a:pt x="197729" y="69396"/>
                  </a:cubicBezTo>
                  <a:close/>
                  <a:moveTo>
                    <a:pt x="23589" y="65186"/>
                  </a:moveTo>
                  <a:lnTo>
                    <a:pt x="30855" y="69396"/>
                  </a:lnTo>
                  <a:cubicBezTo>
                    <a:pt x="29639" y="71634"/>
                    <a:pt x="28502" y="73951"/>
                    <a:pt x="27445" y="76349"/>
                  </a:cubicBezTo>
                  <a:cubicBezTo>
                    <a:pt x="26388" y="78746"/>
                    <a:pt x="25443" y="81191"/>
                    <a:pt x="24609" y="83684"/>
                  </a:cubicBezTo>
                  <a:lnTo>
                    <a:pt x="35065" y="87256"/>
                  </a:lnTo>
                  <a:cubicBezTo>
                    <a:pt x="33595" y="91476"/>
                    <a:pt x="32484" y="95856"/>
                    <a:pt x="31732" y="100395"/>
                  </a:cubicBezTo>
                  <a:cubicBezTo>
                    <a:pt x="30980" y="104934"/>
                    <a:pt x="30603" y="109569"/>
                    <a:pt x="30600" y="114300"/>
                  </a:cubicBezTo>
                  <a:cubicBezTo>
                    <a:pt x="30608" y="119030"/>
                    <a:pt x="31007" y="123665"/>
                    <a:pt x="31796" y="128205"/>
                  </a:cubicBezTo>
                  <a:cubicBezTo>
                    <a:pt x="32585" y="132744"/>
                    <a:pt x="33718" y="137124"/>
                    <a:pt x="35193" y="141344"/>
                  </a:cubicBezTo>
                  <a:lnTo>
                    <a:pt x="24609" y="144916"/>
                  </a:lnTo>
                  <a:cubicBezTo>
                    <a:pt x="25499" y="147401"/>
                    <a:pt x="26460" y="149830"/>
                    <a:pt x="27493" y="152203"/>
                  </a:cubicBezTo>
                  <a:cubicBezTo>
                    <a:pt x="28526" y="154576"/>
                    <a:pt x="29647" y="156910"/>
                    <a:pt x="30855" y="159203"/>
                  </a:cubicBezTo>
                  <a:lnTo>
                    <a:pt x="23589" y="163413"/>
                  </a:lnTo>
                  <a:cubicBezTo>
                    <a:pt x="19611" y="156113"/>
                    <a:pt x="16542" y="148326"/>
                    <a:pt x="14380" y="140052"/>
                  </a:cubicBezTo>
                  <a:cubicBezTo>
                    <a:pt x="12219" y="131779"/>
                    <a:pt x="11125" y="123195"/>
                    <a:pt x="11098" y="114300"/>
                  </a:cubicBezTo>
                  <a:cubicBezTo>
                    <a:pt x="11125" y="105405"/>
                    <a:pt x="12219" y="96820"/>
                    <a:pt x="14380" y="88547"/>
                  </a:cubicBezTo>
                  <a:cubicBezTo>
                    <a:pt x="16542" y="80274"/>
                    <a:pt x="19611" y="72487"/>
                    <a:pt x="23589" y="65186"/>
                  </a:cubicBezTo>
                  <a:close/>
                  <a:moveTo>
                    <a:pt x="114300" y="49496"/>
                  </a:moveTo>
                  <a:cubicBezTo>
                    <a:pt x="118658" y="49475"/>
                    <a:pt x="122825" y="49900"/>
                    <a:pt x="126801" y="50771"/>
                  </a:cubicBezTo>
                  <a:lnTo>
                    <a:pt x="120678" y="81387"/>
                  </a:lnTo>
                  <a:cubicBezTo>
                    <a:pt x="124458" y="82171"/>
                    <a:pt x="127933" y="83506"/>
                    <a:pt x="131105" y="85390"/>
                  </a:cubicBezTo>
                  <a:cubicBezTo>
                    <a:pt x="134276" y="87274"/>
                    <a:pt x="137046" y="89597"/>
                    <a:pt x="139414" y="92358"/>
                  </a:cubicBezTo>
                  <a:lnTo>
                    <a:pt x="163014" y="71692"/>
                  </a:lnTo>
                  <a:cubicBezTo>
                    <a:pt x="165765" y="74823"/>
                    <a:pt x="168205" y="78193"/>
                    <a:pt x="170334" y="81802"/>
                  </a:cubicBezTo>
                  <a:cubicBezTo>
                    <a:pt x="172462" y="85411"/>
                    <a:pt x="174232" y="89228"/>
                    <a:pt x="175643" y="93251"/>
                  </a:cubicBezTo>
                  <a:lnTo>
                    <a:pt x="175659" y="93251"/>
                  </a:lnTo>
                  <a:lnTo>
                    <a:pt x="145936" y="103457"/>
                  </a:lnTo>
                  <a:cubicBezTo>
                    <a:pt x="147106" y="106880"/>
                    <a:pt x="147701" y="110494"/>
                    <a:pt x="147722" y="114300"/>
                  </a:cubicBezTo>
                  <a:cubicBezTo>
                    <a:pt x="147701" y="118106"/>
                    <a:pt x="147106" y="121720"/>
                    <a:pt x="145936" y="125143"/>
                  </a:cubicBezTo>
                  <a:lnTo>
                    <a:pt x="175532" y="135348"/>
                  </a:lnTo>
                  <a:cubicBezTo>
                    <a:pt x="174182" y="139372"/>
                    <a:pt x="172449" y="143188"/>
                    <a:pt x="170334" y="146797"/>
                  </a:cubicBezTo>
                  <a:cubicBezTo>
                    <a:pt x="168218" y="150407"/>
                    <a:pt x="165784" y="153776"/>
                    <a:pt x="163030" y="156907"/>
                  </a:cubicBezTo>
                  <a:lnTo>
                    <a:pt x="139430" y="136241"/>
                  </a:lnTo>
                  <a:cubicBezTo>
                    <a:pt x="137054" y="138997"/>
                    <a:pt x="134280" y="141299"/>
                    <a:pt x="131107" y="143146"/>
                  </a:cubicBezTo>
                  <a:cubicBezTo>
                    <a:pt x="127933" y="144993"/>
                    <a:pt x="124457" y="146306"/>
                    <a:pt x="120678" y="147084"/>
                  </a:cubicBezTo>
                  <a:lnTo>
                    <a:pt x="126801" y="177828"/>
                  </a:lnTo>
                  <a:cubicBezTo>
                    <a:pt x="124821" y="178216"/>
                    <a:pt x="122786" y="178524"/>
                    <a:pt x="120694" y="178753"/>
                  </a:cubicBezTo>
                  <a:cubicBezTo>
                    <a:pt x="118602" y="178982"/>
                    <a:pt x="116471" y="179098"/>
                    <a:pt x="114300" y="179104"/>
                  </a:cubicBezTo>
                  <a:cubicBezTo>
                    <a:pt x="112128" y="179098"/>
                    <a:pt x="109997" y="178982"/>
                    <a:pt x="107905" y="178753"/>
                  </a:cubicBezTo>
                  <a:cubicBezTo>
                    <a:pt x="105814" y="178524"/>
                    <a:pt x="103778" y="178216"/>
                    <a:pt x="101798" y="177828"/>
                  </a:cubicBezTo>
                  <a:lnTo>
                    <a:pt x="107921" y="147084"/>
                  </a:lnTo>
                  <a:cubicBezTo>
                    <a:pt x="104142" y="146306"/>
                    <a:pt x="100666" y="144993"/>
                    <a:pt x="97493" y="143146"/>
                  </a:cubicBezTo>
                  <a:cubicBezTo>
                    <a:pt x="94320" y="141299"/>
                    <a:pt x="91545" y="138997"/>
                    <a:pt x="89169" y="136241"/>
                  </a:cubicBezTo>
                  <a:lnTo>
                    <a:pt x="65569" y="156907"/>
                  </a:lnTo>
                  <a:cubicBezTo>
                    <a:pt x="62816" y="153776"/>
                    <a:pt x="60381" y="150407"/>
                    <a:pt x="58266" y="146797"/>
                  </a:cubicBezTo>
                  <a:cubicBezTo>
                    <a:pt x="56150" y="143188"/>
                    <a:pt x="54418" y="139372"/>
                    <a:pt x="53068" y="135348"/>
                  </a:cubicBezTo>
                  <a:lnTo>
                    <a:pt x="82663" y="125143"/>
                  </a:lnTo>
                  <a:cubicBezTo>
                    <a:pt x="81494" y="121720"/>
                    <a:pt x="80898" y="118106"/>
                    <a:pt x="80877" y="114300"/>
                  </a:cubicBezTo>
                  <a:cubicBezTo>
                    <a:pt x="80898" y="110494"/>
                    <a:pt x="81494" y="106880"/>
                    <a:pt x="82663" y="103457"/>
                  </a:cubicBezTo>
                  <a:lnTo>
                    <a:pt x="52940" y="93251"/>
                  </a:lnTo>
                  <a:cubicBezTo>
                    <a:pt x="54351" y="89228"/>
                    <a:pt x="56121" y="85411"/>
                    <a:pt x="58250" y="81802"/>
                  </a:cubicBezTo>
                  <a:cubicBezTo>
                    <a:pt x="60379" y="78193"/>
                    <a:pt x="62818" y="74823"/>
                    <a:pt x="65569" y="71692"/>
                  </a:cubicBezTo>
                  <a:lnTo>
                    <a:pt x="89169" y="92358"/>
                  </a:lnTo>
                  <a:cubicBezTo>
                    <a:pt x="91545" y="89597"/>
                    <a:pt x="94320" y="87274"/>
                    <a:pt x="97493" y="85390"/>
                  </a:cubicBezTo>
                  <a:cubicBezTo>
                    <a:pt x="100666" y="83506"/>
                    <a:pt x="104142" y="82171"/>
                    <a:pt x="107921" y="81387"/>
                  </a:cubicBezTo>
                  <a:lnTo>
                    <a:pt x="101798" y="50771"/>
                  </a:lnTo>
                  <a:cubicBezTo>
                    <a:pt x="105774" y="49900"/>
                    <a:pt x="109941" y="49475"/>
                    <a:pt x="114300" y="49496"/>
                  </a:cubicBezTo>
                  <a:close/>
                  <a:moveTo>
                    <a:pt x="117106" y="11226"/>
                  </a:moveTo>
                  <a:cubicBezTo>
                    <a:pt x="135282" y="11917"/>
                    <a:pt x="151743" y="16626"/>
                    <a:pt x="166490" y="25354"/>
                  </a:cubicBezTo>
                  <a:cubicBezTo>
                    <a:pt x="181237" y="34081"/>
                    <a:pt x="193137" y="45743"/>
                    <a:pt x="202190" y="60339"/>
                  </a:cubicBezTo>
                  <a:lnTo>
                    <a:pt x="194922" y="64549"/>
                  </a:lnTo>
                  <a:cubicBezTo>
                    <a:pt x="192137" y="60063"/>
                    <a:pt x="189033" y="55895"/>
                    <a:pt x="185610" y="52047"/>
                  </a:cubicBezTo>
                  <a:lnTo>
                    <a:pt x="177318" y="59191"/>
                  </a:lnTo>
                  <a:cubicBezTo>
                    <a:pt x="171280" y="52321"/>
                    <a:pt x="164285" y="46575"/>
                    <a:pt x="156333" y="41953"/>
                  </a:cubicBezTo>
                  <a:cubicBezTo>
                    <a:pt x="148381" y="37332"/>
                    <a:pt x="139728" y="34105"/>
                    <a:pt x="130373" y="32274"/>
                  </a:cubicBezTo>
                  <a:lnTo>
                    <a:pt x="132542" y="21303"/>
                  </a:lnTo>
                  <a:cubicBezTo>
                    <a:pt x="130049" y="20796"/>
                    <a:pt x="127508" y="20408"/>
                    <a:pt x="124920" y="20139"/>
                  </a:cubicBezTo>
                  <a:cubicBezTo>
                    <a:pt x="122331" y="19871"/>
                    <a:pt x="119727" y="19706"/>
                    <a:pt x="117106" y="19645"/>
                  </a:cubicBezTo>
                  <a:close/>
                  <a:moveTo>
                    <a:pt x="111493" y="11226"/>
                  </a:moveTo>
                  <a:lnTo>
                    <a:pt x="111493" y="19645"/>
                  </a:lnTo>
                  <a:cubicBezTo>
                    <a:pt x="108873" y="19706"/>
                    <a:pt x="106268" y="19871"/>
                    <a:pt x="103680" y="20139"/>
                  </a:cubicBezTo>
                  <a:cubicBezTo>
                    <a:pt x="101091" y="20408"/>
                    <a:pt x="98551" y="20796"/>
                    <a:pt x="96058" y="21303"/>
                  </a:cubicBezTo>
                  <a:lnTo>
                    <a:pt x="98226" y="32274"/>
                  </a:lnTo>
                  <a:cubicBezTo>
                    <a:pt x="88871" y="34105"/>
                    <a:pt x="80218" y="37332"/>
                    <a:pt x="72266" y="41953"/>
                  </a:cubicBezTo>
                  <a:cubicBezTo>
                    <a:pt x="64315" y="46575"/>
                    <a:pt x="57320" y="52321"/>
                    <a:pt x="51282" y="59191"/>
                  </a:cubicBezTo>
                  <a:lnTo>
                    <a:pt x="42990" y="52047"/>
                  </a:lnTo>
                  <a:cubicBezTo>
                    <a:pt x="39567" y="55895"/>
                    <a:pt x="36463" y="60063"/>
                    <a:pt x="33677" y="64549"/>
                  </a:cubicBezTo>
                  <a:lnTo>
                    <a:pt x="26406" y="60339"/>
                  </a:lnTo>
                  <a:cubicBezTo>
                    <a:pt x="35461" y="45743"/>
                    <a:pt x="47362" y="34081"/>
                    <a:pt x="62109" y="25354"/>
                  </a:cubicBezTo>
                  <a:cubicBezTo>
                    <a:pt x="76856" y="16626"/>
                    <a:pt x="93318" y="11917"/>
                    <a:pt x="111493" y="11226"/>
                  </a:cubicBezTo>
                  <a:close/>
                  <a:moveTo>
                    <a:pt x="114300" y="5613"/>
                  </a:moveTo>
                  <a:cubicBezTo>
                    <a:pt x="99213" y="5710"/>
                    <a:pt x="85121" y="8561"/>
                    <a:pt x="72023" y="14164"/>
                  </a:cubicBezTo>
                  <a:cubicBezTo>
                    <a:pt x="58926" y="19767"/>
                    <a:pt x="47409" y="27536"/>
                    <a:pt x="37473" y="37473"/>
                  </a:cubicBezTo>
                  <a:cubicBezTo>
                    <a:pt x="27536" y="47409"/>
                    <a:pt x="19767" y="58926"/>
                    <a:pt x="14164" y="72023"/>
                  </a:cubicBezTo>
                  <a:cubicBezTo>
                    <a:pt x="8561" y="85121"/>
                    <a:pt x="5710" y="99213"/>
                    <a:pt x="5613" y="114300"/>
                  </a:cubicBezTo>
                  <a:cubicBezTo>
                    <a:pt x="5710" y="129387"/>
                    <a:pt x="8561" y="143479"/>
                    <a:pt x="14164" y="156576"/>
                  </a:cubicBezTo>
                  <a:cubicBezTo>
                    <a:pt x="19767" y="169674"/>
                    <a:pt x="27536" y="181191"/>
                    <a:pt x="37473" y="191127"/>
                  </a:cubicBezTo>
                  <a:cubicBezTo>
                    <a:pt x="47409" y="201063"/>
                    <a:pt x="58926" y="208833"/>
                    <a:pt x="72023" y="214436"/>
                  </a:cubicBezTo>
                  <a:cubicBezTo>
                    <a:pt x="85121" y="220039"/>
                    <a:pt x="99213" y="222889"/>
                    <a:pt x="114300" y="222987"/>
                  </a:cubicBezTo>
                  <a:cubicBezTo>
                    <a:pt x="129386" y="222889"/>
                    <a:pt x="143478" y="220039"/>
                    <a:pt x="156574" y="214436"/>
                  </a:cubicBezTo>
                  <a:cubicBezTo>
                    <a:pt x="169670" y="208833"/>
                    <a:pt x="181185" y="201063"/>
                    <a:pt x="191119" y="191127"/>
                  </a:cubicBezTo>
                  <a:cubicBezTo>
                    <a:pt x="201053" y="181191"/>
                    <a:pt x="208821" y="169674"/>
                    <a:pt x="214422" y="156576"/>
                  </a:cubicBezTo>
                  <a:cubicBezTo>
                    <a:pt x="220024" y="143479"/>
                    <a:pt x="222873" y="129387"/>
                    <a:pt x="222971" y="114300"/>
                  </a:cubicBezTo>
                  <a:cubicBezTo>
                    <a:pt x="222873" y="99213"/>
                    <a:pt x="220024" y="85121"/>
                    <a:pt x="214422" y="72023"/>
                  </a:cubicBezTo>
                  <a:cubicBezTo>
                    <a:pt x="208821" y="58926"/>
                    <a:pt x="201053" y="47409"/>
                    <a:pt x="191119" y="37473"/>
                  </a:cubicBezTo>
                  <a:cubicBezTo>
                    <a:pt x="181185" y="27536"/>
                    <a:pt x="169670" y="19767"/>
                    <a:pt x="156574" y="14164"/>
                  </a:cubicBezTo>
                  <a:cubicBezTo>
                    <a:pt x="143478" y="8561"/>
                    <a:pt x="129386" y="5710"/>
                    <a:pt x="114300" y="5613"/>
                  </a:cubicBezTo>
                  <a:close/>
                  <a:moveTo>
                    <a:pt x="114300" y="0"/>
                  </a:moveTo>
                  <a:cubicBezTo>
                    <a:pt x="130188" y="102"/>
                    <a:pt x="145020" y="3095"/>
                    <a:pt x="158796" y="8979"/>
                  </a:cubicBezTo>
                  <a:cubicBezTo>
                    <a:pt x="172572" y="14864"/>
                    <a:pt x="184681" y="23027"/>
                    <a:pt x="195121" y="33470"/>
                  </a:cubicBezTo>
                  <a:cubicBezTo>
                    <a:pt x="205562" y="43913"/>
                    <a:pt x="213724" y="56023"/>
                    <a:pt x="219607" y="69801"/>
                  </a:cubicBezTo>
                  <a:cubicBezTo>
                    <a:pt x="225490" y="83578"/>
                    <a:pt x="228482" y="98411"/>
                    <a:pt x="228584" y="114300"/>
                  </a:cubicBezTo>
                  <a:cubicBezTo>
                    <a:pt x="228482" y="130188"/>
                    <a:pt x="225490" y="145021"/>
                    <a:pt x="219607" y="158799"/>
                  </a:cubicBezTo>
                  <a:cubicBezTo>
                    <a:pt x="213724" y="172576"/>
                    <a:pt x="205562" y="184687"/>
                    <a:pt x="195121" y="195129"/>
                  </a:cubicBezTo>
                  <a:cubicBezTo>
                    <a:pt x="184681" y="205572"/>
                    <a:pt x="172572" y="213736"/>
                    <a:pt x="158796" y="219620"/>
                  </a:cubicBezTo>
                  <a:cubicBezTo>
                    <a:pt x="145020" y="225505"/>
                    <a:pt x="130188" y="228498"/>
                    <a:pt x="114300" y="228600"/>
                  </a:cubicBezTo>
                  <a:cubicBezTo>
                    <a:pt x="98411" y="228498"/>
                    <a:pt x="83578" y="225505"/>
                    <a:pt x="69801" y="219620"/>
                  </a:cubicBezTo>
                  <a:cubicBezTo>
                    <a:pt x="56023" y="213736"/>
                    <a:pt x="43913" y="205572"/>
                    <a:pt x="33470" y="195129"/>
                  </a:cubicBezTo>
                  <a:cubicBezTo>
                    <a:pt x="23027" y="184687"/>
                    <a:pt x="14864" y="172576"/>
                    <a:pt x="8979" y="158799"/>
                  </a:cubicBezTo>
                  <a:cubicBezTo>
                    <a:pt x="3095" y="145021"/>
                    <a:pt x="102" y="130188"/>
                    <a:pt x="0" y="114300"/>
                  </a:cubicBezTo>
                  <a:cubicBezTo>
                    <a:pt x="102" y="98411"/>
                    <a:pt x="3095" y="83578"/>
                    <a:pt x="8979" y="69801"/>
                  </a:cubicBezTo>
                  <a:cubicBezTo>
                    <a:pt x="14864" y="56023"/>
                    <a:pt x="23027" y="43913"/>
                    <a:pt x="33470" y="33470"/>
                  </a:cubicBezTo>
                  <a:cubicBezTo>
                    <a:pt x="43913" y="23027"/>
                    <a:pt x="56023" y="14864"/>
                    <a:pt x="69801" y="8979"/>
                  </a:cubicBezTo>
                  <a:cubicBezTo>
                    <a:pt x="83578" y="3095"/>
                    <a:pt x="98411" y="102"/>
                    <a:pt x="11430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9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69968" y="4353132"/>
            <a:ext cx="443700" cy="443700"/>
            <a:chOff x="8151680" y="3749628"/>
            <a:chExt cx="443700" cy="443700"/>
          </a:xfrm>
        </p:grpSpPr>
        <p:sp>
          <p:nvSpPr>
            <p:cNvPr id="34" name="椭圆 33"/>
            <p:cNvSpPr/>
            <p:nvPr/>
          </p:nvSpPr>
          <p:spPr>
            <a:xfrm>
              <a:off x="8151680" y="3749628"/>
              <a:ext cx="443700" cy="443700"/>
            </a:xfrm>
            <a:prstGeom prst="ellips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14400000" scaled="0"/>
            </a:gradFill>
            <a:ln>
              <a:noFill/>
            </a:ln>
            <a:effectLst>
              <a:outerShdw blurRad="152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任意多边形 182"/>
            <p:cNvSpPr/>
            <p:nvPr/>
          </p:nvSpPr>
          <p:spPr>
            <a:xfrm>
              <a:off x="8215213" y="3852228"/>
              <a:ext cx="316633" cy="248828"/>
            </a:xfrm>
            <a:custGeom>
              <a:avLst/>
              <a:gdLst/>
              <a:ahLst/>
              <a:cxnLst/>
              <a:rect l="l" t="t" r="r" b="b"/>
              <a:pathLst>
                <a:path w="228584" h="179634">
                  <a:moveTo>
                    <a:pt x="192993" y="45925"/>
                  </a:moveTo>
                  <a:cubicBezTo>
                    <a:pt x="203908" y="51952"/>
                    <a:pt x="212535" y="59447"/>
                    <a:pt x="218873" y="68408"/>
                  </a:cubicBezTo>
                  <a:cubicBezTo>
                    <a:pt x="225212" y="77370"/>
                    <a:pt x="228448" y="87224"/>
                    <a:pt x="228584" y="97972"/>
                  </a:cubicBezTo>
                  <a:cubicBezTo>
                    <a:pt x="228462" y="108451"/>
                    <a:pt x="225390" y="118077"/>
                    <a:pt x="219367" y="126850"/>
                  </a:cubicBezTo>
                  <a:cubicBezTo>
                    <a:pt x="213345" y="135623"/>
                    <a:pt x="205106" y="143048"/>
                    <a:pt x="194651" y="149126"/>
                  </a:cubicBezTo>
                  <a:cubicBezTo>
                    <a:pt x="196860" y="154290"/>
                    <a:pt x="199268" y="158441"/>
                    <a:pt x="201875" y="161580"/>
                  </a:cubicBezTo>
                  <a:cubicBezTo>
                    <a:pt x="204482" y="164719"/>
                    <a:pt x="207049" y="167626"/>
                    <a:pt x="209577" y="170302"/>
                  </a:cubicBezTo>
                  <a:cubicBezTo>
                    <a:pt x="210329" y="171110"/>
                    <a:pt x="210993" y="171950"/>
                    <a:pt x="211570" y="172822"/>
                  </a:cubicBezTo>
                  <a:cubicBezTo>
                    <a:pt x="212146" y="173693"/>
                    <a:pt x="212333" y="174725"/>
                    <a:pt x="212128" y="175915"/>
                  </a:cubicBezTo>
                  <a:cubicBezTo>
                    <a:pt x="211846" y="177090"/>
                    <a:pt x="211293" y="178025"/>
                    <a:pt x="210470" y="178722"/>
                  </a:cubicBezTo>
                  <a:cubicBezTo>
                    <a:pt x="209646" y="179418"/>
                    <a:pt x="208710" y="179716"/>
                    <a:pt x="207663" y="179615"/>
                  </a:cubicBezTo>
                  <a:cubicBezTo>
                    <a:pt x="203815" y="179126"/>
                    <a:pt x="200158" y="178445"/>
                    <a:pt x="196692" y="177574"/>
                  </a:cubicBezTo>
                  <a:cubicBezTo>
                    <a:pt x="190240" y="175913"/>
                    <a:pt x="184044" y="173717"/>
                    <a:pt x="178104" y="170988"/>
                  </a:cubicBezTo>
                  <a:cubicBezTo>
                    <a:pt x="172165" y="168259"/>
                    <a:pt x="166545" y="165011"/>
                    <a:pt x="161244" y="161245"/>
                  </a:cubicBezTo>
                  <a:cubicBezTo>
                    <a:pt x="157669" y="161888"/>
                    <a:pt x="154007" y="162388"/>
                    <a:pt x="150256" y="162744"/>
                  </a:cubicBezTo>
                  <a:cubicBezTo>
                    <a:pt x="146506" y="163100"/>
                    <a:pt x="142684" y="163281"/>
                    <a:pt x="138790" y="163286"/>
                  </a:cubicBezTo>
                  <a:cubicBezTo>
                    <a:pt x="127175" y="163238"/>
                    <a:pt x="116245" y="161739"/>
                    <a:pt x="106002" y="158789"/>
                  </a:cubicBezTo>
                  <a:cubicBezTo>
                    <a:pt x="95758" y="155839"/>
                    <a:pt x="86615" y="151725"/>
                    <a:pt x="78572" y="146447"/>
                  </a:cubicBezTo>
                  <a:cubicBezTo>
                    <a:pt x="80427" y="146580"/>
                    <a:pt x="82298" y="146697"/>
                    <a:pt x="84185" y="146798"/>
                  </a:cubicBezTo>
                  <a:cubicBezTo>
                    <a:pt x="86073" y="146899"/>
                    <a:pt x="87944" y="146952"/>
                    <a:pt x="89799" y="146958"/>
                  </a:cubicBezTo>
                  <a:cubicBezTo>
                    <a:pt x="103610" y="146926"/>
                    <a:pt x="116750" y="145012"/>
                    <a:pt x="129221" y="141217"/>
                  </a:cubicBezTo>
                  <a:cubicBezTo>
                    <a:pt x="141692" y="137422"/>
                    <a:pt x="152920" y="131937"/>
                    <a:pt x="162903" y="124761"/>
                  </a:cubicBezTo>
                  <a:cubicBezTo>
                    <a:pt x="173592" y="116902"/>
                    <a:pt x="181757" y="107903"/>
                    <a:pt x="187398" y="97765"/>
                  </a:cubicBezTo>
                  <a:cubicBezTo>
                    <a:pt x="193038" y="87626"/>
                    <a:pt x="195881" y="76809"/>
                    <a:pt x="195927" y="65315"/>
                  </a:cubicBezTo>
                  <a:cubicBezTo>
                    <a:pt x="195906" y="58660"/>
                    <a:pt x="194928" y="52197"/>
                    <a:pt x="192993" y="45925"/>
                  </a:cubicBezTo>
                  <a:close/>
                  <a:moveTo>
                    <a:pt x="89799" y="16329"/>
                  </a:moveTo>
                  <a:cubicBezTo>
                    <a:pt x="76361" y="16442"/>
                    <a:pt x="64113" y="18710"/>
                    <a:pt x="53056" y="23133"/>
                  </a:cubicBezTo>
                  <a:cubicBezTo>
                    <a:pt x="41999" y="27555"/>
                    <a:pt x="33153" y="33451"/>
                    <a:pt x="26519" y="40822"/>
                  </a:cubicBezTo>
                  <a:cubicBezTo>
                    <a:pt x="19885" y="48192"/>
                    <a:pt x="16483" y="56357"/>
                    <a:pt x="16313" y="65315"/>
                  </a:cubicBezTo>
                  <a:cubicBezTo>
                    <a:pt x="16366" y="72405"/>
                    <a:pt x="18620" y="79145"/>
                    <a:pt x="23074" y="85534"/>
                  </a:cubicBezTo>
                  <a:cubicBezTo>
                    <a:pt x="27529" y="91923"/>
                    <a:pt x="33866" y="97515"/>
                    <a:pt x="42084" y="102309"/>
                  </a:cubicBezTo>
                  <a:lnTo>
                    <a:pt x="54459" y="109453"/>
                  </a:lnTo>
                  <a:lnTo>
                    <a:pt x="49994" y="120168"/>
                  </a:lnTo>
                  <a:cubicBezTo>
                    <a:pt x="51336" y="119403"/>
                    <a:pt x="52670" y="118606"/>
                    <a:pt x="53997" y="117777"/>
                  </a:cubicBezTo>
                  <a:cubicBezTo>
                    <a:pt x="55323" y="116947"/>
                    <a:pt x="56625" y="116086"/>
                    <a:pt x="57904" y="115193"/>
                  </a:cubicBezTo>
                  <a:lnTo>
                    <a:pt x="63517" y="111239"/>
                  </a:lnTo>
                  <a:lnTo>
                    <a:pt x="70279" y="112514"/>
                  </a:lnTo>
                  <a:cubicBezTo>
                    <a:pt x="76658" y="113684"/>
                    <a:pt x="83165" y="114279"/>
                    <a:pt x="89799" y="114300"/>
                  </a:cubicBezTo>
                  <a:cubicBezTo>
                    <a:pt x="103238" y="114187"/>
                    <a:pt x="115485" y="111919"/>
                    <a:pt x="126542" y="107497"/>
                  </a:cubicBezTo>
                  <a:cubicBezTo>
                    <a:pt x="137599" y="103075"/>
                    <a:pt x="146445" y="97178"/>
                    <a:pt x="153079" y="89808"/>
                  </a:cubicBezTo>
                  <a:cubicBezTo>
                    <a:pt x="159713" y="82437"/>
                    <a:pt x="163116" y="74273"/>
                    <a:pt x="163286" y="65315"/>
                  </a:cubicBezTo>
                  <a:cubicBezTo>
                    <a:pt x="163116" y="56357"/>
                    <a:pt x="159713" y="48192"/>
                    <a:pt x="153079" y="40822"/>
                  </a:cubicBezTo>
                  <a:cubicBezTo>
                    <a:pt x="146445" y="33451"/>
                    <a:pt x="137599" y="27555"/>
                    <a:pt x="126542" y="23133"/>
                  </a:cubicBezTo>
                  <a:cubicBezTo>
                    <a:pt x="115485" y="18710"/>
                    <a:pt x="103238" y="16442"/>
                    <a:pt x="89799" y="16329"/>
                  </a:cubicBezTo>
                  <a:close/>
                  <a:moveTo>
                    <a:pt x="89799" y="0"/>
                  </a:moveTo>
                  <a:cubicBezTo>
                    <a:pt x="106532" y="138"/>
                    <a:pt x="121644" y="3108"/>
                    <a:pt x="135138" y="8911"/>
                  </a:cubicBezTo>
                  <a:cubicBezTo>
                    <a:pt x="148631" y="14714"/>
                    <a:pt x="159367" y="22522"/>
                    <a:pt x="167346" y="32336"/>
                  </a:cubicBezTo>
                  <a:cubicBezTo>
                    <a:pt x="175324" y="42150"/>
                    <a:pt x="179409" y="53143"/>
                    <a:pt x="179598" y="65315"/>
                  </a:cubicBezTo>
                  <a:cubicBezTo>
                    <a:pt x="179409" y="77486"/>
                    <a:pt x="175324" y="88479"/>
                    <a:pt x="167346" y="98293"/>
                  </a:cubicBezTo>
                  <a:cubicBezTo>
                    <a:pt x="159367" y="108107"/>
                    <a:pt x="148631" y="115915"/>
                    <a:pt x="135138" y="121718"/>
                  </a:cubicBezTo>
                  <a:cubicBezTo>
                    <a:pt x="121644" y="127521"/>
                    <a:pt x="106532" y="130491"/>
                    <a:pt x="89799" y="130629"/>
                  </a:cubicBezTo>
                  <a:cubicBezTo>
                    <a:pt x="85905" y="130624"/>
                    <a:pt x="82083" y="130443"/>
                    <a:pt x="78333" y="130087"/>
                  </a:cubicBezTo>
                  <a:cubicBezTo>
                    <a:pt x="74582" y="129731"/>
                    <a:pt x="70920" y="129231"/>
                    <a:pt x="67345" y="128588"/>
                  </a:cubicBezTo>
                  <a:cubicBezTo>
                    <a:pt x="62040" y="132354"/>
                    <a:pt x="56415" y="135601"/>
                    <a:pt x="50472" y="138331"/>
                  </a:cubicBezTo>
                  <a:cubicBezTo>
                    <a:pt x="44529" y="141060"/>
                    <a:pt x="38331" y="143255"/>
                    <a:pt x="31877" y="144916"/>
                  </a:cubicBezTo>
                  <a:cubicBezTo>
                    <a:pt x="30152" y="145360"/>
                    <a:pt x="28372" y="145748"/>
                    <a:pt x="26535" y="146081"/>
                  </a:cubicBezTo>
                  <a:cubicBezTo>
                    <a:pt x="24698" y="146413"/>
                    <a:pt x="22822" y="146705"/>
                    <a:pt x="20906" y="146958"/>
                  </a:cubicBezTo>
                  <a:cubicBezTo>
                    <a:pt x="20778" y="146958"/>
                    <a:pt x="20650" y="146958"/>
                    <a:pt x="20523" y="146958"/>
                  </a:cubicBezTo>
                  <a:cubicBezTo>
                    <a:pt x="19539" y="146939"/>
                    <a:pt x="18668" y="146593"/>
                    <a:pt x="17907" y="145921"/>
                  </a:cubicBezTo>
                  <a:cubicBezTo>
                    <a:pt x="17147" y="145249"/>
                    <a:pt x="16658" y="144361"/>
                    <a:pt x="16440" y="143258"/>
                  </a:cubicBezTo>
                  <a:cubicBezTo>
                    <a:pt x="16236" y="142067"/>
                    <a:pt x="16422" y="141036"/>
                    <a:pt x="16998" y="140165"/>
                  </a:cubicBezTo>
                  <a:cubicBezTo>
                    <a:pt x="17575" y="139293"/>
                    <a:pt x="18240" y="138453"/>
                    <a:pt x="18992" y="137645"/>
                  </a:cubicBezTo>
                  <a:cubicBezTo>
                    <a:pt x="21519" y="134969"/>
                    <a:pt x="24087" y="132061"/>
                    <a:pt x="26694" y="128923"/>
                  </a:cubicBezTo>
                  <a:cubicBezTo>
                    <a:pt x="29302" y="125784"/>
                    <a:pt x="31710" y="121633"/>
                    <a:pt x="33919" y="116469"/>
                  </a:cubicBezTo>
                  <a:cubicBezTo>
                    <a:pt x="23465" y="110383"/>
                    <a:pt x="15228" y="102942"/>
                    <a:pt x="9210" y="94145"/>
                  </a:cubicBezTo>
                  <a:cubicBezTo>
                    <a:pt x="3192" y="85348"/>
                    <a:pt x="122" y="75738"/>
                    <a:pt x="0" y="65315"/>
                  </a:cubicBezTo>
                  <a:cubicBezTo>
                    <a:pt x="190" y="53143"/>
                    <a:pt x="4274" y="42150"/>
                    <a:pt x="12253" y="32336"/>
                  </a:cubicBezTo>
                  <a:cubicBezTo>
                    <a:pt x="20231" y="22522"/>
                    <a:pt x="30967" y="14714"/>
                    <a:pt x="44461" y="8911"/>
                  </a:cubicBezTo>
                  <a:cubicBezTo>
                    <a:pt x="57954" y="3108"/>
                    <a:pt x="73066" y="138"/>
                    <a:pt x="897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6" b="0" i="0" u="none" strike="noStrike" kern="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Rectangle 20"/>
          <p:cNvSpPr/>
          <p:nvPr/>
        </p:nvSpPr>
        <p:spPr>
          <a:xfrm>
            <a:off x="2498955" y="4525352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49" name="Rectangle 20"/>
          <p:cNvSpPr/>
          <p:nvPr/>
        </p:nvSpPr>
        <p:spPr>
          <a:xfrm>
            <a:off x="2423427" y="3347498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0" name="Rectangle 20"/>
          <p:cNvSpPr/>
          <p:nvPr/>
        </p:nvSpPr>
        <p:spPr>
          <a:xfrm>
            <a:off x="2985526" y="2000021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1" name="Rectangle 20"/>
          <p:cNvSpPr/>
          <p:nvPr/>
        </p:nvSpPr>
        <p:spPr>
          <a:xfrm>
            <a:off x="8233501" y="2163224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3" name="Rectangle 20"/>
          <p:cNvSpPr/>
          <p:nvPr/>
        </p:nvSpPr>
        <p:spPr>
          <a:xfrm>
            <a:off x="8760907" y="3347498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4" name="Rectangle 20"/>
          <p:cNvSpPr/>
          <p:nvPr/>
        </p:nvSpPr>
        <p:spPr>
          <a:xfrm>
            <a:off x="8726232" y="4373594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5" name="Rectangle 20"/>
          <p:cNvSpPr/>
          <p:nvPr/>
        </p:nvSpPr>
        <p:spPr>
          <a:xfrm>
            <a:off x="5489524" y="1092809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86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50"/>
                            </p:stCondLst>
                            <p:childTnLst>
                              <p:par>
                                <p:cTn id="9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420849" y="2965621"/>
            <a:ext cx="1415559" cy="1415559"/>
            <a:chOff x="5420849" y="2965621"/>
            <a:chExt cx="1415559" cy="1415559"/>
          </a:xfrm>
        </p:grpSpPr>
        <p:grpSp>
          <p:nvGrpSpPr>
            <p:cNvPr id="9" name="组合 8"/>
            <p:cNvGrpSpPr/>
            <p:nvPr/>
          </p:nvGrpSpPr>
          <p:grpSpPr>
            <a:xfrm>
              <a:off x="5420849" y="2965621"/>
              <a:ext cx="1415559" cy="1415559"/>
              <a:chOff x="1919654" y="1301262"/>
              <a:chExt cx="1459523" cy="1459523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919654" y="1301262"/>
                <a:ext cx="1459523" cy="145952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966546" y="1348153"/>
                <a:ext cx="1365737" cy="1365737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031023" y="1412631"/>
                <a:ext cx="1230922" cy="1230922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5707539" y="3352397"/>
              <a:ext cx="8607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9BC82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srgbClr val="9BC82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32991" y="1333453"/>
            <a:ext cx="2300741" cy="1469720"/>
            <a:chOff x="4932991" y="1333453"/>
            <a:chExt cx="2300741" cy="1469720"/>
          </a:xfrm>
        </p:grpSpPr>
        <p:sp>
          <p:nvSpPr>
            <p:cNvPr id="5" name="Freeform 330"/>
            <p:cNvSpPr>
              <a:spLocks/>
            </p:cNvSpPr>
            <p:nvPr/>
          </p:nvSpPr>
          <p:spPr bwMode="auto">
            <a:xfrm rot="21281595" flipV="1">
              <a:off x="4932991" y="1333453"/>
              <a:ext cx="2300741" cy="1469720"/>
            </a:xfrm>
            <a:custGeom>
              <a:avLst/>
              <a:gdLst>
                <a:gd name="T0" fmla="*/ 0 w 462"/>
                <a:gd name="T1" fmla="*/ 245 h 347"/>
                <a:gd name="T2" fmla="*/ 239 w 462"/>
                <a:gd name="T3" fmla="*/ 66 h 347"/>
                <a:gd name="T4" fmla="*/ 401 w 462"/>
                <a:gd name="T5" fmla="*/ 261 h 347"/>
                <a:gd name="T6" fmla="*/ 0 w 462"/>
                <a:gd name="T7" fmla="*/ 2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347">
                  <a:moveTo>
                    <a:pt x="0" y="245"/>
                  </a:moveTo>
                  <a:cubicBezTo>
                    <a:pt x="99" y="242"/>
                    <a:pt x="138" y="129"/>
                    <a:pt x="239" y="66"/>
                  </a:cubicBezTo>
                  <a:cubicBezTo>
                    <a:pt x="345" y="0"/>
                    <a:pt x="462" y="177"/>
                    <a:pt x="401" y="261"/>
                  </a:cubicBezTo>
                  <a:cubicBezTo>
                    <a:pt x="339" y="347"/>
                    <a:pt x="57" y="326"/>
                    <a:pt x="0" y="245"/>
                  </a:cubicBezTo>
                  <a:close/>
                </a:path>
              </a:pathLst>
            </a:custGeom>
            <a:solidFill>
              <a:schemeClr val="accent1"/>
            </a:solidFill>
            <a:ln w="47625" cap="flat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845902">
              <a:off x="5549608" y="1777824"/>
              <a:ext cx="12812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47391" y="4441689"/>
            <a:ext cx="2300741" cy="1469720"/>
            <a:chOff x="4847391" y="4441689"/>
            <a:chExt cx="2300741" cy="1469720"/>
          </a:xfrm>
        </p:grpSpPr>
        <p:sp>
          <p:nvSpPr>
            <p:cNvPr id="7" name="Freeform 330"/>
            <p:cNvSpPr>
              <a:spLocks/>
            </p:cNvSpPr>
            <p:nvPr/>
          </p:nvSpPr>
          <p:spPr bwMode="auto">
            <a:xfrm rot="21281595" flipH="1">
              <a:off x="4847391" y="4441689"/>
              <a:ext cx="2300741" cy="1469720"/>
            </a:xfrm>
            <a:custGeom>
              <a:avLst/>
              <a:gdLst>
                <a:gd name="T0" fmla="*/ 0 w 462"/>
                <a:gd name="T1" fmla="*/ 245 h 347"/>
                <a:gd name="T2" fmla="*/ 239 w 462"/>
                <a:gd name="T3" fmla="*/ 66 h 347"/>
                <a:gd name="T4" fmla="*/ 401 w 462"/>
                <a:gd name="T5" fmla="*/ 261 h 347"/>
                <a:gd name="T6" fmla="*/ 0 w 462"/>
                <a:gd name="T7" fmla="*/ 2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347">
                  <a:moveTo>
                    <a:pt x="0" y="245"/>
                  </a:moveTo>
                  <a:cubicBezTo>
                    <a:pt x="99" y="242"/>
                    <a:pt x="138" y="129"/>
                    <a:pt x="239" y="66"/>
                  </a:cubicBezTo>
                  <a:cubicBezTo>
                    <a:pt x="345" y="0"/>
                    <a:pt x="462" y="177"/>
                    <a:pt x="401" y="261"/>
                  </a:cubicBezTo>
                  <a:cubicBezTo>
                    <a:pt x="339" y="347"/>
                    <a:pt x="57" y="326"/>
                    <a:pt x="0" y="245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845902">
              <a:off x="5308952" y="5118916"/>
              <a:ext cx="12812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867587" y="2213825"/>
            <a:ext cx="1469720" cy="2300741"/>
            <a:chOff x="3867587" y="2213825"/>
            <a:chExt cx="1469720" cy="2300741"/>
          </a:xfrm>
        </p:grpSpPr>
        <p:sp>
          <p:nvSpPr>
            <p:cNvPr id="6" name="Freeform 330"/>
            <p:cNvSpPr>
              <a:spLocks/>
            </p:cNvSpPr>
            <p:nvPr/>
          </p:nvSpPr>
          <p:spPr bwMode="auto">
            <a:xfrm rot="15881595" flipV="1">
              <a:off x="3452076" y="2629336"/>
              <a:ext cx="2300741" cy="1469720"/>
            </a:xfrm>
            <a:custGeom>
              <a:avLst/>
              <a:gdLst>
                <a:gd name="T0" fmla="*/ 0 w 462"/>
                <a:gd name="T1" fmla="*/ 245 h 347"/>
                <a:gd name="T2" fmla="*/ 239 w 462"/>
                <a:gd name="T3" fmla="*/ 66 h 347"/>
                <a:gd name="T4" fmla="*/ 401 w 462"/>
                <a:gd name="T5" fmla="*/ 261 h 347"/>
                <a:gd name="T6" fmla="*/ 0 w 462"/>
                <a:gd name="T7" fmla="*/ 2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347">
                  <a:moveTo>
                    <a:pt x="0" y="245"/>
                  </a:moveTo>
                  <a:cubicBezTo>
                    <a:pt x="99" y="242"/>
                    <a:pt x="138" y="129"/>
                    <a:pt x="239" y="66"/>
                  </a:cubicBezTo>
                  <a:cubicBezTo>
                    <a:pt x="345" y="0"/>
                    <a:pt x="462" y="177"/>
                    <a:pt x="401" y="261"/>
                  </a:cubicBezTo>
                  <a:cubicBezTo>
                    <a:pt x="339" y="347"/>
                    <a:pt x="57" y="326"/>
                    <a:pt x="0" y="245"/>
                  </a:cubicBezTo>
                  <a:close/>
                </a:path>
              </a:pathLst>
            </a:custGeom>
            <a:solidFill>
              <a:schemeClr val="accent2"/>
            </a:solidFill>
            <a:ln w="47625" cap="flat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845902">
              <a:off x="4158508" y="2607968"/>
              <a:ext cx="60790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30048" y="2711936"/>
            <a:ext cx="1469720" cy="2300741"/>
            <a:chOff x="6830048" y="2711936"/>
            <a:chExt cx="1469720" cy="2300741"/>
          </a:xfrm>
        </p:grpSpPr>
        <p:sp>
          <p:nvSpPr>
            <p:cNvPr id="4" name="Freeform 330"/>
            <p:cNvSpPr>
              <a:spLocks/>
            </p:cNvSpPr>
            <p:nvPr/>
          </p:nvSpPr>
          <p:spPr bwMode="auto">
            <a:xfrm rot="5081595" flipV="1">
              <a:off x="6414537" y="3127447"/>
              <a:ext cx="2300741" cy="1469720"/>
            </a:xfrm>
            <a:custGeom>
              <a:avLst/>
              <a:gdLst>
                <a:gd name="T0" fmla="*/ 0 w 462"/>
                <a:gd name="T1" fmla="*/ 245 h 347"/>
                <a:gd name="T2" fmla="*/ 239 w 462"/>
                <a:gd name="T3" fmla="*/ 66 h 347"/>
                <a:gd name="T4" fmla="*/ 401 w 462"/>
                <a:gd name="T5" fmla="*/ 261 h 347"/>
                <a:gd name="T6" fmla="*/ 0 w 462"/>
                <a:gd name="T7" fmla="*/ 2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347">
                  <a:moveTo>
                    <a:pt x="0" y="245"/>
                  </a:moveTo>
                  <a:cubicBezTo>
                    <a:pt x="99" y="242"/>
                    <a:pt x="138" y="129"/>
                    <a:pt x="239" y="66"/>
                  </a:cubicBezTo>
                  <a:cubicBezTo>
                    <a:pt x="345" y="0"/>
                    <a:pt x="462" y="177"/>
                    <a:pt x="401" y="261"/>
                  </a:cubicBezTo>
                  <a:cubicBezTo>
                    <a:pt x="339" y="347"/>
                    <a:pt x="57" y="326"/>
                    <a:pt x="0" y="245"/>
                  </a:cubicBezTo>
                  <a:close/>
                </a:path>
              </a:pathLst>
            </a:custGeom>
            <a:solidFill>
              <a:schemeClr val="accent3"/>
            </a:solidFill>
            <a:ln w="47625" cap="flat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500645" y="3408304"/>
              <a:ext cx="5375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" name="Rectangle 44"/>
          <p:cNvSpPr/>
          <p:nvPr/>
        </p:nvSpPr>
        <p:spPr>
          <a:xfrm>
            <a:off x="2348328" y="3187933"/>
            <a:ext cx="1648460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您的内容打在这里，或复制文本后在此粘贴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Rectangle 44"/>
          <p:cNvSpPr/>
          <p:nvPr/>
        </p:nvSpPr>
        <p:spPr>
          <a:xfrm>
            <a:off x="8212797" y="3513248"/>
            <a:ext cx="1648460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您的内容打在这里，或复制文本后在此粘贴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Rectangle 44"/>
          <p:cNvSpPr/>
          <p:nvPr/>
        </p:nvSpPr>
        <p:spPr>
          <a:xfrm>
            <a:off x="3262728" y="1570148"/>
            <a:ext cx="1648460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您的内容打在这里，或复制文本后在此粘贴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Rectangle 44"/>
          <p:cNvSpPr/>
          <p:nvPr/>
        </p:nvSpPr>
        <p:spPr>
          <a:xfrm>
            <a:off x="7315982" y="5113448"/>
            <a:ext cx="1648460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您的内容打在这里，或复制文本后在此粘贴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2824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0" y="3087828"/>
            <a:ext cx="12126686" cy="2654419"/>
          </a:xfrm>
          <a:custGeom>
            <a:avLst/>
            <a:gdLst>
              <a:gd name="T0" fmla="*/ 3078 w 4268"/>
              <a:gd name="T1" fmla="*/ 3 h 1326"/>
              <a:gd name="T2" fmla="*/ 3355 w 4268"/>
              <a:gd name="T3" fmla="*/ 18 h 1326"/>
              <a:gd name="T4" fmla="*/ 3647 w 4268"/>
              <a:gd name="T5" fmla="*/ 50 h 1326"/>
              <a:gd name="T6" fmla="*/ 3951 w 4268"/>
              <a:gd name="T7" fmla="*/ 100 h 1326"/>
              <a:gd name="T8" fmla="*/ 4268 w 4268"/>
              <a:gd name="T9" fmla="*/ 168 h 1326"/>
              <a:gd name="T10" fmla="*/ 4106 w 4268"/>
              <a:gd name="T11" fmla="*/ 140 h 1326"/>
              <a:gd name="T12" fmla="*/ 3795 w 4268"/>
              <a:gd name="T13" fmla="*/ 80 h 1326"/>
              <a:gd name="T14" fmla="*/ 3499 w 4268"/>
              <a:gd name="T15" fmla="*/ 40 h 1326"/>
              <a:gd name="T16" fmla="*/ 3215 w 4268"/>
              <a:gd name="T17" fmla="*/ 16 h 1326"/>
              <a:gd name="T18" fmla="*/ 2943 w 4268"/>
              <a:gd name="T19" fmla="*/ 9 h 1326"/>
              <a:gd name="T20" fmla="*/ 2636 w 4268"/>
              <a:gd name="T21" fmla="*/ 18 h 1326"/>
              <a:gd name="T22" fmla="*/ 2348 w 4268"/>
              <a:gd name="T23" fmla="*/ 48 h 1326"/>
              <a:gd name="T24" fmla="*/ 2077 w 4268"/>
              <a:gd name="T25" fmla="*/ 93 h 1326"/>
              <a:gd name="T26" fmla="*/ 1825 w 4268"/>
              <a:gd name="T27" fmla="*/ 153 h 1326"/>
              <a:gd name="T28" fmla="*/ 1589 w 4268"/>
              <a:gd name="T29" fmla="*/ 225 h 1326"/>
              <a:gd name="T30" fmla="*/ 1370 w 4268"/>
              <a:gd name="T31" fmla="*/ 308 h 1326"/>
              <a:gd name="T32" fmla="*/ 1169 w 4268"/>
              <a:gd name="T33" fmla="*/ 398 h 1326"/>
              <a:gd name="T34" fmla="*/ 985 w 4268"/>
              <a:gd name="T35" fmla="*/ 494 h 1326"/>
              <a:gd name="T36" fmla="*/ 817 w 4268"/>
              <a:gd name="T37" fmla="*/ 595 h 1326"/>
              <a:gd name="T38" fmla="*/ 666 w 4268"/>
              <a:gd name="T39" fmla="*/ 696 h 1326"/>
              <a:gd name="T40" fmla="*/ 531 w 4268"/>
              <a:gd name="T41" fmla="*/ 797 h 1326"/>
              <a:gd name="T42" fmla="*/ 412 w 4268"/>
              <a:gd name="T43" fmla="*/ 895 h 1326"/>
              <a:gd name="T44" fmla="*/ 308 w 4268"/>
              <a:gd name="T45" fmla="*/ 988 h 1326"/>
              <a:gd name="T46" fmla="*/ 221 w 4268"/>
              <a:gd name="T47" fmla="*/ 1075 h 1326"/>
              <a:gd name="T48" fmla="*/ 149 w 4268"/>
              <a:gd name="T49" fmla="*/ 1151 h 1326"/>
              <a:gd name="T50" fmla="*/ 91 w 4268"/>
              <a:gd name="T51" fmla="*/ 1217 h 1326"/>
              <a:gd name="T52" fmla="*/ 49 w 4268"/>
              <a:gd name="T53" fmla="*/ 1269 h 1326"/>
              <a:gd name="T54" fmla="*/ 22 w 4268"/>
              <a:gd name="T55" fmla="*/ 1305 h 1326"/>
              <a:gd name="T56" fmla="*/ 8 w 4268"/>
              <a:gd name="T57" fmla="*/ 1323 h 1326"/>
              <a:gd name="T58" fmla="*/ 6 w 4268"/>
              <a:gd name="T59" fmla="*/ 1326 h 1326"/>
              <a:gd name="T60" fmla="*/ 1 w 4268"/>
              <a:gd name="T61" fmla="*/ 1318 h 1326"/>
              <a:gd name="T62" fmla="*/ 17 w 4268"/>
              <a:gd name="T63" fmla="*/ 1298 h 1326"/>
              <a:gd name="T64" fmla="*/ 47 w 4268"/>
              <a:gd name="T65" fmla="*/ 1259 h 1326"/>
              <a:gd name="T66" fmla="*/ 93 w 4268"/>
              <a:gd name="T67" fmla="*/ 1203 h 1326"/>
              <a:gd name="T68" fmla="*/ 154 w 4268"/>
              <a:gd name="T69" fmla="*/ 1135 h 1326"/>
              <a:gd name="T70" fmla="*/ 230 w 4268"/>
              <a:gd name="T71" fmla="*/ 1053 h 1326"/>
              <a:gd name="T72" fmla="*/ 324 w 4268"/>
              <a:gd name="T73" fmla="*/ 964 h 1326"/>
              <a:gd name="T74" fmla="*/ 434 w 4268"/>
              <a:gd name="T75" fmla="*/ 867 h 1326"/>
              <a:gd name="T76" fmla="*/ 561 w 4268"/>
              <a:gd name="T77" fmla="*/ 765 h 1326"/>
              <a:gd name="T78" fmla="*/ 703 w 4268"/>
              <a:gd name="T79" fmla="*/ 661 h 1326"/>
              <a:gd name="T80" fmla="*/ 864 w 4268"/>
              <a:gd name="T81" fmla="*/ 556 h 1326"/>
              <a:gd name="T82" fmla="*/ 1040 w 4268"/>
              <a:gd name="T83" fmla="*/ 455 h 1326"/>
              <a:gd name="T84" fmla="*/ 1235 w 4268"/>
              <a:gd name="T85" fmla="*/ 358 h 1326"/>
              <a:gd name="T86" fmla="*/ 1448 w 4268"/>
              <a:gd name="T87" fmla="*/ 268 h 1326"/>
              <a:gd name="T88" fmla="*/ 1678 w 4268"/>
              <a:gd name="T89" fmla="*/ 188 h 1326"/>
              <a:gd name="T90" fmla="*/ 1927 w 4268"/>
              <a:gd name="T91" fmla="*/ 119 h 1326"/>
              <a:gd name="T92" fmla="*/ 2194 w 4268"/>
              <a:gd name="T93" fmla="*/ 63 h 1326"/>
              <a:gd name="T94" fmla="*/ 2480 w 4268"/>
              <a:gd name="T95" fmla="*/ 23 h 1326"/>
              <a:gd name="T96" fmla="*/ 2784 w 4268"/>
              <a:gd name="T97" fmla="*/ 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rgbClr val="969696"/>
          </a:solidFill>
          <a:ln w="28575">
            <a:solidFill>
              <a:srgbClr val="969696"/>
            </a:solidFill>
            <a:prstDash val="solid"/>
            <a:round/>
          </a:ln>
        </p:spPr>
        <p:txBody>
          <a:bodyPr vert="horz" wrap="square" lIns="98207" tIns="49104" rIns="98207" bIns="49104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Oval 9"/>
          <p:cNvSpPr/>
          <p:nvPr/>
        </p:nvSpPr>
        <p:spPr bwMode="auto">
          <a:xfrm>
            <a:off x="978611" y="4818893"/>
            <a:ext cx="194782" cy="168206"/>
          </a:xfrm>
          <a:prstGeom prst="hexagon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207" tIns="49104" rIns="98207" bIns="49104" numCol="1" rtlCol="0" anchor="t" anchorCtr="0" compatLnSpc="1"/>
          <a:lstStyle/>
          <a:p>
            <a:pPr marL="0" marR="0" lvl="0" indent="0" algn="ctr" defTabSz="98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Oval 86"/>
          <p:cNvSpPr/>
          <p:nvPr/>
        </p:nvSpPr>
        <p:spPr bwMode="auto">
          <a:xfrm rot="8637565">
            <a:off x="2524805" y="4038280"/>
            <a:ext cx="197222" cy="194833"/>
          </a:xfrm>
          <a:prstGeom prst="hexagon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207" tIns="49104" rIns="98207" bIns="49104" numCol="1" rtlCol="0" anchor="t" anchorCtr="0" compatLnSpc="1"/>
          <a:lstStyle/>
          <a:p>
            <a:pPr marL="0" marR="0" lvl="0" indent="0" algn="ctr" defTabSz="98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Oval 94"/>
          <p:cNvSpPr/>
          <p:nvPr/>
        </p:nvSpPr>
        <p:spPr bwMode="auto">
          <a:xfrm rot="9824873">
            <a:off x="5273568" y="3249656"/>
            <a:ext cx="196464" cy="194084"/>
          </a:xfrm>
          <a:prstGeom prst="hexagon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207" tIns="49104" rIns="98207" bIns="49104" numCol="1" rtlCol="0" anchor="t" anchorCtr="0" compatLnSpc="1"/>
          <a:lstStyle/>
          <a:p>
            <a:pPr marL="0" marR="0" lvl="0" indent="0" algn="ctr" defTabSz="98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Oval 99"/>
          <p:cNvSpPr/>
          <p:nvPr/>
        </p:nvSpPr>
        <p:spPr bwMode="auto">
          <a:xfrm>
            <a:off x="3879973" y="3536323"/>
            <a:ext cx="216556" cy="213932"/>
          </a:xfrm>
          <a:prstGeom prst="hexagon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207" tIns="49104" rIns="98207" bIns="49104" numCol="1" rtlCol="0" anchor="t" anchorCtr="0" compatLnSpc="1"/>
          <a:lstStyle/>
          <a:p>
            <a:pPr marL="0" marR="0" lvl="0" indent="0" algn="ctr" defTabSz="98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Oval 99"/>
          <p:cNvSpPr/>
          <p:nvPr/>
        </p:nvSpPr>
        <p:spPr bwMode="auto">
          <a:xfrm>
            <a:off x="6694634" y="3087828"/>
            <a:ext cx="174688" cy="146965"/>
          </a:xfrm>
          <a:prstGeom prst="hexagon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207" tIns="49104" rIns="98207" bIns="49104" numCol="1" rtlCol="0" anchor="t" anchorCtr="0" compatLnSpc="1"/>
          <a:lstStyle/>
          <a:p>
            <a:pPr marL="0" marR="0" lvl="0" indent="0" algn="ctr" defTabSz="98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Oval 99"/>
          <p:cNvSpPr/>
          <p:nvPr/>
        </p:nvSpPr>
        <p:spPr bwMode="auto">
          <a:xfrm>
            <a:off x="8088248" y="3000220"/>
            <a:ext cx="206666" cy="184292"/>
          </a:xfrm>
          <a:prstGeom prst="hexagon">
            <a:avLst/>
          </a:prstGeom>
          <a:solidFill>
            <a:schemeClr val="accent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207" tIns="49104" rIns="98207" bIns="49104" numCol="1" rtlCol="0" anchor="t" anchorCtr="0" compatLnSpc="1"/>
          <a:lstStyle/>
          <a:p>
            <a:pPr marL="0" marR="0" lvl="0" indent="0" algn="ctr" defTabSz="9817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17"/>
          <p:cNvSpPr/>
          <p:nvPr/>
        </p:nvSpPr>
        <p:spPr bwMode="auto">
          <a:xfrm>
            <a:off x="1256561" y="4948581"/>
            <a:ext cx="1067927" cy="8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rPr>
              <a:t>您的内容打在这里，或复制文本后在此粘贴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sp>
        <p:nvSpPr>
          <p:cNvPr id="10" name="Rectangle 17"/>
          <p:cNvSpPr/>
          <p:nvPr/>
        </p:nvSpPr>
        <p:spPr bwMode="auto">
          <a:xfrm>
            <a:off x="3912336" y="4148758"/>
            <a:ext cx="1056701" cy="8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rPr>
              <a:t>您的内容打在这里，或复制文本后在此粘贴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sp>
        <p:nvSpPr>
          <p:cNvPr id="11" name="Rectangle 17"/>
          <p:cNvSpPr/>
          <p:nvPr/>
        </p:nvSpPr>
        <p:spPr bwMode="auto">
          <a:xfrm>
            <a:off x="4090050" y="2611723"/>
            <a:ext cx="1554260" cy="80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rPr>
              <a:t>您的内容打在这里，或复制文本后在此粘贴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sp>
        <p:nvSpPr>
          <p:cNvPr id="12" name="Rectangle 17"/>
          <p:cNvSpPr/>
          <p:nvPr/>
        </p:nvSpPr>
        <p:spPr bwMode="auto">
          <a:xfrm>
            <a:off x="1547358" y="3179890"/>
            <a:ext cx="1554260" cy="92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rPr>
              <a:t>您的内容打在这里，或复制文本后在此粘贴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6340623" y="3355170"/>
            <a:ext cx="1554260" cy="80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rPr>
              <a:t>您的内容打在这里，或复制文本后在此粘贴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sp>
        <p:nvSpPr>
          <p:cNvPr id="14" name="Rectangle 17"/>
          <p:cNvSpPr/>
          <p:nvPr/>
        </p:nvSpPr>
        <p:spPr bwMode="auto">
          <a:xfrm>
            <a:off x="7372882" y="2259914"/>
            <a:ext cx="1554260" cy="80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rPr>
              <a:t>您的内容打在这里，或复制文本后在此粘贴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16310" y="1598389"/>
            <a:ext cx="1396598" cy="1656848"/>
            <a:chOff x="-47103" y="944148"/>
            <a:chExt cx="1485965" cy="1762868"/>
          </a:xfrm>
        </p:grpSpPr>
        <p:sp>
          <p:nvSpPr>
            <p:cNvPr id="16" name="Freeform 21"/>
            <p:cNvSpPr/>
            <p:nvPr/>
          </p:nvSpPr>
          <p:spPr bwMode="auto">
            <a:xfrm>
              <a:off x="-47103" y="944148"/>
              <a:ext cx="1485965" cy="1762868"/>
            </a:xfrm>
            <a:custGeom>
              <a:avLst/>
              <a:gdLst>
                <a:gd name="T0" fmla="*/ 417 w 526"/>
                <a:gd name="T1" fmla="*/ 58 h 624"/>
                <a:gd name="T2" fmla="*/ 506 w 526"/>
                <a:gd name="T3" fmla="*/ 180 h 624"/>
                <a:gd name="T4" fmla="*/ 491 w 526"/>
                <a:gd name="T5" fmla="*/ 366 h 624"/>
                <a:gd name="T6" fmla="*/ 364 w 526"/>
                <a:gd name="T7" fmla="*/ 482 h 624"/>
                <a:gd name="T8" fmla="*/ 410 w 526"/>
                <a:gd name="T9" fmla="*/ 567 h 624"/>
                <a:gd name="T10" fmla="*/ 407 w 526"/>
                <a:gd name="T11" fmla="*/ 609 h 624"/>
                <a:gd name="T12" fmla="*/ 365 w 526"/>
                <a:gd name="T13" fmla="*/ 618 h 624"/>
                <a:gd name="T14" fmla="*/ 190 w 526"/>
                <a:gd name="T15" fmla="*/ 519 h 624"/>
                <a:gd name="T16" fmla="*/ 42 w 526"/>
                <a:gd name="T17" fmla="*/ 331 h 624"/>
                <a:gd name="T18" fmla="*/ 199 w 526"/>
                <a:gd name="T19" fmla="*/ 24 h 624"/>
                <a:gd name="T20" fmla="*/ 417 w 526"/>
                <a:gd name="T21" fmla="*/ 58 h 624"/>
                <a:gd name="T22" fmla="*/ 417 w 526"/>
                <a:gd name="T23" fmla="*/ 5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624">
                  <a:moveTo>
                    <a:pt x="417" y="58"/>
                  </a:moveTo>
                  <a:cubicBezTo>
                    <a:pt x="459" y="89"/>
                    <a:pt x="490" y="131"/>
                    <a:pt x="506" y="180"/>
                  </a:cubicBezTo>
                  <a:cubicBezTo>
                    <a:pt x="526" y="242"/>
                    <a:pt x="521" y="308"/>
                    <a:pt x="491" y="366"/>
                  </a:cubicBezTo>
                  <a:cubicBezTo>
                    <a:pt x="464" y="420"/>
                    <a:pt x="419" y="460"/>
                    <a:pt x="364" y="482"/>
                  </a:cubicBezTo>
                  <a:cubicBezTo>
                    <a:pt x="373" y="501"/>
                    <a:pt x="387" y="529"/>
                    <a:pt x="410" y="567"/>
                  </a:cubicBezTo>
                  <a:cubicBezTo>
                    <a:pt x="418" y="581"/>
                    <a:pt x="417" y="598"/>
                    <a:pt x="407" y="609"/>
                  </a:cubicBezTo>
                  <a:cubicBezTo>
                    <a:pt x="396" y="621"/>
                    <a:pt x="380" y="624"/>
                    <a:pt x="365" y="618"/>
                  </a:cubicBezTo>
                  <a:cubicBezTo>
                    <a:pt x="295" y="586"/>
                    <a:pt x="236" y="553"/>
                    <a:pt x="190" y="519"/>
                  </a:cubicBezTo>
                  <a:cubicBezTo>
                    <a:pt x="112" y="463"/>
                    <a:pt x="66" y="404"/>
                    <a:pt x="42" y="331"/>
                  </a:cubicBezTo>
                  <a:cubicBezTo>
                    <a:pt x="0" y="203"/>
                    <a:pt x="71" y="65"/>
                    <a:pt x="199" y="24"/>
                  </a:cubicBezTo>
                  <a:cubicBezTo>
                    <a:pt x="273" y="0"/>
                    <a:pt x="354" y="13"/>
                    <a:pt x="417" y="58"/>
                  </a:cubicBezTo>
                  <a:cubicBezTo>
                    <a:pt x="417" y="58"/>
                    <a:pt x="417" y="58"/>
                    <a:pt x="417" y="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130735" y="1088567"/>
              <a:ext cx="1192353" cy="1484771"/>
            </a:xfrm>
            <a:custGeom>
              <a:avLst/>
              <a:gdLst>
                <a:gd name="T0" fmla="*/ 307 w 422"/>
                <a:gd name="T1" fmla="*/ 526 h 526"/>
                <a:gd name="T2" fmla="*/ 17 w 422"/>
                <a:gd name="T3" fmla="*/ 268 h 526"/>
                <a:gd name="T4" fmla="*/ 29 w 422"/>
                <a:gd name="T5" fmla="*/ 112 h 526"/>
                <a:gd name="T6" fmla="*/ 148 w 422"/>
                <a:gd name="T7" fmla="*/ 10 h 526"/>
                <a:gd name="T8" fmla="*/ 211 w 422"/>
                <a:gd name="T9" fmla="*/ 0 h 526"/>
                <a:gd name="T10" fmla="*/ 405 w 422"/>
                <a:gd name="T11" fmla="*/ 141 h 526"/>
                <a:gd name="T12" fmla="*/ 393 w 422"/>
                <a:gd name="T13" fmla="*/ 297 h 526"/>
                <a:gd name="T14" fmla="*/ 274 w 422"/>
                <a:gd name="T15" fmla="*/ 399 h 526"/>
                <a:gd name="T16" fmla="*/ 255 w 422"/>
                <a:gd name="T17" fmla="*/ 405 h 526"/>
                <a:gd name="T18" fmla="*/ 251 w 422"/>
                <a:gd name="T19" fmla="*/ 409 h 526"/>
                <a:gd name="T20" fmla="*/ 251 w 422"/>
                <a:gd name="T21" fmla="*/ 414 h 526"/>
                <a:gd name="T22" fmla="*/ 307 w 422"/>
                <a:gd name="T2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2" h="526">
                  <a:moveTo>
                    <a:pt x="307" y="526"/>
                  </a:moveTo>
                  <a:cubicBezTo>
                    <a:pt x="92" y="427"/>
                    <a:pt x="39" y="336"/>
                    <a:pt x="17" y="268"/>
                  </a:cubicBezTo>
                  <a:cubicBezTo>
                    <a:pt x="0" y="216"/>
                    <a:pt x="4" y="161"/>
                    <a:pt x="29" y="112"/>
                  </a:cubicBezTo>
                  <a:cubicBezTo>
                    <a:pt x="54" y="63"/>
                    <a:pt x="96" y="27"/>
                    <a:pt x="148" y="10"/>
                  </a:cubicBezTo>
                  <a:cubicBezTo>
                    <a:pt x="168" y="4"/>
                    <a:pt x="190" y="0"/>
                    <a:pt x="211" y="0"/>
                  </a:cubicBezTo>
                  <a:cubicBezTo>
                    <a:pt x="300" y="0"/>
                    <a:pt x="378" y="57"/>
                    <a:pt x="405" y="141"/>
                  </a:cubicBezTo>
                  <a:cubicBezTo>
                    <a:pt x="422" y="193"/>
                    <a:pt x="418" y="249"/>
                    <a:pt x="393" y="297"/>
                  </a:cubicBezTo>
                  <a:cubicBezTo>
                    <a:pt x="368" y="346"/>
                    <a:pt x="326" y="382"/>
                    <a:pt x="274" y="399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4" y="406"/>
                    <a:pt x="252" y="407"/>
                    <a:pt x="251" y="409"/>
                  </a:cubicBezTo>
                  <a:cubicBezTo>
                    <a:pt x="250" y="410"/>
                    <a:pt x="250" y="412"/>
                    <a:pt x="251" y="414"/>
                  </a:cubicBezTo>
                  <a:cubicBezTo>
                    <a:pt x="254" y="423"/>
                    <a:pt x="267" y="457"/>
                    <a:pt x="307" y="526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" name="文本框 37"/>
          <p:cNvSpPr>
            <a:spLocks noChangeArrowheads="1"/>
          </p:cNvSpPr>
          <p:nvPr/>
        </p:nvSpPr>
        <p:spPr bwMode="auto">
          <a:xfrm>
            <a:off x="3079154" y="1967526"/>
            <a:ext cx="645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微软雅黑" panose="020B0503020204020204" pitchFamily="34" charset="-122"/>
              </a:rPr>
              <a:t>添加标题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0396318">
            <a:off x="2443545" y="4126621"/>
            <a:ext cx="1396598" cy="1656848"/>
            <a:chOff x="-47103" y="944148"/>
            <a:chExt cx="1485965" cy="1762868"/>
          </a:xfrm>
        </p:grpSpPr>
        <p:sp>
          <p:nvSpPr>
            <p:cNvPr id="20" name="Freeform 21"/>
            <p:cNvSpPr/>
            <p:nvPr/>
          </p:nvSpPr>
          <p:spPr bwMode="auto">
            <a:xfrm>
              <a:off x="-47103" y="944148"/>
              <a:ext cx="1485965" cy="1762868"/>
            </a:xfrm>
            <a:custGeom>
              <a:avLst/>
              <a:gdLst>
                <a:gd name="T0" fmla="*/ 417 w 526"/>
                <a:gd name="T1" fmla="*/ 58 h 624"/>
                <a:gd name="T2" fmla="*/ 506 w 526"/>
                <a:gd name="T3" fmla="*/ 180 h 624"/>
                <a:gd name="T4" fmla="*/ 491 w 526"/>
                <a:gd name="T5" fmla="*/ 366 h 624"/>
                <a:gd name="T6" fmla="*/ 364 w 526"/>
                <a:gd name="T7" fmla="*/ 482 h 624"/>
                <a:gd name="T8" fmla="*/ 410 w 526"/>
                <a:gd name="T9" fmla="*/ 567 h 624"/>
                <a:gd name="T10" fmla="*/ 407 w 526"/>
                <a:gd name="T11" fmla="*/ 609 h 624"/>
                <a:gd name="T12" fmla="*/ 365 w 526"/>
                <a:gd name="T13" fmla="*/ 618 h 624"/>
                <a:gd name="T14" fmla="*/ 190 w 526"/>
                <a:gd name="T15" fmla="*/ 519 h 624"/>
                <a:gd name="T16" fmla="*/ 42 w 526"/>
                <a:gd name="T17" fmla="*/ 331 h 624"/>
                <a:gd name="T18" fmla="*/ 199 w 526"/>
                <a:gd name="T19" fmla="*/ 24 h 624"/>
                <a:gd name="T20" fmla="*/ 417 w 526"/>
                <a:gd name="T21" fmla="*/ 58 h 624"/>
                <a:gd name="T22" fmla="*/ 417 w 526"/>
                <a:gd name="T23" fmla="*/ 5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624">
                  <a:moveTo>
                    <a:pt x="417" y="58"/>
                  </a:moveTo>
                  <a:cubicBezTo>
                    <a:pt x="459" y="89"/>
                    <a:pt x="490" y="131"/>
                    <a:pt x="506" y="180"/>
                  </a:cubicBezTo>
                  <a:cubicBezTo>
                    <a:pt x="526" y="242"/>
                    <a:pt x="521" y="308"/>
                    <a:pt x="491" y="366"/>
                  </a:cubicBezTo>
                  <a:cubicBezTo>
                    <a:pt x="464" y="420"/>
                    <a:pt x="419" y="460"/>
                    <a:pt x="364" y="482"/>
                  </a:cubicBezTo>
                  <a:cubicBezTo>
                    <a:pt x="373" y="501"/>
                    <a:pt x="387" y="529"/>
                    <a:pt x="410" y="567"/>
                  </a:cubicBezTo>
                  <a:cubicBezTo>
                    <a:pt x="418" y="581"/>
                    <a:pt x="417" y="598"/>
                    <a:pt x="407" y="609"/>
                  </a:cubicBezTo>
                  <a:cubicBezTo>
                    <a:pt x="396" y="621"/>
                    <a:pt x="380" y="624"/>
                    <a:pt x="365" y="618"/>
                  </a:cubicBezTo>
                  <a:cubicBezTo>
                    <a:pt x="295" y="586"/>
                    <a:pt x="236" y="553"/>
                    <a:pt x="190" y="519"/>
                  </a:cubicBezTo>
                  <a:cubicBezTo>
                    <a:pt x="112" y="463"/>
                    <a:pt x="66" y="404"/>
                    <a:pt x="42" y="331"/>
                  </a:cubicBezTo>
                  <a:cubicBezTo>
                    <a:pt x="0" y="203"/>
                    <a:pt x="71" y="65"/>
                    <a:pt x="199" y="24"/>
                  </a:cubicBezTo>
                  <a:cubicBezTo>
                    <a:pt x="273" y="0"/>
                    <a:pt x="354" y="13"/>
                    <a:pt x="417" y="58"/>
                  </a:cubicBezTo>
                  <a:cubicBezTo>
                    <a:pt x="417" y="58"/>
                    <a:pt x="417" y="58"/>
                    <a:pt x="417" y="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130735" y="1088567"/>
              <a:ext cx="1192353" cy="1484771"/>
            </a:xfrm>
            <a:custGeom>
              <a:avLst/>
              <a:gdLst>
                <a:gd name="T0" fmla="*/ 307 w 422"/>
                <a:gd name="T1" fmla="*/ 526 h 526"/>
                <a:gd name="T2" fmla="*/ 17 w 422"/>
                <a:gd name="T3" fmla="*/ 268 h 526"/>
                <a:gd name="T4" fmla="*/ 29 w 422"/>
                <a:gd name="T5" fmla="*/ 112 h 526"/>
                <a:gd name="T6" fmla="*/ 148 w 422"/>
                <a:gd name="T7" fmla="*/ 10 h 526"/>
                <a:gd name="T8" fmla="*/ 211 w 422"/>
                <a:gd name="T9" fmla="*/ 0 h 526"/>
                <a:gd name="T10" fmla="*/ 405 w 422"/>
                <a:gd name="T11" fmla="*/ 141 h 526"/>
                <a:gd name="T12" fmla="*/ 393 w 422"/>
                <a:gd name="T13" fmla="*/ 297 h 526"/>
                <a:gd name="T14" fmla="*/ 274 w 422"/>
                <a:gd name="T15" fmla="*/ 399 h 526"/>
                <a:gd name="T16" fmla="*/ 255 w 422"/>
                <a:gd name="T17" fmla="*/ 405 h 526"/>
                <a:gd name="T18" fmla="*/ 251 w 422"/>
                <a:gd name="T19" fmla="*/ 409 h 526"/>
                <a:gd name="T20" fmla="*/ 251 w 422"/>
                <a:gd name="T21" fmla="*/ 414 h 526"/>
                <a:gd name="T22" fmla="*/ 307 w 422"/>
                <a:gd name="T2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2" h="526">
                  <a:moveTo>
                    <a:pt x="307" y="526"/>
                  </a:moveTo>
                  <a:cubicBezTo>
                    <a:pt x="92" y="427"/>
                    <a:pt x="39" y="336"/>
                    <a:pt x="17" y="268"/>
                  </a:cubicBezTo>
                  <a:cubicBezTo>
                    <a:pt x="0" y="216"/>
                    <a:pt x="4" y="161"/>
                    <a:pt x="29" y="112"/>
                  </a:cubicBezTo>
                  <a:cubicBezTo>
                    <a:pt x="54" y="63"/>
                    <a:pt x="96" y="27"/>
                    <a:pt x="148" y="10"/>
                  </a:cubicBezTo>
                  <a:cubicBezTo>
                    <a:pt x="168" y="4"/>
                    <a:pt x="190" y="0"/>
                    <a:pt x="211" y="0"/>
                  </a:cubicBezTo>
                  <a:cubicBezTo>
                    <a:pt x="300" y="0"/>
                    <a:pt x="378" y="57"/>
                    <a:pt x="405" y="141"/>
                  </a:cubicBezTo>
                  <a:cubicBezTo>
                    <a:pt x="422" y="193"/>
                    <a:pt x="418" y="249"/>
                    <a:pt x="393" y="297"/>
                  </a:cubicBezTo>
                  <a:cubicBezTo>
                    <a:pt x="368" y="346"/>
                    <a:pt x="326" y="382"/>
                    <a:pt x="274" y="399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4" y="406"/>
                    <a:pt x="252" y="407"/>
                    <a:pt x="251" y="409"/>
                  </a:cubicBezTo>
                  <a:cubicBezTo>
                    <a:pt x="250" y="410"/>
                    <a:pt x="250" y="412"/>
                    <a:pt x="251" y="414"/>
                  </a:cubicBezTo>
                  <a:cubicBezTo>
                    <a:pt x="254" y="423"/>
                    <a:pt x="267" y="457"/>
                    <a:pt x="307" y="526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文本框 37"/>
          <p:cNvSpPr>
            <a:spLocks noChangeArrowheads="1"/>
          </p:cNvSpPr>
          <p:nvPr/>
        </p:nvSpPr>
        <p:spPr bwMode="auto">
          <a:xfrm>
            <a:off x="2814845" y="4793437"/>
            <a:ext cx="5948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微软雅黑" panose="020B0503020204020204" pitchFamily="34" charset="-122"/>
              </a:rPr>
              <a:t>添加标题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2460646">
            <a:off x="7451713" y="3307272"/>
            <a:ext cx="1396598" cy="1656848"/>
            <a:chOff x="-47103" y="944148"/>
            <a:chExt cx="1485965" cy="1762868"/>
          </a:xfrm>
        </p:grpSpPr>
        <p:sp>
          <p:nvSpPr>
            <p:cNvPr id="24" name="Freeform 21"/>
            <p:cNvSpPr/>
            <p:nvPr/>
          </p:nvSpPr>
          <p:spPr bwMode="auto">
            <a:xfrm>
              <a:off x="-47103" y="944148"/>
              <a:ext cx="1485965" cy="1762868"/>
            </a:xfrm>
            <a:custGeom>
              <a:avLst/>
              <a:gdLst>
                <a:gd name="T0" fmla="*/ 417 w 526"/>
                <a:gd name="T1" fmla="*/ 58 h 624"/>
                <a:gd name="T2" fmla="*/ 506 w 526"/>
                <a:gd name="T3" fmla="*/ 180 h 624"/>
                <a:gd name="T4" fmla="*/ 491 w 526"/>
                <a:gd name="T5" fmla="*/ 366 h 624"/>
                <a:gd name="T6" fmla="*/ 364 w 526"/>
                <a:gd name="T7" fmla="*/ 482 h 624"/>
                <a:gd name="T8" fmla="*/ 410 w 526"/>
                <a:gd name="T9" fmla="*/ 567 h 624"/>
                <a:gd name="T10" fmla="*/ 407 w 526"/>
                <a:gd name="T11" fmla="*/ 609 h 624"/>
                <a:gd name="T12" fmla="*/ 365 w 526"/>
                <a:gd name="T13" fmla="*/ 618 h 624"/>
                <a:gd name="T14" fmla="*/ 190 w 526"/>
                <a:gd name="T15" fmla="*/ 519 h 624"/>
                <a:gd name="T16" fmla="*/ 42 w 526"/>
                <a:gd name="T17" fmla="*/ 331 h 624"/>
                <a:gd name="T18" fmla="*/ 199 w 526"/>
                <a:gd name="T19" fmla="*/ 24 h 624"/>
                <a:gd name="T20" fmla="*/ 417 w 526"/>
                <a:gd name="T21" fmla="*/ 58 h 624"/>
                <a:gd name="T22" fmla="*/ 417 w 526"/>
                <a:gd name="T23" fmla="*/ 5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624">
                  <a:moveTo>
                    <a:pt x="417" y="58"/>
                  </a:moveTo>
                  <a:cubicBezTo>
                    <a:pt x="459" y="89"/>
                    <a:pt x="490" y="131"/>
                    <a:pt x="506" y="180"/>
                  </a:cubicBezTo>
                  <a:cubicBezTo>
                    <a:pt x="526" y="242"/>
                    <a:pt x="521" y="308"/>
                    <a:pt x="491" y="366"/>
                  </a:cubicBezTo>
                  <a:cubicBezTo>
                    <a:pt x="464" y="420"/>
                    <a:pt x="419" y="460"/>
                    <a:pt x="364" y="482"/>
                  </a:cubicBezTo>
                  <a:cubicBezTo>
                    <a:pt x="373" y="501"/>
                    <a:pt x="387" y="529"/>
                    <a:pt x="410" y="567"/>
                  </a:cubicBezTo>
                  <a:cubicBezTo>
                    <a:pt x="418" y="581"/>
                    <a:pt x="417" y="598"/>
                    <a:pt x="407" y="609"/>
                  </a:cubicBezTo>
                  <a:cubicBezTo>
                    <a:pt x="396" y="621"/>
                    <a:pt x="380" y="624"/>
                    <a:pt x="365" y="618"/>
                  </a:cubicBezTo>
                  <a:cubicBezTo>
                    <a:pt x="295" y="586"/>
                    <a:pt x="236" y="553"/>
                    <a:pt x="190" y="519"/>
                  </a:cubicBezTo>
                  <a:cubicBezTo>
                    <a:pt x="112" y="463"/>
                    <a:pt x="66" y="404"/>
                    <a:pt x="42" y="331"/>
                  </a:cubicBezTo>
                  <a:cubicBezTo>
                    <a:pt x="0" y="203"/>
                    <a:pt x="71" y="65"/>
                    <a:pt x="199" y="24"/>
                  </a:cubicBezTo>
                  <a:cubicBezTo>
                    <a:pt x="273" y="0"/>
                    <a:pt x="354" y="13"/>
                    <a:pt x="417" y="58"/>
                  </a:cubicBezTo>
                  <a:cubicBezTo>
                    <a:pt x="417" y="58"/>
                    <a:pt x="417" y="58"/>
                    <a:pt x="417" y="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30735" y="1088567"/>
              <a:ext cx="1192353" cy="1484771"/>
            </a:xfrm>
            <a:custGeom>
              <a:avLst/>
              <a:gdLst>
                <a:gd name="T0" fmla="*/ 307 w 422"/>
                <a:gd name="T1" fmla="*/ 526 h 526"/>
                <a:gd name="T2" fmla="*/ 17 w 422"/>
                <a:gd name="T3" fmla="*/ 268 h 526"/>
                <a:gd name="T4" fmla="*/ 29 w 422"/>
                <a:gd name="T5" fmla="*/ 112 h 526"/>
                <a:gd name="T6" fmla="*/ 148 w 422"/>
                <a:gd name="T7" fmla="*/ 10 h 526"/>
                <a:gd name="T8" fmla="*/ 211 w 422"/>
                <a:gd name="T9" fmla="*/ 0 h 526"/>
                <a:gd name="T10" fmla="*/ 405 w 422"/>
                <a:gd name="T11" fmla="*/ 141 h 526"/>
                <a:gd name="T12" fmla="*/ 393 w 422"/>
                <a:gd name="T13" fmla="*/ 297 h 526"/>
                <a:gd name="T14" fmla="*/ 274 w 422"/>
                <a:gd name="T15" fmla="*/ 399 h 526"/>
                <a:gd name="T16" fmla="*/ 255 w 422"/>
                <a:gd name="T17" fmla="*/ 405 h 526"/>
                <a:gd name="T18" fmla="*/ 251 w 422"/>
                <a:gd name="T19" fmla="*/ 409 h 526"/>
                <a:gd name="T20" fmla="*/ 251 w 422"/>
                <a:gd name="T21" fmla="*/ 414 h 526"/>
                <a:gd name="T22" fmla="*/ 307 w 422"/>
                <a:gd name="T2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2" h="526">
                  <a:moveTo>
                    <a:pt x="307" y="526"/>
                  </a:moveTo>
                  <a:cubicBezTo>
                    <a:pt x="92" y="427"/>
                    <a:pt x="39" y="336"/>
                    <a:pt x="17" y="268"/>
                  </a:cubicBezTo>
                  <a:cubicBezTo>
                    <a:pt x="0" y="216"/>
                    <a:pt x="4" y="161"/>
                    <a:pt x="29" y="112"/>
                  </a:cubicBezTo>
                  <a:cubicBezTo>
                    <a:pt x="54" y="63"/>
                    <a:pt x="96" y="27"/>
                    <a:pt x="148" y="10"/>
                  </a:cubicBezTo>
                  <a:cubicBezTo>
                    <a:pt x="168" y="4"/>
                    <a:pt x="190" y="0"/>
                    <a:pt x="211" y="0"/>
                  </a:cubicBezTo>
                  <a:cubicBezTo>
                    <a:pt x="300" y="0"/>
                    <a:pt x="378" y="57"/>
                    <a:pt x="405" y="141"/>
                  </a:cubicBezTo>
                  <a:cubicBezTo>
                    <a:pt x="422" y="193"/>
                    <a:pt x="418" y="249"/>
                    <a:pt x="393" y="297"/>
                  </a:cubicBezTo>
                  <a:cubicBezTo>
                    <a:pt x="368" y="346"/>
                    <a:pt x="326" y="382"/>
                    <a:pt x="274" y="399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4" y="406"/>
                    <a:pt x="252" y="407"/>
                    <a:pt x="251" y="409"/>
                  </a:cubicBezTo>
                  <a:cubicBezTo>
                    <a:pt x="250" y="410"/>
                    <a:pt x="250" y="412"/>
                    <a:pt x="251" y="414"/>
                  </a:cubicBezTo>
                  <a:cubicBezTo>
                    <a:pt x="254" y="423"/>
                    <a:pt x="267" y="457"/>
                    <a:pt x="307" y="526"/>
                  </a:cubicBezTo>
                  <a:close/>
                </a:path>
              </a:pathLst>
            </a:custGeom>
            <a:solidFill>
              <a:schemeClr val="accent6"/>
            </a:solidFill>
            <a:ln w="285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6" name="文本框 37"/>
          <p:cNvSpPr>
            <a:spLocks noChangeArrowheads="1"/>
          </p:cNvSpPr>
          <p:nvPr/>
        </p:nvSpPr>
        <p:spPr bwMode="auto">
          <a:xfrm>
            <a:off x="7734114" y="3962023"/>
            <a:ext cx="6026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微软雅黑" panose="020B0503020204020204" pitchFamily="34" charset="-122"/>
              </a:rPr>
              <a:t>添加标题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 rot="780460">
            <a:off x="16939" y="2900938"/>
            <a:ext cx="1396598" cy="1656848"/>
            <a:chOff x="-47103" y="944148"/>
            <a:chExt cx="1485965" cy="1762868"/>
          </a:xfrm>
        </p:grpSpPr>
        <p:sp>
          <p:nvSpPr>
            <p:cNvPr id="28" name="Freeform 21"/>
            <p:cNvSpPr/>
            <p:nvPr/>
          </p:nvSpPr>
          <p:spPr bwMode="auto">
            <a:xfrm>
              <a:off x="-47103" y="944148"/>
              <a:ext cx="1485965" cy="1762868"/>
            </a:xfrm>
            <a:custGeom>
              <a:avLst/>
              <a:gdLst>
                <a:gd name="T0" fmla="*/ 417 w 526"/>
                <a:gd name="T1" fmla="*/ 58 h 624"/>
                <a:gd name="T2" fmla="*/ 506 w 526"/>
                <a:gd name="T3" fmla="*/ 180 h 624"/>
                <a:gd name="T4" fmla="*/ 491 w 526"/>
                <a:gd name="T5" fmla="*/ 366 h 624"/>
                <a:gd name="T6" fmla="*/ 364 w 526"/>
                <a:gd name="T7" fmla="*/ 482 h 624"/>
                <a:gd name="T8" fmla="*/ 410 w 526"/>
                <a:gd name="T9" fmla="*/ 567 h 624"/>
                <a:gd name="T10" fmla="*/ 407 w 526"/>
                <a:gd name="T11" fmla="*/ 609 h 624"/>
                <a:gd name="T12" fmla="*/ 365 w 526"/>
                <a:gd name="T13" fmla="*/ 618 h 624"/>
                <a:gd name="T14" fmla="*/ 190 w 526"/>
                <a:gd name="T15" fmla="*/ 519 h 624"/>
                <a:gd name="T16" fmla="*/ 42 w 526"/>
                <a:gd name="T17" fmla="*/ 331 h 624"/>
                <a:gd name="T18" fmla="*/ 199 w 526"/>
                <a:gd name="T19" fmla="*/ 24 h 624"/>
                <a:gd name="T20" fmla="*/ 417 w 526"/>
                <a:gd name="T21" fmla="*/ 58 h 624"/>
                <a:gd name="T22" fmla="*/ 417 w 526"/>
                <a:gd name="T23" fmla="*/ 5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624">
                  <a:moveTo>
                    <a:pt x="417" y="58"/>
                  </a:moveTo>
                  <a:cubicBezTo>
                    <a:pt x="459" y="89"/>
                    <a:pt x="490" y="131"/>
                    <a:pt x="506" y="180"/>
                  </a:cubicBezTo>
                  <a:cubicBezTo>
                    <a:pt x="526" y="242"/>
                    <a:pt x="521" y="308"/>
                    <a:pt x="491" y="366"/>
                  </a:cubicBezTo>
                  <a:cubicBezTo>
                    <a:pt x="464" y="420"/>
                    <a:pt x="419" y="460"/>
                    <a:pt x="364" y="482"/>
                  </a:cubicBezTo>
                  <a:cubicBezTo>
                    <a:pt x="373" y="501"/>
                    <a:pt x="387" y="529"/>
                    <a:pt x="410" y="567"/>
                  </a:cubicBezTo>
                  <a:cubicBezTo>
                    <a:pt x="418" y="581"/>
                    <a:pt x="417" y="598"/>
                    <a:pt x="407" y="609"/>
                  </a:cubicBezTo>
                  <a:cubicBezTo>
                    <a:pt x="396" y="621"/>
                    <a:pt x="380" y="624"/>
                    <a:pt x="365" y="618"/>
                  </a:cubicBezTo>
                  <a:cubicBezTo>
                    <a:pt x="295" y="586"/>
                    <a:pt x="236" y="553"/>
                    <a:pt x="190" y="519"/>
                  </a:cubicBezTo>
                  <a:cubicBezTo>
                    <a:pt x="112" y="463"/>
                    <a:pt x="66" y="404"/>
                    <a:pt x="42" y="331"/>
                  </a:cubicBezTo>
                  <a:cubicBezTo>
                    <a:pt x="0" y="203"/>
                    <a:pt x="71" y="65"/>
                    <a:pt x="199" y="24"/>
                  </a:cubicBezTo>
                  <a:cubicBezTo>
                    <a:pt x="273" y="0"/>
                    <a:pt x="354" y="13"/>
                    <a:pt x="417" y="58"/>
                  </a:cubicBezTo>
                  <a:cubicBezTo>
                    <a:pt x="417" y="58"/>
                    <a:pt x="417" y="58"/>
                    <a:pt x="417" y="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130735" y="1088567"/>
              <a:ext cx="1192353" cy="1484771"/>
            </a:xfrm>
            <a:custGeom>
              <a:avLst/>
              <a:gdLst>
                <a:gd name="T0" fmla="*/ 307 w 422"/>
                <a:gd name="T1" fmla="*/ 526 h 526"/>
                <a:gd name="T2" fmla="*/ 17 w 422"/>
                <a:gd name="T3" fmla="*/ 268 h 526"/>
                <a:gd name="T4" fmla="*/ 29 w 422"/>
                <a:gd name="T5" fmla="*/ 112 h 526"/>
                <a:gd name="T6" fmla="*/ 148 w 422"/>
                <a:gd name="T7" fmla="*/ 10 h 526"/>
                <a:gd name="T8" fmla="*/ 211 w 422"/>
                <a:gd name="T9" fmla="*/ 0 h 526"/>
                <a:gd name="T10" fmla="*/ 405 w 422"/>
                <a:gd name="T11" fmla="*/ 141 h 526"/>
                <a:gd name="T12" fmla="*/ 393 w 422"/>
                <a:gd name="T13" fmla="*/ 297 h 526"/>
                <a:gd name="T14" fmla="*/ 274 w 422"/>
                <a:gd name="T15" fmla="*/ 399 h 526"/>
                <a:gd name="T16" fmla="*/ 255 w 422"/>
                <a:gd name="T17" fmla="*/ 405 h 526"/>
                <a:gd name="T18" fmla="*/ 251 w 422"/>
                <a:gd name="T19" fmla="*/ 409 h 526"/>
                <a:gd name="T20" fmla="*/ 251 w 422"/>
                <a:gd name="T21" fmla="*/ 414 h 526"/>
                <a:gd name="T22" fmla="*/ 307 w 422"/>
                <a:gd name="T2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2" h="526">
                  <a:moveTo>
                    <a:pt x="307" y="526"/>
                  </a:moveTo>
                  <a:cubicBezTo>
                    <a:pt x="92" y="427"/>
                    <a:pt x="39" y="336"/>
                    <a:pt x="17" y="268"/>
                  </a:cubicBezTo>
                  <a:cubicBezTo>
                    <a:pt x="0" y="216"/>
                    <a:pt x="4" y="161"/>
                    <a:pt x="29" y="112"/>
                  </a:cubicBezTo>
                  <a:cubicBezTo>
                    <a:pt x="54" y="63"/>
                    <a:pt x="96" y="27"/>
                    <a:pt x="148" y="10"/>
                  </a:cubicBezTo>
                  <a:cubicBezTo>
                    <a:pt x="168" y="4"/>
                    <a:pt x="190" y="0"/>
                    <a:pt x="211" y="0"/>
                  </a:cubicBezTo>
                  <a:cubicBezTo>
                    <a:pt x="300" y="0"/>
                    <a:pt x="378" y="57"/>
                    <a:pt x="405" y="141"/>
                  </a:cubicBezTo>
                  <a:cubicBezTo>
                    <a:pt x="422" y="193"/>
                    <a:pt x="418" y="249"/>
                    <a:pt x="393" y="297"/>
                  </a:cubicBezTo>
                  <a:cubicBezTo>
                    <a:pt x="368" y="346"/>
                    <a:pt x="326" y="382"/>
                    <a:pt x="274" y="399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4" y="406"/>
                    <a:pt x="252" y="407"/>
                    <a:pt x="251" y="409"/>
                  </a:cubicBezTo>
                  <a:cubicBezTo>
                    <a:pt x="250" y="410"/>
                    <a:pt x="250" y="412"/>
                    <a:pt x="251" y="414"/>
                  </a:cubicBezTo>
                  <a:cubicBezTo>
                    <a:pt x="254" y="423"/>
                    <a:pt x="267" y="457"/>
                    <a:pt x="307" y="526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" name="文本框 37"/>
          <p:cNvSpPr>
            <a:spLocks noChangeArrowheads="1"/>
          </p:cNvSpPr>
          <p:nvPr/>
        </p:nvSpPr>
        <p:spPr bwMode="auto">
          <a:xfrm>
            <a:off x="377763" y="3264878"/>
            <a:ext cx="698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微软雅黑" panose="020B0503020204020204" pitchFamily="34" charset="-122"/>
              </a:rPr>
              <a:t>添加标题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 rot="972900">
            <a:off x="5927568" y="1293643"/>
            <a:ext cx="1396598" cy="1656848"/>
            <a:chOff x="-47103" y="944148"/>
            <a:chExt cx="1485965" cy="1762868"/>
          </a:xfrm>
        </p:grpSpPr>
        <p:sp>
          <p:nvSpPr>
            <p:cNvPr id="32" name="Freeform 21"/>
            <p:cNvSpPr/>
            <p:nvPr/>
          </p:nvSpPr>
          <p:spPr bwMode="auto">
            <a:xfrm>
              <a:off x="-47103" y="944148"/>
              <a:ext cx="1485965" cy="1762868"/>
            </a:xfrm>
            <a:custGeom>
              <a:avLst/>
              <a:gdLst>
                <a:gd name="T0" fmla="*/ 417 w 526"/>
                <a:gd name="T1" fmla="*/ 58 h 624"/>
                <a:gd name="T2" fmla="*/ 506 w 526"/>
                <a:gd name="T3" fmla="*/ 180 h 624"/>
                <a:gd name="T4" fmla="*/ 491 w 526"/>
                <a:gd name="T5" fmla="*/ 366 h 624"/>
                <a:gd name="T6" fmla="*/ 364 w 526"/>
                <a:gd name="T7" fmla="*/ 482 h 624"/>
                <a:gd name="T8" fmla="*/ 410 w 526"/>
                <a:gd name="T9" fmla="*/ 567 h 624"/>
                <a:gd name="T10" fmla="*/ 407 w 526"/>
                <a:gd name="T11" fmla="*/ 609 h 624"/>
                <a:gd name="T12" fmla="*/ 365 w 526"/>
                <a:gd name="T13" fmla="*/ 618 h 624"/>
                <a:gd name="T14" fmla="*/ 190 w 526"/>
                <a:gd name="T15" fmla="*/ 519 h 624"/>
                <a:gd name="T16" fmla="*/ 42 w 526"/>
                <a:gd name="T17" fmla="*/ 331 h 624"/>
                <a:gd name="T18" fmla="*/ 199 w 526"/>
                <a:gd name="T19" fmla="*/ 24 h 624"/>
                <a:gd name="T20" fmla="*/ 417 w 526"/>
                <a:gd name="T21" fmla="*/ 58 h 624"/>
                <a:gd name="T22" fmla="*/ 417 w 526"/>
                <a:gd name="T23" fmla="*/ 5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624">
                  <a:moveTo>
                    <a:pt x="417" y="58"/>
                  </a:moveTo>
                  <a:cubicBezTo>
                    <a:pt x="459" y="89"/>
                    <a:pt x="490" y="131"/>
                    <a:pt x="506" y="180"/>
                  </a:cubicBezTo>
                  <a:cubicBezTo>
                    <a:pt x="526" y="242"/>
                    <a:pt x="521" y="308"/>
                    <a:pt x="491" y="366"/>
                  </a:cubicBezTo>
                  <a:cubicBezTo>
                    <a:pt x="464" y="420"/>
                    <a:pt x="419" y="460"/>
                    <a:pt x="364" y="482"/>
                  </a:cubicBezTo>
                  <a:cubicBezTo>
                    <a:pt x="373" y="501"/>
                    <a:pt x="387" y="529"/>
                    <a:pt x="410" y="567"/>
                  </a:cubicBezTo>
                  <a:cubicBezTo>
                    <a:pt x="418" y="581"/>
                    <a:pt x="417" y="598"/>
                    <a:pt x="407" y="609"/>
                  </a:cubicBezTo>
                  <a:cubicBezTo>
                    <a:pt x="396" y="621"/>
                    <a:pt x="380" y="624"/>
                    <a:pt x="365" y="618"/>
                  </a:cubicBezTo>
                  <a:cubicBezTo>
                    <a:pt x="295" y="586"/>
                    <a:pt x="236" y="553"/>
                    <a:pt x="190" y="519"/>
                  </a:cubicBezTo>
                  <a:cubicBezTo>
                    <a:pt x="112" y="463"/>
                    <a:pt x="66" y="404"/>
                    <a:pt x="42" y="331"/>
                  </a:cubicBezTo>
                  <a:cubicBezTo>
                    <a:pt x="0" y="203"/>
                    <a:pt x="71" y="65"/>
                    <a:pt x="199" y="24"/>
                  </a:cubicBezTo>
                  <a:cubicBezTo>
                    <a:pt x="273" y="0"/>
                    <a:pt x="354" y="13"/>
                    <a:pt x="417" y="58"/>
                  </a:cubicBezTo>
                  <a:cubicBezTo>
                    <a:pt x="417" y="58"/>
                    <a:pt x="417" y="58"/>
                    <a:pt x="417" y="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30735" y="1088567"/>
              <a:ext cx="1192353" cy="1484771"/>
            </a:xfrm>
            <a:custGeom>
              <a:avLst/>
              <a:gdLst>
                <a:gd name="T0" fmla="*/ 307 w 422"/>
                <a:gd name="T1" fmla="*/ 526 h 526"/>
                <a:gd name="T2" fmla="*/ 17 w 422"/>
                <a:gd name="T3" fmla="*/ 268 h 526"/>
                <a:gd name="T4" fmla="*/ 29 w 422"/>
                <a:gd name="T5" fmla="*/ 112 h 526"/>
                <a:gd name="T6" fmla="*/ 148 w 422"/>
                <a:gd name="T7" fmla="*/ 10 h 526"/>
                <a:gd name="T8" fmla="*/ 211 w 422"/>
                <a:gd name="T9" fmla="*/ 0 h 526"/>
                <a:gd name="T10" fmla="*/ 405 w 422"/>
                <a:gd name="T11" fmla="*/ 141 h 526"/>
                <a:gd name="T12" fmla="*/ 393 w 422"/>
                <a:gd name="T13" fmla="*/ 297 h 526"/>
                <a:gd name="T14" fmla="*/ 274 w 422"/>
                <a:gd name="T15" fmla="*/ 399 h 526"/>
                <a:gd name="T16" fmla="*/ 255 w 422"/>
                <a:gd name="T17" fmla="*/ 405 h 526"/>
                <a:gd name="T18" fmla="*/ 251 w 422"/>
                <a:gd name="T19" fmla="*/ 409 h 526"/>
                <a:gd name="T20" fmla="*/ 251 w 422"/>
                <a:gd name="T21" fmla="*/ 414 h 526"/>
                <a:gd name="T22" fmla="*/ 307 w 422"/>
                <a:gd name="T2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2" h="526">
                  <a:moveTo>
                    <a:pt x="307" y="526"/>
                  </a:moveTo>
                  <a:cubicBezTo>
                    <a:pt x="92" y="427"/>
                    <a:pt x="39" y="336"/>
                    <a:pt x="17" y="268"/>
                  </a:cubicBezTo>
                  <a:cubicBezTo>
                    <a:pt x="0" y="216"/>
                    <a:pt x="4" y="161"/>
                    <a:pt x="29" y="112"/>
                  </a:cubicBezTo>
                  <a:cubicBezTo>
                    <a:pt x="54" y="63"/>
                    <a:pt x="96" y="27"/>
                    <a:pt x="148" y="10"/>
                  </a:cubicBezTo>
                  <a:cubicBezTo>
                    <a:pt x="168" y="4"/>
                    <a:pt x="190" y="0"/>
                    <a:pt x="211" y="0"/>
                  </a:cubicBezTo>
                  <a:cubicBezTo>
                    <a:pt x="300" y="0"/>
                    <a:pt x="378" y="57"/>
                    <a:pt x="405" y="141"/>
                  </a:cubicBezTo>
                  <a:cubicBezTo>
                    <a:pt x="422" y="193"/>
                    <a:pt x="418" y="249"/>
                    <a:pt x="393" y="297"/>
                  </a:cubicBezTo>
                  <a:cubicBezTo>
                    <a:pt x="368" y="346"/>
                    <a:pt x="326" y="382"/>
                    <a:pt x="274" y="399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4" y="406"/>
                    <a:pt x="252" y="407"/>
                    <a:pt x="251" y="409"/>
                  </a:cubicBezTo>
                  <a:cubicBezTo>
                    <a:pt x="250" y="410"/>
                    <a:pt x="250" y="412"/>
                    <a:pt x="251" y="414"/>
                  </a:cubicBezTo>
                  <a:cubicBezTo>
                    <a:pt x="254" y="423"/>
                    <a:pt x="267" y="457"/>
                    <a:pt x="307" y="52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4" name="文本框 37"/>
          <p:cNvSpPr>
            <a:spLocks noChangeArrowheads="1"/>
          </p:cNvSpPr>
          <p:nvPr/>
        </p:nvSpPr>
        <p:spPr bwMode="auto">
          <a:xfrm>
            <a:off x="6351090" y="1680994"/>
            <a:ext cx="687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微软雅黑" panose="020B0503020204020204" pitchFamily="34" charset="-122"/>
              </a:rPr>
              <a:t>添加标题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 rot="11479611">
            <a:off x="4968849" y="3617666"/>
            <a:ext cx="1396598" cy="1656848"/>
            <a:chOff x="-47103" y="944148"/>
            <a:chExt cx="1485965" cy="1762868"/>
          </a:xfrm>
        </p:grpSpPr>
        <p:sp>
          <p:nvSpPr>
            <p:cNvPr id="36" name="Freeform 21"/>
            <p:cNvSpPr/>
            <p:nvPr/>
          </p:nvSpPr>
          <p:spPr bwMode="auto">
            <a:xfrm>
              <a:off x="-47103" y="944148"/>
              <a:ext cx="1485965" cy="1762868"/>
            </a:xfrm>
            <a:custGeom>
              <a:avLst/>
              <a:gdLst>
                <a:gd name="T0" fmla="*/ 417 w 526"/>
                <a:gd name="T1" fmla="*/ 58 h 624"/>
                <a:gd name="T2" fmla="*/ 506 w 526"/>
                <a:gd name="T3" fmla="*/ 180 h 624"/>
                <a:gd name="T4" fmla="*/ 491 w 526"/>
                <a:gd name="T5" fmla="*/ 366 h 624"/>
                <a:gd name="T6" fmla="*/ 364 w 526"/>
                <a:gd name="T7" fmla="*/ 482 h 624"/>
                <a:gd name="T8" fmla="*/ 410 w 526"/>
                <a:gd name="T9" fmla="*/ 567 h 624"/>
                <a:gd name="T10" fmla="*/ 407 w 526"/>
                <a:gd name="T11" fmla="*/ 609 h 624"/>
                <a:gd name="T12" fmla="*/ 365 w 526"/>
                <a:gd name="T13" fmla="*/ 618 h 624"/>
                <a:gd name="T14" fmla="*/ 190 w 526"/>
                <a:gd name="T15" fmla="*/ 519 h 624"/>
                <a:gd name="T16" fmla="*/ 42 w 526"/>
                <a:gd name="T17" fmla="*/ 331 h 624"/>
                <a:gd name="T18" fmla="*/ 199 w 526"/>
                <a:gd name="T19" fmla="*/ 24 h 624"/>
                <a:gd name="T20" fmla="*/ 417 w 526"/>
                <a:gd name="T21" fmla="*/ 58 h 624"/>
                <a:gd name="T22" fmla="*/ 417 w 526"/>
                <a:gd name="T23" fmla="*/ 5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624">
                  <a:moveTo>
                    <a:pt x="417" y="58"/>
                  </a:moveTo>
                  <a:cubicBezTo>
                    <a:pt x="459" y="89"/>
                    <a:pt x="490" y="131"/>
                    <a:pt x="506" y="180"/>
                  </a:cubicBezTo>
                  <a:cubicBezTo>
                    <a:pt x="526" y="242"/>
                    <a:pt x="521" y="308"/>
                    <a:pt x="491" y="366"/>
                  </a:cubicBezTo>
                  <a:cubicBezTo>
                    <a:pt x="464" y="420"/>
                    <a:pt x="419" y="460"/>
                    <a:pt x="364" y="482"/>
                  </a:cubicBezTo>
                  <a:cubicBezTo>
                    <a:pt x="373" y="501"/>
                    <a:pt x="387" y="529"/>
                    <a:pt x="410" y="567"/>
                  </a:cubicBezTo>
                  <a:cubicBezTo>
                    <a:pt x="418" y="581"/>
                    <a:pt x="417" y="598"/>
                    <a:pt x="407" y="609"/>
                  </a:cubicBezTo>
                  <a:cubicBezTo>
                    <a:pt x="396" y="621"/>
                    <a:pt x="380" y="624"/>
                    <a:pt x="365" y="618"/>
                  </a:cubicBezTo>
                  <a:cubicBezTo>
                    <a:pt x="295" y="586"/>
                    <a:pt x="236" y="553"/>
                    <a:pt x="190" y="519"/>
                  </a:cubicBezTo>
                  <a:cubicBezTo>
                    <a:pt x="112" y="463"/>
                    <a:pt x="66" y="404"/>
                    <a:pt x="42" y="331"/>
                  </a:cubicBezTo>
                  <a:cubicBezTo>
                    <a:pt x="0" y="203"/>
                    <a:pt x="71" y="65"/>
                    <a:pt x="199" y="24"/>
                  </a:cubicBezTo>
                  <a:cubicBezTo>
                    <a:pt x="273" y="0"/>
                    <a:pt x="354" y="13"/>
                    <a:pt x="417" y="58"/>
                  </a:cubicBezTo>
                  <a:cubicBezTo>
                    <a:pt x="417" y="58"/>
                    <a:pt x="417" y="58"/>
                    <a:pt x="417" y="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130735" y="1088567"/>
              <a:ext cx="1192353" cy="1484771"/>
            </a:xfrm>
            <a:custGeom>
              <a:avLst/>
              <a:gdLst>
                <a:gd name="T0" fmla="*/ 307 w 422"/>
                <a:gd name="T1" fmla="*/ 526 h 526"/>
                <a:gd name="T2" fmla="*/ 17 w 422"/>
                <a:gd name="T3" fmla="*/ 268 h 526"/>
                <a:gd name="T4" fmla="*/ 29 w 422"/>
                <a:gd name="T5" fmla="*/ 112 h 526"/>
                <a:gd name="T6" fmla="*/ 148 w 422"/>
                <a:gd name="T7" fmla="*/ 10 h 526"/>
                <a:gd name="T8" fmla="*/ 211 w 422"/>
                <a:gd name="T9" fmla="*/ 0 h 526"/>
                <a:gd name="T10" fmla="*/ 405 w 422"/>
                <a:gd name="T11" fmla="*/ 141 h 526"/>
                <a:gd name="T12" fmla="*/ 393 w 422"/>
                <a:gd name="T13" fmla="*/ 297 h 526"/>
                <a:gd name="T14" fmla="*/ 274 w 422"/>
                <a:gd name="T15" fmla="*/ 399 h 526"/>
                <a:gd name="T16" fmla="*/ 255 w 422"/>
                <a:gd name="T17" fmla="*/ 405 h 526"/>
                <a:gd name="T18" fmla="*/ 251 w 422"/>
                <a:gd name="T19" fmla="*/ 409 h 526"/>
                <a:gd name="T20" fmla="*/ 251 w 422"/>
                <a:gd name="T21" fmla="*/ 414 h 526"/>
                <a:gd name="T22" fmla="*/ 307 w 422"/>
                <a:gd name="T2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2" h="526">
                  <a:moveTo>
                    <a:pt x="307" y="526"/>
                  </a:moveTo>
                  <a:cubicBezTo>
                    <a:pt x="92" y="427"/>
                    <a:pt x="39" y="336"/>
                    <a:pt x="17" y="268"/>
                  </a:cubicBezTo>
                  <a:cubicBezTo>
                    <a:pt x="0" y="216"/>
                    <a:pt x="4" y="161"/>
                    <a:pt x="29" y="112"/>
                  </a:cubicBezTo>
                  <a:cubicBezTo>
                    <a:pt x="54" y="63"/>
                    <a:pt x="96" y="27"/>
                    <a:pt x="148" y="10"/>
                  </a:cubicBezTo>
                  <a:cubicBezTo>
                    <a:pt x="168" y="4"/>
                    <a:pt x="190" y="0"/>
                    <a:pt x="211" y="0"/>
                  </a:cubicBezTo>
                  <a:cubicBezTo>
                    <a:pt x="300" y="0"/>
                    <a:pt x="378" y="57"/>
                    <a:pt x="405" y="141"/>
                  </a:cubicBezTo>
                  <a:cubicBezTo>
                    <a:pt x="422" y="193"/>
                    <a:pt x="418" y="249"/>
                    <a:pt x="393" y="297"/>
                  </a:cubicBezTo>
                  <a:cubicBezTo>
                    <a:pt x="368" y="346"/>
                    <a:pt x="326" y="382"/>
                    <a:pt x="274" y="399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4" y="406"/>
                    <a:pt x="252" y="407"/>
                    <a:pt x="251" y="409"/>
                  </a:cubicBezTo>
                  <a:cubicBezTo>
                    <a:pt x="250" y="410"/>
                    <a:pt x="250" y="412"/>
                    <a:pt x="251" y="414"/>
                  </a:cubicBezTo>
                  <a:cubicBezTo>
                    <a:pt x="254" y="423"/>
                    <a:pt x="267" y="457"/>
                    <a:pt x="307" y="52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8" name="文本框 37"/>
          <p:cNvSpPr>
            <a:spLocks noChangeArrowheads="1"/>
          </p:cNvSpPr>
          <p:nvPr/>
        </p:nvSpPr>
        <p:spPr bwMode="auto">
          <a:xfrm>
            <a:off x="5270954" y="4272487"/>
            <a:ext cx="67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微软雅黑" panose="020B0503020204020204" pitchFamily="34" charset="-122"/>
              </a:rPr>
              <a:t>添加标题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1035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8" grpId="0"/>
      <p:bldP spid="22" grpId="0"/>
      <p:bldP spid="26" grpId="0"/>
      <p:bldP spid="30" grpId="0"/>
      <p:bldP spid="34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77198" y="2195745"/>
            <a:ext cx="6237606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>
              <a:bevelT w="57150" h="69850" prst="divot"/>
              <a:bevelB w="38100" h="381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2076DC"/>
                </a:solidFill>
                <a:effectLst>
                  <a:outerShdw blurRad="38100" dist="38100" dir="2700000" algn="tl">
                    <a:srgbClr val="000000">
                      <a:alpha val="19000"/>
                    </a:srgbClr>
                  </a:outerShdw>
                </a:effectLst>
                <a:uLnTx/>
                <a:uFillTx/>
                <a:latin typeface="方正兰亭大黑_GBK" panose="02000000000000000000" pitchFamily="2" charset="-122"/>
                <a:ea typeface="方正兰亭大黑_GBK" panose="02000000000000000000" pitchFamily="2" charset="-122"/>
                <a:cs typeface="+mn-cs"/>
              </a:rPr>
              <a:t>感谢关注</a:t>
            </a:r>
            <a:endParaRPr kumimoji="0" lang="zh-CN" altLang="en-US" sz="11500" b="0" i="0" u="none" strike="noStrike" kern="1200" cap="none" spc="300" normalizeH="0" baseline="0" noProof="0" dirty="0">
              <a:ln>
                <a:noFill/>
              </a:ln>
              <a:solidFill>
                <a:srgbClr val="2076DC"/>
              </a:solidFill>
              <a:effectLst>
                <a:outerShdw blurRad="38100" dist="38100" dir="2700000" algn="tl">
                  <a:srgbClr val="000000">
                    <a:alpha val="19000"/>
                  </a:srgbClr>
                </a:outerShdw>
              </a:effectLst>
              <a:uLnTx/>
              <a:uFillTx/>
              <a:latin typeface="方正兰亭大黑_GBK" panose="02000000000000000000" pitchFamily="2" charset="-122"/>
              <a:ea typeface="方正兰亭大黑_GBK" panose="02000000000000000000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303"/>
            <a:ext cx="3026449" cy="34899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04" y="1811382"/>
            <a:ext cx="3893696" cy="50466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54" y="6284731"/>
            <a:ext cx="5216759" cy="5732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94893" y="3888516"/>
            <a:ext cx="480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1600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YOUR ATTENTION</a:t>
            </a:r>
            <a:endParaRPr lang="en-US" altLang="zh-CN" sz="1600" spc="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3504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07890" y="1799346"/>
            <a:ext cx="7072312" cy="3482975"/>
            <a:chOff x="1358950" y="1173758"/>
            <a:chExt cx="7072312" cy="34829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67C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2509341" y="1597733"/>
            <a:ext cx="2422525" cy="193675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rgbClr val="067C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509341" y="1597733"/>
            <a:ext cx="2238375" cy="1554163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8A81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9463229" y="5028321"/>
            <a:ext cx="198437" cy="198438"/>
          </a:xfrm>
          <a:custGeom>
            <a:avLst/>
            <a:gdLst>
              <a:gd name="T0" fmla="*/ 146 w 268"/>
              <a:gd name="T1" fmla="*/ 226 h 268"/>
              <a:gd name="T2" fmla="*/ 125 w 268"/>
              <a:gd name="T3" fmla="*/ 209 h 268"/>
              <a:gd name="T4" fmla="*/ 177 w 268"/>
              <a:gd name="T5" fmla="*/ 148 h 268"/>
              <a:gd name="T6" fmla="*/ 43 w 268"/>
              <a:gd name="T7" fmla="*/ 148 h 268"/>
              <a:gd name="T8" fmla="*/ 43 w 268"/>
              <a:gd name="T9" fmla="*/ 120 h 268"/>
              <a:gd name="T10" fmla="*/ 177 w 268"/>
              <a:gd name="T11" fmla="*/ 120 h 268"/>
              <a:gd name="T12" fmla="*/ 125 w 268"/>
              <a:gd name="T13" fmla="*/ 60 h 268"/>
              <a:gd name="T14" fmla="*/ 146 w 268"/>
              <a:gd name="T15" fmla="*/ 42 h 268"/>
              <a:gd name="T16" fmla="*/ 224 w 268"/>
              <a:gd name="T17" fmla="*/ 134 h 268"/>
              <a:gd name="T18" fmla="*/ 146 w 268"/>
              <a:gd name="T19" fmla="*/ 226 h 268"/>
              <a:gd name="T20" fmla="*/ 134 w 268"/>
              <a:gd name="T21" fmla="*/ 0 h 268"/>
              <a:gd name="T22" fmla="*/ 268 w 268"/>
              <a:gd name="T23" fmla="*/ 134 h 268"/>
              <a:gd name="T24" fmla="*/ 134 w 268"/>
              <a:gd name="T25" fmla="*/ 268 h 268"/>
              <a:gd name="T26" fmla="*/ 0 w 268"/>
              <a:gd name="T27" fmla="*/ 134 h 268"/>
              <a:gd name="T28" fmla="*/ 134 w 268"/>
              <a:gd name="T29" fmla="*/ 0 h 268"/>
              <a:gd name="T30" fmla="*/ 134 w 268"/>
              <a:gd name="T31" fmla="*/ 17 h 268"/>
              <a:gd name="T32" fmla="*/ 250 w 268"/>
              <a:gd name="T33" fmla="*/ 134 h 268"/>
              <a:gd name="T34" fmla="*/ 134 w 268"/>
              <a:gd name="T35" fmla="*/ 251 h 268"/>
              <a:gd name="T36" fmla="*/ 17 w 268"/>
              <a:gd name="T37" fmla="*/ 134 h 268"/>
              <a:gd name="T38" fmla="*/ 134 w 268"/>
              <a:gd name="T39" fmla="*/ 1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8" h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0"/>
          <p:cNvSpPr txBox="1"/>
          <p:nvPr/>
        </p:nvSpPr>
        <p:spPr>
          <a:xfrm>
            <a:off x="2754476" y="1877758"/>
            <a:ext cx="116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mtClean="0">
                <a:solidFill>
                  <a:srgbClr val="F8F8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7200" dirty="0">
              <a:solidFill>
                <a:srgbClr val="F8F8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71"/>
          <p:cNvSpPr txBox="1"/>
          <p:nvPr/>
        </p:nvSpPr>
        <p:spPr>
          <a:xfrm>
            <a:off x="4604984" y="2794081"/>
            <a:ext cx="4038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3200" b="1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32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r>
              <a:rPr lang="zh-CN" altLang="en-US" sz="3200" b="1" dirty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870975" y="1719901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zh-CN" altLang="zh-CN" sz="20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zh-CN" sz="1600" dirty="0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3"/>
          <p:cNvSpPr txBox="1"/>
          <p:nvPr/>
        </p:nvSpPr>
        <p:spPr>
          <a:xfrm>
            <a:off x="3494864" y="3386794"/>
            <a:ext cx="531795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srgbClr val="2B2A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zh-CN" altLang="en-US" sz="1600" dirty="0">
              <a:solidFill>
                <a:srgbClr val="2B2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peech-and-audience_65883"/>
          <p:cNvSpPr>
            <a:spLocks noChangeAspect="1"/>
          </p:cNvSpPr>
          <p:nvPr/>
        </p:nvSpPr>
        <p:spPr bwMode="auto">
          <a:xfrm>
            <a:off x="8297337" y="4617074"/>
            <a:ext cx="543025" cy="609685"/>
          </a:xfrm>
          <a:custGeom>
            <a:avLst/>
            <a:gdLst>
              <a:gd name="T0" fmla="*/ 346 w 554"/>
              <a:gd name="T1" fmla="*/ 179 h 623"/>
              <a:gd name="T2" fmla="*/ 553 w 554"/>
              <a:gd name="T3" fmla="*/ 101 h 623"/>
              <a:gd name="T4" fmla="*/ 300 w 554"/>
              <a:gd name="T5" fmla="*/ 101 h 623"/>
              <a:gd name="T6" fmla="*/ 277 w 554"/>
              <a:gd name="T7" fmla="*/ 178 h 623"/>
              <a:gd name="T8" fmla="*/ 283 w 554"/>
              <a:gd name="T9" fmla="*/ 189 h 623"/>
              <a:gd name="T10" fmla="*/ 480 w 554"/>
              <a:gd name="T11" fmla="*/ 48 h 623"/>
              <a:gd name="T12" fmla="*/ 480 w 554"/>
              <a:gd name="T13" fmla="*/ 74 h 623"/>
              <a:gd name="T14" fmla="*/ 358 w 554"/>
              <a:gd name="T15" fmla="*/ 61 h 623"/>
              <a:gd name="T16" fmla="*/ 372 w 554"/>
              <a:gd name="T17" fmla="*/ 91 h 623"/>
              <a:gd name="T18" fmla="*/ 493 w 554"/>
              <a:gd name="T19" fmla="*/ 104 h 623"/>
              <a:gd name="T20" fmla="*/ 372 w 554"/>
              <a:gd name="T21" fmla="*/ 118 h 623"/>
              <a:gd name="T22" fmla="*/ 372 w 554"/>
              <a:gd name="T23" fmla="*/ 91 h 623"/>
              <a:gd name="T24" fmla="*/ 480 w 554"/>
              <a:gd name="T25" fmla="*/ 134 h 623"/>
              <a:gd name="T26" fmla="*/ 480 w 554"/>
              <a:gd name="T27" fmla="*/ 161 h 623"/>
              <a:gd name="T28" fmla="*/ 358 w 554"/>
              <a:gd name="T29" fmla="*/ 148 h 623"/>
              <a:gd name="T30" fmla="*/ 554 w 554"/>
              <a:gd name="T31" fmla="*/ 592 h 623"/>
              <a:gd name="T32" fmla="*/ 30 w 554"/>
              <a:gd name="T33" fmla="*/ 623 h 623"/>
              <a:gd name="T34" fmla="*/ 21 w 554"/>
              <a:gd name="T35" fmla="*/ 563 h 623"/>
              <a:gd name="T36" fmla="*/ 14 w 554"/>
              <a:gd name="T37" fmla="*/ 462 h 623"/>
              <a:gd name="T38" fmla="*/ 54 w 554"/>
              <a:gd name="T39" fmla="*/ 433 h 623"/>
              <a:gd name="T40" fmla="*/ 105 w 554"/>
              <a:gd name="T41" fmla="*/ 319 h 623"/>
              <a:gd name="T42" fmla="*/ 155 w 554"/>
              <a:gd name="T43" fmla="*/ 433 h 623"/>
              <a:gd name="T44" fmla="*/ 190 w 554"/>
              <a:gd name="T45" fmla="*/ 448 h 623"/>
              <a:gd name="T46" fmla="*/ 226 w 554"/>
              <a:gd name="T47" fmla="*/ 433 h 623"/>
              <a:gd name="T48" fmla="*/ 277 w 554"/>
              <a:gd name="T49" fmla="*/ 319 h 623"/>
              <a:gd name="T50" fmla="*/ 327 w 554"/>
              <a:gd name="T51" fmla="*/ 433 h 623"/>
              <a:gd name="T52" fmla="*/ 363 w 554"/>
              <a:gd name="T53" fmla="*/ 448 h 623"/>
              <a:gd name="T54" fmla="*/ 398 w 554"/>
              <a:gd name="T55" fmla="*/ 433 h 623"/>
              <a:gd name="T56" fmla="*/ 449 w 554"/>
              <a:gd name="T57" fmla="*/ 319 h 623"/>
              <a:gd name="T58" fmla="*/ 499 w 554"/>
              <a:gd name="T59" fmla="*/ 433 h 623"/>
              <a:gd name="T60" fmla="*/ 539 w 554"/>
              <a:gd name="T61" fmla="*/ 462 h 623"/>
              <a:gd name="T62" fmla="*/ 532 w 554"/>
              <a:gd name="T63" fmla="*/ 563 h 623"/>
              <a:gd name="T64" fmla="*/ 0 w 554"/>
              <a:gd name="T65" fmla="*/ 246 h 623"/>
              <a:gd name="T66" fmla="*/ 42 w 554"/>
              <a:gd name="T67" fmla="*/ 226 h 623"/>
              <a:gd name="T68" fmla="*/ 53 w 554"/>
              <a:gd name="T69" fmla="*/ 169 h 623"/>
              <a:gd name="T70" fmla="*/ 98 w 554"/>
              <a:gd name="T71" fmla="*/ 136 h 623"/>
              <a:gd name="T72" fmla="*/ 155 w 554"/>
              <a:gd name="T73" fmla="*/ 7 h 623"/>
              <a:gd name="T74" fmla="*/ 213 w 554"/>
              <a:gd name="T75" fmla="*/ 136 h 623"/>
              <a:gd name="T76" fmla="*/ 257 w 554"/>
              <a:gd name="T77" fmla="*/ 169 h 623"/>
              <a:gd name="T78" fmla="*/ 269 w 554"/>
              <a:gd name="T79" fmla="*/ 226 h 623"/>
              <a:gd name="T80" fmla="*/ 311 w 554"/>
              <a:gd name="T81" fmla="*/ 246 h 623"/>
              <a:gd name="T82" fmla="*/ 286 w 554"/>
              <a:gd name="T83" fmla="*/ 266 h 623"/>
              <a:gd name="T84" fmla="*/ 277 w 554"/>
              <a:gd name="T85" fmla="*/ 291 h 623"/>
              <a:gd name="T86" fmla="*/ 105 w 554"/>
              <a:gd name="T87" fmla="*/ 291 h 623"/>
              <a:gd name="T88" fmla="*/ 25 w 554"/>
              <a:gd name="T89" fmla="*/ 266 h 623"/>
              <a:gd name="T90" fmla="*/ 0 w 554"/>
              <a:gd name="T91" fmla="*/ 246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54" h="623">
                <a:moveTo>
                  <a:pt x="283" y="189"/>
                </a:moveTo>
                <a:lnTo>
                  <a:pt x="346" y="179"/>
                </a:lnTo>
                <a:cubicBezTo>
                  <a:pt x="369" y="194"/>
                  <a:pt x="397" y="202"/>
                  <a:pt x="427" y="202"/>
                </a:cubicBezTo>
                <a:cubicBezTo>
                  <a:pt x="496" y="202"/>
                  <a:pt x="553" y="157"/>
                  <a:pt x="553" y="101"/>
                </a:cubicBezTo>
                <a:cubicBezTo>
                  <a:pt x="553" y="45"/>
                  <a:pt x="496" y="0"/>
                  <a:pt x="427" y="0"/>
                </a:cubicBezTo>
                <a:cubicBezTo>
                  <a:pt x="357" y="0"/>
                  <a:pt x="300" y="45"/>
                  <a:pt x="300" y="101"/>
                </a:cubicBezTo>
                <a:cubicBezTo>
                  <a:pt x="300" y="115"/>
                  <a:pt x="304" y="129"/>
                  <a:pt x="311" y="142"/>
                </a:cubicBezTo>
                <a:lnTo>
                  <a:pt x="277" y="178"/>
                </a:lnTo>
                <a:cubicBezTo>
                  <a:pt x="275" y="180"/>
                  <a:pt x="274" y="183"/>
                  <a:pt x="276" y="186"/>
                </a:cubicBezTo>
                <a:cubicBezTo>
                  <a:pt x="277" y="188"/>
                  <a:pt x="280" y="190"/>
                  <a:pt x="283" y="189"/>
                </a:cubicBezTo>
                <a:close/>
                <a:moveTo>
                  <a:pt x="372" y="48"/>
                </a:moveTo>
                <a:lnTo>
                  <a:pt x="480" y="48"/>
                </a:lnTo>
                <a:cubicBezTo>
                  <a:pt x="487" y="48"/>
                  <a:pt x="493" y="54"/>
                  <a:pt x="493" y="61"/>
                </a:cubicBezTo>
                <a:cubicBezTo>
                  <a:pt x="493" y="68"/>
                  <a:pt x="487" y="74"/>
                  <a:pt x="480" y="74"/>
                </a:cubicBezTo>
                <a:lnTo>
                  <a:pt x="372" y="74"/>
                </a:lnTo>
                <a:cubicBezTo>
                  <a:pt x="364" y="74"/>
                  <a:pt x="358" y="68"/>
                  <a:pt x="358" y="61"/>
                </a:cubicBezTo>
                <a:cubicBezTo>
                  <a:pt x="358" y="54"/>
                  <a:pt x="364" y="48"/>
                  <a:pt x="372" y="48"/>
                </a:cubicBezTo>
                <a:close/>
                <a:moveTo>
                  <a:pt x="372" y="91"/>
                </a:moveTo>
                <a:lnTo>
                  <a:pt x="480" y="91"/>
                </a:lnTo>
                <a:cubicBezTo>
                  <a:pt x="487" y="91"/>
                  <a:pt x="493" y="97"/>
                  <a:pt x="493" y="104"/>
                </a:cubicBezTo>
                <a:cubicBezTo>
                  <a:pt x="493" y="112"/>
                  <a:pt x="487" y="118"/>
                  <a:pt x="480" y="118"/>
                </a:cubicBezTo>
                <a:lnTo>
                  <a:pt x="372" y="118"/>
                </a:lnTo>
                <a:cubicBezTo>
                  <a:pt x="364" y="118"/>
                  <a:pt x="358" y="112"/>
                  <a:pt x="358" y="104"/>
                </a:cubicBezTo>
                <a:cubicBezTo>
                  <a:pt x="358" y="97"/>
                  <a:pt x="364" y="91"/>
                  <a:pt x="372" y="91"/>
                </a:cubicBezTo>
                <a:close/>
                <a:moveTo>
                  <a:pt x="372" y="134"/>
                </a:moveTo>
                <a:lnTo>
                  <a:pt x="480" y="134"/>
                </a:lnTo>
                <a:cubicBezTo>
                  <a:pt x="487" y="134"/>
                  <a:pt x="493" y="140"/>
                  <a:pt x="493" y="148"/>
                </a:cubicBezTo>
                <a:cubicBezTo>
                  <a:pt x="493" y="155"/>
                  <a:pt x="487" y="161"/>
                  <a:pt x="480" y="161"/>
                </a:cubicBezTo>
                <a:lnTo>
                  <a:pt x="372" y="161"/>
                </a:lnTo>
                <a:cubicBezTo>
                  <a:pt x="364" y="161"/>
                  <a:pt x="358" y="155"/>
                  <a:pt x="358" y="148"/>
                </a:cubicBezTo>
                <a:cubicBezTo>
                  <a:pt x="358" y="140"/>
                  <a:pt x="364" y="134"/>
                  <a:pt x="372" y="134"/>
                </a:cubicBezTo>
                <a:close/>
                <a:moveTo>
                  <a:pt x="554" y="592"/>
                </a:moveTo>
                <a:cubicBezTo>
                  <a:pt x="554" y="609"/>
                  <a:pt x="540" y="623"/>
                  <a:pt x="523" y="623"/>
                </a:cubicBezTo>
                <a:lnTo>
                  <a:pt x="30" y="623"/>
                </a:lnTo>
                <a:cubicBezTo>
                  <a:pt x="13" y="623"/>
                  <a:pt x="0" y="609"/>
                  <a:pt x="0" y="592"/>
                </a:cubicBezTo>
                <a:cubicBezTo>
                  <a:pt x="0" y="579"/>
                  <a:pt x="9" y="567"/>
                  <a:pt x="21" y="563"/>
                </a:cubicBezTo>
                <a:cubicBezTo>
                  <a:pt x="17" y="558"/>
                  <a:pt x="14" y="552"/>
                  <a:pt x="14" y="545"/>
                </a:cubicBezTo>
                <a:lnTo>
                  <a:pt x="14" y="462"/>
                </a:lnTo>
                <a:cubicBezTo>
                  <a:pt x="14" y="446"/>
                  <a:pt x="28" y="433"/>
                  <a:pt x="44" y="433"/>
                </a:cubicBezTo>
                <a:lnTo>
                  <a:pt x="54" y="433"/>
                </a:lnTo>
                <a:cubicBezTo>
                  <a:pt x="43" y="421"/>
                  <a:pt x="36" y="405"/>
                  <a:pt x="36" y="387"/>
                </a:cubicBezTo>
                <a:cubicBezTo>
                  <a:pt x="36" y="349"/>
                  <a:pt x="67" y="319"/>
                  <a:pt x="105" y="319"/>
                </a:cubicBezTo>
                <a:cubicBezTo>
                  <a:pt x="142" y="319"/>
                  <a:pt x="173" y="349"/>
                  <a:pt x="173" y="387"/>
                </a:cubicBezTo>
                <a:cubicBezTo>
                  <a:pt x="173" y="405"/>
                  <a:pt x="166" y="421"/>
                  <a:pt x="155" y="433"/>
                </a:cubicBezTo>
                <a:lnTo>
                  <a:pt x="165" y="433"/>
                </a:lnTo>
                <a:cubicBezTo>
                  <a:pt x="176" y="433"/>
                  <a:pt x="185" y="439"/>
                  <a:pt x="190" y="448"/>
                </a:cubicBezTo>
                <a:cubicBezTo>
                  <a:pt x="195" y="439"/>
                  <a:pt x="205" y="433"/>
                  <a:pt x="216" y="433"/>
                </a:cubicBezTo>
                <a:lnTo>
                  <a:pt x="226" y="433"/>
                </a:lnTo>
                <a:cubicBezTo>
                  <a:pt x="215" y="421"/>
                  <a:pt x="209" y="405"/>
                  <a:pt x="209" y="387"/>
                </a:cubicBezTo>
                <a:cubicBezTo>
                  <a:pt x="209" y="349"/>
                  <a:pt x="239" y="319"/>
                  <a:pt x="277" y="319"/>
                </a:cubicBezTo>
                <a:cubicBezTo>
                  <a:pt x="314" y="319"/>
                  <a:pt x="345" y="349"/>
                  <a:pt x="345" y="387"/>
                </a:cubicBezTo>
                <a:cubicBezTo>
                  <a:pt x="345" y="405"/>
                  <a:pt x="338" y="421"/>
                  <a:pt x="327" y="433"/>
                </a:cubicBezTo>
                <a:lnTo>
                  <a:pt x="337" y="433"/>
                </a:lnTo>
                <a:cubicBezTo>
                  <a:pt x="348" y="433"/>
                  <a:pt x="358" y="439"/>
                  <a:pt x="363" y="448"/>
                </a:cubicBezTo>
                <a:cubicBezTo>
                  <a:pt x="368" y="439"/>
                  <a:pt x="377" y="433"/>
                  <a:pt x="388" y="433"/>
                </a:cubicBezTo>
                <a:lnTo>
                  <a:pt x="398" y="433"/>
                </a:lnTo>
                <a:cubicBezTo>
                  <a:pt x="387" y="421"/>
                  <a:pt x="381" y="405"/>
                  <a:pt x="381" y="387"/>
                </a:cubicBezTo>
                <a:cubicBezTo>
                  <a:pt x="381" y="349"/>
                  <a:pt x="411" y="319"/>
                  <a:pt x="449" y="319"/>
                </a:cubicBezTo>
                <a:cubicBezTo>
                  <a:pt x="487" y="319"/>
                  <a:pt x="517" y="349"/>
                  <a:pt x="517" y="387"/>
                </a:cubicBezTo>
                <a:cubicBezTo>
                  <a:pt x="517" y="405"/>
                  <a:pt x="510" y="421"/>
                  <a:pt x="499" y="433"/>
                </a:cubicBezTo>
                <a:lnTo>
                  <a:pt x="509" y="433"/>
                </a:lnTo>
                <a:cubicBezTo>
                  <a:pt x="525" y="433"/>
                  <a:pt x="539" y="446"/>
                  <a:pt x="539" y="462"/>
                </a:cubicBezTo>
                <a:lnTo>
                  <a:pt x="539" y="545"/>
                </a:lnTo>
                <a:cubicBezTo>
                  <a:pt x="539" y="552"/>
                  <a:pt x="536" y="558"/>
                  <a:pt x="532" y="563"/>
                </a:cubicBezTo>
                <a:cubicBezTo>
                  <a:pt x="544" y="567"/>
                  <a:pt x="554" y="579"/>
                  <a:pt x="554" y="592"/>
                </a:cubicBezTo>
                <a:close/>
                <a:moveTo>
                  <a:pt x="0" y="246"/>
                </a:moveTo>
                <a:cubicBezTo>
                  <a:pt x="0" y="234"/>
                  <a:pt x="9" y="226"/>
                  <a:pt x="20" y="226"/>
                </a:cubicBezTo>
                <a:lnTo>
                  <a:pt x="42" y="226"/>
                </a:lnTo>
                <a:lnTo>
                  <a:pt x="53" y="226"/>
                </a:lnTo>
                <a:lnTo>
                  <a:pt x="53" y="169"/>
                </a:lnTo>
                <a:cubicBezTo>
                  <a:pt x="53" y="151"/>
                  <a:pt x="68" y="136"/>
                  <a:pt x="86" y="136"/>
                </a:cubicBezTo>
                <a:lnTo>
                  <a:pt x="98" y="136"/>
                </a:lnTo>
                <a:cubicBezTo>
                  <a:pt x="85" y="122"/>
                  <a:pt x="78" y="104"/>
                  <a:pt x="78" y="84"/>
                </a:cubicBezTo>
                <a:cubicBezTo>
                  <a:pt x="78" y="41"/>
                  <a:pt x="113" y="7"/>
                  <a:pt x="155" y="7"/>
                </a:cubicBezTo>
                <a:cubicBezTo>
                  <a:pt x="198" y="7"/>
                  <a:pt x="233" y="41"/>
                  <a:pt x="233" y="84"/>
                </a:cubicBezTo>
                <a:cubicBezTo>
                  <a:pt x="233" y="104"/>
                  <a:pt x="225" y="122"/>
                  <a:pt x="213" y="136"/>
                </a:cubicBezTo>
                <a:lnTo>
                  <a:pt x="224" y="136"/>
                </a:lnTo>
                <a:cubicBezTo>
                  <a:pt x="242" y="136"/>
                  <a:pt x="257" y="151"/>
                  <a:pt x="257" y="169"/>
                </a:cubicBezTo>
                <a:lnTo>
                  <a:pt x="257" y="226"/>
                </a:lnTo>
                <a:lnTo>
                  <a:pt x="269" y="226"/>
                </a:lnTo>
                <a:lnTo>
                  <a:pt x="291" y="226"/>
                </a:lnTo>
                <a:cubicBezTo>
                  <a:pt x="302" y="226"/>
                  <a:pt x="311" y="234"/>
                  <a:pt x="311" y="246"/>
                </a:cubicBezTo>
                <a:cubicBezTo>
                  <a:pt x="311" y="257"/>
                  <a:pt x="302" y="266"/>
                  <a:pt x="291" y="266"/>
                </a:cubicBezTo>
                <a:lnTo>
                  <a:pt x="286" y="266"/>
                </a:lnTo>
                <a:lnTo>
                  <a:pt x="281" y="291"/>
                </a:lnTo>
                <a:cubicBezTo>
                  <a:pt x="280" y="291"/>
                  <a:pt x="278" y="291"/>
                  <a:pt x="277" y="291"/>
                </a:cubicBezTo>
                <a:cubicBezTo>
                  <a:pt x="239" y="291"/>
                  <a:pt x="207" y="312"/>
                  <a:pt x="191" y="344"/>
                </a:cubicBezTo>
                <a:cubicBezTo>
                  <a:pt x="175" y="312"/>
                  <a:pt x="142" y="291"/>
                  <a:pt x="105" y="291"/>
                </a:cubicBezTo>
                <a:cubicBezTo>
                  <a:pt x="77" y="291"/>
                  <a:pt x="52" y="303"/>
                  <a:pt x="34" y="321"/>
                </a:cubicBezTo>
                <a:lnTo>
                  <a:pt x="25" y="266"/>
                </a:lnTo>
                <a:lnTo>
                  <a:pt x="20" y="266"/>
                </a:lnTo>
                <a:cubicBezTo>
                  <a:pt x="9" y="266"/>
                  <a:pt x="0" y="257"/>
                  <a:pt x="0" y="2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1410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845927" y="4264187"/>
            <a:ext cx="4393799" cy="916035"/>
            <a:chOff x="3995396" y="3859741"/>
            <a:chExt cx="4393799" cy="916035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4042972" y="3933463"/>
              <a:ext cx="4291651" cy="404687"/>
            </a:xfrm>
            <a:custGeom>
              <a:avLst/>
              <a:gdLst>
                <a:gd name="T0" fmla="*/ 0 w 1354"/>
                <a:gd name="T1" fmla="*/ 104 h 114"/>
                <a:gd name="T2" fmla="*/ 105 w 1354"/>
                <a:gd name="T3" fmla="*/ 0 h 114"/>
                <a:gd name="T4" fmla="*/ 1354 w 1354"/>
                <a:gd name="T5" fmla="*/ 0 h 114"/>
                <a:gd name="T6" fmla="*/ 1303 w 1354"/>
                <a:gd name="T7" fmla="*/ 114 h 114"/>
                <a:gd name="T8" fmla="*/ 1 w 1354"/>
                <a:gd name="T9" fmla="*/ 114 h 114"/>
                <a:gd name="T10" fmla="*/ 0 w 1354"/>
                <a:gd name="T11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4" h="114">
                  <a:moveTo>
                    <a:pt x="0" y="104"/>
                  </a:moveTo>
                  <a:cubicBezTo>
                    <a:pt x="0" y="0"/>
                    <a:pt x="105" y="0"/>
                    <a:pt x="105" y="0"/>
                  </a:cubicBezTo>
                  <a:cubicBezTo>
                    <a:pt x="1354" y="0"/>
                    <a:pt x="1354" y="0"/>
                    <a:pt x="1354" y="0"/>
                  </a:cubicBezTo>
                  <a:cubicBezTo>
                    <a:pt x="1354" y="0"/>
                    <a:pt x="1304" y="40"/>
                    <a:pt x="1303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0" y="110"/>
                    <a:pt x="0" y="107"/>
                    <a:pt x="0" y="10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4045771" y="4338150"/>
              <a:ext cx="4288852" cy="348218"/>
            </a:xfrm>
            <a:custGeom>
              <a:avLst/>
              <a:gdLst>
                <a:gd name="T0" fmla="*/ 1302 w 1353"/>
                <a:gd name="T1" fmla="*/ 0 h 98"/>
                <a:gd name="T2" fmla="*/ 1302 w 1353"/>
                <a:gd name="T3" fmla="*/ 2 h 98"/>
                <a:gd name="T4" fmla="*/ 1353 w 1353"/>
                <a:gd name="T5" fmla="*/ 96 h 98"/>
                <a:gd name="T6" fmla="*/ 66 w 1353"/>
                <a:gd name="T7" fmla="*/ 98 h 98"/>
                <a:gd name="T8" fmla="*/ 0 w 1353"/>
                <a:gd name="T9" fmla="*/ 0 h 98"/>
                <a:gd name="T10" fmla="*/ 1302 w 135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3" h="98">
                  <a:moveTo>
                    <a:pt x="1302" y="0"/>
                  </a:moveTo>
                  <a:cubicBezTo>
                    <a:pt x="1302" y="0"/>
                    <a:pt x="1302" y="1"/>
                    <a:pt x="1302" y="2"/>
                  </a:cubicBezTo>
                  <a:cubicBezTo>
                    <a:pt x="1302" y="77"/>
                    <a:pt x="1353" y="96"/>
                    <a:pt x="1353" y="96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6" y="98"/>
                    <a:pt x="4" y="94"/>
                    <a:pt x="0" y="0"/>
                  </a:cubicBezTo>
                  <a:lnTo>
                    <a:pt x="1302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995396" y="3859741"/>
              <a:ext cx="4393799" cy="916035"/>
            </a:xfrm>
            <a:custGeom>
              <a:avLst/>
              <a:gdLst>
                <a:gd name="T0" fmla="*/ 1386 w 1386"/>
                <a:gd name="T1" fmla="*/ 258 h 258"/>
                <a:gd name="T2" fmla="*/ 129 w 1386"/>
                <a:gd name="T3" fmla="*/ 258 h 258"/>
                <a:gd name="T4" fmla="*/ 0 w 1386"/>
                <a:gd name="T5" fmla="*/ 129 h 258"/>
                <a:gd name="T6" fmla="*/ 129 w 1386"/>
                <a:gd name="T7" fmla="*/ 0 h 258"/>
                <a:gd name="T8" fmla="*/ 1386 w 1386"/>
                <a:gd name="T9" fmla="*/ 0 h 258"/>
                <a:gd name="T10" fmla="*/ 1386 w 1386"/>
                <a:gd name="T11" fmla="*/ 31 h 258"/>
                <a:gd name="T12" fmla="*/ 129 w 1386"/>
                <a:gd name="T13" fmla="*/ 31 h 258"/>
                <a:gd name="T14" fmla="*/ 31 w 1386"/>
                <a:gd name="T15" fmla="*/ 129 h 258"/>
                <a:gd name="T16" fmla="*/ 129 w 1386"/>
                <a:gd name="T17" fmla="*/ 228 h 258"/>
                <a:gd name="T18" fmla="*/ 1386 w 1386"/>
                <a:gd name="T19" fmla="*/ 228 h 258"/>
                <a:gd name="T20" fmla="*/ 1386 w 1386"/>
                <a:gd name="T2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6" h="258">
                  <a:moveTo>
                    <a:pt x="1386" y="258"/>
                  </a:moveTo>
                  <a:cubicBezTo>
                    <a:pt x="129" y="258"/>
                    <a:pt x="129" y="258"/>
                    <a:pt x="129" y="258"/>
                  </a:cubicBezTo>
                  <a:cubicBezTo>
                    <a:pt x="58" y="258"/>
                    <a:pt x="0" y="200"/>
                    <a:pt x="0" y="129"/>
                  </a:cubicBezTo>
                  <a:cubicBezTo>
                    <a:pt x="0" y="58"/>
                    <a:pt x="58" y="0"/>
                    <a:pt x="129" y="0"/>
                  </a:cubicBezTo>
                  <a:cubicBezTo>
                    <a:pt x="1386" y="0"/>
                    <a:pt x="1386" y="0"/>
                    <a:pt x="1386" y="0"/>
                  </a:cubicBezTo>
                  <a:cubicBezTo>
                    <a:pt x="1386" y="31"/>
                    <a:pt x="1386" y="31"/>
                    <a:pt x="1386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75" y="31"/>
                    <a:pt x="31" y="75"/>
                    <a:pt x="31" y="129"/>
                  </a:cubicBezTo>
                  <a:cubicBezTo>
                    <a:pt x="31" y="184"/>
                    <a:pt x="75" y="228"/>
                    <a:pt x="129" y="228"/>
                  </a:cubicBezTo>
                  <a:cubicBezTo>
                    <a:pt x="1386" y="228"/>
                    <a:pt x="1386" y="228"/>
                    <a:pt x="1386" y="228"/>
                  </a:cubicBezTo>
                  <a:lnTo>
                    <a:pt x="1386" y="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17491" y="3454815"/>
            <a:ext cx="3449272" cy="812509"/>
            <a:chOff x="4466960" y="3050369"/>
            <a:chExt cx="3449272" cy="812509"/>
          </a:xfrm>
        </p:grpSpPr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514536" y="3426821"/>
              <a:ext cx="1512642" cy="357631"/>
            </a:xfrm>
            <a:custGeom>
              <a:avLst/>
              <a:gdLst>
                <a:gd name="T0" fmla="*/ 477 w 477"/>
                <a:gd name="T1" fmla="*/ 9 h 101"/>
                <a:gd name="T2" fmla="*/ 385 w 477"/>
                <a:gd name="T3" fmla="*/ 101 h 101"/>
                <a:gd name="T4" fmla="*/ 0 w 477"/>
                <a:gd name="T5" fmla="*/ 101 h 101"/>
                <a:gd name="T6" fmla="*/ 45 w 477"/>
                <a:gd name="T7" fmla="*/ 0 h 101"/>
                <a:gd name="T8" fmla="*/ 477 w 477"/>
                <a:gd name="T9" fmla="*/ 0 h 101"/>
                <a:gd name="T10" fmla="*/ 477 w 477"/>
                <a:gd name="T11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101">
                  <a:moveTo>
                    <a:pt x="477" y="9"/>
                  </a:moveTo>
                  <a:cubicBezTo>
                    <a:pt x="477" y="101"/>
                    <a:pt x="385" y="101"/>
                    <a:pt x="385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44" y="65"/>
                    <a:pt x="45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77" y="3"/>
                    <a:pt x="477" y="6"/>
                    <a:pt x="477" y="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14536" y="3117817"/>
              <a:ext cx="1512642" cy="309004"/>
            </a:xfrm>
            <a:custGeom>
              <a:avLst/>
              <a:gdLst>
                <a:gd name="T0" fmla="*/ 45 w 477"/>
                <a:gd name="T1" fmla="*/ 87 h 87"/>
                <a:gd name="T2" fmla="*/ 45 w 477"/>
                <a:gd name="T3" fmla="*/ 85 h 87"/>
                <a:gd name="T4" fmla="*/ 0 w 477"/>
                <a:gd name="T5" fmla="*/ 1 h 87"/>
                <a:gd name="T6" fmla="*/ 418 w 477"/>
                <a:gd name="T7" fmla="*/ 0 h 87"/>
                <a:gd name="T8" fmla="*/ 477 w 477"/>
                <a:gd name="T9" fmla="*/ 87 h 87"/>
                <a:gd name="T10" fmla="*/ 45 w 477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87">
                  <a:moveTo>
                    <a:pt x="45" y="87"/>
                  </a:moveTo>
                  <a:cubicBezTo>
                    <a:pt x="45" y="86"/>
                    <a:pt x="45" y="85"/>
                    <a:pt x="45" y="85"/>
                  </a:cubicBezTo>
                  <a:cubicBezTo>
                    <a:pt x="45" y="18"/>
                    <a:pt x="0" y="1"/>
                    <a:pt x="0" y="1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18" y="0"/>
                    <a:pt x="473" y="3"/>
                    <a:pt x="477" y="87"/>
                  </a:cubicBezTo>
                  <a:lnTo>
                    <a:pt x="45" y="8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5736124" y="3053507"/>
              <a:ext cx="2180108" cy="803098"/>
            </a:xfrm>
            <a:custGeom>
              <a:avLst/>
              <a:gdLst>
                <a:gd name="T0" fmla="*/ 616 w 688"/>
                <a:gd name="T1" fmla="*/ 226 h 226"/>
                <a:gd name="T2" fmla="*/ 688 w 688"/>
                <a:gd name="T3" fmla="*/ 114 h 226"/>
                <a:gd name="T4" fmla="*/ 606 w 688"/>
                <a:gd name="T5" fmla="*/ 0 h 226"/>
                <a:gd name="T6" fmla="*/ 0 w 688"/>
                <a:gd name="T7" fmla="*/ 0 h 226"/>
                <a:gd name="T8" fmla="*/ 82 w 688"/>
                <a:gd name="T9" fmla="*/ 114 h 226"/>
                <a:gd name="T10" fmla="*/ 6 w 688"/>
                <a:gd name="T11" fmla="*/ 226 h 226"/>
                <a:gd name="T12" fmla="*/ 616 w 688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" h="226">
                  <a:moveTo>
                    <a:pt x="616" y="226"/>
                  </a:moveTo>
                  <a:cubicBezTo>
                    <a:pt x="616" y="226"/>
                    <a:pt x="688" y="200"/>
                    <a:pt x="688" y="114"/>
                  </a:cubicBezTo>
                  <a:cubicBezTo>
                    <a:pt x="688" y="27"/>
                    <a:pt x="606" y="0"/>
                    <a:pt x="6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2" y="27"/>
                    <a:pt x="82" y="114"/>
                  </a:cubicBezTo>
                  <a:cubicBezTo>
                    <a:pt x="82" y="200"/>
                    <a:pt x="6" y="226"/>
                    <a:pt x="6" y="226"/>
                  </a:cubicBezTo>
                  <a:lnTo>
                    <a:pt x="616" y="2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466960" y="3050369"/>
              <a:ext cx="1600798" cy="812509"/>
            </a:xfrm>
            <a:custGeom>
              <a:avLst/>
              <a:gdLst>
                <a:gd name="T0" fmla="*/ 391 w 505"/>
                <a:gd name="T1" fmla="*/ 229 h 229"/>
                <a:gd name="T2" fmla="*/ 0 w 505"/>
                <a:gd name="T3" fmla="*/ 229 h 229"/>
                <a:gd name="T4" fmla="*/ 0 w 505"/>
                <a:gd name="T5" fmla="*/ 202 h 229"/>
                <a:gd name="T6" fmla="*/ 391 w 505"/>
                <a:gd name="T7" fmla="*/ 202 h 229"/>
                <a:gd name="T8" fmla="*/ 478 w 505"/>
                <a:gd name="T9" fmla="*/ 115 h 229"/>
                <a:gd name="T10" fmla="*/ 391 w 505"/>
                <a:gd name="T11" fmla="*/ 27 h 229"/>
                <a:gd name="T12" fmla="*/ 0 w 505"/>
                <a:gd name="T13" fmla="*/ 27 h 229"/>
                <a:gd name="T14" fmla="*/ 0 w 505"/>
                <a:gd name="T15" fmla="*/ 0 h 229"/>
                <a:gd name="T16" fmla="*/ 391 w 505"/>
                <a:gd name="T17" fmla="*/ 0 h 229"/>
                <a:gd name="T18" fmla="*/ 505 w 505"/>
                <a:gd name="T19" fmla="*/ 115 h 229"/>
                <a:gd name="T20" fmla="*/ 391 w 505"/>
                <a:gd name="T2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229">
                  <a:moveTo>
                    <a:pt x="391" y="229"/>
                  </a:moveTo>
                  <a:cubicBezTo>
                    <a:pt x="0" y="229"/>
                    <a:pt x="0" y="229"/>
                    <a:pt x="0" y="229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391" y="202"/>
                    <a:pt x="391" y="202"/>
                    <a:pt x="391" y="202"/>
                  </a:cubicBezTo>
                  <a:cubicBezTo>
                    <a:pt x="439" y="202"/>
                    <a:pt x="478" y="163"/>
                    <a:pt x="478" y="115"/>
                  </a:cubicBezTo>
                  <a:cubicBezTo>
                    <a:pt x="478" y="66"/>
                    <a:pt x="439" y="27"/>
                    <a:pt x="39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54" y="0"/>
                    <a:pt x="505" y="52"/>
                    <a:pt x="505" y="115"/>
                  </a:cubicBezTo>
                  <a:cubicBezTo>
                    <a:pt x="505" y="177"/>
                    <a:pt x="454" y="229"/>
                    <a:pt x="391" y="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85407" y="2598386"/>
            <a:ext cx="3113440" cy="1104260"/>
            <a:chOff x="4634876" y="2193940"/>
            <a:chExt cx="3113440" cy="1104260"/>
          </a:xfrm>
        </p:grpSpPr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4682452" y="2278642"/>
              <a:ext cx="3018288" cy="379589"/>
            </a:xfrm>
            <a:custGeom>
              <a:avLst/>
              <a:gdLst>
                <a:gd name="T0" fmla="*/ 952 w 952"/>
                <a:gd name="T1" fmla="*/ 97 h 107"/>
                <a:gd name="T2" fmla="*/ 854 w 952"/>
                <a:gd name="T3" fmla="*/ 0 h 107"/>
                <a:gd name="T4" fmla="*/ 0 w 952"/>
                <a:gd name="T5" fmla="*/ 0 h 107"/>
                <a:gd name="T6" fmla="*/ 48 w 952"/>
                <a:gd name="T7" fmla="*/ 107 h 107"/>
                <a:gd name="T8" fmla="*/ 952 w 952"/>
                <a:gd name="T9" fmla="*/ 107 h 107"/>
                <a:gd name="T10" fmla="*/ 952 w 952"/>
                <a:gd name="T1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2" h="107">
                  <a:moveTo>
                    <a:pt x="952" y="97"/>
                  </a:moveTo>
                  <a:cubicBezTo>
                    <a:pt x="952" y="0"/>
                    <a:pt x="854" y="0"/>
                    <a:pt x="8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7" y="37"/>
                    <a:pt x="48" y="107"/>
                  </a:cubicBezTo>
                  <a:cubicBezTo>
                    <a:pt x="952" y="107"/>
                    <a:pt x="952" y="107"/>
                    <a:pt x="952" y="107"/>
                  </a:cubicBezTo>
                  <a:cubicBezTo>
                    <a:pt x="952" y="104"/>
                    <a:pt x="952" y="101"/>
                    <a:pt x="952" y="9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682452" y="2658231"/>
              <a:ext cx="3018288" cy="327827"/>
            </a:xfrm>
            <a:custGeom>
              <a:avLst/>
              <a:gdLst>
                <a:gd name="T0" fmla="*/ 48 w 952"/>
                <a:gd name="T1" fmla="*/ 0 h 92"/>
                <a:gd name="T2" fmla="*/ 48 w 952"/>
                <a:gd name="T3" fmla="*/ 2 h 92"/>
                <a:gd name="T4" fmla="*/ 0 w 952"/>
                <a:gd name="T5" fmla="*/ 90 h 92"/>
                <a:gd name="T6" fmla="*/ 890 w 952"/>
                <a:gd name="T7" fmla="*/ 92 h 92"/>
                <a:gd name="T8" fmla="*/ 952 w 952"/>
                <a:gd name="T9" fmla="*/ 0 h 92"/>
                <a:gd name="T10" fmla="*/ 48 w 952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2" h="92">
                  <a:moveTo>
                    <a:pt x="48" y="0"/>
                  </a:moveTo>
                  <a:cubicBezTo>
                    <a:pt x="48" y="0"/>
                    <a:pt x="48" y="1"/>
                    <a:pt x="48" y="2"/>
                  </a:cubicBezTo>
                  <a:cubicBezTo>
                    <a:pt x="48" y="73"/>
                    <a:pt x="0" y="90"/>
                    <a:pt x="0" y="90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948" y="88"/>
                    <a:pt x="952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634876" y="2193940"/>
              <a:ext cx="3113440" cy="862704"/>
            </a:xfrm>
            <a:custGeom>
              <a:avLst/>
              <a:gdLst>
                <a:gd name="T0" fmla="*/ 860 w 982"/>
                <a:gd name="T1" fmla="*/ 243 h 243"/>
                <a:gd name="T2" fmla="*/ 0 w 982"/>
                <a:gd name="T3" fmla="*/ 243 h 243"/>
                <a:gd name="T4" fmla="*/ 0 w 982"/>
                <a:gd name="T5" fmla="*/ 214 h 243"/>
                <a:gd name="T6" fmla="*/ 860 w 982"/>
                <a:gd name="T7" fmla="*/ 214 h 243"/>
                <a:gd name="T8" fmla="*/ 953 w 982"/>
                <a:gd name="T9" fmla="*/ 121 h 243"/>
                <a:gd name="T10" fmla="*/ 860 w 982"/>
                <a:gd name="T11" fmla="*/ 29 h 243"/>
                <a:gd name="T12" fmla="*/ 0 w 982"/>
                <a:gd name="T13" fmla="*/ 29 h 243"/>
                <a:gd name="T14" fmla="*/ 0 w 982"/>
                <a:gd name="T15" fmla="*/ 0 h 243"/>
                <a:gd name="T16" fmla="*/ 860 w 982"/>
                <a:gd name="T17" fmla="*/ 0 h 243"/>
                <a:gd name="T18" fmla="*/ 982 w 982"/>
                <a:gd name="T19" fmla="*/ 121 h 243"/>
                <a:gd name="T20" fmla="*/ 860 w 982"/>
                <a:gd name="T2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2" h="243">
                  <a:moveTo>
                    <a:pt x="860" y="243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860" y="214"/>
                    <a:pt x="860" y="214"/>
                    <a:pt x="860" y="214"/>
                  </a:cubicBezTo>
                  <a:cubicBezTo>
                    <a:pt x="912" y="214"/>
                    <a:pt x="953" y="173"/>
                    <a:pt x="953" y="121"/>
                  </a:cubicBezTo>
                  <a:cubicBezTo>
                    <a:pt x="953" y="70"/>
                    <a:pt x="912" y="29"/>
                    <a:pt x="86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927" y="0"/>
                    <a:pt x="982" y="54"/>
                    <a:pt x="982" y="121"/>
                  </a:cubicBezTo>
                  <a:cubicBezTo>
                    <a:pt x="982" y="188"/>
                    <a:pt x="927" y="243"/>
                    <a:pt x="860" y="2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976804" y="2658231"/>
              <a:ext cx="298051" cy="639969"/>
            </a:xfrm>
            <a:custGeom>
              <a:avLst/>
              <a:gdLst>
                <a:gd name="T0" fmla="*/ 0 w 213"/>
                <a:gd name="T1" fmla="*/ 0 h 408"/>
                <a:gd name="T2" fmla="*/ 0 w 213"/>
                <a:gd name="T3" fmla="*/ 408 h 408"/>
                <a:gd name="T4" fmla="*/ 213 w 213"/>
                <a:gd name="T5" fmla="*/ 297 h 408"/>
                <a:gd name="T6" fmla="*/ 213 w 213"/>
                <a:gd name="T7" fmla="*/ 0 h 408"/>
                <a:gd name="T8" fmla="*/ 0 w 213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08">
                  <a:moveTo>
                    <a:pt x="0" y="0"/>
                  </a:moveTo>
                  <a:lnTo>
                    <a:pt x="0" y="408"/>
                  </a:lnTo>
                  <a:lnTo>
                    <a:pt x="213" y="297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6274855" y="2658231"/>
              <a:ext cx="293853" cy="639969"/>
            </a:xfrm>
            <a:custGeom>
              <a:avLst/>
              <a:gdLst>
                <a:gd name="T0" fmla="*/ 210 w 210"/>
                <a:gd name="T1" fmla="*/ 0 h 408"/>
                <a:gd name="T2" fmla="*/ 210 w 210"/>
                <a:gd name="T3" fmla="*/ 408 h 408"/>
                <a:gd name="T4" fmla="*/ 0 w 210"/>
                <a:gd name="T5" fmla="*/ 297 h 408"/>
                <a:gd name="T6" fmla="*/ 0 w 210"/>
                <a:gd name="T7" fmla="*/ 0 h 408"/>
                <a:gd name="T8" fmla="*/ 210 w 210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08">
                  <a:moveTo>
                    <a:pt x="210" y="0"/>
                  </a:moveTo>
                  <a:lnTo>
                    <a:pt x="210" y="408"/>
                  </a:lnTo>
                  <a:lnTo>
                    <a:pt x="0" y="297"/>
                  </a:lnTo>
                  <a:lnTo>
                    <a:pt x="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Rectangle 20"/>
          <p:cNvSpPr/>
          <p:nvPr/>
        </p:nvSpPr>
        <p:spPr>
          <a:xfrm>
            <a:off x="2780451" y="3714753"/>
            <a:ext cx="16132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.</a:t>
            </a:r>
            <a:endParaRPr kumimoji="0" lang="id-ID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32" name="Rectangle 20"/>
          <p:cNvSpPr/>
          <p:nvPr/>
        </p:nvSpPr>
        <p:spPr>
          <a:xfrm>
            <a:off x="8146689" y="4596916"/>
            <a:ext cx="16132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.</a:t>
            </a:r>
            <a:endParaRPr kumimoji="0" lang="id-ID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33" name="任意多边形 113"/>
          <p:cNvSpPr/>
          <p:nvPr/>
        </p:nvSpPr>
        <p:spPr>
          <a:xfrm>
            <a:off x="5786664" y="1699437"/>
            <a:ext cx="681943" cy="648109"/>
          </a:xfrm>
          <a:custGeom>
            <a:avLst/>
            <a:gdLst/>
            <a:ahLst/>
            <a:cxnLst/>
            <a:rect l="l" t="t" r="r" b="b"/>
            <a:pathLst>
              <a:path w="312158" h="296670">
                <a:moveTo>
                  <a:pt x="156079" y="0"/>
                </a:moveTo>
                <a:lnTo>
                  <a:pt x="199100" y="104970"/>
                </a:lnTo>
                <a:lnTo>
                  <a:pt x="312158" y="113402"/>
                </a:lnTo>
                <a:lnTo>
                  <a:pt x="225428" y="186710"/>
                </a:lnTo>
                <a:lnTo>
                  <a:pt x="252273" y="296670"/>
                </a:lnTo>
                <a:lnTo>
                  <a:pt x="156079" y="237130"/>
                </a:lnTo>
                <a:lnTo>
                  <a:pt x="59885" y="296670"/>
                </a:lnTo>
                <a:lnTo>
                  <a:pt x="86730" y="186710"/>
                </a:lnTo>
                <a:lnTo>
                  <a:pt x="0" y="113402"/>
                </a:lnTo>
                <a:lnTo>
                  <a:pt x="113059" y="1049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6" b="0" i="0" u="none" strike="noStrike" kern="0" cap="none" spc="0" normalizeH="0" baseline="0" noProof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Rectangle 16"/>
          <p:cNvSpPr/>
          <p:nvPr/>
        </p:nvSpPr>
        <p:spPr>
          <a:xfrm>
            <a:off x="5991838" y="3722890"/>
            <a:ext cx="129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35" name="Rectangle 20"/>
          <p:cNvSpPr/>
          <p:nvPr/>
        </p:nvSpPr>
        <p:spPr>
          <a:xfrm>
            <a:off x="7707074" y="2943961"/>
            <a:ext cx="16132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</a:t>
            </a: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.</a:t>
            </a:r>
            <a:endParaRPr kumimoji="0" lang="id-ID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36" name="Rectangle 16"/>
          <p:cNvSpPr/>
          <p:nvPr/>
        </p:nvSpPr>
        <p:spPr>
          <a:xfrm>
            <a:off x="5653672" y="2715671"/>
            <a:ext cx="10230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15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37" name="Rectangle 16"/>
          <p:cNvSpPr/>
          <p:nvPr/>
        </p:nvSpPr>
        <p:spPr>
          <a:xfrm>
            <a:off x="5508578" y="4540252"/>
            <a:ext cx="1311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36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5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894743" y="3275861"/>
            <a:ext cx="1545455" cy="2672877"/>
            <a:chOff x="3977039" y="3331596"/>
            <a:chExt cx="1545455" cy="2672877"/>
          </a:xfrm>
        </p:grpSpPr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3977039" y="3331596"/>
              <a:ext cx="1545455" cy="2672877"/>
            </a:xfrm>
            <a:custGeom>
              <a:avLst/>
              <a:gdLst>
                <a:gd name="T0" fmla="*/ 98 w 761"/>
                <a:gd name="T1" fmla="*/ 55 h 1317"/>
                <a:gd name="T2" fmla="*/ 0 w 761"/>
                <a:gd name="T3" fmla="*/ 206 h 1317"/>
                <a:gd name="T4" fmla="*/ 0 w 761"/>
                <a:gd name="T5" fmla="*/ 732 h 1317"/>
                <a:gd name="T6" fmla="*/ 585 w 761"/>
                <a:gd name="T7" fmla="*/ 1317 h 1317"/>
                <a:gd name="T8" fmla="*/ 761 w 761"/>
                <a:gd name="T9" fmla="*/ 1317 h 1317"/>
                <a:gd name="T10" fmla="*/ 648 w 761"/>
                <a:gd name="T11" fmla="*/ 1235 h 1317"/>
                <a:gd name="T12" fmla="*/ 559 w 761"/>
                <a:gd name="T13" fmla="*/ 920 h 1317"/>
                <a:gd name="T14" fmla="*/ 745 w 761"/>
                <a:gd name="T15" fmla="*/ 349 h 1317"/>
                <a:gd name="T16" fmla="*/ 265 w 761"/>
                <a:gd name="T17" fmla="*/ 0 h 1317"/>
                <a:gd name="T18" fmla="*/ 98 w 761"/>
                <a:gd name="T19" fmla="*/ 55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1" h="1317">
                  <a:moveTo>
                    <a:pt x="98" y="55"/>
                  </a:moveTo>
                  <a:cubicBezTo>
                    <a:pt x="17" y="117"/>
                    <a:pt x="2" y="194"/>
                    <a:pt x="0" y="206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0" y="1054"/>
                    <a:pt x="262" y="1317"/>
                    <a:pt x="585" y="1317"/>
                  </a:cubicBezTo>
                  <a:cubicBezTo>
                    <a:pt x="761" y="1317"/>
                    <a:pt x="761" y="1317"/>
                    <a:pt x="761" y="1317"/>
                  </a:cubicBezTo>
                  <a:cubicBezTo>
                    <a:pt x="721" y="1298"/>
                    <a:pt x="682" y="1271"/>
                    <a:pt x="648" y="1235"/>
                  </a:cubicBezTo>
                  <a:cubicBezTo>
                    <a:pt x="506" y="1085"/>
                    <a:pt x="556" y="931"/>
                    <a:pt x="559" y="920"/>
                  </a:cubicBezTo>
                  <a:cubicBezTo>
                    <a:pt x="745" y="349"/>
                    <a:pt x="745" y="349"/>
                    <a:pt x="745" y="349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43" y="0"/>
                    <a:pt x="163" y="6"/>
                    <a:pt x="98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285286" y="3705291"/>
              <a:ext cx="426479" cy="209017"/>
              <a:chOff x="3219450" y="2786062"/>
              <a:chExt cx="320676" cy="157163"/>
            </a:xfrm>
          </p:grpSpPr>
          <p:sp>
            <p:nvSpPr>
              <p:cNvPr id="48" name="Oval 20"/>
              <p:cNvSpPr>
                <a:spLocks noChangeArrowheads="1"/>
              </p:cNvSpPr>
              <p:nvPr/>
            </p:nvSpPr>
            <p:spPr bwMode="auto">
              <a:xfrm>
                <a:off x="3346450" y="2786062"/>
                <a:ext cx="63500" cy="63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>
                <a:off x="3452813" y="2832100"/>
                <a:ext cx="46038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auto">
              <a:xfrm>
                <a:off x="3254375" y="2843212"/>
                <a:ext cx="39688" cy="396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1" name="Freeform 23"/>
              <p:cNvSpPr>
                <a:spLocks/>
              </p:cNvSpPr>
              <p:nvPr/>
            </p:nvSpPr>
            <p:spPr bwMode="auto">
              <a:xfrm>
                <a:off x="3289300" y="2854325"/>
                <a:ext cx="176213" cy="88900"/>
              </a:xfrm>
              <a:custGeom>
                <a:avLst/>
                <a:gdLst>
                  <a:gd name="T0" fmla="*/ 58 w 116"/>
                  <a:gd name="T1" fmla="*/ 0 h 58"/>
                  <a:gd name="T2" fmla="*/ 0 w 116"/>
                  <a:gd name="T3" fmla="*/ 58 h 58"/>
                  <a:gd name="T4" fmla="*/ 116 w 116"/>
                  <a:gd name="T5" fmla="*/ 58 h 58"/>
                  <a:gd name="T6" fmla="*/ 58 w 116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58">
                    <a:moveTo>
                      <a:pt x="58" y="0"/>
                    </a:moveTo>
                    <a:cubicBezTo>
                      <a:pt x="26" y="0"/>
                      <a:pt x="0" y="26"/>
                      <a:pt x="0" y="5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2" name="Freeform 24"/>
              <p:cNvSpPr>
                <a:spLocks/>
              </p:cNvSpPr>
              <p:nvPr/>
            </p:nvSpPr>
            <p:spPr bwMode="auto">
              <a:xfrm>
                <a:off x="3219450" y="2887662"/>
                <a:ext cx="76200" cy="55563"/>
              </a:xfrm>
              <a:custGeom>
                <a:avLst/>
                <a:gdLst>
                  <a:gd name="T0" fmla="*/ 50 w 50"/>
                  <a:gd name="T1" fmla="*/ 2 h 36"/>
                  <a:gd name="T2" fmla="*/ 36 w 50"/>
                  <a:gd name="T3" fmla="*/ 0 h 36"/>
                  <a:gd name="T4" fmla="*/ 0 w 50"/>
                  <a:gd name="T5" fmla="*/ 36 h 36"/>
                  <a:gd name="T6" fmla="*/ 40 w 50"/>
                  <a:gd name="T7" fmla="*/ 36 h 36"/>
                  <a:gd name="T8" fmla="*/ 50 w 50"/>
                  <a:gd name="T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50" y="2"/>
                    </a:moveTo>
                    <a:cubicBezTo>
                      <a:pt x="46" y="1"/>
                      <a:pt x="41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24"/>
                      <a:pt x="44" y="12"/>
                      <a:pt x="5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53" name="Freeform 25"/>
              <p:cNvSpPr>
                <a:spLocks/>
              </p:cNvSpPr>
              <p:nvPr/>
            </p:nvSpPr>
            <p:spPr bwMode="auto">
              <a:xfrm>
                <a:off x="3452813" y="2879725"/>
                <a:ext cx="87313" cy="63500"/>
              </a:xfrm>
              <a:custGeom>
                <a:avLst/>
                <a:gdLst>
                  <a:gd name="T0" fmla="*/ 15 w 57"/>
                  <a:gd name="T1" fmla="*/ 0 h 41"/>
                  <a:gd name="T2" fmla="*/ 0 w 57"/>
                  <a:gd name="T3" fmla="*/ 3 h 41"/>
                  <a:gd name="T4" fmla="*/ 13 w 57"/>
                  <a:gd name="T5" fmla="*/ 41 h 41"/>
                  <a:gd name="T6" fmla="*/ 57 w 57"/>
                  <a:gd name="T7" fmla="*/ 41 h 41"/>
                  <a:gd name="T8" fmla="*/ 15 w 5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1">
                    <a:moveTo>
                      <a:pt x="15" y="0"/>
                    </a:moveTo>
                    <a:cubicBezTo>
                      <a:pt x="10" y="0"/>
                      <a:pt x="5" y="1"/>
                      <a:pt x="0" y="3"/>
                    </a:cubicBezTo>
                    <a:cubicBezTo>
                      <a:pt x="8" y="13"/>
                      <a:pt x="13" y="27"/>
                      <a:pt x="13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18"/>
                      <a:pt x="38" y="0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4428082" y="5193742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04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020964" y="4235188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60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894744" y="1542501"/>
            <a:ext cx="2149280" cy="1902261"/>
            <a:chOff x="3977040" y="1598236"/>
            <a:chExt cx="2149280" cy="1902261"/>
          </a:xfrm>
        </p:grpSpPr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3977040" y="1598236"/>
              <a:ext cx="2149280" cy="1902261"/>
            </a:xfrm>
            <a:custGeom>
              <a:avLst/>
              <a:gdLst>
                <a:gd name="T0" fmla="*/ 880 w 1058"/>
                <a:gd name="T1" fmla="*/ 73 h 937"/>
                <a:gd name="T2" fmla="*/ 593 w 1058"/>
                <a:gd name="T3" fmla="*/ 0 h 937"/>
                <a:gd name="T4" fmla="*/ 585 w 1058"/>
                <a:gd name="T5" fmla="*/ 0 h 937"/>
                <a:gd name="T6" fmla="*/ 0 w 1058"/>
                <a:gd name="T7" fmla="*/ 585 h 937"/>
                <a:gd name="T8" fmla="*/ 0 w 1058"/>
                <a:gd name="T9" fmla="*/ 937 h 937"/>
                <a:gd name="T10" fmla="*/ 66 w 1058"/>
                <a:gd name="T11" fmla="*/ 869 h 937"/>
                <a:gd name="T12" fmla="*/ 269 w 1058"/>
                <a:gd name="T13" fmla="*/ 803 h 937"/>
                <a:gd name="T14" fmla="*/ 274 w 1058"/>
                <a:gd name="T15" fmla="*/ 803 h 937"/>
                <a:gd name="T16" fmla="*/ 875 w 1058"/>
                <a:gd name="T17" fmla="*/ 803 h 937"/>
                <a:gd name="T18" fmla="*/ 1058 w 1058"/>
                <a:gd name="T19" fmla="*/ 240 h 937"/>
                <a:gd name="T20" fmla="*/ 880 w 1058"/>
                <a:gd name="T21" fmla="*/ 73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8" h="937">
                  <a:moveTo>
                    <a:pt x="880" y="73"/>
                  </a:moveTo>
                  <a:cubicBezTo>
                    <a:pt x="758" y="10"/>
                    <a:pt x="638" y="1"/>
                    <a:pt x="593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262" y="0"/>
                    <a:pt x="0" y="262"/>
                    <a:pt x="0" y="58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16" y="914"/>
                    <a:pt x="38" y="891"/>
                    <a:pt x="66" y="869"/>
                  </a:cubicBezTo>
                  <a:cubicBezTo>
                    <a:pt x="146" y="808"/>
                    <a:pt x="242" y="803"/>
                    <a:pt x="269" y="803"/>
                  </a:cubicBezTo>
                  <a:cubicBezTo>
                    <a:pt x="272" y="803"/>
                    <a:pt x="273" y="803"/>
                    <a:pt x="274" y="803"/>
                  </a:cubicBezTo>
                  <a:cubicBezTo>
                    <a:pt x="875" y="803"/>
                    <a:pt x="875" y="803"/>
                    <a:pt x="875" y="803"/>
                  </a:cubicBezTo>
                  <a:cubicBezTo>
                    <a:pt x="1058" y="240"/>
                    <a:pt x="1058" y="240"/>
                    <a:pt x="1058" y="240"/>
                  </a:cubicBezTo>
                  <a:cubicBezTo>
                    <a:pt x="1049" y="217"/>
                    <a:pt x="1008" y="139"/>
                    <a:pt x="880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6" name="KSO_Shape"/>
            <p:cNvSpPr>
              <a:spLocks/>
            </p:cNvSpPr>
            <p:nvPr/>
          </p:nvSpPr>
          <p:spPr bwMode="auto">
            <a:xfrm>
              <a:off x="5229417" y="1848978"/>
              <a:ext cx="310478" cy="310478"/>
            </a:xfrm>
            <a:custGeom>
              <a:avLst/>
              <a:gdLst>
                <a:gd name="T0" fmla="*/ 366124 w 1611313"/>
                <a:gd name="T1" fmla="*/ 1610945 h 1611313"/>
                <a:gd name="T2" fmla="*/ 489434 w 1611313"/>
                <a:gd name="T3" fmla="*/ 1727064 h 1611313"/>
                <a:gd name="T4" fmla="*/ 599113 w 1611313"/>
                <a:gd name="T5" fmla="*/ 1611260 h 1611313"/>
                <a:gd name="T6" fmla="*/ 599113 w 1611313"/>
                <a:gd name="T7" fmla="*/ 1952659 h 1611313"/>
                <a:gd name="T8" fmla="*/ 366124 w 1611313"/>
                <a:gd name="T9" fmla="*/ 1952659 h 1611313"/>
                <a:gd name="T10" fmla="*/ 1027366 w 1611313"/>
                <a:gd name="T11" fmla="*/ 1324703 h 1611313"/>
                <a:gd name="T12" fmla="*/ 1156381 w 1611313"/>
                <a:gd name="T13" fmla="*/ 1446550 h 1611313"/>
                <a:gd name="T14" fmla="*/ 1252430 w 1611313"/>
                <a:gd name="T15" fmla="*/ 1537618 h 1611313"/>
                <a:gd name="T16" fmla="*/ 1260354 w 1611313"/>
                <a:gd name="T17" fmla="*/ 1529368 h 1611313"/>
                <a:gd name="T18" fmla="*/ 1260354 w 1611313"/>
                <a:gd name="T19" fmla="*/ 1952661 h 1611313"/>
                <a:gd name="T20" fmla="*/ 1027366 w 1611313"/>
                <a:gd name="T21" fmla="*/ 1952661 h 1611313"/>
                <a:gd name="T22" fmla="*/ 929733 w 1611313"/>
                <a:gd name="T23" fmla="*/ 1260353 h 1611313"/>
                <a:gd name="T24" fmla="*/ 929733 w 1611313"/>
                <a:gd name="T25" fmla="*/ 1952659 h 1611313"/>
                <a:gd name="T26" fmla="*/ 696745 w 1611313"/>
                <a:gd name="T27" fmla="*/ 1952659 h 1611313"/>
                <a:gd name="T28" fmla="*/ 696745 w 1611313"/>
                <a:gd name="T29" fmla="*/ 1507605 h 1611313"/>
                <a:gd name="T30" fmla="*/ 1590975 w 1611313"/>
                <a:gd name="T31" fmla="*/ 1180471 h 1611313"/>
                <a:gd name="T32" fmla="*/ 1590975 w 1611313"/>
                <a:gd name="T33" fmla="*/ 1952659 h 1611313"/>
                <a:gd name="T34" fmla="*/ 1357986 w 1611313"/>
                <a:gd name="T35" fmla="*/ 1952659 h 1611313"/>
                <a:gd name="T36" fmla="*/ 1357986 w 1611313"/>
                <a:gd name="T37" fmla="*/ 1427204 h 1611313"/>
                <a:gd name="T38" fmla="*/ 1846571 w 1611313"/>
                <a:gd name="T39" fmla="*/ 909762 h 1611313"/>
                <a:gd name="T40" fmla="*/ 1921595 w 1611313"/>
                <a:gd name="T41" fmla="*/ 980386 h 1611313"/>
                <a:gd name="T42" fmla="*/ 1921595 w 1611313"/>
                <a:gd name="T43" fmla="*/ 1952659 h 1611313"/>
                <a:gd name="T44" fmla="*/ 1688608 w 1611313"/>
                <a:gd name="T45" fmla="*/ 1952659 h 1611313"/>
                <a:gd name="T46" fmla="*/ 1688608 w 1611313"/>
                <a:gd name="T47" fmla="*/ 1077614 h 1611313"/>
                <a:gd name="T48" fmla="*/ 1369516 w 1611313"/>
                <a:gd name="T49" fmla="*/ 201924 h 1611313"/>
                <a:gd name="T50" fmla="*/ 1966622 w 1611313"/>
                <a:gd name="T51" fmla="*/ 256445 h 1611313"/>
                <a:gd name="T52" fmla="*/ 2048074 w 1611313"/>
                <a:gd name="T53" fmla="*/ 848901 h 1611313"/>
                <a:gd name="T54" fmla="*/ 1846503 w 1611313"/>
                <a:gd name="T55" fmla="*/ 655536 h 1611313"/>
                <a:gd name="T56" fmla="*/ 1253200 w 1611313"/>
                <a:gd name="T57" fmla="*/ 1284446 h 1611313"/>
                <a:gd name="T58" fmla="*/ 1157170 w 1611313"/>
                <a:gd name="T59" fmla="*/ 1193787 h 1611313"/>
                <a:gd name="T60" fmla="*/ 977783 w 1611313"/>
                <a:gd name="T61" fmla="*/ 1024514 h 1611313"/>
                <a:gd name="T62" fmla="*/ 944188 w 1611313"/>
                <a:gd name="T63" fmla="*/ 992815 h 1611313"/>
                <a:gd name="T64" fmla="*/ 490970 w 1611313"/>
                <a:gd name="T65" fmla="*/ 1473371 h 1611313"/>
                <a:gd name="T66" fmla="*/ 215237 w 1611313"/>
                <a:gd name="T67" fmla="*/ 1213123 h 1611313"/>
                <a:gd name="T68" fmla="*/ 668454 w 1611313"/>
                <a:gd name="T69" fmla="*/ 732565 h 1611313"/>
                <a:gd name="T70" fmla="*/ 793961 w 1611313"/>
                <a:gd name="T71" fmla="*/ 599429 h 1611313"/>
                <a:gd name="T72" fmla="*/ 919784 w 1611313"/>
                <a:gd name="T73" fmla="*/ 466293 h 1611313"/>
                <a:gd name="T74" fmla="*/ 1228796 w 1611313"/>
                <a:gd name="T75" fmla="*/ 757924 h 1611313"/>
                <a:gd name="T76" fmla="*/ 1570770 w 1611313"/>
                <a:gd name="T77" fmla="*/ 395287 h 1611313"/>
                <a:gd name="T78" fmla="*/ 0 w 1611313"/>
                <a:gd name="T79" fmla="*/ 0 h 1611313"/>
                <a:gd name="T80" fmla="*/ 96958 w 1611313"/>
                <a:gd name="T81" fmla="*/ 0 h 1611313"/>
                <a:gd name="T82" fmla="*/ 96958 w 1611313"/>
                <a:gd name="T83" fmla="*/ 2155273 h 1611313"/>
                <a:gd name="T84" fmla="*/ 2252216 w 1611313"/>
                <a:gd name="T85" fmla="*/ 2155273 h 1611313"/>
                <a:gd name="T86" fmla="*/ 2252216 w 1611313"/>
                <a:gd name="T87" fmla="*/ 2252216 h 1611313"/>
                <a:gd name="T88" fmla="*/ 96958 w 1611313"/>
                <a:gd name="T89" fmla="*/ 2252216 h 1611313"/>
                <a:gd name="T90" fmla="*/ 0 w 1611313"/>
                <a:gd name="T91" fmla="*/ 2252216 h 1611313"/>
                <a:gd name="T92" fmla="*/ 0 w 1611313"/>
                <a:gd name="T93" fmla="*/ 2155273 h 16113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1313" h="1611313">
                  <a:moveTo>
                    <a:pt x="261938" y="1152525"/>
                  </a:moveTo>
                  <a:lnTo>
                    <a:pt x="350158" y="1235601"/>
                  </a:lnTo>
                  <a:lnTo>
                    <a:pt x="428626" y="1152751"/>
                  </a:lnTo>
                  <a:lnTo>
                    <a:pt x="428626" y="1397000"/>
                  </a:lnTo>
                  <a:lnTo>
                    <a:pt x="261938" y="1397000"/>
                  </a:lnTo>
                  <a:lnTo>
                    <a:pt x="261938" y="1152525"/>
                  </a:lnTo>
                  <a:close/>
                  <a:moveTo>
                    <a:pt x="735013" y="947738"/>
                  </a:moveTo>
                  <a:lnTo>
                    <a:pt x="827315" y="1034912"/>
                  </a:lnTo>
                  <a:lnTo>
                    <a:pt x="896031" y="1100065"/>
                  </a:lnTo>
                  <a:lnTo>
                    <a:pt x="901701" y="1094163"/>
                  </a:lnTo>
                  <a:lnTo>
                    <a:pt x="901701" y="1397001"/>
                  </a:lnTo>
                  <a:lnTo>
                    <a:pt x="735013" y="1397001"/>
                  </a:lnTo>
                  <a:lnTo>
                    <a:pt x="735013" y="947738"/>
                  </a:lnTo>
                  <a:close/>
                  <a:moveTo>
                    <a:pt x="665163" y="901700"/>
                  </a:moveTo>
                  <a:lnTo>
                    <a:pt x="665163" y="1397000"/>
                  </a:lnTo>
                  <a:lnTo>
                    <a:pt x="498475" y="1397000"/>
                  </a:lnTo>
                  <a:lnTo>
                    <a:pt x="498475" y="1078593"/>
                  </a:lnTo>
                  <a:lnTo>
                    <a:pt x="665163" y="901700"/>
                  </a:lnTo>
                  <a:close/>
                  <a:moveTo>
                    <a:pt x="1138238" y="844550"/>
                  </a:moveTo>
                  <a:lnTo>
                    <a:pt x="1138238" y="1397000"/>
                  </a:lnTo>
                  <a:lnTo>
                    <a:pt x="971550" y="1397000"/>
                  </a:lnTo>
                  <a:lnTo>
                    <a:pt x="971550" y="1021071"/>
                  </a:lnTo>
                  <a:lnTo>
                    <a:pt x="1138238" y="844550"/>
                  </a:lnTo>
                  <a:close/>
                  <a:moveTo>
                    <a:pt x="1321101" y="650875"/>
                  </a:moveTo>
                  <a:lnTo>
                    <a:pt x="1374776" y="701402"/>
                  </a:lnTo>
                  <a:lnTo>
                    <a:pt x="1374776" y="1397000"/>
                  </a:lnTo>
                  <a:lnTo>
                    <a:pt x="1208088" y="1397000"/>
                  </a:lnTo>
                  <a:lnTo>
                    <a:pt x="1208088" y="770962"/>
                  </a:lnTo>
                  <a:lnTo>
                    <a:pt x="1321101" y="650875"/>
                  </a:lnTo>
                  <a:close/>
                  <a:moveTo>
                    <a:pt x="979799" y="144463"/>
                  </a:moveTo>
                  <a:lnTo>
                    <a:pt x="1406989" y="183470"/>
                  </a:lnTo>
                  <a:lnTo>
                    <a:pt x="1465263" y="607333"/>
                  </a:lnTo>
                  <a:lnTo>
                    <a:pt x="1321052" y="468993"/>
                  </a:lnTo>
                  <a:lnTo>
                    <a:pt x="896583" y="918937"/>
                  </a:lnTo>
                  <a:lnTo>
                    <a:pt x="827879" y="854076"/>
                  </a:lnTo>
                  <a:lnTo>
                    <a:pt x="699540" y="732972"/>
                  </a:lnTo>
                  <a:lnTo>
                    <a:pt x="675505" y="710294"/>
                  </a:lnTo>
                  <a:lnTo>
                    <a:pt x="351257" y="1054101"/>
                  </a:lnTo>
                  <a:lnTo>
                    <a:pt x="153988" y="867910"/>
                  </a:lnTo>
                  <a:lnTo>
                    <a:pt x="478235" y="524102"/>
                  </a:lnTo>
                  <a:lnTo>
                    <a:pt x="568027" y="428852"/>
                  </a:lnTo>
                  <a:lnTo>
                    <a:pt x="658045" y="333602"/>
                  </a:lnTo>
                  <a:lnTo>
                    <a:pt x="879123" y="542245"/>
                  </a:lnTo>
                  <a:lnTo>
                    <a:pt x="1123783" y="282802"/>
                  </a:lnTo>
                  <a:lnTo>
                    <a:pt x="979799" y="144463"/>
                  </a:lnTo>
                  <a:close/>
                  <a:moveTo>
                    <a:pt x="0" y="0"/>
                  </a:moveTo>
                  <a:lnTo>
                    <a:pt x="69367" y="0"/>
                  </a:lnTo>
                  <a:lnTo>
                    <a:pt x="69367" y="1541956"/>
                  </a:lnTo>
                  <a:lnTo>
                    <a:pt x="1611313" y="1541956"/>
                  </a:lnTo>
                  <a:lnTo>
                    <a:pt x="1611313" y="1611313"/>
                  </a:lnTo>
                  <a:lnTo>
                    <a:pt x="69367" y="1611313"/>
                  </a:lnTo>
                  <a:lnTo>
                    <a:pt x="0" y="1611313"/>
                  </a:lnTo>
                  <a:lnTo>
                    <a:pt x="0" y="1541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093935" y="2628908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05</a:t>
              </a: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321664" y="2254981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60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606990" y="1542501"/>
            <a:ext cx="2617985" cy="1629906"/>
            <a:chOff x="5689286" y="1598236"/>
            <a:chExt cx="2617985" cy="1629906"/>
          </a:xfrm>
        </p:grpSpPr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5689286" y="1598236"/>
              <a:ext cx="2617985" cy="1629906"/>
            </a:xfrm>
            <a:custGeom>
              <a:avLst/>
              <a:gdLst>
                <a:gd name="T0" fmla="*/ 1246 w 1289"/>
                <a:gd name="T1" fmla="*/ 495 h 803"/>
                <a:gd name="T2" fmla="*/ 1199 w 1289"/>
                <a:gd name="T3" fmla="*/ 219 h 803"/>
                <a:gd name="T4" fmla="*/ 743 w 1289"/>
                <a:gd name="T5" fmla="*/ 0 h 803"/>
                <a:gd name="T6" fmla="*/ 0 w 1289"/>
                <a:gd name="T7" fmla="*/ 0 h 803"/>
                <a:gd name="T8" fmla="*/ 61 w 1289"/>
                <a:gd name="T9" fmla="*/ 28 h 803"/>
                <a:gd name="T10" fmla="*/ 267 w 1289"/>
                <a:gd name="T11" fmla="*/ 231 h 803"/>
                <a:gd name="T12" fmla="*/ 452 w 1289"/>
                <a:gd name="T13" fmla="*/ 803 h 803"/>
                <a:gd name="T14" fmla="*/ 1044 w 1289"/>
                <a:gd name="T15" fmla="*/ 803 h 803"/>
                <a:gd name="T16" fmla="*/ 1246 w 1289"/>
                <a:gd name="T17" fmla="*/ 495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9" h="803">
                  <a:moveTo>
                    <a:pt x="1246" y="495"/>
                  </a:moveTo>
                  <a:cubicBezTo>
                    <a:pt x="1289" y="332"/>
                    <a:pt x="1203" y="224"/>
                    <a:pt x="1199" y="219"/>
                  </a:cubicBezTo>
                  <a:cubicBezTo>
                    <a:pt x="1087" y="80"/>
                    <a:pt x="921" y="0"/>
                    <a:pt x="7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8"/>
                    <a:pt x="41" y="17"/>
                    <a:pt x="61" y="28"/>
                  </a:cubicBezTo>
                  <a:cubicBezTo>
                    <a:pt x="228" y="114"/>
                    <a:pt x="263" y="221"/>
                    <a:pt x="267" y="231"/>
                  </a:cubicBezTo>
                  <a:cubicBezTo>
                    <a:pt x="452" y="803"/>
                    <a:pt x="452" y="803"/>
                    <a:pt x="452" y="803"/>
                  </a:cubicBezTo>
                  <a:cubicBezTo>
                    <a:pt x="1044" y="803"/>
                    <a:pt x="1044" y="803"/>
                    <a:pt x="1044" y="803"/>
                  </a:cubicBezTo>
                  <a:cubicBezTo>
                    <a:pt x="1074" y="779"/>
                    <a:pt x="1200" y="668"/>
                    <a:pt x="1246" y="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1" name="Freeform 28"/>
            <p:cNvSpPr>
              <a:spLocks noEditPoints="1"/>
            </p:cNvSpPr>
            <p:nvPr/>
          </p:nvSpPr>
          <p:spPr bwMode="auto">
            <a:xfrm>
              <a:off x="7794231" y="2320293"/>
              <a:ext cx="301913" cy="304024"/>
            </a:xfrm>
            <a:custGeom>
              <a:avLst/>
              <a:gdLst>
                <a:gd name="T0" fmla="*/ 74 w 149"/>
                <a:gd name="T1" fmla="*/ 0 h 150"/>
                <a:gd name="T2" fmla="*/ 0 w 149"/>
                <a:gd name="T3" fmla="*/ 75 h 150"/>
                <a:gd name="T4" fmla="*/ 74 w 149"/>
                <a:gd name="T5" fmla="*/ 150 h 150"/>
                <a:gd name="T6" fmla="*/ 149 w 149"/>
                <a:gd name="T7" fmla="*/ 75 h 150"/>
                <a:gd name="T8" fmla="*/ 74 w 149"/>
                <a:gd name="T9" fmla="*/ 0 h 150"/>
                <a:gd name="T10" fmla="*/ 17 w 149"/>
                <a:gd name="T11" fmla="*/ 78 h 150"/>
                <a:gd name="T12" fmla="*/ 5 w 149"/>
                <a:gd name="T13" fmla="*/ 78 h 150"/>
                <a:gd name="T14" fmla="*/ 5 w 149"/>
                <a:gd name="T15" fmla="*/ 72 h 150"/>
                <a:gd name="T16" fmla="*/ 17 w 149"/>
                <a:gd name="T17" fmla="*/ 72 h 150"/>
                <a:gd name="T18" fmla="*/ 17 w 149"/>
                <a:gd name="T19" fmla="*/ 78 h 150"/>
                <a:gd name="T20" fmla="*/ 71 w 149"/>
                <a:gd name="T21" fmla="*/ 6 h 150"/>
                <a:gd name="T22" fmla="*/ 78 w 149"/>
                <a:gd name="T23" fmla="*/ 6 h 150"/>
                <a:gd name="T24" fmla="*/ 78 w 149"/>
                <a:gd name="T25" fmla="*/ 19 h 150"/>
                <a:gd name="T26" fmla="*/ 71 w 149"/>
                <a:gd name="T27" fmla="*/ 19 h 150"/>
                <a:gd name="T28" fmla="*/ 71 w 149"/>
                <a:gd name="T29" fmla="*/ 6 h 150"/>
                <a:gd name="T30" fmla="*/ 78 w 149"/>
                <a:gd name="T31" fmla="*/ 145 h 150"/>
                <a:gd name="T32" fmla="*/ 71 w 149"/>
                <a:gd name="T33" fmla="*/ 145 h 150"/>
                <a:gd name="T34" fmla="*/ 71 w 149"/>
                <a:gd name="T35" fmla="*/ 132 h 150"/>
                <a:gd name="T36" fmla="*/ 78 w 149"/>
                <a:gd name="T37" fmla="*/ 132 h 150"/>
                <a:gd name="T38" fmla="*/ 78 w 149"/>
                <a:gd name="T39" fmla="*/ 145 h 150"/>
                <a:gd name="T40" fmla="*/ 104 w 149"/>
                <a:gd name="T41" fmla="*/ 108 h 150"/>
                <a:gd name="T42" fmla="*/ 71 w 149"/>
                <a:gd name="T43" fmla="*/ 79 h 150"/>
                <a:gd name="T44" fmla="*/ 74 w 149"/>
                <a:gd name="T45" fmla="*/ 75 h 150"/>
                <a:gd name="T46" fmla="*/ 69 w 149"/>
                <a:gd name="T47" fmla="*/ 76 h 150"/>
                <a:gd name="T48" fmla="*/ 53 w 149"/>
                <a:gd name="T49" fmla="*/ 14 h 150"/>
                <a:gd name="T50" fmla="*/ 63 w 149"/>
                <a:gd name="T51" fmla="*/ 12 h 150"/>
                <a:gd name="T52" fmla="*/ 79 w 149"/>
                <a:gd name="T53" fmla="*/ 72 h 150"/>
                <a:gd name="T54" fmla="*/ 111 w 149"/>
                <a:gd name="T55" fmla="*/ 100 h 150"/>
                <a:gd name="T56" fmla="*/ 104 w 149"/>
                <a:gd name="T57" fmla="*/ 108 h 150"/>
                <a:gd name="T58" fmla="*/ 131 w 149"/>
                <a:gd name="T59" fmla="*/ 78 h 150"/>
                <a:gd name="T60" fmla="*/ 131 w 149"/>
                <a:gd name="T61" fmla="*/ 72 h 150"/>
                <a:gd name="T62" fmla="*/ 144 w 149"/>
                <a:gd name="T63" fmla="*/ 72 h 150"/>
                <a:gd name="T64" fmla="*/ 144 w 149"/>
                <a:gd name="T65" fmla="*/ 78 h 150"/>
                <a:gd name="T66" fmla="*/ 131 w 149"/>
                <a:gd name="T67" fmla="*/ 7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150">
                  <a:moveTo>
                    <a:pt x="74" y="0"/>
                  </a:moveTo>
                  <a:cubicBezTo>
                    <a:pt x="33" y="0"/>
                    <a:pt x="0" y="34"/>
                    <a:pt x="0" y="75"/>
                  </a:cubicBezTo>
                  <a:cubicBezTo>
                    <a:pt x="0" y="116"/>
                    <a:pt x="33" y="150"/>
                    <a:pt x="74" y="150"/>
                  </a:cubicBezTo>
                  <a:cubicBezTo>
                    <a:pt x="115" y="150"/>
                    <a:pt x="149" y="116"/>
                    <a:pt x="149" y="75"/>
                  </a:cubicBezTo>
                  <a:cubicBezTo>
                    <a:pt x="149" y="34"/>
                    <a:pt x="115" y="0"/>
                    <a:pt x="74" y="0"/>
                  </a:cubicBezTo>
                  <a:close/>
                  <a:moveTo>
                    <a:pt x="17" y="78"/>
                  </a:moveTo>
                  <a:cubicBezTo>
                    <a:pt x="5" y="78"/>
                    <a:pt x="5" y="78"/>
                    <a:pt x="5" y="78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17" y="72"/>
                    <a:pt x="17" y="72"/>
                    <a:pt x="17" y="72"/>
                  </a:cubicBezTo>
                  <a:lnTo>
                    <a:pt x="17" y="78"/>
                  </a:lnTo>
                  <a:close/>
                  <a:moveTo>
                    <a:pt x="71" y="6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1" y="19"/>
                    <a:pt x="71" y="19"/>
                    <a:pt x="71" y="19"/>
                  </a:cubicBezTo>
                  <a:lnTo>
                    <a:pt x="71" y="6"/>
                  </a:lnTo>
                  <a:close/>
                  <a:moveTo>
                    <a:pt x="78" y="145"/>
                  </a:moveTo>
                  <a:cubicBezTo>
                    <a:pt x="71" y="145"/>
                    <a:pt x="71" y="145"/>
                    <a:pt x="71" y="145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8" y="132"/>
                    <a:pt x="78" y="132"/>
                    <a:pt x="78" y="132"/>
                  </a:cubicBezTo>
                  <a:lnTo>
                    <a:pt x="78" y="145"/>
                  </a:lnTo>
                  <a:close/>
                  <a:moveTo>
                    <a:pt x="104" y="108"/>
                  </a:moveTo>
                  <a:cubicBezTo>
                    <a:pt x="71" y="79"/>
                    <a:pt x="71" y="79"/>
                    <a:pt x="71" y="79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111" y="100"/>
                    <a:pt x="111" y="100"/>
                    <a:pt x="111" y="100"/>
                  </a:cubicBezTo>
                  <a:lnTo>
                    <a:pt x="104" y="108"/>
                  </a:lnTo>
                  <a:close/>
                  <a:moveTo>
                    <a:pt x="131" y="78"/>
                  </a:moveTo>
                  <a:cubicBezTo>
                    <a:pt x="131" y="72"/>
                    <a:pt x="131" y="72"/>
                    <a:pt x="131" y="72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4" y="78"/>
                    <a:pt x="144" y="78"/>
                    <a:pt x="144" y="78"/>
                  </a:cubicBezTo>
                  <a:lnTo>
                    <a:pt x="13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425103" y="1712984"/>
              <a:ext cx="420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01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582814" y="2046567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60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789305" y="2420792"/>
            <a:ext cx="1513786" cy="2871337"/>
            <a:chOff x="6871601" y="2476527"/>
            <a:chExt cx="1513786" cy="2871337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6871601" y="2476527"/>
              <a:ext cx="1513786" cy="2871337"/>
            </a:xfrm>
            <a:custGeom>
              <a:avLst/>
              <a:gdLst>
                <a:gd name="T0" fmla="*/ 0 w 745"/>
                <a:gd name="T1" fmla="*/ 770 h 1414"/>
                <a:gd name="T2" fmla="*/ 183 w 745"/>
                <a:gd name="T3" fmla="*/ 1333 h 1414"/>
                <a:gd name="T4" fmla="*/ 437 w 745"/>
                <a:gd name="T5" fmla="*/ 1414 h 1414"/>
                <a:gd name="T6" fmla="*/ 437 w 745"/>
                <a:gd name="T7" fmla="*/ 1414 h 1414"/>
                <a:gd name="T8" fmla="*/ 532 w 745"/>
                <a:gd name="T9" fmla="*/ 1403 h 1414"/>
                <a:gd name="T10" fmla="*/ 743 w 745"/>
                <a:gd name="T11" fmla="*/ 1205 h 1414"/>
                <a:gd name="T12" fmla="*/ 745 w 745"/>
                <a:gd name="T13" fmla="*/ 1153 h 1414"/>
                <a:gd name="T14" fmla="*/ 745 w 745"/>
                <a:gd name="T15" fmla="*/ 152 h 1414"/>
                <a:gd name="T16" fmla="*/ 726 w 745"/>
                <a:gd name="T17" fmla="*/ 0 h 1414"/>
                <a:gd name="T18" fmla="*/ 713 w 745"/>
                <a:gd name="T19" fmla="*/ 75 h 1414"/>
                <a:gd name="T20" fmla="*/ 486 w 745"/>
                <a:gd name="T21" fmla="*/ 416 h 1414"/>
                <a:gd name="T22" fmla="*/ 0 w 745"/>
                <a:gd name="T23" fmla="*/ 770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5" h="1414">
                  <a:moveTo>
                    <a:pt x="0" y="770"/>
                  </a:moveTo>
                  <a:cubicBezTo>
                    <a:pt x="183" y="1333"/>
                    <a:pt x="183" y="1333"/>
                    <a:pt x="183" y="1333"/>
                  </a:cubicBezTo>
                  <a:cubicBezTo>
                    <a:pt x="208" y="1351"/>
                    <a:pt x="306" y="1414"/>
                    <a:pt x="437" y="1414"/>
                  </a:cubicBezTo>
                  <a:cubicBezTo>
                    <a:pt x="437" y="1414"/>
                    <a:pt x="437" y="1414"/>
                    <a:pt x="437" y="1414"/>
                  </a:cubicBezTo>
                  <a:cubicBezTo>
                    <a:pt x="469" y="1414"/>
                    <a:pt x="501" y="1410"/>
                    <a:pt x="532" y="1403"/>
                  </a:cubicBezTo>
                  <a:cubicBezTo>
                    <a:pt x="710" y="1362"/>
                    <a:pt x="741" y="1216"/>
                    <a:pt x="743" y="1205"/>
                  </a:cubicBezTo>
                  <a:cubicBezTo>
                    <a:pt x="745" y="1187"/>
                    <a:pt x="745" y="1170"/>
                    <a:pt x="745" y="1153"/>
                  </a:cubicBezTo>
                  <a:cubicBezTo>
                    <a:pt x="745" y="152"/>
                    <a:pt x="745" y="152"/>
                    <a:pt x="745" y="152"/>
                  </a:cubicBezTo>
                  <a:cubicBezTo>
                    <a:pt x="745" y="100"/>
                    <a:pt x="739" y="49"/>
                    <a:pt x="726" y="0"/>
                  </a:cubicBezTo>
                  <a:cubicBezTo>
                    <a:pt x="724" y="24"/>
                    <a:pt x="720" y="49"/>
                    <a:pt x="713" y="75"/>
                  </a:cubicBezTo>
                  <a:cubicBezTo>
                    <a:pt x="657" y="289"/>
                    <a:pt x="493" y="411"/>
                    <a:pt x="486" y="416"/>
                  </a:cubicBezTo>
                  <a:lnTo>
                    <a:pt x="0" y="77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7602103" y="4874939"/>
              <a:ext cx="312469" cy="318803"/>
              <a:chOff x="5713413" y="3665537"/>
              <a:chExt cx="234950" cy="239713"/>
            </a:xfrm>
          </p:grpSpPr>
          <p:sp>
            <p:nvSpPr>
              <p:cNvPr id="69" name="Freeform 26"/>
              <p:cNvSpPr>
                <a:spLocks/>
              </p:cNvSpPr>
              <p:nvPr/>
            </p:nvSpPr>
            <p:spPr bwMode="auto">
              <a:xfrm>
                <a:off x="5713413" y="3684587"/>
                <a:ext cx="220663" cy="220663"/>
              </a:xfrm>
              <a:custGeom>
                <a:avLst/>
                <a:gdLst>
                  <a:gd name="T0" fmla="*/ 73 w 145"/>
                  <a:gd name="T1" fmla="*/ 73 h 145"/>
                  <a:gd name="T2" fmla="*/ 91 w 145"/>
                  <a:gd name="T3" fmla="*/ 3 h 145"/>
                  <a:gd name="T4" fmla="*/ 73 w 145"/>
                  <a:gd name="T5" fmla="*/ 0 h 145"/>
                  <a:gd name="T6" fmla="*/ 0 w 145"/>
                  <a:gd name="T7" fmla="*/ 73 h 145"/>
                  <a:gd name="T8" fmla="*/ 73 w 145"/>
                  <a:gd name="T9" fmla="*/ 145 h 145"/>
                  <a:gd name="T10" fmla="*/ 145 w 145"/>
                  <a:gd name="T11" fmla="*/ 73 h 145"/>
                  <a:gd name="T12" fmla="*/ 140 w 145"/>
                  <a:gd name="T13" fmla="*/ 48 h 145"/>
                  <a:gd name="T14" fmla="*/ 73 w 145"/>
                  <a:gd name="T15" fmla="*/ 7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45">
                    <a:moveTo>
                      <a:pt x="73" y="73"/>
                    </a:moveTo>
                    <a:cubicBezTo>
                      <a:pt x="91" y="3"/>
                      <a:pt x="91" y="3"/>
                      <a:pt x="91" y="3"/>
                    </a:cubicBezTo>
                    <a:cubicBezTo>
                      <a:pt x="85" y="1"/>
                      <a:pt x="79" y="0"/>
                      <a:pt x="73" y="0"/>
                    </a:cubicBezTo>
                    <a:cubicBezTo>
                      <a:pt x="33" y="0"/>
                      <a:pt x="0" y="33"/>
                      <a:pt x="0" y="73"/>
                    </a:cubicBezTo>
                    <a:cubicBezTo>
                      <a:pt x="0" y="113"/>
                      <a:pt x="33" y="145"/>
                      <a:pt x="73" y="145"/>
                    </a:cubicBezTo>
                    <a:cubicBezTo>
                      <a:pt x="113" y="145"/>
                      <a:pt x="145" y="113"/>
                      <a:pt x="145" y="73"/>
                    </a:cubicBezTo>
                    <a:cubicBezTo>
                      <a:pt x="145" y="64"/>
                      <a:pt x="143" y="55"/>
                      <a:pt x="140" y="48"/>
                    </a:cubicBezTo>
                    <a:lnTo>
                      <a:pt x="73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0" name="Freeform 27"/>
              <p:cNvSpPr>
                <a:spLocks/>
              </p:cNvSpPr>
              <p:nvPr/>
            </p:nvSpPr>
            <p:spPr bwMode="auto">
              <a:xfrm>
                <a:off x="5843588" y="3665537"/>
                <a:ext cx="104775" cy="106363"/>
              </a:xfrm>
              <a:custGeom>
                <a:avLst/>
                <a:gdLst>
                  <a:gd name="T0" fmla="*/ 68 w 68"/>
                  <a:gd name="T1" fmla="*/ 45 h 70"/>
                  <a:gd name="T2" fmla="*/ 19 w 68"/>
                  <a:gd name="T3" fmla="*/ 0 h 70"/>
                  <a:gd name="T4" fmla="*/ 0 w 68"/>
                  <a:gd name="T5" fmla="*/ 70 h 70"/>
                  <a:gd name="T6" fmla="*/ 68 w 68"/>
                  <a:gd name="T7" fmla="*/ 4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70">
                    <a:moveTo>
                      <a:pt x="68" y="45"/>
                    </a:moveTo>
                    <a:cubicBezTo>
                      <a:pt x="60" y="23"/>
                      <a:pt x="42" y="6"/>
                      <a:pt x="19" y="0"/>
                    </a:cubicBezTo>
                    <a:cubicBezTo>
                      <a:pt x="0" y="70"/>
                      <a:pt x="0" y="70"/>
                      <a:pt x="0" y="70"/>
                    </a:cubicBezTo>
                    <a:lnTo>
                      <a:pt x="68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7665302" y="3500864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02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060008" y="4115516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60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068614" y="4485621"/>
            <a:ext cx="3152137" cy="1463116"/>
            <a:chOff x="5150910" y="4541356"/>
            <a:chExt cx="3152137" cy="1463116"/>
          </a:xfrm>
        </p:grpSpPr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5150910" y="4541356"/>
              <a:ext cx="3152137" cy="1463116"/>
            </a:xfrm>
            <a:custGeom>
              <a:avLst/>
              <a:gdLst>
                <a:gd name="T0" fmla="*/ 397 w 1551"/>
                <a:gd name="T1" fmla="*/ 721 h 721"/>
                <a:gd name="T2" fmla="*/ 1008 w 1551"/>
                <a:gd name="T3" fmla="*/ 721 h 721"/>
                <a:gd name="T4" fmla="*/ 1551 w 1551"/>
                <a:gd name="T5" fmla="*/ 353 h 721"/>
                <a:gd name="T6" fmla="*/ 1391 w 1551"/>
                <a:gd name="T7" fmla="*/ 436 h 721"/>
                <a:gd name="T8" fmla="*/ 1284 w 1551"/>
                <a:gd name="T9" fmla="*/ 448 h 721"/>
                <a:gd name="T10" fmla="*/ 993 w 1551"/>
                <a:gd name="T11" fmla="*/ 353 h 721"/>
                <a:gd name="T12" fmla="*/ 507 w 1551"/>
                <a:gd name="T13" fmla="*/ 0 h 721"/>
                <a:gd name="T14" fmla="*/ 28 w 1551"/>
                <a:gd name="T15" fmla="*/ 348 h 721"/>
                <a:gd name="T16" fmla="*/ 107 w 1551"/>
                <a:gd name="T17" fmla="*/ 604 h 721"/>
                <a:gd name="T18" fmla="*/ 397 w 1551"/>
                <a:gd name="T1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1" h="721">
                  <a:moveTo>
                    <a:pt x="397" y="721"/>
                  </a:moveTo>
                  <a:cubicBezTo>
                    <a:pt x="1008" y="721"/>
                    <a:pt x="1008" y="721"/>
                    <a:pt x="1008" y="721"/>
                  </a:cubicBezTo>
                  <a:cubicBezTo>
                    <a:pt x="1254" y="721"/>
                    <a:pt x="1465" y="571"/>
                    <a:pt x="1551" y="353"/>
                  </a:cubicBezTo>
                  <a:cubicBezTo>
                    <a:pt x="1514" y="388"/>
                    <a:pt x="1463" y="419"/>
                    <a:pt x="1391" y="436"/>
                  </a:cubicBezTo>
                  <a:cubicBezTo>
                    <a:pt x="1356" y="444"/>
                    <a:pt x="1320" y="448"/>
                    <a:pt x="1284" y="448"/>
                  </a:cubicBezTo>
                  <a:cubicBezTo>
                    <a:pt x="1118" y="448"/>
                    <a:pt x="1003" y="360"/>
                    <a:pt x="993" y="353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28" y="348"/>
                    <a:pt x="28" y="348"/>
                    <a:pt x="28" y="348"/>
                  </a:cubicBezTo>
                  <a:cubicBezTo>
                    <a:pt x="20" y="377"/>
                    <a:pt x="0" y="491"/>
                    <a:pt x="107" y="604"/>
                  </a:cubicBezTo>
                  <a:cubicBezTo>
                    <a:pt x="215" y="719"/>
                    <a:pt x="395" y="721"/>
                    <a:pt x="397" y="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5429598" y="5305639"/>
              <a:ext cx="306136" cy="306136"/>
              <a:chOff x="4079875" y="3989387"/>
              <a:chExt cx="230188" cy="230188"/>
            </a:xfrm>
          </p:grpSpPr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4079875" y="3989387"/>
                <a:ext cx="133350" cy="158750"/>
              </a:xfrm>
              <a:custGeom>
                <a:avLst/>
                <a:gdLst>
                  <a:gd name="T0" fmla="*/ 4 w 87"/>
                  <a:gd name="T1" fmla="*/ 98 h 104"/>
                  <a:gd name="T2" fmla="*/ 5 w 87"/>
                  <a:gd name="T3" fmla="*/ 99 h 104"/>
                  <a:gd name="T4" fmla="*/ 7 w 87"/>
                  <a:gd name="T5" fmla="*/ 104 h 104"/>
                  <a:gd name="T6" fmla="*/ 12 w 87"/>
                  <a:gd name="T7" fmla="*/ 90 h 104"/>
                  <a:gd name="T8" fmla="*/ 14 w 87"/>
                  <a:gd name="T9" fmla="*/ 82 h 104"/>
                  <a:gd name="T10" fmla="*/ 23 w 87"/>
                  <a:gd name="T11" fmla="*/ 84 h 104"/>
                  <a:gd name="T12" fmla="*/ 37 w 87"/>
                  <a:gd name="T13" fmla="*/ 87 h 104"/>
                  <a:gd name="T14" fmla="*/ 37 w 87"/>
                  <a:gd name="T15" fmla="*/ 87 h 104"/>
                  <a:gd name="T16" fmla="*/ 36 w 87"/>
                  <a:gd name="T17" fmla="*/ 81 h 104"/>
                  <a:gd name="T18" fmla="*/ 69 w 87"/>
                  <a:gd name="T19" fmla="*/ 35 h 104"/>
                  <a:gd name="T20" fmla="*/ 72 w 87"/>
                  <a:gd name="T21" fmla="*/ 35 h 104"/>
                  <a:gd name="T22" fmla="*/ 87 w 87"/>
                  <a:gd name="T23" fmla="*/ 18 h 104"/>
                  <a:gd name="T24" fmla="*/ 71 w 87"/>
                  <a:gd name="T25" fmla="*/ 0 h 104"/>
                  <a:gd name="T26" fmla="*/ 63 w 87"/>
                  <a:gd name="T27" fmla="*/ 1 h 104"/>
                  <a:gd name="T28" fmla="*/ 36 w 87"/>
                  <a:gd name="T29" fmla="*/ 11 h 104"/>
                  <a:gd name="T30" fmla="*/ 15 w 87"/>
                  <a:gd name="T31" fmla="*/ 31 h 104"/>
                  <a:gd name="T32" fmla="*/ 3 w 87"/>
                  <a:gd name="T33" fmla="*/ 57 h 104"/>
                  <a:gd name="T34" fmla="*/ 2 w 87"/>
                  <a:gd name="T35" fmla="*/ 87 h 104"/>
                  <a:gd name="T36" fmla="*/ 3 w 87"/>
                  <a:gd name="T37" fmla="*/ 93 h 104"/>
                  <a:gd name="T38" fmla="*/ 4 w 87"/>
                  <a:gd name="T39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7" h="104">
                    <a:moveTo>
                      <a:pt x="4" y="98"/>
                    </a:moveTo>
                    <a:cubicBezTo>
                      <a:pt x="4" y="98"/>
                      <a:pt x="5" y="99"/>
                      <a:pt x="5" y="99"/>
                    </a:cubicBezTo>
                    <a:cubicBezTo>
                      <a:pt x="5" y="101"/>
                      <a:pt x="6" y="103"/>
                      <a:pt x="7" y="104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7" y="85"/>
                      <a:pt x="36" y="83"/>
                      <a:pt x="36" y="81"/>
                    </a:cubicBezTo>
                    <a:cubicBezTo>
                      <a:pt x="32" y="59"/>
                      <a:pt x="47" y="39"/>
                      <a:pt x="69" y="35"/>
                    </a:cubicBezTo>
                    <a:cubicBezTo>
                      <a:pt x="70" y="35"/>
                      <a:pt x="71" y="35"/>
                      <a:pt x="72" y="35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9" y="0"/>
                      <a:pt x="66" y="0"/>
                      <a:pt x="63" y="1"/>
                    </a:cubicBezTo>
                    <a:cubicBezTo>
                      <a:pt x="53" y="2"/>
                      <a:pt x="44" y="6"/>
                      <a:pt x="36" y="11"/>
                    </a:cubicBezTo>
                    <a:cubicBezTo>
                      <a:pt x="27" y="17"/>
                      <a:pt x="20" y="23"/>
                      <a:pt x="15" y="31"/>
                    </a:cubicBezTo>
                    <a:cubicBezTo>
                      <a:pt x="9" y="39"/>
                      <a:pt x="5" y="48"/>
                      <a:pt x="3" y="57"/>
                    </a:cubicBezTo>
                    <a:cubicBezTo>
                      <a:pt x="0" y="67"/>
                      <a:pt x="0" y="77"/>
                      <a:pt x="2" y="87"/>
                    </a:cubicBezTo>
                    <a:cubicBezTo>
                      <a:pt x="2" y="89"/>
                      <a:pt x="2" y="91"/>
                      <a:pt x="3" y="93"/>
                    </a:cubicBezTo>
                    <a:cubicBezTo>
                      <a:pt x="3" y="95"/>
                      <a:pt x="4" y="96"/>
                      <a:pt x="4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4098925" y="4132262"/>
                <a:ext cx="187325" cy="87313"/>
              </a:xfrm>
              <a:custGeom>
                <a:avLst/>
                <a:gdLst>
                  <a:gd name="T0" fmla="*/ 107 w 122"/>
                  <a:gd name="T1" fmla="*/ 29 h 57"/>
                  <a:gd name="T2" fmla="*/ 99 w 122"/>
                  <a:gd name="T3" fmla="*/ 31 h 57"/>
                  <a:gd name="T4" fmla="*/ 97 w 122"/>
                  <a:gd name="T5" fmla="*/ 23 h 57"/>
                  <a:gd name="T6" fmla="*/ 92 w 122"/>
                  <a:gd name="T7" fmla="*/ 8 h 57"/>
                  <a:gd name="T8" fmla="*/ 91 w 122"/>
                  <a:gd name="T9" fmla="*/ 10 h 57"/>
                  <a:gd name="T10" fmla="*/ 91 w 122"/>
                  <a:gd name="T11" fmla="*/ 10 h 57"/>
                  <a:gd name="T12" fmla="*/ 88 w 122"/>
                  <a:gd name="T13" fmla="*/ 13 h 57"/>
                  <a:gd name="T14" fmla="*/ 87 w 122"/>
                  <a:gd name="T15" fmla="*/ 13 h 57"/>
                  <a:gd name="T16" fmla="*/ 85 w 122"/>
                  <a:gd name="T17" fmla="*/ 15 h 57"/>
                  <a:gd name="T18" fmla="*/ 84 w 122"/>
                  <a:gd name="T19" fmla="*/ 16 h 57"/>
                  <a:gd name="T20" fmla="*/ 81 w 122"/>
                  <a:gd name="T21" fmla="*/ 17 h 57"/>
                  <a:gd name="T22" fmla="*/ 80 w 122"/>
                  <a:gd name="T23" fmla="*/ 18 h 57"/>
                  <a:gd name="T24" fmla="*/ 77 w 122"/>
                  <a:gd name="T25" fmla="*/ 19 h 57"/>
                  <a:gd name="T26" fmla="*/ 75 w 122"/>
                  <a:gd name="T27" fmla="*/ 20 h 57"/>
                  <a:gd name="T28" fmla="*/ 73 w 122"/>
                  <a:gd name="T29" fmla="*/ 20 h 57"/>
                  <a:gd name="T30" fmla="*/ 69 w 122"/>
                  <a:gd name="T31" fmla="*/ 21 h 57"/>
                  <a:gd name="T32" fmla="*/ 64 w 122"/>
                  <a:gd name="T33" fmla="*/ 22 h 57"/>
                  <a:gd name="T34" fmla="*/ 63 w 122"/>
                  <a:gd name="T35" fmla="*/ 22 h 57"/>
                  <a:gd name="T36" fmla="*/ 62 w 122"/>
                  <a:gd name="T37" fmla="*/ 22 h 57"/>
                  <a:gd name="T38" fmla="*/ 57 w 122"/>
                  <a:gd name="T39" fmla="*/ 22 h 57"/>
                  <a:gd name="T40" fmla="*/ 57 w 122"/>
                  <a:gd name="T41" fmla="*/ 22 h 57"/>
                  <a:gd name="T42" fmla="*/ 52 w 122"/>
                  <a:gd name="T43" fmla="*/ 21 h 57"/>
                  <a:gd name="T44" fmla="*/ 51 w 122"/>
                  <a:gd name="T45" fmla="*/ 20 h 57"/>
                  <a:gd name="T46" fmla="*/ 47 w 122"/>
                  <a:gd name="T47" fmla="*/ 19 h 57"/>
                  <a:gd name="T48" fmla="*/ 46 w 122"/>
                  <a:gd name="T49" fmla="*/ 18 h 57"/>
                  <a:gd name="T50" fmla="*/ 43 w 122"/>
                  <a:gd name="T51" fmla="*/ 17 h 57"/>
                  <a:gd name="T52" fmla="*/ 41 w 122"/>
                  <a:gd name="T53" fmla="*/ 16 h 57"/>
                  <a:gd name="T54" fmla="*/ 38 w 122"/>
                  <a:gd name="T55" fmla="*/ 14 h 57"/>
                  <a:gd name="T56" fmla="*/ 37 w 122"/>
                  <a:gd name="T57" fmla="*/ 13 h 57"/>
                  <a:gd name="T58" fmla="*/ 34 w 122"/>
                  <a:gd name="T59" fmla="*/ 10 h 57"/>
                  <a:gd name="T60" fmla="*/ 33 w 122"/>
                  <a:gd name="T61" fmla="*/ 9 h 57"/>
                  <a:gd name="T62" fmla="*/ 30 w 122"/>
                  <a:gd name="T63" fmla="*/ 5 h 57"/>
                  <a:gd name="T64" fmla="*/ 7 w 122"/>
                  <a:gd name="T65" fmla="*/ 0 h 57"/>
                  <a:gd name="T66" fmla="*/ 0 w 122"/>
                  <a:gd name="T67" fmla="*/ 23 h 57"/>
                  <a:gd name="T68" fmla="*/ 19 w 122"/>
                  <a:gd name="T69" fmla="*/ 43 h 57"/>
                  <a:gd name="T70" fmla="*/ 45 w 122"/>
                  <a:gd name="T71" fmla="*/ 54 h 57"/>
                  <a:gd name="T72" fmla="*/ 53 w 122"/>
                  <a:gd name="T73" fmla="*/ 56 h 57"/>
                  <a:gd name="T74" fmla="*/ 56 w 122"/>
                  <a:gd name="T75" fmla="*/ 56 h 57"/>
                  <a:gd name="T76" fmla="*/ 61 w 122"/>
                  <a:gd name="T77" fmla="*/ 57 h 57"/>
                  <a:gd name="T78" fmla="*/ 66 w 122"/>
                  <a:gd name="T79" fmla="*/ 56 h 57"/>
                  <a:gd name="T80" fmla="*/ 68 w 122"/>
                  <a:gd name="T81" fmla="*/ 56 h 57"/>
                  <a:gd name="T82" fmla="*/ 75 w 122"/>
                  <a:gd name="T83" fmla="*/ 56 h 57"/>
                  <a:gd name="T84" fmla="*/ 102 w 122"/>
                  <a:gd name="T85" fmla="*/ 45 h 57"/>
                  <a:gd name="T86" fmla="*/ 122 w 122"/>
                  <a:gd name="T87" fmla="*/ 26 h 57"/>
                  <a:gd name="T88" fmla="*/ 107 w 122"/>
                  <a:gd name="T89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2" h="57">
                    <a:moveTo>
                      <a:pt x="107" y="29"/>
                    </a:moveTo>
                    <a:cubicBezTo>
                      <a:pt x="99" y="31"/>
                      <a:pt x="99" y="31"/>
                      <a:pt x="99" y="31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9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0" y="11"/>
                      <a:pt x="89" y="12"/>
                      <a:pt x="88" y="13"/>
                    </a:cubicBezTo>
                    <a:cubicBezTo>
                      <a:pt x="88" y="13"/>
                      <a:pt x="87" y="13"/>
                      <a:pt x="87" y="13"/>
                    </a:cubicBezTo>
                    <a:cubicBezTo>
                      <a:pt x="86" y="14"/>
                      <a:pt x="86" y="15"/>
                      <a:pt x="85" y="15"/>
                    </a:cubicBezTo>
                    <a:cubicBezTo>
                      <a:pt x="84" y="15"/>
                      <a:pt x="84" y="16"/>
                      <a:pt x="84" y="16"/>
                    </a:cubicBezTo>
                    <a:cubicBezTo>
                      <a:pt x="83" y="16"/>
                      <a:pt x="82" y="17"/>
                      <a:pt x="81" y="17"/>
                    </a:cubicBezTo>
                    <a:cubicBezTo>
                      <a:pt x="81" y="18"/>
                      <a:pt x="80" y="18"/>
                      <a:pt x="80" y="18"/>
                    </a:cubicBezTo>
                    <a:cubicBezTo>
                      <a:pt x="79" y="18"/>
                      <a:pt x="78" y="19"/>
                      <a:pt x="77" y="19"/>
                    </a:cubicBezTo>
                    <a:cubicBezTo>
                      <a:pt x="77" y="19"/>
                      <a:pt x="76" y="20"/>
                      <a:pt x="75" y="20"/>
                    </a:cubicBezTo>
                    <a:cubicBezTo>
                      <a:pt x="74" y="20"/>
                      <a:pt x="74" y="20"/>
                      <a:pt x="73" y="20"/>
                    </a:cubicBezTo>
                    <a:cubicBezTo>
                      <a:pt x="72" y="21"/>
                      <a:pt x="70" y="21"/>
                      <a:pt x="69" y="21"/>
                    </a:cubicBezTo>
                    <a:cubicBezTo>
                      <a:pt x="67" y="22"/>
                      <a:pt x="65" y="22"/>
                      <a:pt x="64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2" y="22"/>
                    </a:cubicBezTo>
                    <a:cubicBezTo>
                      <a:pt x="61" y="22"/>
                      <a:pt x="59" y="22"/>
                      <a:pt x="57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5" y="21"/>
                      <a:pt x="54" y="21"/>
                      <a:pt x="52" y="21"/>
                    </a:cubicBezTo>
                    <a:cubicBezTo>
                      <a:pt x="52" y="20"/>
                      <a:pt x="51" y="20"/>
                      <a:pt x="51" y="20"/>
                    </a:cubicBezTo>
                    <a:cubicBezTo>
                      <a:pt x="50" y="20"/>
                      <a:pt x="48" y="19"/>
                      <a:pt x="47" y="19"/>
                    </a:cubicBezTo>
                    <a:cubicBezTo>
                      <a:pt x="47" y="19"/>
                      <a:pt x="46" y="18"/>
                      <a:pt x="46" y="18"/>
                    </a:cubicBezTo>
                    <a:cubicBezTo>
                      <a:pt x="45" y="18"/>
                      <a:pt x="44" y="17"/>
                      <a:pt x="43" y="17"/>
                    </a:cubicBezTo>
                    <a:cubicBezTo>
                      <a:pt x="42" y="16"/>
                      <a:pt x="42" y="16"/>
                      <a:pt x="41" y="16"/>
                    </a:cubicBezTo>
                    <a:cubicBezTo>
                      <a:pt x="40" y="15"/>
                      <a:pt x="39" y="14"/>
                      <a:pt x="38" y="14"/>
                    </a:cubicBezTo>
                    <a:cubicBezTo>
                      <a:pt x="38" y="13"/>
                      <a:pt x="37" y="13"/>
                      <a:pt x="37" y="13"/>
                    </a:cubicBezTo>
                    <a:cubicBezTo>
                      <a:pt x="36" y="12"/>
                      <a:pt x="35" y="11"/>
                      <a:pt x="34" y="10"/>
                    </a:cubicBezTo>
                    <a:cubicBezTo>
                      <a:pt x="34" y="10"/>
                      <a:pt x="33" y="9"/>
                      <a:pt x="33" y="9"/>
                    </a:cubicBezTo>
                    <a:cubicBezTo>
                      <a:pt x="32" y="8"/>
                      <a:pt x="31" y="6"/>
                      <a:pt x="30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" y="30"/>
                      <a:pt x="11" y="37"/>
                      <a:pt x="19" y="43"/>
                    </a:cubicBezTo>
                    <a:cubicBezTo>
                      <a:pt x="27" y="48"/>
                      <a:pt x="35" y="52"/>
                      <a:pt x="45" y="54"/>
                    </a:cubicBezTo>
                    <a:cubicBezTo>
                      <a:pt x="48" y="55"/>
                      <a:pt x="50" y="56"/>
                      <a:pt x="53" y="56"/>
                    </a:cubicBezTo>
                    <a:cubicBezTo>
                      <a:pt x="54" y="56"/>
                      <a:pt x="55" y="56"/>
                      <a:pt x="56" y="56"/>
                    </a:cubicBezTo>
                    <a:cubicBezTo>
                      <a:pt x="57" y="56"/>
                      <a:pt x="59" y="56"/>
                      <a:pt x="61" y="57"/>
                    </a:cubicBezTo>
                    <a:cubicBezTo>
                      <a:pt x="63" y="57"/>
                      <a:pt x="64" y="57"/>
                      <a:pt x="66" y="56"/>
                    </a:cubicBezTo>
                    <a:cubicBezTo>
                      <a:pt x="66" y="56"/>
                      <a:pt x="67" y="56"/>
                      <a:pt x="68" y="56"/>
                    </a:cubicBezTo>
                    <a:cubicBezTo>
                      <a:pt x="70" y="56"/>
                      <a:pt x="72" y="56"/>
                      <a:pt x="75" y="56"/>
                    </a:cubicBezTo>
                    <a:cubicBezTo>
                      <a:pt x="85" y="54"/>
                      <a:pt x="94" y="50"/>
                      <a:pt x="102" y="45"/>
                    </a:cubicBezTo>
                    <a:cubicBezTo>
                      <a:pt x="110" y="40"/>
                      <a:pt x="117" y="34"/>
                      <a:pt x="122" y="26"/>
                    </a:cubicBezTo>
                    <a:lnTo>
                      <a:pt x="107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4208463" y="3989387"/>
                <a:ext cx="101600" cy="173038"/>
              </a:xfrm>
              <a:custGeom>
                <a:avLst/>
                <a:gdLst>
                  <a:gd name="T0" fmla="*/ 65 w 67"/>
                  <a:gd name="T1" fmla="*/ 63 h 113"/>
                  <a:gd name="T2" fmla="*/ 55 w 67"/>
                  <a:gd name="T3" fmla="*/ 35 h 113"/>
                  <a:gd name="T4" fmla="*/ 35 w 67"/>
                  <a:gd name="T5" fmla="*/ 14 h 113"/>
                  <a:gd name="T6" fmla="*/ 9 w 67"/>
                  <a:gd name="T7" fmla="*/ 2 h 113"/>
                  <a:gd name="T8" fmla="*/ 1 w 67"/>
                  <a:gd name="T9" fmla="*/ 0 h 113"/>
                  <a:gd name="T10" fmla="*/ 0 w 67"/>
                  <a:gd name="T11" fmla="*/ 0 h 113"/>
                  <a:gd name="T12" fmla="*/ 0 w 67"/>
                  <a:gd name="T13" fmla="*/ 0 h 113"/>
                  <a:gd name="T14" fmla="*/ 10 w 67"/>
                  <a:gd name="T15" fmla="*/ 12 h 113"/>
                  <a:gd name="T16" fmla="*/ 16 w 67"/>
                  <a:gd name="T17" fmla="*/ 18 h 113"/>
                  <a:gd name="T18" fmla="*/ 10 w 67"/>
                  <a:gd name="T19" fmla="*/ 25 h 113"/>
                  <a:gd name="T20" fmla="*/ 0 w 67"/>
                  <a:gd name="T21" fmla="*/ 35 h 113"/>
                  <a:gd name="T22" fmla="*/ 31 w 67"/>
                  <a:gd name="T23" fmla="*/ 68 h 113"/>
                  <a:gd name="T24" fmla="*/ 28 w 67"/>
                  <a:gd name="T25" fmla="*/ 91 h 113"/>
                  <a:gd name="T26" fmla="*/ 34 w 67"/>
                  <a:gd name="T27" fmla="*/ 113 h 113"/>
                  <a:gd name="T28" fmla="*/ 58 w 67"/>
                  <a:gd name="T29" fmla="*/ 109 h 113"/>
                  <a:gd name="T30" fmla="*/ 64 w 67"/>
                  <a:gd name="T31" fmla="*/ 92 h 113"/>
                  <a:gd name="T32" fmla="*/ 65 w 67"/>
                  <a:gd name="T33" fmla="*/ 6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113">
                    <a:moveTo>
                      <a:pt x="65" y="63"/>
                    </a:moveTo>
                    <a:cubicBezTo>
                      <a:pt x="64" y="53"/>
                      <a:pt x="60" y="43"/>
                      <a:pt x="55" y="35"/>
                    </a:cubicBezTo>
                    <a:cubicBezTo>
                      <a:pt x="50" y="27"/>
                      <a:pt x="43" y="20"/>
                      <a:pt x="35" y="14"/>
                    </a:cubicBezTo>
                    <a:cubicBezTo>
                      <a:pt x="27" y="8"/>
                      <a:pt x="18" y="4"/>
                      <a:pt x="9" y="2"/>
                    </a:cubicBezTo>
                    <a:cubicBezTo>
                      <a:pt x="6" y="1"/>
                      <a:pt x="3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6" y="39"/>
                      <a:pt x="28" y="51"/>
                      <a:pt x="31" y="68"/>
                    </a:cubicBezTo>
                    <a:cubicBezTo>
                      <a:pt x="33" y="76"/>
                      <a:pt x="31" y="84"/>
                      <a:pt x="28" y="91"/>
                    </a:cubicBezTo>
                    <a:cubicBezTo>
                      <a:pt x="34" y="113"/>
                      <a:pt x="34" y="113"/>
                      <a:pt x="34" y="113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61" y="103"/>
                      <a:pt x="63" y="98"/>
                      <a:pt x="64" y="92"/>
                    </a:cubicBezTo>
                    <a:cubicBezTo>
                      <a:pt x="67" y="83"/>
                      <a:pt x="67" y="73"/>
                      <a:pt x="6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65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1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6998278" y="5376053"/>
              <a:ext cx="458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65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03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5801182" y="5343125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60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79" name="TextBox 103"/>
          <p:cNvSpPr txBox="1"/>
          <p:nvPr/>
        </p:nvSpPr>
        <p:spPr>
          <a:xfrm>
            <a:off x="8438621" y="3957189"/>
            <a:ext cx="186977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6061" rtl="0" eaLnBrk="1" fontAlgn="auto" latinLnBrk="0" hangingPunct="1">
              <a:lnSpc>
                <a:spcPts val="1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您的内容打在这里，或复制文本后在此选择粘贴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0" name="TextBox 103"/>
          <p:cNvSpPr txBox="1"/>
          <p:nvPr/>
        </p:nvSpPr>
        <p:spPr>
          <a:xfrm>
            <a:off x="8189615" y="1595156"/>
            <a:ext cx="186977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6061" rtl="0" eaLnBrk="1" fontAlgn="auto" latinLnBrk="0" hangingPunct="1">
              <a:lnSpc>
                <a:spcPts val="1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您的内容打在这里，或复制文本后在此选择粘贴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1" name="TextBox 103"/>
          <p:cNvSpPr txBox="1"/>
          <p:nvPr/>
        </p:nvSpPr>
        <p:spPr>
          <a:xfrm>
            <a:off x="1966519" y="2296709"/>
            <a:ext cx="186977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6061" rtl="0" eaLnBrk="1" fontAlgn="auto" latinLnBrk="0" hangingPunct="1">
              <a:lnSpc>
                <a:spcPts val="1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您的内容打在这里，或复制文本后在此选择粘贴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2" name="TextBox 103"/>
          <p:cNvSpPr txBox="1"/>
          <p:nvPr/>
        </p:nvSpPr>
        <p:spPr>
          <a:xfrm>
            <a:off x="1879080" y="4157244"/>
            <a:ext cx="186977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6061" rtl="0" eaLnBrk="1" fontAlgn="auto" latinLnBrk="0" hangingPunct="1">
              <a:lnSpc>
                <a:spcPts val="1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您的内容打在这里，或复制文本后在此选择粘贴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3" name="TextBox 103"/>
          <p:cNvSpPr txBox="1"/>
          <p:nvPr/>
        </p:nvSpPr>
        <p:spPr>
          <a:xfrm>
            <a:off x="8168233" y="5384853"/>
            <a:ext cx="186977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6061" rtl="0" eaLnBrk="1" fontAlgn="auto" latinLnBrk="0" hangingPunct="1">
              <a:lnSpc>
                <a:spcPts val="1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您的内容打在这里，或复制文本后在此选择粘贴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164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15984" y="5117073"/>
            <a:ext cx="1274489" cy="951926"/>
            <a:chOff x="5615984" y="5117073"/>
            <a:chExt cx="1274489" cy="95192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615984" y="5117073"/>
              <a:ext cx="1274489" cy="195924"/>
            </a:xfrm>
            <a:prstGeom prst="rect">
              <a:avLst/>
            </a:prstGeom>
            <a:gradFill flip="none" rotWithShape="1">
              <a:gsLst>
                <a:gs pos="0">
                  <a:srgbClr val="FAB710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19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657129" y="5323506"/>
              <a:ext cx="1203957" cy="745493"/>
            </a:xfrm>
            <a:custGeom>
              <a:avLst/>
              <a:gdLst>
                <a:gd name="T0" fmla="*/ 1117 w 1229"/>
                <a:gd name="T1" fmla="*/ 761 h 761"/>
                <a:gd name="T2" fmla="*/ 129 w 1229"/>
                <a:gd name="T3" fmla="*/ 761 h 761"/>
                <a:gd name="T4" fmla="*/ 0 w 1229"/>
                <a:gd name="T5" fmla="*/ 0 h 761"/>
                <a:gd name="T6" fmla="*/ 1229 w 1229"/>
                <a:gd name="T7" fmla="*/ 0 h 761"/>
                <a:gd name="T8" fmla="*/ 1117 w 1229"/>
                <a:gd name="T9" fmla="*/ 76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9" h="761">
                  <a:moveTo>
                    <a:pt x="1117" y="761"/>
                  </a:moveTo>
                  <a:lnTo>
                    <a:pt x="129" y="761"/>
                  </a:lnTo>
                  <a:lnTo>
                    <a:pt x="0" y="0"/>
                  </a:lnTo>
                  <a:lnTo>
                    <a:pt x="1229" y="0"/>
                  </a:lnTo>
                  <a:lnTo>
                    <a:pt x="1117" y="76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/>
                </a:gs>
              </a:gsLst>
              <a:lin ang="19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78407" y="1831418"/>
            <a:ext cx="1445924" cy="1443964"/>
            <a:chOff x="4778407" y="1831418"/>
            <a:chExt cx="1445924" cy="1443964"/>
          </a:xfrm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778407" y="1831418"/>
              <a:ext cx="1445924" cy="1443964"/>
            </a:xfrm>
            <a:custGeom>
              <a:avLst/>
              <a:gdLst>
                <a:gd name="T0" fmla="*/ 579 w 879"/>
                <a:gd name="T1" fmla="*/ 0 h 879"/>
                <a:gd name="T2" fmla="*/ 615 w 879"/>
                <a:gd name="T3" fmla="*/ 2 h 879"/>
                <a:gd name="T4" fmla="*/ 752 w 879"/>
                <a:gd name="T5" fmla="*/ 47 h 879"/>
                <a:gd name="T6" fmla="*/ 841 w 879"/>
                <a:gd name="T7" fmla="*/ 150 h 879"/>
                <a:gd name="T8" fmla="*/ 877 w 879"/>
                <a:gd name="T9" fmla="*/ 277 h 879"/>
                <a:gd name="T10" fmla="*/ 879 w 879"/>
                <a:gd name="T11" fmla="*/ 300 h 879"/>
                <a:gd name="T12" fmla="*/ 878 w 879"/>
                <a:gd name="T13" fmla="*/ 879 h 879"/>
                <a:gd name="T14" fmla="*/ 300 w 879"/>
                <a:gd name="T15" fmla="*/ 879 h 879"/>
                <a:gd name="T16" fmla="*/ 276 w 879"/>
                <a:gd name="T17" fmla="*/ 877 h 879"/>
                <a:gd name="T18" fmla="*/ 150 w 879"/>
                <a:gd name="T19" fmla="*/ 841 h 879"/>
                <a:gd name="T20" fmla="*/ 47 w 879"/>
                <a:gd name="T21" fmla="*/ 752 h 879"/>
                <a:gd name="T22" fmla="*/ 1 w 879"/>
                <a:gd name="T23" fmla="*/ 615 h 879"/>
                <a:gd name="T24" fmla="*/ 0 w 879"/>
                <a:gd name="T25" fmla="*/ 579 h 879"/>
                <a:gd name="T26" fmla="*/ 0 w 879"/>
                <a:gd name="T27" fmla="*/ 0 h 879"/>
                <a:gd name="T28" fmla="*/ 579 w 879"/>
                <a:gd name="T29" fmla="*/ 0 h 879"/>
                <a:gd name="T30" fmla="*/ 850 w 879"/>
                <a:gd name="T31" fmla="*/ 307 h 879"/>
                <a:gd name="T32" fmla="*/ 848 w 879"/>
                <a:gd name="T33" fmla="*/ 286 h 879"/>
                <a:gd name="T34" fmla="*/ 815 w 879"/>
                <a:gd name="T35" fmla="*/ 168 h 879"/>
                <a:gd name="T36" fmla="*/ 732 w 879"/>
                <a:gd name="T37" fmla="*/ 72 h 879"/>
                <a:gd name="T38" fmla="*/ 605 w 879"/>
                <a:gd name="T39" fmla="*/ 30 h 879"/>
                <a:gd name="T40" fmla="*/ 572 w 879"/>
                <a:gd name="T41" fmla="*/ 29 h 879"/>
                <a:gd name="T42" fmla="*/ 28 w 879"/>
                <a:gd name="T43" fmla="*/ 29 h 879"/>
                <a:gd name="T44" fmla="*/ 28 w 879"/>
                <a:gd name="T45" fmla="*/ 572 h 879"/>
                <a:gd name="T46" fmla="*/ 30 w 879"/>
                <a:gd name="T47" fmla="*/ 605 h 879"/>
                <a:gd name="T48" fmla="*/ 72 w 879"/>
                <a:gd name="T49" fmla="*/ 733 h 879"/>
                <a:gd name="T50" fmla="*/ 168 w 879"/>
                <a:gd name="T51" fmla="*/ 815 h 879"/>
                <a:gd name="T52" fmla="*/ 285 w 879"/>
                <a:gd name="T53" fmla="*/ 849 h 879"/>
                <a:gd name="T54" fmla="*/ 307 w 879"/>
                <a:gd name="T55" fmla="*/ 850 h 879"/>
                <a:gd name="T56" fmla="*/ 850 w 879"/>
                <a:gd name="T57" fmla="*/ 850 h 879"/>
                <a:gd name="T58" fmla="*/ 850 w 879"/>
                <a:gd name="T59" fmla="*/ 307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9" h="879">
                  <a:moveTo>
                    <a:pt x="579" y="0"/>
                  </a:moveTo>
                  <a:cubicBezTo>
                    <a:pt x="591" y="0"/>
                    <a:pt x="603" y="1"/>
                    <a:pt x="615" y="2"/>
                  </a:cubicBezTo>
                  <a:cubicBezTo>
                    <a:pt x="668" y="6"/>
                    <a:pt x="714" y="21"/>
                    <a:pt x="752" y="47"/>
                  </a:cubicBezTo>
                  <a:cubicBezTo>
                    <a:pt x="789" y="72"/>
                    <a:pt x="819" y="107"/>
                    <a:pt x="841" y="150"/>
                  </a:cubicBezTo>
                  <a:cubicBezTo>
                    <a:pt x="866" y="200"/>
                    <a:pt x="874" y="251"/>
                    <a:pt x="877" y="277"/>
                  </a:cubicBezTo>
                  <a:cubicBezTo>
                    <a:pt x="878" y="291"/>
                    <a:pt x="879" y="300"/>
                    <a:pt x="879" y="300"/>
                  </a:cubicBezTo>
                  <a:cubicBezTo>
                    <a:pt x="878" y="879"/>
                    <a:pt x="878" y="879"/>
                    <a:pt x="878" y="879"/>
                  </a:cubicBezTo>
                  <a:cubicBezTo>
                    <a:pt x="300" y="879"/>
                    <a:pt x="300" y="879"/>
                    <a:pt x="300" y="879"/>
                  </a:cubicBezTo>
                  <a:cubicBezTo>
                    <a:pt x="300" y="879"/>
                    <a:pt x="291" y="879"/>
                    <a:pt x="276" y="877"/>
                  </a:cubicBezTo>
                  <a:cubicBezTo>
                    <a:pt x="250" y="875"/>
                    <a:pt x="200" y="866"/>
                    <a:pt x="150" y="841"/>
                  </a:cubicBezTo>
                  <a:cubicBezTo>
                    <a:pt x="106" y="820"/>
                    <a:pt x="72" y="790"/>
                    <a:pt x="47" y="752"/>
                  </a:cubicBezTo>
                  <a:cubicBezTo>
                    <a:pt x="21" y="714"/>
                    <a:pt x="6" y="668"/>
                    <a:pt x="1" y="615"/>
                  </a:cubicBezTo>
                  <a:cubicBezTo>
                    <a:pt x="0" y="603"/>
                    <a:pt x="0" y="591"/>
                    <a:pt x="0" y="57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79" y="0"/>
                  </a:lnTo>
                  <a:close/>
                  <a:moveTo>
                    <a:pt x="850" y="307"/>
                  </a:moveTo>
                  <a:cubicBezTo>
                    <a:pt x="850" y="307"/>
                    <a:pt x="850" y="299"/>
                    <a:pt x="848" y="286"/>
                  </a:cubicBezTo>
                  <a:cubicBezTo>
                    <a:pt x="846" y="262"/>
                    <a:pt x="838" y="214"/>
                    <a:pt x="815" y="168"/>
                  </a:cubicBezTo>
                  <a:cubicBezTo>
                    <a:pt x="795" y="127"/>
                    <a:pt x="767" y="95"/>
                    <a:pt x="732" y="72"/>
                  </a:cubicBezTo>
                  <a:cubicBezTo>
                    <a:pt x="697" y="49"/>
                    <a:pt x="654" y="34"/>
                    <a:pt x="605" y="30"/>
                  </a:cubicBezTo>
                  <a:cubicBezTo>
                    <a:pt x="594" y="29"/>
                    <a:pt x="583" y="29"/>
                    <a:pt x="572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72"/>
                    <a:pt x="28" y="572"/>
                    <a:pt x="28" y="572"/>
                  </a:cubicBezTo>
                  <a:cubicBezTo>
                    <a:pt x="28" y="583"/>
                    <a:pt x="29" y="594"/>
                    <a:pt x="30" y="605"/>
                  </a:cubicBezTo>
                  <a:cubicBezTo>
                    <a:pt x="34" y="655"/>
                    <a:pt x="48" y="697"/>
                    <a:pt x="72" y="733"/>
                  </a:cubicBezTo>
                  <a:cubicBezTo>
                    <a:pt x="95" y="767"/>
                    <a:pt x="127" y="795"/>
                    <a:pt x="168" y="815"/>
                  </a:cubicBezTo>
                  <a:cubicBezTo>
                    <a:pt x="214" y="839"/>
                    <a:pt x="261" y="846"/>
                    <a:pt x="285" y="849"/>
                  </a:cubicBezTo>
                  <a:cubicBezTo>
                    <a:pt x="299" y="850"/>
                    <a:pt x="307" y="850"/>
                    <a:pt x="307" y="850"/>
                  </a:cubicBezTo>
                  <a:cubicBezTo>
                    <a:pt x="850" y="850"/>
                    <a:pt x="850" y="850"/>
                    <a:pt x="850" y="850"/>
                  </a:cubicBezTo>
                  <a:lnTo>
                    <a:pt x="850" y="30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/>
                </a:gs>
              </a:gsLst>
              <a:lin ang="5400000" scaled="0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849919" y="1903910"/>
              <a:ext cx="1301919" cy="1298980"/>
            </a:xfrm>
            <a:custGeom>
              <a:avLst/>
              <a:gdLst>
                <a:gd name="T0" fmla="*/ 522 w 792"/>
                <a:gd name="T1" fmla="*/ 0 h 791"/>
                <a:gd name="T2" fmla="*/ 554 w 792"/>
                <a:gd name="T3" fmla="*/ 1 h 791"/>
                <a:gd name="T4" fmla="*/ 678 w 792"/>
                <a:gd name="T5" fmla="*/ 42 h 791"/>
                <a:gd name="T6" fmla="*/ 758 w 792"/>
                <a:gd name="T7" fmla="*/ 135 h 791"/>
                <a:gd name="T8" fmla="*/ 790 w 792"/>
                <a:gd name="T9" fmla="*/ 249 h 791"/>
                <a:gd name="T10" fmla="*/ 792 w 792"/>
                <a:gd name="T11" fmla="*/ 270 h 791"/>
                <a:gd name="T12" fmla="*/ 792 w 792"/>
                <a:gd name="T13" fmla="*/ 791 h 791"/>
                <a:gd name="T14" fmla="*/ 271 w 792"/>
                <a:gd name="T15" fmla="*/ 791 h 791"/>
                <a:gd name="T16" fmla="*/ 249 w 792"/>
                <a:gd name="T17" fmla="*/ 790 h 791"/>
                <a:gd name="T18" fmla="*/ 136 w 792"/>
                <a:gd name="T19" fmla="*/ 757 h 791"/>
                <a:gd name="T20" fmla="*/ 43 w 792"/>
                <a:gd name="T21" fmla="*/ 677 h 791"/>
                <a:gd name="T22" fmla="*/ 2 w 792"/>
                <a:gd name="T23" fmla="*/ 553 h 791"/>
                <a:gd name="T24" fmla="*/ 0 w 792"/>
                <a:gd name="T25" fmla="*/ 521 h 791"/>
                <a:gd name="T26" fmla="*/ 0 w 792"/>
                <a:gd name="T27" fmla="*/ 0 h 791"/>
                <a:gd name="T28" fmla="*/ 522 w 792"/>
                <a:gd name="T29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2" h="791">
                  <a:moveTo>
                    <a:pt x="522" y="0"/>
                  </a:moveTo>
                  <a:cubicBezTo>
                    <a:pt x="533" y="0"/>
                    <a:pt x="544" y="0"/>
                    <a:pt x="554" y="1"/>
                  </a:cubicBezTo>
                  <a:cubicBezTo>
                    <a:pt x="602" y="5"/>
                    <a:pt x="643" y="19"/>
                    <a:pt x="678" y="42"/>
                  </a:cubicBezTo>
                  <a:cubicBezTo>
                    <a:pt x="711" y="65"/>
                    <a:pt x="738" y="96"/>
                    <a:pt x="758" y="135"/>
                  </a:cubicBezTo>
                  <a:cubicBezTo>
                    <a:pt x="780" y="180"/>
                    <a:pt x="788" y="226"/>
                    <a:pt x="790" y="249"/>
                  </a:cubicBezTo>
                  <a:cubicBezTo>
                    <a:pt x="792" y="262"/>
                    <a:pt x="792" y="270"/>
                    <a:pt x="792" y="270"/>
                  </a:cubicBezTo>
                  <a:cubicBezTo>
                    <a:pt x="792" y="791"/>
                    <a:pt x="792" y="791"/>
                    <a:pt x="792" y="791"/>
                  </a:cubicBezTo>
                  <a:cubicBezTo>
                    <a:pt x="271" y="791"/>
                    <a:pt x="271" y="791"/>
                    <a:pt x="271" y="791"/>
                  </a:cubicBezTo>
                  <a:cubicBezTo>
                    <a:pt x="271" y="791"/>
                    <a:pt x="263" y="791"/>
                    <a:pt x="249" y="790"/>
                  </a:cubicBezTo>
                  <a:cubicBezTo>
                    <a:pt x="226" y="787"/>
                    <a:pt x="181" y="780"/>
                    <a:pt x="136" y="757"/>
                  </a:cubicBezTo>
                  <a:cubicBezTo>
                    <a:pt x="96" y="738"/>
                    <a:pt x="65" y="711"/>
                    <a:pt x="43" y="677"/>
                  </a:cubicBezTo>
                  <a:cubicBezTo>
                    <a:pt x="20" y="643"/>
                    <a:pt x="6" y="601"/>
                    <a:pt x="2" y="553"/>
                  </a:cubicBezTo>
                  <a:cubicBezTo>
                    <a:pt x="1" y="543"/>
                    <a:pt x="0" y="532"/>
                    <a:pt x="0" y="5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22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30"/>
            <p:cNvSpPr/>
            <p:nvPr/>
          </p:nvSpPr>
          <p:spPr>
            <a:xfrm>
              <a:off x="5247872" y="2053006"/>
              <a:ext cx="409257" cy="409289"/>
            </a:xfrm>
            <a:custGeom>
              <a:avLst/>
              <a:gdLst/>
              <a:ahLst/>
              <a:cxnLst/>
              <a:rect l="l" t="t" r="r" b="b"/>
              <a:pathLst>
                <a:path w="391854" h="391885">
                  <a:moveTo>
                    <a:pt x="195928" y="130628"/>
                  </a:moveTo>
                  <a:cubicBezTo>
                    <a:pt x="183798" y="130768"/>
                    <a:pt x="172824" y="133748"/>
                    <a:pt x="163009" y="139567"/>
                  </a:cubicBezTo>
                  <a:cubicBezTo>
                    <a:pt x="153193" y="145387"/>
                    <a:pt x="145376" y="153204"/>
                    <a:pt x="139557" y="163021"/>
                  </a:cubicBezTo>
                  <a:cubicBezTo>
                    <a:pt x="133738" y="172837"/>
                    <a:pt x="130759" y="183811"/>
                    <a:pt x="130619" y="195942"/>
                  </a:cubicBezTo>
                  <a:cubicBezTo>
                    <a:pt x="130759" y="208074"/>
                    <a:pt x="133738" y="219048"/>
                    <a:pt x="139557" y="228864"/>
                  </a:cubicBezTo>
                  <a:cubicBezTo>
                    <a:pt x="145376" y="238680"/>
                    <a:pt x="153193" y="246498"/>
                    <a:pt x="163009" y="252318"/>
                  </a:cubicBezTo>
                  <a:cubicBezTo>
                    <a:pt x="172824" y="258137"/>
                    <a:pt x="183798" y="261117"/>
                    <a:pt x="195928" y="261257"/>
                  </a:cubicBezTo>
                  <a:cubicBezTo>
                    <a:pt x="208059" y="261117"/>
                    <a:pt x="219032" y="258137"/>
                    <a:pt x="228847" y="252318"/>
                  </a:cubicBezTo>
                  <a:cubicBezTo>
                    <a:pt x="238663" y="246498"/>
                    <a:pt x="246480" y="238680"/>
                    <a:pt x="252299" y="228864"/>
                  </a:cubicBezTo>
                  <a:cubicBezTo>
                    <a:pt x="258118" y="219048"/>
                    <a:pt x="261097" y="208074"/>
                    <a:pt x="261237" y="195942"/>
                  </a:cubicBezTo>
                  <a:cubicBezTo>
                    <a:pt x="261097" y="183811"/>
                    <a:pt x="258118" y="172837"/>
                    <a:pt x="252299" y="163021"/>
                  </a:cubicBezTo>
                  <a:cubicBezTo>
                    <a:pt x="246480" y="153204"/>
                    <a:pt x="238663" y="145387"/>
                    <a:pt x="228847" y="139567"/>
                  </a:cubicBezTo>
                  <a:cubicBezTo>
                    <a:pt x="219032" y="133748"/>
                    <a:pt x="208059" y="130768"/>
                    <a:pt x="195928" y="130628"/>
                  </a:cubicBezTo>
                  <a:close/>
                  <a:moveTo>
                    <a:pt x="167610" y="0"/>
                  </a:moveTo>
                  <a:lnTo>
                    <a:pt x="224246" y="0"/>
                  </a:lnTo>
                  <a:cubicBezTo>
                    <a:pt x="226606" y="47"/>
                    <a:pt x="228647" y="781"/>
                    <a:pt x="230369" y="2200"/>
                  </a:cubicBezTo>
                  <a:cubicBezTo>
                    <a:pt x="232091" y="3619"/>
                    <a:pt x="233111" y="5437"/>
                    <a:pt x="233430" y="7654"/>
                  </a:cubicBezTo>
                  <a:lnTo>
                    <a:pt x="240573" y="54598"/>
                  </a:lnTo>
                  <a:cubicBezTo>
                    <a:pt x="248482" y="57107"/>
                    <a:pt x="256135" y="60254"/>
                    <a:pt x="263533" y="64038"/>
                  </a:cubicBezTo>
                  <a:lnTo>
                    <a:pt x="299760" y="36739"/>
                  </a:lnTo>
                  <a:cubicBezTo>
                    <a:pt x="300541" y="35973"/>
                    <a:pt x="301466" y="35399"/>
                    <a:pt x="302534" y="35017"/>
                  </a:cubicBezTo>
                  <a:cubicBezTo>
                    <a:pt x="303602" y="34634"/>
                    <a:pt x="304718" y="34443"/>
                    <a:pt x="305882" y="34443"/>
                  </a:cubicBezTo>
                  <a:cubicBezTo>
                    <a:pt x="307041" y="34453"/>
                    <a:pt x="308168" y="34687"/>
                    <a:pt x="309263" y="35144"/>
                  </a:cubicBezTo>
                  <a:cubicBezTo>
                    <a:pt x="310358" y="35601"/>
                    <a:pt x="311357" y="36218"/>
                    <a:pt x="312260" y="36994"/>
                  </a:cubicBezTo>
                  <a:cubicBezTo>
                    <a:pt x="319260" y="43330"/>
                    <a:pt x="326626" y="50240"/>
                    <a:pt x="334360" y="57724"/>
                  </a:cubicBezTo>
                  <a:cubicBezTo>
                    <a:pt x="342093" y="65208"/>
                    <a:pt x="348758" y="72755"/>
                    <a:pt x="354354" y="80367"/>
                  </a:cubicBezTo>
                  <a:cubicBezTo>
                    <a:pt x="354987" y="81143"/>
                    <a:pt x="355444" y="82014"/>
                    <a:pt x="355725" y="82982"/>
                  </a:cubicBezTo>
                  <a:cubicBezTo>
                    <a:pt x="356007" y="83949"/>
                    <a:pt x="356145" y="84949"/>
                    <a:pt x="356140" y="85980"/>
                  </a:cubicBezTo>
                  <a:cubicBezTo>
                    <a:pt x="356135" y="87117"/>
                    <a:pt x="355954" y="88159"/>
                    <a:pt x="355598" y="89105"/>
                  </a:cubicBezTo>
                  <a:cubicBezTo>
                    <a:pt x="355242" y="90051"/>
                    <a:pt x="354742" y="90965"/>
                    <a:pt x="354099" y="91848"/>
                  </a:cubicBezTo>
                  <a:cubicBezTo>
                    <a:pt x="349730" y="97689"/>
                    <a:pt x="345266" y="103483"/>
                    <a:pt x="340706" y="109229"/>
                  </a:cubicBezTo>
                  <a:cubicBezTo>
                    <a:pt x="336145" y="114975"/>
                    <a:pt x="331681" y="120832"/>
                    <a:pt x="327312" y="126801"/>
                  </a:cubicBezTo>
                  <a:cubicBezTo>
                    <a:pt x="331691" y="135008"/>
                    <a:pt x="335178" y="143342"/>
                    <a:pt x="337772" y="151804"/>
                  </a:cubicBezTo>
                  <a:lnTo>
                    <a:pt x="384458" y="158948"/>
                  </a:lnTo>
                  <a:cubicBezTo>
                    <a:pt x="386663" y="159394"/>
                    <a:pt x="388438" y="160479"/>
                    <a:pt x="389782" y="162201"/>
                  </a:cubicBezTo>
                  <a:cubicBezTo>
                    <a:pt x="391126" y="163923"/>
                    <a:pt x="391817" y="165900"/>
                    <a:pt x="391854" y="168133"/>
                  </a:cubicBezTo>
                  <a:lnTo>
                    <a:pt x="391854" y="224773"/>
                  </a:lnTo>
                  <a:cubicBezTo>
                    <a:pt x="391812" y="226782"/>
                    <a:pt x="391132" y="228695"/>
                    <a:pt x="389814" y="230513"/>
                  </a:cubicBezTo>
                  <a:cubicBezTo>
                    <a:pt x="388497" y="232331"/>
                    <a:pt x="386796" y="233479"/>
                    <a:pt x="384713" y="233957"/>
                  </a:cubicBezTo>
                  <a:lnTo>
                    <a:pt x="337517" y="241101"/>
                  </a:lnTo>
                  <a:cubicBezTo>
                    <a:pt x="336129" y="245178"/>
                    <a:pt x="334631" y="249143"/>
                    <a:pt x="333020" y="252997"/>
                  </a:cubicBezTo>
                  <a:cubicBezTo>
                    <a:pt x="331410" y="256850"/>
                    <a:pt x="329592" y="260624"/>
                    <a:pt x="327567" y="264318"/>
                  </a:cubicBezTo>
                  <a:cubicBezTo>
                    <a:pt x="331909" y="270537"/>
                    <a:pt x="336363" y="276533"/>
                    <a:pt x="340929" y="282305"/>
                  </a:cubicBezTo>
                  <a:cubicBezTo>
                    <a:pt x="345494" y="288078"/>
                    <a:pt x="350139" y="293818"/>
                    <a:pt x="354864" y="299527"/>
                  </a:cubicBezTo>
                  <a:cubicBezTo>
                    <a:pt x="355640" y="300430"/>
                    <a:pt x="356257" y="301430"/>
                    <a:pt x="356714" y="302525"/>
                  </a:cubicBezTo>
                  <a:cubicBezTo>
                    <a:pt x="357171" y="303620"/>
                    <a:pt x="357405" y="304746"/>
                    <a:pt x="357416" y="305905"/>
                  </a:cubicBezTo>
                  <a:cubicBezTo>
                    <a:pt x="357416" y="307043"/>
                    <a:pt x="357224" y="308084"/>
                    <a:pt x="356842" y="309031"/>
                  </a:cubicBezTo>
                  <a:cubicBezTo>
                    <a:pt x="356459" y="309977"/>
                    <a:pt x="355885" y="310891"/>
                    <a:pt x="355119" y="311773"/>
                  </a:cubicBezTo>
                  <a:cubicBezTo>
                    <a:pt x="352745" y="314907"/>
                    <a:pt x="348225" y="320064"/>
                    <a:pt x="341561" y="327242"/>
                  </a:cubicBezTo>
                  <a:cubicBezTo>
                    <a:pt x="334896" y="334420"/>
                    <a:pt x="328090" y="341145"/>
                    <a:pt x="321142" y="347416"/>
                  </a:cubicBezTo>
                  <a:cubicBezTo>
                    <a:pt x="314194" y="353688"/>
                    <a:pt x="309108" y="357030"/>
                    <a:pt x="305882" y="357442"/>
                  </a:cubicBezTo>
                  <a:cubicBezTo>
                    <a:pt x="304729" y="357426"/>
                    <a:pt x="303592" y="357203"/>
                    <a:pt x="302470" y="356772"/>
                  </a:cubicBezTo>
                  <a:cubicBezTo>
                    <a:pt x="301349" y="356342"/>
                    <a:pt x="300275" y="355800"/>
                    <a:pt x="299249" y="355146"/>
                  </a:cubicBezTo>
                  <a:lnTo>
                    <a:pt x="264044" y="327592"/>
                  </a:lnTo>
                  <a:cubicBezTo>
                    <a:pt x="260334" y="329510"/>
                    <a:pt x="256528" y="331286"/>
                    <a:pt x="252627" y="332917"/>
                  </a:cubicBezTo>
                  <a:cubicBezTo>
                    <a:pt x="248726" y="334549"/>
                    <a:pt x="244793" y="336006"/>
                    <a:pt x="240828" y="337287"/>
                  </a:cubicBezTo>
                  <a:cubicBezTo>
                    <a:pt x="239994" y="345116"/>
                    <a:pt x="239048" y="353057"/>
                    <a:pt x="237990" y="361110"/>
                  </a:cubicBezTo>
                  <a:cubicBezTo>
                    <a:pt x="236932" y="369162"/>
                    <a:pt x="235412" y="377040"/>
                    <a:pt x="233430" y="384742"/>
                  </a:cubicBezTo>
                  <a:cubicBezTo>
                    <a:pt x="232888" y="386825"/>
                    <a:pt x="231804" y="388526"/>
                    <a:pt x="230177" y="389844"/>
                  </a:cubicBezTo>
                  <a:cubicBezTo>
                    <a:pt x="228551" y="391162"/>
                    <a:pt x="226574" y="391843"/>
                    <a:pt x="224246" y="391885"/>
                  </a:cubicBezTo>
                  <a:lnTo>
                    <a:pt x="167610" y="391885"/>
                  </a:lnTo>
                  <a:cubicBezTo>
                    <a:pt x="165251" y="391837"/>
                    <a:pt x="163210" y="391104"/>
                    <a:pt x="161488" y="389685"/>
                  </a:cubicBezTo>
                  <a:cubicBezTo>
                    <a:pt x="159766" y="388266"/>
                    <a:pt x="158745" y="386448"/>
                    <a:pt x="158426" y="384231"/>
                  </a:cubicBezTo>
                  <a:lnTo>
                    <a:pt x="151283" y="337287"/>
                  </a:lnTo>
                  <a:cubicBezTo>
                    <a:pt x="143375" y="334778"/>
                    <a:pt x="135721" y="331631"/>
                    <a:pt x="128323" y="327847"/>
                  </a:cubicBezTo>
                  <a:lnTo>
                    <a:pt x="92352" y="355146"/>
                  </a:lnTo>
                  <a:cubicBezTo>
                    <a:pt x="91448" y="355911"/>
                    <a:pt x="90449" y="356485"/>
                    <a:pt x="89354" y="356868"/>
                  </a:cubicBezTo>
                  <a:cubicBezTo>
                    <a:pt x="88259" y="357251"/>
                    <a:pt x="87132" y="357442"/>
                    <a:pt x="85974" y="357442"/>
                  </a:cubicBezTo>
                  <a:cubicBezTo>
                    <a:pt x="84815" y="357437"/>
                    <a:pt x="83688" y="357192"/>
                    <a:pt x="82594" y="356709"/>
                  </a:cubicBezTo>
                  <a:cubicBezTo>
                    <a:pt x="81499" y="356225"/>
                    <a:pt x="80499" y="355534"/>
                    <a:pt x="79596" y="354636"/>
                  </a:cubicBezTo>
                  <a:cubicBezTo>
                    <a:pt x="72596" y="348417"/>
                    <a:pt x="65230" y="341592"/>
                    <a:pt x="57497" y="334161"/>
                  </a:cubicBezTo>
                  <a:cubicBezTo>
                    <a:pt x="49763" y="326730"/>
                    <a:pt x="43099" y="319268"/>
                    <a:pt x="37502" y="311773"/>
                  </a:cubicBezTo>
                  <a:cubicBezTo>
                    <a:pt x="36269" y="309945"/>
                    <a:pt x="35674" y="307989"/>
                    <a:pt x="35716" y="305905"/>
                  </a:cubicBezTo>
                  <a:cubicBezTo>
                    <a:pt x="35722" y="304768"/>
                    <a:pt x="35902" y="303726"/>
                    <a:pt x="36258" y="302780"/>
                  </a:cubicBezTo>
                  <a:cubicBezTo>
                    <a:pt x="36614" y="301834"/>
                    <a:pt x="37114" y="300919"/>
                    <a:pt x="37757" y="300037"/>
                  </a:cubicBezTo>
                  <a:cubicBezTo>
                    <a:pt x="42126" y="294196"/>
                    <a:pt x="46590" y="288402"/>
                    <a:pt x="51151" y="282656"/>
                  </a:cubicBezTo>
                  <a:cubicBezTo>
                    <a:pt x="55711" y="276910"/>
                    <a:pt x="60175" y="271053"/>
                    <a:pt x="64544" y="265084"/>
                  </a:cubicBezTo>
                  <a:cubicBezTo>
                    <a:pt x="60165" y="256919"/>
                    <a:pt x="56678" y="248500"/>
                    <a:pt x="54084" y="239825"/>
                  </a:cubicBezTo>
                  <a:lnTo>
                    <a:pt x="7399" y="232937"/>
                  </a:lnTo>
                  <a:cubicBezTo>
                    <a:pt x="5193" y="232490"/>
                    <a:pt x="3418" y="231406"/>
                    <a:pt x="2073" y="229684"/>
                  </a:cubicBezTo>
                  <a:cubicBezTo>
                    <a:pt x="728" y="227962"/>
                    <a:pt x="37" y="225984"/>
                    <a:pt x="0" y="223752"/>
                  </a:cubicBezTo>
                  <a:lnTo>
                    <a:pt x="0" y="167112"/>
                  </a:lnTo>
                  <a:cubicBezTo>
                    <a:pt x="48" y="165103"/>
                    <a:pt x="718" y="163190"/>
                    <a:pt x="2009" y="161372"/>
                  </a:cubicBezTo>
                  <a:cubicBezTo>
                    <a:pt x="3301" y="159554"/>
                    <a:pt x="4927" y="158406"/>
                    <a:pt x="6888" y="157927"/>
                  </a:cubicBezTo>
                  <a:lnTo>
                    <a:pt x="54340" y="150784"/>
                  </a:lnTo>
                  <a:cubicBezTo>
                    <a:pt x="55615" y="146712"/>
                    <a:pt x="57082" y="142736"/>
                    <a:pt x="58740" y="138856"/>
                  </a:cubicBezTo>
                  <a:cubicBezTo>
                    <a:pt x="60399" y="134976"/>
                    <a:pt x="62248" y="131128"/>
                    <a:pt x="64289" y="127311"/>
                  </a:cubicBezTo>
                  <a:cubicBezTo>
                    <a:pt x="59947" y="121204"/>
                    <a:pt x="55493" y="115240"/>
                    <a:pt x="50927" y="109420"/>
                  </a:cubicBezTo>
                  <a:cubicBezTo>
                    <a:pt x="46362" y="103600"/>
                    <a:pt x="41717" y="97827"/>
                    <a:pt x="36992" y="92103"/>
                  </a:cubicBezTo>
                  <a:cubicBezTo>
                    <a:pt x="36216" y="91210"/>
                    <a:pt x="35599" y="90253"/>
                    <a:pt x="35142" y="89233"/>
                  </a:cubicBezTo>
                  <a:cubicBezTo>
                    <a:pt x="34685" y="88212"/>
                    <a:pt x="34451" y="87128"/>
                    <a:pt x="34441" y="85980"/>
                  </a:cubicBezTo>
                  <a:cubicBezTo>
                    <a:pt x="34457" y="84842"/>
                    <a:pt x="34680" y="83800"/>
                    <a:pt x="35110" y="82854"/>
                  </a:cubicBezTo>
                  <a:cubicBezTo>
                    <a:pt x="35541" y="81908"/>
                    <a:pt x="36083" y="80994"/>
                    <a:pt x="36737" y="80112"/>
                  </a:cubicBezTo>
                  <a:cubicBezTo>
                    <a:pt x="39111" y="76897"/>
                    <a:pt x="43631" y="71703"/>
                    <a:pt x="50296" y="64530"/>
                  </a:cubicBezTo>
                  <a:cubicBezTo>
                    <a:pt x="56960" y="57356"/>
                    <a:pt x="63766" y="50650"/>
                    <a:pt x="70714" y="44412"/>
                  </a:cubicBezTo>
                  <a:cubicBezTo>
                    <a:pt x="77662" y="38174"/>
                    <a:pt x="82749" y="34851"/>
                    <a:pt x="85974" y="34443"/>
                  </a:cubicBezTo>
                  <a:cubicBezTo>
                    <a:pt x="87127" y="34453"/>
                    <a:pt x="88264" y="34687"/>
                    <a:pt x="89386" y="35144"/>
                  </a:cubicBezTo>
                  <a:cubicBezTo>
                    <a:pt x="90507" y="35601"/>
                    <a:pt x="91581" y="36218"/>
                    <a:pt x="92607" y="36994"/>
                  </a:cubicBezTo>
                  <a:lnTo>
                    <a:pt x="127813" y="64293"/>
                  </a:lnTo>
                  <a:cubicBezTo>
                    <a:pt x="131522" y="62374"/>
                    <a:pt x="135328" y="60599"/>
                    <a:pt x="139229" y="58967"/>
                  </a:cubicBezTo>
                  <a:cubicBezTo>
                    <a:pt x="143130" y="57336"/>
                    <a:pt x="147063" y="55879"/>
                    <a:pt x="151028" y="54598"/>
                  </a:cubicBezTo>
                  <a:cubicBezTo>
                    <a:pt x="151862" y="46769"/>
                    <a:pt x="152808" y="38828"/>
                    <a:pt x="153866" y="30775"/>
                  </a:cubicBezTo>
                  <a:cubicBezTo>
                    <a:pt x="154924" y="22722"/>
                    <a:pt x="156444" y="14845"/>
                    <a:pt x="158426" y="7143"/>
                  </a:cubicBezTo>
                  <a:cubicBezTo>
                    <a:pt x="158968" y="5060"/>
                    <a:pt x="160053" y="3359"/>
                    <a:pt x="161679" y="2041"/>
                  </a:cubicBezTo>
                  <a:cubicBezTo>
                    <a:pt x="163305" y="722"/>
                    <a:pt x="165282" y="42"/>
                    <a:pt x="16761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9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Rectangle 16"/>
            <p:cNvSpPr/>
            <p:nvPr/>
          </p:nvSpPr>
          <p:spPr>
            <a:xfrm>
              <a:off x="4950137" y="2563514"/>
              <a:ext cx="1163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32" name="Rectangle 20"/>
          <p:cNvSpPr/>
          <p:nvPr/>
        </p:nvSpPr>
        <p:spPr>
          <a:xfrm>
            <a:off x="3587022" y="4512159"/>
            <a:ext cx="1890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289965" y="2156653"/>
            <a:ext cx="1284970" cy="1119709"/>
            <a:chOff x="6289965" y="2156653"/>
            <a:chExt cx="1284970" cy="1119709"/>
          </a:xfrm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346783" y="2212491"/>
              <a:ext cx="1010971" cy="1008032"/>
            </a:xfrm>
            <a:custGeom>
              <a:avLst/>
              <a:gdLst>
                <a:gd name="T0" fmla="*/ 615 w 615"/>
                <a:gd name="T1" fmla="*/ 0 h 614"/>
                <a:gd name="T2" fmla="*/ 615 w 615"/>
                <a:gd name="T3" fmla="*/ 405 h 614"/>
                <a:gd name="T4" fmla="*/ 614 w 615"/>
                <a:gd name="T5" fmla="*/ 430 h 614"/>
                <a:gd name="T6" fmla="*/ 582 w 615"/>
                <a:gd name="T7" fmla="*/ 526 h 614"/>
                <a:gd name="T8" fmla="*/ 510 w 615"/>
                <a:gd name="T9" fmla="*/ 588 h 614"/>
                <a:gd name="T10" fmla="*/ 422 w 615"/>
                <a:gd name="T11" fmla="*/ 613 h 614"/>
                <a:gd name="T12" fmla="*/ 405 w 615"/>
                <a:gd name="T13" fmla="*/ 614 h 614"/>
                <a:gd name="T14" fmla="*/ 0 w 615"/>
                <a:gd name="T15" fmla="*/ 614 h 614"/>
                <a:gd name="T16" fmla="*/ 0 w 615"/>
                <a:gd name="T17" fmla="*/ 209 h 614"/>
                <a:gd name="T18" fmla="*/ 1 w 615"/>
                <a:gd name="T19" fmla="*/ 193 h 614"/>
                <a:gd name="T20" fmla="*/ 27 w 615"/>
                <a:gd name="T21" fmla="*/ 105 h 614"/>
                <a:gd name="T22" fmla="*/ 89 w 615"/>
                <a:gd name="T23" fmla="*/ 32 h 614"/>
                <a:gd name="T24" fmla="*/ 185 w 615"/>
                <a:gd name="T25" fmla="*/ 1 h 614"/>
                <a:gd name="T26" fmla="*/ 210 w 615"/>
                <a:gd name="T27" fmla="*/ 0 h 614"/>
                <a:gd name="T28" fmla="*/ 615 w 615"/>
                <a:gd name="T29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5" h="614">
                  <a:moveTo>
                    <a:pt x="615" y="0"/>
                  </a:moveTo>
                  <a:cubicBezTo>
                    <a:pt x="615" y="405"/>
                    <a:pt x="615" y="405"/>
                    <a:pt x="615" y="405"/>
                  </a:cubicBezTo>
                  <a:cubicBezTo>
                    <a:pt x="615" y="413"/>
                    <a:pt x="615" y="421"/>
                    <a:pt x="614" y="430"/>
                  </a:cubicBezTo>
                  <a:cubicBezTo>
                    <a:pt x="611" y="467"/>
                    <a:pt x="600" y="499"/>
                    <a:pt x="582" y="526"/>
                  </a:cubicBezTo>
                  <a:cubicBezTo>
                    <a:pt x="565" y="552"/>
                    <a:pt x="540" y="573"/>
                    <a:pt x="510" y="588"/>
                  </a:cubicBezTo>
                  <a:cubicBezTo>
                    <a:pt x="475" y="605"/>
                    <a:pt x="440" y="611"/>
                    <a:pt x="422" y="613"/>
                  </a:cubicBezTo>
                  <a:cubicBezTo>
                    <a:pt x="411" y="614"/>
                    <a:pt x="405" y="614"/>
                    <a:pt x="405" y="614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09"/>
                    <a:pt x="0" y="203"/>
                    <a:pt x="1" y="193"/>
                  </a:cubicBezTo>
                  <a:cubicBezTo>
                    <a:pt x="3" y="175"/>
                    <a:pt x="9" y="140"/>
                    <a:pt x="27" y="105"/>
                  </a:cubicBezTo>
                  <a:cubicBezTo>
                    <a:pt x="42" y="74"/>
                    <a:pt x="63" y="50"/>
                    <a:pt x="89" y="32"/>
                  </a:cubicBezTo>
                  <a:cubicBezTo>
                    <a:pt x="116" y="15"/>
                    <a:pt x="148" y="4"/>
                    <a:pt x="185" y="1"/>
                  </a:cubicBezTo>
                  <a:cubicBezTo>
                    <a:pt x="193" y="0"/>
                    <a:pt x="201" y="0"/>
                    <a:pt x="210" y="0"/>
                  </a:cubicBezTo>
                  <a:lnTo>
                    <a:pt x="61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/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289965" y="2156653"/>
              <a:ext cx="1284970" cy="1119709"/>
              <a:chOff x="6289965" y="2156653"/>
              <a:chExt cx="1284970" cy="1119709"/>
            </a:xfrm>
          </p:grpSpPr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6289965" y="2156653"/>
                <a:ext cx="1123628" cy="1119709"/>
              </a:xfrm>
              <a:custGeom>
                <a:avLst/>
                <a:gdLst>
                  <a:gd name="T0" fmla="*/ 683 w 683"/>
                  <a:gd name="T1" fmla="*/ 0 h 682"/>
                  <a:gd name="T2" fmla="*/ 683 w 683"/>
                  <a:gd name="T3" fmla="*/ 449 h 682"/>
                  <a:gd name="T4" fmla="*/ 682 w 683"/>
                  <a:gd name="T5" fmla="*/ 477 h 682"/>
                  <a:gd name="T6" fmla="*/ 647 w 683"/>
                  <a:gd name="T7" fmla="*/ 584 h 682"/>
                  <a:gd name="T8" fmla="*/ 566 w 683"/>
                  <a:gd name="T9" fmla="*/ 653 h 682"/>
                  <a:gd name="T10" fmla="*/ 468 w 683"/>
                  <a:gd name="T11" fmla="*/ 681 h 682"/>
                  <a:gd name="T12" fmla="*/ 450 w 683"/>
                  <a:gd name="T13" fmla="*/ 682 h 682"/>
                  <a:gd name="T14" fmla="*/ 0 w 683"/>
                  <a:gd name="T15" fmla="*/ 682 h 682"/>
                  <a:gd name="T16" fmla="*/ 0 w 683"/>
                  <a:gd name="T17" fmla="*/ 233 h 682"/>
                  <a:gd name="T18" fmla="*/ 2 w 683"/>
                  <a:gd name="T19" fmla="*/ 214 h 682"/>
                  <a:gd name="T20" fmla="*/ 29 w 683"/>
                  <a:gd name="T21" fmla="*/ 116 h 682"/>
                  <a:gd name="T22" fmla="*/ 99 w 683"/>
                  <a:gd name="T23" fmla="*/ 36 h 682"/>
                  <a:gd name="T24" fmla="*/ 205 w 683"/>
                  <a:gd name="T25" fmla="*/ 1 h 682"/>
                  <a:gd name="T26" fmla="*/ 233 w 683"/>
                  <a:gd name="T27" fmla="*/ 0 h 682"/>
                  <a:gd name="T28" fmla="*/ 683 w 683"/>
                  <a:gd name="T29" fmla="*/ 0 h 682"/>
                  <a:gd name="T30" fmla="*/ 23 w 683"/>
                  <a:gd name="T31" fmla="*/ 660 h 682"/>
                  <a:gd name="T32" fmla="*/ 444 w 683"/>
                  <a:gd name="T33" fmla="*/ 660 h 682"/>
                  <a:gd name="T34" fmla="*/ 461 w 683"/>
                  <a:gd name="T35" fmla="*/ 659 h 682"/>
                  <a:gd name="T36" fmla="*/ 553 w 683"/>
                  <a:gd name="T37" fmla="*/ 633 h 682"/>
                  <a:gd name="T38" fmla="*/ 627 w 683"/>
                  <a:gd name="T39" fmla="*/ 569 h 682"/>
                  <a:gd name="T40" fmla="*/ 660 w 683"/>
                  <a:gd name="T41" fmla="*/ 470 h 682"/>
                  <a:gd name="T42" fmla="*/ 661 w 683"/>
                  <a:gd name="T43" fmla="*/ 444 h 682"/>
                  <a:gd name="T44" fmla="*/ 661 w 683"/>
                  <a:gd name="T45" fmla="*/ 22 h 682"/>
                  <a:gd name="T46" fmla="*/ 239 w 683"/>
                  <a:gd name="T47" fmla="*/ 22 h 682"/>
                  <a:gd name="T48" fmla="*/ 213 w 683"/>
                  <a:gd name="T49" fmla="*/ 23 h 682"/>
                  <a:gd name="T50" fmla="*/ 114 w 683"/>
                  <a:gd name="T51" fmla="*/ 56 h 682"/>
                  <a:gd name="T52" fmla="*/ 50 w 683"/>
                  <a:gd name="T53" fmla="*/ 130 h 682"/>
                  <a:gd name="T54" fmla="*/ 24 w 683"/>
                  <a:gd name="T55" fmla="*/ 221 h 682"/>
                  <a:gd name="T56" fmla="*/ 23 w 683"/>
                  <a:gd name="T57" fmla="*/ 238 h 682"/>
                  <a:gd name="T58" fmla="*/ 23 w 683"/>
                  <a:gd name="T59" fmla="*/ 66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3" h="682">
                    <a:moveTo>
                      <a:pt x="683" y="0"/>
                    </a:moveTo>
                    <a:cubicBezTo>
                      <a:pt x="683" y="449"/>
                      <a:pt x="683" y="449"/>
                      <a:pt x="683" y="449"/>
                    </a:cubicBezTo>
                    <a:cubicBezTo>
                      <a:pt x="683" y="459"/>
                      <a:pt x="683" y="468"/>
                      <a:pt x="682" y="477"/>
                    </a:cubicBezTo>
                    <a:cubicBezTo>
                      <a:pt x="678" y="518"/>
                      <a:pt x="666" y="554"/>
                      <a:pt x="647" y="584"/>
                    </a:cubicBezTo>
                    <a:cubicBezTo>
                      <a:pt x="627" y="613"/>
                      <a:pt x="600" y="636"/>
                      <a:pt x="566" y="653"/>
                    </a:cubicBezTo>
                    <a:cubicBezTo>
                      <a:pt x="528" y="673"/>
                      <a:pt x="488" y="679"/>
                      <a:pt x="468" y="681"/>
                    </a:cubicBezTo>
                    <a:cubicBezTo>
                      <a:pt x="457" y="682"/>
                      <a:pt x="450" y="682"/>
                      <a:pt x="450" y="682"/>
                    </a:cubicBezTo>
                    <a:cubicBezTo>
                      <a:pt x="0" y="682"/>
                      <a:pt x="0" y="682"/>
                      <a:pt x="0" y="68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3"/>
                      <a:pt x="0" y="226"/>
                      <a:pt x="2" y="214"/>
                    </a:cubicBezTo>
                    <a:cubicBezTo>
                      <a:pt x="4" y="194"/>
                      <a:pt x="10" y="155"/>
                      <a:pt x="29" y="116"/>
                    </a:cubicBezTo>
                    <a:cubicBezTo>
                      <a:pt x="46" y="82"/>
                      <a:pt x="70" y="55"/>
                      <a:pt x="99" y="36"/>
                    </a:cubicBezTo>
                    <a:cubicBezTo>
                      <a:pt x="128" y="16"/>
                      <a:pt x="164" y="4"/>
                      <a:pt x="205" y="1"/>
                    </a:cubicBezTo>
                    <a:cubicBezTo>
                      <a:pt x="214" y="0"/>
                      <a:pt x="224" y="0"/>
                      <a:pt x="233" y="0"/>
                    </a:cubicBezTo>
                    <a:lnTo>
                      <a:pt x="683" y="0"/>
                    </a:lnTo>
                    <a:close/>
                    <a:moveTo>
                      <a:pt x="23" y="660"/>
                    </a:moveTo>
                    <a:cubicBezTo>
                      <a:pt x="444" y="660"/>
                      <a:pt x="444" y="660"/>
                      <a:pt x="444" y="660"/>
                    </a:cubicBezTo>
                    <a:cubicBezTo>
                      <a:pt x="444" y="660"/>
                      <a:pt x="451" y="660"/>
                      <a:pt x="461" y="659"/>
                    </a:cubicBezTo>
                    <a:cubicBezTo>
                      <a:pt x="480" y="657"/>
                      <a:pt x="516" y="651"/>
                      <a:pt x="553" y="633"/>
                    </a:cubicBezTo>
                    <a:cubicBezTo>
                      <a:pt x="584" y="617"/>
                      <a:pt x="609" y="596"/>
                      <a:pt x="627" y="569"/>
                    </a:cubicBezTo>
                    <a:cubicBezTo>
                      <a:pt x="645" y="541"/>
                      <a:pt x="656" y="508"/>
                      <a:pt x="660" y="470"/>
                    </a:cubicBezTo>
                    <a:cubicBezTo>
                      <a:pt x="660" y="461"/>
                      <a:pt x="661" y="452"/>
                      <a:pt x="661" y="444"/>
                    </a:cubicBezTo>
                    <a:cubicBezTo>
                      <a:pt x="661" y="22"/>
                      <a:pt x="661" y="22"/>
                      <a:pt x="661" y="22"/>
                    </a:cubicBezTo>
                    <a:cubicBezTo>
                      <a:pt x="239" y="22"/>
                      <a:pt x="239" y="22"/>
                      <a:pt x="239" y="22"/>
                    </a:cubicBezTo>
                    <a:cubicBezTo>
                      <a:pt x="230" y="22"/>
                      <a:pt x="221" y="22"/>
                      <a:pt x="213" y="23"/>
                    </a:cubicBezTo>
                    <a:cubicBezTo>
                      <a:pt x="175" y="26"/>
                      <a:pt x="141" y="37"/>
                      <a:pt x="114" y="56"/>
                    </a:cubicBezTo>
                    <a:cubicBezTo>
                      <a:pt x="87" y="74"/>
                      <a:pt x="65" y="99"/>
                      <a:pt x="50" y="130"/>
                    </a:cubicBezTo>
                    <a:cubicBezTo>
                      <a:pt x="32" y="166"/>
                      <a:pt x="26" y="203"/>
                      <a:pt x="24" y="221"/>
                    </a:cubicBezTo>
                    <a:cubicBezTo>
                      <a:pt x="23" y="232"/>
                      <a:pt x="23" y="238"/>
                      <a:pt x="23" y="238"/>
                    </a:cubicBezTo>
                    <a:lnTo>
                      <a:pt x="23" y="66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0">
                    <a:schemeClr val="accent1">
                      <a:lumMod val="40000"/>
                      <a:lumOff val="60000"/>
                    </a:schemeClr>
                  </a:gs>
                  <a:gs pos="71000">
                    <a:schemeClr val="accent1"/>
                  </a:gs>
                </a:gsLst>
                <a:lin ang="72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任意多边形 147"/>
              <p:cNvSpPr/>
              <p:nvPr/>
            </p:nvSpPr>
            <p:spPr>
              <a:xfrm>
                <a:off x="6757734" y="2285709"/>
                <a:ext cx="368076" cy="368104"/>
              </a:xfrm>
              <a:custGeom>
                <a:avLst/>
                <a:gdLst/>
                <a:ahLst/>
                <a:cxnLst/>
                <a:rect l="l" t="t" r="r" b="b"/>
                <a:pathLst>
                  <a:path w="352424" h="352451">
                    <a:moveTo>
                      <a:pt x="176187" y="138478"/>
                    </a:moveTo>
                    <a:lnTo>
                      <a:pt x="62908" y="251758"/>
                    </a:lnTo>
                    <a:lnTo>
                      <a:pt x="62908" y="289518"/>
                    </a:lnTo>
                    <a:lnTo>
                      <a:pt x="100668" y="289518"/>
                    </a:lnTo>
                    <a:lnTo>
                      <a:pt x="213947" y="176238"/>
                    </a:lnTo>
                    <a:close/>
                    <a:moveTo>
                      <a:pt x="289393" y="1"/>
                    </a:moveTo>
                    <a:cubicBezTo>
                      <a:pt x="294713" y="8"/>
                      <a:pt x="300035" y="701"/>
                      <a:pt x="305360" y="2080"/>
                    </a:cubicBezTo>
                    <a:cubicBezTo>
                      <a:pt x="316011" y="4837"/>
                      <a:pt x="325528" y="10314"/>
                      <a:pt x="333913" y="18512"/>
                    </a:cubicBezTo>
                    <a:cubicBezTo>
                      <a:pt x="342111" y="26897"/>
                      <a:pt x="347589" y="36415"/>
                      <a:pt x="350346" y="47065"/>
                    </a:cubicBezTo>
                    <a:cubicBezTo>
                      <a:pt x="353103" y="57715"/>
                      <a:pt x="353117" y="68355"/>
                      <a:pt x="350390" y="78983"/>
                    </a:cubicBezTo>
                    <a:cubicBezTo>
                      <a:pt x="347662" y="89612"/>
                      <a:pt x="342170" y="99086"/>
                      <a:pt x="333913" y="107405"/>
                    </a:cubicBezTo>
                    <a:lnTo>
                      <a:pt x="289664" y="151262"/>
                    </a:lnTo>
                    <a:lnTo>
                      <a:pt x="310117" y="171715"/>
                    </a:lnTo>
                    <a:cubicBezTo>
                      <a:pt x="311395" y="173050"/>
                      <a:pt x="312034" y="174558"/>
                      <a:pt x="312034" y="176238"/>
                    </a:cubicBezTo>
                    <a:cubicBezTo>
                      <a:pt x="312034" y="177918"/>
                      <a:pt x="311395" y="179426"/>
                      <a:pt x="310117" y="180761"/>
                    </a:cubicBezTo>
                    <a:lnTo>
                      <a:pt x="268817" y="222061"/>
                    </a:lnTo>
                    <a:cubicBezTo>
                      <a:pt x="267481" y="223340"/>
                      <a:pt x="265974" y="223979"/>
                      <a:pt x="264294" y="223979"/>
                    </a:cubicBezTo>
                    <a:cubicBezTo>
                      <a:pt x="262614" y="223979"/>
                      <a:pt x="261106" y="223340"/>
                      <a:pt x="259770" y="222061"/>
                    </a:cubicBezTo>
                    <a:lnTo>
                      <a:pt x="239120" y="201411"/>
                    </a:lnTo>
                    <a:lnTo>
                      <a:pt x="120531" y="320001"/>
                    </a:lnTo>
                    <a:cubicBezTo>
                      <a:pt x="118146" y="322369"/>
                      <a:pt x="115442" y="324172"/>
                      <a:pt x="112419" y="325409"/>
                    </a:cubicBezTo>
                    <a:cubicBezTo>
                      <a:pt x="109395" y="326646"/>
                      <a:pt x="106199" y="327269"/>
                      <a:pt x="102831" y="327277"/>
                    </a:cubicBezTo>
                    <a:lnTo>
                      <a:pt x="62908" y="327277"/>
                    </a:lnTo>
                    <a:lnTo>
                      <a:pt x="12586" y="352451"/>
                    </a:lnTo>
                    <a:lnTo>
                      <a:pt x="0" y="339864"/>
                    </a:lnTo>
                    <a:lnTo>
                      <a:pt x="25173" y="289518"/>
                    </a:lnTo>
                    <a:lnTo>
                      <a:pt x="25173" y="249594"/>
                    </a:lnTo>
                    <a:cubicBezTo>
                      <a:pt x="25181" y="246226"/>
                      <a:pt x="25803" y="243031"/>
                      <a:pt x="27040" y="240007"/>
                    </a:cubicBezTo>
                    <a:cubicBezTo>
                      <a:pt x="28276" y="236983"/>
                      <a:pt x="30078" y="234279"/>
                      <a:pt x="32445" y="231894"/>
                    </a:cubicBezTo>
                    <a:lnTo>
                      <a:pt x="151014" y="113305"/>
                    </a:lnTo>
                    <a:lnTo>
                      <a:pt x="130364" y="92655"/>
                    </a:lnTo>
                    <a:cubicBezTo>
                      <a:pt x="129086" y="91319"/>
                      <a:pt x="128447" y="89812"/>
                      <a:pt x="128447" y="88132"/>
                    </a:cubicBezTo>
                    <a:cubicBezTo>
                      <a:pt x="128447" y="86452"/>
                      <a:pt x="129086" y="84944"/>
                      <a:pt x="130364" y="83608"/>
                    </a:cubicBezTo>
                    <a:lnTo>
                      <a:pt x="171664" y="42309"/>
                    </a:lnTo>
                    <a:cubicBezTo>
                      <a:pt x="173000" y="41030"/>
                      <a:pt x="174508" y="40391"/>
                      <a:pt x="176187" y="40391"/>
                    </a:cubicBezTo>
                    <a:cubicBezTo>
                      <a:pt x="177867" y="40391"/>
                      <a:pt x="179375" y="41030"/>
                      <a:pt x="180711" y="42309"/>
                    </a:cubicBezTo>
                    <a:lnTo>
                      <a:pt x="201164" y="62762"/>
                    </a:lnTo>
                    <a:lnTo>
                      <a:pt x="245020" y="18512"/>
                    </a:lnTo>
                    <a:cubicBezTo>
                      <a:pt x="253340" y="10256"/>
                      <a:pt x="262814" y="4764"/>
                      <a:pt x="273442" y="2036"/>
                    </a:cubicBezTo>
                    <a:cubicBezTo>
                      <a:pt x="278757" y="672"/>
                      <a:pt x="284073" y="-6"/>
                      <a:pt x="28939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9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Rectangle 16"/>
              <p:cNvSpPr/>
              <p:nvPr/>
            </p:nvSpPr>
            <p:spPr>
              <a:xfrm>
                <a:off x="6411735" y="2655106"/>
                <a:ext cx="11632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kumimoji="0" lang="en-US" altLang="zh-CN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281933" y="3337098"/>
            <a:ext cx="1230758" cy="939459"/>
            <a:chOff x="5281933" y="3337098"/>
            <a:chExt cx="1230758" cy="939459"/>
          </a:xfrm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281933" y="3337098"/>
              <a:ext cx="942397" cy="939459"/>
            </a:xfrm>
            <a:custGeom>
              <a:avLst/>
              <a:gdLst>
                <a:gd name="T0" fmla="*/ 195 w 573"/>
                <a:gd name="T1" fmla="*/ 572 h 572"/>
                <a:gd name="T2" fmla="*/ 172 w 573"/>
                <a:gd name="T3" fmla="*/ 571 h 572"/>
                <a:gd name="T4" fmla="*/ 82 w 573"/>
                <a:gd name="T5" fmla="*/ 542 h 572"/>
                <a:gd name="T6" fmla="*/ 24 w 573"/>
                <a:gd name="T7" fmla="*/ 474 h 572"/>
                <a:gd name="T8" fmla="*/ 1 w 573"/>
                <a:gd name="T9" fmla="*/ 392 h 572"/>
                <a:gd name="T10" fmla="*/ 0 w 573"/>
                <a:gd name="T11" fmla="*/ 377 h 572"/>
                <a:gd name="T12" fmla="*/ 0 w 573"/>
                <a:gd name="T13" fmla="*/ 0 h 572"/>
                <a:gd name="T14" fmla="*/ 377 w 573"/>
                <a:gd name="T15" fmla="*/ 0 h 572"/>
                <a:gd name="T16" fmla="*/ 392 w 573"/>
                <a:gd name="T17" fmla="*/ 1 h 572"/>
                <a:gd name="T18" fmla="*/ 475 w 573"/>
                <a:gd name="T19" fmla="*/ 24 h 572"/>
                <a:gd name="T20" fmla="*/ 542 w 573"/>
                <a:gd name="T21" fmla="*/ 82 h 572"/>
                <a:gd name="T22" fmla="*/ 572 w 573"/>
                <a:gd name="T23" fmla="*/ 172 h 572"/>
                <a:gd name="T24" fmla="*/ 573 w 573"/>
                <a:gd name="T25" fmla="*/ 195 h 572"/>
                <a:gd name="T26" fmla="*/ 573 w 573"/>
                <a:gd name="T27" fmla="*/ 572 h 572"/>
                <a:gd name="T28" fmla="*/ 195 w 573"/>
                <a:gd name="T29" fmla="*/ 572 h 572"/>
                <a:gd name="T30" fmla="*/ 19 w 573"/>
                <a:gd name="T31" fmla="*/ 372 h 572"/>
                <a:gd name="T32" fmla="*/ 20 w 573"/>
                <a:gd name="T33" fmla="*/ 386 h 572"/>
                <a:gd name="T34" fmla="*/ 41 w 573"/>
                <a:gd name="T35" fmla="*/ 463 h 572"/>
                <a:gd name="T36" fmla="*/ 95 w 573"/>
                <a:gd name="T37" fmla="*/ 525 h 572"/>
                <a:gd name="T38" fmla="*/ 178 w 573"/>
                <a:gd name="T39" fmla="*/ 553 h 572"/>
                <a:gd name="T40" fmla="*/ 200 w 573"/>
                <a:gd name="T41" fmla="*/ 554 h 572"/>
                <a:gd name="T42" fmla="*/ 554 w 573"/>
                <a:gd name="T43" fmla="*/ 554 h 572"/>
                <a:gd name="T44" fmla="*/ 554 w 573"/>
                <a:gd name="T45" fmla="*/ 200 h 572"/>
                <a:gd name="T46" fmla="*/ 553 w 573"/>
                <a:gd name="T47" fmla="*/ 178 h 572"/>
                <a:gd name="T48" fmla="*/ 525 w 573"/>
                <a:gd name="T49" fmla="*/ 95 h 572"/>
                <a:gd name="T50" fmla="*/ 463 w 573"/>
                <a:gd name="T51" fmla="*/ 41 h 572"/>
                <a:gd name="T52" fmla="*/ 386 w 573"/>
                <a:gd name="T53" fmla="*/ 19 h 572"/>
                <a:gd name="T54" fmla="*/ 372 w 573"/>
                <a:gd name="T55" fmla="*/ 19 h 572"/>
                <a:gd name="T56" fmla="*/ 19 w 573"/>
                <a:gd name="T57" fmla="*/ 19 h 572"/>
                <a:gd name="T58" fmla="*/ 19 w 573"/>
                <a:gd name="T59" fmla="*/ 3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3" h="572">
                  <a:moveTo>
                    <a:pt x="195" y="572"/>
                  </a:moveTo>
                  <a:cubicBezTo>
                    <a:pt x="187" y="572"/>
                    <a:pt x="179" y="572"/>
                    <a:pt x="172" y="571"/>
                  </a:cubicBezTo>
                  <a:cubicBezTo>
                    <a:pt x="137" y="568"/>
                    <a:pt x="107" y="558"/>
                    <a:pt x="82" y="542"/>
                  </a:cubicBezTo>
                  <a:cubicBezTo>
                    <a:pt x="58" y="526"/>
                    <a:pt x="39" y="503"/>
                    <a:pt x="24" y="474"/>
                  </a:cubicBezTo>
                  <a:cubicBezTo>
                    <a:pt x="8" y="442"/>
                    <a:pt x="3" y="409"/>
                    <a:pt x="1" y="392"/>
                  </a:cubicBezTo>
                  <a:cubicBezTo>
                    <a:pt x="0" y="383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7" y="0"/>
                    <a:pt x="383" y="0"/>
                    <a:pt x="392" y="1"/>
                  </a:cubicBezTo>
                  <a:cubicBezTo>
                    <a:pt x="409" y="3"/>
                    <a:pt x="442" y="8"/>
                    <a:pt x="475" y="24"/>
                  </a:cubicBezTo>
                  <a:cubicBezTo>
                    <a:pt x="503" y="38"/>
                    <a:pt x="526" y="58"/>
                    <a:pt x="542" y="82"/>
                  </a:cubicBezTo>
                  <a:cubicBezTo>
                    <a:pt x="559" y="107"/>
                    <a:pt x="568" y="137"/>
                    <a:pt x="572" y="172"/>
                  </a:cubicBezTo>
                  <a:cubicBezTo>
                    <a:pt x="572" y="179"/>
                    <a:pt x="573" y="187"/>
                    <a:pt x="573" y="195"/>
                  </a:cubicBezTo>
                  <a:cubicBezTo>
                    <a:pt x="573" y="572"/>
                    <a:pt x="573" y="572"/>
                    <a:pt x="573" y="572"/>
                  </a:cubicBezTo>
                  <a:lnTo>
                    <a:pt x="195" y="572"/>
                  </a:lnTo>
                  <a:close/>
                  <a:moveTo>
                    <a:pt x="19" y="372"/>
                  </a:moveTo>
                  <a:cubicBezTo>
                    <a:pt x="19" y="372"/>
                    <a:pt x="19" y="378"/>
                    <a:pt x="20" y="386"/>
                  </a:cubicBezTo>
                  <a:cubicBezTo>
                    <a:pt x="21" y="402"/>
                    <a:pt x="26" y="433"/>
                    <a:pt x="41" y="463"/>
                  </a:cubicBezTo>
                  <a:cubicBezTo>
                    <a:pt x="55" y="489"/>
                    <a:pt x="73" y="510"/>
                    <a:pt x="95" y="525"/>
                  </a:cubicBezTo>
                  <a:cubicBezTo>
                    <a:pt x="118" y="541"/>
                    <a:pt x="146" y="550"/>
                    <a:pt x="178" y="553"/>
                  </a:cubicBezTo>
                  <a:cubicBezTo>
                    <a:pt x="185" y="553"/>
                    <a:pt x="193" y="554"/>
                    <a:pt x="200" y="554"/>
                  </a:cubicBezTo>
                  <a:cubicBezTo>
                    <a:pt x="554" y="554"/>
                    <a:pt x="554" y="554"/>
                    <a:pt x="554" y="554"/>
                  </a:cubicBezTo>
                  <a:cubicBezTo>
                    <a:pt x="554" y="200"/>
                    <a:pt x="554" y="200"/>
                    <a:pt x="554" y="200"/>
                  </a:cubicBezTo>
                  <a:cubicBezTo>
                    <a:pt x="554" y="193"/>
                    <a:pt x="554" y="185"/>
                    <a:pt x="553" y="178"/>
                  </a:cubicBezTo>
                  <a:cubicBezTo>
                    <a:pt x="550" y="146"/>
                    <a:pt x="541" y="118"/>
                    <a:pt x="525" y="95"/>
                  </a:cubicBezTo>
                  <a:cubicBezTo>
                    <a:pt x="510" y="72"/>
                    <a:pt x="489" y="54"/>
                    <a:pt x="463" y="41"/>
                  </a:cubicBezTo>
                  <a:cubicBezTo>
                    <a:pt x="433" y="26"/>
                    <a:pt x="402" y="21"/>
                    <a:pt x="386" y="19"/>
                  </a:cubicBezTo>
                  <a:cubicBezTo>
                    <a:pt x="378" y="19"/>
                    <a:pt x="372" y="19"/>
                    <a:pt x="372" y="19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9" y="37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/>
                </a:gs>
              </a:gsLst>
              <a:lin ang="5400000" scaled="0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329935" y="3383141"/>
              <a:ext cx="847374" cy="847373"/>
            </a:xfrm>
            <a:custGeom>
              <a:avLst/>
              <a:gdLst>
                <a:gd name="T0" fmla="*/ 175 w 515"/>
                <a:gd name="T1" fmla="*/ 516 h 516"/>
                <a:gd name="T2" fmla="*/ 154 w 515"/>
                <a:gd name="T3" fmla="*/ 515 h 516"/>
                <a:gd name="T4" fmla="*/ 74 w 515"/>
                <a:gd name="T5" fmla="*/ 488 h 516"/>
                <a:gd name="T6" fmla="*/ 21 w 515"/>
                <a:gd name="T7" fmla="*/ 428 h 516"/>
                <a:gd name="T8" fmla="*/ 0 w 515"/>
                <a:gd name="T9" fmla="*/ 354 h 516"/>
                <a:gd name="T10" fmla="*/ 0 w 515"/>
                <a:gd name="T11" fmla="*/ 340 h 516"/>
                <a:gd name="T12" fmla="*/ 0 w 515"/>
                <a:gd name="T13" fmla="*/ 0 h 516"/>
                <a:gd name="T14" fmla="*/ 339 w 515"/>
                <a:gd name="T15" fmla="*/ 0 h 516"/>
                <a:gd name="T16" fmla="*/ 353 w 515"/>
                <a:gd name="T17" fmla="*/ 1 h 516"/>
                <a:gd name="T18" fmla="*/ 427 w 515"/>
                <a:gd name="T19" fmla="*/ 22 h 516"/>
                <a:gd name="T20" fmla="*/ 487 w 515"/>
                <a:gd name="T21" fmla="*/ 75 h 516"/>
                <a:gd name="T22" fmla="*/ 514 w 515"/>
                <a:gd name="T23" fmla="*/ 155 h 516"/>
                <a:gd name="T24" fmla="*/ 515 w 515"/>
                <a:gd name="T25" fmla="*/ 176 h 516"/>
                <a:gd name="T26" fmla="*/ 515 w 515"/>
                <a:gd name="T27" fmla="*/ 516 h 516"/>
                <a:gd name="T28" fmla="*/ 175 w 515"/>
                <a:gd name="T29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5" h="516">
                  <a:moveTo>
                    <a:pt x="175" y="516"/>
                  </a:moveTo>
                  <a:cubicBezTo>
                    <a:pt x="168" y="516"/>
                    <a:pt x="161" y="515"/>
                    <a:pt x="154" y="515"/>
                  </a:cubicBezTo>
                  <a:cubicBezTo>
                    <a:pt x="123" y="512"/>
                    <a:pt x="96" y="503"/>
                    <a:pt x="74" y="488"/>
                  </a:cubicBezTo>
                  <a:cubicBezTo>
                    <a:pt x="52" y="474"/>
                    <a:pt x="34" y="453"/>
                    <a:pt x="21" y="428"/>
                  </a:cubicBezTo>
                  <a:cubicBezTo>
                    <a:pt x="7" y="398"/>
                    <a:pt x="2" y="369"/>
                    <a:pt x="0" y="354"/>
                  </a:cubicBezTo>
                  <a:cubicBezTo>
                    <a:pt x="0" y="345"/>
                    <a:pt x="0" y="340"/>
                    <a:pt x="0" y="3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339" y="0"/>
                    <a:pt x="344" y="0"/>
                    <a:pt x="353" y="1"/>
                  </a:cubicBezTo>
                  <a:cubicBezTo>
                    <a:pt x="368" y="3"/>
                    <a:pt x="398" y="8"/>
                    <a:pt x="427" y="22"/>
                  </a:cubicBezTo>
                  <a:cubicBezTo>
                    <a:pt x="452" y="35"/>
                    <a:pt x="473" y="53"/>
                    <a:pt x="487" y="75"/>
                  </a:cubicBezTo>
                  <a:cubicBezTo>
                    <a:pt x="502" y="97"/>
                    <a:pt x="511" y="124"/>
                    <a:pt x="514" y="155"/>
                  </a:cubicBezTo>
                  <a:cubicBezTo>
                    <a:pt x="515" y="162"/>
                    <a:pt x="515" y="169"/>
                    <a:pt x="515" y="176"/>
                  </a:cubicBezTo>
                  <a:cubicBezTo>
                    <a:pt x="515" y="516"/>
                    <a:pt x="515" y="516"/>
                    <a:pt x="515" y="516"/>
                  </a:cubicBezTo>
                  <a:lnTo>
                    <a:pt x="175" y="51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任意多边形 122"/>
            <p:cNvSpPr/>
            <p:nvPr/>
          </p:nvSpPr>
          <p:spPr>
            <a:xfrm>
              <a:off x="5615984" y="3466251"/>
              <a:ext cx="188579" cy="282894"/>
            </a:xfrm>
            <a:custGeom>
              <a:avLst/>
              <a:gdLst/>
              <a:ahLst/>
              <a:cxnLst/>
              <a:rect l="l" t="t" r="r" b="b"/>
              <a:pathLst>
                <a:path w="321100" h="481693">
                  <a:moveTo>
                    <a:pt x="160550" y="80283"/>
                  </a:moveTo>
                  <a:cubicBezTo>
                    <a:pt x="145635" y="80455"/>
                    <a:pt x="132143" y="84117"/>
                    <a:pt x="120074" y="91270"/>
                  </a:cubicBezTo>
                  <a:cubicBezTo>
                    <a:pt x="108005" y="98423"/>
                    <a:pt x="98394" y="108033"/>
                    <a:pt x="91239" y="120098"/>
                  </a:cubicBezTo>
                  <a:cubicBezTo>
                    <a:pt x="84084" y="132164"/>
                    <a:pt x="80421" y="145653"/>
                    <a:pt x="80249" y="160565"/>
                  </a:cubicBezTo>
                  <a:cubicBezTo>
                    <a:pt x="80421" y="175476"/>
                    <a:pt x="84084" y="188965"/>
                    <a:pt x="91239" y="201031"/>
                  </a:cubicBezTo>
                  <a:cubicBezTo>
                    <a:pt x="98394" y="213097"/>
                    <a:pt x="108005" y="222706"/>
                    <a:pt x="120074" y="229859"/>
                  </a:cubicBezTo>
                  <a:cubicBezTo>
                    <a:pt x="132143" y="237012"/>
                    <a:pt x="145635" y="240675"/>
                    <a:pt x="160550" y="240847"/>
                  </a:cubicBezTo>
                  <a:cubicBezTo>
                    <a:pt x="175466" y="240675"/>
                    <a:pt x="188958" y="237012"/>
                    <a:pt x="201027" y="229859"/>
                  </a:cubicBezTo>
                  <a:cubicBezTo>
                    <a:pt x="213095" y="222706"/>
                    <a:pt x="222707" y="213097"/>
                    <a:pt x="229862" y="201031"/>
                  </a:cubicBezTo>
                  <a:cubicBezTo>
                    <a:pt x="237016" y="188965"/>
                    <a:pt x="240680" y="175476"/>
                    <a:pt x="240852" y="160565"/>
                  </a:cubicBezTo>
                  <a:cubicBezTo>
                    <a:pt x="240680" y="145653"/>
                    <a:pt x="237016" y="132164"/>
                    <a:pt x="229862" y="120098"/>
                  </a:cubicBezTo>
                  <a:cubicBezTo>
                    <a:pt x="222707" y="108033"/>
                    <a:pt x="213095" y="98423"/>
                    <a:pt x="201027" y="91270"/>
                  </a:cubicBezTo>
                  <a:cubicBezTo>
                    <a:pt x="188958" y="84117"/>
                    <a:pt x="175466" y="80455"/>
                    <a:pt x="160550" y="80283"/>
                  </a:cubicBezTo>
                  <a:close/>
                  <a:moveTo>
                    <a:pt x="160550" y="0"/>
                  </a:moveTo>
                  <a:cubicBezTo>
                    <a:pt x="190477" y="339"/>
                    <a:pt x="217502" y="7641"/>
                    <a:pt x="241624" y="21906"/>
                  </a:cubicBezTo>
                  <a:cubicBezTo>
                    <a:pt x="265747" y="36171"/>
                    <a:pt x="284938" y="55367"/>
                    <a:pt x="299198" y="79493"/>
                  </a:cubicBezTo>
                  <a:cubicBezTo>
                    <a:pt x="313458" y="103619"/>
                    <a:pt x="320757" y="130643"/>
                    <a:pt x="321095" y="160565"/>
                  </a:cubicBezTo>
                  <a:cubicBezTo>
                    <a:pt x="321173" y="170195"/>
                    <a:pt x="320468" y="179786"/>
                    <a:pt x="318979" y="189338"/>
                  </a:cubicBezTo>
                  <a:cubicBezTo>
                    <a:pt x="317490" y="198890"/>
                    <a:pt x="314748" y="208010"/>
                    <a:pt x="310751" y="216700"/>
                  </a:cubicBezTo>
                  <a:lnTo>
                    <a:pt x="196623" y="459428"/>
                  </a:lnTo>
                  <a:cubicBezTo>
                    <a:pt x="193180" y="466392"/>
                    <a:pt x="188226" y="471828"/>
                    <a:pt x="181763" y="475735"/>
                  </a:cubicBezTo>
                  <a:cubicBezTo>
                    <a:pt x="175300" y="479642"/>
                    <a:pt x="168229" y="481628"/>
                    <a:pt x="160550" y="481693"/>
                  </a:cubicBezTo>
                  <a:cubicBezTo>
                    <a:pt x="152865" y="481628"/>
                    <a:pt x="145808" y="479642"/>
                    <a:pt x="139377" y="475735"/>
                  </a:cubicBezTo>
                  <a:cubicBezTo>
                    <a:pt x="132947" y="471828"/>
                    <a:pt x="128085" y="466392"/>
                    <a:pt x="124791" y="459428"/>
                  </a:cubicBezTo>
                  <a:lnTo>
                    <a:pt x="10350" y="216700"/>
                  </a:lnTo>
                  <a:cubicBezTo>
                    <a:pt x="6353" y="208010"/>
                    <a:pt x="3610" y="198890"/>
                    <a:pt x="2122" y="189338"/>
                  </a:cubicBezTo>
                  <a:cubicBezTo>
                    <a:pt x="633" y="179786"/>
                    <a:pt x="-73" y="170195"/>
                    <a:pt x="6" y="160565"/>
                  </a:cubicBezTo>
                  <a:cubicBezTo>
                    <a:pt x="344" y="130643"/>
                    <a:pt x="7643" y="103619"/>
                    <a:pt x="21903" y="79493"/>
                  </a:cubicBezTo>
                  <a:cubicBezTo>
                    <a:pt x="36163" y="55367"/>
                    <a:pt x="55354" y="36171"/>
                    <a:pt x="79477" y="21906"/>
                  </a:cubicBezTo>
                  <a:cubicBezTo>
                    <a:pt x="103599" y="7641"/>
                    <a:pt x="130624" y="339"/>
                    <a:pt x="16055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51335" tIns="25668" rIns="51335" bIns="256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2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Rectangle 16"/>
            <p:cNvSpPr/>
            <p:nvPr/>
          </p:nvSpPr>
          <p:spPr>
            <a:xfrm>
              <a:off x="5349491" y="3765542"/>
              <a:ext cx="1163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87027" y="3337098"/>
            <a:ext cx="1211071" cy="939459"/>
            <a:chOff x="6287027" y="3337098"/>
            <a:chExt cx="1211071" cy="939459"/>
          </a:xfrm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6287027" y="3337098"/>
              <a:ext cx="941417" cy="939459"/>
            </a:xfrm>
            <a:custGeom>
              <a:avLst/>
              <a:gdLst>
                <a:gd name="T0" fmla="*/ 0 w 572"/>
                <a:gd name="T1" fmla="*/ 572 h 572"/>
                <a:gd name="T2" fmla="*/ 0 w 572"/>
                <a:gd name="T3" fmla="*/ 195 h 572"/>
                <a:gd name="T4" fmla="*/ 1 w 572"/>
                <a:gd name="T5" fmla="*/ 172 h 572"/>
                <a:gd name="T6" fmla="*/ 30 w 572"/>
                <a:gd name="T7" fmla="*/ 82 h 572"/>
                <a:gd name="T8" fmla="*/ 98 w 572"/>
                <a:gd name="T9" fmla="*/ 24 h 572"/>
                <a:gd name="T10" fmla="*/ 180 w 572"/>
                <a:gd name="T11" fmla="*/ 1 h 572"/>
                <a:gd name="T12" fmla="*/ 195 w 572"/>
                <a:gd name="T13" fmla="*/ 0 h 572"/>
                <a:gd name="T14" fmla="*/ 572 w 572"/>
                <a:gd name="T15" fmla="*/ 0 h 572"/>
                <a:gd name="T16" fmla="*/ 572 w 572"/>
                <a:gd name="T17" fmla="*/ 377 h 572"/>
                <a:gd name="T18" fmla="*/ 571 w 572"/>
                <a:gd name="T19" fmla="*/ 392 h 572"/>
                <a:gd name="T20" fmla="*/ 548 w 572"/>
                <a:gd name="T21" fmla="*/ 474 h 572"/>
                <a:gd name="T22" fmla="*/ 490 w 572"/>
                <a:gd name="T23" fmla="*/ 542 h 572"/>
                <a:gd name="T24" fmla="*/ 400 w 572"/>
                <a:gd name="T25" fmla="*/ 571 h 572"/>
                <a:gd name="T26" fmla="*/ 377 w 572"/>
                <a:gd name="T27" fmla="*/ 572 h 572"/>
                <a:gd name="T28" fmla="*/ 0 w 572"/>
                <a:gd name="T29" fmla="*/ 572 h 572"/>
                <a:gd name="T30" fmla="*/ 554 w 572"/>
                <a:gd name="T31" fmla="*/ 19 h 572"/>
                <a:gd name="T32" fmla="*/ 200 w 572"/>
                <a:gd name="T33" fmla="*/ 19 h 572"/>
                <a:gd name="T34" fmla="*/ 186 w 572"/>
                <a:gd name="T35" fmla="*/ 19 h 572"/>
                <a:gd name="T36" fmla="*/ 109 w 572"/>
                <a:gd name="T37" fmla="*/ 41 h 572"/>
                <a:gd name="T38" fmla="*/ 47 w 572"/>
                <a:gd name="T39" fmla="*/ 95 h 572"/>
                <a:gd name="T40" fmla="*/ 19 w 572"/>
                <a:gd name="T41" fmla="*/ 178 h 572"/>
                <a:gd name="T42" fmla="*/ 18 w 572"/>
                <a:gd name="T43" fmla="*/ 200 h 572"/>
                <a:gd name="T44" fmla="*/ 18 w 572"/>
                <a:gd name="T45" fmla="*/ 554 h 572"/>
                <a:gd name="T46" fmla="*/ 372 w 572"/>
                <a:gd name="T47" fmla="*/ 554 h 572"/>
                <a:gd name="T48" fmla="*/ 394 w 572"/>
                <a:gd name="T49" fmla="*/ 553 h 572"/>
                <a:gd name="T50" fmla="*/ 477 w 572"/>
                <a:gd name="T51" fmla="*/ 525 h 572"/>
                <a:gd name="T52" fmla="*/ 531 w 572"/>
                <a:gd name="T53" fmla="*/ 463 h 572"/>
                <a:gd name="T54" fmla="*/ 553 w 572"/>
                <a:gd name="T55" fmla="*/ 386 h 572"/>
                <a:gd name="T56" fmla="*/ 554 w 572"/>
                <a:gd name="T57" fmla="*/ 372 h 572"/>
                <a:gd name="T58" fmla="*/ 554 w 572"/>
                <a:gd name="T59" fmla="*/ 19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2" h="572">
                  <a:moveTo>
                    <a:pt x="0" y="572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0" y="187"/>
                    <a:pt x="0" y="179"/>
                    <a:pt x="1" y="172"/>
                  </a:cubicBezTo>
                  <a:cubicBezTo>
                    <a:pt x="4" y="137"/>
                    <a:pt x="14" y="107"/>
                    <a:pt x="30" y="82"/>
                  </a:cubicBezTo>
                  <a:cubicBezTo>
                    <a:pt x="47" y="58"/>
                    <a:pt x="69" y="38"/>
                    <a:pt x="98" y="24"/>
                  </a:cubicBezTo>
                  <a:cubicBezTo>
                    <a:pt x="130" y="8"/>
                    <a:pt x="163" y="3"/>
                    <a:pt x="180" y="1"/>
                  </a:cubicBezTo>
                  <a:cubicBezTo>
                    <a:pt x="189" y="0"/>
                    <a:pt x="195" y="0"/>
                    <a:pt x="195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2" y="377"/>
                    <a:pt x="572" y="383"/>
                    <a:pt x="571" y="392"/>
                  </a:cubicBezTo>
                  <a:cubicBezTo>
                    <a:pt x="569" y="409"/>
                    <a:pt x="564" y="442"/>
                    <a:pt x="548" y="474"/>
                  </a:cubicBezTo>
                  <a:cubicBezTo>
                    <a:pt x="534" y="503"/>
                    <a:pt x="514" y="526"/>
                    <a:pt x="490" y="542"/>
                  </a:cubicBezTo>
                  <a:cubicBezTo>
                    <a:pt x="465" y="558"/>
                    <a:pt x="435" y="568"/>
                    <a:pt x="400" y="571"/>
                  </a:cubicBezTo>
                  <a:cubicBezTo>
                    <a:pt x="393" y="572"/>
                    <a:pt x="385" y="572"/>
                    <a:pt x="377" y="572"/>
                  </a:cubicBezTo>
                  <a:lnTo>
                    <a:pt x="0" y="572"/>
                  </a:lnTo>
                  <a:close/>
                  <a:moveTo>
                    <a:pt x="554" y="19"/>
                  </a:moveTo>
                  <a:cubicBezTo>
                    <a:pt x="200" y="19"/>
                    <a:pt x="200" y="19"/>
                    <a:pt x="200" y="19"/>
                  </a:cubicBezTo>
                  <a:cubicBezTo>
                    <a:pt x="200" y="19"/>
                    <a:pt x="195" y="19"/>
                    <a:pt x="186" y="19"/>
                  </a:cubicBezTo>
                  <a:cubicBezTo>
                    <a:pt x="170" y="21"/>
                    <a:pt x="139" y="26"/>
                    <a:pt x="109" y="41"/>
                  </a:cubicBezTo>
                  <a:cubicBezTo>
                    <a:pt x="83" y="54"/>
                    <a:pt x="62" y="72"/>
                    <a:pt x="47" y="95"/>
                  </a:cubicBezTo>
                  <a:cubicBezTo>
                    <a:pt x="31" y="118"/>
                    <a:pt x="22" y="146"/>
                    <a:pt x="19" y="178"/>
                  </a:cubicBezTo>
                  <a:cubicBezTo>
                    <a:pt x="19" y="185"/>
                    <a:pt x="18" y="193"/>
                    <a:pt x="18" y="200"/>
                  </a:cubicBezTo>
                  <a:cubicBezTo>
                    <a:pt x="18" y="554"/>
                    <a:pt x="18" y="554"/>
                    <a:pt x="18" y="554"/>
                  </a:cubicBezTo>
                  <a:cubicBezTo>
                    <a:pt x="372" y="554"/>
                    <a:pt x="372" y="554"/>
                    <a:pt x="372" y="554"/>
                  </a:cubicBezTo>
                  <a:cubicBezTo>
                    <a:pt x="380" y="554"/>
                    <a:pt x="387" y="553"/>
                    <a:pt x="394" y="553"/>
                  </a:cubicBezTo>
                  <a:cubicBezTo>
                    <a:pt x="426" y="550"/>
                    <a:pt x="454" y="541"/>
                    <a:pt x="477" y="525"/>
                  </a:cubicBezTo>
                  <a:cubicBezTo>
                    <a:pt x="500" y="510"/>
                    <a:pt x="518" y="489"/>
                    <a:pt x="531" y="463"/>
                  </a:cubicBezTo>
                  <a:cubicBezTo>
                    <a:pt x="546" y="433"/>
                    <a:pt x="551" y="402"/>
                    <a:pt x="553" y="386"/>
                  </a:cubicBezTo>
                  <a:cubicBezTo>
                    <a:pt x="554" y="378"/>
                    <a:pt x="554" y="372"/>
                    <a:pt x="554" y="372"/>
                  </a:cubicBezTo>
                  <a:lnTo>
                    <a:pt x="554" y="1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/>
                </a:gs>
              </a:gsLst>
              <a:lin ang="7200000" scaled="0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333068" y="3383141"/>
              <a:ext cx="849333" cy="847373"/>
            </a:xfrm>
            <a:custGeom>
              <a:avLst/>
              <a:gdLst>
                <a:gd name="T0" fmla="*/ 0 w 516"/>
                <a:gd name="T1" fmla="*/ 516 h 516"/>
                <a:gd name="T2" fmla="*/ 0 w 516"/>
                <a:gd name="T3" fmla="*/ 176 h 516"/>
                <a:gd name="T4" fmla="*/ 1 w 516"/>
                <a:gd name="T5" fmla="*/ 155 h 516"/>
                <a:gd name="T6" fmla="*/ 28 w 516"/>
                <a:gd name="T7" fmla="*/ 75 h 516"/>
                <a:gd name="T8" fmla="*/ 88 w 516"/>
                <a:gd name="T9" fmla="*/ 22 h 516"/>
                <a:gd name="T10" fmla="*/ 163 w 516"/>
                <a:gd name="T11" fmla="*/ 1 h 516"/>
                <a:gd name="T12" fmla="*/ 176 w 516"/>
                <a:gd name="T13" fmla="*/ 0 h 516"/>
                <a:gd name="T14" fmla="*/ 516 w 516"/>
                <a:gd name="T15" fmla="*/ 0 h 516"/>
                <a:gd name="T16" fmla="*/ 516 w 516"/>
                <a:gd name="T17" fmla="*/ 340 h 516"/>
                <a:gd name="T18" fmla="*/ 515 w 516"/>
                <a:gd name="T19" fmla="*/ 354 h 516"/>
                <a:gd name="T20" fmla="*/ 494 w 516"/>
                <a:gd name="T21" fmla="*/ 428 h 516"/>
                <a:gd name="T22" fmla="*/ 442 w 516"/>
                <a:gd name="T23" fmla="*/ 488 h 516"/>
                <a:gd name="T24" fmla="*/ 361 w 516"/>
                <a:gd name="T25" fmla="*/ 515 h 516"/>
                <a:gd name="T26" fmla="*/ 340 w 516"/>
                <a:gd name="T27" fmla="*/ 516 h 516"/>
                <a:gd name="T28" fmla="*/ 0 w 516"/>
                <a:gd name="T29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6" h="516">
                  <a:moveTo>
                    <a:pt x="0" y="516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69"/>
                    <a:pt x="1" y="162"/>
                    <a:pt x="1" y="155"/>
                  </a:cubicBezTo>
                  <a:cubicBezTo>
                    <a:pt x="4" y="124"/>
                    <a:pt x="13" y="97"/>
                    <a:pt x="28" y="75"/>
                  </a:cubicBezTo>
                  <a:cubicBezTo>
                    <a:pt x="42" y="53"/>
                    <a:pt x="63" y="35"/>
                    <a:pt x="88" y="22"/>
                  </a:cubicBezTo>
                  <a:cubicBezTo>
                    <a:pt x="118" y="8"/>
                    <a:pt x="147" y="3"/>
                    <a:pt x="163" y="1"/>
                  </a:cubicBezTo>
                  <a:cubicBezTo>
                    <a:pt x="171" y="0"/>
                    <a:pt x="176" y="0"/>
                    <a:pt x="176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516" y="340"/>
                    <a:pt x="516" y="340"/>
                    <a:pt x="516" y="340"/>
                  </a:cubicBezTo>
                  <a:cubicBezTo>
                    <a:pt x="516" y="340"/>
                    <a:pt x="516" y="345"/>
                    <a:pt x="515" y="354"/>
                  </a:cubicBezTo>
                  <a:cubicBezTo>
                    <a:pt x="513" y="369"/>
                    <a:pt x="508" y="398"/>
                    <a:pt x="494" y="428"/>
                  </a:cubicBezTo>
                  <a:cubicBezTo>
                    <a:pt x="481" y="453"/>
                    <a:pt x="463" y="474"/>
                    <a:pt x="442" y="488"/>
                  </a:cubicBezTo>
                  <a:cubicBezTo>
                    <a:pt x="419" y="503"/>
                    <a:pt x="392" y="512"/>
                    <a:pt x="361" y="515"/>
                  </a:cubicBezTo>
                  <a:cubicBezTo>
                    <a:pt x="354" y="515"/>
                    <a:pt x="347" y="516"/>
                    <a:pt x="340" y="516"/>
                  </a:cubicBezTo>
                  <a:lnTo>
                    <a:pt x="0" y="51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/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任意多边形 125"/>
            <p:cNvSpPr/>
            <p:nvPr/>
          </p:nvSpPr>
          <p:spPr>
            <a:xfrm>
              <a:off x="6638711" y="3466251"/>
              <a:ext cx="274880" cy="274903"/>
            </a:xfrm>
            <a:custGeom>
              <a:avLst/>
              <a:gdLst/>
              <a:ahLst/>
              <a:cxnLst/>
              <a:rect l="l" t="t" r="r" b="b"/>
              <a:pathLst>
                <a:path w="351036" h="351065">
                  <a:moveTo>
                    <a:pt x="175519" y="117022"/>
                  </a:moveTo>
                  <a:cubicBezTo>
                    <a:pt x="186388" y="117147"/>
                    <a:pt x="196220" y="119817"/>
                    <a:pt x="205015" y="125030"/>
                  </a:cubicBezTo>
                  <a:cubicBezTo>
                    <a:pt x="213810" y="130243"/>
                    <a:pt x="220814" y="137246"/>
                    <a:pt x="226028" y="146040"/>
                  </a:cubicBezTo>
                  <a:cubicBezTo>
                    <a:pt x="231242" y="154834"/>
                    <a:pt x="233911" y="164665"/>
                    <a:pt x="234037" y="175532"/>
                  </a:cubicBezTo>
                  <a:cubicBezTo>
                    <a:pt x="233911" y="186400"/>
                    <a:pt x="231242" y="196231"/>
                    <a:pt x="226028" y="205025"/>
                  </a:cubicBezTo>
                  <a:cubicBezTo>
                    <a:pt x="220814" y="213819"/>
                    <a:pt x="213810" y="220822"/>
                    <a:pt x="205015" y="226035"/>
                  </a:cubicBezTo>
                  <a:cubicBezTo>
                    <a:pt x="196220" y="231248"/>
                    <a:pt x="186388" y="233918"/>
                    <a:pt x="175519" y="234043"/>
                  </a:cubicBezTo>
                  <a:cubicBezTo>
                    <a:pt x="164650" y="233918"/>
                    <a:pt x="154818" y="231248"/>
                    <a:pt x="146023" y="226035"/>
                  </a:cubicBezTo>
                  <a:cubicBezTo>
                    <a:pt x="137228" y="220822"/>
                    <a:pt x="130224" y="213819"/>
                    <a:pt x="125010" y="205025"/>
                  </a:cubicBezTo>
                  <a:cubicBezTo>
                    <a:pt x="119797" y="196231"/>
                    <a:pt x="117127" y="186400"/>
                    <a:pt x="117001" y="175532"/>
                  </a:cubicBezTo>
                  <a:cubicBezTo>
                    <a:pt x="117127" y="164665"/>
                    <a:pt x="119797" y="154834"/>
                    <a:pt x="125010" y="146040"/>
                  </a:cubicBezTo>
                  <a:cubicBezTo>
                    <a:pt x="130224" y="137246"/>
                    <a:pt x="137228" y="130243"/>
                    <a:pt x="146023" y="125030"/>
                  </a:cubicBezTo>
                  <a:cubicBezTo>
                    <a:pt x="154818" y="119817"/>
                    <a:pt x="164650" y="117147"/>
                    <a:pt x="175519" y="117022"/>
                  </a:cubicBezTo>
                  <a:close/>
                  <a:moveTo>
                    <a:pt x="175519" y="51197"/>
                  </a:moveTo>
                  <a:cubicBezTo>
                    <a:pt x="152395" y="51462"/>
                    <a:pt x="131490" y="57128"/>
                    <a:pt x="112802" y="68195"/>
                  </a:cubicBezTo>
                  <a:cubicBezTo>
                    <a:pt x="94115" y="79262"/>
                    <a:pt x="79237" y="94138"/>
                    <a:pt x="68169" y="112823"/>
                  </a:cubicBezTo>
                  <a:cubicBezTo>
                    <a:pt x="57101" y="131508"/>
                    <a:pt x="51434" y="152411"/>
                    <a:pt x="51169" y="175532"/>
                  </a:cubicBezTo>
                  <a:cubicBezTo>
                    <a:pt x="51434" y="198653"/>
                    <a:pt x="57101" y="219557"/>
                    <a:pt x="68169" y="238242"/>
                  </a:cubicBezTo>
                  <a:cubicBezTo>
                    <a:pt x="79237" y="256927"/>
                    <a:pt x="94115" y="271803"/>
                    <a:pt x="112802" y="282870"/>
                  </a:cubicBezTo>
                  <a:cubicBezTo>
                    <a:pt x="131490" y="293937"/>
                    <a:pt x="152395" y="299602"/>
                    <a:pt x="175519" y="299868"/>
                  </a:cubicBezTo>
                  <a:cubicBezTo>
                    <a:pt x="198643" y="299602"/>
                    <a:pt x="219548" y="293937"/>
                    <a:pt x="238236" y="282870"/>
                  </a:cubicBezTo>
                  <a:cubicBezTo>
                    <a:pt x="256923" y="271803"/>
                    <a:pt x="271801" y="256927"/>
                    <a:pt x="282868" y="238242"/>
                  </a:cubicBezTo>
                  <a:cubicBezTo>
                    <a:pt x="293936" y="219557"/>
                    <a:pt x="299603" y="198653"/>
                    <a:pt x="299868" y="175532"/>
                  </a:cubicBezTo>
                  <a:cubicBezTo>
                    <a:pt x="299603" y="152411"/>
                    <a:pt x="293936" y="131508"/>
                    <a:pt x="282868" y="112823"/>
                  </a:cubicBezTo>
                  <a:cubicBezTo>
                    <a:pt x="271801" y="94138"/>
                    <a:pt x="256923" y="79262"/>
                    <a:pt x="238236" y="68195"/>
                  </a:cubicBezTo>
                  <a:cubicBezTo>
                    <a:pt x="219548" y="57128"/>
                    <a:pt x="198643" y="51462"/>
                    <a:pt x="175519" y="51197"/>
                  </a:cubicBezTo>
                  <a:close/>
                  <a:moveTo>
                    <a:pt x="175519" y="0"/>
                  </a:moveTo>
                  <a:cubicBezTo>
                    <a:pt x="208198" y="373"/>
                    <a:pt x="237725" y="8364"/>
                    <a:pt x="264099" y="23973"/>
                  </a:cubicBezTo>
                  <a:cubicBezTo>
                    <a:pt x="290474" y="39583"/>
                    <a:pt x="311464" y="60576"/>
                    <a:pt x="327070" y="86954"/>
                  </a:cubicBezTo>
                  <a:cubicBezTo>
                    <a:pt x="342675" y="113331"/>
                    <a:pt x="350664" y="142857"/>
                    <a:pt x="351036" y="175532"/>
                  </a:cubicBezTo>
                  <a:cubicBezTo>
                    <a:pt x="350664" y="208208"/>
                    <a:pt x="342675" y="237734"/>
                    <a:pt x="327070" y="264111"/>
                  </a:cubicBezTo>
                  <a:cubicBezTo>
                    <a:pt x="311464" y="290488"/>
                    <a:pt x="290474" y="311482"/>
                    <a:pt x="264099" y="327091"/>
                  </a:cubicBezTo>
                  <a:cubicBezTo>
                    <a:pt x="237725" y="342701"/>
                    <a:pt x="208198" y="350692"/>
                    <a:pt x="175519" y="351065"/>
                  </a:cubicBezTo>
                  <a:cubicBezTo>
                    <a:pt x="142840" y="350692"/>
                    <a:pt x="113314" y="342701"/>
                    <a:pt x="86939" y="327091"/>
                  </a:cubicBezTo>
                  <a:cubicBezTo>
                    <a:pt x="60564" y="311482"/>
                    <a:pt x="39573" y="290488"/>
                    <a:pt x="23967" y="264111"/>
                  </a:cubicBezTo>
                  <a:cubicBezTo>
                    <a:pt x="8362" y="237734"/>
                    <a:pt x="373" y="208208"/>
                    <a:pt x="0" y="175532"/>
                  </a:cubicBezTo>
                  <a:cubicBezTo>
                    <a:pt x="372" y="142857"/>
                    <a:pt x="8362" y="113331"/>
                    <a:pt x="23967" y="86954"/>
                  </a:cubicBezTo>
                  <a:cubicBezTo>
                    <a:pt x="39573" y="60576"/>
                    <a:pt x="60564" y="39583"/>
                    <a:pt x="86939" y="23973"/>
                  </a:cubicBezTo>
                  <a:cubicBezTo>
                    <a:pt x="113314" y="8364"/>
                    <a:pt x="142840" y="373"/>
                    <a:pt x="175519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4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Rectangle 16"/>
            <p:cNvSpPr/>
            <p:nvPr/>
          </p:nvSpPr>
          <p:spPr>
            <a:xfrm>
              <a:off x="6334898" y="3783431"/>
              <a:ext cx="1163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95491" y="4342192"/>
            <a:ext cx="1185490" cy="727860"/>
            <a:chOff x="5495491" y="4342192"/>
            <a:chExt cx="1185490" cy="727860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495491" y="4342192"/>
              <a:ext cx="728840" cy="727860"/>
            </a:xfrm>
            <a:custGeom>
              <a:avLst/>
              <a:gdLst>
                <a:gd name="T0" fmla="*/ 151 w 443"/>
                <a:gd name="T1" fmla="*/ 443 h 443"/>
                <a:gd name="T2" fmla="*/ 133 w 443"/>
                <a:gd name="T3" fmla="*/ 442 h 443"/>
                <a:gd name="T4" fmla="*/ 64 w 443"/>
                <a:gd name="T5" fmla="*/ 419 h 443"/>
                <a:gd name="T6" fmla="*/ 19 w 443"/>
                <a:gd name="T7" fmla="*/ 367 h 443"/>
                <a:gd name="T8" fmla="*/ 1 w 443"/>
                <a:gd name="T9" fmla="*/ 304 h 443"/>
                <a:gd name="T10" fmla="*/ 0 w 443"/>
                <a:gd name="T11" fmla="*/ 292 h 443"/>
                <a:gd name="T12" fmla="*/ 0 w 443"/>
                <a:gd name="T13" fmla="*/ 0 h 443"/>
                <a:gd name="T14" fmla="*/ 291 w 443"/>
                <a:gd name="T15" fmla="*/ 0 h 443"/>
                <a:gd name="T16" fmla="*/ 303 w 443"/>
                <a:gd name="T17" fmla="*/ 1 h 443"/>
                <a:gd name="T18" fmla="*/ 367 w 443"/>
                <a:gd name="T19" fmla="*/ 19 h 443"/>
                <a:gd name="T20" fmla="*/ 419 w 443"/>
                <a:gd name="T21" fmla="*/ 64 h 443"/>
                <a:gd name="T22" fmla="*/ 442 w 443"/>
                <a:gd name="T23" fmla="*/ 133 h 443"/>
                <a:gd name="T24" fmla="*/ 443 w 443"/>
                <a:gd name="T25" fmla="*/ 151 h 443"/>
                <a:gd name="T26" fmla="*/ 443 w 443"/>
                <a:gd name="T27" fmla="*/ 443 h 443"/>
                <a:gd name="T28" fmla="*/ 151 w 443"/>
                <a:gd name="T29" fmla="*/ 443 h 443"/>
                <a:gd name="T30" fmla="*/ 14 w 443"/>
                <a:gd name="T31" fmla="*/ 288 h 443"/>
                <a:gd name="T32" fmla="*/ 15 w 443"/>
                <a:gd name="T33" fmla="*/ 299 h 443"/>
                <a:gd name="T34" fmla="*/ 32 w 443"/>
                <a:gd name="T35" fmla="*/ 359 h 443"/>
                <a:gd name="T36" fmla="*/ 73 w 443"/>
                <a:gd name="T37" fmla="*/ 407 h 443"/>
                <a:gd name="T38" fmla="*/ 138 w 443"/>
                <a:gd name="T39" fmla="*/ 428 h 443"/>
                <a:gd name="T40" fmla="*/ 154 w 443"/>
                <a:gd name="T41" fmla="*/ 429 h 443"/>
                <a:gd name="T42" fmla="*/ 428 w 443"/>
                <a:gd name="T43" fmla="*/ 429 h 443"/>
                <a:gd name="T44" fmla="*/ 428 w 443"/>
                <a:gd name="T45" fmla="*/ 155 h 443"/>
                <a:gd name="T46" fmla="*/ 427 w 443"/>
                <a:gd name="T47" fmla="*/ 138 h 443"/>
                <a:gd name="T48" fmla="*/ 406 w 443"/>
                <a:gd name="T49" fmla="*/ 74 h 443"/>
                <a:gd name="T50" fmla="*/ 358 w 443"/>
                <a:gd name="T51" fmla="*/ 32 h 443"/>
                <a:gd name="T52" fmla="*/ 299 w 443"/>
                <a:gd name="T53" fmla="*/ 16 h 443"/>
                <a:gd name="T54" fmla="*/ 288 w 443"/>
                <a:gd name="T55" fmla="*/ 15 h 443"/>
                <a:gd name="T56" fmla="*/ 14 w 443"/>
                <a:gd name="T57" fmla="*/ 15 h 443"/>
                <a:gd name="T58" fmla="*/ 14 w 443"/>
                <a:gd name="T59" fmla="*/ 288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3" h="443">
                  <a:moveTo>
                    <a:pt x="151" y="443"/>
                  </a:moveTo>
                  <a:cubicBezTo>
                    <a:pt x="145" y="443"/>
                    <a:pt x="138" y="443"/>
                    <a:pt x="133" y="442"/>
                  </a:cubicBezTo>
                  <a:cubicBezTo>
                    <a:pt x="106" y="440"/>
                    <a:pt x="83" y="432"/>
                    <a:pt x="64" y="419"/>
                  </a:cubicBezTo>
                  <a:cubicBezTo>
                    <a:pt x="45" y="407"/>
                    <a:pt x="30" y="389"/>
                    <a:pt x="19" y="367"/>
                  </a:cubicBezTo>
                  <a:cubicBezTo>
                    <a:pt x="6" y="342"/>
                    <a:pt x="2" y="317"/>
                    <a:pt x="1" y="304"/>
                  </a:cubicBezTo>
                  <a:cubicBezTo>
                    <a:pt x="0" y="296"/>
                    <a:pt x="0" y="292"/>
                    <a:pt x="0" y="2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1" y="0"/>
                    <a:pt x="296" y="0"/>
                    <a:pt x="303" y="1"/>
                  </a:cubicBezTo>
                  <a:cubicBezTo>
                    <a:pt x="316" y="2"/>
                    <a:pt x="342" y="7"/>
                    <a:pt x="367" y="19"/>
                  </a:cubicBezTo>
                  <a:cubicBezTo>
                    <a:pt x="389" y="30"/>
                    <a:pt x="406" y="45"/>
                    <a:pt x="419" y="64"/>
                  </a:cubicBezTo>
                  <a:cubicBezTo>
                    <a:pt x="432" y="83"/>
                    <a:pt x="439" y="107"/>
                    <a:pt x="442" y="133"/>
                  </a:cubicBezTo>
                  <a:cubicBezTo>
                    <a:pt x="442" y="139"/>
                    <a:pt x="443" y="145"/>
                    <a:pt x="443" y="151"/>
                  </a:cubicBezTo>
                  <a:cubicBezTo>
                    <a:pt x="443" y="443"/>
                    <a:pt x="443" y="443"/>
                    <a:pt x="443" y="443"/>
                  </a:cubicBezTo>
                  <a:lnTo>
                    <a:pt x="151" y="443"/>
                  </a:lnTo>
                  <a:close/>
                  <a:moveTo>
                    <a:pt x="14" y="288"/>
                  </a:moveTo>
                  <a:cubicBezTo>
                    <a:pt x="14" y="288"/>
                    <a:pt x="14" y="292"/>
                    <a:pt x="15" y="299"/>
                  </a:cubicBezTo>
                  <a:cubicBezTo>
                    <a:pt x="16" y="311"/>
                    <a:pt x="20" y="335"/>
                    <a:pt x="32" y="359"/>
                  </a:cubicBezTo>
                  <a:cubicBezTo>
                    <a:pt x="42" y="379"/>
                    <a:pt x="56" y="395"/>
                    <a:pt x="73" y="407"/>
                  </a:cubicBezTo>
                  <a:cubicBezTo>
                    <a:pt x="91" y="419"/>
                    <a:pt x="113" y="426"/>
                    <a:pt x="138" y="428"/>
                  </a:cubicBezTo>
                  <a:cubicBezTo>
                    <a:pt x="143" y="428"/>
                    <a:pt x="149" y="429"/>
                    <a:pt x="154" y="429"/>
                  </a:cubicBezTo>
                  <a:cubicBezTo>
                    <a:pt x="428" y="429"/>
                    <a:pt x="428" y="429"/>
                    <a:pt x="428" y="429"/>
                  </a:cubicBezTo>
                  <a:cubicBezTo>
                    <a:pt x="428" y="155"/>
                    <a:pt x="428" y="155"/>
                    <a:pt x="428" y="155"/>
                  </a:cubicBezTo>
                  <a:cubicBezTo>
                    <a:pt x="428" y="149"/>
                    <a:pt x="428" y="144"/>
                    <a:pt x="427" y="138"/>
                  </a:cubicBezTo>
                  <a:cubicBezTo>
                    <a:pt x="425" y="113"/>
                    <a:pt x="418" y="92"/>
                    <a:pt x="406" y="74"/>
                  </a:cubicBezTo>
                  <a:cubicBezTo>
                    <a:pt x="395" y="57"/>
                    <a:pt x="378" y="43"/>
                    <a:pt x="358" y="32"/>
                  </a:cubicBezTo>
                  <a:cubicBezTo>
                    <a:pt x="335" y="21"/>
                    <a:pt x="311" y="17"/>
                    <a:pt x="299" y="16"/>
                  </a:cubicBezTo>
                  <a:cubicBezTo>
                    <a:pt x="292" y="15"/>
                    <a:pt x="288" y="15"/>
                    <a:pt x="288" y="1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14" y="28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/>
                </a:gs>
              </a:gsLst>
              <a:lin ang="5400000" scaled="0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531737" y="4378437"/>
              <a:ext cx="655368" cy="655368"/>
            </a:xfrm>
            <a:custGeom>
              <a:avLst/>
              <a:gdLst>
                <a:gd name="T0" fmla="*/ 136 w 398"/>
                <a:gd name="T1" fmla="*/ 399 h 399"/>
                <a:gd name="T2" fmla="*/ 120 w 398"/>
                <a:gd name="T3" fmla="*/ 398 h 399"/>
                <a:gd name="T4" fmla="*/ 57 w 398"/>
                <a:gd name="T5" fmla="*/ 378 h 399"/>
                <a:gd name="T6" fmla="*/ 17 w 398"/>
                <a:gd name="T7" fmla="*/ 331 h 399"/>
                <a:gd name="T8" fmla="*/ 1 w 398"/>
                <a:gd name="T9" fmla="*/ 274 h 399"/>
                <a:gd name="T10" fmla="*/ 0 w 398"/>
                <a:gd name="T11" fmla="*/ 263 h 399"/>
                <a:gd name="T12" fmla="*/ 0 w 398"/>
                <a:gd name="T13" fmla="*/ 0 h 399"/>
                <a:gd name="T14" fmla="*/ 262 w 398"/>
                <a:gd name="T15" fmla="*/ 0 h 399"/>
                <a:gd name="T16" fmla="*/ 273 w 398"/>
                <a:gd name="T17" fmla="*/ 1 h 399"/>
                <a:gd name="T18" fmla="*/ 330 w 398"/>
                <a:gd name="T19" fmla="*/ 17 h 399"/>
                <a:gd name="T20" fmla="*/ 377 w 398"/>
                <a:gd name="T21" fmla="*/ 58 h 399"/>
                <a:gd name="T22" fmla="*/ 398 w 398"/>
                <a:gd name="T23" fmla="*/ 120 h 399"/>
                <a:gd name="T24" fmla="*/ 398 w 398"/>
                <a:gd name="T25" fmla="*/ 136 h 399"/>
                <a:gd name="T26" fmla="*/ 398 w 398"/>
                <a:gd name="T27" fmla="*/ 399 h 399"/>
                <a:gd name="T28" fmla="*/ 136 w 398"/>
                <a:gd name="T29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8" h="399">
                  <a:moveTo>
                    <a:pt x="136" y="399"/>
                  </a:moveTo>
                  <a:cubicBezTo>
                    <a:pt x="130" y="399"/>
                    <a:pt x="125" y="399"/>
                    <a:pt x="120" y="398"/>
                  </a:cubicBezTo>
                  <a:cubicBezTo>
                    <a:pt x="95" y="396"/>
                    <a:pt x="75" y="389"/>
                    <a:pt x="57" y="378"/>
                  </a:cubicBezTo>
                  <a:cubicBezTo>
                    <a:pt x="40" y="366"/>
                    <a:pt x="27" y="351"/>
                    <a:pt x="17" y="331"/>
                  </a:cubicBezTo>
                  <a:cubicBezTo>
                    <a:pt x="5" y="308"/>
                    <a:pt x="2" y="285"/>
                    <a:pt x="1" y="274"/>
                  </a:cubicBezTo>
                  <a:cubicBezTo>
                    <a:pt x="0" y="267"/>
                    <a:pt x="0" y="263"/>
                    <a:pt x="0" y="2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6" y="0"/>
                    <a:pt x="273" y="1"/>
                  </a:cubicBezTo>
                  <a:cubicBezTo>
                    <a:pt x="285" y="2"/>
                    <a:pt x="308" y="6"/>
                    <a:pt x="330" y="17"/>
                  </a:cubicBezTo>
                  <a:cubicBezTo>
                    <a:pt x="350" y="27"/>
                    <a:pt x="366" y="41"/>
                    <a:pt x="377" y="58"/>
                  </a:cubicBezTo>
                  <a:cubicBezTo>
                    <a:pt x="389" y="75"/>
                    <a:pt x="396" y="96"/>
                    <a:pt x="398" y="120"/>
                  </a:cubicBezTo>
                  <a:cubicBezTo>
                    <a:pt x="398" y="125"/>
                    <a:pt x="398" y="131"/>
                    <a:pt x="398" y="136"/>
                  </a:cubicBezTo>
                  <a:cubicBezTo>
                    <a:pt x="398" y="399"/>
                    <a:pt x="398" y="399"/>
                    <a:pt x="398" y="399"/>
                  </a:cubicBezTo>
                  <a:lnTo>
                    <a:pt x="136" y="39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145"/>
            <p:cNvSpPr/>
            <p:nvPr/>
          </p:nvSpPr>
          <p:spPr>
            <a:xfrm>
              <a:off x="5753131" y="4466056"/>
              <a:ext cx="220818" cy="220833"/>
            </a:xfrm>
            <a:custGeom>
              <a:avLst/>
              <a:gdLst/>
              <a:ahLst/>
              <a:cxnLst/>
              <a:rect l="l" t="t" r="r" b="b"/>
              <a:pathLst>
                <a:path w="228584" h="228600">
                  <a:moveTo>
                    <a:pt x="92985" y="176042"/>
                  </a:moveTo>
                  <a:lnTo>
                    <a:pt x="68233" y="200790"/>
                  </a:lnTo>
                  <a:cubicBezTo>
                    <a:pt x="75144" y="204450"/>
                    <a:pt x="82470" y="207272"/>
                    <a:pt x="90210" y="209257"/>
                  </a:cubicBezTo>
                  <a:cubicBezTo>
                    <a:pt x="97951" y="211243"/>
                    <a:pt x="105978" y="212247"/>
                    <a:pt x="114292" y="212271"/>
                  </a:cubicBezTo>
                  <a:cubicBezTo>
                    <a:pt x="122607" y="212247"/>
                    <a:pt x="130634" y="211243"/>
                    <a:pt x="138375" y="209257"/>
                  </a:cubicBezTo>
                  <a:cubicBezTo>
                    <a:pt x="146115" y="207272"/>
                    <a:pt x="153441" y="204450"/>
                    <a:pt x="160352" y="200790"/>
                  </a:cubicBezTo>
                  <a:lnTo>
                    <a:pt x="135600" y="176042"/>
                  </a:lnTo>
                  <a:cubicBezTo>
                    <a:pt x="132224" y="177196"/>
                    <a:pt x="128768" y="178078"/>
                    <a:pt x="125233" y="178689"/>
                  </a:cubicBezTo>
                  <a:cubicBezTo>
                    <a:pt x="121698" y="179300"/>
                    <a:pt x="118051" y="179609"/>
                    <a:pt x="114292" y="179614"/>
                  </a:cubicBezTo>
                  <a:cubicBezTo>
                    <a:pt x="110590" y="179609"/>
                    <a:pt x="106959" y="179300"/>
                    <a:pt x="103400" y="178689"/>
                  </a:cubicBezTo>
                  <a:cubicBezTo>
                    <a:pt x="99840" y="178078"/>
                    <a:pt x="96369" y="177196"/>
                    <a:pt x="92985" y="176042"/>
                  </a:cubicBezTo>
                  <a:close/>
                  <a:moveTo>
                    <a:pt x="200785" y="68248"/>
                  </a:moveTo>
                  <a:lnTo>
                    <a:pt x="176030" y="92996"/>
                  </a:lnTo>
                  <a:cubicBezTo>
                    <a:pt x="177182" y="96379"/>
                    <a:pt x="178064" y="99850"/>
                    <a:pt x="178675" y="103409"/>
                  </a:cubicBezTo>
                  <a:cubicBezTo>
                    <a:pt x="179285" y="106967"/>
                    <a:pt x="179593" y="110598"/>
                    <a:pt x="179599" y="114300"/>
                  </a:cubicBezTo>
                  <a:cubicBezTo>
                    <a:pt x="179593" y="118002"/>
                    <a:pt x="179285" y="121632"/>
                    <a:pt x="178675" y="125191"/>
                  </a:cubicBezTo>
                  <a:cubicBezTo>
                    <a:pt x="178064" y="128749"/>
                    <a:pt x="177182" y="132220"/>
                    <a:pt x="176030" y="135603"/>
                  </a:cubicBezTo>
                  <a:lnTo>
                    <a:pt x="200785" y="160351"/>
                  </a:lnTo>
                  <a:cubicBezTo>
                    <a:pt x="204446" y="153442"/>
                    <a:pt x="207270" y="146117"/>
                    <a:pt x="209256" y="138378"/>
                  </a:cubicBezTo>
                  <a:cubicBezTo>
                    <a:pt x="211243" y="130639"/>
                    <a:pt x="212248" y="122613"/>
                    <a:pt x="212272" y="114300"/>
                  </a:cubicBezTo>
                  <a:cubicBezTo>
                    <a:pt x="212248" y="105987"/>
                    <a:pt x="211243" y="97961"/>
                    <a:pt x="209256" y="90222"/>
                  </a:cubicBezTo>
                  <a:cubicBezTo>
                    <a:pt x="207270" y="82482"/>
                    <a:pt x="204446" y="75158"/>
                    <a:pt x="200785" y="68248"/>
                  </a:cubicBezTo>
                  <a:close/>
                  <a:moveTo>
                    <a:pt x="27799" y="68248"/>
                  </a:moveTo>
                  <a:cubicBezTo>
                    <a:pt x="24138" y="75158"/>
                    <a:pt x="21314" y="82482"/>
                    <a:pt x="19328" y="90222"/>
                  </a:cubicBezTo>
                  <a:cubicBezTo>
                    <a:pt x="17342" y="97961"/>
                    <a:pt x="16337" y="105987"/>
                    <a:pt x="16313" y="114300"/>
                  </a:cubicBezTo>
                  <a:cubicBezTo>
                    <a:pt x="16337" y="122613"/>
                    <a:pt x="17342" y="130639"/>
                    <a:pt x="19328" y="138378"/>
                  </a:cubicBezTo>
                  <a:cubicBezTo>
                    <a:pt x="21314" y="146117"/>
                    <a:pt x="24138" y="153442"/>
                    <a:pt x="27799" y="160351"/>
                  </a:cubicBezTo>
                  <a:lnTo>
                    <a:pt x="52554" y="135603"/>
                  </a:lnTo>
                  <a:cubicBezTo>
                    <a:pt x="51402" y="132220"/>
                    <a:pt x="50521" y="128749"/>
                    <a:pt x="49910" y="125191"/>
                  </a:cubicBezTo>
                  <a:cubicBezTo>
                    <a:pt x="49299" y="121632"/>
                    <a:pt x="48991" y="118002"/>
                    <a:pt x="48986" y="114300"/>
                  </a:cubicBezTo>
                  <a:cubicBezTo>
                    <a:pt x="48991" y="110542"/>
                    <a:pt x="49299" y="106896"/>
                    <a:pt x="49910" y="103361"/>
                  </a:cubicBezTo>
                  <a:cubicBezTo>
                    <a:pt x="50521" y="99826"/>
                    <a:pt x="51402" y="96371"/>
                    <a:pt x="52554" y="92996"/>
                  </a:cubicBezTo>
                  <a:close/>
                  <a:moveTo>
                    <a:pt x="114292" y="65314"/>
                  </a:moveTo>
                  <a:cubicBezTo>
                    <a:pt x="105172" y="65418"/>
                    <a:pt x="96931" y="67648"/>
                    <a:pt x="89569" y="72004"/>
                  </a:cubicBezTo>
                  <a:cubicBezTo>
                    <a:pt x="82206" y="76360"/>
                    <a:pt x="76347" y="82219"/>
                    <a:pt x="71990" y="89580"/>
                  </a:cubicBezTo>
                  <a:cubicBezTo>
                    <a:pt x="67633" y="96941"/>
                    <a:pt x="65403" y="105181"/>
                    <a:pt x="65299" y="114300"/>
                  </a:cubicBezTo>
                  <a:cubicBezTo>
                    <a:pt x="65403" y="123418"/>
                    <a:pt x="67633" y="131658"/>
                    <a:pt x="71990" y="139019"/>
                  </a:cubicBezTo>
                  <a:cubicBezTo>
                    <a:pt x="76347" y="146381"/>
                    <a:pt x="82206" y="152239"/>
                    <a:pt x="89569" y="156595"/>
                  </a:cubicBezTo>
                  <a:cubicBezTo>
                    <a:pt x="96931" y="160951"/>
                    <a:pt x="105172" y="163182"/>
                    <a:pt x="114292" y="163285"/>
                  </a:cubicBezTo>
                  <a:cubicBezTo>
                    <a:pt x="123413" y="163182"/>
                    <a:pt x="131654" y="160951"/>
                    <a:pt x="139016" y="156595"/>
                  </a:cubicBezTo>
                  <a:cubicBezTo>
                    <a:pt x="146378" y="152239"/>
                    <a:pt x="152238" y="146381"/>
                    <a:pt x="156595" y="139019"/>
                  </a:cubicBezTo>
                  <a:cubicBezTo>
                    <a:pt x="160952" y="131658"/>
                    <a:pt x="163182" y="123418"/>
                    <a:pt x="163286" y="114300"/>
                  </a:cubicBezTo>
                  <a:cubicBezTo>
                    <a:pt x="163182" y="105181"/>
                    <a:pt x="160952" y="96941"/>
                    <a:pt x="156595" y="89580"/>
                  </a:cubicBezTo>
                  <a:cubicBezTo>
                    <a:pt x="152238" y="82219"/>
                    <a:pt x="146378" y="76360"/>
                    <a:pt x="139016" y="72004"/>
                  </a:cubicBezTo>
                  <a:cubicBezTo>
                    <a:pt x="131654" y="67648"/>
                    <a:pt x="123413" y="65418"/>
                    <a:pt x="114292" y="65314"/>
                  </a:cubicBezTo>
                  <a:close/>
                  <a:moveTo>
                    <a:pt x="114292" y="16328"/>
                  </a:moveTo>
                  <a:cubicBezTo>
                    <a:pt x="105978" y="16352"/>
                    <a:pt x="97951" y="17357"/>
                    <a:pt x="90210" y="19342"/>
                  </a:cubicBezTo>
                  <a:cubicBezTo>
                    <a:pt x="82470" y="21327"/>
                    <a:pt x="75144" y="24150"/>
                    <a:pt x="68233" y="27809"/>
                  </a:cubicBezTo>
                  <a:lnTo>
                    <a:pt x="92985" y="52557"/>
                  </a:lnTo>
                  <a:cubicBezTo>
                    <a:pt x="96369" y="51404"/>
                    <a:pt x="99840" y="50522"/>
                    <a:pt x="103400" y="49910"/>
                  </a:cubicBezTo>
                  <a:cubicBezTo>
                    <a:pt x="106959" y="49299"/>
                    <a:pt x="110590" y="48991"/>
                    <a:pt x="114292" y="48985"/>
                  </a:cubicBezTo>
                  <a:cubicBezTo>
                    <a:pt x="118051" y="48991"/>
                    <a:pt x="121698" y="49299"/>
                    <a:pt x="125233" y="49910"/>
                  </a:cubicBezTo>
                  <a:cubicBezTo>
                    <a:pt x="128768" y="50522"/>
                    <a:pt x="132224" y="51404"/>
                    <a:pt x="135600" y="52557"/>
                  </a:cubicBezTo>
                  <a:lnTo>
                    <a:pt x="160352" y="27809"/>
                  </a:lnTo>
                  <a:cubicBezTo>
                    <a:pt x="153441" y="24150"/>
                    <a:pt x="146115" y="21327"/>
                    <a:pt x="138375" y="19342"/>
                  </a:cubicBezTo>
                  <a:cubicBezTo>
                    <a:pt x="130634" y="17357"/>
                    <a:pt x="122607" y="16352"/>
                    <a:pt x="114292" y="16328"/>
                  </a:cubicBezTo>
                  <a:close/>
                  <a:moveTo>
                    <a:pt x="114292" y="0"/>
                  </a:moveTo>
                  <a:cubicBezTo>
                    <a:pt x="130179" y="102"/>
                    <a:pt x="145011" y="3095"/>
                    <a:pt x="158788" y="8979"/>
                  </a:cubicBezTo>
                  <a:cubicBezTo>
                    <a:pt x="172564" y="14864"/>
                    <a:pt x="184673" y="23027"/>
                    <a:pt x="195116" y="33470"/>
                  </a:cubicBezTo>
                  <a:cubicBezTo>
                    <a:pt x="205558" y="43913"/>
                    <a:pt x="213721" y="56023"/>
                    <a:pt x="219605" y="69801"/>
                  </a:cubicBezTo>
                  <a:cubicBezTo>
                    <a:pt x="225489" y="83578"/>
                    <a:pt x="228482" y="98411"/>
                    <a:pt x="228584" y="114300"/>
                  </a:cubicBezTo>
                  <a:cubicBezTo>
                    <a:pt x="228482" y="130188"/>
                    <a:pt x="225489" y="145021"/>
                    <a:pt x="219605" y="158799"/>
                  </a:cubicBezTo>
                  <a:cubicBezTo>
                    <a:pt x="213721" y="172576"/>
                    <a:pt x="205558" y="184687"/>
                    <a:pt x="195116" y="195129"/>
                  </a:cubicBezTo>
                  <a:cubicBezTo>
                    <a:pt x="184673" y="205572"/>
                    <a:pt x="172564" y="213736"/>
                    <a:pt x="158788" y="219620"/>
                  </a:cubicBezTo>
                  <a:cubicBezTo>
                    <a:pt x="145011" y="225505"/>
                    <a:pt x="130179" y="228498"/>
                    <a:pt x="114292" y="228600"/>
                  </a:cubicBezTo>
                  <a:cubicBezTo>
                    <a:pt x="98405" y="228498"/>
                    <a:pt x="83574" y="225505"/>
                    <a:pt x="69797" y="219620"/>
                  </a:cubicBezTo>
                  <a:cubicBezTo>
                    <a:pt x="56021" y="213736"/>
                    <a:pt x="43911" y="205572"/>
                    <a:pt x="33469" y="195129"/>
                  </a:cubicBezTo>
                  <a:cubicBezTo>
                    <a:pt x="23027" y="184687"/>
                    <a:pt x="14863" y="172576"/>
                    <a:pt x="8979" y="158799"/>
                  </a:cubicBezTo>
                  <a:cubicBezTo>
                    <a:pt x="3095" y="145021"/>
                    <a:pt x="102" y="130188"/>
                    <a:pt x="0" y="114300"/>
                  </a:cubicBezTo>
                  <a:cubicBezTo>
                    <a:pt x="102" y="98411"/>
                    <a:pt x="3095" y="83578"/>
                    <a:pt x="8979" y="69801"/>
                  </a:cubicBezTo>
                  <a:cubicBezTo>
                    <a:pt x="14863" y="56023"/>
                    <a:pt x="23027" y="43913"/>
                    <a:pt x="33469" y="33470"/>
                  </a:cubicBezTo>
                  <a:cubicBezTo>
                    <a:pt x="43911" y="23027"/>
                    <a:pt x="56021" y="14864"/>
                    <a:pt x="69797" y="8979"/>
                  </a:cubicBezTo>
                  <a:cubicBezTo>
                    <a:pt x="83574" y="3095"/>
                    <a:pt x="98405" y="102"/>
                    <a:pt x="114292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9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Rectangle 16"/>
            <p:cNvSpPr/>
            <p:nvPr/>
          </p:nvSpPr>
          <p:spPr>
            <a:xfrm>
              <a:off x="5517781" y="4705001"/>
              <a:ext cx="11632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0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76735" y="4365703"/>
            <a:ext cx="1163200" cy="705329"/>
            <a:chOff x="6276735" y="4365703"/>
            <a:chExt cx="1163200" cy="705329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284088" y="4365703"/>
              <a:ext cx="709247" cy="705329"/>
            </a:xfrm>
            <a:custGeom>
              <a:avLst/>
              <a:gdLst>
                <a:gd name="T0" fmla="*/ 431 w 431"/>
                <a:gd name="T1" fmla="*/ 0 h 430"/>
                <a:gd name="T2" fmla="*/ 431 w 431"/>
                <a:gd name="T3" fmla="*/ 283 h 430"/>
                <a:gd name="T4" fmla="*/ 430 w 431"/>
                <a:gd name="T5" fmla="*/ 301 h 430"/>
                <a:gd name="T6" fmla="*/ 408 w 431"/>
                <a:gd name="T7" fmla="*/ 368 h 430"/>
                <a:gd name="T8" fmla="*/ 357 w 431"/>
                <a:gd name="T9" fmla="*/ 412 h 430"/>
                <a:gd name="T10" fmla="*/ 295 w 431"/>
                <a:gd name="T11" fmla="*/ 429 h 430"/>
                <a:gd name="T12" fmla="*/ 284 w 431"/>
                <a:gd name="T13" fmla="*/ 430 h 430"/>
                <a:gd name="T14" fmla="*/ 0 w 431"/>
                <a:gd name="T15" fmla="*/ 430 h 430"/>
                <a:gd name="T16" fmla="*/ 0 w 431"/>
                <a:gd name="T17" fmla="*/ 147 h 430"/>
                <a:gd name="T18" fmla="*/ 1 w 431"/>
                <a:gd name="T19" fmla="*/ 135 h 430"/>
                <a:gd name="T20" fmla="*/ 19 w 431"/>
                <a:gd name="T21" fmla="*/ 73 h 430"/>
                <a:gd name="T22" fmla="*/ 62 w 431"/>
                <a:gd name="T23" fmla="*/ 23 h 430"/>
                <a:gd name="T24" fmla="*/ 130 w 431"/>
                <a:gd name="T25" fmla="*/ 0 h 430"/>
                <a:gd name="T26" fmla="*/ 147 w 431"/>
                <a:gd name="T27" fmla="*/ 0 h 430"/>
                <a:gd name="T28" fmla="*/ 431 w 431"/>
                <a:gd name="T29" fmla="*/ 0 h 430"/>
                <a:gd name="T30" fmla="*/ 14 w 431"/>
                <a:gd name="T31" fmla="*/ 416 h 430"/>
                <a:gd name="T32" fmla="*/ 280 w 431"/>
                <a:gd name="T33" fmla="*/ 416 h 430"/>
                <a:gd name="T34" fmla="*/ 291 w 431"/>
                <a:gd name="T35" fmla="*/ 415 h 430"/>
                <a:gd name="T36" fmla="*/ 349 w 431"/>
                <a:gd name="T37" fmla="*/ 399 h 430"/>
                <a:gd name="T38" fmla="*/ 395 w 431"/>
                <a:gd name="T39" fmla="*/ 359 h 430"/>
                <a:gd name="T40" fmla="*/ 416 w 431"/>
                <a:gd name="T41" fmla="*/ 296 h 430"/>
                <a:gd name="T42" fmla="*/ 417 w 431"/>
                <a:gd name="T43" fmla="*/ 280 h 430"/>
                <a:gd name="T44" fmla="*/ 417 w 431"/>
                <a:gd name="T45" fmla="*/ 14 h 430"/>
                <a:gd name="T46" fmla="*/ 151 w 431"/>
                <a:gd name="T47" fmla="*/ 14 h 430"/>
                <a:gd name="T48" fmla="*/ 134 w 431"/>
                <a:gd name="T49" fmla="*/ 14 h 430"/>
                <a:gd name="T50" fmla="*/ 72 w 431"/>
                <a:gd name="T51" fmla="*/ 35 h 430"/>
                <a:gd name="T52" fmla="*/ 31 w 431"/>
                <a:gd name="T53" fmla="*/ 82 h 430"/>
                <a:gd name="T54" fmla="*/ 15 w 431"/>
                <a:gd name="T55" fmla="*/ 140 h 430"/>
                <a:gd name="T56" fmla="*/ 14 w 431"/>
                <a:gd name="T57" fmla="*/ 150 h 430"/>
                <a:gd name="T58" fmla="*/ 14 w 431"/>
                <a:gd name="T59" fmla="*/ 4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1" h="430">
                  <a:moveTo>
                    <a:pt x="431" y="0"/>
                  </a:moveTo>
                  <a:cubicBezTo>
                    <a:pt x="431" y="283"/>
                    <a:pt x="431" y="283"/>
                    <a:pt x="431" y="283"/>
                  </a:cubicBezTo>
                  <a:cubicBezTo>
                    <a:pt x="431" y="289"/>
                    <a:pt x="431" y="295"/>
                    <a:pt x="430" y="301"/>
                  </a:cubicBezTo>
                  <a:cubicBezTo>
                    <a:pt x="428" y="327"/>
                    <a:pt x="420" y="350"/>
                    <a:pt x="408" y="368"/>
                  </a:cubicBezTo>
                  <a:cubicBezTo>
                    <a:pt x="396" y="387"/>
                    <a:pt x="379" y="401"/>
                    <a:pt x="357" y="412"/>
                  </a:cubicBezTo>
                  <a:cubicBezTo>
                    <a:pt x="333" y="424"/>
                    <a:pt x="308" y="428"/>
                    <a:pt x="295" y="429"/>
                  </a:cubicBezTo>
                  <a:cubicBezTo>
                    <a:pt x="288" y="430"/>
                    <a:pt x="284" y="430"/>
                    <a:pt x="284" y="430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2"/>
                    <a:pt x="1" y="135"/>
                  </a:cubicBezTo>
                  <a:cubicBezTo>
                    <a:pt x="2" y="123"/>
                    <a:pt x="6" y="98"/>
                    <a:pt x="19" y="73"/>
                  </a:cubicBezTo>
                  <a:cubicBezTo>
                    <a:pt x="29" y="52"/>
                    <a:pt x="44" y="35"/>
                    <a:pt x="62" y="23"/>
                  </a:cubicBezTo>
                  <a:cubicBezTo>
                    <a:pt x="81" y="10"/>
                    <a:pt x="104" y="3"/>
                    <a:pt x="130" y="0"/>
                  </a:cubicBezTo>
                  <a:cubicBezTo>
                    <a:pt x="135" y="0"/>
                    <a:pt x="141" y="0"/>
                    <a:pt x="147" y="0"/>
                  </a:cubicBezTo>
                  <a:lnTo>
                    <a:pt x="431" y="0"/>
                  </a:lnTo>
                  <a:close/>
                  <a:moveTo>
                    <a:pt x="14" y="416"/>
                  </a:moveTo>
                  <a:cubicBezTo>
                    <a:pt x="280" y="416"/>
                    <a:pt x="280" y="416"/>
                    <a:pt x="280" y="416"/>
                  </a:cubicBezTo>
                  <a:cubicBezTo>
                    <a:pt x="280" y="416"/>
                    <a:pt x="284" y="416"/>
                    <a:pt x="291" y="415"/>
                  </a:cubicBezTo>
                  <a:cubicBezTo>
                    <a:pt x="303" y="414"/>
                    <a:pt x="326" y="410"/>
                    <a:pt x="349" y="399"/>
                  </a:cubicBezTo>
                  <a:cubicBezTo>
                    <a:pt x="368" y="389"/>
                    <a:pt x="384" y="376"/>
                    <a:pt x="395" y="359"/>
                  </a:cubicBezTo>
                  <a:cubicBezTo>
                    <a:pt x="407" y="341"/>
                    <a:pt x="414" y="320"/>
                    <a:pt x="416" y="296"/>
                  </a:cubicBezTo>
                  <a:cubicBezTo>
                    <a:pt x="417" y="291"/>
                    <a:pt x="417" y="285"/>
                    <a:pt x="417" y="280"/>
                  </a:cubicBezTo>
                  <a:cubicBezTo>
                    <a:pt x="417" y="14"/>
                    <a:pt x="417" y="14"/>
                    <a:pt x="41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4"/>
                    <a:pt x="139" y="14"/>
                    <a:pt x="134" y="14"/>
                  </a:cubicBezTo>
                  <a:cubicBezTo>
                    <a:pt x="110" y="16"/>
                    <a:pt x="89" y="23"/>
                    <a:pt x="72" y="35"/>
                  </a:cubicBezTo>
                  <a:cubicBezTo>
                    <a:pt x="55" y="46"/>
                    <a:pt x="41" y="62"/>
                    <a:pt x="31" y="82"/>
                  </a:cubicBezTo>
                  <a:cubicBezTo>
                    <a:pt x="20" y="105"/>
                    <a:pt x="16" y="128"/>
                    <a:pt x="15" y="140"/>
                  </a:cubicBezTo>
                  <a:cubicBezTo>
                    <a:pt x="14" y="146"/>
                    <a:pt x="14" y="150"/>
                    <a:pt x="14" y="150"/>
                  </a:cubicBezTo>
                  <a:lnTo>
                    <a:pt x="14" y="41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/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320334" y="4399989"/>
              <a:ext cx="636755" cy="636755"/>
            </a:xfrm>
            <a:custGeom>
              <a:avLst/>
              <a:gdLst>
                <a:gd name="T0" fmla="*/ 387 w 387"/>
                <a:gd name="T1" fmla="*/ 0 h 388"/>
                <a:gd name="T2" fmla="*/ 387 w 387"/>
                <a:gd name="T3" fmla="*/ 256 h 388"/>
                <a:gd name="T4" fmla="*/ 387 w 387"/>
                <a:gd name="T5" fmla="*/ 271 h 388"/>
                <a:gd name="T6" fmla="*/ 367 w 387"/>
                <a:gd name="T7" fmla="*/ 332 h 388"/>
                <a:gd name="T8" fmla="*/ 321 w 387"/>
                <a:gd name="T9" fmla="*/ 371 h 388"/>
                <a:gd name="T10" fmla="*/ 265 w 387"/>
                <a:gd name="T11" fmla="*/ 387 h 388"/>
                <a:gd name="T12" fmla="*/ 255 w 387"/>
                <a:gd name="T13" fmla="*/ 388 h 388"/>
                <a:gd name="T14" fmla="*/ 0 w 387"/>
                <a:gd name="T15" fmla="*/ 388 h 388"/>
                <a:gd name="T16" fmla="*/ 0 w 387"/>
                <a:gd name="T17" fmla="*/ 132 h 388"/>
                <a:gd name="T18" fmla="*/ 0 w 387"/>
                <a:gd name="T19" fmla="*/ 122 h 388"/>
                <a:gd name="T20" fmla="*/ 16 w 387"/>
                <a:gd name="T21" fmla="*/ 66 h 388"/>
                <a:gd name="T22" fmla="*/ 56 w 387"/>
                <a:gd name="T23" fmla="*/ 21 h 388"/>
                <a:gd name="T24" fmla="*/ 116 w 387"/>
                <a:gd name="T25" fmla="*/ 1 h 388"/>
                <a:gd name="T26" fmla="*/ 132 w 387"/>
                <a:gd name="T27" fmla="*/ 0 h 388"/>
                <a:gd name="T28" fmla="*/ 387 w 387"/>
                <a:gd name="T2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388">
                  <a:moveTo>
                    <a:pt x="387" y="0"/>
                  </a:moveTo>
                  <a:cubicBezTo>
                    <a:pt x="387" y="256"/>
                    <a:pt x="387" y="256"/>
                    <a:pt x="387" y="256"/>
                  </a:cubicBezTo>
                  <a:cubicBezTo>
                    <a:pt x="387" y="261"/>
                    <a:pt x="387" y="266"/>
                    <a:pt x="387" y="271"/>
                  </a:cubicBezTo>
                  <a:cubicBezTo>
                    <a:pt x="385" y="295"/>
                    <a:pt x="378" y="315"/>
                    <a:pt x="367" y="332"/>
                  </a:cubicBezTo>
                  <a:cubicBezTo>
                    <a:pt x="356" y="348"/>
                    <a:pt x="340" y="362"/>
                    <a:pt x="321" y="371"/>
                  </a:cubicBezTo>
                  <a:cubicBezTo>
                    <a:pt x="299" y="382"/>
                    <a:pt x="277" y="386"/>
                    <a:pt x="265" y="387"/>
                  </a:cubicBezTo>
                  <a:cubicBezTo>
                    <a:pt x="259" y="388"/>
                    <a:pt x="255" y="388"/>
                    <a:pt x="255" y="388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0" y="128"/>
                    <a:pt x="0" y="122"/>
                  </a:cubicBezTo>
                  <a:cubicBezTo>
                    <a:pt x="2" y="111"/>
                    <a:pt x="5" y="88"/>
                    <a:pt x="16" y="66"/>
                  </a:cubicBezTo>
                  <a:cubicBezTo>
                    <a:pt x="26" y="47"/>
                    <a:pt x="39" y="32"/>
                    <a:pt x="56" y="21"/>
                  </a:cubicBezTo>
                  <a:cubicBezTo>
                    <a:pt x="72" y="10"/>
                    <a:pt x="93" y="3"/>
                    <a:pt x="116" y="1"/>
                  </a:cubicBezTo>
                  <a:cubicBezTo>
                    <a:pt x="121" y="0"/>
                    <a:pt x="127" y="0"/>
                    <a:pt x="132" y="0"/>
                  </a:cubicBezTo>
                  <a:lnTo>
                    <a:pt x="387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71000">
                  <a:schemeClr val="accent1"/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41"/>
            <p:cNvSpPr/>
            <p:nvPr/>
          </p:nvSpPr>
          <p:spPr>
            <a:xfrm>
              <a:off x="6585290" y="4475133"/>
              <a:ext cx="196850" cy="211756"/>
            </a:xfrm>
            <a:custGeom>
              <a:avLst/>
              <a:gdLst/>
              <a:ahLst/>
              <a:cxnLst/>
              <a:rect l="l" t="t" r="r" b="b"/>
              <a:pathLst>
                <a:path w="182150" h="195943">
                  <a:moveTo>
                    <a:pt x="82912" y="0"/>
                  </a:moveTo>
                  <a:lnTo>
                    <a:pt x="99239" y="0"/>
                  </a:lnTo>
                  <a:cubicBezTo>
                    <a:pt x="103825" y="123"/>
                    <a:pt x="107663" y="1728"/>
                    <a:pt x="110750" y="4816"/>
                  </a:cubicBezTo>
                  <a:cubicBezTo>
                    <a:pt x="113838" y="7904"/>
                    <a:pt x="115443" y="11742"/>
                    <a:pt x="115566" y="16329"/>
                  </a:cubicBezTo>
                  <a:lnTo>
                    <a:pt x="115566" y="55492"/>
                  </a:lnTo>
                  <a:lnTo>
                    <a:pt x="149495" y="35974"/>
                  </a:lnTo>
                  <a:cubicBezTo>
                    <a:pt x="153551" y="33784"/>
                    <a:pt x="157685" y="33253"/>
                    <a:pt x="161900" y="34380"/>
                  </a:cubicBezTo>
                  <a:cubicBezTo>
                    <a:pt x="166115" y="35506"/>
                    <a:pt x="169421" y="38037"/>
                    <a:pt x="171818" y="41970"/>
                  </a:cubicBezTo>
                  <a:lnTo>
                    <a:pt x="179981" y="56002"/>
                  </a:lnTo>
                  <a:cubicBezTo>
                    <a:pt x="182171" y="60058"/>
                    <a:pt x="182703" y="64193"/>
                    <a:pt x="181576" y="68408"/>
                  </a:cubicBezTo>
                  <a:cubicBezTo>
                    <a:pt x="180449" y="72623"/>
                    <a:pt x="177919" y="75929"/>
                    <a:pt x="173986" y="78326"/>
                  </a:cubicBezTo>
                  <a:lnTo>
                    <a:pt x="140056" y="97972"/>
                  </a:lnTo>
                  <a:lnTo>
                    <a:pt x="173986" y="117617"/>
                  </a:lnTo>
                  <a:cubicBezTo>
                    <a:pt x="177919" y="120014"/>
                    <a:pt x="180449" y="123320"/>
                    <a:pt x="181576" y="127535"/>
                  </a:cubicBezTo>
                  <a:cubicBezTo>
                    <a:pt x="182703" y="131750"/>
                    <a:pt x="182171" y="135886"/>
                    <a:pt x="179981" y="139941"/>
                  </a:cubicBezTo>
                  <a:lnTo>
                    <a:pt x="171818" y="153974"/>
                  </a:lnTo>
                  <a:cubicBezTo>
                    <a:pt x="169421" y="157907"/>
                    <a:pt x="166115" y="160437"/>
                    <a:pt x="161900" y="161564"/>
                  </a:cubicBezTo>
                  <a:cubicBezTo>
                    <a:pt x="157685" y="162691"/>
                    <a:pt x="153551" y="162159"/>
                    <a:pt x="149495" y="159969"/>
                  </a:cubicBezTo>
                  <a:lnTo>
                    <a:pt x="115566" y="140452"/>
                  </a:lnTo>
                  <a:lnTo>
                    <a:pt x="115566" y="179615"/>
                  </a:lnTo>
                  <a:cubicBezTo>
                    <a:pt x="115443" y="184202"/>
                    <a:pt x="113838" y="188039"/>
                    <a:pt x="110750" y="191128"/>
                  </a:cubicBezTo>
                  <a:cubicBezTo>
                    <a:pt x="107663" y="194216"/>
                    <a:pt x="103825" y="195821"/>
                    <a:pt x="99239" y="195943"/>
                  </a:cubicBezTo>
                  <a:lnTo>
                    <a:pt x="82912" y="195943"/>
                  </a:lnTo>
                  <a:cubicBezTo>
                    <a:pt x="78325" y="195821"/>
                    <a:pt x="74488" y="194216"/>
                    <a:pt x="71400" y="191128"/>
                  </a:cubicBezTo>
                  <a:cubicBezTo>
                    <a:pt x="68312" y="188039"/>
                    <a:pt x="66707" y="184202"/>
                    <a:pt x="66584" y="179615"/>
                  </a:cubicBezTo>
                  <a:lnTo>
                    <a:pt x="66584" y="140452"/>
                  </a:lnTo>
                  <a:lnTo>
                    <a:pt x="32655" y="159969"/>
                  </a:lnTo>
                  <a:cubicBezTo>
                    <a:pt x="28600" y="162159"/>
                    <a:pt x="24465" y="162691"/>
                    <a:pt x="20250" y="161564"/>
                  </a:cubicBezTo>
                  <a:cubicBezTo>
                    <a:pt x="16035" y="160437"/>
                    <a:pt x="12730" y="157907"/>
                    <a:pt x="10333" y="153974"/>
                  </a:cubicBezTo>
                  <a:lnTo>
                    <a:pt x="2169" y="139941"/>
                  </a:lnTo>
                  <a:cubicBezTo>
                    <a:pt x="-21" y="135886"/>
                    <a:pt x="-552" y="131750"/>
                    <a:pt x="575" y="127535"/>
                  </a:cubicBezTo>
                  <a:cubicBezTo>
                    <a:pt x="1701" y="123320"/>
                    <a:pt x="4231" y="120014"/>
                    <a:pt x="8164" y="117617"/>
                  </a:cubicBezTo>
                  <a:lnTo>
                    <a:pt x="42094" y="97972"/>
                  </a:lnTo>
                  <a:lnTo>
                    <a:pt x="8164" y="78326"/>
                  </a:lnTo>
                  <a:cubicBezTo>
                    <a:pt x="4231" y="75929"/>
                    <a:pt x="1701" y="72623"/>
                    <a:pt x="575" y="68408"/>
                  </a:cubicBezTo>
                  <a:cubicBezTo>
                    <a:pt x="-552" y="64193"/>
                    <a:pt x="-21" y="60058"/>
                    <a:pt x="2169" y="56002"/>
                  </a:cubicBezTo>
                  <a:lnTo>
                    <a:pt x="10333" y="41970"/>
                  </a:lnTo>
                  <a:cubicBezTo>
                    <a:pt x="12730" y="38037"/>
                    <a:pt x="16035" y="35506"/>
                    <a:pt x="20250" y="34380"/>
                  </a:cubicBezTo>
                  <a:cubicBezTo>
                    <a:pt x="24465" y="33253"/>
                    <a:pt x="28600" y="33784"/>
                    <a:pt x="32655" y="35974"/>
                  </a:cubicBezTo>
                  <a:lnTo>
                    <a:pt x="66584" y="55492"/>
                  </a:lnTo>
                  <a:lnTo>
                    <a:pt x="66584" y="16329"/>
                  </a:lnTo>
                  <a:cubicBezTo>
                    <a:pt x="66707" y="11742"/>
                    <a:pt x="68312" y="7904"/>
                    <a:pt x="71400" y="4816"/>
                  </a:cubicBezTo>
                  <a:cubicBezTo>
                    <a:pt x="74488" y="1728"/>
                    <a:pt x="78325" y="123"/>
                    <a:pt x="82912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9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Rectangle 16"/>
            <p:cNvSpPr/>
            <p:nvPr/>
          </p:nvSpPr>
          <p:spPr>
            <a:xfrm>
              <a:off x="6276735" y="4712214"/>
              <a:ext cx="11632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0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38" name="Rectangle 20"/>
          <p:cNvSpPr/>
          <p:nvPr/>
        </p:nvSpPr>
        <p:spPr>
          <a:xfrm>
            <a:off x="3316121" y="3727528"/>
            <a:ext cx="18903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39" name="Rectangle 20"/>
          <p:cNvSpPr/>
          <p:nvPr/>
        </p:nvSpPr>
        <p:spPr>
          <a:xfrm>
            <a:off x="2890394" y="2292304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40" name="Rectangle 20"/>
          <p:cNvSpPr/>
          <p:nvPr/>
        </p:nvSpPr>
        <p:spPr>
          <a:xfrm>
            <a:off x="7413593" y="2485674"/>
            <a:ext cx="1890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41" name="Rectangle 20"/>
          <p:cNvSpPr/>
          <p:nvPr/>
        </p:nvSpPr>
        <p:spPr>
          <a:xfrm>
            <a:off x="7245111" y="3548992"/>
            <a:ext cx="18903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42" name="Rectangle 20"/>
          <p:cNvSpPr/>
          <p:nvPr/>
        </p:nvSpPr>
        <p:spPr>
          <a:xfrm>
            <a:off x="7029581" y="4517726"/>
            <a:ext cx="18903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您的内容打在这里，或复制文本后在此粘贴。</a:t>
            </a:r>
            <a:endParaRPr kumimoji="0" lang="id-ID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09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/>
          <p:nvPr/>
        </p:nvGrpSpPr>
        <p:grpSpPr>
          <a:xfrm>
            <a:off x="4516643" y="1726613"/>
            <a:ext cx="2587911" cy="4672935"/>
            <a:chOff x="3670300" y="1193801"/>
            <a:chExt cx="1789113" cy="3230562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3732213" y="2327275"/>
              <a:ext cx="1060450" cy="1101725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398963" y="1797050"/>
              <a:ext cx="1060450" cy="1101725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670300" y="1193801"/>
              <a:ext cx="1060450" cy="1101725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459288" y="1257300"/>
              <a:ext cx="65088" cy="2792412"/>
            </a:xfrm>
            <a:custGeom>
              <a:avLst/>
              <a:gdLst>
                <a:gd name="T0" fmla="*/ 37 w 41"/>
                <a:gd name="T1" fmla="*/ 1759 h 1759"/>
                <a:gd name="T2" fmla="*/ 0 w 41"/>
                <a:gd name="T3" fmla="*/ 1742 h 1759"/>
                <a:gd name="T4" fmla="*/ 4 w 41"/>
                <a:gd name="T5" fmla="*/ 0 h 1759"/>
                <a:gd name="T6" fmla="*/ 41 w 41"/>
                <a:gd name="T7" fmla="*/ 0 h 1759"/>
                <a:gd name="T8" fmla="*/ 37 w 41"/>
                <a:gd name="T9" fmla="*/ 1759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759">
                  <a:moveTo>
                    <a:pt x="37" y="1759"/>
                  </a:moveTo>
                  <a:lnTo>
                    <a:pt x="0" y="1742"/>
                  </a:lnTo>
                  <a:lnTo>
                    <a:pt x="4" y="0"/>
                  </a:lnTo>
                  <a:lnTo>
                    <a:pt x="41" y="0"/>
                  </a:lnTo>
                  <a:lnTo>
                    <a:pt x="37" y="175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624862" y="1257300"/>
              <a:ext cx="63500" cy="2794000"/>
            </a:xfrm>
            <a:custGeom>
              <a:avLst/>
              <a:gdLst>
                <a:gd name="T0" fmla="*/ 34 w 40"/>
                <a:gd name="T1" fmla="*/ 1747 h 1760"/>
                <a:gd name="T2" fmla="*/ 0 w 40"/>
                <a:gd name="T3" fmla="*/ 1760 h 1760"/>
                <a:gd name="T4" fmla="*/ 5 w 40"/>
                <a:gd name="T5" fmla="*/ 0 h 1760"/>
                <a:gd name="T6" fmla="*/ 40 w 40"/>
                <a:gd name="T7" fmla="*/ 1 h 1760"/>
                <a:gd name="T8" fmla="*/ 34 w 40"/>
                <a:gd name="T9" fmla="*/ 1747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760">
                  <a:moveTo>
                    <a:pt x="34" y="1747"/>
                  </a:moveTo>
                  <a:lnTo>
                    <a:pt x="0" y="1760"/>
                  </a:lnTo>
                  <a:lnTo>
                    <a:pt x="5" y="0"/>
                  </a:lnTo>
                  <a:lnTo>
                    <a:pt x="40" y="1"/>
                  </a:lnTo>
                  <a:lnTo>
                    <a:pt x="34" y="174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508026" y="1257300"/>
              <a:ext cx="139700" cy="2794000"/>
            </a:xfrm>
            <a:custGeom>
              <a:avLst/>
              <a:gdLst>
                <a:gd name="T0" fmla="*/ 67 w 71"/>
                <a:gd name="T1" fmla="*/ 1760 h 1760"/>
                <a:gd name="T2" fmla="*/ 0 w 71"/>
                <a:gd name="T3" fmla="*/ 1759 h 1760"/>
                <a:gd name="T4" fmla="*/ 4 w 71"/>
                <a:gd name="T5" fmla="*/ 0 h 1760"/>
                <a:gd name="T6" fmla="*/ 71 w 71"/>
                <a:gd name="T7" fmla="*/ 0 h 1760"/>
                <a:gd name="T8" fmla="*/ 67 w 71"/>
                <a:gd name="T9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760">
                  <a:moveTo>
                    <a:pt x="67" y="1760"/>
                  </a:moveTo>
                  <a:lnTo>
                    <a:pt x="0" y="1759"/>
                  </a:lnTo>
                  <a:lnTo>
                    <a:pt x="4" y="0"/>
                  </a:lnTo>
                  <a:lnTo>
                    <a:pt x="71" y="0"/>
                  </a:lnTo>
                  <a:lnTo>
                    <a:pt x="67" y="176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459288" y="3973513"/>
              <a:ext cx="215900" cy="450850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532313" y="4244975"/>
              <a:ext cx="77788" cy="179387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465638" y="1257300"/>
              <a:ext cx="219075" cy="1968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459288" y="2008188"/>
              <a:ext cx="274638" cy="204311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395788" y="2611438"/>
              <a:ext cx="280988" cy="1435100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513263" y="3143250"/>
              <a:ext cx="282575" cy="906462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Group 26"/>
          <p:cNvGrpSpPr/>
          <p:nvPr/>
        </p:nvGrpSpPr>
        <p:grpSpPr>
          <a:xfrm>
            <a:off x="1851079" y="1795881"/>
            <a:ext cx="2372092" cy="841441"/>
            <a:chOff x="1020183" y="766352"/>
            <a:chExt cx="2180216" cy="581717"/>
          </a:xfrm>
        </p:grpSpPr>
        <p:sp>
          <p:nvSpPr>
            <p:cNvPr id="20" name="TextBox 27"/>
            <p:cNvSpPr txBox="1"/>
            <p:nvPr/>
          </p:nvSpPr>
          <p:spPr>
            <a:xfrm>
              <a:off x="1949809" y="766352"/>
              <a:ext cx="991950" cy="246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90D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90D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28"/>
            <p:cNvSpPr txBox="1"/>
            <p:nvPr/>
          </p:nvSpPr>
          <p:spPr>
            <a:xfrm>
              <a:off x="1020183" y="1012463"/>
              <a:ext cx="2180216" cy="335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7823401" y="2515994"/>
            <a:ext cx="2822667" cy="777221"/>
            <a:chOff x="606056" y="810749"/>
            <a:chExt cx="2594344" cy="537320"/>
          </a:xfrm>
        </p:grpSpPr>
        <p:sp>
          <p:nvSpPr>
            <p:cNvPr id="23" name="TextBox 30"/>
            <p:cNvSpPr txBox="1"/>
            <p:nvPr/>
          </p:nvSpPr>
          <p:spPr>
            <a:xfrm>
              <a:off x="606056" y="810749"/>
              <a:ext cx="2594344" cy="246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1790D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790D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TextBox 31"/>
            <p:cNvSpPr txBox="1"/>
            <p:nvPr/>
          </p:nvSpPr>
          <p:spPr>
            <a:xfrm>
              <a:off x="606056" y="1012463"/>
              <a:ext cx="1835522" cy="335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您的内容打在这里，或复制文本后在此粘贴。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" name="Group 32"/>
          <p:cNvGrpSpPr/>
          <p:nvPr/>
        </p:nvGrpSpPr>
        <p:grpSpPr>
          <a:xfrm>
            <a:off x="2119192" y="4037280"/>
            <a:ext cx="2103981" cy="744192"/>
            <a:chOff x="1266608" y="833583"/>
            <a:chExt cx="1933792" cy="514486"/>
          </a:xfrm>
        </p:grpSpPr>
        <p:sp>
          <p:nvSpPr>
            <p:cNvPr id="26" name="TextBox 33"/>
            <p:cNvSpPr txBox="1"/>
            <p:nvPr/>
          </p:nvSpPr>
          <p:spPr>
            <a:xfrm>
              <a:off x="1987814" y="833583"/>
              <a:ext cx="1000447" cy="246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48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48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TextBox 34"/>
            <p:cNvSpPr txBox="1"/>
            <p:nvPr/>
          </p:nvSpPr>
          <p:spPr>
            <a:xfrm>
              <a:off x="1266608" y="1012463"/>
              <a:ext cx="1933792" cy="335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您的内容打在这里，或复制文本后在此粘贴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8" name="Straight Connector 35"/>
          <p:cNvCxnSpPr/>
          <p:nvPr/>
        </p:nvCxnSpPr>
        <p:spPr>
          <a:xfrm rot="5400000" flipV="1">
            <a:off x="4223172" y="1681953"/>
            <a:ext cx="0" cy="587456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6"/>
          <p:cNvCxnSpPr/>
          <p:nvPr/>
        </p:nvCxnSpPr>
        <p:spPr>
          <a:xfrm rot="5400000" flipV="1">
            <a:off x="4312472" y="3954791"/>
            <a:ext cx="0" cy="587456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/>
          <p:cNvCxnSpPr/>
          <p:nvPr/>
        </p:nvCxnSpPr>
        <p:spPr>
          <a:xfrm rot="16200000" flipH="1" flipV="1">
            <a:off x="7402833" y="2541784"/>
            <a:ext cx="0" cy="587456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856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83971" y="1785394"/>
            <a:ext cx="2730499" cy="1651000"/>
            <a:chOff x="5275262" y="1576388"/>
            <a:chExt cx="2730499" cy="1651000"/>
          </a:xfrm>
          <a:solidFill>
            <a:schemeClr val="accent2"/>
          </a:solidFill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018336" y="2509838"/>
              <a:ext cx="158750" cy="155575"/>
            </a:xfrm>
            <a:custGeom>
              <a:avLst/>
              <a:gdLst>
                <a:gd name="T0" fmla="*/ 85 w 103"/>
                <a:gd name="T1" fmla="*/ 101 h 101"/>
                <a:gd name="T2" fmla="*/ 73 w 103"/>
                <a:gd name="T3" fmla="*/ 96 h 101"/>
                <a:gd name="T4" fmla="*/ 7 w 103"/>
                <a:gd name="T5" fmla="*/ 30 h 101"/>
                <a:gd name="T6" fmla="*/ 6 w 103"/>
                <a:gd name="T7" fmla="*/ 7 h 101"/>
                <a:gd name="T8" fmla="*/ 28 w 103"/>
                <a:gd name="T9" fmla="*/ 6 h 101"/>
                <a:gd name="T10" fmla="*/ 97 w 103"/>
                <a:gd name="T11" fmla="*/ 74 h 101"/>
                <a:gd name="T12" fmla="*/ 96 w 103"/>
                <a:gd name="T13" fmla="*/ 97 h 101"/>
                <a:gd name="T14" fmla="*/ 85 w 10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1">
                  <a:moveTo>
                    <a:pt x="85" y="101"/>
                  </a:moveTo>
                  <a:cubicBezTo>
                    <a:pt x="80" y="101"/>
                    <a:pt x="76" y="99"/>
                    <a:pt x="73" y="96"/>
                  </a:cubicBezTo>
                  <a:cubicBezTo>
                    <a:pt x="52" y="73"/>
                    <a:pt x="30" y="50"/>
                    <a:pt x="7" y="30"/>
                  </a:cubicBezTo>
                  <a:cubicBezTo>
                    <a:pt x="0" y="24"/>
                    <a:pt x="0" y="14"/>
                    <a:pt x="6" y="7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52" y="27"/>
                    <a:pt x="75" y="50"/>
                    <a:pt x="97" y="74"/>
                  </a:cubicBezTo>
                  <a:cubicBezTo>
                    <a:pt x="103" y="81"/>
                    <a:pt x="102" y="91"/>
                    <a:pt x="96" y="97"/>
                  </a:cubicBezTo>
                  <a:cubicBezTo>
                    <a:pt x="93" y="100"/>
                    <a:pt x="89" y="101"/>
                    <a:pt x="8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275262" y="2179638"/>
              <a:ext cx="1798637" cy="385763"/>
            </a:xfrm>
            <a:custGeom>
              <a:avLst/>
              <a:gdLst>
                <a:gd name="T0" fmla="*/ 1149 w 1167"/>
                <a:gd name="T1" fmla="*/ 248 h 250"/>
                <a:gd name="T2" fmla="*/ 1138 w 1167"/>
                <a:gd name="T3" fmla="*/ 244 h 250"/>
                <a:gd name="T4" fmla="*/ 583 w 1167"/>
                <a:gd name="T5" fmla="*/ 32 h 250"/>
                <a:gd name="T6" fmla="*/ 29 w 1167"/>
                <a:gd name="T7" fmla="*/ 244 h 250"/>
                <a:gd name="T8" fmla="*/ 6 w 1167"/>
                <a:gd name="T9" fmla="*/ 242 h 250"/>
                <a:gd name="T10" fmla="*/ 7 w 1167"/>
                <a:gd name="T11" fmla="*/ 220 h 250"/>
                <a:gd name="T12" fmla="*/ 583 w 1167"/>
                <a:gd name="T13" fmla="*/ 0 h 250"/>
                <a:gd name="T14" fmla="*/ 583 w 1167"/>
                <a:gd name="T15" fmla="*/ 0 h 250"/>
                <a:gd name="T16" fmla="*/ 1159 w 1167"/>
                <a:gd name="T17" fmla="*/ 220 h 250"/>
                <a:gd name="T18" fmla="*/ 1161 w 1167"/>
                <a:gd name="T19" fmla="*/ 242 h 250"/>
                <a:gd name="T20" fmla="*/ 1149 w 1167"/>
                <a:gd name="T21" fmla="*/ 24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7" h="250">
                  <a:moveTo>
                    <a:pt x="1149" y="248"/>
                  </a:moveTo>
                  <a:cubicBezTo>
                    <a:pt x="1145" y="248"/>
                    <a:pt x="1141" y="246"/>
                    <a:pt x="1138" y="244"/>
                  </a:cubicBezTo>
                  <a:cubicBezTo>
                    <a:pt x="985" y="107"/>
                    <a:pt x="788" y="32"/>
                    <a:pt x="583" y="32"/>
                  </a:cubicBezTo>
                  <a:cubicBezTo>
                    <a:pt x="378" y="32"/>
                    <a:pt x="181" y="107"/>
                    <a:pt x="29" y="244"/>
                  </a:cubicBezTo>
                  <a:cubicBezTo>
                    <a:pt x="22" y="250"/>
                    <a:pt x="12" y="249"/>
                    <a:pt x="6" y="242"/>
                  </a:cubicBezTo>
                  <a:cubicBezTo>
                    <a:pt x="0" y="236"/>
                    <a:pt x="1" y="226"/>
                    <a:pt x="7" y="220"/>
                  </a:cubicBezTo>
                  <a:cubicBezTo>
                    <a:pt x="166" y="78"/>
                    <a:pt x="370" y="0"/>
                    <a:pt x="5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796" y="0"/>
                    <a:pt x="1001" y="78"/>
                    <a:pt x="1159" y="220"/>
                  </a:cubicBezTo>
                  <a:cubicBezTo>
                    <a:pt x="1166" y="226"/>
                    <a:pt x="1167" y="236"/>
                    <a:pt x="1161" y="242"/>
                  </a:cubicBezTo>
                  <a:cubicBezTo>
                    <a:pt x="1157" y="246"/>
                    <a:pt x="1153" y="248"/>
                    <a:pt x="1149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797549" y="2509838"/>
              <a:ext cx="1274762" cy="717550"/>
            </a:xfrm>
            <a:custGeom>
              <a:avLst/>
              <a:gdLst>
                <a:gd name="T0" fmla="*/ 244 w 827"/>
                <a:gd name="T1" fmla="*/ 466 h 466"/>
                <a:gd name="T2" fmla="*/ 6 w 827"/>
                <a:gd name="T3" fmla="*/ 368 h 466"/>
                <a:gd name="T4" fmla="*/ 6 w 827"/>
                <a:gd name="T5" fmla="*/ 345 h 466"/>
                <a:gd name="T6" fmla="*/ 29 w 827"/>
                <a:gd name="T7" fmla="*/ 345 h 466"/>
                <a:gd name="T8" fmla="*/ 460 w 827"/>
                <a:gd name="T9" fmla="*/ 345 h 466"/>
                <a:gd name="T10" fmla="*/ 798 w 827"/>
                <a:gd name="T11" fmla="*/ 6 h 466"/>
                <a:gd name="T12" fmla="*/ 821 w 827"/>
                <a:gd name="T13" fmla="*/ 6 h 466"/>
                <a:gd name="T14" fmla="*/ 821 w 827"/>
                <a:gd name="T15" fmla="*/ 29 h 466"/>
                <a:gd name="T16" fmla="*/ 482 w 827"/>
                <a:gd name="T17" fmla="*/ 368 h 466"/>
                <a:gd name="T18" fmla="*/ 244 w 827"/>
                <a:gd name="T1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7" h="466">
                  <a:moveTo>
                    <a:pt x="244" y="466"/>
                  </a:moveTo>
                  <a:cubicBezTo>
                    <a:pt x="158" y="466"/>
                    <a:pt x="72" y="433"/>
                    <a:pt x="6" y="368"/>
                  </a:cubicBezTo>
                  <a:cubicBezTo>
                    <a:pt x="0" y="361"/>
                    <a:pt x="0" y="351"/>
                    <a:pt x="6" y="345"/>
                  </a:cubicBezTo>
                  <a:cubicBezTo>
                    <a:pt x="13" y="339"/>
                    <a:pt x="23" y="339"/>
                    <a:pt x="29" y="345"/>
                  </a:cubicBezTo>
                  <a:cubicBezTo>
                    <a:pt x="148" y="464"/>
                    <a:pt x="341" y="464"/>
                    <a:pt x="460" y="345"/>
                  </a:cubicBezTo>
                  <a:cubicBezTo>
                    <a:pt x="798" y="6"/>
                    <a:pt x="798" y="6"/>
                    <a:pt x="798" y="6"/>
                  </a:cubicBezTo>
                  <a:cubicBezTo>
                    <a:pt x="805" y="0"/>
                    <a:pt x="815" y="0"/>
                    <a:pt x="821" y="6"/>
                  </a:cubicBezTo>
                  <a:cubicBezTo>
                    <a:pt x="827" y="13"/>
                    <a:pt x="827" y="23"/>
                    <a:pt x="821" y="29"/>
                  </a:cubicBezTo>
                  <a:cubicBezTo>
                    <a:pt x="482" y="368"/>
                    <a:pt x="482" y="368"/>
                    <a:pt x="482" y="368"/>
                  </a:cubicBezTo>
                  <a:cubicBezTo>
                    <a:pt x="417" y="433"/>
                    <a:pt x="331" y="466"/>
                    <a:pt x="244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7645399" y="1576388"/>
              <a:ext cx="360362" cy="358775"/>
            </a:xfrm>
            <a:custGeom>
              <a:avLst/>
              <a:gdLst>
                <a:gd name="T0" fmla="*/ 164 w 234"/>
                <a:gd name="T1" fmla="*/ 233 h 233"/>
                <a:gd name="T2" fmla="*/ 152 w 234"/>
                <a:gd name="T3" fmla="*/ 228 h 233"/>
                <a:gd name="T4" fmla="*/ 6 w 234"/>
                <a:gd name="T5" fmla="*/ 82 h 233"/>
                <a:gd name="T6" fmla="*/ 2 w 234"/>
                <a:gd name="T7" fmla="*/ 66 h 233"/>
                <a:gd name="T8" fmla="*/ 13 w 234"/>
                <a:gd name="T9" fmla="*/ 55 h 233"/>
                <a:gd name="T10" fmla="*/ 213 w 234"/>
                <a:gd name="T11" fmla="*/ 2 h 233"/>
                <a:gd name="T12" fmla="*/ 229 w 234"/>
                <a:gd name="T13" fmla="*/ 6 h 233"/>
                <a:gd name="T14" fmla="*/ 233 w 234"/>
                <a:gd name="T15" fmla="*/ 21 h 233"/>
                <a:gd name="T16" fmla="*/ 179 w 234"/>
                <a:gd name="T17" fmla="*/ 221 h 233"/>
                <a:gd name="T18" fmla="*/ 168 w 234"/>
                <a:gd name="T19" fmla="*/ 233 h 233"/>
                <a:gd name="T20" fmla="*/ 164 w 234"/>
                <a:gd name="T21" fmla="*/ 233 h 233"/>
                <a:gd name="T22" fmla="*/ 48 w 234"/>
                <a:gd name="T23" fmla="*/ 79 h 233"/>
                <a:gd name="T24" fmla="*/ 155 w 234"/>
                <a:gd name="T25" fmla="*/ 186 h 233"/>
                <a:gd name="T26" fmla="*/ 195 w 234"/>
                <a:gd name="T27" fmla="*/ 40 h 233"/>
                <a:gd name="T28" fmla="*/ 48 w 234"/>
                <a:gd name="T29" fmla="*/ 7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233">
                  <a:moveTo>
                    <a:pt x="164" y="233"/>
                  </a:moveTo>
                  <a:cubicBezTo>
                    <a:pt x="160" y="233"/>
                    <a:pt x="155" y="231"/>
                    <a:pt x="152" y="228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2" y="78"/>
                    <a:pt x="0" y="72"/>
                    <a:pt x="2" y="66"/>
                  </a:cubicBezTo>
                  <a:cubicBezTo>
                    <a:pt x="3" y="61"/>
                    <a:pt x="8" y="57"/>
                    <a:pt x="13" y="55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9" y="0"/>
                    <a:pt x="225" y="2"/>
                    <a:pt x="229" y="6"/>
                  </a:cubicBezTo>
                  <a:cubicBezTo>
                    <a:pt x="233" y="10"/>
                    <a:pt x="234" y="16"/>
                    <a:pt x="233" y="21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78" y="227"/>
                    <a:pt x="173" y="231"/>
                    <a:pt x="168" y="233"/>
                  </a:cubicBezTo>
                  <a:cubicBezTo>
                    <a:pt x="167" y="233"/>
                    <a:pt x="165" y="233"/>
                    <a:pt x="164" y="233"/>
                  </a:cubicBezTo>
                  <a:close/>
                  <a:moveTo>
                    <a:pt x="48" y="79"/>
                  </a:moveTo>
                  <a:cubicBezTo>
                    <a:pt x="155" y="186"/>
                    <a:pt x="155" y="186"/>
                    <a:pt x="155" y="186"/>
                  </a:cubicBezTo>
                  <a:cubicBezTo>
                    <a:pt x="195" y="40"/>
                    <a:pt x="195" y="40"/>
                    <a:pt x="195" y="40"/>
                  </a:cubicBezTo>
                  <a:lnTo>
                    <a:pt x="4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024686" y="1789113"/>
              <a:ext cx="769937" cy="766763"/>
            </a:xfrm>
            <a:custGeom>
              <a:avLst/>
              <a:gdLst>
                <a:gd name="T0" fmla="*/ 17 w 500"/>
                <a:gd name="T1" fmla="*/ 498 h 498"/>
                <a:gd name="T2" fmla="*/ 6 w 500"/>
                <a:gd name="T3" fmla="*/ 493 h 498"/>
                <a:gd name="T4" fmla="*/ 6 w 500"/>
                <a:gd name="T5" fmla="*/ 471 h 498"/>
                <a:gd name="T6" fmla="*/ 471 w 500"/>
                <a:gd name="T7" fmla="*/ 6 h 498"/>
                <a:gd name="T8" fmla="*/ 494 w 500"/>
                <a:gd name="T9" fmla="*/ 6 h 498"/>
                <a:gd name="T10" fmla="*/ 494 w 500"/>
                <a:gd name="T11" fmla="*/ 29 h 498"/>
                <a:gd name="T12" fmla="*/ 29 w 500"/>
                <a:gd name="T13" fmla="*/ 493 h 498"/>
                <a:gd name="T14" fmla="*/ 17 w 500"/>
                <a:gd name="T1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" h="498">
                  <a:moveTo>
                    <a:pt x="17" y="498"/>
                  </a:moveTo>
                  <a:cubicBezTo>
                    <a:pt x="13" y="498"/>
                    <a:pt x="9" y="497"/>
                    <a:pt x="6" y="493"/>
                  </a:cubicBezTo>
                  <a:cubicBezTo>
                    <a:pt x="0" y="487"/>
                    <a:pt x="0" y="477"/>
                    <a:pt x="6" y="471"/>
                  </a:cubicBezTo>
                  <a:cubicBezTo>
                    <a:pt x="471" y="6"/>
                    <a:pt x="471" y="6"/>
                    <a:pt x="471" y="6"/>
                  </a:cubicBezTo>
                  <a:cubicBezTo>
                    <a:pt x="477" y="0"/>
                    <a:pt x="487" y="0"/>
                    <a:pt x="494" y="6"/>
                  </a:cubicBezTo>
                  <a:cubicBezTo>
                    <a:pt x="500" y="12"/>
                    <a:pt x="500" y="22"/>
                    <a:pt x="494" y="29"/>
                  </a:cubicBezTo>
                  <a:cubicBezTo>
                    <a:pt x="29" y="493"/>
                    <a:pt x="29" y="493"/>
                    <a:pt x="29" y="493"/>
                  </a:cubicBezTo>
                  <a:cubicBezTo>
                    <a:pt x="25" y="497"/>
                    <a:pt x="21" y="498"/>
                    <a:pt x="17" y="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5881687" y="2459038"/>
              <a:ext cx="414337" cy="415925"/>
            </a:xfrm>
            <a:custGeom>
              <a:avLst/>
              <a:gdLst>
                <a:gd name="T0" fmla="*/ 134 w 269"/>
                <a:gd name="T1" fmla="*/ 0 h 270"/>
                <a:gd name="T2" fmla="*/ 235 w 269"/>
                <a:gd name="T3" fmla="*/ 42 h 270"/>
                <a:gd name="T4" fmla="*/ 269 w 269"/>
                <a:gd name="T5" fmla="*/ 135 h 270"/>
                <a:gd name="T6" fmla="*/ 236 w 269"/>
                <a:gd name="T7" fmla="*/ 227 h 270"/>
                <a:gd name="T8" fmla="*/ 134 w 269"/>
                <a:gd name="T9" fmla="*/ 270 h 270"/>
                <a:gd name="T10" fmla="*/ 34 w 269"/>
                <a:gd name="T11" fmla="*/ 227 h 270"/>
                <a:gd name="T12" fmla="*/ 0 w 269"/>
                <a:gd name="T13" fmla="*/ 134 h 270"/>
                <a:gd name="T14" fmla="*/ 33 w 269"/>
                <a:gd name="T15" fmla="*/ 42 h 270"/>
                <a:gd name="T16" fmla="*/ 134 w 269"/>
                <a:gd name="T17" fmla="*/ 0 h 270"/>
                <a:gd name="T18" fmla="*/ 134 w 269"/>
                <a:gd name="T19" fmla="*/ 224 h 270"/>
                <a:gd name="T20" fmla="*/ 199 w 269"/>
                <a:gd name="T21" fmla="*/ 197 h 270"/>
                <a:gd name="T22" fmla="*/ 221 w 269"/>
                <a:gd name="T23" fmla="*/ 137 h 270"/>
                <a:gd name="T24" fmla="*/ 198 w 269"/>
                <a:gd name="T25" fmla="*/ 76 h 270"/>
                <a:gd name="T26" fmla="*/ 132 w 269"/>
                <a:gd name="T27" fmla="*/ 48 h 270"/>
                <a:gd name="T28" fmla="*/ 67 w 269"/>
                <a:gd name="T29" fmla="*/ 75 h 270"/>
                <a:gd name="T30" fmla="*/ 46 w 269"/>
                <a:gd name="T31" fmla="*/ 134 h 270"/>
                <a:gd name="T32" fmla="*/ 68 w 269"/>
                <a:gd name="T33" fmla="*/ 196 h 270"/>
                <a:gd name="T34" fmla="*/ 134 w 269"/>
                <a:gd name="T35" fmla="*/ 2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70">
                  <a:moveTo>
                    <a:pt x="134" y="0"/>
                  </a:moveTo>
                  <a:cubicBezTo>
                    <a:pt x="177" y="0"/>
                    <a:pt x="210" y="14"/>
                    <a:pt x="235" y="42"/>
                  </a:cubicBezTo>
                  <a:cubicBezTo>
                    <a:pt x="258" y="67"/>
                    <a:pt x="269" y="98"/>
                    <a:pt x="269" y="135"/>
                  </a:cubicBezTo>
                  <a:cubicBezTo>
                    <a:pt x="269" y="171"/>
                    <a:pt x="258" y="202"/>
                    <a:pt x="236" y="227"/>
                  </a:cubicBezTo>
                  <a:cubicBezTo>
                    <a:pt x="211" y="255"/>
                    <a:pt x="177" y="270"/>
                    <a:pt x="134" y="270"/>
                  </a:cubicBezTo>
                  <a:cubicBezTo>
                    <a:pt x="92" y="270"/>
                    <a:pt x="58" y="255"/>
                    <a:pt x="34" y="227"/>
                  </a:cubicBezTo>
                  <a:cubicBezTo>
                    <a:pt x="11" y="202"/>
                    <a:pt x="0" y="171"/>
                    <a:pt x="0" y="134"/>
                  </a:cubicBezTo>
                  <a:cubicBezTo>
                    <a:pt x="0" y="98"/>
                    <a:pt x="11" y="67"/>
                    <a:pt x="33" y="42"/>
                  </a:cubicBezTo>
                  <a:cubicBezTo>
                    <a:pt x="58" y="14"/>
                    <a:pt x="92" y="0"/>
                    <a:pt x="134" y="0"/>
                  </a:cubicBezTo>
                  <a:close/>
                  <a:moveTo>
                    <a:pt x="134" y="224"/>
                  </a:moveTo>
                  <a:cubicBezTo>
                    <a:pt x="161" y="224"/>
                    <a:pt x="183" y="215"/>
                    <a:pt x="199" y="197"/>
                  </a:cubicBezTo>
                  <a:cubicBezTo>
                    <a:pt x="213" y="180"/>
                    <a:pt x="221" y="160"/>
                    <a:pt x="221" y="137"/>
                  </a:cubicBezTo>
                  <a:cubicBezTo>
                    <a:pt x="221" y="113"/>
                    <a:pt x="213" y="92"/>
                    <a:pt x="198" y="76"/>
                  </a:cubicBezTo>
                  <a:cubicBezTo>
                    <a:pt x="182" y="57"/>
                    <a:pt x="160" y="48"/>
                    <a:pt x="132" y="48"/>
                  </a:cubicBezTo>
                  <a:cubicBezTo>
                    <a:pt x="105" y="48"/>
                    <a:pt x="83" y="57"/>
                    <a:pt x="67" y="75"/>
                  </a:cubicBezTo>
                  <a:cubicBezTo>
                    <a:pt x="53" y="91"/>
                    <a:pt x="46" y="111"/>
                    <a:pt x="46" y="134"/>
                  </a:cubicBezTo>
                  <a:cubicBezTo>
                    <a:pt x="46" y="158"/>
                    <a:pt x="53" y="179"/>
                    <a:pt x="68" y="196"/>
                  </a:cubicBezTo>
                  <a:cubicBezTo>
                    <a:pt x="84" y="214"/>
                    <a:pt x="106" y="224"/>
                    <a:pt x="134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6346824" y="2454276"/>
              <a:ext cx="73025" cy="415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417445" y="2822032"/>
            <a:ext cx="1695450" cy="2722562"/>
            <a:chOff x="6408736" y="2613026"/>
            <a:chExt cx="1695450" cy="2722562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018336" y="4352926"/>
              <a:ext cx="158750" cy="155575"/>
            </a:xfrm>
            <a:custGeom>
              <a:avLst/>
              <a:gdLst>
                <a:gd name="T0" fmla="*/ 18 w 103"/>
                <a:gd name="T1" fmla="*/ 101 h 101"/>
                <a:gd name="T2" fmla="*/ 6 w 103"/>
                <a:gd name="T3" fmla="*/ 96 h 101"/>
                <a:gd name="T4" fmla="*/ 7 w 103"/>
                <a:gd name="T5" fmla="*/ 73 h 101"/>
                <a:gd name="T6" fmla="*/ 73 w 103"/>
                <a:gd name="T7" fmla="*/ 7 h 101"/>
                <a:gd name="T8" fmla="*/ 96 w 103"/>
                <a:gd name="T9" fmla="*/ 6 h 101"/>
                <a:gd name="T10" fmla="*/ 97 w 103"/>
                <a:gd name="T11" fmla="*/ 28 h 101"/>
                <a:gd name="T12" fmla="*/ 28 w 103"/>
                <a:gd name="T13" fmla="*/ 97 h 101"/>
                <a:gd name="T14" fmla="*/ 18 w 10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1">
                  <a:moveTo>
                    <a:pt x="18" y="101"/>
                  </a:moveTo>
                  <a:cubicBezTo>
                    <a:pt x="13" y="101"/>
                    <a:pt x="9" y="99"/>
                    <a:pt x="6" y="96"/>
                  </a:cubicBezTo>
                  <a:cubicBezTo>
                    <a:pt x="0" y="89"/>
                    <a:pt x="0" y="79"/>
                    <a:pt x="7" y="73"/>
                  </a:cubicBezTo>
                  <a:cubicBezTo>
                    <a:pt x="30" y="52"/>
                    <a:pt x="52" y="30"/>
                    <a:pt x="73" y="7"/>
                  </a:cubicBezTo>
                  <a:cubicBezTo>
                    <a:pt x="79" y="0"/>
                    <a:pt x="89" y="0"/>
                    <a:pt x="96" y="6"/>
                  </a:cubicBezTo>
                  <a:cubicBezTo>
                    <a:pt x="102" y="12"/>
                    <a:pt x="103" y="22"/>
                    <a:pt x="97" y="28"/>
                  </a:cubicBezTo>
                  <a:cubicBezTo>
                    <a:pt x="75" y="52"/>
                    <a:pt x="52" y="75"/>
                    <a:pt x="28" y="97"/>
                  </a:cubicBezTo>
                  <a:cubicBezTo>
                    <a:pt x="25" y="100"/>
                    <a:pt x="21" y="101"/>
                    <a:pt x="18" y="101"/>
                  </a:cubicBezTo>
                  <a:close/>
                </a:path>
              </a:pathLst>
            </a:custGeom>
            <a:solidFill>
              <a:srgbClr val="83B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408736" y="2613026"/>
              <a:ext cx="1695450" cy="2722562"/>
              <a:chOff x="6408736" y="2613026"/>
              <a:chExt cx="1695450" cy="2722562"/>
            </a:xfrm>
            <a:solidFill>
              <a:schemeClr val="accent1"/>
            </a:solidFill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7745411" y="4976813"/>
                <a:ext cx="358775" cy="358775"/>
              </a:xfrm>
              <a:custGeom>
                <a:avLst/>
                <a:gdLst>
                  <a:gd name="T0" fmla="*/ 217 w 233"/>
                  <a:gd name="T1" fmla="*/ 233 h 233"/>
                  <a:gd name="T2" fmla="*/ 213 w 233"/>
                  <a:gd name="T3" fmla="*/ 232 h 233"/>
                  <a:gd name="T4" fmla="*/ 13 w 233"/>
                  <a:gd name="T5" fmla="*/ 179 h 233"/>
                  <a:gd name="T6" fmla="*/ 1 w 233"/>
                  <a:gd name="T7" fmla="*/ 167 h 233"/>
                  <a:gd name="T8" fmla="*/ 6 w 233"/>
                  <a:gd name="T9" fmla="*/ 152 h 233"/>
                  <a:gd name="T10" fmla="*/ 152 w 233"/>
                  <a:gd name="T11" fmla="*/ 5 h 233"/>
                  <a:gd name="T12" fmla="*/ 168 w 233"/>
                  <a:gd name="T13" fmla="*/ 1 h 233"/>
                  <a:gd name="T14" fmla="*/ 179 w 233"/>
                  <a:gd name="T15" fmla="*/ 13 h 233"/>
                  <a:gd name="T16" fmla="*/ 232 w 233"/>
                  <a:gd name="T17" fmla="*/ 211 h 233"/>
                  <a:gd name="T18" fmla="*/ 233 w 233"/>
                  <a:gd name="T19" fmla="*/ 217 h 233"/>
                  <a:gd name="T20" fmla="*/ 217 w 233"/>
                  <a:gd name="T21" fmla="*/ 233 h 233"/>
                  <a:gd name="T22" fmla="*/ 217 w 233"/>
                  <a:gd name="T23" fmla="*/ 233 h 233"/>
                  <a:gd name="T24" fmla="*/ 48 w 233"/>
                  <a:gd name="T25" fmla="*/ 155 h 233"/>
                  <a:gd name="T26" fmla="*/ 194 w 233"/>
                  <a:gd name="T27" fmla="*/ 194 h 233"/>
                  <a:gd name="T28" fmla="*/ 155 w 233"/>
                  <a:gd name="T29" fmla="*/ 48 h 233"/>
                  <a:gd name="T30" fmla="*/ 48 w 233"/>
                  <a:gd name="T31" fmla="*/ 15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3" h="233">
                    <a:moveTo>
                      <a:pt x="217" y="233"/>
                    </a:moveTo>
                    <a:cubicBezTo>
                      <a:pt x="216" y="233"/>
                      <a:pt x="214" y="233"/>
                      <a:pt x="213" y="232"/>
                    </a:cubicBezTo>
                    <a:cubicBezTo>
                      <a:pt x="13" y="179"/>
                      <a:pt x="13" y="179"/>
                      <a:pt x="13" y="179"/>
                    </a:cubicBezTo>
                    <a:cubicBezTo>
                      <a:pt x="7" y="177"/>
                      <a:pt x="3" y="173"/>
                      <a:pt x="1" y="167"/>
                    </a:cubicBezTo>
                    <a:cubicBezTo>
                      <a:pt x="0" y="162"/>
                      <a:pt x="2" y="156"/>
                      <a:pt x="6" y="152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6" y="1"/>
                      <a:pt x="162" y="0"/>
                      <a:pt x="168" y="1"/>
                    </a:cubicBezTo>
                    <a:cubicBezTo>
                      <a:pt x="173" y="3"/>
                      <a:pt x="177" y="7"/>
                      <a:pt x="179" y="13"/>
                    </a:cubicBezTo>
                    <a:cubicBezTo>
                      <a:pt x="232" y="211"/>
                      <a:pt x="232" y="211"/>
                      <a:pt x="232" y="211"/>
                    </a:cubicBezTo>
                    <a:cubicBezTo>
                      <a:pt x="233" y="213"/>
                      <a:pt x="233" y="215"/>
                      <a:pt x="233" y="217"/>
                    </a:cubicBezTo>
                    <a:cubicBezTo>
                      <a:pt x="233" y="226"/>
                      <a:pt x="226" y="233"/>
                      <a:pt x="217" y="233"/>
                    </a:cubicBezTo>
                    <a:cubicBezTo>
                      <a:pt x="217" y="233"/>
                      <a:pt x="217" y="233"/>
                      <a:pt x="217" y="233"/>
                    </a:cubicBezTo>
                    <a:close/>
                    <a:moveTo>
                      <a:pt x="48" y="155"/>
                    </a:moveTo>
                    <a:cubicBezTo>
                      <a:pt x="194" y="194"/>
                      <a:pt x="194" y="194"/>
                      <a:pt x="194" y="194"/>
                    </a:cubicBezTo>
                    <a:cubicBezTo>
                      <a:pt x="155" y="48"/>
                      <a:pt x="155" y="48"/>
                      <a:pt x="155" y="48"/>
                    </a:cubicBezTo>
                    <a:lnTo>
                      <a:pt x="48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7121524" y="2613026"/>
                <a:ext cx="384175" cy="1792288"/>
              </a:xfrm>
              <a:custGeom>
                <a:avLst/>
                <a:gdLst>
                  <a:gd name="T0" fmla="*/ 18 w 250"/>
                  <a:gd name="T1" fmla="*/ 1165 h 1165"/>
                  <a:gd name="T2" fmla="*/ 7 w 250"/>
                  <a:gd name="T3" fmla="*/ 1161 h 1165"/>
                  <a:gd name="T4" fmla="*/ 6 w 250"/>
                  <a:gd name="T5" fmla="*/ 1138 h 1165"/>
                  <a:gd name="T6" fmla="*/ 218 w 250"/>
                  <a:gd name="T7" fmla="*/ 583 h 1165"/>
                  <a:gd name="T8" fmla="*/ 6 w 250"/>
                  <a:gd name="T9" fmla="*/ 29 h 1165"/>
                  <a:gd name="T10" fmla="*/ 7 w 250"/>
                  <a:gd name="T11" fmla="*/ 6 h 1165"/>
                  <a:gd name="T12" fmla="*/ 30 w 250"/>
                  <a:gd name="T13" fmla="*/ 7 h 1165"/>
                  <a:gd name="T14" fmla="*/ 250 w 250"/>
                  <a:gd name="T15" fmla="*/ 583 h 1165"/>
                  <a:gd name="T16" fmla="*/ 30 w 250"/>
                  <a:gd name="T17" fmla="*/ 1159 h 1165"/>
                  <a:gd name="T18" fmla="*/ 18 w 250"/>
                  <a:gd name="T19" fmla="*/ 1165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0" h="1165">
                    <a:moveTo>
                      <a:pt x="18" y="1165"/>
                    </a:moveTo>
                    <a:cubicBezTo>
                      <a:pt x="14" y="1165"/>
                      <a:pt x="10" y="1163"/>
                      <a:pt x="7" y="1161"/>
                    </a:cubicBezTo>
                    <a:cubicBezTo>
                      <a:pt x="1" y="1155"/>
                      <a:pt x="0" y="1145"/>
                      <a:pt x="6" y="1138"/>
                    </a:cubicBezTo>
                    <a:cubicBezTo>
                      <a:pt x="143" y="985"/>
                      <a:pt x="218" y="788"/>
                      <a:pt x="218" y="583"/>
                    </a:cubicBezTo>
                    <a:cubicBezTo>
                      <a:pt x="218" y="378"/>
                      <a:pt x="143" y="181"/>
                      <a:pt x="6" y="29"/>
                    </a:cubicBezTo>
                    <a:cubicBezTo>
                      <a:pt x="0" y="22"/>
                      <a:pt x="1" y="12"/>
                      <a:pt x="7" y="6"/>
                    </a:cubicBezTo>
                    <a:cubicBezTo>
                      <a:pt x="14" y="0"/>
                      <a:pt x="24" y="1"/>
                      <a:pt x="30" y="7"/>
                    </a:cubicBezTo>
                    <a:cubicBezTo>
                      <a:pt x="172" y="166"/>
                      <a:pt x="250" y="370"/>
                      <a:pt x="250" y="583"/>
                    </a:cubicBezTo>
                    <a:cubicBezTo>
                      <a:pt x="250" y="796"/>
                      <a:pt x="172" y="1001"/>
                      <a:pt x="30" y="1159"/>
                    </a:cubicBezTo>
                    <a:cubicBezTo>
                      <a:pt x="27" y="1163"/>
                      <a:pt x="22" y="1165"/>
                      <a:pt x="18" y="1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6408736" y="3133726"/>
                <a:ext cx="768350" cy="1271588"/>
              </a:xfrm>
              <a:custGeom>
                <a:avLst/>
                <a:gdLst>
                  <a:gd name="T0" fmla="*/ 481 w 499"/>
                  <a:gd name="T1" fmla="*/ 826 h 826"/>
                  <a:gd name="T2" fmla="*/ 470 w 499"/>
                  <a:gd name="T3" fmla="*/ 821 h 826"/>
                  <a:gd name="T4" fmla="*/ 131 w 499"/>
                  <a:gd name="T5" fmla="*/ 482 h 826"/>
                  <a:gd name="T6" fmla="*/ 131 w 499"/>
                  <a:gd name="T7" fmla="*/ 6 h 826"/>
                  <a:gd name="T8" fmla="*/ 154 w 499"/>
                  <a:gd name="T9" fmla="*/ 6 h 826"/>
                  <a:gd name="T10" fmla="*/ 154 w 499"/>
                  <a:gd name="T11" fmla="*/ 29 h 826"/>
                  <a:gd name="T12" fmla="*/ 154 w 499"/>
                  <a:gd name="T13" fmla="*/ 460 h 826"/>
                  <a:gd name="T14" fmla="*/ 492 w 499"/>
                  <a:gd name="T15" fmla="*/ 798 h 826"/>
                  <a:gd name="T16" fmla="*/ 492 w 499"/>
                  <a:gd name="T17" fmla="*/ 821 h 826"/>
                  <a:gd name="T18" fmla="*/ 481 w 499"/>
                  <a:gd name="T19" fmla="*/ 826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9" h="826">
                    <a:moveTo>
                      <a:pt x="481" y="826"/>
                    </a:moveTo>
                    <a:cubicBezTo>
                      <a:pt x="477" y="826"/>
                      <a:pt x="473" y="824"/>
                      <a:pt x="470" y="821"/>
                    </a:cubicBezTo>
                    <a:cubicBezTo>
                      <a:pt x="131" y="482"/>
                      <a:pt x="131" y="482"/>
                      <a:pt x="131" y="482"/>
                    </a:cubicBezTo>
                    <a:cubicBezTo>
                      <a:pt x="0" y="351"/>
                      <a:pt x="0" y="138"/>
                      <a:pt x="131" y="6"/>
                    </a:cubicBezTo>
                    <a:cubicBezTo>
                      <a:pt x="137" y="0"/>
                      <a:pt x="147" y="0"/>
                      <a:pt x="154" y="6"/>
                    </a:cubicBezTo>
                    <a:cubicBezTo>
                      <a:pt x="160" y="13"/>
                      <a:pt x="160" y="23"/>
                      <a:pt x="154" y="29"/>
                    </a:cubicBezTo>
                    <a:cubicBezTo>
                      <a:pt x="35" y="148"/>
                      <a:pt x="35" y="341"/>
                      <a:pt x="154" y="460"/>
                    </a:cubicBezTo>
                    <a:cubicBezTo>
                      <a:pt x="492" y="798"/>
                      <a:pt x="492" y="798"/>
                      <a:pt x="492" y="798"/>
                    </a:cubicBezTo>
                    <a:cubicBezTo>
                      <a:pt x="499" y="805"/>
                      <a:pt x="499" y="815"/>
                      <a:pt x="492" y="821"/>
                    </a:cubicBezTo>
                    <a:cubicBezTo>
                      <a:pt x="489" y="824"/>
                      <a:pt x="485" y="826"/>
                      <a:pt x="481" y="8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7123111" y="4354513"/>
                <a:ext cx="769937" cy="768350"/>
              </a:xfrm>
              <a:custGeom>
                <a:avLst/>
                <a:gdLst>
                  <a:gd name="T0" fmla="*/ 483 w 500"/>
                  <a:gd name="T1" fmla="*/ 499 h 499"/>
                  <a:gd name="T2" fmla="*/ 471 w 500"/>
                  <a:gd name="T3" fmla="*/ 494 h 499"/>
                  <a:gd name="T4" fmla="*/ 6 w 500"/>
                  <a:gd name="T5" fmla="*/ 29 h 499"/>
                  <a:gd name="T6" fmla="*/ 6 w 500"/>
                  <a:gd name="T7" fmla="*/ 6 h 499"/>
                  <a:gd name="T8" fmla="*/ 29 w 500"/>
                  <a:gd name="T9" fmla="*/ 6 h 499"/>
                  <a:gd name="T10" fmla="*/ 494 w 500"/>
                  <a:gd name="T11" fmla="*/ 471 h 499"/>
                  <a:gd name="T12" fmla="*/ 494 w 500"/>
                  <a:gd name="T13" fmla="*/ 494 h 499"/>
                  <a:gd name="T14" fmla="*/ 483 w 500"/>
                  <a:gd name="T15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499">
                    <a:moveTo>
                      <a:pt x="483" y="499"/>
                    </a:moveTo>
                    <a:cubicBezTo>
                      <a:pt x="479" y="499"/>
                      <a:pt x="475" y="497"/>
                      <a:pt x="471" y="494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0" y="23"/>
                      <a:pt x="0" y="13"/>
                      <a:pt x="6" y="6"/>
                    </a:cubicBezTo>
                    <a:cubicBezTo>
                      <a:pt x="13" y="0"/>
                      <a:pt x="23" y="0"/>
                      <a:pt x="29" y="6"/>
                    </a:cubicBezTo>
                    <a:cubicBezTo>
                      <a:pt x="494" y="471"/>
                      <a:pt x="494" y="471"/>
                      <a:pt x="494" y="471"/>
                    </a:cubicBezTo>
                    <a:cubicBezTo>
                      <a:pt x="500" y="478"/>
                      <a:pt x="500" y="488"/>
                      <a:pt x="494" y="494"/>
                    </a:cubicBezTo>
                    <a:cubicBezTo>
                      <a:pt x="491" y="497"/>
                      <a:pt x="487" y="499"/>
                      <a:pt x="483" y="4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6594474" y="3305176"/>
                <a:ext cx="414337" cy="415925"/>
              </a:xfrm>
              <a:custGeom>
                <a:avLst/>
                <a:gdLst>
                  <a:gd name="T0" fmla="*/ 134 w 269"/>
                  <a:gd name="T1" fmla="*/ 0 h 270"/>
                  <a:gd name="T2" fmla="*/ 235 w 269"/>
                  <a:gd name="T3" fmla="*/ 42 h 270"/>
                  <a:gd name="T4" fmla="*/ 269 w 269"/>
                  <a:gd name="T5" fmla="*/ 135 h 270"/>
                  <a:gd name="T6" fmla="*/ 235 w 269"/>
                  <a:gd name="T7" fmla="*/ 227 h 270"/>
                  <a:gd name="T8" fmla="*/ 134 w 269"/>
                  <a:gd name="T9" fmla="*/ 270 h 270"/>
                  <a:gd name="T10" fmla="*/ 33 w 269"/>
                  <a:gd name="T11" fmla="*/ 227 h 270"/>
                  <a:gd name="T12" fmla="*/ 0 w 269"/>
                  <a:gd name="T13" fmla="*/ 134 h 270"/>
                  <a:gd name="T14" fmla="*/ 33 w 269"/>
                  <a:gd name="T15" fmla="*/ 42 h 270"/>
                  <a:gd name="T16" fmla="*/ 134 w 269"/>
                  <a:gd name="T17" fmla="*/ 0 h 270"/>
                  <a:gd name="T18" fmla="*/ 133 w 269"/>
                  <a:gd name="T19" fmla="*/ 224 h 270"/>
                  <a:gd name="T20" fmla="*/ 199 w 269"/>
                  <a:gd name="T21" fmla="*/ 197 h 270"/>
                  <a:gd name="T22" fmla="*/ 220 w 269"/>
                  <a:gd name="T23" fmla="*/ 137 h 270"/>
                  <a:gd name="T24" fmla="*/ 198 w 269"/>
                  <a:gd name="T25" fmla="*/ 76 h 270"/>
                  <a:gd name="T26" fmla="*/ 132 w 269"/>
                  <a:gd name="T27" fmla="*/ 48 h 270"/>
                  <a:gd name="T28" fmla="*/ 67 w 269"/>
                  <a:gd name="T29" fmla="*/ 75 h 270"/>
                  <a:gd name="T30" fmla="*/ 45 w 269"/>
                  <a:gd name="T31" fmla="*/ 135 h 270"/>
                  <a:gd name="T32" fmla="*/ 67 w 269"/>
                  <a:gd name="T33" fmla="*/ 196 h 270"/>
                  <a:gd name="T34" fmla="*/ 133 w 269"/>
                  <a:gd name="T35" fmla="*/ 22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9" h="270">
                    <a:moveTo>
                      <a:pt x="134" y="0"/>
                    </a:moveTo>
                    <a:cubicBezTo>
                      <a:pt x="176" y="0"/>
                      <a:pt x="210" y="14"/>
                      <a:pt x="235" y="42"/>
                    </a:cubicBezTo>
                    <a:cubicBezTo>
                      <a:pt x="258" y="67"/>
                      <a:pt x="269" y="98"/>
                      <a:pt x="269" y="135"/>
                    </a:cubicBezTo>
                    <a:cubicBezTo>
                      <a:pt x="269" y="171"/>
                      <a:pt x="258" y="202"/>
                      <a:pt x="235" y="227"/>
                    </a:cubicBezTo>
                    <a:cubicBezTo>
                      <a:pt x="210" y="255"/>
                      <a:pt x="177" y="270"/>
                      <a:pt x="134" y="270"/>
                    </a:cubicBezTo>
                    <a:cubicBezTo>
                      <a:pt x="92" y="270"/>
                      <a:pt x="58" y="255"/>
                      <a:pt x="33" y="227"/>
                    </a:cubicBezTo>
                    <a:cubicBezTo>
                      <a:pt x="11" y="202"/>
                      <a:pt x="0" y="171"/>
                      <a:pt x="0" y="134"/>
                    </a:cubicBezTo>
                    <a:cubicBezTo>
                      <a:pt x="0" y="98"/>
                      <a:pt x="11" y="67"/>
                      <a:pt x="33" y="42"/>
                    </a:cubicBezTo>
                    <a:cubicBezTo>
                      <a:pt x="58" y="14"/>
                      <a:pt x="91" y="0"/>
                      <a:pt x="134" y="0"/>
                    </a:cubicBezTo>
                    <a:close/>
                    <a:moveTo>
                      <a:pt x="133" y="224"/>
                    </a:moveTo>
                    <a:cubicBezTo>
                      <a:pt x="161" y="224"/>
                      <a:pt x="183" y="215"/>
                      <a:pt x="199" y="197"/>
                    </a:cubicBezTo>
                    <a:cubicBezTo>
                      <a:pt x="213" y="180"/>
                      <a:pt x="220" y="160"/>
                      <a:pt x="220" y="137"/>
                    </a:cubicBezTo>
                    <a:cubicBezTo>
                      <a:pt x="220" y="113"/>
                      <a:pt x="213" y="93"/>
                      <a:pt x="198" y="76"/>
                    </a:cubicBezTo>
                    <a:cubicBezTo>
                      <a:pt x="182" y="57"/>
                      <a:pt x="160" y="48"/>
                      <a:pt x="132" y="48"/>
                    </a:cubicBezTo>
                    <a:cubicBezTo>
                      <a:pt x="105" y="48"/>
                      <a:pt x="83" y="57"/>
                      <a:pt x="67" y="75"/>
                    </a:cubicBezTo>
                    <a:cubicBezTo>
                      <a:pt x="53" y="91"/>
                      <a:pt x="45" y="111"/>
                      <a:pt x="45" y="135"/>
                    </a:cubicBezTo>
                    <a:cubicBezTo>
                      <a:pt x="45" y="158"/>
                      <a:pt x="53" y="179"/>
                      <a:pt x="67" y="196"/>
                    </a:cubicBezTo>
                    <a:cubicBezTo>
                      <a:pt x="84" y="214"/>
                      <a:pt x="106" y="224"/>
                      <a:pt x="133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7045324" y="3300413"/>
                <a:ext cx="280987" cy="415925"/>
              </a:xfrm>
              <a:custGeom>
                <a:avLst/>
                <a:gdLst>
                  <a:gd name="T0" fmla="*/ 105 w 182"/>
                  <a:gd name="T1" fmla="*/ 221 h 270"/>
                  <a:gd name="T2" fmla="*/ 176 w 182"/>
                  <a:gd name="T3" fmla="*/ 221 h 270"/>
                  <a:gd name="T4" fmla="*/ 176 w 182"/>
                  <a:gd name="T5" fmla="*/ 270 h 270"/>
                  <a:gd name="T6" fmla="*/ 13 w 182"/>
                  <a:gd name="T7" fmla="*/ 270 h 270"/>
                  <a:gd name="T8" fmla="*/ 129 w 182"/>
                  <a:gd name="T9" fmla="*/ 101 h 270"/>
                  <a:gd name="T10" fmla="*/ 133 w 182"/>
                  <a:gd name="T11" fmla="*/ 87 h 270"/>
                  <a:gd name="T12" fmla="*/ 123 w 182"/>
                  <a:gd name="T13" fmla="*/ 60 h 270"/>
                  <a:gd name="T14" fmla="*/ 100 w 182"/>
                  <a:gd name="T15" fmla="*/ 45 h 270"/>
                  <a:gd name="T16" fmla="*/ 95 w 182"/>
                  <a:gd name="T17" fmla="*/ 44 h 270"/>
                  <a:gd name="T18" fmla="*/ 90 w 182"/>
                  <a:gd name="T19" fmla="*/ 44 h 270"/>
                  <a:gd name="T20" fmla="*/ 68 w 182"/>
                  <a:gd name="T21" fmla="*/ 49 h 270"/>
                  <a:gd name="T22" fmla="*/ 53 w 182"/>
                  <a:gd name="T23" fmla="*/ 66 h 270"/>
                  <a:gd name="T24" fmla="*/ 49 w 182"/>
                  <a:gd name="T25" fmla="*/ 78 h 270"/>
                  <a:gd name="T26" fmla="*/ 48 w 182"/>
                  <a:gd name="T27" fmla="*/ 89 h 270"/>
                  <a:gd name="T28" fmla="*/ 54 w 182"/>
                  <a:gd name="T29" fmla="*/ 114 h 270"/>
                  <a:gd name="T30" fmla="*/ 61 w 182"/>
                  <a:gd name="T31" fmla="*/ 123 h 270"/>
                  <a:gd name="T32" fmla="*/ 32 w 182"/>
                  <a:gd name="T33" fmla="*/ 151 h 270"/>
                  <a:gd name="T34" fmla="*/ 24 w 182"/>
                  <a:gd name="T35" fmla="*/ 143 h 270"/>
                  <a:gd name="T36" fmla="*/ 12 w 182"/>
                  <a:gd name="T37" fmla="*/ 127 h 270"/>
                  <a:gd name="T38" fmla="*/ 0 w 182"/>
                  <a:gd name="T39" fmla="*/ 87 h 270"/>
                  <a:gd name="T40" fmla="*/ 13 w 182"/>
                  <a:gd name="T41" fmla="*/ 44 h 270"/>
                  <a:gd name="T42" fmla="*/ 31 w 182"/>
                  <a:gd name="T43" fmla="*/ 20 h 270"/>
                  <a:gd name="T44" fmla="*/ 55 w 182"/>
                  <a:gd name="T45" fmla="*/ 5 h 270"/>
                  <a:gd name="T46" fmla="*/ 84 w 182"/>
                  <a:gd name="T47" fmla="*/ 0 h 270"/>
                  <a:gd name="T48" fmla="*/ 97 w 182"/>
                  <a:gd name="T49" fmla="*/ 0 h 270"/>
                  <a:gd name="T50" fmla="*/ 137 w 182"/>
                  <a:gd name="T51" fmla="*/ 11 h 270"/>
                  <a:gd name="T52" fmla="*/ 166 w 182"/>
                  <a:gd name="T53" fmla="*/ 40 h 270"/>
                  <a:gd name="T54" fmla="*/ 178 w 182"/>
                  <a:gd name="T55" fmla="*/ 65 h 270"/>
                  <a:gd name="T56" fmla="*/ 182 w 182"/>
                  <a:gd name="T57" fmla="*/ 92 h 270"/>
                  <a:gd name="T58" fmla="*/ 176 w 182"/>
                  <a:gd name="T59" fmla="*/ 116 h 270"/>
                  <a:gd name="T60" fmla="*/ 166 w 182"/>
                  <a:gd name="T61" fmla="*/ 134 h 270"/>
                  <a:gd name="T62" fmla="*/ 134 w 182"/>
                  <a:gd name="T63" fmla="*/ 183 h 270"/>
                  <a:gd name="T64" fmla="*/ 105 w 182"/>
                  <a:gd name="T65" fmla="*/ 22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2" h="270">
                    <a:moveTo>
                      <a:pt x="105" y="221"/>
                    </a:moveTo>
                    <a:cubicBezTo>
                      <a:pt x="176" y="221"/>
                      <a:pt x="176" y="221"/>
                      <a:pt x="176" y="221"/>
                    </a:cubicBezTo>
                    <a:cubicBezTo>
                      <a:pt x="176" y="270"/>
                      <a:pt x="176" y="270"/>
                      <a:pt x="176" y="270"/>
                    </a:cubicBezTo>
                    <a:cubicBezTo>
                      <a:pt x="13" y="270"/>
                      <a:pt x="13" y="270"/>
                      <a:pt x="13" y="270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32" y="97"/>
                      <a:pt x="133" y="92"/>
                      <a:pt x="133" y="87"/>
                    </a:cubicBezTo>
                    <a:cubicBezTo>
                      <a:pt x="133" y="78"/>
                      <a:pt x="130" y="69"/>
                      <a:pt x="123" y="60"/>
                    </a:cubicBezTo>
                    <a:cubicBezTo>
                      <a:pt x="116" y="51"/>
                      <a:pt x="109" y="46"/>
                      <a:pt x="100" y="45"/>
                    </a:cubicBezTo>
                    <a:cubicBezTo>
                      <a:pt x="98" y="45"/>
                      <a:pt x="97" y="44"/>
                      <a:pt x="95" y="44"/>
                    </a:cubicBezTo>
                    <a:cubicBezTo>
                      <a:pt x="94" y="44"/>
                      <a:pt x="92" y="44"/>
                      <a:pt x="90" y="44"/>
                    </a:cubicBezTo>
                    <a:cubicBezTo>
                      <a:pt x="82" y="44"/>
                      <a:pt x="75" y="46"/>
                      <a:pt x="68" y="49"/>
                    </a:cubicBezTo>
                    <a:cubicBezTo>
                      <a:pt x="62" y="53"/>
                      <a:pt x="57" y="59"/>
                      <a:pt x="53" y="66"/>
                    </a:cubicBezTo>
                    <a:cubicBezTo>
                      <a:pt x="51" y="70"/>
                      <a:pt x="50" y="74"/>
                      <a:pt x="49" y="78"/>
                    </a:cubicBezTo>
                    <a:cubicBezTo>
                      <a:pt x="48" y="82"/>
                      <a:pt x="48" y="86"/>
                      <a:pt x="48" y="89"/>
                    </a:cubicBezTo>
                    <a:cubicBezTo>
                      <a:pt x="48" y="98"/>
                      <a:pt x="50" y="106"/>
                      <a:pt x="54" y="114"/>
                    </a:cubicBezTo>
                    <a:cubicBezTo>
                      <a:pt x="56" y="116"/>
                      <a:pt x="58" y="120"/>
                      <a:pt x="61" y="123"/>
                    </a:cubicBezTo>
                    <a:cubicBezTo>
                      <a:pt x="32" y="151"/>
                      <a:pt x="32" y="151"/>
                      <a:pt x="32" y="151"/>
                    </a:cubicBezTo>
                    <a:cubicBezTo>
                      <a:pt x="29" y="148"/>
                      <a:pt x="26" y="145"/>
                      <a:pt x="24" y="143"/>
                    </a:cubicBezTo>
                    <a:cubicBezTo>
                      <a:pt x="18" y="137"/>
                      <a:pt x="14" y="131"/>
                      <a:pt x="12" y="127"/>
                    </a:cubicBezTo>
                    <a:cubicBezTo>
                      <a:pt x="4" y="114"/>
                      <a:pt x="0" y="100"/>
                      <a:pt x="0" y="87"/>
                    </a:cubicBezTo>
                    <a:cubicBezTo>
                      <a:pt x="0" y="72"/>
                      <a:pt x="5" y="58"/>
                      <a:pt x="13" y="44"/>
                    </a:cubicBezTo>
                    <a:cubicBezTo>
                      <a:pt x="20" y="33"/>
                      <a:pt x="26" y="25"/>
                      <a:pt x="31" y="20"/>
                    </a:cubicBezTo>
                    <a:cubicBezTo>
                      <a:pt x="38" y="14"/>
                      <a:pt x="46" y="9"/>
                      <a:pt x="55" y="5"/>
                    </a:cubicBezTo>
                    <a:cubicBezTo>
                      <a:pt x="64" y="1"/>
                      <a:pt x="74" y="0"/>
                      <a:pt x="84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13" y="1"/>
                      <a:pt x="126" y="5"/>
                      <a:pt x="137" y="11"/>
                    </a:cubicBezTo>
                    <a:cubicBezTo>
                      <a:pt x="148" y="17"/>
                      <a:pt x="158" y="27"/>
                      <a:pt x="166" y="40"/>
                    </a:cubicBezTo>
                    <a:cubicBezTo>
                      <a:pt x="172" y="49"/>
                      <a:pt x="176" y="57"/>
                      <a:pt x="178" y="65"/>
                    </a:cubicBezTo>
                    <a:cubicBezTo>
                      <a:pt x="180" y="72"/>
                      <a:pt x="182" y="82"/>
                      <a:pt x="182" y="92"/>
                    </a:cubicBezTo>
                    <a:cubicBezTo>
                      <a:pt x="182" y="100"/>
                      <a:pt x="180" y="108"/>
                      <a:pt x="176" y="116"/>
                    </a:cubicBezTo>
                    <a:cubicBezTo>
                      <a:pt x="176" y="117"/>
                      <a:pt x="172" y="123"/>
                      <a:pt x="166" y="134"/>
                    </a:cubicBezTo>
                    <a:cubicBezTo>
                      <a:pt x="156" y="152"/>
                      <a:pt x="145" y="168"/>
                      <a:pt x="134" y="183"/>
                    </a:cubicBezTo>
                    <a:cubicBezTo>
                      <a:pt x="125" y="196"/>
                      <a:pt x="115" y="208"/>
                      <a:pt x="10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355283" y="3952332"/>
            <a:ext cx="2727325" cy="1695450"/>
            <a:chOff x="4346574" y="3743326"/>
            <a:chExt cx="2727325" cy="169545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275262" y="4456113"/>
              <a:ext cx="1798637" cy="385763"/>
            </a:xfrm>
            <a:custGeom>
              <a:avLst/>
              <a:gdLst>
                <a:gd name="T0" fmla="*/ 583 w 1167"/>
                <a:gd name="T1" fmla="*/ 250 h 250"/>
                <a:gd name="T2" fmla="*/ 7 w 1167"/>
                <a:gd name="T3" fmla="*/ 30 h 250"/>
                <a:gd name="T4" fmla="*/ 6 w 1167"/>
                <a:gd name="T5" fmla="*/ 7 h 250"/>
                <a:gd name="T6" fmla="*/ 29 w 1167"/>
                <a:gd name="T7" fmla="*/ 6 h 250"/>
                <a:gd name="T8" fmla="*/ 583 w 1167"/>
                <a:gd name="T9" fmla="*/ 218 h 250"/>
                <a:gd name="T10" fmla="*/ 1138 w 1167"/>
                <a:gd name="T11" fmla="*/ 6 h 250"/>
                <a:gd name="T12" fmla="*/ 1161 w 1167"/>
                <a:gd name="T13" fmla="*/ 7 h 250"/>
                <a:gd name="T14" fmla="*/ 1159 w 1167"/>
                <a:gd name="T15" fmla="*/ 30 h 250"/>
                <a:gd name="T16" fmla="*/ 583 w 1167"/>
                <a:gd name="T17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7" h="250">
                  <a:moveTo>
                    <a:pt x="583" y="250"/>
                  </a:moveTo>
                  <a:cubicBezTo>
                    <a:pt x="370" y="250"/>
                    <a:pt x="166" y="172"/>
                    <a:pt x="7" y="30"/>
                  </a:cubicBezTo>
                  <a:cubicBezTo>
                    <a:pt x="1" y="24"/>
                    <a:pt x="0" y="14"/>
                    <a:pt x="6" y="7"/>
                  </a:cubicBezTo>
                  <a:cubicBezTo>
                    <a:pt x="12" y="1"/>
                    <a:pt x="22" y="0"/>
                    <a:pt x="29" y="6"/>
                  </a:cubicBezTo>
                  <a:cubicBezTo>
                    <a:pt x="181" y="143"/>
                    <a:pt x="378" y="218"/>
                    <a:pt x="583" y="218"/>
                  </a:cubicBezTo>
                  <a:cubicBezTo>
                    <a:pt x="788" y="218"/>
                    <a:pt x="985" y="143"/>
                    <a:pt x="1138" y="6"/>
                  </a:cubicBezTo>
                  <a:cubicBezTo>
                    <a:pt x="1145" y="0"/>
                    <a:pt x="1155" y="1"/>
                    <a:pt x="1161" y="7"/>
                  </a:cubicBezTo>
                  <a:cubicBezTo>
                    <a:pt x="1167" y="14"/>
                    <a:pt x="1166" y="24"/>
                    <a:pt x="1159" y="30"/>
                  </a:cubicBezTo>
                  <a:cubicBezTo>
                    <a:pt x="1001" y="172"/>
                    <a:pt x="796" y="250"/>
                    <a:pt x="583" y="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46574" y="3743326"/>
              <a:ext cx="2205038" cy="1695450"/>
              <a:chOff x="4346574" y="3743326"/>
              <a:chExt cx="2205038" cy="1695450"/>
            </a:xfrm>
            <a:solidFill>
              <a:schemeClr val="accent4"/>
            </a:solidFill>
          </p:grpSpPr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5172074" y="4352926"/>
                <a:ext cx="158750" cy="155575"/>
              </a:xfrm>
              <a:custGeom>
                <a:avLst/>
                <a:gdLst>
                  <a:gd name="T0" fmla="*/ 85 w 103"/>
                  <a:gd name="T1" fmla="*/ 101 h 101"/>
                  <a:gd name="T2" fmla="*/ 74 w 103"/>
                  <a:gd name="T3" fmla="*/ 97 h 101"/>
                  <a:gd name="T4" fmla="*/ 6 w 103"/>
                  <a:gd name="T5" fmla="*/ 28 h 101"/>
                  <a:gd name="T6" fmla="*/ 7 w 103"/>
                  <a:gd name="T7" fmla="*/ 6 h 101"/>
                  <a:gd name="T8" fmla="*/ 30 w 103"/>
                  <a:gd name="T9" fmla="*/ 7 h 101"/>
                  <a:gd name="T10" fmla="*/ 96 w 103"/>
                  <a:gd name="T11" fmla="*/ 73 h 101"/>
                  <a:gd name="T12" fmla="*/ 97 w 103"/>
                  <a:gd name="T13" fmla="*/ 96 h 101"/>
                  <a:gd name="T14" fmla="*/ 85 w 103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101">
                    <a:moveTo>
                      <a:pt x="85" y="101"/>
                    </a:moveTo>
                    <a:cubicBezTo>
                      <a:pt x="81" y="101"/>
                      <a:pt x="77" y="100"/>
                      <a:pt x="74" y="97"/>
                    </a:cubicBezTo>
                    <a:cubicBezTo>
                      <a:pt x="50" y="75"/>
                      <a:pt x="27" y="52"/>
                      <a:pt x="6" y="28"/>
                    </a:cubicBezTo>
                    <a:cubicBezTo>
                      <a:pt x="0" y="22"/>
                      <a:pt x="0" y="12"/>
                      <a:pt x="7" y="6"/>
                    </a:cubicBezTo>
                    <a:cubicBezTo>
                      <a:pt x="14" y="0"/>
                      <a:pt x="24" y="0"/>
                      <a:pt x="30" y="7"/>
                    </a:cubicBezTo>
                    <a:cubicBezTo>
                      <a:pt x="50" y="30"/>
                      <a:pt x="73" y="52"/>
                      <a:pt x="96" y="73"/>
                    </a:cubicBezTo>
                    <a:cubicBezTo>
                      <a:pt x="102" y="79"/>
                      <a:pt x="103" y="89"/>
                      <a:pt x="97" y="96"/>
                    </a:cubicBezTo>
                    <a:cubicBezTo>
                      <a:pt x="94" y="99"/>
                      <a:pt x="89" y="101"/>
                      <a:pt x="8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275262" y="3743326"/>
                <a:ext cx="1276350" cy="765175"/>
              </a:xfrm>
              <a:custGeom>
                <a:avLst/>
                <a:gdLst>
                  <a:gd name="T0" fmla="*/ 18 w 828"/>
                  <a:gd name="T1" fmla="*/ 497 h 497"/>
                  <a:gd name="T2" fmla="*/ 7 w 828"/>
                  <a:gd name="T3" fmla="*/ 492 h 497"/>
                  <a:gd name="T4" fmla="*/ 7 w 828"/>
                  <a:gd name="T5" fmla="*/ 470 h 497"/>
                  <a:gd name="T6" fmla="*/ 345 w 828"/>
                  <a:gd name="T7" fmla="*/ 131 h 497"/>
                  <a:gd name="T8" fmla="*/ 821 w 828"/>
                  <a:gd name="T9" fmla="*/ 131 h 497"/>
                  <a:gd name="T10" fmla="*/ 821 w 828"/>
                  <a:gd name="T11" fmla="*/ 154 h 497"/>
                  <a:gd name="T12" fmla="*/ 799 w 828"/>
                  <a:gd name="T13" fmla="*/ 154 h 497"/>
                  <a:gd name="T14" fmla="*/ 368 w 828"/>
                  <a:gd name="T15" fmla="*/ 154 h 497"/>
                  <a:gd name="T16" fmla="*/ 29 w 828"/>
                  <a:gd name="T17" fmla="*/ 492 h 497"/>
                  <a:gd name="T18" fmla="*/ 18 w 828"/>
                  <a:gd name="T19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8" h="497">
                    <a:moveTo>
                      <a:pt x="18" y="497"/>
                    </a:moveTo>
                    <a:cubicBezTo>
                      <a:pt x="14" y="497"/>
                      <a:pt x="10" y="495"/>
                      <a:pt x="7" y="492"/>
                    </a:cubicBezTo>
                    <a:cubicBezTo>
                      <a:pt x="0" y="486"/>
                      <a:pt x="0" y="476"/>
                      <a:pt x="7" y="470"/>
                    </a:cubicBezTo>
                    <a:cubicBezTo>
                      <a:pt x="345" y="131"/>
                      <a:pt x="345" y="131"/>
                      <a:pt x="345" y="131"/>
                    </a:cubicBezTo>
                    <a:cubicBezTo>
                      <a:pt x="477" y="0"/>
                      <a:pt x="690" y="0"/>
                      <a:pt x="821" y="131"/>
                    </a:cubicBezTo>
                    <a:cubicBezTo>
                      <a:pt x="828" y="137"/>
                      <a:pt x="828" y="147"/>
                      <a:pt x="821" y="154"/>
                    </a:cubicBezTo>
                    <a:cubicBezTo>
                      <a:pt x="815" y="160"/>
                      <a:pt x="805" y="160"/>
                      <a:pt x="799" y="154"/>
                    </a:cubicBezTo>
                    <a:cubicBezTo>
                      <a:pt x="680" y="35"/>
                      <a:pt x="487" y="35"/>
                      <a:pt x="368" y="154"/>
                    </a:cubicBezTo>
                    <a:cubicBezTo>
                      <a:pt x="29" y="492"/>
                      <a:pt x="29" y="492"/>
                      <a:pt x="29" y="492"/>
                    </a:cubicBezTo>
                    <a:cubicBezTo>
                      <a:pt x="26" y="495"/>
                      <a:pt x="22" y="497"/>
                      <a:pt x="18" y="4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19"/>
              <p:cNvSpPr>
                <a:spLocks noEditPoints="1"/>
              </p:cNvSpPr>
              <p:nvPr/>
            </p:nvSpPr>
            <p:spPr bwMode="auto">
              <a:xfrm>
                <a:off x="4346574" y="5080001"/>
                <a:ext cx="360362" cy="358775"/>
              </a:xfrm>
              <a:custGeom>
                <a:avLst/>
                <a:gdLst>
                  <a:gd name="T0" fmla="*/ 17 w 234"/>
                  <a:gd name="T1" fmla="*/ 233 h 233"/>
                  <a:gd name="T2" fmla="*/ 6 w 234"/>
                  <a:gd name="T3" fmla="*/ 228 h 233"/>
                  <a:gd name="T4" fmla="*/ 1 w 234"/>
                  <a:gd name="T5" fmla="*/ 213 h 233"/>
                  <a:gd name="T6" fmla="*/ 55 w 234"/>
                  <a:gd name="T7" fmla="*/ 13 h 233"/>
                  <a:gd name="T8" fmla="*/ 66 w 234"/>
                  <a:gd name="T9" fmla="*/ 1 h 233"/>
                  <a:gd name="T10" fmla="*/ 82 w 234"/>
                  <a:gd name="T11" fmla="*/ 6 h 233"/>
                  <a:gd name="T12" fmla="*/ 228 w 234"/>
                  <a:gd name="T13" fmla="*/ 152 h 233"/>
                  <a:gd name="T14" fmla="*/ 232 w 234"/>
                  <a:gd name="T15" fmla="*/ 168 h 233"/>
                  <a:gd name="T16" fmla="*/ 221 w 234"/>
                  <a:gd name="T17" fmla="*/ 179 h 233"/>
                  <a:gd name="T18" fmla="*/ 21 w 234"/>
                  <a:gd name="T19" fmla="*/ 232 h 233"/>
                  <a:gd name="T20" fmla="*/ 17 w 234"/>
                  <a:gd name="T21" fmla="*/ 233 h 233"/>
                  <a:gd name="T22" fmla="*/ 79 w 234"/>
                  <a:gd name="T23" fmla="*/ 48 h 233"/>
                  <a:gd name="T24" fmla="*/ 40 w 234"/>
                  <a:gd name="T25" fmla="*/ 194 h 233"/>
                  <a:gd name="T26" fmla="*/ 186 w 234"/>
                  <a:gd name="T27" fmla="*/ 155 h 233"/>
                  <a:gd name="T28" fmla="*/ 79 w 234"/>
                  <a:gd name="T29" fmla="*/ 4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233">
                    <a:moveTo>
                      <a:pt x="17" y="233"/>
                    </a:moveTo>
                    <a:cubicBezTo>
                      <a:pt x="13" y="233"/>
                      <a:pt x="9" y="231"/>
                      <a:pt x="6" y="228"/>
                    </a:cubicBezTo>
                    <a:cubicBezTo>
                      <a:pt x="2" y="224"/>
                      <a:pt x="0" y="218"/>
                      <a:pt x="1" y="2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7"/>
                      <a:pt x="61" y="3"/>
                      <a:pt x="66" y="1"/>
                    </a:cubicBezTo>
                    <a:cubicBezTo>
                      <a:pt x="72" y="0"/>
                      <a:pt x="78" y="2"/>
                      <a:pt x="82" y="6"/>
                    </a:cubicBezTo>
                    <a:cubicBezTo>
                      <a:pt x="228" y="152"/>
                      <a:pt x="228" y="152"/>
                      <a:pt x="228" y="152"/>
                    </a:cubicBezTo>
                    <a:cubicBezTo>
                      <a:pt x="232" y="156"/>
                      <a:pt x="234" y="162"/>
                      <a:pt x="232" y="168"/>
                    </a:cubicBezTo>
                    <a:cubicBezTo>
                      <a:pt x="231" y="173"/>
                      <a:pt x="227" y="177"/>
                      <a:pt x="221" y="179"/>
                    </a:cubicBezTo>
                    <a:cubicBezTo>
                      <a:pt x="21" y="232"/>
                      <a:pt x="21" y="232"/>
                      <a:pt x="21" y="232"/>
                    </a:cubicBezTo>
                    <a:cubicBezTo>
                      <a:pt x="20" y="233"/>
                      <a:pt x="18" y="233"/>
                      <a:pt x="17" y="233"/>
                    </a:cubicBezTo>
                    <a:close/>
                    <a:moveTo>
                      <a:pt x="79" y="48"/>
                    </a:moveTo>
                    <a:cubicBezTo>
                      <a:pt x="40" y="194"/>
                      <a:pt x="40" y="194"/>
                      <a:pt x="40" y="194"/>
                    </a:cubicBezTo>
                    <a:cubicBezTo>
                      <a:pt x="186" y="155"/>
                      <a:pt x="186" y="155"/>
                      <a:pt x="186" y="155"/>
                    </a:cubicBezTo>
                    <a:lnTo>
                      <a:pt x="79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4557712" y="4457701"/>
                <a:ext cx="771525" cy="768350"/>
              </a:xfrm>
              <a:custGeom>
                <a:avLst/>
                <a:gdLst>
                  <a:gd name="T0" fmla="*/ 18 w 501"/>
                  <a:gd name="T1" fmla="*/ 499 h 499"/>
                  <a:gd name="T2" fmla="*/ 7 w 501"/>
                  <a:gd name="T3" fmla="*/ 494 h 499"/>
                  <a:gd name="T4" fmla="*/ 7 w 501"/>
                  <a:gd name="T5" fmla="*/ 471 h 499"/>
                  <a:gd name="T6" fmla="*/ 472 w 501"/>
                  <a:gd name="T7" fmla="*/ 7 h 499"/>
                  <a:gd name="T8" fmla="*/ 494 w 501"/>
                  <a:gd name="T9" fmla="*/ 7 h 499"/>
                  <a:gd name="T10" fmla="*/ 494 w 501"/>
                  <a:gd name="T11" fmla="*/ 29 h 499"/>
                  <a:gd name="T12" fmla="*/ 29 w 501"/>
                  <a:gd name="T13" fmla="*/ 494 h 499"/>
                  <a:gd name="T14" fmla="*/ 18 w 501"/>
                  <a:gd name="T15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9">
                    <a:moveTo>
                      <a:pt x="18" y="499"/>
                    </a:moveTo>
                    <a:cubicBezTo>
                      <a:pt x="14" y="499"/>
                      <a:pt x="10" y="497"/>
                      <a:pt x="7" y="494"/>
                    </a:cubicBezTo>
                    <a:cubicBezTo>
                      <a:pt x="0" y="488"/>
                      <a:pt x="0" y="478"/>
                      <a:pt x="7" y="471"/>
                    </a:cubicBezTo>
                    <a:cubicBezTo>
                      <a:pt x="472" y="7"/>
                      <a:pt x="472" y="7"/>
                      <a:pt x="472" y="7"/>
                    </a:cubicBezTo>
                    <a:cubicBezTo>
                      <a:pt x="478" y="0"/>
                      <a:pt x="488" y="0"/>
                      <a:pt x="494" y="7"/>
                    </a:cubicBezTo>
                    <a:cubicBezTo>
                      <a:pt x="501" y="13"/>
                      <a:pt x="501" y="23"/>
                      <a:pt x="494" y="29"/>
                    </a:cubicBezTo>
                    <a:cubicBezTo>
                      <a:pt x="29" y="494"/>
                      <a:pt x="29" y="494"/>
                      <a:pt x="29" y="494"/>
                    </a:cubicBezTo>
                    <a:cubicBezTo>
                      <a:pt x="26" y="497"/>
                      <a:pt x="22" y="499"/>
                      <a:pt x="18" y="4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29"/>
              <p:cNvSpPr>
                <a:spLocks noEditPoints="1"/>
              </p:cNvSpPr>
              <p:nvPr/>
            </p:nvSpPr>
            <p:spPr bwMode="auto">
              <a:xfrm>
                <a:off x="5824537" y="4143376"/>
                <a:ext cx="414337" cy="414338"/>
              </a:xfrm>
              <a:custGeom>
                <a:avLst/>
                <a:gdLst>
                  <a:gd name="T0" fmla="*/ 134 w 269"/>
                  <a:gd name="T1" fmla="*/ 0 h 270"/>
                  <a:gd name="T2" fmla="*/ 235 w 269"/>
                  <a:gd name="T3" fmla="*/ 43 h 270"/>
                  <a:gd name="T4" fmla="*/ 269 w 269"/>
                  <a:gd name="T5" fmla="*/ 135 h 270"/>
                  <a:gd name="T6" fmla="*/ 235 w 269"/>
                  <a:gd name="T7" fmla="*/ 228 h 270"/>
                  <a:gd name="T8" fmla="*/ 134 w 269"/>
                  <a:gd name="T9" fmla="*/ 270 h 270"/>
                  <a:gd name="T10" fmla="*/ 33 w 269"/>
                  <a:gd name="T11" fmla="*/ 228 h 270"/>
                  <a:gd name="T12" fmla="*/ 0 w 269"/>
                  <a:gd name="T13" fmla="*/ 135 h 270"/>
                  <a:gd name="T14" fmla="*/ 33 w 269"/>
                  <a:gd name="T15" fmla="*/ 42 h 270"/>
                  <a:gd name="T16" fmla="*/ 134 w 269"/>
                  <a:gd name="T17" fmla="*/ 0 h 270"/>
                  <a:gd name="T18" fmla="*/ 134 w 269"/>
                  <a:gd name="T19" fmla="*/ 224 h 270"/>
                  <a:gd name="T20" fmla="*/ 199 w 269"/>
                  <a:gd name="T21" fmla="*/ 197 h 270"/>
                  <a:gd name="T22" fmla="*/ 220 w 269"/>
                  <a:gd name="T23" fmla="*/ 137 h 270"/>
                  <a:gd name="T24" fmla="*/ 198 w 269"/>
                  <a:gd name="T25" fmla="*/ 77 h 270"/>
                  <a:gd name="T26" fmla="*/ 132 w 269"/>
                  <a:gd name="T27" fmla="*/ 49 h 270"/>
                  <a:gd name="T28" fmla="*/ 67 w 269"/>
                  <a:gd name="T29" fmla="*/ 75 h 270"/>
                  <a:gd name="T30" fmla="*/ 46 w 269"/>
                  <a:gd name="T31" fmla="*/ 135 h 270"/>
                  <a:gd name="T32" fmla="*/ 68 w 269"/>
                  <a:gd name="T33" fmla="*/ 196 h 270"/>
                  <a:gd name="T34" fmla="*/ 134 w 269"/>
                  <a:gd name="T35" fmla="*/ 22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9" h="270">
                    <a:moveTo>
                      <a:pt x="134" y="0"/>
                    </a:moveTo>
                    <a:cubicBezTo>
                      <a:pt x="177" y="0"/>
                      <a:pt x="210" y="14"/>
                      <a:pt x="235" y="43"/>
                    </a:cubicBezTo>
                    <a:cubicBezTo>
                      <a:pt x="258" y="68"/>
                      <a:pt x="269" y="99"/>
                      <a:pt x="269" y="135"/>
                    </a:cubicBezTo>
                    <a:cubicBezTo>
                      <a:pt x="269" y="172"/>
                      <a:pt x="258" y="203"/>
                      <a:pt x="235" y="228"/>
                    </a:cubicBezTo>
                    <a:cubicBezTo>
                      <a:pt x="211" y="256"/>
                      <a:pt x="177" y="270"/>
                      <a:pt x="134" y="270"/>
                    </a:cubicBezTo>
                    <a:cubicBezTo>
                      <a:pt x="92" y="270"/>
                      <a:pt x="58" y="256"/>
                      <a:pt x="33" y="228"/>
                    </a:cubicBezTo>
                    <a:cubicBezTo>
                      <a:pt x="11" y="203"/>
                      <a:pt x="0" y="171"/>
                      <a:pt x="0" y="135"/>
                    </a:cubicBezTo>
                    <a:cubicBezTo>
                      <a:pt x="0" y="98"/>
                      <a:pt x="11" y="67"/>
                      <a:pt x="33" y="42"/>
                    </a:cubicBezTo>
                    <a:cubicBezTo>
                      <a:pt x="58" y="14"/>
                      <a:pt x="92" y="0"/>
                      <a:pt x="134" y="0"/>
                    </a:cubicBezTo>
                    <a:close/>
                    <a:moveTo>
                      <a:pt x="134" y="224"/>
                    </a:moveTo>
                    <a:cubicBezTo>
                      <a:pt x="161" y="224"/>
                      <a:pt x="183" y="215"/>
                      <a:pt x="199" y="197"/>
                    </a:cubicBezTo>
                    <a:cubicBezTo>
                      <a:pt x="213" y="181"/>
                      <a:pt x="220" y="161"/>
                      <a:pt x="220" y="137"/>
                    </a:cubicBezTo>
                    <a:cubicBezTo>
                      <a:pt x="220" y="113"/>
                      <a:pt x="213" y="93"/>
                      <a:pt x="198" y="77"/>
                    </a:cubicBezTo>
                    <a:cubicBezTo>
                      <a:pt x="182" y="58"/>
                      <a:pt x="160" y="49"/>
                      <a:pt x="132" y="49"/>
                    </a:cubicBezTo>
                    <a:cubicBezTo>
                      <a:pt x="105" y="49"/>
                      <a:pt x="83" y="58"/>
                      <a:pt x="67" y="75"/>
                    </a:cubicBezTo>
                    <a:cubicBezTo>
                      <a:pt x="53" y="92"/>
                      <a:pt x="46" y="112"/>
                      <a:pt x="46" y="135"/>
                    </a:cubicBezTo>
                    <a:cubicBezTo>
                      <a:pt x="46" y="159"/>
                      <a:pt x="53" y="179"/>
                      <a:pt x="68" y="196"/>
                    </a:cubicBezTo>
                    <a:cubicBezTo>
                      <a:pt x="84" y="215"/>
                      <a:pt x="106" y="224"/>
                      <a:pt x="134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6278561" y="4141788"/>
                <a:ext cx="198437" cy="412750"/>
              </a:xfrm>
              <a:custGeom>
                <a:avLst/>
                <a:gdLst>
                  <a:gd name="T0" fmla="*/ 0 w 129"/>
                  <a:gd name="T1" fmla="*/ 0 h 269"/>
                  <a:gd name="T2" fmla="*/ 129 w 129"/>
                  <a:gd name="T3" fmla="*/ 0 h 269"/>
                  <a:gd name="T4" fmla="*/ 84 w 129"/>
                  <a:gd name="T5" fmla="*/ 86 h 269"/>
                  <a:gd name="T6" fmla="*/ 102 w 129"/>
                  <a:gd name="T7" fmla="*/ 104 h 269"/>
                  <a:gd name="T8" fmla="*/ 121 w 129"/>
                  <a:gd name="T9" fmla="*/ 133 h 269"/>
                  <a:gd name="T10" fmla="*/ 127 w 129"/>
                  <a:gd name="T11" fmla="*/ 167 h 269"/>
                  <a:gd name="T12" fmla="*/ 123 w 129"/>
                  <a:gd name="T13" fmla="*/ 199 h 269"/>
                  <a:gd name="T14" fmla="*/ 109 w 129"/>
                  <a:gd name="T15" fmla="*/ 229 h 269"/>
                  <a:gd name="T16" fmla="*/ 67 w 129"/>
                  <a:gd name="T17" fmla="*/ 260 h 269"/>
                  <a:gd name="T18" fmla="*/ 20 w 129"/>
                  <a:gd name="T19" fmla="*/ 269 h 269"/>
                  <a:gd name="T20" fmla="*/ 8 w 129"/>
                  <a:gd name="T21" fmla="*/ 266 h 269"/>
                  <a:gd name="T22" fmla="*/ 8 w 129"/>
                  <a:gd name="T23" fmla="*/ 216 h 269"/>
                  <a:gd name="T24" fmla="*/ 16 w 129"/>
                  <a:gd name="T25" fmla="*/ 217 h 269"/>
                  <a:gd name="T26" fmla="*/ 26 w 129"/>
                  <a:gd name="T27" fmla="*/ 217 h 269"/>
                  <a:gd name="T28" fmla="*/ 46 w 129"/>
                  <a:gd name="T29" fmla="*/ 215 h 269"/>
                  <a:gd name="T30" fmla="*/ 64 w 129"/>
                  <a:gd name="T31" fmla="*/ 204 h 269"/>
                  <a:gd name="T32" fmla="*/ 79 w 129"/>
                  <a:gd name="T33" fmla="*/ 169 h 269"/>
                  <a:gd name="T34" fmla="*/ 73 w 129"/>
                  <a:gd name="T35" fmla="*/ 145 h 269"/>
                  <a:gd name="T36" fmla="*/ 54 w 129"/>
                  <a:gd name="T37" fmla="*/ 129 h 269"/>
                  <a:gd name="T38" fmla="*/ 28 w 129"/>
                  <a:gd name="T39" fmla="*/ 123 h 269"/>
                  <a:gd name="T40" fmla="*/ 9 w 129"/>
                  <a:gd name="T41" fmla="*/ 127 h 269"/>
                  <a:gd name="T42" fmla="*/ 14 w 129"/>
                  <a:gd name="T43" fmla="*/ 113 h 269"/>
                  <a:gd name="T44" fmla="*/ 37 w 129"/>
                  <a:gd name="T45" fmla="*/ 75 h 269"/>
                  <a:gd name="T46" fmla="*/ 50 w 129"/>
                  <a:gd name="T47" fmla="*/ 46 h 269"/>
                  <a:gd name="T48" fmla="*/ 48 w 129"/>
                  <a:gd name="T49" fmla="*/ 44 h 269"/>
                  <a:gd name="T50" fmla="*/ 0 w 129"/>
                  <a:gd name="T51" fmla="*/ 44 h 269"/>
                  <a:gd name="T52" fmla="*/ 0 w 129"/>
                  <a:gd name="T53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9" h="269">
                    <a:moveTo>
                      <a:pt x="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84" y="86"/>
                      <a:pt x="84" y="86"/>
                      <a:pt x="84" y="86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11" y="113"/>
                      <a:pt x="117" y="122"/>
                      <a:pt x="121" y="133"/>
                    </a:cubicBezTo>
                    <a:cubicBezTo>
                      <a:pt x="125" y="144"/>
                      <a:pt x="127" y="155"/>
                      <a:pt x="127" y="167"/>
                    </a:cubicBezTo>
                    <a:cubicBezTo>
                      <a:pt x="127" y="178"/>
                      <a:pt x="126" y="189"/>
                      <a:pt x="123" y="199"/>
                    </a:cubicBezTo>
                    <a:cubicBezTo>
                      <a:pt x="120" y="210"/>
                      <a:pt x="115" y="220"/>
                      <a:pt x="109" y="229"/>
                    </a:cubicBezTo>
                    <a:cubicBezTo>
                      <a:pt x="101" y="242"/>
                      <a:pt x="87" y="252"/>
                      <a:pt x="67" y="260"/>
                    </a:cubicBezTo>
                    <a:cubicBezTo>
                      <a:pt x="50" y="266"/>
                      <a:pt x="34" y="269"/>
                      <a:pt x="20" y="269"/>
                    </a:cubicBezTo>
                    <a:cubicBezTo>
                      <a:pt x="12" y="269"/>
                      <a:pt x="8" y="268"/>
                      <a:pt x="8" y="266"/>
                    </a:cubicBezTo>
                    <a:cubicBezTo>
                      <a:pt x="8" y="216"/>
                      <a:pt x="8" y="216"/>
                      <a:pt x="8" y="216"/>
                    </a:cubicBezTo>
                    <a:cubicBezTo>
                      <a:pt x="10" y="216"/>
                      <a:pt x="13" y="216"/>
                      <a:pt x="16" y="217"/>
                    </a:cubicBezTo>
                    <a:cubicBezTo>
                      <a:pt x="19" y="217"/>
                      <a:pt x="22" y="217"/>
                      <a:pt x="26" y="217"/>
                    </a:cubicBezTo>
                    <a:cubicBezTo>
                      <a:pt x="34" y="217"/>
                      <a:pt x="40" y="217"/>
                      <a:pt x="46" y="215"/>
                    </a:cubicBezTo>
                    <a:cubicBezTo>
                      <a:pt x="54" y="213"/>
                      <a:pt x="60" y="209"/>
                      <a:pt x="64" y="204"/>
                    </a:cubicBezTo>
                    <a:cubicBezTo>
                      <a:pt x="74" y="193"/>
                      <a:pt x="79" y="181"/>
                      <a:pt x="79" y="169"/>
                    </a:cubicBezTo>
                    <a:cubicBezTo>
                      <a:pt x="79" y="160"/>
                      <a:pt x="77" y="153"/>
                      <a:pt x="73" y="145"/>
                    </a:cubicBezTo>
                    <a:cubicBezTo>
                      <a:pt x="68" y="138"/>
                      <a:pt x="62" y="133"/>
                      <a:pt x="54" y="129"/>
                    </a:cubicBezTo>
                    <a:cubicBezTo>
                      <a:pt x="46" y="125"/>
                      <a:pt x="37" y="123"/>
                      <a:pt x="28" y="123"/>
                    </a:cubicBezTo>
                    <a:cubicBezTo>
                      <a:pt x="20" y="123"/>
                      <a:pt x="14" y="124"/>
                      <a:pt x="9" y="127"/>
                    </a:cubicBezTo>
                    <a:cubicBezTo>
                      <a:pt x="11" y="122"/>
                      <a:pt x="12" y="118"/>
                      <a:pt x="14" y="113"/>
                    </a:cubicBezTo>
                    <a:cubicBezTo>
                      <a:pt x="22" y="100"/>
                      <a:pt x="29" y="88"/>
                      <a:pt x="37" y="75"/>
                    </a:cubicBezTo>
                    <a:cubicBezTo>
                      <a:pt x="45" y="59"/>
                      <a:pt x="50" y="50"/>
                      <a:pt x="50" y="46"/>
                    </a:cubicBezTo>
                    <a:cubicBezTo>
                      <a:pt x="50" y="45"/>
                      <a:pt x="49" y="44"/>
                      <a:pt x="48" y="44"/>
                    </a:cubicBezTo>
                    <a:cubicBezTo>
                      <a:pt x="0" y="44"/>
                      <a:pt x="0" y="44"/>
                      <a:pt x="0" y="4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252096" y="1893344"/>
            <a:ext cx="1646237" cy="2720976"/>
            <a:chOff x="4243387" y="1684338"/>
            <a:chExt cx="1646237" cy="2720976"/>
          </a:xfrm>
          <a:solidFill>
            <a:schemeClr val="accent3"/>
          </a:solidFill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172074" y="2509838"/>
              <a:ext cx="158750" cy="155575"/>
            </a:xfrm>
            <a:custGeom>
              <a:avLst/>
              <a:gdLst>
                <a:gd name="T0" fmla="*/ 18 w 103"/>
                <a:gd name="T1" fmla="*/ 101 h 101"/>
                <a:gd name="T2" fmla="*/ 7 w 103"/>
                <a:gd name="T3" fmla="*/ 97 h 101"/>
                <a:gd name="T4" fmla="*/ 6 w 103"/>
                <a:gd name="T5" fmla="*/ 74 h 101"/>
                <a:gd name="T6" fmla="*/ 74 w 103"/>
                <a:gd name="T7" fmla="*/ 6 h 101"/>
                <a:gd name="T8" fmla="*/ 97 w 103"/>
                <a:gd name="T9" fmla="*/ 7 h 101"/>
                <a:gd name="T10" fmla="*/ 96 w 103"/>
                <a:gd name="T11" fmla="*/ 30 h 101"/>
                <a:gd name="T12" fmla="*/ 30 w 103"/>
                <a:gd name="T13" fmla="*/ 96 h 101"/>
                <a:gd name="T14" fmla="*/ 18 w 10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1">
                  <a:moveTo>
                    <a:pt x="18" y="101"/>
                  </a:moveTo>
                  <a:cubicBezTo>
                    <a:pt x="14" y="101"/>
                    <a:pt x="10" y="100"/>
                    <a:pt x="7" y="97"/>
                  </a:cubicBezTo>
                  <a:cubicBezTo>
                    <a:pt x="0" y="91"/>
                    <a:pt x="0" y="81"/>
                    <a:pt x="6" y="74"/>
                  </a:cubicBezTo>
                  <a:cubicBezTo>
                    <a:pt x="27" y="50"/>
                    <a:pt x="50" y="27"/>
                    <a:pt x="74" y="6"/>
                  </a:cubicBezTo>
                  <a:cubicBezTo>
                    <a:pt x="81" y="0"/>
                    <a:pt x="91" y="0"/>
                    <a:pt x="97" y="7"/>
                  </a:cubicBezTo>
                  <a:cubicBezTo>
                    <a:pt x="103" y="14"/>
                    <a:pt x="102" y="24"/>
                    <a:pt x="96" y="30"/>
                  </a:cubicBezTo>
                  <a:cubicBezTo>
                    <a:pt x="73" y="50"/>
                    <a:pt x="50" y="73"/>
                    <a:pt x="30" y="96"/>
                  </a:cubicBezTo>
                  <a:cubicBezTo>
                    <a:pt x="27" y="99"/>
                    <a:pt x="22" y="101"/>
                    <a:pt x="18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843462" y="2613026"/>
              <a:ext cx="384175" cy="1792288"/>
            </a:xfrm>
            <a:custGeom>
              <a:avLst/>
              <a:gdLst>
                <a:gd name="T0" fmla="*/ 232 w 250"/>
                <a:gd name="T1" fmla="*/ 1165 h 1165"/>
                <a:gd name="T2" fmla="*/ 220 w 250"/>
                <a:gd name="T3" fmla="*/ 1159 h 1165"/>
                <a:gd name="T4" fmla="*/ 0 w 250"/>
                <a:gd name="T5" fmla="*/ 583 h 1165"/>
                <a:gd name="T6" fmla="*/ 220 w 250"/>
                <a:gd name="T7" fmla="*/ 7 h 1165"/>
                <a:gd name="T8" fmla="*/ 242 w 250"/>
                <a:gd name="T9" fmla="*/ 6 h 1165"/>
                <a:gd name="T10" fmla="*/ 244 w 250"/>
                <a:gd name="T11" fmla="*/ 29 h 1165"/>
                <a:gd name="T12" fmla="*/ 32 w 250"/>
                <a:gd name="T13" fmla="*/ 583 h 1165"/>
                <a:gd name="T14" fmla="*/ 244 w 250"/>
                <a:gd name="T15" fmla="*/ 1138 h 1165"/>
                <a:gd name="T16" fmla="*/ 242 w 250"/>
                <a:gd name="T17" fmla="*/ 1161 h 1165"/>
                <a:gd name="T18" fmla="*/ 232 w 250"/>
                <a:gd name="T1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1165">
                  <a:moveTo>
                    <a:pt x="232" y="1165"/>
                  </a:moveTo>
                  <a:cubicBezTo>
                    <a:pt x="227" y="1165"/>
                    <a:pt x="223" y="1163"/>
                    <a:pt x="220" y="1159"/>
                  </a:cubicBezTo>
                  <a:cubicBezTo>
                    <a:pt x="78" y="1001"/>
                    <a:pt x="0" y="796"/>
                    <a:pt x="0" y="583"/>
                  </a:cubicBezTo>
                  <a:cubicBezTo>
                    <a:pt x="0" y="370"/>
                    <a:pt x="78" y="166"/>
                    <a:pt x="220" y="7"/>
                  </a:cubicBezTo>
                  <a:cubicBezTo>
                    <a:pt x="226" y="1"/>
                    <a:pt x="236" y="0"/>
                    <a:pt x="242" y="6"/>
                  </a:cubicBezTo>
                  <a:cubicBezTo>
                    <a:pt x="249" y="12"/>
                    <a:pt x="250" y="22"/>
                    <a:pt x="244" y="29"/>
                  </a:cubicBezTo>
                  <a:cubicBezTo>
                    <a:pt x="107" y="181"/>
                    <a:pt x="32" y="378"/>
                    <a:pt x="32" y="583"/>
                  </a:cubicBezTo>
                  <a:cubicBezTo>
                    <a:pt x="32" y="788"/>
                    <a:pt x="107" y="985"/>
                    <a:pt x="244" y="1138"/>
                  </a:cubicBezTo>
                  <a:cubicBezTo>
                    <a:pt x="250" y="1145"/>
                    <a:pt x="249" y="1155"/>
                    <a:pt x="242" y="1161"/>
                  </a:cubicBezTo>
                  <a:cubicBezTo>
                    <a:pt x="239" y="1163"/>
                    <a:pt x="236" y="1165"/>
                    <a:pt x="232" y="1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172074" y="2613026"/>
              <a:ext cx="717550" cy="1271588"/>
            </a:xfrm>
            <a:custGeom>
              <a:avLst/>
              <a:gdLst>
                <a:gd name="T0" fmla="*/ 356 w 466"/>
                <a:gd name="T1" fmla="*/ 826 h 826"/>
                <a:gd name="T2" fmla="*/ 345 w 466"/>
                <a:gd name="T3" fmla="*/ 821 h 826"/>
                <a:gd name="T4" fmla="*/ 345 w 466"/>
                <a:gd name="T5" fmla="*/ 799 h 826"/>
                <a:gd name="T6" fmla="*/ 345 w 466"/>
                <a:gd name="T7" fmla="*/ 368 h 826"/>
                <a:gd name="T8" fmla="*/ 6 w 466"/>
                <a:gd name="T9" fmla="*/ 29 h 826"/>
                <a:gd name="T10" fmla="*/ 6 w 466"/>
                <a:gd name="T11" fmla="*/ 7 h 826"/>
                <a:gd name="T12" fmla="*/ 29 w 466"/>
                <a:gd name="T13" fmla="*/ 7 h 826"/>
                <a:gd name="T14" fmla="*/ 368 w 466"/>
                <a:gd name="T15" fmla="*/ 345 h 826"/>
                <a:gd name="T16" fmla="*/ 466 w 466"/>
                <a:gd name="T17" fmla="*/ 583 h 826"/>
                <a:gd name="T18" fmla="*/ 368 w 466"/>
                <a:gd name="T19" fmla="*/ 821 h 826"/>
                <a:gd name="T20" fmla="*/ 356 w 466"/>
                <a:gd name="T21" fmla="*/ 82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6" h="826">
                  <a:moveTo>
                    <a:pt x="356" y="826"/>
                  </a:moveTo>
                  <a:cubicBezTo>
                    <a:pt x="352" y="826"/>
                    <a:pt x="348" y="825"/>
                    <a:pt x="345" y="821"/>
                  </a:cubicBezTo>
                  <a:cubicBezTo>
                    <a:pt x="339" y="815"/>
                    <a:pt x="339" y="805"/>
                    <a:pt x="345" y="799"/>
                  </a:cubicBezTo>
                  <a:cubicBezTo>
                    <a:pt x="464" y="680"/>
                    <a:pt x="464" y="487"/>
                    <a:pt x="345" y="36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8" y="345"/>
                    <a:pt x="368" y="345"/>
                    <a:pt x="368" y="345"/>
                  </a:cubicBezTo>
                  <a:cubicBezTo>
                    <a:pt x="431" y="409"/>
                    <a:pt x="466" y="493"/>
                    <a:pt x="466" y="583"/>
                  </a:cubicBezTo>
                  <a:cubicBezTo>
                    <a:pt x="466" y="673"/>
                    <a:pt x="431" y="758"/>
                    <a:pt x="368" y="821"/>
                  </a:cubicBezTo>
                  <a:cubicBezTo>
                    <a:pt x="365" y="825"/>
                    <a:pt x="360" y="826"/>
                    <a:pt x="356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4243387" y="1684338"/>
              <a:ext cx="360362" cy="358775"/>
            </a:xfrm>
            <a:custGeom>
              <a:avLst/>
              <a:gdLst>
                <a:gd name="T0" fmla="*/ 70 w 234"/>
                <a:gd name="T1" fmla="*/ 233 h 233"/>
                <a:gd name="T2" fmla="*/ 66 w 234"/>
                <a:gd name="T3" fmla="*/ 232 h 233"/>
                <a:gd name="T4" fmla="*/ 55 w 234"/>
                <a:gd name="T5" fmla="*/ 221 h 233"/>
                <a:gd name="T6" fmla="*/ 1 w 234"/>
                <a:gd name="T7" fmla="*/ 21 h 233"/>
                <a:gd name="T8" fmla="*/ 5 w 234"/>
                <a:gd name="T9" fmla="*/ 6 h 233"/>
                <a:gd name="T10" fmla="*/ 21 w 234"/>
                <a:gd name="T11" fmla="*/ 1 h 233"/>
                <a:gd name="T12" fmla="*/ 221 w 234"/>
                <a:gd name="T13" fmla="*/ 55 h 233"/>
                <a:gd name="T14" fmla="*/ 232 w 234"/>
                <a:gd name="T15" fmla="*/ 66 h 233"/>
                <a:gd name="T16" fmla="*/ 228 w 234"/>
                <a:gd name="T17" fmla="*/ 82 h 233"/>
                <a:gd name="T18" fmla="*/ 82 w 234"/>
                <a:gd name="T19" fmla="*/ 228 h 233"/>
                <a:gd name="T20" fmla="*/ 70 w 234"/>
                <a:gd name="T21" fmla="*/ 233 h 233"/>
                <a:gd name="T22" fmla="*/ 39 w 234"/>
                <a:gd name="T23" fmla="*/ 40 h 233"/>
                <a:gd name="T24" fmla="*/ 79 w 234"/>
                <a:gd name="T25" fmla="*/ 186 h 233"/>
                <a:gd name="T26" fmla="*/ 186 w 234"/>
                <a:gd name="T27" fmla="*/ 79 h 233"/>
                <a:gd name="T28" fmla="*/ 39 w 234"/>
                <a:gd name="T29" fmla="*/ 4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233">
                  <a:moveTo>
                    <a:pt x="70" y="233"/>
                  </a:moveTo>
                  <a:cubicBezTo>
                    <a:pt x="69" y="233"/>
                    <a:pt x="67" y="233"/>
                    <a:pt x="66" y="232"/>
                  </a:cubicBezTo>
                  <a:cubicBezTo>
                    <a:pt x="61" y="231"/>
                    <a:pt x="56" y="227"/>
                    <a:pt x="55" y="2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6"/>
                    <a:pt x="1" y="10"/>
                    <a:pt x="5" y="6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6" y="56"/>
                    <a:pt x="231" y="61"/>
                    <a:pt x="232" y="66"/>
                  </a:cubicBezTo>
                  <a:cubicBezTo>
                    <a:pt x="234" y="72"/>
                    <a:pt x="232" y="78"/>
                    <a:pt x="228" y="82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79" y="231"/>
                    <a:pt x="74" y="233"/>
                    <a:pt x="70" y="233"/>
                  </a:cubicBezTo>
                  <a:close/>
                  <a:moveTo>
                    <a:pt x="39" y="40"/>
                  </a:moveTo>
                  <a:cubicBezTo>
                    <a:pt x="79" y="186"/>
                    <a:pt x="79" y="186"/>
                    <a:pt x="79" y="186"/>
                  </a:cubicBezTo>
                  <a:cubicBezTo>
                    <a:pt x="186" y="79"/>
                    <a:pt x="186" y="79"/>
                    <a:pt x="186" y="79"/>
                  </a:cubicBezTo>
                  <a:lnTo>
                    <a:pt x="3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454524" y="1895476"/>
              <a:ext cx="769937" cy="768350"/>
            </a:xfrm>
            <a:custGeom>
              <a:avLst/>
              <a:gdLst>
                <a:gd name="T0" fmla="*/ 483 w 500"/>
                <a:gd name="T1" fmla="*/ 499 h 499"/>
                <a:gd name="T2" fmla="*/ 471 w 500"/>
                <a:gd name="T3" fmla="*/ 494 h 499"/>
                <a:gd name="T4" fmla="*/ 6 w 500"/>
                <a:gd name="T5" fmla="*/ 29 h 499"/>
                <a:gd name="T6" fmla="*/ 6 w 500"/>
                <a:gd name="T7" fmla="*/ 7 h 499"/>
                <a:gd name="T8" fmla="*/ 29 w 500"/>
                <a:gd name="T9" fmla="*/ 7 h 499"/>
                <a:gd name="T10" fmla="*/ 494 w 500"/>
                <a:gd name="T11" fmla="*/ 472 h 499"/>
                <a:gd name="T12" fmla="*/ 494 w 500"/>
                <a:gd name="T13" fmla="*/ 494 h 499"/>
                <a:gd name="T14" fmla="*/ 483 w 500"/>
                <a:gd name="T15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" h="499">
                  <a:moveTo>
                    <a:pt x="483" y="499"/>
                  </a:moveTo>
                  <a:cubicBezTo>
                    <a:pt x="479" y="499"/>
                    <a:pt x="475" y="498"/>
                    <a:pt x="471" y="494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494" y="472"/>
                    <a:pt x="494" y="472"/>
                    <a:pt x="494" y="472"/>
                  </a:cubicBezTo>
                  <a:cubicBezTo>
                    <a:pt x="500" y="478"/>
                    <a:pt x="500" y="488"/>
                    <a:pt x="494" y="494"/>
                  </a:cubicBezTo>
                  <a:cubicBezTo>
                    <a:pt x="491" y="498"/>
                    <a:pt x="487" y="499"/>
                    <a:pt x="483" y="4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4976812" y="3305176"/>
              <a:ext cx="414337" cy="415925"/>
            </a:xfrm>
            <a:custGeom>
              <a:avLst/>
              <a:gdLst>
                <a:gd name="T0" fmla="*/ 134 w 269"/>
                <a:gd name="T1" fmla="*/ 0 h 270"/>
                <a:gd name="T2" fmla="*/ 235 w 269"/>
                <a:gd name="T3" fmla="*/ 42 h 270"/>
                <a:gd name="T4" fmla="*/ 269 w 269"/>
                <a:gd name="T5" fmla="*/ 135 h 270"/>
                <a:gd name="T6" fmla="*/ 236 w 269"/>
                <a:gd name="T7" fmla="*/ 227 h 270"/>
                <a:gd name="T8" fmla="*/ 134 w 269"/>
                <a:gd name="T9" fmla="*/ 270 h 270"/>
                <a:gd name="T10" fmla="*/ 34 w 269"/>
                <a:gd name="T11" fmla="*/ 227 h 270"/>
                <a:gd name="T12" fmla="*/ 0 w 269"/>
                <a:gd name="T13" fmla="*/ 134 h 270"/>
                <a:gd name="T14" fmla="*/ 33 w 269"/>
                <a:gd name="T15" fmla="*/ 42 h 270"/>
                <a:gd name="T16" fmla="*/ 134 w 269"/>
                <a:gd name="T17" fmla="*/ 0 h 270"/>
                <a:gd name="T18" fmla="*/ 134 w 269"/>
                <a:gd name="T19" fmla="*/ 224 h 270"/>
                <a:gd name="T20" fmla="*/ 199 w 269"/>
                <a:gd name="T21" fmla="*/ 197 h 270"/>
                <a:gd name="T22" fmla="*/ 221 w 269"/>
                <a:gd name="T23" fmla="*/ 137 h 270"/>
                <a:gd name="T24" fmla="*/ 198 w 269"/>
                <a:gd name="T25" fmla="*/ 76 h 270"/>
                <a:gd name="T26" fmla="*/ 132 w 269"/>
                <a:gd name="T27" fmla="*/ 48 h 270"/>
                <a:gd name="T28" fmla="*/ 67 w 269"/>
                <a:gd name="T29" fmla="*/ 75 h 270"/>
                <a:gd name="T30" fmla="*/ 46 w 269"/>
                <a:gd name="T31" fmla="*/ 135 h 270"/>
                <a:gd name="T32" fmla="*/ 68 w 269"/>
                <a:gd name="T33" fmla="*/ 196 h 270"/>
                <a:gd name="T34" fmla="*/ 134 w 269"/>
                <a:gd name="T35" fmla="*/ 2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70">
                  <a:moveTo>
                    <a:pt x="134" y="0"/>
                  </a:moveTo>
                  <a:cubicBezTo>
                    <a:pt x="177" y="0"/>
                    <a:pt x="210" y="14"/>
                    <a:pt x="235" y="42"/>
                  </a:cubicBezTo>
                  <a:cubicBezTo>
                    <a:pt x="258" y="67"/>
                    <a:pt x="269" y="98"/>
                    <a:pt x="269" y="135"/>
                  </a:cubicBezTo>
                  <a:cubicBezTo>
                    <a:pt x="269" y="171"/>
                    <a:pt x="258" y="202"/>
                    <a:pt x="236" y="227"/>
                  </a:cubicBezTo>
                  <a:cubicBezTo>
                    <a:pt x="211" y="255"/>
                    <a:pt x="177" y="270"/>
                    <a:pt x="134" y="270"/>
                  </a:cubicBezTo>
                  <a:cubicBezTo>
                    <a:pt x="92" y="270"/>
                    <a:pt x="58" y="255"/>
                    <a:pt x="34" y="227"/>
                  </a:cubicBezTo>
                  <a:cubicBezTo>
                    <a:pt x="11" y="202"/>
                    <a:pt x="0" y="171"/>
                    <a:pt x="0" y="134"/>
                  </a:cubicBezTo>
                  <a:cubicBezTo>
                    <a:pt x="0" y="98"/>
                    <a:pt x="11" y="67"/>
                    <a:pt x="33" y="42"/>
                  </a:cubicBezTo>
                  <a:cubicBezTo>
                    <a:pt x="58" y="14"/>
                    <a:pt x="92" y="0"/>
                    <a:pt x="134" y="0"/>
                  </a:cubicBezTo>
                  <a:close/>
                  <a:moveTo>
                    <a:pt x="134" y="224"/>
                  </a:moveTo>
                  <a:cubicBezTo>
                    <a:pt x="161" y="224"/>
                    <a:pt x="183" y="215"/>
                    <a:pt x="199" y="197"/>
                  </a:cubicBezTo>
                  <a:cubicBezTo>
                    <a:pt x="213" y="180"/>
                    <a:pt x="221" y="160"/>
                    <a:pt x="221" y="137"/>
                  </a:cubicBezTo>
                  <a:cubicBezTo>
                    <a:pt x="221" y="113"/>
                    <a:pt x="213" y="93"/>
                    <a:pt x="198" y="76"/>
                  </a:cubicBezTo>
                  <a:cubicBezTo>
                    <a:pt x="182" y="57"/>
                    <a:pt x="160" y="48"/>
                    <a:pt x="132" y="48"/>
                  </a:cubicBezTo>
                  <a:cubicBezTo>
                    <a:pt x="105" y="48"/>
                    <a:pt x="83" y="57"/>
                    <a:pt x="67" y="75"/>
                  </a:cubicBezTo>
                  <a:cubicBezTo>
                    <a:pt x="53" y="91"/>
                    <a:pt x="46" y="111"/>
                    <a:pt x="46" y="135"/>
                  </a:cubicBezTo>
                  <a:cubicBezTo>
                    <a:pt x="46" y="158"/>
                    <a:pt x="53" y="179"/>
                    <a:pt x="68" y="196"/>
                  </a:cubicBezTo>
                  <a:cubicBezTo>
                    <a:pt x="84" y="214"/>
                    <a:pt x="106" y="224"/>
                    <a:pt x="134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430837" y="3300413"/>
              <a:ext cx="268287" cy="415925"/>
            </a:xfrm>
            <a:custGeom>
              <a:avLst/>
              <a:gdLst>
                <a:gd name="T0" fmla="*/ 84 w 169"/>
                <a:gd name="T1" fmla="*/ 152 h 262"/>
                <a:gd name="T2" fmla="*/ 112 w 169"/>
                <a:gd name="T3" fmla="*/ 152 h 262"/>
                <a:gd name="T4" fmla="*/ 112 w 169"/>
                <a:gd name="T5" fmla="*/ 197 h 262"/>
                <a:gd name="T6" fmla="*/ 0 w 169"/>
                <a:gd name="T7" fmla="*/ 197 h 262"/>
                <a:gd name="T8" fmla="*/ 124 w 169"/>
                <a:gd name="T9" fmla="*/ 0 h 262"/>
                <a:gd name="T10" fmla="*/ 169 w 169"/>
                <a:gd name="T11" fmla="*/ 0 h 262"/>
                <a:gd name="T12" fmla="*/ 169 w 169"/>
                <a:gd name="T13" fmla="*/ 262 h 262"/>
                <a:gd name="T14" fmla="*/ 124 w 169"/>
                <a:gd name="T15" fmla="*/ 262 h 262"/>
                <a:gd name="T16" fmla="*/ 124 w 169"/>
                <a:gd name="T17" fmla="*/ 86 h 262"/>
                <a:gd name="T18" fmla="*/ 84 w 169"/>
                <a:gd name="T19" fmla="*/ 15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262">
                  <a:moveTo>
                    <a:pt x="84" y="152"/>
                  </a:moveTo>
                  <a:lnTo>
                    <a:pt x="112" y="152"/>
                  </a:lnTo>
                  <a:lnTo>
                    <a:pt x="112" y="197"/>
                  </a:lnTo>
                  <a:lnTo>
                    <a:pt x="0" y="197"/>
                  </a:lnTo>
                  <a:lnTo>
                    <a:pt x="124" y="0"/>
                  </a:lnTo>
                  <a:lnTo>
                    <a:pt x="169" y="0"/>
                  </a:lnTo>
                  <a:lnTo>
                    <a:pt x="169" y="262"/>
                  </a:lnTo>
                  <a:lnTo>
                    <a:pt x="124" y="262"/>
                  </a:lnTo>
                  <a:lnTo>
                    <a:pt x="124" y="86"/>
                  </a:lnTo>
                  <a:lnTo>
                    <a:pt x="8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29277" y="1776891"/>
            <a:ext cx="1255776" cy="962653"/>
            <a:chOff x="3874008" y="1506925"/>
            <a:chExt cx="1255776" cy="962653"/>
          </a:xfrm>
        </p:grpSpPr>
        <p:sp>
          <p:nvSpPr>
            <p:cNvPr id="36" name="Rectangle 16"/>
            <p:cNvSpPr/>
            <p:nvPr/>
          </p:nvSpPr>
          <p:spPr>
            <a:xfrm>
              <a:off x="3951272" y="1506925"/>
              <a:ext cx="10413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sng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600" b="1" i="0" u="sng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37" name="Rectangle 20"/>
            <p:cNvSpPr/>
            <p:nvPr/>
          </p:nvSpPr>
          <p:spPr>
            <a:xfrm>
              <a:off x="3874008" y="1823247"/>
              <a:ext cx="125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您的内容打在这里，或复制文本后在此粘贴</a:t>
              </a: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000565" y="1737267"/>
            <a:ext cx="1255776" cy="962653"/>
            <a:chOff x="3874008" y="1506925"/>
            <a:chExt cx="1255776" cy="962653"/>
          </a:xfrm>
        </p:grpSpPr>
        <p:sp>
          <p:nvSpPr>
            <p:cNvPr id="39" name="Rectangle 16"/>
            <p:cNvSpPr/>
            <p:nvPr/>
          </p:nvSpPr>
          <p:spPr>
            <a:xfrm>
              <a:off x="3951272" y="1506925"/>
              <a:ext cx="10413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sng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600" b="1" i="0" u="sng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40" name="Rectangle 20"/>
            <p:cNvSpPr/>
            <p:nvPr/>
          </p:nvSpPr>
          <p:spPr>
            <a:xfrm>
              <a:off x="3874008" y="1823247"/>
              <a:ext cx="125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您的内容打在这里，或复制文本后在此粘贴</a:t>
              </a: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98685" y="4952907"/>
            <a:ext cx="1255776" cy="962653"/>
            <a:chOff x="3874008" y="1506925"/>
            <a:chExt cx="1255776" cy="962653"/>
          </a:xfrm>
        </p:grpSpPr>
        <p:sp>
          <p:nvSpPr>
            <p:cNvPr id="42" name="Rectangle 16"/>
            <p:cNvSpPr/>
            <p:nvPr/>
          </p:nvSpPr>
          <p:spPr>
            <a:xfrm>
              <a:off x="3951272" y="1506925"/>
              <a:ext cx="10413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sng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600" b="1" i="0" u="sng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43" name="Rectangle 20"/>
            <p:cNvSpPr/>
            <p:nvPr/>
          </p:nvSpPr>
          <p:spPr>
            <a:xfrm>
              <a:off x="3874008" y="1823247"/>
              <a:ext cx="125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您的内容打在这里，或复制文本后在此粘贴</a:t>
              </a: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114621" y="5016915"/>
            <a:ext cx="1255776" cy="962653"/>
            <a:chOff x="3874008" y="1506925"/>
            <a:chExt cx="1255776" cy="962653"/>
          </a:xfrm>
        </p:grpSpPr>
        <p:sp>
          <p:nvSpPr>
            <p:cNvPr id="45" name="Rectangle 16"/>
            <p:cNvSpPr/>
            <p:nvPr/>
          </p:nvSpPr>
          <p:spPr>
            <a:xfrm>
              <a:off x="3951272" y="1506925"/>
              <a:ext cx="10413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sng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kumimoji="0" lang="en-US" altLang="zh-CN" sz="1600" b="1" i="0" u="sng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46" name="Rectangle 20"/>
            <p:cNvSpPr/>
            <p:nvPr/>
          </p:nvSpPr>
          <p:spPr>
            <a:xfrm>
              <a:off x="3874008" y="1823247"/>
              <a:ext cx="125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您的内容打在这里，或复制文本后在此粘贴</a:t>
              </a: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911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peelOff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E2316C2-56E2-4711-810D-BB418DD668D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DGSuU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xkrlKMiTEljADAACWDAAAJwAAAHVuaXZlcnNhbC9mbGFzaF9wdWJsaXNoaW5nX3NldHRpbmdzLnhtbNVX3W7aMBS+5ymsTL0saTu6diihqgpo1VpAhW3tVWXiA7Hq2FnsQOnVnmYPtifZcQwU1K5Lf5A2IUR8fr7zf2KCo9tEkAlkmisZervVHY+AjBTjchx6Xwbt7UOPaEMlo0JJCD2pPHLUqARpPhRcx30wBkU1QRip66kJvdiYtO770+m0ynWaWa4SuUF8XY1U4qcZaJAGMj8VdIY/ZpaC9uYIJQDwmyg5V2tUKoQEDulcsVwA4Qw9l9wGRUVbUB17vhMb0uhmnKlcshMlVEay8TD03h0e289CxkE1eQLS5kQ3kGjJpk4Z49YLKvr8DkgMfByjuwc1j0w5M3Ho7dUsCkr7D1EKbBc6tSgnCnMgzRw+AUMZNdQdnT0Dt0YvCI7EZpImPBogh9j4Q685uP501WtdnJ12Pl8Put2zwWnPOVHo+Os4gb9uKECHVJ5FsLQTUGNoFKPfqDOiQkPgr5IWYiMl15yzZzJUAnNfaGEbJUNgHZrASjX6N1y2UXLXIyMMRMxCr5uCJH0qsQO4oYJHSwCdD7Xhpqh8ey59nHEqCOJhiwI573v3LrgMRTHNNKy6tuBom/eo8U3lgpGZyongN0CMIpiDPMGnGMhqgcgoU0lBxRYyRAuOFiccpsCOirzOAf9k6ApNJDlqYr+mAoyz8D3nd2QII5UhLtAJdjfSuXb41WcBp1Tre1C68HGrf3babF2fdpqtyy0bIGUTKqNngmPRIUnNRvDpjEhlFnqYjojmGoqiMM4KXpnYqi8vg+ZJLlyZ37oYK9AbLMlmrDynMH/1oLTZmE6KQbTDVUDjCHIsicNERoQrg8scygJGVBIlxYzQCFebtmM94SrXSHED7KD1yz10+oTL4jTG9YYWMwZZKcid3b33tf0PB4cf61X/14+f208qzZd+T1Brzm39kyfX/nL1P9yGgW839eOL22T5v7u3exetr2Vy22ldDkqVtdUvBdctI9X9XEbqwr1oeisvmVIu4GIau0HD1SR4wg2wt2yzF7TKq9/xrtc20yobjPu1I/LfhO1Oy2vj2j0x8B+9yFpOwiVPMBl2PS5vv4392g7ePB9lVSqItv5folH5DVBLAwQUAAIACAAxkrlKfh21ZrcCAABQCgAAIQAAAHVuaXZlcnNhbC9mbGFzaF9za2luX3NldHRpbmdzLnhtbJVWbW/aMBD+vl+B2HfSvdJJKRKlTKrUrdVa9buTHImFY0e2Q8e/n8+xGxsIZJwq4bvn8b347miqtpQvPkwmaS6YkM+gNeWlQo3XTWhxM81arQWf5YJr4HrGhawJmy4+/rSfNLHISyyxAzmWsyE59G7m9jOG4nx8m6MMEXJRN4TvH0QpZhnJt6UULS8uhlbtG5CM8q1BXv2Yr9aDDhhV+l5DHcW0vkYZR2kkKAUY0vc1ykUWIxkw7+nKfkZyelfnsz+g7aii2tKWn1CGaA0pIS7y9RJlGM/N7fGrzFHOEzT81Qb65TPKIJSRPcj48ruvKIMM0bTN//RII0WJBY055x/xncMEKcz4YVRXKBcJmBA6uvgKrjw217sA5L6Gc5/iuErBnrCuBwsBHz1jsNCyhTTxp86mKvH22GozH7DYEKYMIFT1oCcT9BNplb8m1vW4P/BGeRGAnKJHvArW1rDq4g2Asb7Hr1a3dlWE8b3rggAl7JwyiLBX9sjfpqxHyEDZI58ZLeCRs/0R/NDScfwT3xL3mOerb6zAiTn6evmTt6KnBxxcFbh2Co+pRQELheG80Brw1dLE6rqQkqOYUk52tCSaCv4LcdneJqPS5MDgOu10X6Waagan2s3GaJZ0+F72HHejs8bt2P0o9Ml154k2O/xmSrQmeVWbHyU1nTieGRJTmGlymoFb0sBB3vONGMmpidyCfBGCjfXChYYQazMbAotusobgaRKUIE1OFzl1l5yqPm/rDOTaPBoF3zWxrsNVtKyY+dOvFN6giAkDxo6pK3MdJ/S9KQOF6wAgMq98y3aHzlK3TFMGO/CDHyhswkOZpcq06FC3LfUDbHTYb04zqiHdnugbJcTFhhOEVxOXiDdOaBjR85pkymYWjb3fwP3N0U72qwxbL9xi9uw6KbrY2I8raJT4n+Q/UEsDBBQAAgAIADGSuUru8zUKHQMAACcMAAAmAAAAdW5pdmVyc2FsL2h0bWxfcHVibGlzaGluZ19zZXR0aW5ncy54bWzdVs1OGzEQvucpLFccyQKlhUa7QYgEgQpJRNIWTsi7drIWXnu7thPCqU/TB+uTdLxOQiJSuiCiSlUUJR7PfPPNj8cOj+4zgcas0FzJCO/WdzBiMlGUy1GEvwxOtw8x0oZISoSSLMJSYXTUrIW5jQXXaZ8ZA6oaAYzUjdxEODUmbwTBZDKpc50XblcJawBf1xOVBXnBNJOGFUEuyBR+zDRnGs8QKgDAN1NyZtas1RAKPdKlolYwxCkwl9wFRcSZyQQOvFZMkrtRoaykJ0qoAhWjOMLvDo/dZ67jkVo8Y9KlRDdB6MSmQSjljgQRff7AUMr4KAW2B/sYTTg1aYT39h0KaAdPUUpsHzlxKCcKUiDNDD5jhlBiiF96f4bdGz0XeBGdSpLxZAA7yIUf4dbg9uym1766OO98vh10uxeD854nUdoEqzhhsOooBELKFglb+AmJMSRJgTfYDInQLAyWRXO1oZIr5NwaxUpA6ksr6KIsZrRDMiDZO5UYDYG5mEa4mzOJ+kRCxbkhgicLC21jbbgpK3060z4uOBEIqgktydBlHz/69ClJUlJotsxlvqNdopPmN2UFRVNlkeB3DBmFIGibwb+UoeWKoGGhslIqiDZICw4ex5xNGD0qEzkD/JOjG3CRWbCE/swFM97Dd8sfUMyGqgBcRsbQzSDn2uPXXwScE60fQcmc41b/4rzVvj3vtNrXWy5AQsdEJi8EhyqzLDcbwSdTJJWZ20E6EmI1K4tCOS33qsRWf30ZNM+s8GV+62IsQW+wJJvx8pLC/JVBZbcpGZcH0R2uEhqOIIeSeEzYSGCacGlZVcCESKSkmCKSwCzT7liPubIaJP4Ae2j9eobeHnFZrkZwuYDHgrKiEuTO7t77/Q8fDw4/NerBrx8/t581mk35niDOnR/zJ8/O+cWsfzoNw8CN5vWT2hT2yaCO/92k7l21v1bJZqd9PahUyHa/Ely3ilb3cxWtK3+19JaulUoUYBSN/NGCYSR4xg2jb9lYr2iOtdc4f7Y7fD9tpjk2GOnaY/CfROpXi+ffynsvDNY+SGsgX33cN2u/AVBLAwQUAAIACAAxkrlK/tkGXaABAAAtBgAAHwAAAHVuaXZlcnNhbC9odG1sX3NraW5fc2V0dGluZ3MuanONlE1vwjAMhu/8iiq7Toh9wnZDg0lIHCaN27RDKKZUpHGUhA6G+O+rw1fTpoP40rx9+jp25WxbUbFYzKLXaOue3f7D3zsNSLN6Bbe+Lhr0jHRmRDqDSZqBSCWwCpIfPz3JuzMRMmbSmU43n2RrSn4M6c2cC1PGVcBCBzQT0PKA9hPQ1qHEv15lh6r2FZXaPF1Zi7Ido7QgbVuizrhj2M27W+UCKzDmoC+gcx6DZ9p1q4k8Oz51KcpcjJnicjPGBNtTHi8TjSs5a8q/2CjQxQ9f7oHOS/dt6NmJ1NiRhayaeNijaCaVBmPgkPd5SBGEBZ+CKPl23PoH9YzrBVXoPDWpPdL9O4oyrXgCtS71+hQ+JguvWje7FHXOwtruiYd7Co8QfAO6ZjV4pPBAVCt1xQ9UGhPqSA2t9/yECuSzVCaH1B2KIEeHJdum7p0LdccfMG+EsDJCi8BEZk0XxxVTb4ODaypZx6GZFyExlBcDmgp9nJ9E7zS2eo3Q/iti3FoeL7LidihuRuo4mOIZ9EjOkYSM6yXoCaIo6vm+dPJq8tbuD1BLAwQUAAIACAAxkrl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xkrlKlBOzImkAAABuAAAAHAAAAHVuaXZlcnNhbC9sb2NhbF9zZXR0aW5ncy54bWwNzDEOgzAMQNGdU1jeKe3WgcDGVpbSA1jERZEcG5GA4PZk+8PTb/szChy8pWDq8PV4IrDO5oMuDn/TUL8RUib1JKbsUA2h76pWbCb5cs4FJliFLt4mjiUyjxSLHHYRqOFTXv/AHpuuugFQSwMEFAACAAgAT5SVR6kBxHb7AgAAsAgAABQAAAB1bml2ZXJzYWwvcGxheWVyLnhtbK1VTW/bMAw9p0D/g6F7paQfaxvYLboCxQ7rUCDrtlug2oqtxbY8Sa6b/vpRkr/ndCuwQwKb4nukyEfav37JUu+ZScVFHqAFniOP5aGIeB4H6PHr3dEFur46PPCLlO6Y9HgUoDLnBkBT5EVMhZIXGsAPVCcB6hkwMCOvkFxIrnfAfQbcbaTjU3R4MAOXXAUo0bpYElJVFeYKEHmsRFoaEoVDkZFCMsVyzSRxaSCvwS7139Hwy0RO9K5gqocs9PsD1yQtx4viA5LqBAsZk+P5fEF+3H9ehQnL6BHPlaZ5yJAHlZzZUj7RcHsvojJlythmvktyxbQ2SVjbzNdLvrjIPSXDADmHdcaUojFTOM1jRByWTID9TUpVUvOoAa3hVVte81q/tXlfN262c6RzLsqnlKsEjvqQzjoJ9Mkwqp/Z61oFPTYKujNMyJPsV8kli+zrt1aM8wVyAVvF2TyxqkI4gKc7Gmohd7cAAxXVHcRt07BrGraglgO30VcdBWpuu2FUl5I1pZr5zzxi4guVkhpZXGlZMp+MjDWWDME+cVeum9Q1xE90lp79Q2+M36g1P9VbnbGA/9GYT0DU1oTnEXu54+CjWQY11QyKbWxYFyk2MbucVPmU9XQ9MLkc66bARTxNZcxgDCOqKensZB+USarAJSzlCNs72AtOeJyk8NOTDOPTvTQZldtJht7BXnAqwu0EtDW3ZSTjOo7E1CrIJxPrxA9LpUXGX608B3tGL60O3xq55uim4O3B+fyPURzEaAZzgyZWl3nq7avm8MHMqVadz7pwloFaYR6YLgvn1cxCWYx8IrahZapv+zk1+7AHHeU8NR3TXN9B76Ja8VfmVTwyX7rFialJwoxmAvTh4qTHAP2E7TIIb037Im5E3tQBY2Lf3L+taLPl69a5ru/rsA81fOaschg3Ux9BHbEUZR6NeoiL7iOiUthpN5JRL2UbuNHiGEQqigCdwkN958uzy+7K54vLBmvzenCBXS7vWOl1wp2CSK3r9iJ+vRvg8TdQSwMEFAACAAgAMZK5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xkrlKpPNtmUUPAAAjJAAAFwAAAHVuaXZlcnNhbC91bml2ZXJzYWwucG5n7VprVFPXtg4+qVUQWw8qL0Vu26EIBVQQJUGLFSwoT4EGiDRgFAmxwCblkcSiLSpCStoCEjAqFkUgVJFEEiB6rIneADmahAAxpIqAZJNEiCFAXmcn9PaM++v+v4Mf2TtrfXut+a255lxzzjHWxcgjh9as2rQKBoOtCQsNiYbBloXBYEtxtiugni3M82+hl01O9KEDMHqf8wTUWIbZH7EfBrtL/tCQuhxqf3AmNDEHBrN7bPnZ8HC302CwrQ/CQvbHfpeilEWUeo4aea80NUU23Wczf/Aspv55JCTe56fgkIOiH6rPbnb4Iy39QugfZeeDk25XBz/cXLwsyh8eHCyb+2nlvNlY1iEww0dbaScagjCs1uJSuDAOHx8veB8uvtWkT0JGCKtQxI75t/XkY25F7x5dwQ/nr4QY/Xny8liUsT7w6b5ksgetaDps7wZLb0Kc/UZhosecQSOQLreBesqTgYq20Olef/n9D6EmrPaSYqtEERQgC4caZ2OiCG+GEKYpct4nUPNh4214dgvVMuxMRsg6ywdrwyyDDnhY+mwrlkHPzYvAIrAILAKLwCKwCCwCi8AisAgsAovAIrAILAKLwCKwCPz/A14PxaMI7UugfwGA+wfQK/iCh6V/C8XyPB9qQdb+H0DtdkrR1BPHpviU/HTte+HRVlfC++fio6R5IfKIrJVFAhCgKU8KEXg4cYV8ij3yDJkoG58uQRhSW9Gyrxncy1MyLGo5ILfPr+XgPeagGeLt970LLsTg4gASSMRLl1qGzr57bI8bdNTr4nis9iBZXl/GlaY8Z04EwR4/OENQuoRdJZnmZuyGFQrLiCLE2NekjaRf+goZ1Xob2BmW4omGP6Bj/bpP9zJHyYAGZ03Gxcv5fPiWb9Sh2XFgjEydVXj28d73G08CUrYhOxcBgx2J7/rp/ZufjzL0R+OTmV1tWT13b6sn0rtDH+A9JlSiuOdYwcGid49WNulVbJx2RopjavYizHMCAbdXYpwik/ax69gqFtiDI2qoTmM5HcPfjZSBZHxyn5zsiCqamte9ustzRRo1NHNn6qQXX1ng9JVM8GUZQdF4iy4fNrRF8furfVoZp13ZYHZ7OYsGcMZBb6Hu2xVDXpjSDjcY7FZT3wPlDLV8v5WcT6May5SNb6HUxricNL0rQSQZ/1yJSCg8w4r1+Y3r2dq6VL7qv4Dfv2YCUixTuT5l4ChBoJii81iu+lW2AOHJ+Smj5/pI1pnfT3Uk49CnLFRapBuY8XxRYEaKTL3qM4CAPdqC30OUZgNIQA+w23v2qXxdppsvXu9/3lI4RoTBahvmJy9l0SYScqX7QK7zz0O6rmbBpw5hfY12u8Fs4fbZr7QZRi/Mxckc6uStbtz65WNgFsc4A2JieuS0PUmx4RscUoXZ1DHsPRWmntv3qLmyMR009RuvVrUoNyGq1scrMCch6Yl8EcPFl5Ir4H3xtj8IEnSAqUr0H1vLApbCamsKtnPvEuyeRTNllh1rZMpypd3eFW+KZz7YNHK8k+rfFD8/vhTtddRxKVf3uz6lPzEISJSTHeJ372CeGv4EJO6uRI/rE6s0nfnSbTdjYYOMlw2gV4yuaN/5LMuMW3LBqwC6P4JjNqqlo/jnLU6wP0XOYEllH0sJAeVRRkeebEb9hUfHNdW1BzGtk2QmkBmNWeUpyP1zOtfneLkdX53uGABJA7E9u42Ztf6U1WwvSTL+Cmt85AWOpJeK96o72wrMRp3AZQULELB8Sv7VUthfNtFQuozywiLul865MaqS+OLuBIPQX7bnGK5Le0y/YVLRcJAyeh/sLH3LGL/BOve6z/CPEkAhNo/a7KhqKrXJyU0genPIofcmMCMfuz/zJs3xxTw3koGD0TOFNNP7W3mDWKs4aTPbexcgqbIuNztQjf4c7F8DO7PNzohYNXyYpaRBq4wjCLynEUGXPBxFLh97l9lrJsfWALv3E0x/eOF4rwzbvvQUiAZH/cJOUCul2t0/YhFO48ZwSqpkNOuYRyPqOA1yVvPViaY2Eh5D6TRM8zEaxXwE6a1VPigqUHSLRL0oPGHCsr2et7w5hmnPzQBfdQfpD3vYGNBvVjGFWHOzU06P1/Sch/uz5cp1Ydzvsf6tl4OjmX49K7lJ9EsrRqZaEj7vu38b3JZwOXKXKb56Hv/k8jwci8wSdvYxaGU1iEN1UznRZjp46KdGvT+JHiaTsLKk2Y97L3lsPSC6P9FzscCpb59RiSOdXgqZ2GD2HEA0gijawUs+vRquZOSe0LIvG2Ow0moFPOmNmJwlg5zyGpx6Q4oYilOe7oenTszwMtyIPag+J64hUdY/q8ue+5YKdNQyI3QbeiBVX+Yd75AHMVJfCvKpJ3bhTLrMJASi/CtHwqN3nbSj7pSkSEIMc3lZYKTryua6wFDUHamycvS1ojDq1TXXcVbtuf3LL6gKIyUCTFozMkva+Ruk6N+W8B50OWQclqlZRh+caU9z66ENg/dfRjL3ymfSwatk4NjT6m2rc/mrwYb0BEjB1KrkoZ07qqjee2UsjKy6hrtxpwYdgzsYiPtswrLvk8MEnSxPftJNU5qPrtElnkbk7hETkUo8OZ3VaGfiIXurHI53fp5AE/ujOKWqb6sBNOOK27l8doZTxib96xFwNFbD/fCs5sprNIrpWgKgT9/Rkn3G4xAfykbuXgxd4pykK3ImLVNgd1Ldg40V1bcC2TeIWwSc2yWQAY5Ot0UIq+XJeVbL0LiVR5N2nkZ6TzOoFl3zVL4mf6qDrQIrb1fvGXaHzwx+6dFoG2l25UvgqgdlPnG2GzI4zKy2BklKoXL+HkCIaFf706WHdAEW5fdUpA3THXZXVqSFkK+PifPKCEPzullWwxCvpZU3vdVVPBKDQr0Pp0T/L6pCA++6H8d4s2F+dHBHvJXX44ZTPWqvBf0dMaY+eOpWYqVHl3oPSWyXjRwnhVQ4rKhEkR1nxtrcuDu7Xb9c2/jOl+6Eic+U+qfcKnQ+IavGZiAz5IUhZVMJovQIfqgvTp+ZiVRKyAS9Tx6jqMf7K913me4U2EpJkBtPZCyuFRvm62Oq0IrK7Va5qcKdY/iqOqvT0ll+J/sXNo9lvEHYYT/Ae0SoG41EkQlCVnflRpSgAh0OIB9X+/fdcdXnjczYAyu+9T9Bndpw2Q/FLf0VdA978svdOv6AX1ZTA+BdUJ4eQjFHsPvYFyxBErIh9FB7pSQbrRhbOCR+P7VJw+YfsZzCJxy1vDbTrKf5O7oePWQ5rQaC5t/WK7ufw8fOzedvikITbXDhwDsE55o4Aj0cwP4mpGqIRxV4DsYvbMpl3jVTsvQYFJCBirSrGZNFyK33RTsZ+RNrK24S/8HioT+qSDunGy7EaXv8BLXGawIFq0ZSZtPdVAgvRxWzTT4bONWSX8dfWF1zdwR/dOwvYtQ5ssD5sOJed4oXyhIpnNmW3EfmP8QbiG8hCObxXQm7SNcUFzx24WrX+8Jb0zYIi2SfD2fHjPCQQJ/+GPVFkB201t0jPrdJEjgmol2+R6X2pYimNbOpRXbPmulIL/9+/JW/Wd6Msrn5zdMu3TC7wDDFi+fMi1uz3j3dSm5WdetVbel/rBugQ5QLUoSzy9l9sweThKzpJKs11Y1uX6rpnNI+mLSGmjwfxAkt77duOr+GNcq2hLjiWzQiS4YYEjOWztzlJFQBD1HeBjEx0WVreTp3J5la9sDXS1Ln0lmq8rE649awjZg8Mogv80AnKXlkv8Nj9sUuXnspIkGwLiFzK8WzaGYQ00QzvPkUs+WmXU9/PtQUQKH3dDge+ZDJGkdvpK1LEbIiowVMhyX9cePXkbpmp7Yjxuzhjzf3J6OspNk1XzzbB/DzwBWwgOVQdvOEa+RiZy56aAFlW//OkmIfMfDY+QC3umZ33Y6uv4htJD+aLah18G1I92jM1zD6NGNKJ8wFb5TBGWRfDo3WtRNXsHjfOFWkXe/7eG5QQMwL+jEzBkqKVIyzOEDA8x3e5tsw/0MiJ7MkSsyLFXSo8n60muMnWj5gKEbdaWR3WzU4E0XuzVZULkQx62nmdspRajfAMyUkl4PcbjBgVt0wqiwjvIrAfKW+ITUlWn2hRwJgzpHX3qvNGLZ1z3GukbP8aPk5VyretDCHM9xKkl/eD832y5X6FeqVTMHwl22rt0hf5o/XNVWlFJzS6jjmuu1jPzimBBQi14Ni77uquXtk1VyAyJs7xc+RxXKC8XPpgxYj3bOQV9ArU0+Fy+7JWDawI8+2t3a+UH3qQs2SQp6N1ho0Aib5ET2EEkbYfJqw4plvceyWQqNWIhBxqjRuxNlX4nP28AHX8zkg+E+Yv+Kqt/7tVXJbILpeMWeYodYowAL7kaRq/4n/JEsnHMElYRGyaau43p+PwgdV211+zmJbxMWaqb358hN+Fzx+LlR1jE+KFXvOir6XTl9j0alVjfbn556Tie/rRh9sYn32sIw1zodDictCVmRntYwc24VZISstuC74tGPVQmL0vMSNOJBlhodQniXjZcAXhs9k+4FELzzPBX+f/y0I3lhgPgs3fSYOhGzqpT3srDCWFvVc6edSmkW1MNOMUXEMSzaX5k6pbfBadabeotUC1HFdbWc4u1P3LyNUyCTLefCB3hdYNcQk3CtHjleHThM6lxTYsjvvDHXJGuDn0vIjuwxJ63DMjqH/WYId4RJaltdSj9T1WObAApP9SkRyunaPs2yhWvC5rT7F7B1vx3t03NFiq+7Fmn/F6R61kEwaWqtbpATaB/AcEuQsuWrf2RH416zdCuP3JbP1scwOQaG9zLIc4K1jU9aPyeUAWetZ80VnAFRJdFxCxLLhZ6BsDNVnZ1vlkEZ1M8/ymuRGFV5pE8BkcEzaVvkHS16+NenVOJo3DHZmvfjDw7x1h/OC+oO4AbHSnAuOK3XlHqORrWdd/9ndesf02pGTEDT9dCt29YTo3q4G9g6oSssKip+ozqsjkAFyKrWEwCS4jV/y4E3Wk+GB+kxKiWvB7TL3x20CeCEjfAcSzZJa6ju6HXSGPa+H024On4is4gdP//HR0dquNdfHPrCUgmecQyhrUghasRhNDsqbQS396yC2DPxkodKkEyAbVa7++1KKZSn/uZSihDJo3N6PLDdcYmPdOhj//SZznbUR59g44UkRvVeTzOzktX/fgNGGRgst6hb7y4uEdtaa9R9ixJ1zBvP9r41uO3a1e7bWkAFLeRp28EgI/cDx4n8DUEsDBBQAAgAIADGSuUorC8BtSgAAAGsAAAAbAAAAdW5pdmVyc2FsL3VuaXZlcnNhbC5wbmcueG1ss7GvyM1RKEstKs7Mz7NVMtQzULK34+WyKShKLctMLVeoAIoZ6RlAgJJCJSq3PDOlJAMoZGBujBDMSM1MzyixVbIwMIUL6gPNBABQSwECAAAUAAIACAAxkrlKFQ6tKGQEAAAHEQAAHQAAAAAAAAABAAAAAAAAAAAAdW5pdmVyc2FsL2NvbW1vbl9tZXNzYWdlcy5sbmdQSwECAAAUAAIACAAxkrlKMiTEljADAACWDAAAJwAAAAAAAAABAAAAAACfBAAAdW5pdmVyc2FsL2ZsYXNoX3B1Ymxpc2hpbmdfc2V0dGluZ3MueG1sUEsBAgAAFAACAAgAMZK5Sn4dtWa3AgAAUAoAACEAAAAAAAAAAQAAAAAAFAgAAHVuaXZlcnNhbC9mbGFzaF9za2luX3NldHRpbmdzLnhtbFBLAQIAABQAAgAIADGSuUru8zUKHQMAACcMAAAmAAAAAAAAAAEAAAAAAAoLAAB1bml2ZXJzYWwvaHRtbF9wdWJsaXNoaW5nX3NldHRpbmdzLnhtbFBLAQIAABQAAgAIADGSuUr+2QZdoAEAAC0GAAAfAAAAAAAAAAEAAAAAAGsOAAB1bml2ZXJzYWwvaHRtbF9za2luX3NldHRpbmdzLmpzUEsBAgAAFAACAAgAMZK5Sj08L9HBAAAA5QEAABoAAAAAAAAAAQAAAAAASBAAAHVuaXZlcnNhbC9pMThuX3ByZXNldHMueG1sUEsBAgAAFAACAAgAMZK5SpQTsyJpAAAAbgAAABwAAAAAAAAAAQAAAAAAQREAAHVuaXZlcnNhbC9sb2NhbF9zZXR0aW5ncy54bWxQSwECAAAUAAIACABPlJVHqQHEdvsCAACwCAAAFAAAAAAAAAABAAAAAADkEQAAdW5pdmVyc2FsL3BsYXllci54bWxQSwECAAAUAAIACAAxkrlKNdvZrWgBAADzAgAAKQAAAAAAAAABAAAAAAARFQAAdW5pdmVyc2FsL3NraW5fY3VzdG9taXphdGlvbl9zZXR0aW5ncy54bWxQSwECAAAUAAIACAAxkrlKpPNtmUUPAAAjJAAAFwAAAAAAAAAAAAAAAADAFgAAdW5pdmVyc2FsL3VuaXZlcnNhbC5wbmdQSwECAAAUAAIACAAxkrlKKwvAbUoAAABrAAAAGwAAAAAAAAABAAAAAAA6JgAAdW5pdmVyc2FsL3VuaXZlcnNhbC5wbmcueG1sUEsFBgAAAAALAAsASQMAAL0m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简约成人教育PPT模板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277DC"/>
      </a:accent1>
      <a:accent2>
        <a:srgbClr val="1AA60F"/>
      </a:accent2>
      <a:accent3>
        <a:srgbClr val="0867CB"/>
      </a:accent3>
      <a:accent4>
        <a:srgbClr val="45B60D"/>
      </a:accent4>
      <a:accent5>
        <a:srgbClr val="0970D7"/>
      </a:accent5>
      <a:accent6>
        <a:srgbClr val="78CD15"/>
      </a:accent6>
      <a:hlink>
        <a:srgbClr val="76C5EF"/>
      </a:hlink>
      <a:folHlink>
        <a:srgbClr val="BFBFB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3">
    <a:dk1>
      <a:srgbClr val="000000"/>
    </a:dk1>
    <a:lt1>
      <a:srgbClr val="FFFFFF"/>
    </a:lt1>
    <a:dk2>
      <a:srgbClr val="778495"/>
    </a:dk2>
    <a:lt2>
      <a:srgbClr val="F0F0F0"/>
    </a:lt2>
    <a:accent1>
      <a:srgbClr val="2277DC"/>
    </a:accent1>
    <a:accent2>
      <a:srgbClr val="1AA60F"/>
    </a:accent2>
    <a:accent3>
      <a:srgbClr val="0867CB"/>
    </a:accent3>
    <a:accent4>
      <a:srgbClr val="45B60D"/>
    </a:accent4>
    <a:accent5>
      <a:srgbClr val="0970D7"/>
    </a:accent5>
    <a:accent6>
      <a:srgbClr val="78CD15"/>
    </a:accent6>
    <a:hlink>
      <a:srgbClr val="76C5E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2303</Words>
  <PresentationFormat>宽屏</PresentationFormat>
  <Paragraphs>340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64" baseType="lpstr">
      <vt:lpstr>Bebas Neue</vt:lpstr>
      <vt:lpstr>Cyberspace</vt:lpstr>
      <vt:lpstr>Gill Sans</vt:lpstr>
      <vt:lpstr>Lato Light</vt:lpstr>
      <vt:lpstr>Lato Regular</vt:lpstr>
      <vt:lpstr>맑은 고딕</vt:lpstr>
      <vt:lpstr>Open Sans Light</vt:lpstr>
      <vt:lpstr>等线</vt:lpstr>
      <vt:lpstr>方正静蕾简体</vt:lpstr>
      <vt:lpstr>方正兰亭大黑_GBK</vt:lpstr>
      <vt:lpstr>华文新魏</vt:lpstr>
      <vt:lpstr>宋体</vt:lpstr>
      <vt:lpstr>微软雅黑</vt:lpstr>
      <vt:lpstr>文鼎习字体</vt:lpstr>
      <vt:lpstr>造字工房悦黑（非商用）常规体</vt:lpstr>
      <vt:lpstr>Agency FB</vt:lpstr>
      <vt:lpstr>Arial</vt:lpstr>
      <vt:lpstr>Arial Narrow</vt:lpstr>
      <vt:lpstr>Arial Rounded MT Bold</vt:lpstr>
      <vt:lpstr>Calibri</vt:lpstr>
      <vt:lpstr>Century Gothic</vt:lpstr>
      <vt:lpstr>Impact</vt:lpstr>
      <vt:lpstr>Open Sans</vt:lpstr>
      <vt:lpstr>Roboto Condensed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2017-05-27T10:37:09Z</dcterms:created>
  <dcterms:modified xsi:type="dcterms:W3CDTF">2017-08-10T06:40:06Z</dcterms:modified>
</cp:coreProperties>
</file>