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050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5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1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6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7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3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1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8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0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9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eb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7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13" Type="http://schemas.openxmlformats.org/officeDocument/2006/relationships/image" Target="../media/image31.gif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12" Type="http://schemas.openxmlformats.org/officeDocument/2006/relationships/image" Target="../media/image30.gi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34.gif"/><Relationship Id="rId1" Type="http://schemas.openxmlformats.org/officeDocument/2006/relationships/slideLayout" Target="../slideLayouts/slideLayout1.xml"/><Relationship Id="rId6" Type="http://schemas.microsoft.com/office/2007/relationships/hdphoto" Target="../media/hdphoto17.wdp"/><Relationship Id="rId11" Type="http://schemas.openxmlformats.org/officeDocument/2006/relationships/image" Target="../media/image29.gif"/><Relationship Id="rId5" Type="http://schemas.openxmlformats.org/officeDocument/2006/relationships/image" Target="../media/image40.png"/><Relationship Id="rId15" Type="http://schemas.openxmlformats.org/officeDocument/2006/relationships/image" Target="../media/image33.gif"/><Relationship Id="rId10" Type="http://schemas.openxmlformats.org/officeDocument/2006/relationships/slide" Target="slide2.xml"/><Relationship Id="rId4" Type="http://schemas.openxmlformats.org/officeDocument/2006/relationships/image" Target="../media/image27.gif"/><Relationship Id="rId9" Type="http://schemas.openxmlformats.org/officeDocument/2006/relationships/image" Target="../media/image28.jpeg"/><Relationship Id="rId14" Type="http://schemas.openxmlformats.org/officeDocument/2006/relationships/image" Target="../media/image32.gi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13" Type="http://schemas.openxmlformats.org/officeDocument/2006/relationships/image" Target="../media/image31.gif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30.gi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34.gif"/><Relationship Id="rId1" Type="http://schemas.openxmlformats.org/officeDocument/2006/relationships/slideLayout" Target="../slideLayouts/slideLayout1.xml"/><Relationship Id="rId6" Type="http://schemas.microsoft.com/office/2007/relationships/hdphoto" Target="../media/hdphoto19.wdp"/><Relationship Id="rId11" Type="http://schemas.openxmlformats.org/officeDocument/2006/relationships/image" Target="../media/image29.gif"/><Relationship Id="rId5" Type="http://schemas.openxmlformats.org/officeDocument/2006/relationships/image" Target="../media/image22.png"/><Relationship Id="rId15" Type="http://schemas.openxmlformats.org/officeDocument/2006/relationships/image" Target="../media/image33.gif"/><Relationship Id="rId10" Type="http://schemas.openxmlformats.org/officeDocument/2006/relationships/slide" Target="slide2.xml"/><Relationship Id="rId4" Type="http://schemas.openxmlformats.org/officeDocument/2006/relationships/image" Target="../media/image27.gif"/><Relationship Id="rId9" Type="http://schemas.openxmlformats.org/officeDocument/2006/relationships/image" Target="../media/image28.jpeg"/><Relationship Id="rId14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1.gif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30.gi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34.gi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9.gif"/><Relationship Id="rId5" Type="http://schemas.openxmlformats.org/officeDocument/2006/relationships/image" Target="../media/image24.png"/><Relationship Id="rId15" Type="http://schemas.openxmlformats.org/officeDocument/2006/relationships/image" Target="../media/image33.gif"/><Relationship Id="rId10" Type="http://schemas.openxmlformats.org/officeDocument/2006/relationships/slide" Target="slide2.xml"/><Relationship Id="rId4" Type="http://schemas.openxmlformats.org/officeDocument/2006/relationships/image" Target="../media/image27.gif"/><Relationship Id="rId9" Type="http://schemas.openxmlformats.org/officeDocument/2006/relationships/image" Target="../media/image28.jpeg"/><Relationship Id="rId1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5.xml"/><Relationship Id="rId18" Type="http://schemas.openxmlformats.org/officeDocument/2006/relationships/slide" Target="slide6.xml"/><Relationship Id="rId26" Type="http://schemas.openxmlformats.org/officeDocument/2006/relationships/image" Target="../media/image15.png"/><Relationship Id="rId39" Type="http://schemas.openxmlformats.org/officeDocument/2006/relationships/image" Target="../media/image20.png"/><Relationship Id="rId21" Type="http://schemas.openxmlformats.org/officeDocument/2006/relationships/image" Target="../media/image13.png"/><Relationship Id="rId34" Type="http://schemas.openxmlformats.org/officeDocument/2006/relationships/image" Target="../media/image18.png"/><Relationship Id="rId42" Type="http://schemas.microsoft.com/office/2007/relationships/hdphoto" Target="../media/hdphoto18.wdp"/><Relationship Id="rId47" Type="http://schemas.microsoft.com/office/2007/relationships/hdphoto" Target="../media/hdphoto20.wdp"/><Relationship Id="rId50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5.jpeg"/><Relationship Id="rId16" Type="http://schemas.openxmlformats.org/officeDocument/2006/relationships/image" Target="../media/image11.png"/><Relationship Id="rId29" Type="http://schemas.openxmlformats.org/officeDocument/2006/relationships/image" Target="../media/image16.png"/><Relationship Id="rId11" Type="http://schemas.openxmlformats.org/officeDocument/2006/relationships/image" Target="../media/image9.png"/><Relationship Id="rId24" Type="http://schemas.openxmlformats.org/officeDocument/2006/relationships/image" Target="../media/image14.png"/><Relationship Id="rId32" Type="http://schemas.microsoft.com/office/2007/relationships/hdphoto" Target="../media/hdphoto14.wdp"/><Relationship Id="rId37" Type="http://schemas.microsoft.com/office/2007/relationships/hdphoto" Target="../media/hdphoto16.wdp"/><Relationship Id="rId40" Type="http://schemas.microsoft.com/office/2007/relationships/hdphoto" Target="../media/hdphoto17.wdp"/><Relationship Id="rId45" Type="http://schemas.microsoft.com/office/2007/relationships/hdphoto" Target="../media/hdphoto19.wdp"/><Relationship Id="rId53" Type="http://schemas.openxmlformats.org/officeDocument/2006/relationships/image" Target="../media/image26.gif"/><Relationship Id="rId5" Type="http://schemas.microsoft.com/office/2007/relationships/hdphoto" Target="../media/hdphoto3.wdp"/><Relationship Id="rId10" Type="http://schemas.microsoft.com/office/2007/relationships/hdphoto" Target="../media/hdphoto5.wdp"/><Relationship Id="rId19" Type="http://schemas.openxmlformats.org/officeDocument/2006/relationships/image" Target="../media/image12.png"/><Relationship Id="rId31" Type="http://schemas.openxmlformats.org/officeDocument/2006/relationships/image" Target="../media/image17.png"/><Relationship Id="rId44" Type="http://schemas.openxmlformats.org/officeDocument/2006/relationships/image" Target="../media/image22.png"/><Relationship Id="rId52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image" Target="../media/image10.png"/><Relationship Id="rId22" Type="http://schemas.microsoft.com/office/2007/relationships/hdphoto" Target="../media/hdphoto10.wdp"/><Relationship Id="rId27" Type="http://schemas.microsoft.com/office/2007/relationships/hdphoto" Target="../media/hdphoto12.wdp"/><Relationship Id="rId30" Type="http://schemas.microsoft.com/office/2007/relationships/hdphoto" Target="../media/hdphoto13.wdp"/><Relationship Id="rId35" Type="http://schemas.microsoft.com/office/2007/relationships/hdphoto" Target="../media/hdphoto15.wdp"/><Relationship Id="rId43" Type="http://schemas.openxmlformats.org/officeDocument/2006/relationships/slide" Target="slide11.xml"/><Relationship Id="rId48" Type="http://schemas.openxmlformats.org/officeDocument/2006/relationships/slide" Target="slide12.xml"/><Relationship Id="rId8" Type="http://schemas.openxmlformats.org/officeDocument/2006/relationships/slide" Target="slide4.xml"/><Relationship Id="rId51" Type="http://schemas.openxmlformats.org/officeDocument/2006/relationships/image" Target="../media/image25.png"/><Relationship Id="rId3" Type="http://schemas.openxmlformats.org/officeDocument/2006/relationships/slide" Target="slide3.xml"/><Relationship Id="rId12" Type="http://schemas.microsoft.com/office/2007/relationships/hdphoto" Target="../media/hdphoto6.wdp"/><Relationship Id="rId17" Type="http://schemas.microsoft.com/office/2007/relationships/hdphoto" Target="../media/hdphoto8.wdp"/><Relationship Id="rId25" Type="http://schemas.microsoft.com/office/2007/relationships/hdphoto" Target="../media/hdphoto11.wdp"/><Relationship Id="rId33" Type="http://schemas.openxmlformats.org/officeDocument/2006/relationships/slide" Target="slide9.xml"/><Relationship Id="rId38" Type="http://schemas.openxmlformats.org/officeDocument/2006/relationships/slide" Target="slide10.xml"/><Relationship Id="rId46" Type="http://schemas.openxmlformats.org/officeDocument/2006/relationships/image" Target="../media/image23.png"/><Relationship Id="rId20" Type="http://schemas.microsoft.com/office/2007/relationships/hdphoto" Target="../media/hdphoto9.wdp"/><Relationship Id="rId41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5" Type="http://schemas.microsoft.com/office/2007/relationships/hdphoto" Target="../media/hdphoto7.wdp"/><Relationship Id="rId23" Type="http://schemas.openxmlformats.org/officeDocument/2006/relationships/slide" Target="slide7.xml"/><Relationship Id="rId28" Type="http://schemas.openxmlformats.org/officeDocument/2006/relationships/slide" Target="slide8.xml"/><Relationship Id="rId36" Type="http://schemas.openxmlformats.org/officeDocument/2006/relationships/image" Target="../media/image19.png"/><Relationship Id="rId4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1.gif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30.gi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34.gi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29.gif"/><Relationship Id="rId5" Type="http://schemas.openxmlformats.org/officeDocument/2006/relationships/image" Target="../media/image6.png"/><Relationship Id="rId15" Type="http://schemas.openxmlformats.org/officeDocument/2006/relationships/image" Target="../media/image33.gif"/><Relationship Id="rId10" Type="http://schemas.openxmlformats.org/officeDocument/2006/relationships/slide" Target="slide2.xml"/><Relationship Id="rId4" Type="http://schemas.openxmlformats.org/officeDocument/2006/relationships/image" Target="../media/image27.gif"/><Relationship Id="rId9" Type="http://schemas.openxmlformats.org/officeDocument/2006/relationships/image" Target="../media/image28.jpeg"/><Relationship Id="rId14" Type="http://schemas.openxmlformats.org/officeDocument/2006/relationships/image" Target="../media/image32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1.gif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30.gi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34.gif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29.gif"/><Relationship Id="rId5" Type="http://schemas.openxmlformats.org/officeDocument/2006/relationships/image" Target="../media/image35.png"/><Relationship Id="rId15" Type="http://schemas.openxmlformats.org/officeDocument/2006/relationships/image" Target="../media/image33.gif"/><Relationship Id="rId10" Type="http://schemas.openxmlformats.org/officeDocument/2006/relationships/slide" Target="slide2.xml"/><Relationship Id="rId4" Type="http://schemas.openxmlformats.org/officeDocument/2006/relationships/image" Target="../media/image27.gif"/><Relationship Id="rId9" Type="http://schemas.openxmlformats.org/officeDocument/2006/relationships/image" Target="../media/image28.jpeg"/><Relationship Id="rId14" Type="http://schemas.openxmlformats.org/officeDocument/2006/relationships/image" Target="../media/image32.gi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31.gif"/><Relationship Id="rId3" Type="http://schemas.openxmlformats.org/officeDocument/2006/relationships/audio" Target="../media/audio2.wav"/><Relationship Id="rId7" Type="http://schemas.openxmlformats.org/officeDocument/2006/relationships/image" Target="../media/image36.png"/><Relationship Id="rId12" Type="http://schemas.openxmlformats.org/officeDocument/2006/relationships/image" Target="../media/image30.gi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34.gif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11" Type="http://schemas.openxmlformats.org/officeDocument/2006/relationships/image" Target="../media/image29.gif"/><Relationship Id="rId5" Type="http://schemas.openxmlformats.org/officeDocument/2006/relationships/image" Target="../media/image10.png"/><Relationship Id="rId15" Type="http://schemas.openxmlformats.org/officeDocument/2006/relationships/image" Target="../media/image33.gif"/><Relationship Id="rId10" Type="http://schemas.openxmlformats.org/officeDocument/2006/relationships/slide" Target="slide2.xml"/><Relationship Id="rId4" Type="http://schemas.openxmlformats.org/officeDocument/2006/relationships/image" Target="../media/image27.gif"/><Relationship Id="rId9" Type="http://schemas.openxmlformats.org/officeDocument/2006/relationships/image" Target="../media/image28.jpeg"/><Relationship Id="rId14" Type="http://schemas.openxmlformats.org/officeDocument/2006/relationships/image" Target="../media/image32.gi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31.gif"/><Relationship Id="rId3" Type="http://schemas.openxmlformats.org/officeDocument/2006/relationships/audio" Target="../media/audio2.wav"/><Relationship Id="rId7" Type="http://schemas.openxmlformats.org/officeDocument/2006/relationships/image" Target="../media/image38.png"/><Relationship Id="rId12" Type="http://schemas.openxmlformats.org/officeDocument/2006/relationships/image" Target="../media/image30.gi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34.gif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11" Type="http://schemas.openxmlformats.org/officeDocument/2006/relationships/image" Target="../media/image29.gif"/><Relationship Id="rId5" Type="http://schemas.openxmlformats.org/officeDocument/2006/relationships/image" Target="../media/image37.png"/><Relationship Id="rId15" Type="http://schemas.openxmlformats.org/officeDocument/2006/relationships/image" Target="../media/image33.gif"/><Relationship Id="rId10" Type="http://schemas.openxmlformats.org/officeDocument/2006/relationships/slide" Target="slide2.xml"/><Relationship Id="rId4" Type="http://schemas.openxmlformats.org/officeDocument/2006/relationships/image" Target="../media/image27.gif"/><Relationship Id="rId9" Type="http://schemas.openxmlformats.org/officeDocument/2006/relationships/image" Target="../media/image28.jpeg"/><Relationship Id="rId14" Type="http://schemas.openxmlformats.org/officeDocument/2006/relationships/image" Target="../media/image32.gi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31.gif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30.gi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34.gif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openxmlformats.org/officeDocument/2006/relationships/image" Target="../media/image29.gif"/><Relationship Id="rId5" Type="http://schemas.openxmlformats.org/officeDocument/2006/relationships/image" Target="../media/image14.png"/><Relationship Id="rId15" Type="http://schemas.openxmlformats.org/officeDocument/2006/relationships/image" Target="../media/image33.gif"/><Relationship Id="rId10" Type="http://schemas.openxmlformats.org/officeDocument/2006/relationships/slide" Target="slide2.xml"/><Relationship Id="rId4" Type="http://schemas.openxmlformats.org/officeDocument/2006/relationships/image" Target="../media/image27.gif"/><Relationship Id="rId9" Type="http://schemas.openxmlformats.org/officeDocument/2006/relationships/image" Target="../media/image28.jpeg"/><Relationship Id="rId14" Type="http://schemas.openxmlformats.org/officeDocument/2006/relationships/image" Target="../media/image32.gi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31.gif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30.gi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34.gif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11" Type="http://schemas.openxmlformats.org/officeDocument/2006/relationships/image" Target="../media/image29.gif"/><Relationship Id="rId5" Type="http://schemas.openxmlformats.org/officeDocument/2006/relationships/image" Target="../media/image39.png"/><Relationship Id="rId15" Type="http://schemas.openxmlformats.org/officeDocument/2006/relationships/image" Target="../media/image33.gif"/><Relationship Id="rId10" Type="http://schemas.openxmlformats.org/officeDocument/2006/relationships/slide" Target="slide2.xml"/><Relationship Id="rId4" Type="http://schemas.openxmlformats.org/officeDocument/2006/relationships/image" Target="../media/image27.gif"/><Relationship Id="rId9" Type="http://schemas.openxmlformats.org/officeDocument/2006/relationships/image" Target="../media/image28.jpeg"/><Relationship Id="rId14" Type="http://schemas.openxmlformats.org/officeDocument/2006/relationships/image" Target="../media/image32.gi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openxmlformats.org/officeDocument/2006/relationships/image" Target="../media/image31.gif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30.gi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34.gif"/><Relationship Id="rId1" Type="http://schemas.openxmlformats.org/officeDocument/2006/relationships/slideLayout" Target="../slideLayouts/slideLayout1.xml"/><Relationship Id="rId6" Type="http://schemas.microsoft.com/office/2007/relationships/hdphoto" Target="../media/hdphoto15.wdp"/><Relationship Id="rId11" Type="http://schemas.openxmlformats.org/officeDocument/2006/relationships/image" Target="../media/image29.gif"/><Relationship Id="rId5" Type="http://schemas.openxmlformats.org/officeDocument/2006/relationships/image" Target="../media/image18.png"/><Relationship Id="rId15" Type="http://schemas.openxmlformats.org/officeDocument/2006/relationships/image" Target="../media/image33.gif"/><Relationship Id="rId10" Type="http://schemas.openxmlformats.org/officeDocument/2006/relationships/slide" Target="slide2.xml"/><Relationship Id="rId4" Type="http://schemas.openxmlformats.org/officeDocument/2006/relationships/image" Target="../media/image27.gif"/><Relationship Id="rId9" Type="http://schemas.openxmlformats.org/officeDocument/2006/relationships/image" Target="../media/image28.jpeg"/><Relationship Id="rId14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E0A47F-DE0D-4AFB-A019-3B65ECEF2308}"/>
              </a:ext>
            </a:extLst>
          </p:cNvPr>
          <p:cNvSpPr/>
          <p:nvPr/>
        </p:nvSpPr>
        <p:spPr>
          <a:xfrm>
            <a:off x="2467518" y="544867"/>
            <a:ext cx="65893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HỘP QUÀ BÍ MẬT</a:t>
            </a:r>
          </a:p>
        </p:txBody>
      </p:sp>
      <p:pic>
        <p:nvPicPr>
          <p:cNvPr id="18" name="chrysanthemum">
            <a:hlinkClick r:id="" action="ppaction://media"/>
            <a:extLst>
              <a:ext uri="{FF2B5EF4-FFF2-40B4-BE49-F238E27FC236}">
                <a16:creationId xmlns:a16="http://schemas.microsoft.com/office/drawing/2014/main" id="{8AE2F4B0-E4D2-402B-A75B-0B7FADBE2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61926" y="-800100"/>
            <a:ext cx="609600" cy="609600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9BA53A17-AFCF-4E30-9122-7DE4F8E4940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ement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509" y="5062286"/>
            <a:ext cx="1969179" cy="17436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61E008-E63C-47EA-9197-B0DC8AA996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ement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784" y="4550177"/>
            <a:ext cx="2060627" cy="1383912"/>
          </a:xfrm>
          <a:prstGeom prst="rect">
            <a:avLst/>
          </a:prstGeom>
        </p:spPr>
      </p:pic>
      <p:sp>
        <p:nvSpPr>
          <p:cNvPr id="2" name="Oval 1">
            <a:hlinkClick r:id="" action="ppaction://hlinkshowjump?jump=nextslide"/>
          </p:cNvPr>
          <p:cNvSpPr/>
          <p:nvPr/>
        </p:nvSpPr>
        <p:spPr>
          <a:xfrm>
            <a:off x="348430" y="5178399"/>
            <a:ext cx="1102999" cy="10972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Bắt đầu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260255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59259E-6 L 0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10542492" cy="2248488"/>
          </a:xfrm>
          <a:prstGeom prst="round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“55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đêm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Khoét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núi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ngủ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hầm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Mưa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rầm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cơm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vắt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…”</a:t>
            </a: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nói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chiến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dịch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3201551" y="2678620"/>
            <a:ext cx="6421420" cy="1127466"/>
          </a:xfrm>
          <a:prstGeom prst="homePlate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Chiến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dịch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Biên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Phủ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10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 về</a:t>
            </a:r>
            <a:endParaRPr lang="en-US" sz="2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729821" y="5886604"/>
            <a:ext cx="560256" cy="71417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0712213" y="-471212"/>
            <a:ext cx="1836369" cy="183636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horizontalScroll">
            <a:avLst/>
          </a:prstGeom>
          <a:solidFill>
            <a:schemeClr val="accent6">
              <a:lumMod val="60000"/>
              <a:lumOff val="40000"/>
              <a:alpha val="9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diệt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giặc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dốt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giành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độc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lập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1945,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chính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phủ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phát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phong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trào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2839982" y="2067047"/>
            <a:ext cx="4663964" cy="947577"/>
          </a:xfrm>
          <a:prstGeom prst="homePlate">
            <a:avLst/>
          </a:prstGeom>
          <a:solidFill>
            <a:schemeClr val="accent6">
              <a:lumMod val="40000"/>
              <a:lumOff val="60000"/>
              <a:alpha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Bình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dân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vụ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10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 về</a:t>
            </a:r>
            <a:endParaRPr lang="en-US" sz="2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729821" y="5873725"/>
            <a:ext cx="560256" cy="7141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870620" cy="1727200"/>
          </a:xfrm>
          <a:prstGeom prst="horizontalScroll">
            <a:avLst/>
          </a:prstGeom>
          <a:solidFill>
            <a:schemeClr val="accent3">
              <a:lumMod val="50000"/>
              <a:alpha val="9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Đảng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Cộng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sản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Nam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sáp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nhập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3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tổ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chức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cộng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sản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944576" y="2073429"/>
            <a:ext cx="9897595" cy="1533757"/>
          </a:xfrm>
          <a:prstGeom prst="homePlate">
            <a:avLst/>
          </a:prstGeom>
          <a:solidFill>
            <a:schemeClr val="bg2">
              <a:alpha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Đông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Dương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Cộng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sản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đảng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An Nam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Cộng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sản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đảng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Đông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Dương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Cộng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sản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liên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đoàn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10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 về</a:t>
            </a:r>
            <a:endParaRPr lang="en-US" sz="2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729821" y="5886604"/>
            <a:ext cx="560256" cy="71417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0712213" y="-471212"/>
            <a:ext cx="1836369" cy="183636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0" y="1839350"/>
            <a:ext cx="12192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0" y="5174659"/>
            <a:ext cx="12192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" y="930650"/>
            <a:ext cx="1969179" cy="1743607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ement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" y="418541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ement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99" y="930649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hlinkClick r:id="rId8" action="ppaction://hlinksldjump"/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74" y="418540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13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41" y="930649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Cement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16" y="418540"/>
            <a:ext cx="2060627" cy="1383912"/>
          </a:xfrm>
          <a:prstGeom prst="rect">
            <a:avLst/>
          </a:prstGeom>
        </p:spPr>
      </p:pic>
      <p:pic>
        <p:nvPicPr>
          <p:cNvPr id="14" name="Picture 13">
            <a:hlinkClick r:id="rId18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Cement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06" y="930648"/>
            <a:ext cx="1969179" cy="1743607"/>
          </a:xfrm>
          <a:prstGeom prst="rect">
            <a:avLst/>
          </a:prstGeom>
        </p:spPr>
      </p:pic>
      <p:pic>
        <p:nvPicPr>
          <p:cNvPr id="15" name="Picture 14">
            <a:hlinkClick r:id="rId18" action="ppaction://hlinksldjump"/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Cement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81" y="418539"/>
            <a:ext cx="2060627" cy="1383912"/>
          </a:xfrm>
          <a:prstGeom prst="rect">
            <a:avLst/>
          </a:prstGeom>
        </p:spPr>
      </p:pic>
      <p:pic>
        <p:nvPicPr>
          <p:cNvPr id="16" name="Picture 15">
            <a:hlinkClick r:id="rId23" action="ppaction://hlinksldjump"/>
            <a:extLst>
              <a:ext uri="{FF2B5EF4-FFF2-40B4-BE49-F238E27FC236}">
                <a16:creationId xmlns:a16="http://schemas.microsoft.com/office/drawing/2014/main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23" y="930647"/>
            <a:ext cx="1969179" cy="1743607"/>
          </a:xfrm>
          <a:prstGeom prst="rect">
            <a:avLst/>
          </a:prstGeom>
        </p:spPr>
      </p:pic>
      <p:pic>
        <p:nvPicPr>
          <p:cNvPr id="17" name="Picture 16">
            <a:hlinkClick r:id="rId23" action="ppaction://hlinksldjump"/>
            <a:extLst>
              <a:ext uri="{FF2B5EF4-FFF2-40B4-BE49-F238E27FC236}">
                <a16:creationId xmlns:a16="http://schemas.microsoft.com/office/drawing/2014/main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98" y="418538"/>
            <a:ext cx="2060627" cy="1383912"/>
          </a:xfrm>
          <a:prstGeom prst="rect">
            <a:avLst/>
          </a:prstGeom>
        </p:spPr>
      </p:pic>
      <p:pic>
        <p:nvPicPr>
          <p:cNvPr id="18" name="Picture 17">
            <a:hlinkClick r:id="rId28" action="ppaction://hlinksldjump"/>
            <a:extLst>
              <a:ext uri="{FF2B5EF4-FFF2-40B4-BE49-F238E27FC236}">
                <a16:creationId xmlns:a16="http://schemas.microsoft.com/office/drawing/2014/main" id="{72FC547B-FE68-4CD5-98AE-80D9F184E2AF}"/>
              </a:ext>
            </a:extLst>
          </p:cNvPr>
          <p:cNvPicPr>
            <a:picLocks noChangeAspect="1"/>
          </p:cNvPicPr>
          <p:nvPr/>
        </p:nvPicPr>
        <p:blipFill>
          <a:blip r:embed="rId2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artisticCement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" y="4250911"/>
            <a:ext cx="1969179" cy="1743607"/>
          </a:xfrm>
          <a:prstGeom prst="rect">
            <a:avLst/>
          </a:prstGeom>
        </p:spPr>
      </p:pic>
      <p:pic>
        <p:nvPicPr>
          <p:cNvPr id="19" name="Picture 18">
            <a:hlinkClick r:id="rId28" action="ppaction://hlinksldjump"/>
            <a:extLst>
              <a:ext uri="{FF2B5EF4-FFF2-40B4-BE49-F238E27FC236}">
                <a16:creationId xmlns:a16="http://schemas.microsoft.com/office/drawing/2014/main" id="{12C318AC-1A9F-4496-B8ED-00C59FCFCB6B}"/>
              </a:ext>
            </a:extLst>
          </p:cNvPr>
          <p:cNvPicPr>
            <a:picLocks noChangeAspect="1"/>
          </p:cNvPicPr>
          <p:nvPr/>
        </p:nvPicPr>
        <p:blipFill>
          <a:blip r:embed="rId3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" y="3738802"/>
            <a:ext cx="2060627" cy="1383912"/>
          </a:xfrm>
          <a:prstGeom prst="rect">
            <a:avLst/>
          </a:prstGeom>
        </p:spPr>
      </p:pic>
      <p:pic>
        <p:nvPicPr>
          <p:cNvPr id="20" name="Picture 19">
            <a:hlinkClick r:id="rId33" action="ppaction://hlinksldjump"/>
            <a:extLst>
              <a:ext uri="{FF2B5EF4-FFF2-40B4-BE49-F238E27FC236}">
                <a16:creationId xmlns:a16="http://schemas.microsoft.com/office/drawing/2014/main" id="{B25B2451-429F-4193-AD91-3FC55091FAE9}"/>
              </a:ext>
            </a:extLst>
          </p:cNvPr>
          <p:cNvPicPr>
            <a:picLocks noChangeAspect="1"/>
          </p:cNvPicPr>
          <p:nvPr/>
        </p:nvPicPr>
        <p:blipFill>
          <a:blip r:embed="rId34"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74" y="4250910"/>
            <a:ext cx="1969179" cy="1743607"/>
          </a:xfrm>
          <a:prstGeom prst="rect">
            <a:avLst/>
          </a:prstGeom>
        </p:spPr>
      </p:pic>
      <p:pic>
        <p:nvPicPr>
          <p:cNvPr id="21" name="Picture 20">
            <a:hlinkClick r:id="rId33" action="ppaction://hlinksldjump"/>
            <a:extLst>
              <a:ext uri="{FF2B5EF4-FFF2-40B4-BE49-F238E27FC236}">
                <a16:creationId xmlns:a16="http://schemas.microsoft.com/office/drawing/2014/main" id="{F815BA16-0CA4-45FA-B15C-9FFC46911563}"/>
              </a:ext>
            </a:extLst>
          </p:cNvPr>
          <p:cNvPicPr>
            <a:picLocks noChangeAspect="1"/>
          </p:cNvPicPr>
          <p:nvPr/>
        </p:nvPicPr>
        <p:blipFill>
          <a:blip r:embed="rId36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949" y="3738801"/>
            <a:ext cx="2060627" cy="1383912"/>
          </a:xfrm>
          <a:prstGeom prst="rect">
            <a:avLst/>
          </a:prstGeom>
        </p:spPr>
      </p:pic>
      <p:pic>
        <p:nvPicPr>
          <p:cNvPr id="22" name="Picture 21">
            <a:hlinkClick r:id="rId38" action="ppaction://hlinksldjump"/>
            <a:extLst>
              <a:ext uri="{FF2B5EF4-FFF2-40B4-BE49-F238E27FC236}">
                <a16:creationId xmlns:a16="http://schemas.microsoft.com/office/drawing/2014/main" id="{424C2331-9CA8-46A5-9223-5370B0AC721B}"/>
              </a:ext>
            </a:extLst>
          </p:cNvPr>
          <p:cNvPicPr>
            <a:picLocks noChangeAspect="1"/>
          </p:cNvPicPr>
          <p:nvPr/>
        </p:nvPicPr>
        <p:blipFill>
          <a:blip r:embed="rId3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artisticCement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14" y="4250909"/>
            <a:ext cx="1969179" cy="1743607"/>
          </a:xfrm>
          <a:prstGeom prst="rect">
            <a:avLst/>
          </a:prstGeom>
        </p:spPr>
      </p:pic>
      <p:pic>
        <p:nvPicPr>
          <p:cNvPr id="23" name="Picture 22">
            <a:hlinkClick r:id="rId38" action="ppaction://hlinksldjump"/>
            <a:extLst>
              <a:ext uri="{FF2B5EF4-FFF2-40B4-BE49-F238E27FC236}">
                <a16:creationId xmlns:a16="http://schemas.microsoft.com/office/drawing/2014/main" id="{BE6BB17E-4B9B-41C4-96D2-D72E59DCE11D}"/>
              </a:ext>
            </a:extLst>
          </p:cNvPr>
          <p:cNvPicPr>
            <a:picLocks noChangeAspect="1"/>
          </p:cNvPicPr>
          <p:nvPr/>
        </p:nvPicPr>
        <p:blipFill>
          <a:blip r:embed="rId4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89" y="3738800"/>
            <a:ext cx="2060627" cy="1383912"/>
          </a:xfrm>
          <a:prstGeom prst="rect">
            <a:avLst/>
          </a:prstGeom>
        </p:spPr>
      </p:pic>
      <p:pic>
        <p:nvPicPr>
          <p:cNvPr id="24" name="Picture 23">
            <a:hlinkClick r:id="rId43" action="ppaction://hlinksldjump"/>
            <a:extLst>
              <a:ext uri="{FF2B5EF4-FFF2-40B4-BE49-F238E27FC236}">
                <a16:creationId xmlns:a16="http://schemas.microsoft.com/office/drawing/2014/main" id="{9D0C5192-D75C-485C-BF26-434A5F1AB624}"/>
              </a:ext>
            </a:extLst>
          </p:cNvPr>
          <p:cNvPicPr>
            <a:picLocks noChangeAspect="1"/>
          </p:cNvPicPr>
          <p:nvPr/>
        </p:nvPicPr>
        <p:blipFill>
          <a:blip r:embed="rId4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02" y="4250909"/>
            <a:ext cx="1969179" cy="1743607"/>
          </a:xfrm>
          <a:prstGeom prst="rect">
            <a:avLst/>
          </a:prstGeom>
        </p:spPr>
      </p:pic>
      <p:pic>
        <p:nvPicPr>
          <p:cNvPr id="25" name="Picture 24">
            <a:hlinkClick r:id="rId43" action="ppaction://hlinksldjump"/>
            <a:extLst>
              <a:ext uri="{FF2B5EF4-FFF2-40B4-BE49-F238E27FC236}">
                <a16:creationId xmlns:a16="http://schemas.microsoft.com/office/drawing/2014/main" id="{ECEE385F-125C-47C1-8007-986DF71CC280}"/>
              </a:ext>
            </a:extLst>
          </p:cNvPr>
          <p:cNvPicPr>
            <a:picLocks noChangeAspect="1"/>
          </p:cNvPicPr>
          <p:nvPr/>
        </p:nvPicPr>
        <p:blipFill>
          <a:blip r:embed="rId4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77" y="3738800"/>
            <a:ext cx="2060627" cy="1383912"/>
          </a:xfrm>
          <a:prstGeom prst="rect">
            <a:avLst/>
          </a:prstGeom>
        </p:spPr>
      </p:pic>
      <p:pic>
        <p:nvPicPr>
          <p:cNvPr id="26" name="Picture 25">
            <a:hlinkClick r:id="rId48" action="ppaction://hlinksldjump"/>
            <a:extLst>
              <a:ext uri="{FF2B5EF4-FFF2-40B4-BE49-F238E27FC236}">
                <a16:creationId xmlns:a16="http://schemas.microsoft.com/office/drawing/2014/main" id="{9BA53A17-AFCF-4E30-9122-7DE4F8E49401}"/>
              </a:ext>
            </a:extLst>
          </p:cNvPr>
          <p:cNvPicPr>
            <a:picLocks noChangeAspect="1"/>
          </p:cNvPicPr>
          <p:nvPr/>
        </p:nvPicPr>
        <p:blipFill>
          <a:blip r:embed="rId4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23" y="4250909"/>
            <a:ext cx="1969179" cy="1743607"/>
          </a:xfrm>
          <a:prstGeom prst="rect">
            <a:avLst/>
          </a:prstGeom>
        </p:spPr>
      </p:pic>
      <p:pic>
        <p:nvPicPr>
          <p:cNvPr id="27" name="Picture 26">
            <a:hlinkClick r:id="rId48" action="ppaction://hlinksldjump"/>
            <a:extLst>
              <a:ext uri="{FF2B5EF4-FFF2-40B4-BE49-F238E27FC236}">
                <a16:creationId xmlns:a16="http://schemas.microsoft.com/office/drawing/2014/main" id="{4B61E008-E63C-47EA-9197-B0DC8AA996A0}"/>
              </a:ext>
            </a:extLst>
          </p:cNvPr>
          <p:cNvPicPr>
            <a:picLocks noChangeAspect="1"/>
          </p:cNvPicPr>
          <p:nvPr/>
        </p:nvPicPr>
        <p:blipFill>
          <a:blip r:embed="rId5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98" y="3738800"/>
            <a:ext cx="2060627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765"/>
            <a:ext cx="6095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08765"/>
            <a:ext cx="6095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4629"/>
            <a:ext cx="6095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4629"/>
            <a:ext cx="6095999" cy="3348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541333" y="5280338"/>
            <a:ext cx="560256" cy="71417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308311" y="5280340"/>
            <a:ext cx="560256" cy="7141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893147" y="5280338"/>
            <a:ext cx="560256" cy="71417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633627" y="5261793"/>
            <a:ext cx="560256" cy="71417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426362" y="5261793"/>
            <a:ext cx="560256" cy="7141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541332" y="1947197"/>
            <a:ext cx="560256" cy="7141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308311" y="1960076"/>
            <a:ext cx="560256" cy="71417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963882" y="1960079"/>
            <a:ext cx="560256" cy="71417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0554212" y="5280338"/>
            <a:ext cx="560256" cy="71417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672264" y="1974508"/>
            <a:ext cx="560256" cy="7141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401670" y="1960076"/>
            <a:ext cx="560256" cy="71417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3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ement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en-US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horizontalScroll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Bác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Hồ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đặt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tên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8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cận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vệ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tên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riêng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8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tên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riêng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653487" y="2117653"/>
            <a:ext cx="9569135" cy="984976"/>
          </a:xfrm>
          <a:prstGeom prst="homePlate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Kỳ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Kháng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Chiến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Thắng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Lợi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Pentagon 30">
            <a:hlinkClick r:id="rId10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 về</a:t>
            </a:r>
            <a:endParaRPr lang="en-US" sz="2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729821" y="5886604"/>
            <a:ext cx="560256" cy="71417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3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rgbClr val="FF99C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lang="en-US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10889200" cy="1727200"/>
          </a:xfrm>
          <a:prstGeom prst="horizontalScroll">
            <a:avLst/>
          </a:prstGeom>
          <a:solidFill>
            <a:schemeClr val="accent4">
              <a:lumMod val="75000"/>
              <a:alpha val="9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Đội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Nam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tuyên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truyền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giải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phóng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quân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ban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lập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bao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nhiêu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 Ai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huy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941404" y="1943168"/>
            <a:ext cx="8985136" cy="1127466"/>
          </a:xfrm>
          <a:prstGeom prst="homePlate">
            <a:avLst/>
          </a:prstGeom>
          <a:solidFill>
            <a:schemeClr val="accent4">
              <a:lumMod val="60000"/>
              <a:lumOff val="40000"/>
              <a:alpha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34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do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Võ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Nguyên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Giáp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chỉ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huy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10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 về</a:t>
            </a:r>
            <a:endParaRPr lang="en-US" sz="2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729821" y="5886604"/>
            <a:ext cx="560256" cy="7141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115910"/>
            <a:ext cx="10542492" cy="2343955"/>
          </a:xfrm>
          <a:prstGeom prst="round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ủng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hộ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miền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Nam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đánh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Mỹ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dân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miền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Bắc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khẩu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hiệu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Gợi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ý: “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Thóc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thiếu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…</a:t>
            </a: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Quân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thiếu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…”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1092128" y="2567575"/>
            <a:ext cx="8985136" cy="1127466"/>
          </a:xfrm>
          <a:prstGeom prst="homePlate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Thóc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thiếu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cân</a:t>
            </a:r>
            <a:endParaRPr lang="en-US" sz="3200" b="1" dirty="0" smtClean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Quân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thiếu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người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10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 về</a:t>
            </a:r>
            <a:endParaRPr lang="en-US" sz="2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907" y="3609858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729821" y="5886604"/>
            <a:ext cx="560256" cy="71417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en-US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7999" y="275771"/>
            <a:ext cx="10899679" cy="1727200"/>
          </a:xfrm>
          <a:prstGeom prst="roundRect">
            <a:avLst/>
          </a:prstGeom>
          <a:solidFill>
            <a:srgbClr val="92D050">
              <a:alpha val="9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Pháp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Mỹ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đều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chính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sách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giảm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bớt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chi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phí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chính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quốc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chiến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Nam?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854708" y="2146585"/>
            <a:ext cx="10542492" cy="1533756"/>
          </a:xfrm>
          <a:prstGeom prst="homePlate">
            <a:avLst/>
          </a:prstGeom>
          <a:solidFill>
            <a:schemeClr val="accent6">
              <a:lumMod val="40000"/>
              <a:lumOff val="60000"/>
              <a:alpha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“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Lấy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đánh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lấy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chiến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tranh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nuôi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chiến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tranh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” (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108)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10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 về</a:t>
            </a:r>
            <a:endParaRPr lang="en-US" sz="2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729821" y="5886604"/>
            <a:ext cx="560256" cy="71417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lang="en-US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horizontalScroll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Vị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cuối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thoái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vị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trao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ấn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kiếm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chính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quyền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mạng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3787324" y="1987223"/>
            <a:ext cx="3066240" cy="1127466"/>
          </a:xfrm>
          <a:prstGeom prst="homePlate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Bảo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Đại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10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 về</a:t>
            </a:r>
            <a:endParaRPr lang="en-US" sz="2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729821" y="5886604"/>
            <a:ext cx="560256" cy="7141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en-US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11234006" cy="1727200"/>
          </a:xfrm>
          <a:prstGeom prst="round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Pháp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Mỹ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đánh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giá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Pháo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đài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bất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khả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xâm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phạm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”, “Con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nhím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khổng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lồ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”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quân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2447873" y="2217320"/>
            <a:ext cx="6765358" cy="1127466"/>
          </a:xfrm>
          <a:prstGeom prst="homePlate">
            <a:avLst/>
          </a:prstGeom>
          <a:solidFill>
            <a:schemeClr val="tx2">
              <a:lumMod val="20000"/>
              <a:lumOff val="80000"/>
              <a:alpha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Cứ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điểm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Điện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Biên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Phủ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10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 về</a:t>
            </a:r>
            <a:endParaRPr lang="en-US" sz="2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729821" y="5886604"/>
            <a:ext cx="560256" cy="7141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4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lang="en-US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611032" y="275771"/>
            <a:ext cx="10542492" cy="1727200"/>
          </a:xfrm>
          <a:prstGeom prst="horizontalScroll">
            <a:avLst/>
          </a:prstGeom>
          <a:solidFill>
            <a:schemeClr val="accent4">
              <a:lumMod val="75000"/>
              <a:alpha val="9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Mỹ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chiến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thuật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chiến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lược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Chiến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biệt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”?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1700007" y="1987223"/>
            <a:ext cx="8226533" cy="1127466"/>
          </a:xfrm>
          <a:prstGeom prst="homePlate">
            <a:avLst/>
          </a:prstGeom>
          <a:solidFill>
            <a:schemeClr val="accent4">
              <a:lumMod val="40000"/>
              <a:lumOff val="60000"/>
              <a:alpha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Trực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thăng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vận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thiết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xa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vận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10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 về</a:t>
            </a:r>
            <a:endParaRPr lang="en-US" sz="2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729821" y="5886604"/>
            <a:ext cx="560256" cy="7141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0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375</Words>
  <PresentationFormat>Widescreen</PresentationFormat>
  <Paragraphs>48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Times New Roman</vt:lpstr>
      <vt:lpstr>Arial</vt:lpstr>
      <vt:lpstr>Calibri Light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2018-05-24T12:43:45Z</dcterms:created>
  <dcterms:modified xsi:type="dcterms:W3CDTF">2021-05-25T08:40:22Z</dcterms:modified>
</cp:coreProperties>
</file>