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1" r:id="rId2"/>
  </p:sldMasterIdLst>
  <p:notesMasterIdLst>
    <p:notesMasterId r:id="rId3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Lst>
  <p:sldSz cx="9144000" cy="5143500" type="screen16x9"/>
  <p:notesSz cx="6858000" cy="9144000"/>
  <p:embeddedFontLst>
    <p:embeddedFont>
      <p:font typeface="Itim" charset="-34"/>
      <p:regular r:id="rId38"/>
    </p:embeddedFont>
    <p:embeddedFont>
      <p:font typeface="Cambria" pitchFamily="18" charset="0"/>
      <p:regular r:id="rId39"/>
      <p:bold r:id="rId40"/>
      <p:italic r:id="rId41"/>
      <p:boldItalic r:id="rId42"/>
    </p:embeddedFont>
    <p:embeddedFont>
      <p:font typeface="Baloo 2" charset="0"/>
      <p:regular r:id="rId43"/>
      <p:bold r:id="rId44"/>
    </p:embeddedFont>
    <p:embeddedFont>
      <p:font typeface="Luckiest Guy" charset="0"/>
      <p:regular r:id="rId45"/>
    </p:embeddedFont>
    <p:embeddedFont>
      <p:font typeface="Calibri"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jfaV8MMuWpAiBDpu2J+5FnlBtDy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555807C-72F4-450F-9C04-CB640A32DB24}">
  <a:tblStyle styleId="{9555807C-72F4-450F-9C04-CB640A32DB2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36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font" Target="fonts/font10.fntdata"/><Relationship Id="rId50"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4.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7.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61023788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5"/>
        <p:cNvGrpSpPr/>
        <p:nvPr/>
      </p:nvGrpSpPr>
      <p:grpSpPr>
        <a:xfrm>
          <a:off x="0" y="0"/>
          <a:ext cx="0" cy="0"/>
          <a:chOff x="0" y="0"/>
          <a:chExt cx="0" cy="0"/>
        </a:xfrm>
      </p:grpSpPr>
      <p:sp>
        <p:nvSpPr>
          <p:cNvPr id="1156" name="Google Shape;115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7" name="Google Shape;115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Vd1: Giới thiệu bài học</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3"/>
        <p:cNvGrpSpPr/>
        <p:nvPr/>
      </p:nvGrpSpPr>
      <p:grpSpPr>
        <a:xfrm>
          <a:off x="0" y="0"/>
          <a:ext cx="0" cy="0"/>
          <a:chOff x="0" y="0"/>
          <a:chExt cx="0" cy="0"/>
        </a:xfrm>
      </p:grpSpPr>
      <p:sp>
        <p:nvSpPr>
          <p:cNvPr id="1584" name="Google Shape;158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5" name="Google Shape;158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Vd2: I. Khái quát về nghị luận xã hội</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Google Shape;161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3" name="Google Shape;161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Vd2: I. Khái quát về nghị luận xã hội</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2"/>
        <p:cNvGrpSpPr/>
        <p:nvPr/>
      </p:nvGrpSpPr>
      <p:grpSpPr>
        <a:xfrm>
          <a:off x="0" y="0"/>
          <a:ext cx="0" cy="0"/>
          <a:chOff x="0" y="0"/>
          <a:chExt cx="0" cy="0"/>
        </a:xfrm>
      </p:grpSpPr>
      <p:sp>
        <p:nvSpPr>
          <p:cNvPr id="1693" name="Google Shape;169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4" name="Google Shape;169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Vd2: I. Khái quát về nghị luận xã hội</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3"/>
        <p:cNvGrpSpPr/>
        <p:nvPr/>
      </p:nvGrpSpPr>
      <p:grpSpPr>
        <a:xfrm>
          <a:off x="0" y="0"/>
          <a:ext cx="0" cy="0"/>
          <a:chOff x="0" y="0"/>
          <a:chExt cx="0" cy="0"/>
        </a:xfrm>
      </p:grpSpPr>
      <p:sp>
        <p:nvSpPr>
          <p:cNvPr id="1774" name="Google Shape;177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5" name="Google Shape;177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Vd2: I. Khái quát về nghị luận xã hội</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2"/>
        <p:cNvGrpSpPr/>
        <p:nvPr/>
      </p:nvGrpSpPr>
      <p:grpSpPr>
        <a:xfrm>
          <a:off x="0" y="0"/>
          <a:ext cx="0" cy="0"/>
          <a:chOff x="0" y="0"/>
          <a:chExt cx="0" cy="0"/>
        </a:xfrm>
      </p:grpSpPr>
      <p:sp>
        <p:nvSpPr>
          <p:cNvPr id="1803" name="Google Shape;180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4" name="Google Shape;180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Vd2: I. Khái quát về nghị luận xã hội</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2" name="Google Shape;183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Vd2: I. Khái quát về nghị luận xã hội</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0"/>
        <p:cNvGrpSpPr/>
        <p:nvPr/>
      </p:nvGrpSpPr>
      <p:grpSpPr>
        <a:xfrm>
          <a:off x="0" y="0"/>
          <a:ext cx="0" cy="0"/>
          <a:chOff x="0" y="0"/>
          <a:chExt cx="0" cy="0"/>
        </a:xfrm>
      </p:grpSpPr>
      <p:sp>
        <p:nvSpPr>
          <p:cNvPr id="1861" name="Google Shape;186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2" name="Google Shape;186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Vd2: I. Khái quát về nghị luận xã hội</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4"/>
        <p:cNvGrpSpPr/>
        <p:nvPr/>
      </p:nvGrpSpPr>
      <p:grpSpPr>
        <a:xfrm>
          <a:off x="0" y="0"/>
          <a:ext cx="0" cy="0"/>
          <a:chOff x="0" y="0"/>
          <a:chExt cx="0" cy="0"/>
        </a:xfrm>
      </p:grpSpPr>
      <p:sp>
        <p:nvSpPr>
          <p:cNvPr id="1925" name="Google Shape;192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6" name="Google Shape;1926;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Vd2: I. Khái quát về nghị luận xã hội</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9"/>
        <p:cNvGrpSpPr/>
        <p:nvPr/>
      </p:nvGrpSpPr>
      <p:grpSpPr>
        <a:xfrm>
          <a:off x="0" y="0"/>
          <a:ext cx="0" cy="0"/>
          <a:chOff x="0" y="0"/>
          <a:chExt cx="0" cy="0"/>
        </a:xfrm>
      </p:grpSpPr>
      <p:sp>
        <p:nvSpPr>
          <p:cNvPr id="2000" name="Google Shape;200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1" name="Google Shape;200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Vd2: I. Khái quát về nghị luận xã hội</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9"/>
        <p:cNvGrpSpPr/>
        <p:nvPr/>
      </p:nvGrpSpPr>
      <p:grpSpPr>
        <a:xfrm>
          <a:off x="0" y="0"/>
          <a:ext cx="0" cy="0"/>
          <a:chOff x="0" y="0"/>
          <a:chExt cx="0" cy="0"/>
        </a:xfrm>
      </p:grpSpPr>
      <p:sp>
        <p:nvSpPr>
          <p:cNvPr id="2030" name="Google Shape;203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1" name="Google Shape;203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Vd2: I. Khái quát về nghị luận xã hội</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3"/>
        <p:cNvGrpSpPr/>
        <p:nvPr/>
      </p:nvGrpSpPr>
      <p:grpSpPr>
        <a:xfrm>
          <a:off x="0" y="0"/>
          <a:ext cx="0" cy="0"/>
          <a:chOff x="0" y="0"/>
          <a:chExt cx="0" cy="0"/>
        </a:xfrm>
      </p:grpSpPr>
      <p:sp>
        <p:nvSpPr>
          <p:cNvPr id="1184" name="Google Shape;118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5" name="Google Shape;118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Vd1: Giới thiệu bài học</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7"/>
        <p:cNvGrpSpPr/>
        <p:nvPr/>
      </p:nvGrpSpPr>
      <p:grpSpPr>
        <a:xfrm>
          <a:off x="0" y="0"/>
          <a:ext cx="0" cy="0"/>
          <a:chOff x="0" y="0"/>
          <a:chExt cx="0" cy="0"/>
        </a:xfrm>
      </p:grpSpPr>
      <p:sp>
        <p:nvSpPr>
          <p:cNvPr id="2058" name="Google Shape;205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9" name="Google Shape;205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Vd2: I. Khái quát về nghị luận xã hội</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7"/>
        <p:cNvGrpSpPr/>
        <p:nvPr/>
      </p:nvGrpSpPr>
      <p:grpSpPr>
        <a:xfrm>
          <a:off x="0" y="0"/>
          <a:ext cx="0" cy="0"/>
          <a:chOff x="0" y="0"/>
          <a:chExt cx="0" cy="0"/>
        </a:xfrm>
      </p:grpSpPr>
      <p:sp>
        <p:nvSpPr>
          <p:cNvPr id="2088" name="Google Shape;208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9" name="Google Shape;208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Vd3: II. </a:t>
            </a:r>
            <a:r>
              <a:rPr lang="en-US" dirty="0" err="1"/>
              <a:t>Đoạn</a:t>
            </a:r>
            <a:r>
              <a:rPr lang="en-US" dirty="0"/>
              <a:t> </a:t>
            </a:r>
            <a:r>
              <a:rPr lang="en-US" dirty="0" err="1"/>
              <a:t>văn</a:t>
            </a:r>
            <a:r>
              <a:rPr lang="en-US" dirty="0"/>
              <a:t> </a:t>
            </a:r>
            <a:r>
              <a:rPr lang="en-US" dirty="0" err="1"/>
              <a:t>nghị</a:t>
            </a:r>
            <a:r>
              <a:rPr lang="en-US" dirty="0"/>
              <a:t> </a:t>
            </a:r>
            <a:r>
              <a:rPr lang="en-US" dirty="0" err="1"/>
              <a:t>luận</a:t>
            </a:r>
            <a:r>
              <a:rPr lang="en-US" dirty="0"/>
              <a:t> </a:t>
            </a:r>
            <a:r>
              <a:rPr lang="en-US" dirty="0" err="1"/>
              <a:t>xã</a:t>
            </a:r>
            <a:r>
              <a:rPr lang="en-US" dirty="0"/>
              <a:t> </a:t>
            </a:r>
            <a:r>
              <a:rPr lang="en-US" dirty="0" err="1" smtClean="0"/>
              <a:t>hội</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7"/>
        <p:cNvGrpSpPr/>
        <p:nvPr/>
      </p:nvGrpSpPr>
      <p:grpSpPr>
        <a:xfrm>
          <a:off x="0" y="0"/>
          <a:ext cx="0" cy="0"/>
          <a:chOff x="0" y="0"/>
          <a:chExt cx="0" cy="0"/>
        </a:xfrm>
      </p:grpSpPr>
      <p:sp>
        <p:nvSpPr>
          <p:cNvPr id="2138" name="Google Shape;213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9" name="Google Shape;2139;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solidFill>
                  <a:schemeClr val="dk1"/>
                </a:solidFill>
              </a:rPr>
              <a:t>Vd3: II. </a:t>
            </a:r>
            <a:r>
              <a:rPr lang="en-US" dirty="0" err="1">
                <a:solidFill>
                  <a:schemeClr val="dk1"/>
                </a:solidFill>
              </a:rPr>
              <a:t>Đoạn</a:t>
            </a:r>
            <a:r>
              <a:rPr lang="en-US" dirty="0">
                <a:solidFill>
                  <a:schemeClr val="dk1"/>
                </a:solidFill>
              </a:rPr>
              <a:t> </a:t>
            </a:r>
            <a:r>
              <a:rPr lang="en-US" dirty="0" err="1">
                <a:solidFill>
                  <a:schemeClr val="dk1"/>
                </a:solidFill>
              </a:rPr>
              <a:t>văn</a:t>
            </a:r>
            <a:r>
              <a:rPr lang="en-US" dirty="0">
                <a:solidFill>
                  <a:schemeClr val="dk1"/>
                </a:solidFill>
              </a:rPr>
              <a:t> </a:t>
            </a:r>
            <a:r>
              <a:rPr lang="en-US" dirty="0" err="1">
                <a:solidFill>
                  <a:schemeClr val="dk1"/>
                </a:solidFill>
              </a:rPr>
              <a:t>nghị</a:t>
            </a:r>
            <a:r>
              <a:rPr lang="en-US" dirty="0">
                <a:solidFill>
                  <a:schemeClr val="dk1"/>
                </a:solidFill>
              </a:rPr>
              <a:t> </a:t>
            </a:r>
            <a:r>
              <a:rPr lang="en-US" dirty="0" err="1">
                <a:solidFill>
                  <a:schemeClr val="dk1"/>
                </a:solidFill>
              </a:rPr>
              <a:t>luận</a:t>
            </a:r>
            <a:r>
              <a:rPr lang="en-US" dirty="0">
                <a:solidFill>
                  <a:schemeClr val="dk1"/>
                </a:solidFill>
              </a:rPr>
              <a:t> </a:t>
            </a:r>
            <a:r>
              <a:rPr lang="en-US" dirty="0" err="1">
                <a:solidFill>
                  <a:schemeClr val="dk1"/>
                </a:solidFill>
              </a:rPr>
              <a:t>xã</a:t>
            </a:r>
            <a:r>
              <a:rPr lang="en-US" dirty="0">
                <a:solidFill>
                  <a:schemeClr val="dk1"/>
                </a:solidFill>
              </a:rPr>
              <a:t> </a:t>
            </a:r>
            <a:r>
              <a:rPr lang="en-US" dirty="0" err="1" smtClean="0">
                <a:solidFill>
                  <a:schemeClr val="dk1"/>
                </a:solidFill>
              </a:rPr>
              <a:t>hội</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9"/>
        <p:cNvGrpSpPr/>
        <p:nvPr/>
      </p:nvGrpSpPr>
      <p:grpSpPr>
        <a:xfrm>
          <a:off x="0" y="0"/>
          <a:ext cx="0" cy="0"/>
          <a:chOff x="0" y="0"/>
          <a:chExt cx="0" cy="0"/>
        </a:xfrm>
      </p:grpSpPr>
      <p:sp>
        <p:nvSpPr>
          <p:cNvPr id="2160" name="Google Shape;216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1" name="Google Shape;2161;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solidFill>
                  <a:schemeClr val="dk1"/>
                </a:solidFill>
              </a:rPr>
              <a:t>Vd3: II. </a:t>
            </a:r>
            <a:r>
              <a:rPr lang="en-US" dirty="0" err="1">
                <a:solidFill>
                  <a:schemeClr val="dk1"/>
                </a:solidFill>
              </a:rPr>
              <a:t>Đoạn</a:t>
            </a:r>
            <a:r>
              <a:rPr lang="en-US" dirty="0">
                <a:solidFill>
                  <a:schemeClr val="dk1"/>
                </a:solidFill>
              </a:rPr>
              <a:t> </a:t>
            </a:r>
            <a:r>
              <a:rPr lang="en-US" dirty="0" err="1">
                <a:solidFill>
                  <a:schemeClr val="dk1"/>
                </a:solidFill>
              </a:rPr>
              <a:t>văn</a:t>
            </a:r>
            <a:r>
              <a:rPr lang="en-US" dirty="0">
                <a:solidFill>
                  <a:schemeClr val="dk1"/>
                </a:solidFill>
              </a:rPr>
              <a:t> </a:t>
            </a:r>
            <a:r>
              <a:rPr lang="en-US" dirty="0" err="1">
                <a:solidFill>
                  <a:schemeClr val="dk1"/>
                </a:solidFill>
              </a:rPr>
              <a:t>nghị</a:t>
            </a:r>
            <a:r>
              <a:rPr lang="en-US" dirty="0">
                <a:solidFill>
                  <a:schemeClr val="dk1"/>
                </a:solidFill>
              </a:rPr>
              <a:t> </a:t>
            </a:r>
            <a:r>
              <a:rPr lang="en-US" dirty="0" err="1">
                <a:solidFill>
                  <a:schemeClr val="dk1"/>
                </a:solidFill>
              </a:rPr>
              <a:t>luận</a:t>
            </a:r>
            <a:r>
              <a:rPr lang="en-US" dirty="0">
                <a:solidFill>
                  <a:schemeClr val="dk1"/>
                </a:solidFill>
              </a:rPr>
              <a:t> </a:t>
            </a:r>
            <a:r>
              <a:rPr lang="en-US" dirty="0" err="1">
                <a:solidFill>
                  <a:schemeClr val="dk1"/>
                </a:solidFill>
              </a:rPr>
              <a:t>xã</a:t>
            </a:r>
            <a:r>
              <a:rPr lang="en-US" dirty="0">
                <a:solidFill>
                  <a:schemeClr val="dk1"/>
                </a:solidFill>
              </a:rPr>
              <a:t> </a:t>
            </a:r>
            <a:r>
              <a:rPr lang="en-US" dirty="0" err="1" smtClean="0">
                <a:solidFill>
                  <a:schemeClr val="dk1"/>
                </a:solidFill>
              </a:rPr>
              <a:t>hội</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3"/>
        <p:cNvGrpSpPr/>
        <p:nvPr/>
      </p:nvGrpSpPr>
      <p:grpSpPr>
        <a:xfrm>
          <a:off x="0" y="0"/>
          <a:ext cx="0" cy="0"/>
          <a:chOff x="0" y="0"/>
          <a:chExt cx="0" cy="0"/>
        </a:xfrm>
      </p:grpSpPr>
      <p:sp>
        <p:nvSpPr>
          <p:cNvPr id="2174" name="Google Shape;217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5" name="Google Shape;2175;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solidFill>
                  <a:schemeClr val="dk1"/>
                </a:solidFill>
              </a:rPr>
              <a:t>Vd3: II. </a:t>
            </a:r>
            <a:r>
              <a:rPr lang="en-US" dirty="0" err="1">
                <a:solidFill>
                  <a:schemeClr val="dk1"/>
                </a:solidFill>
              </a:rPr>
              <a:t>Đoạn</a:t>
            </a:r>
            <a:r>
              <a:rPr lang="en-US" dirty="0">
                <a:solidFill>
                  <a:schemeClr val="dk1"/>
                </a:solidFill>
              </a:rPr>
              <a:t> </a:t>
            </a:r>
            <a:r>
              <a:rPr lang="en-US" dirty="0" err="1">
                <a:solidFill>
                  <a:schemeClr val="dk1"/>
                </a:solidFill>
              </a:rPr>
              <a:t>văn</a:t>
            </a:r>
            <a:r>
              <a:rPr lang="en-US" dirty="0">
                <a:solidFill>
                  <a:schemeClr val="dk1"/>
                </a:solidFill>
              </a:rPr>
              <a:t> </a:t>
            </a:r>
            <a:r>
              <a:rPr lang="en-US" dirty="0" err="1">
                <a:solidFill>
                  <a:schemeClr val="dk1"/>
                </a:solidFill>
              </a:rPr>
              <a:t>nghị</a:t>
            </a:r>
            <a:r>
              <a:rPr lang="en-US" dirty="0">
                <a:solidFill>
                  <a:schemeClr val="dk1"/>
                </a:solidFill>
              </a:rPr>
              <a:t> </a:t>
            </a:r>
            <a:r>
              <a:rPr lang="en-US" dirty="0" err="1">
                <a:solidFill>
                  <a:schemeClr val="dk1"/>
                </a:solidFill>
              </a:rPr>
              <a:t>luận</a:t>
            </a:r>
            <a:r>
              <a:rPr lang="en-US" dirty="0">
                <a:solidFill>
                  <a:schemeClr val="dk1"/>
                </a:solidFill>
              </a:rPr>
              <a:t> </a:t>
            </a:r>
            <a:r>
              <a:rPr lang="en-US" dirty="0" err="1">
                <a:solidFill>
                  <a:schemeClr val="dk1"/>
                </a:solidFill>
              </a:rPr>
              <a:t>xã</a:t>
            </a:r>
            <a:r>
              <a:rPr lang="en-US" dirty="0">
                <a:solidFill>
                  <a:schemeClr val="dk1"/>
                </a:solidFill>
              </a:rPr>
              <a:t> </a:t>
            </a:r>
            <a:r>
              <a:rPr lang="en-US" dirty="0" err="1" smtClean="0">
                <a:solidFill>
                  <a:schemeClr val="dk1"/>
                </a:solidFill>
              </a:rPr>
              <a:t>hội</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1"/>
        <p:cNvGrpSpPr/>
        <p:nvPr/>
      </p:nvGrpSpPr>
      <p:grpSpPr>
        <a:xfrm>
          <a:off x="0" y="0"/>
          <a:ext cx="0" cy="0"/>
          <a:chOff x="0" y="0"/>
          <a:chExt cx="0" cy="0"/>
        </a:xfrm>
      </p:grpSpPr>
      <p:sp>
        <p:nvSpPr>
          <p:cNvPr id="2212" name="Google Shape;221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3" name="Google Shape;2213;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solidFill>
                  <a:schemeClr val="dk1"/>
                </a:solidFill>
              </a:rPr>
              <a:t>Vd3: II. </a:t>
            </a:r>
            <a:r>
              <a:rPr lang="en-US" dirty="0" err="1">
                <a:solidFill>
                  <a:schemeClr val="dk1"/>
                </a:solidFill>
              </a:rPr>
              <a:t>Đoạn</a:t>
            </a:r>
            <a:r>
              <a:rPr lang="en-US" dirty="0">
                <a:solidFill>
                  <a:schemeClr val="dk1"/>
                </a:solidFill>
              </a:rPr>
              <a:t> </a:t>
            </a:r>
            <a:r>
              <a:rPr lang="en-US" dirty="0" err="1">
                <a:solidFill>
                  <a:schemeClr val="dk1"/>
                </a:solidFill>
              </a:rPr>
              <a:t>văn</a:t>
            </a:r>
            <a:r>
              <a:rPr lang="en-US" dirty="0">
                <a:solidFill>
                  <a:schemeClr val="dk1"/>
                </a:solidFill>
              </a:rPr>
              <a:t> </a:t>
            </a:r>
            <a:r>
              <a:rPr lang="en-US" dirty="0" err="1">
                <a:solidFill>
                  <a:schemeClr val="dk1"/>
                </a:solidFill>
              </a:rPr>
              <a:t>nghị</a:t>
            </a:r>
            <a:r>
              <a:rPr lang="en-US" dirty="0">
                <a:solidFill>
                  <a:schemeClr val="dk1"/>
                </a:solidFill>
              </a:rPr>
              <a:t> </a:t>
            </a:r>
            <a:r>
              <a:rPr lang="en-US" dirty="0" err="1">
                <a:solidFill>
                  <a:schemeClr val="dk1"/>
                </a:solidFill>
              </a:rPr>
              <a:t>luận</a:t>
            </a:r>
            <a:r>
              <a:rPr lang="en-US" dirty="0">
                <a:solidFill>
                  <a:schemeClr val="dk1"/>
                </a:solidFill>
              </a:rPr>
              <a:t> </a:t>
            </a:r>
            <a:r>
              <a:rPr lang="en-US" dirty="0" err="1">
                <a:solidFill>
                  <a:schemeClr val="dk1"/>
                </a:solidFill>
              </a:rPr>
              <a:t>xã</a:t>
            </a:r>
            <a:r>
              <a:rPr lang="en-US" dirty="0">
                <a:solidFill>
                  <a:schemeClr val="dk1"/>
                </a:solidFill>
              </a:rPr>
              <a:t> </a:t>
            </a:r>
            <a:r>
              <a:rPr lang="en-US" dirty="0" err="1" smtClean="0">
                <a:solidFill>
                  <a:schemeClr val="dk1"/>
                </a:solidFill>
              </a:rPr>
              <a:t>hội</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7"/>
        <p:cNvGrpSpPr/>
        <p:nvPr/>
      </p:nvGrpSpPr>
      <p:grpSpPr>
        <a:xfrm>
          <a:off x="0" y="0"/>
          <a:ext cx="0" cy="0"/>
          <a:chOff x="0" y="0"/>
          <a:chExt cx="0" cy="0"/>
        </a:xfrm>
      </p:grpSpPr>
      <p:sp>
        <p:nvSpPr>
          <p:cNvPr id="2248" name="Google Shape;224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9" name="Google Shape;2249;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solidFill>
                  <a:schemeClr val="dk1"/>
                </a:solidFill>
              </a:rPr>
              <a:t>Vd3: II. </a:t>
            </a:r>
            <a:r>
              <a:rPr lang="en-US" dirty="0" err="1">
                <a:solidFill>
                  <a:schemeClr val="dk1"/>
                </a:solidFill>
              </a:rPr>
              <a:t>Đoạn</a:t>
            </a:r>
            <a:r>
              <a:rPr lang="en-US" dirty="0">
                <a:solidFill>
                  <a:schemeClr val="dk1"/>
                </a:solidFill>
              </a:rPr>
              <a:t> </a:t>
            </a:r>
            <a:r>
              <a:rPr lang="en-US" dirty="0" err="1">
                <a:solidFill>
                  <a:schemeClr val="dk1"/>
                </a:solidFill>
              </a:rPr>
              <a:t>văn</a:t>
            </a:r>
            <a:r>
              <a:rPr lang="en-US" dirty="0">
                <a:solidFill>
                  <a:schemeClr val="dk1"/>
                </a:solidFill>
              </a:rPr>
              <a:t> </a:t>
            </a:r>
            <a:r>
              <a:rPr lang="en-US" dirty="0" err="1">
                <a:solidFill>
                  <a:schemeClr val="dk1"/>
                </a:solidFill>
              </a:rPr>
              <a:t>nghị</a:t>
            </a:r>
            <a:r>
              <a:rPr lang="en-US" dirty="0">
                <a:solidFill>
                  <a:schemeClr val="dk1"/>
                </a:solidFill>
              </a:rPr>
              <a:t> </a:t>
            </a:r>
            <a:r>
              <a:rPr lang="en-US" dirty="0" err="1">
                <a:solidFill>
                  <a:schemeClr val="dk1"/>
                </a:solidFill>
              </a:rPr>
              <a:t>luận</a:t>
            </a:r>
            <a:r>
              <a:rPr lang="en-US" dirty="0">
                <a:solidFill>
                  <a:schemeClr val="dk1"/>
                </a:solidFill>
              </a:rPr>
              <a:t> </a:t>
            </a:r>
            <a:r>
              <a:rPr lang="en-US" dirty="0" err="1">
                <a:solidFill>
                  <a:schemeClr val="dk1"/>
                </a:solidFill>
              </a:rPr>
              <a:t>xã</a:t>
            </a:r>
            <a:r>
              <a:rPr lang="en-US" dirty="0">
                <a:solidFill>
                  <a:schemeClr val="dk1"/>
                </a:solidFill>
              </a:rPr>
              <a:t> </a:t>
            </a:r>
            <a:r>
              <a:rPr lang="en-US" dirty="0" err="1" smtClean="0">
                <a:solidFill>
                  <a:schemeClr val="dk1"/>
                </a:solidFill>
              </a:rPr>
              <a:t>hội</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2"/>
        <p:cNvGrpSpPr/>
        <p:nvPr/>
      </p:nvGrpSpPr>
      <p:grpSpPr>
        <a:xfrm>
          <a:off x="0" y="0"/>
          <a:ext cx="0" cy="0"/>
          <a:chOff x="0" y="0"/>
          <a:chExt cx="0" cy="0"/>
        </a:xfrm>
      </p:grpSpPr>
      <p:sp>
        <p:nvSpPr>
          <p:cNvPr id="2283" name="Google Shape;228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4" name="Google Shape;2284;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Vd3: II. Đoạn văn nghị luận xã hội 200 chữ</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9"/>
        <p:cNvGrpSpPr/>
        <p:nvPr/>
      </p:nvGrpSpPr>
      <p:grpSpPr>
        <a:xfrm>
          <a:off x="0" y="0"/>
          <a:ext cx="0" cy="0"/>
          <a:chOff x="0" y="0"/>
          <a:chExt cx="0" cy="0"/>
        </a:xfrm>
      </p:grpSpPr>
      <p:sp>
        <p:nvSpPr>
          <p:cNvPr id="2310" name="Google Shape;2310;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1" name="Google Shape;2311;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solidFill>
                  <a:schemeClr val="dk1"/>
                </a:solidFill>
              </a:rPr>
              <a:t>Vd3: II. </a:t>
            </a:r>
            <a:r>
              <a:rPr lang="en-US" dirty="0" err="1">
                <a:solidFill>
                  <a:schemeClr val="dk1"/>
                </a:solidFill>
              </a:rPr>
              <a:t>Đoạn</a:t>
            </a:r>
            <a:r>
              <a:rPr lang="en-US" dirty="0">
                <a:solidFill>
                  <a:schemeClr val="dk1"/>
                </a:solidFill>
              </a:rPr>
              <a:t> </a:t>
            </a:r>
            <a:r>
              <a:rPr lang="en-US" dirty="0" err="1">
                <a:solidFill>
                  <a:schemeClr val="dk1"/>
                </a:solidFill>
              </a:rPr>
              <a:t>văn</a:t>
            </a:r>
            <a:r>
              <a:rPr lang="en-US" dirty="0">
                <a:solidFill>
                  <a:schemeClr val="dk1"/>
                </a:solidFill>
              </a:rPr>
              <a:t> </a:t>
            </a:r>
            <a:r>
              <a:rPr lang="en-US" dirty="0" err="1">
                <a:solidFill>
                  <a:schemeClr val="dk1"/>
                </a:solidFill>
              </a:rPr>
              <a:t>nghị</a:t>
            </a:r>
            <a:r>
              <a:rPr lang="en-US" dirty="0">
                <a:solidFill>
                  <a:schemeClr val="dk1"/>
                </a:solidFill>
              </a:rPr>
              <a:t> </a:t>
            </a:r>
            <a:r>
              <a:rPr lang="en-US" dirty="0" err="1">
                <a:solidFill>
                  <a:schemeClr val="dk1"/>
                </a:solidFill>
              </a:rPr>
              <a:t>luận</a:t>
            </a:r>
            <a:r>
              <a:rPr lang="en-US" dirty="0">
                <a:solidFill>
                  <a:schemeClr val="dk1"/>
                </a:solidFill>
              </a:rPr>
              <a:t> </a:t>
            </a:r>
            <a:r>
              <a:rPr lang="en-US" dirty="0" err="1">
                <a:solidFill>
                  <a:schemeClr val="dk1"/>
                </a:solidFill>
              </a:rPr>
              <a:t>xã</a:t>
            </a:r>
            <a:r>
              <a:rPr lang="en-US" dirty="0">
                <a:solidFill>
                  <a:schemeClr val="dk1"/>
                </a:solidFill>
              </a:rPr>
              <a:t> </a:t>
            </a:r>
            <a:r>
              <a:rPr lang="en-US" dirty="0" err="1" smtClean="0">
                <a:solidFill>
                  <a:schemeClr val="dk1"/>
                </a:solidFill>
              </a:rPr>
              <a:t>hội</a:t>
            </a: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4"/>
        <p:cNvGrpSpPr/>
        <p:nvPr/>
      </p:nvGrpSpPr>
      <p:grpSpPr>
        <a:xfrm>
          <a:off x="0" y="0"/>
          <a:ext cx="0" cy="0"/>
          <a:chOff x="0" y="0"/>
          <a:chExt cx="0" cy="0"/>
        </a:xfrm>
      </p:grpSpPr>
      <p:sp>
        <p:nvSpPr>
          <p:cNvPr id="2345" name="Google Shape;234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6" name="Google Shape;2346;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solidFill>
                  <a:schemeClr val="dk1"/>
                </a:solidFill>
              </a:rPr>
              <a:t>Vd3: II. </a:t>
            </a:r>
            <a:r>
              <a:rPr lang="en-US" dirty="0" err="1">
                <a:solidFill>
                  <a:schemeClr val="dk1"/>
                </a:solidFill>
              </a:rPr>
              <a:t>Đoạn</a:t>
            </a:r>
            <a:r>
              <a:rPr lang="en-US" dirty="0">
                <a:solidFill>
                  <a:schemeClr val="dk1"/>
                </a:solidFill>
              </a:rPr>
              <a:t> </a:t>
            </a:r>
            <a:r>
              <a:rPr lang="en-US" dirty="0" err="1">
                <a:solidFill>
                  <a:schemeClr val="dk1"/>
                </a:solidFill>
              </a:rPr>
              <a:t>văn</a:t>
            </a:r>
            <a:r>
              <a:rPr lang="en-US" dirty="0">
                <a:solidFill>
                  <a:schemeClr val="dk1"/>
                </a:solidFill>
              </a:rPr>
              <a:t> </a:t>
            </a:r>
            <a:r>
              <a:rPr lang="en-US" dirty="0" err="1">
                <a:solidFill>
                  <a:schemeClr val="dk1"/>
                </a:solidFill>
              </a:rPr>
              <a:t>nghị</a:t>
            </a:r>
            <a:r>
              <a:rPr lang="en-US" dirty="0">
                <a:solidFill>
                  <a:schemeClr val="dk1"/>
                </a:solidFill>
              </a:rPr>
              <a:t> </a:t>
            </a:r>
            <a:r>
              <a:rPr lang="en-US" dirty="0" err="1">
                <a:solidFill>
                  <a:schemeClr val="dk1"/>
                </a:solidFill>
              </a:rPr>
              <a:t>luận</a:t>
            </a:r>
            <a:r>
              <a:rPr lang="en-US" dirty="0">
                <a:solidFill>
                  <a:schemeClr val="dk1"/>
                </a:solidFill>
              </a:rPr>
              <a:t> </a:t>
            </a:r>
            <a:r>
              <a:rPr lang="en-US" dirty="0" err="1">
                <a:solidFill>
                  <a:schemeClr val="dk1"/>
                </a:solidFill>
              </a:rPr>
              <a:t>xã</a:t>
            </a:r>
            <a:r>
              <a:rPr lang="en-US" dirty="0">
                <a:solidFill>
                  <a:schemeClr val="dk1"/>
                </a:solidFill>
              </a:rPr>
              <a:t> </a:t>
            </a:r>
            <a:r>
              <a:rPr lang="en-US" dirty="0" err="1" smtClean="0">
                <a:solidFill>
                  <a:schemeClr val="dk1"/>
                </a:solidFill>
              </a:rPr>
              <a:t>hội</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0" name="Google Shape;120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Vd2: I. Khái quát về nghị luận xã hội</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9" name="Google Shape;2369;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solidFill>
                  <a:schemeClr val="dk1"/>
                </a:solidFill>
              </a:rPr>
              <a:t>Vd3: II. </a:t>
            </a:r>
            <a:r>
              <a:rPr lang="en-US" dirty="0" err="1">
                <a:solidFill>
                  <a:schemeClr val="dk1"/>
                </a:solidFill>
              </a:rPr>
              <a:t>Đoạn</a:t>
            </a:r>
            <a:r>
              <a:rPr lang="en-US" dirty="0">
                <a:solidFill>
                  <a:schemeClr val="dk1"/>
                </a:solidFill>
              </a:rPr>
              <a:t> </a:t>
            </a:r>
            <a:r>
              <a:rPr lang="en-US" dirty="0" err="1">
                <a:solidFill>
                  <a:schemeClr val="dk1"/>
                </a:solidFill>
              </a:rPr>
              <a:t>văn</a:t>
            </a:r>
            <a:r>
              <a:rPr lang="en-US" dirty="0">
                <a:solidFill>
                  <a:schemeClr val="dk1"/>
                </a:solidFill>
              </a:rPr>
              <a:t> </a:t>
            </a:r>
            <a:r>
              <a:rPr lang="en-US" dirty="0" err="1">
                <a:solidFill>
                  <a:schemeClr val="dk1"/>
                </a:solidFill>
              </a:rPr>
              <a:t>nghị</a:t>
            </a:r>
            <a:r>
              <a:rPr lang="en-US" dirty="0">
                <a:solidFill>
                  <a:schemeClr val="dk1"/>
                </a:solidFill>
              </a:rPr>
              <a:t> </a:t>
            </a:r>
            <a:r>
              <a:rPr lang="en-US" dirty="0" err="1">
                <a:solidFill>
                  <a:schemeClr val="dk1"/>
                </a:solidFill>
              </a:rPr>
              <a:t>luận</a:t>
            </a:r>
            <a:r>
              <a:rPr lang="en-US" dirty="0">
                <a:solidFill>
                  <a:schemeClr val="dk1"/>
                </a:solidFill>
              </a:rPr>
              <a:t> </a:t>
            </a:r>
            <a:r>
              <a:rPr lang="en-US" dirty="0" err="1">
                <a:solidFill>
                  <a:schemeClr val="dk1"/>
                </a:solidFill>
              </a:rPr>
              <a:t>xã</a:t>
            </a:r>
            <a:r>
              <a:rPr lang="en-US" dirty="0">
                <a:solidFill>
                  <a:schemeClr val="dk1"/>
                </a:solidFill>
              </a:rPr>
              <a:t> </a:t>
            </a:r>
            <a:r>
              <a:rPr lang="en-US" dirty="0" err="1" smtClean="0">
                <a:solidFill>
                  <a:schemeClr val="dk1"/>
                </a:solidFill>
              </a:rPr>
              <a:t>hội</a:t>
            </a: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1"/>
        <p:cNvGrpSpPr/>
        <p:nvPr/>
      </p:nvGrpSpPr>
      <p:grpSpPr>
        <a:xfrm>
          <a:off x="0" y="0"/>
          <a:ext cx="0" cy="0"/>
          <a:chOff x="0" y="0"/>
          <a:chExt cx="0" cy="0"/>
        </a:xfrm>
      </p:grpSpPr>
      <p:sp>
        <p:nvSpPr>
          <p:cNvPr id="2412" name="Google Shape;2412;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3" name="Google Shape;2413;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solidFill>
                  <a:schemeClr val="dk1"/>
                </a:solidFill>
              </a:rPr>
              <a:t>Vd3: II. </a:t>
            </a:r>
            <a:r>
              <a:rPr lang="en-US" dirty="0" err="1">
                <a:solidFill>
                  <a:schemeClr val="dk1"/>
                </a:solidFill>
              </a:rPr>
              <a:t>Đoạn</a:t>
            </a:r>
            <a:r>
              <a:rPr lang="en-US" dirty="0">
                <a:solidFill>
                  <a:schemeClr val="dk1"/>
                </a:solidFill>
              </a:rPr>
              <a:t> </a:t>
            </a:r>
            <a:r>
              <a:rPr lang="en-US" dirty="0" err="1">
                <a:solidFill>
                  <a:schemeClr val="dk1"/>
                </a:solidFill>
              </a:rPr>
              <a:t>văn</a:t>
            </a:r>
            <a:r>
              <a:rPr lang="en-US" dirty="0">
                <a:solidFill>
                  <a:schemeClr val="dk1"/>
                </a:solidFill>
              </a:rPr>
              <a:t> </a:t>
            </a:r>
            <a:r>
              <a:rPr lang="en-US" dirty="0" err="1">
                <a:solidFill>
                  <a:schemeClr val="dk1"/>
                </a:solidFill>
              </a:rPr>
              <a:t>nghị</a:t>
            </a:r>
            <a:r>
              <a:rPr lang="en-US" dirty="0">
                <a:solidFill>
                  <a:schemeClr val="dk1"/>
                </a:solidFill>
              </a:rPr>
              <a:t> </a:t>
            </a:r>
            <a:r>
              <a:rPr lang="en-US" dirty="0" err="1">
                <a:solidFill>
                  <a:schemeClr val="dk1"/>
                </a:solidFill>
              </a:rPr>
              <a:t>luận</a:t>
            </a:r>
            <a:r>
              <a:rPr lang="en-US" dirty="0">
                <a:solidFill>
                  <a:schemeClr val="dk1"/>
                </a:solidFill>
              </a:rPr>
              <a:t> </a:t>
            </a:r>
            <a:r>
              <a:rPr lang="en-US" dirty="0" err="1">
                <a:solidFill>
                  <a:schemeClr val="dk1"/>
                </a:solidFill>
              </a:rPr>
              <a:t>xã</a:t>
            </a:r>
            <a:r>
              <a:rPr lang="en-US" dirty="0">
                <a:solidFill>
                  <a:schemeClr val="dk1"/>
                </a:solidFill>
              </a:rPr>
              <a:t> </a:t>
            </a:r>
            <a:r>
              <a:rPr lang="en-US" dirty="0" err="1" smtClean="0">
                <a:solidFill>
                  <a:schemeClr val="dk1"/>
                </a:solidFill>
              </a:rPr>
              <a:t>hội</a:t>
            </a: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6"/>
        <p:cNvGrpSpPr/>
        <p:nvPr/>
      </p:nvGrpSpPr>
      <p:grpSpPr>
        <a:xfrm>
          <a:off x="0" y="0"/>
          <a:ext cx="0" cy="0"/>
          <a:chOff x="0" y="0"/>
          <a:chExt cx="0" cy="0"/>
        </a:xfrm>
      </p:grpSpPr>
      <p:sp>
        <p:nvSpPr>
          <p:cNvPr id="2437" name="Google Shape;2437;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8" name="Google Shape;2438;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solidFill>
                  <a:schemeClr val="dk1"/>
                </a:solidFill>
              </a:rPr>
              <a:t>Vd3: II. </a:t>
            </a:r>
            <a:r>
              <a:rPr lang="en-US" dirty="0" err="1">
                <a:solidFill>
                  <a:schemeClr val="dk1"/>
                </a:solidFill>
              </a:rPr>
              <a:t>Đoạn</a:t>
            </a:r>
            <a:r>
              <a:rPr lang="en-US" dirty="0">
                <a:solidFill>
                  <a:schemeClr val="dk1"/>
                </a:solidFill>
              </a:rPr>
              <a:t> </a:t>
            </a:r>
            <a:r>
              <a:rPr lang="en-US" dirty="0" err="1">
                <a:solidFill>
                  <a:schemeClr val="dk1"/>
                </a:solidFill>
              </a:rPr>
              <a:t>văn</a:t>
            </a:r>
            <a:r>
              <a:rPr lang="en-US" dirty="0">
                <a:solidFill>
                  <a:schemeClr val="dk1"/>
                </a:solidFill>
              </a:rPr>
              <a:t> </a:t>
            </a:r>
            <a:r>
              <a:rPr lang="en-US" dirty="0" err="1">
                <a:solidFill>
                  <a:schemeClr val="dk1"/>
                </a:solidFill>
              </a:rPr>
              <a:t>nghị</a:t>
            </a:r>
            <a:r>
              <a:rPr lang="en-US" dirty="0">
                <a:solidFill>
                  <a:schemeClr val="dk1"/>
                </a:solidFill>
              </a:rPr>
              <a:t> </a:t>
            </a:r>
            <a:r>
              <a:rPr lang="en-US" dirty="0" err="1">
                <a:solidFill>
                  <a:schemeClr val="dk1"/>
                </a:solidFill>
              </a:rPr>
              <a:t>luận</a:t>
            </a:r>
            <a:r>
              <a:rPr lang="en-US" dirty="0">
                <a:solidFill>
                  <a:schemeClr val="dk1"/>
                </a:solidFill>
              </a:rPr>
              <a:t> </a:t>
            </a:r>
            <a:r>
              <a:rPr lang="en-US" dirty="0" err="1">
                <a:solidFill>
                  <a:schemeClr val="dk1"/>
                </a:solidFill>
              </a:rPr>
              <a:t>xã</a:t>
            </a:r>
            <a:r>
              <a:rPr lang="en-US" dirty="0">
                <a:solidFill>
                  <a:schemeClr val="dk1"/>
                </a:solidFill>
              </a:rPr>
              <a:t> </a:t>
            </a:r>
            <a:r>
              <a:rPr lang="en-US" dirty="0" err="1" smtClean="0">
                <a:solidFill>
                  <a:schemeClr val="dk1"/>
                </a:solidFill>
              </a:rPr>
              <a:t>hội</a:t>
            </a: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2"/>
        <p:cNvGrpSpPr/>
        <p:nvPr/>
      </p:nvGrpSpPr>
      <p:grpSpPr>
        <a:xfrm>
          <a:off x="0" y="0"/>
          <a:ext cx="0" cy="0"/>
          <a:chOff x="0" y="0"/>
          <a:chExt cx="0" cy="0"/>
        </a:xfrm>
      </p:grpSpPr>
      <p:sp>
        <p:nvSpPr>
          <p:cNvPr id="2473" name="Google Shape;2473;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4" name="Google Shape;2474;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solidFill>
                  <a:schemeClr val="dk1"/>
                </a:solidFill>
              </a:rPr>
              <a:t>Vd3: II. </a:t>
            </a:r>
            <a:r>
              <a:rPr lang="en-US" dirty="0" err="1">
                <a:solidFill>
                  <a:schemeClr val="dk1"/>
                </a:solidFill>
              </a:rPr>
              <a:t>Đoạn</a:t>
            </a:r>
            <a:r>
              <a:rPr lang="en-US" dirty="0">
                <a:solidFill>
                  <a:schemeClr val="dk1"/>
                </a:solidFill>
              </a:rPr>
              <a:t> </a:t>
            </a:r>
            <a:r>
              <a:rPr lang="en-US" dirty="0" err="1">
                <a:solidFill>
                  <a:schemeClr val="dk1"/>
                </a:solidFill>
              </a:rPr>
              <a:t>văn</a:t>
            </a:r>
            <a:r>
              <a:rPr lang="en-US" dirty="0">
                <a:solidFill>
                  <a:schemeClr val="dk1"/>
                </a:solidFill>
              </a:rPr>
              <a:t> </a:t>
            </a:r>
            <a:r>
              <a:rPr lang="en-US" dirty="0" err="1">
                <a:solidFill>
                  <a:schemeClr val="dk1"/>
                </a:solidFill>
              </a:rPr>
              <a:t>nghị</a:t>
            </a:r>
            <a:r>
              <a:rPr lang="en-US" dirty="0">
                <a:solidFill>
                  <a:schemeClr val="dk1"/>
                </a:solidFill>
              </a:rPr>
              <a:t> </a:t>
            </a:r>
            <a:r>
              <a:rPr lang="en-US" dirty="0" err="1">
                <a:solidFill>
                  <a:schemeClr val="dk1"/>
                </a:solidFill>
              </a:rPr>
              <a:t>luận</a:t>
            </a:r>
            <a:r>
              <a:rPr lang="en-US" dirty="0">
                <a:solidFill>
                  <a:schemeClr val="dk1"/>
                </a:solidFill>
              </a:rPr>
              <a:t> </a:t>
            </a:r>
            <a:r>
              <a:rPr lang="en-US" dirty="0" err="1">
                <a:solidFill>
                  <a:schemeClr val="dk1"/>
                </a:solidFill>
              </a:rPr>
              <a:t>xã</a:t>
            </a:r>
            <a:r>
              <a:rPr lang="en-US" dirty="0">
                <a:solidFill>
                  <a:schemeClr val="dk1"/>
                </a:solidFill>
              </a:rPr>
              <a:t> </a:t>
            </a:r>
            <a:r>
              <a:rPr lang="en-US" dirty="0" err="1" smtClean="0">
                <a:solidFill>
                  <a:schemeClr val="dk1"/>
                </a:solidFill>
              </a:rPr>
              <a:t>hội</a:t>
            </a:r>
            <a:endParaRPr dirty="0">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9"/>
        <p:cNvGrpSpPr/>
        <p:nvPr/>
      </p:nvGrpSpPr>
      <p:grpSpPr>
        <a:xfrm>
          <a:off x="0" y="0"/>
          <a:ext cx="0" cy="0"/>
          <a:chOff x="0" y="0"/>
          <a:chExt cx="0" cy="0"/>
        </a:xfrm>
      </p:grpSpPr>
      <p:sp>
        <p:nvSpPr>
          <p:cNvPr id="2480" name="Google Shape;2480;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81" name="Google Shape;2481;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Vd4: Kết thúc bài học</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8"/>
        <p:cNvGrpSpPr/>
        <p:nvPr/>
      </p:nvGrpSpPr>
      <p:grpSpPr>
        <a:xfrm>
          <a:off x="0" y="0"/>
          <a:ext cx="0" cy="0"/>
          <a:chOff x="0" y="0"/>
          <a:chExt cx="0" cy="0"/>
        </a:xfrm>
      </p:grpSpPr>
      <p:sp>
        <p:nvSpPr>
          <p:cNvPr id="1249" name="Google Shape;124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0" name="Google Shape;125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Vd2: I. Khái quát về nghị luận xã hội</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7" name="Google Shape;127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Vd2: I. Khái quát về nghị luận xã hội</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4"/>
        <p:cNvGrpSpPr/>
        <p:nvPr/>
      </p:nvGrpSpPr>
      <p:grpSpPr>
        <a:xfrm>
          <a:off x="0" y="0"/>
          <a:ext cx="0" cy="0"/>
          <a:chOff x="0" y="0"/>
          <a:chExt cx="0" cy="0"/>
        </a:xfrm>
      </p:grpSpPr>
      <p:sp>
        <p:nvSpPr>
          <p:cNvPr id="1305" name="Google Shape;130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6" name="Google Shape;130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Vd2: I. Khái quát về nghị luận xã hội</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2"/>
        <p:cNvGrpSpPr/>
        <p:nvPr/>
      </p:nvGrpSpPr>
      <p:grpSpPr>
        <a:xfrm>
          <a:off x="0" y="0"/>
          <a:ext cx="0" cy="0"/>
          <a:chOff x="0" y="0"/>
          <a:chExt cx="0" cy="0"/>
        </a:xfrm>
      </p:grpSpPr>
      <p:sp>
        <p:nvSpPr>
          <p:cNvPr id="1333" name="Google Shape;133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4" name="Google Shape;133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Vd2: I. Khái quát về nghị luận xã hội</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3"/>
        <p:cNvGrpSpPr/>
        <p:nvPr/>
      </p:nvGrpSpPr>
      <p:grpSpPr>
        <a:xfrm>
          <a:off x="0" y="0"/>
          <a:ext cx="0" cy="0"/>
          <a:chOff x="0" y="0"/>
          <a:chExt cx="0" cy="0"/>
        </a:xfrm>
      </p:grpSpPr>
      <p:sp>
        <p:nvSpPr>
          <p:cNvPr id="1474" name="Google Shape;147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5" name="Google Shape;147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Vd2: I. Khái quát về nghị luận xã hội</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6"/>
        <p:cNvGrpSpPr/>
        <p:nvPr/>
      </p:nvGrpSpPr>
      <p:grpSpPr>
        <a:xfrm>
          <a:off x="0" y="0"/>
          <a:ext cx="0" cy="0"/>
          <a:chOff x="0" y="0"/>
          <a:chExt cx="0" cy="0"/>
        </a:xfrm>
      </p:grpSpPr>
      <p:sp>
        <p:nvSpPr>
          <p:cNvPr id="1497" name="Google Shape;149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8" name="Google Shape;149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Vd2: I. Khái quát về nghị luận xã hội</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CFE2F3"/>
        </a:solidFill>
        <a:effectLst/>
      </p:bgPr>
    </p:bg>
    <p:spTree>
      <p:nvGrpSpPr>
        <p:cNvPr id="1" name="Shape 8"/>
        <p:cNvGrpSpPr/>
        <p:nvPr/>
      </p:nvGrpSpPr>
      <p:grpSpPr>
        <a:xfrm>
          <a:off x="0" y="0"/>
          <a:ext cx="0" cy="0"/>
          <a:chOff x="0" y="0"/>
          <a:chExt cx="0" cy="0"/>
        </a:xfrm>
      </p:grpSpPr>
      <p:sp>
        <p:nvSpPr>
          <p:cNvPr id="9" name="Google Shape;9;p36"/>
          <p:cNvSpPr/>
          <p:nvPr/>
        </p:nvSpPr>
        <p:spPr>
          <a:xfrm>
            <a:off x="716575" y="0"/>
            <a:ext cx="8579795" cy="5143484"/>
          </a:xfrm>
          <a:custGeom>
            <a:avLst/>
            <a:gdLst/>
            <a:ahLst/>
            <a:cxnLst/>
            <a:rect l="l" t="t" r="r" b="b"/>
            <a:pathLst>
              <a:path w="128517" h="78770" extrusionOk="0">
                <a:moveTo>
                  <a:pt x="35" y="1"/>
                </a:moveTo>
                <a:lnTo>
                  <a:pt x="0" y="78769"/>
                </a:lnTo>
                <a:lnTo>
                  <a:pt x="128517" y="78769"/>
                </a:lnTo>
                <a:cubicBezTo>
                  <a:pt x="61260" y="76442"/>
                  <a:pt x="7739" y="332"/>
                  <a:pt x="7739" y="332"/>
                </a:cubicBezTo>
                <a:lnTo>
                  <a:pt x="3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0;p36"/>
          <p:cNvSpPr/>
          <p:nvPr/>
        </p:nvSpPr>
        <p:spPr>
          <a:xfrm>
            <a:off x="1754550" y="1135650"/>
            <a:ext cx="5634900" cy="2872200"/>
          </a:xfrm>
          <a:prstGeom prst="plaque">
            <a:avLst>
              <a:gd name="adj" fmla="val 11691"/>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1" name="Google Shape;11;p36"/>
          <p:cNvCxnSpPr/>
          <p:nvPr/>
        </p:nvCxnSpPr>
        <p:spPr>
          <a:xfrm>
            <a:off x="2572800" y="3116850"/>
            <a:ext cx="3998400" cy="0"/>
          </a:xfrm>
          <a:prstGeom prst="straightConnector1">
            <a:avLst/>
          </a:prstGeom>
          <a:noFill/>
          <a:ln w="19050" cap="flat" cmpd="sng">
            <a:solidFill>
              <a:schemeClr val="dk2"/>
            </a:solidFill>
            <a:prstDash val="solid"/>
            <a:round/>
            <a:headEnd type="none" w="sm" len="sm"/>
            <a:tailEnd type="none" w="sm" len="sm"/>
          </a:ln>
        </p:spPr>
      </p:cxnSp>
      <p:cxnSp>
        <p:nvCxnSpPr>
          <p:cNvPr id="12" name="Google Shape;12;p36"/>
          <p:cNvCxnSpPr/>
          <p:nvPr/>
        </p:nvCxnSpPr>
        <p:spPr>
          <a:xfrm>
            <a:off x="2572800" y="2222750"/>
            <a:ext cx="3998400" cy="0"/>
          </a:xfrm>
          <a:prstGeom prst="straightConnector1">
            <a:avLst/>
          </a:prstGeom>
          <a:noFill/>
          <a:ln w="19050" cap="flat" cmpd="sng">
            <a:solidFill>
              <a:schemeClr val="dk2"/>
            </a:solidFill>
            <a:prstDash val="solid"/>
            <a:round/>
            <a:headEnd type="none" w="sm" len="sm"/>
            <a:tailEnd type="none" w="sm" len="sm"/>
          </a:ln>
        </p:spPr>
      </p:cxnSp>
      <p:grpSp>
        <p:nvGrpSpPr>
          <p:cNvPr id="13" name="Google Shape;13;p36"/>
          <p:cNvGrpSpPr/>
          <p:nvPr/>
        </p:nvGrpSpPr>
        <p:grpSpPr>
          <a:xfrm rot="697126">
            <a:off x="8280187" y="-46678"/>
            <a:ext cx="1305393" cy="1346461"/>
            <a:chOff x="1492000" y="427450"/>
            <a:chExt cx="1188000" cy="1225375"/>
          </a:xfrm>
        </p:grpSpPr>
        <p:sp>
          <p:nvSpPr>
            <p:cNvPr id="14" name="Google Shape;14;p36"/>
            <p:cNvSpPr/>
            <p:nvPr/>
          </p:nvSpPr>
          <p:spPr>
            <a:xfrm>
              <a:off x="1492000" y="427450"/>
              <a:ext cx="1188000" cy="1225375"/>
            </a:xfrm>
            <a:custGeom>
              <a:avLst/>
              <a:gdLst/>
              <a:ahLst/>
              <a:cxnLst/>
              <a:rect l="l" t="t" r="r" b="b"/>
              <a:pathLst>
                <a:path w="47520" h="49015" extrusionOk="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36"/>
            <p:cNvSpPr/>
            <p:nvPr/>
          </p:nvSpPr>
          <p:spPr>
            <a:xfrm>
              <a:off x="1505775" y="444875"/>
              <a:ext cx="1157925" cy="1185100"/>
            </a:xfrm>
            <a:custGeom>
              <a:avLst/>
              <a:gdLst/>
              <a:ahLst/>
              <a:cxnLst/>
              <a:rect l="l" t="t" r="r" b="b"/>
              <a:pathLst>
                <a:path w="46317" h="47404" extrusionOk="0">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36"/>
            <p:cNvSpPr/>
            <p:nvPr/>
          </p:nvSpPr>
          <p:spPr>
            <a:xfrm>
              <a:off x="1631725" y="1023800"/>
              <a:ext cx="932975" cy="17650"/>
            </a:xfrm>
            <a:custGeom>
              <a:avLst/>
              <a:gdLst/>
              <a:ahLst/>
              <a:cxnLst/>
              <a:rect l="l" t="t" r="r" b="b"/>
              <a:pathLst>
                <a:path w="37319" h="706" extrusionOk="0">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36"/>
            <p:cNvSpPr/>
            <p:nvPr/>
          </p:nvSpPr>
          <p:spPr>
            <a:xfrm>
              <a:off x="1633600" y="849000"/>
              <a:ext cx="924200" cy="26400"/>
            </a:xfrm>
            <a:custGeom>
              <a:avLst/>
              <a:gdLst/>
              <a:ahLst/>
              <a:cxnLst/>
              <a:rect l="l" t="t" r="r" b="b"/>
              <a:pathLst>
                <a:path w="36968" h="1056" extrusionOk="0">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36"/>
            <p:cNvSpPr/>
            <p:nvPr/>
          </p:nvSpPr>
          <p:spPr>
            <a:xfrm>
              <a:off x="1624825" y="765850"/>
              <a:ext cx="931725" cy="15325"/>
            </a:xfrm>
            <a:custGeom>
              <a:avLst/>
              <a:gdLst/>
              <a:ahLst/>
              <a:cxnLst/>
              <a:rect l="l" t="t" r="r" b="b"/>
              <a:pathLst>
                <a:path w="37269" h="613" extrusionOk="0">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36"/>
            <p:cNvSpPr/>
            <p:nvPr/>
          </p:nvSpPr>
          <p:spPr>
            <a:xfrm>
              <a:off x="1617300" y="1111525"/>
              <a:ext cx="938000" cy="28850"/>
            </a:xfrm>
            <a:custGeom>
              <a:avLst/>
              <a:gdLst/>
              <a:ahLst/>
              <a:cxnLst/>
              <a:rect l="l" t="t" r="r" b="b"/>
              <a:pathLst>
                <a:path w="37520" h="1154" extrusionOk="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36"/>
            <p:cNvSpPr/>
            <p:nvPr/>
          </p:nvSpPr>
          <p:spPr>
            <a:xfrm>
              <a:off x="1624825" y="1206075"/>
              <a:ext cx="921075" cy="16000"/>
            </a:xfrm>
            <a:custGeom>
              <a:avLst/>
              <a:gdLst/>
              <a:ahLst/>
              <a:cxnLst/>
              <a:rect l="l" t="t" r="r" b="b"/>
              <a:pathLst>
                <a:path w="36843" h="640" extrusionOk="0">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36"/>
            <p:cNvSpPr/>
            <p:nvPr/>
          </p:nvSpPr>
          <p:spPr>
            <a:xfrm>
              <a:off x="1625450" y="1448675"/>
              <a:ext cx="923575" cy="33500"/>
            </a:xfrm>
            <a:custGeom>
              <a:avLst/>
              <a:gdLst/>
              <a:ahLst/>
              <a:cxnLst/>
              <a:rect l="l" t="t" r="r" b="b"/>
              <a:pathLst>
                <a:path w="36943" h="1340" extrusionOk="0">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36"/>
            <p:cNvSpPr/>
            <p:nvPr/>
          </p:nvSpPr>
          <p:spPr>
            <a:xfrm>
              <a:off x="1624200" y="934225"/>
              <a:ext cx="919200" cy="21800"/>
            </a:xfrm>
            <a:custGeom>
              <a:avLst/>
              <a:gdLst/>
              <a:ahLst/>
              <a:cxnLst/>
              <a:rect l="l" t="t" r="r" b="b"/>
              <a:pathLst>
                <a:path w="36768" h="872" extrusionOk="0">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36"/>
            <p:cNvSpPr/>
            <p:nvPr/>
          </p:nvSpPr>
          <p:spPr>
            <a:xfrm>
              <a:off x="1629200" y="1281975"/>
              <a:ext cx="912325" cy="25100"/>
            </a:xfrm>
            <a:custGeom>
              <a:avLst/>
              <a:gdLst/>
              <a:ahLst/>
              <a:cxnLst/>
              <a:rect l="l" t="t" r="r" b="b"/>
              <a:pathLst>
                <a:path w="36493" h="1004" extrusionOk="0">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36"/>
            <p:cNvSpPr/>
            <p:nvPr/>
          </p:nvSpPr>
          <p:spPr>
            <a:xfrm>
              <a:off x="1621075" y="1360300"/>
              <a:ext cx="919825" cy="23325"/>
            </a:xfrm>
            <a:custGeom>
              <a:avLst/>
              <a:gdLst/>
              <a:ahLst/>
              <a:cxnLst/>
              <a:rect l="l" t="t" r="r" b="b"/>
              <a:pathLst>
                <a:path w="36793" h="933" extrusionOk="0">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 name="Google Shape;25;p36"/>
          <p:cNvSpPr txBox="1">
            <a:spLocks noGrp="1"/>
          </p:cNvSpPr>
          <p:nvPr>
            <p:ph type="ctrTitle"/>
          </p:nvPr>
        </p:nvSpPr>
        <p:spPr>
          <a:xfrm>
            <a:off x="2351850" y="1498850"/>
            <a:ext cx="4440300" cy="14478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5200"/>
              <a:buFont typeface="Itim"/>
              <a:buNone/>
              <a:defRPr sz="6000" b="1">
                <a:latin typeface="Itim"/>
                <a:ea typeface="Itim"/>
                <a:cs typeface="Itim"/>
                <a:sym typeface="Itim"/>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6" name="Google Shape;26;p36"/>
          <p:cNvSpPr txBox="1">
            <a:spLocks noGrp="1"/>
          </p:cNvSpPr>
          <p:nvPr>
            <p:ph type="subTitle" idx="1"/>
          </p:nvPr>
        </p:nvSpPr>
        <p:spPr>
          <a:xfrm>
            <a:off x="2351850" y="3287050"/>
            <a:ext cx="4440300" cy="357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7" name="Google Shape;27;p36"/>
          <p:cNvSpPr/>
          <p:nvPr/>
        </p:nvSpPr>
        <p:spPr>
          <a:xfrm>
            <a:off x="-50900" y="-21500"/>
            <a:ext cx="771000" cy="5165100"/>
          </a:xfrm>
          <a:prstGeom prst="rect">
            <a:avLst/>
          </a:pr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 name="Google Shape;28;p36"/>
          <p:cNvGrpSpPr/>
          <p:nvPr/>
        </p:nvGrpSpPr>
        <p:grpSpPr>
          <a:xfrm rot="-1976796" flipH="1">
            <a:off x="5917481" y="3990133"/>
            <a:ext cx="3474354" cy="888893"/>
            <a:chOff x="3809875" y="1963175"/>
            <a:chExt cx="1923600" cy="492150"/>
          </a:xfrm>
        </p:grpSpPr>
        <p:sp>
          <p:nvSpPr>
            <p:cNvPr id="29" name="Google Shape;29;p36"/>
            <p:cNvSpPr/>
            <p:nvPr/>
          </p:nvSpPr>
          <p:spPr>
            <a:xfrm>
              <a:off x="3902950" y="2044375"/>
              <a:ext cx="620050" cy="185725"/>
            </a:xfrm>
            <a:custGeom>
              <a:avLst/>
              <a:gdLst/>
              <a:ahLst/>
              <a:cxnLst/>
              <a:rect l="l" t="t" r="r" b="b"/>
              <a:pathLst>
                <a:path w="24802" h="7429" extrusionOk="0">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36"/>
            <p:cNvSpPr/>
            <p:nvPr/>
          </p:nvSpPr>
          <p:spPr>
            <a:xfrm>
              <a:off x="3866425" y="2007800"/>
              <a:ext cx="1864125" cy="387400"/>
            </a:xfrm>
            <a:custGeom>
              <a:avLst/>
              <a:gdLst/>
              <a:ahLst/>
              <a:cxnLst/>
              <a:rect l="l" t="t" r="r" b="b"/>
              <a:pathLst>
                <a:path w="74565" h="15496" extrusionOk="0">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36"/>
            <p:cNvSpPr/>
            <p:nvPr/>
          </p:nvSpPr>
          <p:spPr>
            <a:xfrm>
              <a:off x="3813475" y="2066175"/>
              <a:ext cx="56825" cy="83625"/>
            </a:xfrm>
            <a:custGeom>
              <a:avLst/>
              <a:gdLst/>
              <a:ahLst/>
              <a:cxnLst/>
              <a:rect l="l" t="t" r="r" b="b"/>
              <a:pathLst>
                <a:path w="2273" h="3345" extrusionOk="0">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36"/>
            <p:cNvSpPr/>
            <p:nvPr/>
          </p:nvSpPr>
          <p:spPr>
            <a:xfrm>
              <a:off x="3818000" y="2001350"/>
              <a:ext cx="177350" cy="82875"/>
            </a:xfrm>
            <a:custGeom>
              <a:avLst/>
              <a:gdLst/>
              <a:ahLst/>
              <a:cxnLst/>
              <a:rect l="l" t="t" r="r" b="b"/>
              <a:pathLst>
                <a:path w="7094" h="3315" extrusionOk="0">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36"/>
            <p:cNvSpPr/>
            <p:nvPr/>
          </p:nvSpPr>
          <p:spPr>
            <a:xfrm>
              <a:off x="3928625" y="1968150"/>
              <a:ext cx="484300" cy="104000"/>
            </a:xfrm>
            <a:custGeom>
              <a:avLst/>
              <a:gdLst/>
              <a:ahLst/>
              <a:cxnLst/>
              <a:rect l="l" t="t" r="r" b="b"/>
              <a:pathLst>
                <a:path w="19372" h="4160" extrusionOk="0">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36"/>
            <p:cNvSpPr/>
            <p:nvPr/>
          </p:nvSpPr>
          <p:spPr>
            <a:xfrm>
              <a:off x="3973500" y="1980525"/>
              <a:ext cx="423650" cy="75575"/>
            </a:xfrm>
            <a:custGeom>
              <a:avLst/>
              <a:gdLst/>
              <a:ahLst/>
              <a:cxnLst/>
              <a:rect l="l" t="t" r="r" b="b"/>
              <a:pathLst>
                <a:path w="16946" h="3023" extrusionOk="0">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36"/>
            <p:cNvSpPr/>
            <p:nvPr/>
          </p:nvSpPr>
          <p:spPr>
            <a:xfrm>
              <a:off x="3855400" y="2081950"/>
              <a:ext cx="1864100" cy="370500"/>
            </a:xfrm>
            <a:custGeom>
              <a:avLst/>
              <a:gdLst/>
              <a:ahLst/>
              <a:cxnLst/>
              <a:rect l="l" t="t" r="r" b="b"/>
              <a:pathLst>
                <a:path w="74564" h="14820" extrusionOk="0">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36"/>
            <p:cNvSpPr/>
            <p:nvPr/>
          </p:nvSpPr>
          <p:spPr>
            <a:xfrm>
              <a:off x="3809875" y="1963175"/>
              <a:ext cx="1923600" cy="492150"/>
            </a:xfrm>
            <a:custGeom>
              <a:avLst/>
              <a:gdLst/>
              <a:ahLst/>
              <a:cxnLst/>
              <a:rect l="l" t="t" r="r" b="b"/>
              <a:pathLst>
                <a:path w="76944" h="19686" extrusionOk="0">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36"/>
            <p:cNvSpPr/>
            <p:nvPr/>
          </p:nvSpPr>
          <p:spPr>
            <a:xfrm>
              <a:off x="3852475" y="2004425"/>
              <a:ext cx="33600" cy="150775"/>
            </a:xfrm>
            <a:custGeom>
              <a:avLst/>
              <a:gdLst/>
              <a:ahLst/>
              <a:cxnLst/>
              <a:rect l="l" t="t" r="r" b="b"/>
              <a:pathLst>
                <a:path w="1344" h="6031" extrusionOk="0">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36"/>
            <p:cNvSpPr/>
            <p:nvPr/>
          </p:nvSpPr>
          <p:spPr>
            <a:xfrm>
              <a:off x="3928625" y="2002400"/>
              <a:ext cx="26175" cy="4300"/>
            </a:xfrm>
            <a:custGeom>
              <a:avLst/>
              <a:gdLst/>
              <a:ahLst/>
              <a:cxnLst/>
              <a:rect l="l" t="t" r="r" b="b"/>
              <a:pathLst>
                <a:path w="1047" h="172" fill="none" extrusionOk="0">
                  <a:moveTo>
                    <a:pt x="1" y="0"/>
                  </a:moveTo>
                  <a:lnTo>
                    <a:pt x="1046" y="172"/>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36"/>
            <p:cNvSpPr/>
            <p:nvPr/>
          </p:nvSpPr>
          <p:spPr>
            <a:xfrm>
              <a:off x="3897300" y="2012750"/>
              <a:ext cx="98050" cy="16475"/>
            </a:xfrm>
            <a:custGeom>
              <a:avLst/>
              <a:gdLst/>
              <a:ahLst/>
              <a:cxnLst/>
              <a:rect l="l" t="t" r="r" b="b"/>
              <a:pathLst>
                <a:path w="3922" h="659" fill="none" extrusionOk="0">
                  <a:moveTo>
                    <a:pt x="1" y="1"/>
                  </a:moveTo>
                  <a:lnTo>
                    <a:pt x="3922" y="659"/>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0" name="Google Shape;40;p36"/>
          <p:cNvGrpSpPr/>
          <p:nvPr/>
        </p:nvGrpSpPr>
        <p:grpSpPr>
          <a:xfrm rot="-375097">
            <a:off x="1228557" y="-253382"/>
            <a:ext cx="711742" cy="793298"/>
            <a:chOff x="6554696" y="509501"/>
            <a:chExt cx="711709" cy="793261"/>
          </a:xfrm>
        </p:grpSpPr>
        <p:sp>
          <p:nvSpPr>
            <p:cNvPr id="41" name="Google Shape;41;p36"/>
            <p:cNvSpPr/>
            <p:nvPr/>
          </p:nvSpPr>
          <p:spPr>
            <a:xfrm>
              <a:off x="6560695" y="516700"/>
              <a:ext cx="696978" cy="779230"/>
            </a:xfrm>
            <a:custGeom>
              <a:avLst/>
              <a:gdLst/>
              <a:ahLst/>
              <a:cxnLst/>
              <a:rect l="l" t="t" r="r" b="b"/>
              <a:pathLst>
                <a:path w="20913" h="23381" extrusionOk="0">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36"/>
            <p:cNvSpPr/>
            <p:nvPr/>
          </p:nvSpPr>
          <p:spPr>
            <a:xfrm>
              <a:off x="6554696" y="509501"/>
              <a:ext cx="711709" cy="793261"/>
            </a:xfrm>
            <a:custGeom>
              <a:avLst/>
              <a:gdLst/>
              <a:ahLst/>
              <a:cxnLst/>
              <a:rect l="l" t="t" r="r" b="b"/>
              <a:pathLst>
                <a:path w="21355" h="23802" extrusionOk="0">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3" name="Google Shape;43;p36"/>
          <p:cNvGrpSpPr/>
          <p:nvPr/>
        </p:nvGrpSpPr>
        <p:grpSpPr>
          <a:xfrm rot="807122">
            <a:off x="809300" y="4708652"/>
            <a:ext cx="2497551" cy="2401906"/>
            <a:chOff x="1857000" y="3245400"/>
            <a:chExt cx="1233825" cy="1186575"/>
          </a:xfrm>
        </p:grpSpPr>
        <p:sp>
          <p:nvSpPr>
            <p:cNvPr id="44" name="Google Shape;44;p36"/>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36"/>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36"/>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36"/>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36"/>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36"/>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0" name="Google Shape;50;p36"/>
          <p:cNvSpPr/>
          <p:nvPr/>
        </p:nvSpPr>
        <p:spPr>
          <a:xfrm rot="-381518">
            <a:off x="1317430" y="-146232"/>
            <a:ext cx="102933" cy="551241"/>
          </a:xfrm>
          <a:prstGeom prst="roundRect">
            <a:avLst>
              <a:gd name="adj" fmla="val 50000"/>
            </a:avLst>
          </a:prstGeom>
          <a:solidFill>
            <a:schemeClr val="lt2">
              <a:alpha val="4745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Text 1">
  <p:cSld name="CUSTOM_4">
    <p:spTree>
      <p:nvGrpSpPr>
        <p:cNvPr id="1" name="Shape 247"/>
        <p:cNvGrpSpPr/>
        <p:nvPr/>
      </p:nvGrpSpPr>
      <p:grpSpPr>
        <a:xfrm>
          <a:off x="0" y="0"/>
          <a:ext cx="0" cy="0"/>
          <a:chOff x="0" y="0"/>
          <a:chExt cx="0" cy="0"/>
        </a:xfrm>
      </p:grpSpPr>
      <p:grpSp>
        <p:nvGrpSpPr>
          <p:cNvPr id="248" name="Google Shape;248;p47"/>
          <p:cNvGrpSpPr/>
          <p:nvPr/>
        </p:nvGrpSpPr>
        <p:grpSpPr>
          <a:xfrm>
            <a:off x="-1700" y="329"/>
            <a:ext cx="9147400" cy="5142843"/>
            <a:chOff x="238125" y="854700"/>
            <a:chExt cx="7142500" cy="4015650"/>
          </a:xfrm>
        </p:grpSpPr>
        <p:sp>
          <p:nvSpPr>
            <p:cNvPr id="249" name="Google Shape;249;p47"/>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47"/>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47"/>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47"/>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47"/>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47"/>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47"/>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47"/>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47"/>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47"/>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47"/>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47"/>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47"/>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47"/>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47"/>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47"/>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47"/>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47"/>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47"/>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47"/>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47"/>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47"/>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1" name="Google Shape;271;p47"/>
          <p:cNvSpPr txBox="1">
            <a:spLocks noGrp="1"/>
          </p:cNvSpPr>
          <p:nvPr>
            <p:ph type="title"/>
          </p:nvPr>
        </p:nvSpPr>
        <p:spPr>
          <a:xfrm>
            <a:off x="5314275" y="982000"/>
            <a:ext cx="3109500" cy="13386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2" name="Google Shape;272;p47"/>
          <p:cNvSpPr txBox="1">
            <a:spLocks noGrp="1"/>
          </p:cNvSpPr>
          <p:nvPr>
            <p:ph type="subTitle" idx="1"/>
          </p:nvPr>
        </p:nvSpPr>
        <p:spPr>
          <a:xfrm>
            <a:off x="6241125" y="2642075"/>
            <a:ext cx="2182800" cy="14367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73"/>
        <p:cNvGrpSpPr/>
        <p:nvPr/>
      </p:nvGrpSpPr>
      <p:grpSpPr>
        <a:xfrm>
          <a:off x="0" y="0"/>
          <a:ext cx="0" cy="0"/>
          <a:chOff x="0" y="0"/>
          <a:chExt cx="0" cy="0"/>
        </a:xfrm>
      </p:grpSpPr>
      <p:grpSp>
        <p:nvGrpSpPr>
          <p:cNvPr id="274" name="Google Shape;274;p48"/>
          <p:cNvGrpSpPr/>
          <p:nvPr/>
        </p:nvGrpSpPr>
        <p:grpSpPr>
          <a:xfrm>
            <a:off x="-1700" y="329"/>
            <a:ext cx="9147400" cy="5142843"/>
            <a:chOff x="238125" y="854700"/>
            <a:chExt cx="7142500" cy="4015650"/>
          </a:xfrm>
        </p:grpSpPr>
        <p:sp>
          <p:nvSpPr>
            <p:cNvPr id="275" name="Google Shape;275;p48"/>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48"/>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48"/>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48"/>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48"/>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48"/>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48"/>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48"/>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48"/>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48"/>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48"/>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48"/>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48"/>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48"/>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48"/>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48"/>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48"/>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48"/>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48"/>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294" name="Google Shape;294;p48"/>
          <p:cNvCxnSpPr/>
          <p:nvPr/>
        </p:nvCxnSpPr>
        <p:spPr>
          <a:xfrm>
            <a:off x="-62550" y="540000"/>
            <a:ext cx="9269100" cy="0"/>
          </a:xfrm>
          <a:prstGeom prst="straightConnector1">
            <a:avLst/>
          </a:prstGeom>
          <a:noFill/>
          <a:ln w="9525" cap="flat" cmpd="sng">
            <a:solidFill>
              <a:srgbClr val="6D9EEB"/>
            </a:solidFill>
            <a:prstDash val="solid"/>
            <a:round/>
            <a:headEnd type="none" w="sm" len="sm"/>
            <a:tailEnd type="none" w="sm" len="sm"/>
          </a:ln>
        </p:spPr>
      </p:cxnSp>
      <p:sp>
        <p:nvSpPr>
          <p:cNvPr id="295" name="Google Shape;295;p48"/>
          <p:cNvSpPr/>
          <p:nvPr/>
        </p:nvSpPr>
        <p:spPr>
          <a:xfrm>
            <a:off x="-14550" y="5010825"/>
            <a:ext cx="9160200" cy="156300"/>
          </a:xfrm>
          <a:prstGeom prst="rect">
            <a:avLst/>
          </a:pr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48"/>
          <p:cNvSpPr txBox="1">
            <a:spLocks noGrp="1"/>
          </p:cNvSpPr>
          <p:nvPr>
            <p:ph type="title"/>
          </p:nvPr>
        </p:nvSpPr>
        <p:spPr>
          <a:xfrm>
            <a:off x="720000" y="1484450"/>
            <a:ext cx="3519300" cy="1679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4800"/>
              <a:buNone/>
              <a:defRPr sz="55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97" name="Google Shape;297;p48"/>
          <p:cNvSpPr txBox="1">
            <a:spLocks noGrp="1"/>
          </p:cNvSpPr>
          <p:nvPr>
            <p:ph type="subTitle" idx="1"/>
          </p:nvPr>
        </p:nvSpPr>
        <p:spPr>
          <a:xfrm rot="684086">
            <a:off x="5795182" y="1704721"/>
            <a:ext cx="1878775" cy="1788169"/>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298"/>
        <p:cNvGrpSpPr/>
        <p:nvPr/>
      </p:nvGrpSpPr>
      <p:grpSpPr>
        <a:xfrm>
          <a:off x="0" y="0"/>
          <a:ext cx="0" cy="0"/>
          <a:chOff x="0" y="0"/>
          <a:chExt cx="0" cy="0"/>
        </a:xfrm>
      </p:grpSpPr>
      <p:grpSp>
        <p:nvGrpSpPr>
          <p:cNvPr id="299" name="Google Shape;299;p49"/>
          <p:cNvGrpSpPr/>
          <p:nvPr/>
        </p:nvGrpSpPr>
        <p:grpSpPr>
          <a:xfrm>
            <a:off x="-174525" y="-22399"/>
            <a:ext cx="9487164" cy="5193049"/>
            <a:chOff x="-174525" y="-22399"/>
            <a:chExt cx="9487164" cy="5193049"/>
          </a:xfrm>
        </p:grpSpPr>
        <p:sp>
          <p:nvSpPr>
            <p:cNvPr id="300" name="Google Shape;300;p49"/>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01" name="Google Shape;301;p49"/>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nvGrpSpPr>
            <p:cNvPr id="302" name="Google Shape;302;p49"/>
            <p:cNvGrpSpPr/>
            <p:nvPr/>
          </p:nvGrpSpPr>
          <p:grpSpPr>
            <a:xfrm>
              <a:off x="263005" y="845117"/>
              <a:ext cx="3790149" cy="3960313"/>
              <a:chOff x="263005" y="845117"/>
              <a:chExt cx="3790149" cy="3960313"/>
            </a:xfrm>
          </p:grpSpPr>
          <p:sp>
            <p:nvSpPr>
              <p:cNvPr id="303" name="Google Shape;303;p49"/>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49"/>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49"/>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49"/>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49"/>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49"/>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49"/>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49"/>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49"/>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49"/>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49"/>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49"/>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49"/>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49"/>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49"/>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18" name="Google Shape;318;p49"/>
            <p:cNvGrpSpPr/>
            <p:nvPr/>
          </p:nvGrpSpPr>
          <p:grpSpPr>
            <a:xfrm>
              <a:off x="5055305" y="845117"/>
              <a:ext cx="3790149" cy="3960313"/>
              <a:chOff x="263005" y="845117"/>
              <a:chExt cx="3790149" cy="3960313"/>
            </a:xfrm>
          </p:grpSpPr>
          <p:sp>
            <p:nvSpPr>
              <p:cNvPr id="319" name="Google Shape;319;p49"/>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49"/>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49"/>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49"/>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49"/>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49"/>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49"/>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49"/>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49"/>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49"/>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49"/>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49"/>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49"/>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49"/>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49"/>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334" name="Google Shape;334;p49"/>
            <p:cNvCxnSpPr/>
            <p:nvPr/>
          </p:nvCxnSpPr>
          <p:spPr>
            <a:xfrm>
              <a:off x="4625700" y="540000"/>
              <a:ext cx="4679100" cy="0"/>
            </a:xfrm>
            <a:prstGeom prst="straightConnector1">
              <a:avLst/>
            </a:prstGeom>
            <a:noFill/>
            <a:ln w="9525" cap="flat" cmpd="sng">
              <a:solidFill>
                <a:srgbClr val="6D9EEB"/>
              </a:solidFill>
              <a:prstDash val="solid"/>
              <a:round/>
              <a:headEnd type="none" w="sm" len="sm"/>
              <a:tailEnd type="none" w="sm" len="sm"/>
            </a:ln>
          </p:spPr>
        </p:cxnSp>
        <p:cxnSp>
          <p:nvCxnSpPr>
            <p:cNvPr id="335" name="Google Shape;335;p49"/>
            <p:cNvCxnSpPr/>
            <p:nvPr/>
          </p:nvCxnSpPr>
          <p:spPr>
            <a:xfrm>
              <a:off x="40493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336" name="Google Shape;336;p49"/>
            <p:cNvCxnSpPr/>
            <p:nvPr/>
          </p:nvCxnSpPr>
          <p:spPr>
            <a:xfrm>
              <a:off x="41129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337" name="Google Shape;337;p49"/>
            <p:cNvCxnSpPr/>
            <p:nvPr/>
          </p:nvCxnSpPr>
          <p:spPr>
            <a:xfrm>
              <a:off x="49917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338" name="Google Shape;338;p49"/>
            <p:cNvCxnSpPr/>
            <p:nvPr/>
          </p:nvCxnSpPr>
          <p:spPr>
            <a:xfrm>
              <a:off x="50553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339" name="Google Shape;339;p49"/>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sp>
        <p:nvSpPr>
          <p:cNvPr id="340" name="Google Shape;340;p49"/>
          <p:cNvSpPr txBox="1">
            <a:spLocks noGrp="1"/>
          </p:cNvSpPr>
          <p:nvPr>
            <p:ph type="title"/>
          </p:nvPr>
        </p:nvSpPr>
        <p:spPr>
          <a:xfrm>
            <a:off x="720000" y="540000"/>
            <a:ext cx="3368700" cy="572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341" name="Google Shape;341;p49"/>
          <p:cNvSpPr txBox="1">
            <a:spLocks noGrp="1"/>
          </p:cNvSpPr>
          <p:nvPr>
            <p:ph type="subTitle" idx="1"/>
          </p:nvPr>
        </p:nvSpPr>
        <p:spPr>
          <a:xfrm>
            <a:off x="906900" y="3292127"/>
            <a:ext cx="2506200" cy="340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342" name="Google Shape;342;p49"/>
          <p:cNvSpPr txBox="1">
            <a:spLocks noGrp="1"/>
          </p:cNvSpPr>
          <p:nvPr>
            <p:ph type="subTitle" idx="2"/>
          </p:nvPr>
        </p:nvSpPr>
        <p:spPr>
          <a:xfrm>
            <a:off x="5676900" y="3292127"/>
            <a:ext cx="2506200" cy="340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343" name="Google Shape;343;p49"/>
          <p:cNvSpPr txBox="1">
            <a:spLocks noGrp="1"/>
          </p:cNvSpPr>
          <p:nvPr>
            <p:ph type="subTitle" idx="3"/>
          </p:nvPr>
        </p:nvSpPr>
        <p:spPr>
          <a:xfrm>
            <a:off x="906900" y="1584571"/>
            <a:ext cx="2506200" cy="406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344" name="Google Shape;344;p49"/>
          <p:cNvSpPr txBox="1">
            <a:spLocks noGrp="1"/>
          </p:cNvSpPr>
          <p:nvPr>
            <p:ph type="subTitle" idx="4"/>
          </p:nvPr>
        </p:nvSpPr>
        <p:spPr>
          <a:xfrm>
            <a:off x="5676900" y="1584571"/>
            <a:ext cx="2506200" cy="406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345" name="Google Shape;345;p49"/>
          <p:cNvSpPr txBox="1">
            <a:spLocks noGrp="1"/>
          </p:cNvSpPr>
          <p:nvPr>
            <p:ph type="subTitle" idx="5"/>
          </p:nvPr>
        </p:nvSpPr>
        <p:spPr>
          <a:xfrm>
            <a:off x="906900" y="2076621"/>
            <a:ext cx="25062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346" name="Google Shape;346;p49"/>
          <p:cNvSpPr txBox="1">
            <a:spLocks noGrp="1"/>
          </p:cNvSpPr>
          <p:nvPr>
            <p:ph type="subTitle" idx="6"/>
          </p:nvPr>
        </p:nvSpPr>
        <p:spPr>
          <a:xfrm>
            <a:off x="5676900" y="2076621"/>
            <a:ext cx="25062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347" name="Google Shape;347;p49"/>
          <p:cNvSpPr txBox="1">
            <a:spLocks noGrp="1"/>
          </p:cNvSpPr>
          <p:nvPr>
            <p:ph type="subTitle" idx="7"/>
          </p:nvPr>
        </p:nvSpPr>
        <p:spPr>
          <a:xfrm>
            <a:off x="906900" y="3755202"/>
            <a:ext cx="25062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348" name="Google Shape;348;p49"/>
          <p:cNvSpPr txBox="1">
            <a:spLocks noGrp="1"/>
          </p:cNvSpPr>
          <p:nvPr>
            <p:ph type="subTitle" idx="8"/>
          </p:nvPr>
        </p:nvSpPr>
        <p:spPr>
          <a:xfrm>
            <a:off x="5676900" y="3755202"/>
            <a:ext cx="25062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9"/>
        <p:cNvGrpSpPr/>
        <p:nvPr/>
      </p:nvGrpSpPr>
      <p:grpSpPr>
        <a:xfrm>
          <a:off x="0" y="0"/>
          <a:ext cx="0" cy="0"/>
          <a:chOff x="0" y="0"/>
          <a:chExt cx="0" cy="0"/>
        </a:xfrm>
      </p:grpSpPr>
      <p:grpSp>
        <p:nvGrpSpPr>
          <p:cNvPr id="350" name="Google Shape;350;p50"/>
          <p:cNvGrpSpPr/>
          <p:nvPr/>
        </p:nvGrpSpPr>
        <p:grpSpPr>
          <a:xfrm>
            <a:off x="-174525" y="-22399"/>
            <a:ext cx="9487164" cy="5193049"/>
            <a:chOff x="-174525" y="-22399"/>
            <a:chExt cx="9487164" cy="5193049"/>
          </a:xfrm>
        </p:grpSpPr>
        <p:sp>
          <p:nvSpPr>
            <p:cNvPr id="351" name="Google Shape;351;p50"/>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52" name="Google Shape;352;p50"/>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nvGrpSpPr>
            <p:cNvPr id="353" name="Google Shape;353;p50"/>
            <p:cNvGrpSpPr/>
            <p:nvPr/>
          </p:nvGrpSpPr>
          <p:grpSpPr>
            <a:xfrm>
              <a:off x="263005" y="845117"/>
              <a:ext cx="3790149" cy="3960313"/>
              <a:chOff x="263005" y="845117"/>
              <a:chExt cx="3790149" cy="3960313"/>
            </a:xfrm>
          </p:grpSpPr>
          <p:sp>
            <p:nvSpPr>
              <p:cNvPr id="354" name="Google Shape;354;p50"/>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50"/>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50"/>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50"/>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50"/>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50"/>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50"/>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50"/>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50"/>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50"/>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50"/>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50"/>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50"/>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50"/>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50"/>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69" name="Google Shape;369;p50"/>
            <p:cNvGrpSpPr/>
            <p:nvPr/>
          </p:nvGrpSpPr>
          <p:grpSpPr>
            <a:xfrm>
              <a:off x="5055305" y="845117"/>
              <a:ext cx="3790149" cy="3960313"/>
              <a:chOff x="263005" y="845117"/>
              <a:chExt cx="3790149" cy="3960313"/>
            </a:xfrm>
          </p:grpSpPr>
          <p:sp>
            <p:nvSpPr>
              <p:cNvPr id="370" name="Google Shape;370;p50"/>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50"/>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50"/>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50"/>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50"/>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50"/>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50"/>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50"/>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50"/>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50"/>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50"/>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50"/>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50"/>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50"/>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50"/>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385" name="Google Shape;385;p50"/>
            <p:cNvCxnSpPr/>
            <p:nvPr/>
          </p:nvCxnSpPr>
          <p:spPr>
            <a:xfrm>
              <a:off x="4625700" y="540000"/>
              <a:ext cx="4679100" cy="0"/>
            </a:xfrm>
            <a:prstGeom prst="straightConnector1">
              <a:avLst/>
            </a:prstGeom>
            <a:noFill/>
            <a:ln w="9525" cap="flat" cmpd="sng">
              <a:solidFill>
                <a:srgbClr val="6D9EEB"/>
              </a:solidFill>
              <a:prstDash val="solid"/>
              <a:round/>
              <a:headEnd type="none" w="sm" len="sm"/>
              <a:tailEnd type="none" w="sm" len="sm"/>
            </a:ln>
          </p:spPr>
        </p:cxnSp>
        <p:cxnSp>
          <p:nvCxnSpPr>
            <p:cNvPr id="386" name="Google Shape;386;p50"/>
            <p:cNvCxnSpPr/>
            <p:nvPr/>
          </p:nvCxnSpPr>
          <p:spPr>
            <a:xfrm>
              <a:off x="40493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387" name="Google Shape;387;p50"/>
            <p:cNvCxnSpPr/>
            <p:nvPr/>
          </p:nvCxnSpPr>
          <p:spPr>
            <a:xfrm>
              <a:off x="41129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388" name="Google Shape;388;p50"/>
            <p:cNvCxnSpPr/>
            <p:nvPr/>
          </p:nvCxnSpPr>
          <p:spPr>
            <a:xfrm>
              <a:off x="49917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389" name="Google Shape;389;p50"/>
            <p:cNvCxnSpPr/>
            <p:nvPr/>
          </p:nvCxnSpPr>
          <p:spPr>
            <a:xfrm>
              <a:off x="50553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390" name="Google Shape;390;p50"/>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sp>
        <p:nvSpPr>
          <p:cNvPr id="391" name="Google Shape;391;p50"/>
          <p:cNvSpPr txBox="1">
            <a:spLocks noGrp="1"/>
          </p:cNvSpPr>
          <p:nvPr>
            <p:ph type="title"/>
          </p:nvPr>
        </p:nvSpPr>
        <p:spPr>
          <a:xfrm>
            <a:off x="720000" y="540000"/>
            <a:ext cx="3378600" cy="1017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92" name="Google Shape;392;p50"/>
          <p:cNvSpPr txBox="1">
            <a:spLocks noGrp="1"/>
          </p:cNvSpPr>
          <p:nvPr>
            <p:ph type="body" idx="1"/>
          </p:nvPr>
        </p:nvSpPr>
        <p:spPr>
          <a:xfrm>
            <a:off x="470700" y="3119125"/>
            <a:ext cx="3378600" cy="1285800"/>
          </a:xfrm>
          <a:prstGeom prst="rect">
            <a:avLst/>
          </a:prstGeom>
          <a:noFill/>
          <a:ln>
            <a:noFill/>
          </a:ln>
        </p:spPr>
        <p:txBody>
          <a:bodyPr spcFirstLastPara="1" wrap="square" lIns="91425" tIns="91425" rIns="91425" bIns="91425" anchor="t" anchorCtr="0">
            <a:noAutofit/>
          </a:bodyPr>
          <a:lstStyle>
            <a:lvl1pPr marL="457200" lvl="0" indent="-317500" algn="ctr">
              <a:lnSpc>
                <a:spcPct val="115000"/>
              </a:lnSpc>
              <a:spcBef>
                <a:spcPts val="0"/>
              </a:spcBef>
              <a:spcAft>
                <a:spcPts val="0"/>
              </a:spcAft>
              <a:buSzPts val="1400"/>
              <a:buChar char="●"/>
              <a:defRPr/>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93" name="Google Shape;393;p50"/>
          <p:cNvSpPr txBox="1">
            <a:spLocks noGrp="1"/>
          </p:cNvSpPr>
          <p:nvPr>
            <p:ph type="body" idx="2"/>
          </p:nvPr>
        </p:nvSpPr>
        <p:spPr>
          <a:xfrm>
            <a:off x="5368500" y="3105175"/>
            <a:ext cx="3177000" cy="1285800"/>
          </a:xfrm>
          <a:prstGeom prst="rect">
            <a:avLst/>
          </a:prstGeom>
          <a:noFill/>
          <a:ln>
            <a:noFill/>
          </a:ln>
        </p:spPr>
        <p:txBody>
          <a:bodyPr spcFirstLastPara="1" wrap="square" lIns="91425" tIns="91425" rIns="91425" bIns="91425" anchor="t" anchorCtr="0">
            <a:noAutofit/>
          </a:bodyPr>
          <a:lstStyle>
            <a:lvl1pPr marL="457200" lvl="0" indent="-317500" algn="ctr">
              <a:lnSpc>
                <a:spcPct val="115000"/>
              </a:lnSpc>
              <a:spcBef>
                <a:spcPts val="0"/>
              </a:spcBef>
              <a:spcAft>
                <a:spcPts val="0"/>
              </a:spcAft>
              <a:buSzPts val="1400"/>
              <a:buChar char="●"/>
              <a:defRPr/>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94" name="Google Shape;394;p50"/>
          <p:cNvSpPr txBox="1">
            <a:spLocks noGrp="1"/>
          </p:cNvSpPr>
          <p:nvPr>
            <p:ph type="subTitle" idx="3"/>
          </p:nvPr>
        </p:nvSpPr>
        <p:spPr>
          <a:xfrm>
            <a:off x="906900" y="2586400"/>
            <a:ext cx="2506200" cy="406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395" name="Google Shape;395;p50"/>
          <p:cNvSpPr txBox="1">
            <a:spLocks noGrp="1"/>
          </p:cNvSpPr>
          <p:nvPr>
            <p:ph type="subTitle" idx="4"/>
          </p:nvPr>
        </p:nvSpPr>
        <p:spPr>
          <a:xfrm>
            <a:off x="5703900" y="2572450"/>
            <a:ext cx="2506200" cy="406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Three Columns">
  <p:cSld name="CUSTOM_3">
    <p:spTree>
      <p:nvGrpSpPr>
        <p:cNvPr id="1" name="Shape 396"/>
        <p:cNvGrpSpPr/>
        <p:nvPr/>
      </p:nvGrpSpPr>
      <p:grpSpPr>
        <a:xfrm>
          <a:off x="0" y="0"/>
          <a:ext cx="0" cy="0"/>
          <a:chOff x="0" y="0"/>
          <a:chExt cx="0" cy="0"/>
        </a:xfrm>
      </p:grpSpPr>
      <p:grpSp>
        <p:nvGrpSpPr>
          <p:cNvPr id="397" name="Google Shape;397;p51"/>
          <p:cNvGrpSpPr/>
          <p:nvPr/>
        </p:nvGrpSpPr>
        <p:grpSpPr>
          <a:xfrm>
            <a:off x="-174525" y="-22399"/>
            <a:ext cx="9487164" cy="5193049"/>
            <a:chOff x="-174525" y="-22399"/>
            <a:chExt cx="9487164" cy="5193049"/>
          </a:xfrm>
        </p:grpSpPr>
        <p:sp>
          <p:nvSpPr>
            <p:cNvPr id="398" name="Google Shape;398;p51"/>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99" name="Google Shape;399;p51"/>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nvGrpSpPr>
            <p:cNvPr id="400" name="Google Shape;400;p51"/>
            <p:cNvGrpSpPr/>
            <p:nvPr/>
          </p:nvGrpSpPr>
          <p:grpSpPr>
            <a:xfrm>
              <a:off x="263005" y="845117"/>
              <a:ext cx="3790149" cy="3960313"/>
              <a:chOff x="263005" y="845117"/>
              <a:chExt cx="3790149" cy="3960313"/>
            </a:xfrm>
          </p:grpSpPr>
          <p:sp>
            <p:nvSpPr>
              <p:cNvPr id="401" name="Google Shape;401;p51"/>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51"/>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51"/>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51"/>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51"/>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51"/>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51"/>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51"/>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51"/>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51"/>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51"/>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51"/>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51"/>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51"/>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51"/>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16" name="Google Shape;416;p51"/>
            <p:cNvGrpSpPr/>
            <p:nvPr/>
          </p:nvGrpSpPr>
          <p:grpSpPr>
            <a:xfrm>
              <a:off x="5055305" y="845117"/>
              <a:ext cx="3790149" cy="3960313"/>
              <a:chOff x="263005" y="845117"/>
              <a:chExt cx="3790149" cy="3960313"/>
            </a:xfrm>
          </p:grpSpPr>
          <p:sp>
            <p:nvSpPr>
              <p:cNvPr id="417" name="Google Shape;417;p51"/>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51"/>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51"/>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51"/>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51"/>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51"/>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51"/>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51"/>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51"/>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51"/>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51"/>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51"/>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51"/>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51"/>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51"/>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432" name="Google Shape;432;p51"/>
            <p:cNvCxnSpPr/>
            <p:nvPr/>
          </p:nvCxnSpPr>
          <p:spPr>
            <a:xfrm>
              <a:off x="4625700" y="540000"/>
              <a:ext cx="4679100" cy="0"/>
            </a:xfrm>
            <a:prstGeom prst="straightConnector1">
              <a:avLst/>
            </a:prstGeom>
            <a:noFill/>
            <a:ln w="9525" cap="flat" cmpd="sng">
              <a:solidFill>
                <a:srgbClr val="6D9EEB"/>
              </a:solidFill>
              <a:prstDash val="solid"/>
              <a:round/>
              <a:headEnd type="none" w="sm" len="sm"/>
              <a:tailEnd type="none" w="sm" len="sm"/>
            </a:ln>
          </p:spPr>
        </p:cxnSp>
        <p:cxnSp>
          <p:nvCxnSpPr>
            <p:cNvPr id="433" name="Google Shape;433;p51"/>
            <p:cNvCxnSpPr/>
            <p:nvPr/>
          </p:nvCxnSpPr>
          <p:spPr>
            <a:xfrm>
              <a:off x="40493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434" name="Google Shape;434;p51"/>
            <p:cNvCxnSpPr/>
            <p:nvPr/>
          </p:nvCxnSpPr>
          <p:spPr>
            <a:xfrm>
              <a:off x="41129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435" name="Google Shape;435;p51"/>
            <p:cNvCxnSpPr/>
            <p:nvPr/>
          </p:nvCxnSpPr>
          <p:spPr>
            <a:xfrm>
              <a:off x="49917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436" name="Google Shape;436;p51"/>
            <p:cNvCxnSpPr/>
            <p:nvPr/>
          </p:nvCxnSpPr>
          <p:spPr>
            <a:xfrm>
              <a:off x="50553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437" name="Google Shape;437;p51"/>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sp>
        <p:nvSpPr>
          <p:cNvPr id="438" name="Google Shape;438;p51"/>
          <p:cNvSpPr txBox="1">
            <a:spLocks noGrp="1"/>
          </p:cNvSpPr>
          <p:nvPr>
            <p:ph type="title"/>
          </p:nvPr>
        </p:nvSpPr>
        <p:spPr>
          <a:xfrm>
            <a:off x="720000" y="540000"/>
            <a:ext cx="3087300" cy="14592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39" name="Google Shape;439;p51"/>
          <p:cNvSpPr txBox="1">
            <a:spLocks noGrp="1"/>
          </p:cNvSpPr>
          <p:nvPr>
            <p:ph type="subTitle" idx="1"/>
          </p:nvPr>
        </p:nvSpPr>
        <p:spPr>
          <a:xfrm>
            <a:off x="5703898" y="867200"/>
            <a:ext cx="1041600" cy="406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440" name="Google Shape;440;p51"/>
          <p:cNvSpPr txBox="1">
            <a:spLocks noGrp="1"/>
          </p:cNvSpPr>
          <p:nvPr>
            <p:ph type="subTitle" idx="2"/>
          </p:nvPr>
        </p:nvSpPr>
        <p:spPr>
          <a:xfrm>
            <a:off x="5703898" y="2856550"/>
            <a:ext cx="1041600" cy="406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441" name="Google Shape;441;p51"/>
          <p:cNvSpPr txBox="1">
            <a:spLocks noGrp="1"/>
          </p:cNvSpPr>
          <p:nvPr>
            <p:ph type="subTitle" idx="3"/>
          </p:nvPr>
        </p:nvSpPr>
        <p:spPr>
          <a:xfrm>
            <a:off x="906900" y="2856550"/>
            <a:ext cx="1041600" cy="406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442" name="Google Shape;442;p51"/>
          <p:cNvSpPr txBox="1">
            <a:spLocks noGrp="1"/>
          </p:cNvSpPr>
          <p:nvPr>
            <p:ph type="subTitle" idx="4"/>
          </p:nvPr>
        </p:nvSpPr>
        <p:spPr>
          <a:xfrm>
            <a:off x="906900" y="3263350"/>
            <a:ext cx="2506200" cy="1134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443" name="Google Shape;443;p51"/>
          <p:cNvSpPr txBox="1">
            <a:spLocks noGrp="1"/>
          </p:cNvSpPr>
          <p:nvPr>
            <p:ph type="subTitle" idx="5"/>
          </p:nvPr>
        </p:nvSpPr>
        <p:spPr>
          <a:xfrm>
            <a:off x="5703900" y="3263350"/>
            <a:ext cx="2506200" cy="1134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444" name="Google Shape;444;p51"/>
          <p:cNvSpPr txBox="1">
            <a:spLocks noGrp="1"/>
          </p:cNvSpPr>
          <p:nvPr>
            <p:ph type="subTitle" idx="6"/>
          </p:nvPr>
        </p:nvSpPr>
        <p:spPr>
          <a:xfrm>
            <a:off x="5703900" y="1289800"/>
            <a:ext cx="2506200" cy="1134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design">
  <p:cSld name="CUSTOM_11">
    <p:spTree>
      <p:nvGrpSpPr>
        <p:cNvPr id="1" name="Shape 445"/>
        <p:cNvGrpSpPr/>
        <p:nvPr/>
      </p:nvGrpSpPr>
      <p:grpSpPr>
        <a:xfrm>
          <a:off x="0" y="0"/>
          <a:ext cx="0" cy="0"/>
          <a:chOff x="0" y="0"/>
          <a:chExt cx="0" cy="0"/>
        </a:xfrm>
      </p:grpSpPr>
      <p:sp>
        <p:nvSpPr>
          <p:cNvPr id="446" name="Google Shape;446;p52"/>
          <p:cNvSpPr txBox="1">
            <a:spLocks noGrp="1"/>
          </p:cNvSpPr>
          <p:nvPr>
            <p:ph type="title"/>
          </p:nvPr>
        </p:nvSpPr>
        <p:spPr>
          <a:xfrm>
            <a:off x="4572000" y="540000"/>
            <a:ext cx="3852000" cy="4887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4800"/>
              <a:buNone/>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grpSp>
        <p:nvGrpSpPr>
          <p:cNvPr id="447" name="Google Shape;447;p52"/>
          <p:cNvGrpSpPr/>
          <p:nvPr/>
        </p:nvGrpSpPr>
        <p:grpSpPr>
          <a:xfrm>
            <a:off x="-1700" y="329"/>
            <a:ext cx="9147400" cy="5142843"/>
            <a:chOff x="238125" y="854700"/>
            <a:chExt cx="7142500" cy="4015650"/>
          </a:xfrm>
        </p:grpSpPr>
        <p:sp>
          <p:nvSpPr>
            <p:cNvPr id="448" name="Google Shape;448;p52"/>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52"/>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52"/>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52"/>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52"/>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52"/>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52"/>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52"/>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52"/>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52"/>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52"/>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52"/>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52"/>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52"/>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52"/>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52"/>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52"/>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52"/>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52"/>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p52"/>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52"/>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52"/>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Four Columns">
  <p:cSld name="CUSTOM_6">
    <p:spTree>
      <p:nvGrpSpPr>
        <p:cNvPr id="1" name="Shape 470"/>
        <p:cNvGrpSpPr/>
        <p:nvPr/>
      </p:nvGrpSpPr>
      <p:grpSpPr>
        <a:xfrm>
          <a:off x="0" y="0"/>
          <a:ext cx="0" cy="0"/>
          <a:chOff x="0" y="0"/>
          <a:chExt cx="0" cy="0"/>
        </a:xfrm>
      </p:grpSpPr>
      <p:grpSp>
        <p:nvGrpSpPr>
          <p:cNvPr id="471" name="Google Shape;471;p53"/>
          <p:cNvGrpSpPr/>
          <p:nvPr/>
        </p:nvGrpSpPr>
        <p:grpSpPr>
          <a:xfrm>
            <a:off x="-174525" y="-22399"/>
            <a:ext cx="9487164" cy="5193049"/>
            <a:chOff x="-174525" y="-22399"/>
            <a:chExt cx="9487164" cy="5193049"/>
          </a:xfrm>
        </p:grpSpPr>
        <p:sp>
          <p:nvSpPr>
            <p:cNvPr id="472" name="Google Shape;472;p53"/>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73" name="Google Shape;473;p53"/>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nvGrpSpPr>
            <p:cNvPr id="474" name="Google Shape;474;p53"/>
            <p:cNvGrpSpPr/>
            <p:nvPr/>
          </p:nvGrpSpPr>
          <p:grpSpPr>
            <a:xfrm>
              <a:off x="263005" y="845117"/>
              <a:ext cx="3790149" cy="3960313"/>
              <a:chOff x="263005" y="845117"/>
              <a:chExt cx="3790149" cy="3960313"/>
            </a:xfrm>
          </p:grpSpPr>
          <p:sp>
            <p:nvSpPr>
              <p:cNvPr id="475" name="Google Shape;475;p53"/>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53"/>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53"/>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53"/>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53"/>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53"/>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p53"/>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53"/>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53"/>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53"/>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53"/>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53"/>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53"/>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53"/>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53"/>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90" name="Google Shape;490;p53"/>
            <p:cNvGrpSpPr/>
            <p:nvPr/>
          </p:nvGrpSpPr>
          <p:grpSpPr>
            <a:xfrm>
              <a:off x="5055305" y="845117"/>
              <a:ext cx="3790149" cy="3960313"/>
              <a:chOff x="263005" y="845117"/>
              <a:chExt cx="3790149" cy="3960313"/>
            </a:xfrm>
          </p:grpSpPr>
          <p:sp>
            <p:nvSpPr>
              <p:cNvPr id="491" name="Google Shape;491;p53"/>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53"/>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53"/>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53"/>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53"/>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53"/>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53"/>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53"/>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53"/>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53"/>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53"/>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53"/>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53"/>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53"/>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53"/>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506" name="Google Shape;506;p53"/>
            <p:cNvCxnSpPr/>
            <p:nvPr/>
          </p:nvCxnSpPr>
          <p:spPr>
            <a:xfrm>
              <a:off x="4625700" y="540000"/>
              <a:ext cx="4679100" cy="0"/>
            </a:xfrm>
            <a:prstGeom prst="straightConnector1">
              <a:avLst/>
            </a:prstGeom>
            <a:noFill/>
            <a:ln w="9525" cap="flat" cmpd="sng">
              <a:solidFill>
                <a:srgbClr val="6D9EEB"/>
              </a:solidFill>
              <a:prstDash val="solid"/>
              <a:round/>
              <a:headEnd type="none" w="sm" len="sm"/>
              <a:tailEnd type="none" w="sm" len="sm"/>
            </a:ln>
          </p:spPr>
        </p:cxnSp>
        <p:cxnSp>
          <p:nvCxnSpPr>
            <p:cNvPr id="507" name="Google Shape;507;p53"/>
            <p:cNvCxnSpPr/>
            <p:nvPr/>
          </p:nvCxnSpPr>
          <p:spPr>
            <a:xfrm>
              <a:off x="40493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508" name="Google Shape;508;p53"/>
            <p:cNvCxnSpPr/>
            <p:nvPr/>
          </p:nvCxnSpPr>
          <p:spPr>
            <a:xfrm>
              <a:off x="41129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509" name="Google Shape;509;p53"/>
            <p:cNvCxnSpPr/>
            <p:nvPr/>
          </p:nvCxnSpPr>
          <p:spPr>
            <a:xfrm>
              <a:off x="49917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510" name="Google Shape;510;p53"/>
            <p:cNvCxnSpPr/>
            <p:nvPr/>
          </p:nvCxnSpPr>
          <p:spPr>
            <a:xfrm>
              <a:off x="50553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511" name="Google Shape;511;p53"/>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sp>
        <p:nvSpPr>
          <p:cNvPr id="512" name="Google Shape;512;p53"/>
          <p:cNvSpPr txBox="1">
            <a:spLocks noGrp="1"/>
          </p:cNvSpPr>
          <p:nvPr>
            <p:ph type="subTitle" idx="1"/>
          </p:nvPr>
        </p:nvSpPr>
        <p:spPr>
          <a:xfrm>
            <a:off x="906900" y="3567725"/>
            <a:ext cx="2506200" cy="340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513" name="Google Shape;513;p53"/>
          <p:cNvSpPr txBox="1">
            <a:spLocks noGrp="1"/>
          </p:cNvSpPr>
          <p:nvPr>
            <p:ph type="subTitle" idx="2"/>
          </p:nvPr>
        </p:nvSpPr>
        <p:spPr>
          <a:xfrm>
            <a:off x="5703900" y="3567725"/>
            <a:ext cx="2506200" cy="340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514" name="Google Shape;514;p53"/>
          <p:cNvSpPr txBox="1">
            <a:spLocks noGrp="1"/>
          </p:cNvSpPr>
          <p:nvPr>
            <p:ph type="subTitle" idx="3"/>
          </p:nvPr>
        </p:nvSpPr>
        <p:spPr>
          <a:xfrm>
            <a:off x="906900" y="2028275"/>
            <a:ext cx="2506200" cy="406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515" name="Google Shape;515;p53"/>
          <p:cNvSpPr txBox="1">
            <a:spLocks noGrp="1"/>
          </p:cNvSpPr>
          <p:nvPr>
            <p:ph type="subTitle" idx="4"/>
          </p:nvPr>
        </p:nvSpPr>
        <p:spPr>
          <a:xfrm>
            <a:off x="5427475" y="1810450"/>
            <a:ext cx="2506200" cy="406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516" name="Google Shape;516;p53"/>
          <p:cNvSpPr txBox="1">
            <a:spLocks noGrp="1"/>
          </p:cNvSpPr>
          <p:nvPr>
            <p:ph type="subTitle" idx="5"/>
          </p:nvPr>
        </p:nvSpPr>
        <p:spPr>
          <a:xfrm>
            <a:off x="906900" y="2520325"/>
            <a:ext cx="25062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517" name="Google Shape;517;p53"/>
          <p:cNvSpPr txBox="1">
            <a:spLocks noGrp="1"/>
          </p:cNvSpPr>
          <p:nvPr>
            <p:ph type="subTitle" idx="6"/>
          </p:nvPr>
        </p:nvSpPr>
        <p:spPr>
          <a:xfrm>
            <a:off x="5703900" y="2520325"/>
            <a:ext cx="25062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518" name="Google Shape;518;p53"/>
          <p:cNvSpPr txBox="1">
            <a:spLocks noGrp="1"/>
          </p:cNvSpPr>
          <p:nvPr>
            <p:ph type="subTitle" idx="7"/>
          </p:nvPr>
        </p:nvSpPr>
        <p:spPr>
          <a:xfrm>
            <a:off x="906900" y="4030800"/>
            <a:ext cx="25062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519" name="Google Shape;519;p53"/>
          <p:cNvSpPr txBox="1">
            <a:spLocks noGrp="1"/>
          </p:cNvSpPr>
          <p:nvPr>
            <p:ph type="subTitle" idx="8"/>
          </p:nvPr>
        </p:nvSpPr>
        <p:spPr>
          <a:xfrm>
            <a:off x="5703900" y="4030800"/>
            <a:ext cx="25062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520" name="Google Shape;520;p53"/>
          <p:cNvSpPr txBox="1">
            <a:spLocks noGrp="1"/>
          </p:cNvSpPr>
          <p:nvPr>
            <p:ph type="title"/>
          </p:nvPr>
        </p:nvSpPr>
        <p:spPr>
          <a:xfrm>
            <a:off x="720000" y="540000"/>
            <a:ext cx="3330000" cy="996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Six Columns">
  <p:cSld name="CUSTOM_7">
    <p:spTree>
      <p:nvGrpSpPr>
        <p:cNvPr id="1" name="Shape 521"/>
        <p:cNvGrpSpPr/>
        <p:nvPr/>
      </p:nvGrpSpPr>
      <p:grpSpPr>
        <a:xfrm>
          <a:off x="0" y="0"/>
          <a:ext cx="0" cy="0"/>
          <a:chOff x="0" y="0"/>
          <a:chExt cx="0" cy="0"/>
        </a:xfrm>
      </p:grpSpPr>
      <p:grpSp>
        <p:nvGrpSpPr>
          <p:cNvPr id="522" name="Google Shape;522;p54"/>
          <p:cNvGrpSpPr/>
          <p:nvPr/>
        </p:nvGrpSpPr>
        <p:grpSpPr>
          <a:xfrm>
            <a:off x="-1700" y="329"/>
            <a:ext cx="9147400" cy="5142843"/>
            <a:chOff x="238125" y="854700"/>
            <a:chExt cx="7142500" cy="4015650"/>
          </a:xfrm>
        </p:grpSpPr>
        <p:sp>
          <p:nvSpPr>
            <p:cNvPr id="523" name="Google Shape;523;p54"/>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54"/>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54"/>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54"/>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54"/>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54"/>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54"/>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54"/>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54"/>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54"/>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54"/>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54"/>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54"/>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54"/>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54"/>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54"/>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54"/>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54"/>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54"/>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54"/>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54"/>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54"/>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45" name="Google Shape;545;p54"/>
          <p:cNvSpPr txBox="1">
            <a:spLocks noGrp="1"/>
          </p:cNvSpPr>
          <p:nvPr>
            <p:ph type="subTitle" idx="1"/>
          </p:nvPr>
        </p:nvSpPr>
        <p:spPr>
          <a:xfrm>
            <a:off x="804150" y="3222265"/>
            <a:ext cx="2506200" cy="340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Font typeface="Itim"/>
              <a:buNone/>
              <a:defRPr sz="2000" b="1">
                <a:solidFill>
                  <a:schemeClr val="dk1"/>
                </a:solidFill>
                <a:latin typeface="Itim"/>
                <a:ea typeface="Itim"/>
                <a:cs typeface="Itim"/>
                <a:sym typeface="Itim"/>
              </a:defRPr>
            </a:lvl1pPr>
            <a:lvl2pPr lvl="1" algn="ctr">
              <a:lnSpc>
                <a:spcPct val="100000"/>
              </a:lnSpc>
              <a:spcBef>
                <a:spcPts val="0"/>
              </a:spcBef>
              <a:spcAft>
                <a:spcPts val="0"/>
              </a:spcAft>
              <a:buSzPts val="1600"/>
              <a:buFont typeface="Itim"/>
              <a:buNone/>
              <a:defRPr sz="1600" b="1">
                <a:latin typeface="Itim"/>
                <a:ea typeface="Itim"/>
                <a:cs typeface="Itim"/>
                <a:sym typeface="Itim"/>
              </a:defRPr>
            </a:lvl2pPr>
            <a:lvl3pPr lvl="2" algn="ctr">
              <a:lnSpc>
                <a:spcPct val="100000"/>
              </a:lnSpc>
              <a:spcBef>
                <a:spcPts val="0"/>
              </a:spcBef>
              <a:spcAft>
                <a:spcPts val="0"/>
              </a:spcAft>
              <a:buSzPts val="1600"/>
              <a:buFont typeface="Itim"/>
              <a:buNone/>
              <a:defRPr sz="1600" b="1">
                <a:latin typeface="Itim"/>
                <a:ea typeface="Itim"/>
                <a:cs typeface="Itim"/>
                <a:sym typeface="Itim"/>
              </a:defRPr>
            </a:lvl3pPr>
            <a:lvl4pPr lvl="3" algn="ctr">
              <a:lnSpc>
                <a:spcPct val="100000"/>
              </a:lnSpc>
              <a:spcBef>
                <a:spcPts val="0"/>
              </a:spcBef>
              <a:spcAft>
                <a:spcPts val="0"/>
              </a:spcAft>
              <a:buSzPts val="1600"/>
              <a:buFont typeface="Itim"/>
              <a:buNone/>
              <a:defRPr sz="1600" b="1">
                <a:latin typeface="Itim"/>
                <a:ea typeface="Itim"/>
                <a:cs typeface="Itim"/>
                <a:sym typeface="Itim"/>
              </a:defRPr>
            </a:lvl4pPr>
            <a:lvl5pPr lvl="4" algn="ctr">
              <a:lnSpc>
                <a:spcPct val="100000"/>
              </a:lnSpc>
              <a:spcBef>
                <a:spcPts val="0"/>
              </a:spcBef>
              <a:spcAft>
                <a:spcPts val="0"/>
              </a:spcAft>
              <a:buSzPts val="1600"/>
              <a:buFont typeface="Itim"/>
              <a:buNone/>
              <a:defRPr sz="1600" b="1">
                <a:latin typeface="Itim"/>
                <a:ea typeface="Itim"/>
                <a:cs typeface="Itim"/>
                <a:sym typeface="Itim"/>
              </a:defRPr>
            </a:lvl5pPr>
            <a:lvl6pPr lvl="5" algn="ctr">
              <a:lnSpc>
                <a:spcPct val="100000"/>
              </a:lnSpc>
              <a:spcBef>
                <a:spcPts val="0"/>
              </a:spcBef>
              <a:spcAft>
                <a:spcPts val="0"/>
              </a:spcAft>
              <a:buSzPts val="1600"/>
              <a:buFont typeface="Itim"/>
              <a:buNone/>
              <a:defRPr sz="1600" b="1">
                <a:latin typeface="Itim"/>
                <a:ea typeface="Itim"/>
                <a:cs typeface="Itim"/>
                <a:sym typeface="Itim"/>
              </a:defRPr>
            </a:lvl6pPr>
            <a:lvl7pPr lvl="6" algn="ctr">
              <a:lnSpc>
                <a:spcPct val="100000"/>
              </a:lnSpc>
              <a:spcBef>
                <a:spcPts val="0"/>
              </a:spcBef>
              <a:spcAft>
                <a:spcPts val="0"/>
              </a:spcAft>
              <a:buSzPts val="1600"/>
              <a:buFont typeface="Itim"/>
              <a:buNone/>
              <a:defRPr sz="1600" b="1">
                <a:latin typeface="Itim"/>
                <a:ea typeface="Itim"/>
                <a:cs typeface="Itim"/>
                <a:sym typeface="Itim"/>
              </a:defRPr>
            </a:lvl7pPr>
            <a:lvl8pPr lvl="7" algn="ctr">
              <a:lnSpc>
                <a:spcPct val="100000"/>
              </a:lnSpc>
              <a:spcBef>
                <a:spcPts val="0"/>
              </a:spcBef>
              <a:spcAft>
                <a:spcPts val="0"/>
              </a:spcAft>
              <a:buSzPts val="1600"/>
              <a:buFont typeface="Itim"/>
              <a:buNone/>
              <a:defRPr sz="1600" b="1">
                <a:latin typeface="Itim"/>
                <a:ea typeface="Itim"/>
                <a:cs typeface="Itim"/>
                <a:sym typeface="Itim"/>
              </a:defRPr>
            </a:lvl8pPr>
            <a:lvl9pPr lvl="8" algn="ctr">
              <a:lnSpc>
                <a:spcPct val="100000"/>
              </a:lnSpc>
              <a:spcBef>
                <a:spcPts val="0"/>
              </a:spcBef>
              <a:spcAft>
                <a:spcPts val="0"/>
              </a:spcAft>
              <a:buSzPts val="1600"/>
              <a:buFont typeface="Itim"/>
              <a:buNone/>
              <a:defRPr sz="1600" b="1">
                <a:latin typeface="Itim"/>
                <a:ea typeface="Itim"/>
                <a:cs typeface="Itim"/>
                <a:sym typeface="Itim"/>
              </a:defRPr>
            </a:lvl9pPr>
          </a:lstStyle>
          <a:p>
            <a:endParaRPr/>
          </a:p>
        </p:txBody>
      </p:sp>
      <p:sp>
        <p:nvSpPr>
          <p:cNvPr id="546" name="Google Shape;546;p54"/>
          <p:cNvSpPr txBox="1">
            <a:spLocks noGrp="1"/>
          </p:cNvSpPr>
          <p:nvPr>
            <p:ph type="subTitle" idx="2"/>
          </p:nvPr>
        </p:nvSpPr>
        <p:spPr>
          <a:xfrm>
            <a:off x="5833650" y="3222265"/>
            <a:ext cx="2506200" cy="340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Font typeface="Itim"/>
              <a:buNone/>
              <a:defRPr sz="2000" b="1">
                <a:solidFill>
                  <a:schemeClr val="dk1"/>
                </a:solidFill>
                <a:latin typeface="Itim"/>
                <a:ea typeface="Itim"/>
                <a:cs typeface="Itim"/>
                <a:sym typeface="Itim"/>
              </a:defRPr>
            </a:lvl1pPr>
            <a:lvl2pPr lvl="1" algn="ctr">
              <a:lnSpc>
                <a:spcPct val="100000"/>
              </a:lnSpc>
              <a:spcBef>
                <a:spcPts val="0"/>
              </a:spcBef>
              <a:spcAft>
                <a:spcPts val="0"/>
              </a:spcAft>
              <a:buSzPts val="1600"/>
              <a:buFont typeface="Itim"/>
              <a:buNone/>
              <a:defRPr sz="1600" b="1">
                <a:latin typeface="Itim"/>
                <a:ea typeface="Itim"/>
                <a:cs typeface="Itim"/>
                <a:sym typeface="Itim"/>
              </a:defRPr>
            </a:lvl2pPr>
            <a:lvl3pPr lvl="2" algn="ctr">
              <a:lnSpc>
                <a:spcPct val="100000"/>
              </a:lnSpc>
              <a:spcBef>
                <a:spcPts val="0"/>
              </a:spcBef>
              <a:spcAft>
                <a:spcPts val="0"/>
              </a:spcAft>
              <a:buSzPts val="1600"/>
              <a:buFont typeface="Itim"/>
              <a:buNone/>
              <a:defRPr sz="1600" b="1">
                <a:latin typeface="Itim"/>
                <a:ea typeface="Itim"/>
                <a:cs typeface="Itim"/>
                <a:sym typeface="Itim"/>
              </a:defRPr>
            </a:lvl3pPr>
            <a:lvl4pPr lvl="3" algn="ctr">
              <a:lnSpc>
                <a:spcPct val="100000"/>
              </a:lnSpc>
              <a:spcBef>
                <a:spcPts val="0"/>
              </a:spcBef>
              <a:spcAft>
                <a:spcPts val="0"/>
              </a:spcAft>
              <a:buSzPts val="1600"/>
              <a:buFont typeface="Itim"/>
              <a:buNone/>
              <a:defRPr sz="1600" b="1">
                <a:latin typeface="Itim"/>
                <a:ea typeface="Itim"/>
                <a:cs typeface="Itim"/>
                <a:sym typeface="Itim"/>
              </a:defRPr>
            </a:lvl4pPr>
            <a:lvl5pPr lvl="4" algn="ctr">
              <a:lnSpc>
                <a:spcPct val="100000"/>
              </a:lnSpc>
              <a:spcBef>
                <a:spcPts val="0"/>
              </a:spcBef>
              <a:spcAft>
                <a:spcPts val="0"/>
              </a:spcAft>
              <a:buSzPts val="1600"/>
              <a:buFont typeface="Itim"/>
              <a:buNone/>
              <a:defRPr sz="1600" b="1">
                <a:latin typeface="Itim"/>
                <a:ea typeface="Itim"/>
                <a:cs typeface="Itim"/>
                <a:sym typeface="Itim"/>
              </a:defRPr>
            </a:lvl5pPr>
            <a:lvl6pPr lvl="5" algn="ctr">
              <a:lnSpc>
                <a:spcPct val="100000"/>
              </a:lnSpc>
              <a:spcBef>
                <a:spcPts val="0"/>
              </a:spcBef>
              <a:spcAft>
                <a:spcPts val="0"/>
              </a:spcAft>
              <a:buSzPts val="1600"/>
              <a:buFont typeface="Itim"/>
              <a:buNone/>
              <a:defRPr sz="1600" b="1">
                <a:latin typeface="Itim"/>
                <a:ea typeface="Itim"/>
                <a:cs typeface="Itim"/>
                <a:sym typeface="Itim"/>
              </a:defRPr>
            </a:lvl6pPr>
            <a:lvl7pPr lvl="6" algn="ctr">
              <a:lnSpc>
                <a:spcPct val="100000"/>
              </a:lnSpc>
              <a:spcBef>
                <a:spcPts val="0"/>
              </a:spcBef>
              <a:spcAft>
                <a:spcPts val="0"/>
              </a:spcAft>
              <a:buSzPts val="1600"/>
              <a:buFont typeface="Itim"/>
              <a:buNone/>
              <a:defRPr sz="1600" b="1">
                <a:latin typeface="Itim"/>
                <a:ea typeface="Itim"/>
                <a:cs typeface="Itim"/>
                <a:sym typeface="Itim"/>
              </a:defRPr>
            </a:lvl7pPr>
            <a:lvl8pPr lvl="7" algn="ctr">
              <a:lnSpc>
                <a:spcPct val="100000"/>
              </a:lnSpc>
              <a:spcBef>
                <a:spcPts val="0"/>
              </a:spcBef>
              <a:spcAft>
                <a:spcPts val="0"/>
              </a:spcAft>
              <a:buSzPts val="1600"/>
              <a:buFont typeface="Itim"/>
              <a:buNone/>
              <a:defRPr sz="1600" b="1">
                <a:latin typeface="Itim"/>
                <a:ea typeface="Itim"/>
                <a:cs typeface="Itim"/>
                <a:sym typeface="Itim"/>
              </a:defRPr>
            </a:lvl8pPr>
            <a:lvl9pPr lvl="8" algn="ctr">
              <a:lnSpc>
                <a:spcPct val="100000"/>
              </a:lnSpc>
              <a:spcBef>
                <a:spcPts val="0"/>
              </a:spcBef>
              <a:spcAft>
                <a:spcPts val="0"/>
              </a:spcAft>
              <a:buSzPts val="1600"/>
              <a:buFont typeface="Itim"/>
              <a:buNone/>
              <a:defRPr sz="1600" b="1">
                <a:latin typeface="Itim"/>
                <a:ea typeface="Itim"/>
                <a:cs typeface="Itim"/>
                <a:sym typeface="Itim"/>
              </a:defRPr>
            </a:lvl9pPr>
          </a:lstStyle>
          <a:p>
            <a:endParaRPr/>
          </a:p>
        </p:txBody>
      </p:sp>
      <p:sp>
        <p:nvSpPr>
          <p:cNvPr id="547" name="Google Shape;547;p54"/>
          <p:cNvSpPr txBox="1">
            <a:spLocks noGrp="1"/>
          </p:cNvSpPr>
          <p:nvPr>
            <p:ph type="subTitle" idx="3"/>
          </p:nvPr>
        </p:nvSpPr>
        <p:spPr>
          <a:xfrm>
            <a:off x="804150" y="1682815"/>
            <a:ext cx="2506200" cy="406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Font typeface="Itim"/>
              <a:buNone/>
              <a:defRPr sz="2000" b="1">
                <a:solidFill>
                  <a:schemeClr val="dk1"/>
                </a:solidFill>
                <a:latin typeface="Itim"/>
                <a:ea typeface="Itim"/>
                <a:cs typeface="Itim"/>
                <a:sym typeface="Itim"/>
              </a:defRPr>
            </a:lvl1pPr>
            <a:lvl2pPr lvl="1" algn="ctr">
              <a:lnSpc>
                <a:spcPct val="100000"/>
              </a:lnSpc>
              <a:spcBef>
                <a:spcPts val="0"/>
              </a:spcBef>
              <a:spcAft>
                <a:spcPts val="0"/>
              </a:spcAft>
              <a:buSzPts val="1600"/>
              <a:buFont typeface="Itim"/>
              <a:buNone/>
              <a:defRPr sz="1600" b="1">
                <a:latin typeface="Itim"/>
                <a:ea typeface="Itim"/>
                <a:cs typeface="Itim"/>
                <a:sym typeface="Itim"/>
              </a:defRPr>
            </a:lvl2pPr>
            <a:lvl3pPr lvl="2" algn="ctr">
              <a:lnSpc>
                <a:spcPct val="100000"/>
              </a:lnSpc>
              <a:spcBef>
                <a:spcPts val="0"/>
              </a:spcBef>
              <a:spcAft>
                <a:spcPts val="0"/>
              </a:spcAft>
              <a:buSzPts val="1600"/>
              <a:buFont typeface="Itim"/>
              <a:buNone/>
              <a:defRPr sz="1600" b="1">
                <a:latin typeface="Itim"/>
                <a:ea typeface="Itim"/>
                <a:cs typeface="Itim"/>
                <a:sym typeface="Itim"/>
              </a:defRPr>
            </a:lvl3pPr>
            <a:lvl4pPr lvl="3" algn="ctr">
              <a:lnSpc>
                <a:spcPct val="100000"/>
              </a:lnSpc>
              <a:spcBef>
                <a:spcPts val="0"/>
              </a:spcBef>
              <a:spcAft>
                <a:spcPts val="0"/>
              </a:spcAft>
              <a:buSzPts val="1600"/>
              <a:buFont typeface="Itim"/>
              <a:buNone/>
              <a:defRPr sz="1600" b="1">
                <a:latin typeface="Itim"/>
                <a:ea typeface="Itim"/>
                <a:cs typeface="Itim"/>
                <a:sym typeface="Itim"/>
              </a:defRPr>
            </a:lvl4pPr>
            <a:lvl5pPr lvl="4" algn="ctr">
              <a:lnSpc>
                <a:spcPct val="100000"/>
              </a:lnSpc>
              <a:spcBef>
                <a:spcPts val="0"/>
              </a:spcBef>
              <a:spcAft>
                <a:spcPts val="0"/>
              </a:spcAft>
              <a:buSzPts val="1600"/>
              <a:buFont typeface="Itim"/>
              <a:buNone/>
              <a:defRPr sz="1600" b="1">
                <a:latin typeface="Itim"/>
                <a:ea typeface="Itim"/>
                <a:cs typeface="Itim"/>
                <a:sym typeface="Itim"/>
              </a:defRPr>
            </a:lvl5pPr>
            <a:lvl6pPr lvl="5" algn="ctr">
              <a:lnSpc>
                <a:spcPct val="100000"/>
              </a:lnSpc>
              <a:spcBef>
                <a:spcPts val="0"/>
              </a:spcBef>
              <a:spcAft>
                <a:spcPts val="0"/>
              </a:spcAft>
              <a:buSzPts val="1600"/>
              <a:buFont typeface="Itim"/>
              <a:buNone/>
              <a:defRPr sz="1600" b="1">
                <a:latin typeface="Itim"/>
                <a:ea typeface="Itim"/>
                <a:cs typeface="Itim"/>
                <a:sym typeface="Itim"/>
              </a:defRPr>
            </a:lvl6pPr>
            <a:lvl7pPr lvl="6" algn="ctr">
              <a:lnSpc>
                <a:spcPct val="100000"/>
              </a:lnSpc>
              <a:spcBef>
                <a:spcPts val="0"/>
              </a:spcBef>
              <a:spcAft>
                <a:spcPts val="0"/>
              </a:spcAft>
              <a:buSzPts val="1600"/>
              <a:buFont typeface="Itim"/>
              <a:buNone/>
              <a:defRPr sz="1600" b="1">
                <a:latin typeface="Itim"/>
                <a:ea typeface="Itim"/>
                <a:cs typeface="Itim"/>
                <a:sym typeface="Itim"/>
              </a:defRPr>
            </a:lvl7pPr>
            <a:lvl8pPr lvl="7" algn="ctr">
              <a:lnSpc>
                <a:spcPct val="100000"/>
              </a:lnSpc>
              <a:spcBef>
                <a:spcPts val="0"/>
              </a:spcBef>
              <a:spcAft>
                <a:spcPts val="0"/>
              </a:spcAft>
              <a:buSzPts val="1600"/>
              <a:buFont typeface="Itim"/>
              <a:buNone/>
              <a:defRPr sz="1600" b="1">
                <a:latin typeface="Itim"/>
                <a:ea typeface="Itim"/>
                <a:cs typeface="Itim"/>
                <a:sym typeface="Itim"/>
              </a:defRPr>
            </a:lvl8pPr>
            <a:lvl9pPr lvl="8" algn="ctr">
              <a:lnSpc>
                <a:spcPct val="100000"/>
              </a:lnSpc>
              <a:spcBef>
                <a:spcPts val="0"/>
              </a:spcBef>
              <a:spcAft>
                <a:spcPts val="0"/>
              </a:spcAft>
              <a:buSzPts val="1600"/>
              <a:buFont typeface="Itim"/>
              <a:buNone/>
              <a:defRPr sz="1600" b="1">
                <a:latin typeface="Itim"/>
                <a:ea typeface="Itim"/>
                <a:cs typeface="Itim"/>
                <a:sym typeface="Itim"/>
              </a:defRPr>
            </a:lvl9pPr>
          </a:lstStyle>
          <a:p>
            <a:endParaRPr/>
          </a:p>
        </p:txBody>
      </p:sp>
      <p:sp>
        <p:nvSpPr>
          <p:cNvPr id="548" name="Google Shape;548;p54"/>
          <p:cNvSpPr txBox="1">
            <a:spLocks noGrp="1"/>
          </p:cNvSpPr>
          <p:nvPr>
            <p:ph type="subTitle" idx="4"/>
          </p:nvPr>
        </p:nvSpPr>
        <p:spPr>
          <a:xfrm>
            <a:off x="5833650" y="1682815"/>
            <a:ext cx="2506200" cy="406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Font typeface="Itim"/>
              <a:buNone/>
              <a:defRPr sz="2000" b="1">
                <a:solidFill>
                  <a:schemeClr val="dk1"/>
                </a:solidFill>
                <a:latin typeface="Itim"/>
                <a:ea typeface="Itim"/>
                <a:cs typeface="Itim"/>
                <a:sym typeface="Itim"/>
              </a:defRPr>
            </a:lvl1pPr>
            <a:lvl2pPr lvl="1" algn="ctr">
              <a:lnSpc>
                <a:spcPct val="100000"/>
              </a:lnSpc>
              <a:spcBef>
                <a:spcPts val="0"/>
              </a:spcBef>
              <a:spcAft>
                <a:spcPts val="0"/>
              </a:spcAft>
              <a:buSzPts val="1600"/>
              <a:buFont typeface="Itim"/>
              <a:buNone/>
              <a:defRPr sz="1600" b="1">
                <a:latin typeface="Itim"/>
                <a:ea typeface="Itim"/>
                <a:cs typeface="Itim"/>
                <a:sym typeface="Itim"/>
              </a:defRPr>
            </a:lvl2pPr>
            <a:lvl3pPr lvl="2" algn="ctr">
              <a:lnSpc>
                <a:spcPct val="100000"/>
              </a:lnSpc>
              <a:spcBef>
                <a:spcPts val="0"/>
              </a:spcBef>
              <a:spcAft>
                <a:spcPts val="0"/>
              </a:spcAft>
              <a:buSzPts val="1600"/>
              <a:buFont typeface="Itim"/>
              <a:buNone/>
              <a:defRPr sz="1600" b="1">
                <a:latin typeface="Itim"/>
                <a:ea typeface="Itim"/>
                <a:cs typeface="Itim"/>
                <a:sym typeface="Itim"/>
              </a:defRPr>
            </a:lvl3pPr>
            <a:lvl4pPr lvl="3" algn="ctr">
              <a:lnSpc>
                <a:spcPct val="100000"/>
              </a:lnSpc>
              <a:spcBef>
                <a:spcPts val="0"/>
              </a:spcBef>
              <a:spcAft>
                <a:spcPts val="0"/>
              </a:spcAft>
              <a:buSzPts val="1600"/>
              <a:buFont typeface="Itim"/>
              <a:buNone/>
              <a:defRPr sz="1600" b="1">
                <a:latin typeface="Itim"/>
                <a:ea typeface="Itim"/>
                <a:cs typeface="Itim"/>
                <a:sym typeface="Itim"/>
              </a:defRPr>
            </a:lvl4pPr>
            <a:lvl5pPr lvl="4" algn="ctr">
              <a:lnSpc>
                <a:spcPct val="100000"/>
              </a:lnSpc>
              <a:spcBef>
                <a:spcPts val="0"/>
              </a:spcBef>
              <a:spcAft>
                <a:spcPts val="0"/>
              </a:spcAft>
              <a:buSzPts val="1600"/>
              <a:buFont typeface="Itim"/>
              <a:buNone/>
              <a:defRPr sz="1600" b="1">
                <a:latin typeface="Itim"/>
                <a:ea typeface="Itim"/>
                <a:cs typeface="Itim"/>
                <a:sym typeface="Itim"/>
              </a:defRPr>
            </a:lvl5pPr>
            <a:lvl6pPr lvl="5" algn="ctr">
              <a:lnSpc>
                <a:spcPct val="100000"/>
              </a:lnSpc>
              <a:spcBef>
                <a:spcPts val="0"/>
              </a:spcBef>
              <a:spcAft>
                <a:spcPts val="0"/>
              </a:spcAft>
              <a:buSzPts val="1600"/>
              <a:buFont typeface="Itim"/>
              <a:buNone/>
              <a:defRPr sz="1600" b="1">
                <a:latin typeface="Itim"/>
                <a:ea typeface="Itim"/>
                <a:cs typeface="Itim"/>
                <a:sym typeface="Itim"/>
              </a:defRPr>
            </a:lvl6pPr>
            <a:lvl7pPr lvl="6" algn="ctr">
              <a:lnSpc>
                <a:spcPct val="100000"/>
              </a:lnSpc>
              <a:spcBef>
                <a:spcPts val="0"/>
              </a:spcBef>
              <a:spcAft>
                <a:spcPts val="0"/>
              </a:spcAft>
              <a:buSzPts val="1600"/>
              <a:buFont typeface="Itim"/>
              <a:buNone/>
              <a:defRPr sz="1600" b="1">
                <a:latin typeface="Itim"/>
                <a:ea typeface="Itim"/>
                <a:cs typeface="Itim"/>
                <a:sym typeface="Itim"/>
              </a:defRPr>
            </a:lvl7pPr>
            <a:lvl8pPr lvl="7" algn="ctr">
              <a:lnSpc>
                <a:spcPct val="100000"/>
              </a:lnSpc>
              <a:spcBef>
                <a:spcPts val="0"/>
              </a:spcBef>
              <a:spcAft>
                <a:spcPts val="0"/>
              </a:spcAft>
              <a:buSzPts val="1600"/>
              <a:buFont typeface="Itim"/>
              <a:buNone/>
              <a:defRPr sz="1600" b="1">
                <a:latin typeface="Itim"/>
                <a:ea typeface="Itim"/>
                <a:cs typeface="Itim"/>
                <a:sym typeface="Itim"/>
              </a:defRPr>
            </a:lvl8pPr>
            <a:lvl9pPr lvl="8" algn="ctr">
              <a:lnSpc>
                <a:spcPct val="100000"/>
              </a:lnSpc>
              <a:spcBef>
                <a:spcPts val="0"/>
              </a:spcBef>
              <a:spcAft>
                <a:spcPts val="0"/>
              </a:spcAft>
              <a:buSzPts val="1600"/>
              <a:buFont typeface="Itim"/>
              <a:buNone/>
              <a:defRPr sz="1600" b="1">
                <a:latin typeface="Itim"/>
                <a:ea typeface="Itim"/>
                <a:cs typeface="Itim"/>
                <a:sym typeface="Itim"/>
              </a:defRPr>
            </a:lvl9pPr>
          </a:lstStyle>
          <a:p>
            <a:endParaRPr/>
          </a:p>
        </p:txBody>
      </p:sp>
      <p:sp>
        <p:nvSpPr>
          <p:cNvPr id="549" name="Google Shape;549;p54"/>
          <p:cNvSpPr txBox="1">
            <a:spLocks noGrp="1"/>
          </p:cNvSpPr>
          <p:nvPr>
            <p:ph type="subTitle" idx="5"/>
          </p:nvPr>
        </p:nvSpPr>
        <p:spPr>
          <a:xfrm>
            <a:off x="3318900" y="3222265"/>
            <a:ext cx="2506200" cy="340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Font typeface="Itim"/>
              <a:buNone/>
              <a:defRPr sz="2000" b="1">
                <a:solidFill>
                  <a:schemeClr val="dk1"/>
                </a:solidFill>
                <a:latin typeface="Itim"/>
                <a:ea typeface="Itim"/>
                <a:cs typeface="Itim"/>
                <a:sym typeface="Itim"/>
              </a:defRPr>
            </a:lvl1pPr>
            <a:lvl2pPr lvl="1" algn="ctr">
              <a:lnSpc>
                <a:spcPct val="100000"/>
              </a:lnSpc>
              <a:spcBef>
                <a:spcPts val="0"/>
              </a:spcBef>
              <a:spcAft>
                <a:spcPts val="0"/>
              </a:spcAft>
              <a:buSzPts val="1600"/>
              <a:buFont typeface="Itim"/>
              <a:buNone/>
              <a:defRPr sz="1600" b="1">
                <a:latin typeface="Itim"/>
                <a:ea typeface="Itim"/>
                <a:cs typeface="Itim"/>
                <a:sym typeface="Itim"/>
              </a:defRPr>
            </a:lvl2pPr>
            <a:lvl3pPr lvl="2" algn="ctr">
              <a:lnSpc>
                <a:spcPct val="100000"/>
              </a:lnSpc>
              <a:spcBef>
                <a:spcPts val="0"/>
              </a:spcBef>
              <a:spcAft>
                <a:spcPts val="0"/>
              </a:spcAft>
              <a:buSzPts val="1600"/>
              <a:buFont typeface="Itim"/>
              <a:buNone/>
              <a:defRPr sz="1600" b="1">
                <a:latin typeface="Itim"/>
                <a:ea typeface="Itim"/>
                <a:cs typeface="Itim"/>
                <a:sym typeface="Itim"/>
              </a:defRPr>
            </a:lvl3pPr>
            <a:lvl4pPr lvl="3" algn="ctr">
              <a:lnSpc>
                <a:spcPct val="100000"/>
              </a:lnSpc>
              <a:spcBef>
                <a:spcPts val="0"/>
              </a:spcBef>
              <a:spcAft>
                <a:spcPts val="0"/>
              </a:spcAft>
              <a:buSzPts val="1600"/>
              <a:buFont typeface="Itim"/>
              <a:buNone/>
              <a:defRPr sz="1600" b="1">
                <a:latin typeface="Itim"/>
                <a:ea typeface="Itim"/>
                <a:cs typeface="Itim"/>
                <a:sym typeface="Itim"/>
              </a:defRPr>
            </a:lvl4pPr>
            <a:lvl5pPr lvl="4" algn="ctr">
              <a:lnSpc>
                <a:spcPct val="100000"/>
              </a:lnSpc>
              <a:spcBef>
                <a:spcPts val="0"/>
              </a:spcBef>
              <a:spcAft>
                <a:spcPts val="0"/>
              </a:spcAft>
              <a:buSzPts val="1600"/>
              <a:buFont typeface="Itim"/>
              <a:buNone/>
              <a:defRPr sz="1600" b="1">
                <a:latin typeface="Itim"/>
                <a:ea typeface="Itim"/>
                <a:cs typeface="Itim"/>
                <a:sym typeface="Itim"/>
              </a:defRPr>
            </a:lvl5pPr>
            <a:lvl6pPr lvl="5" algn="ctr">
              <a:lnSpc>
                <a:spcPct val="100000"/>
              </a:lnSpc>
              <a:spcBef>
                <a:spcPts val="0"/>
              </a:spcBef>
              <a:spcAft>
                <a:spcPts val="0"/>
              </a:spcAft>
              <a:buSzPts val="1600"/>
              <a:buFont typeface="Itim"/>
              <a:buNone/>
              <a:defRPr sz="1600" b="1">
                <a:latin typeface="Itim"/>
                <a:ea typeface="Itim"/>
                <a:cs typeface="Itim"/>
                <a:sym typeface="Itim"/>
              </a:defRPr>
            </a:lvl6pPr>
            <a:lvl7pPr lvl="6" algn="ctr">
              <a:lnSpc>
                <a:spcPct val="100000"/>
              </a:lnSpc>
              <a:spcBef>
                <a:spcPts val="0"/>
              </a:spcBef>
              <a:spcAft>
                <a:spcPts val="0"/>
              </a:spcAft>
              <a:buSzPts val="1600"/>
              <a:buFont typeface="Itim"/>
              <a:buNone/>
              <a:defRPr sz="1600" b="1">
                <a:latin typeface="Itim"/>
                <a:ea typeface="Itim"/>
                <a:cs typeface="Itim"/>
                <a:sym typeface="Itim"/>
              </a:defRPr>
            </a:lvl7pPr>
            <a:lvl8pPr lvl="7" algn="ctr">
              <a:lnSpc>
                <a:spcPct val="100000"/>
              </a:lnSpc>
              <a:spcBef>
                <a:spcPts val="0"/>
              </a:spcBef>
              <a:spcAft>
                <a:spcPts val="0"/>
              </a:spcAft>
              <a:buSzPts val="1600"/>
              <a:buFont typeface="Itim"/>
              <a:buNone/>
              <a:defRPr sz="1600" b="1">
                <a:latin typeface="Itim"/>
                <a:ea typeface="Itim"/>
                <a:cs typeface="Itim"/>
                <a:sym typeface="Itim"/>
              </a:defRPr>
            </a:lvl8pPr>
            <a:lvl9pPr lvl="8" algn="ctr">
              <a:lnSpc>
                <a:spcPct val="100000"/>
              </a:lnSpc>
              <a:spcBef>
                <a:spcPts val="0"/>
              </a:spcBef>
              <a:spcAft>
                <a:spcPts val="0"/>
              </a:spcAft>
              <a:buSzPts val="1600"/>
              <a:buFont typeface="Itim"/>
              <a:buNone/>
              <a:defRPr sz="1600" b="1">
                <a:latin typeface="Itim"/>
                <a:ea typeface="Itim"/>
                <a:cs typeface="Itim"/>
                <a:sym typeface="Itim"/>
              </a:defRPr>
            </a:lvl9pPr>
          </a:lstStyle>
          <a:p>
            <a:endParaRPr/>
          </a:p>
        </p:txBody>
      </p:sp>
      <p:sp>
        <p:nvSpPr>
          <p:cNvPr id="550" name="Google Shape;550;p54"/>
          <p:cNvSpPr txBox="1">
            <a:spLocks noGrp="1"/>
          </p:cNvSpPr>
          <p:nvPr>
            <p:ph type="subTitle" idx="6"/>
          </p:nvPr>
        </p:nvSpPr>
        <p:spPr>
          <a:xfrm>
            <a:off x="3318900" y="1682815"/>
            <a:ext cx="2506200" cy="406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Font typeface="Itim"/>
              <a:buNone/>
              <a:defRPr sz="2000" b="1">
                <a:solidFill>
                  <a:schemeClr val="dk1"/>
                </a:solidFill>
                <a:latin typeface="Itim"/>
                <a:ea typeface="Itim"/>
                <a:cs typeface="Itim"/>
                <a:sym typeface="Itim"/>
              </a:defRPr>
            </a:lvl1pPr>
            <a:lvl2pPr lvl="1" algn="ctr">
              <a:lnSpc>
                <a:spcPct val="100000"/>
              </a:lnSpc>
              <a:spcBef>
                <a:spcPts val="0"/>
              </a:spcBef>
              <a:spcAft>
                <a:spcPts val="0"/>
              </a:spcAft>
              <a:buSzPts val="1600"/>
              <a:buFont typeface="Itim"/>
              <a:buNone/>
              <a:defRPr sz="1600" b="1">
                <a:latin typeface="Itim"/>
                <a:ea typeface="Itim"/>
                <a:cs typeface="Itim"/>
                <a:sym typeface="Itim"/>
              </a:defRPr>
            </a:lvl2pPr>
            <a:lvl3pPr lvl="2" algn="ctr">
              <a:lnSpc>
                <a:spcPct val="100000"/>
              </a:lnSpc>
              <a:spcBef>
                <a:spcPts val="0"/>
              </a:spcBef>
              <a:spcAft>
                <a:spcPts val="0"/>
              </a:spcAft>
              <a:buSzPts val="1600"/>
              <a:buFont typeface="Itim"/>
              <a:buNone/>
              <a:defRPr sz="1600" b="1">
                <a:latin typeface="Itim"/>
                <a:ea typeface="Itim"/>
                <a:cs typeface="Itim"/>
                <a:sym typeface="Itim"/>
              </a:defRPr>
            </a:lvl3pPr>
            <a:lvl4pPr lvl="3" algn="ctr">
              <a:lnSpc>
                <a:spcPct val="100000"/>
              </a:lnSpc>
              <a:spcBef>
                <a:spcPts val="0"/>
              </a:spcBef>
              <a:spcAft>
                <a:spcPts val="0"/>
              </a:spcAft>
              <a:buSzPts val="1600"/>
              <a:buFont typeface="Itim"/>
              <a:buNone/>
              <a:defRPr sz="1600" b="1">
                <a:latin typeface="Itim"/>
                <a:ea typeface="Itim"/>
                <a:cs typeface="Itim"/>
                <a:sym typeface="Itim"/>
              </a:defRPr>
            </a:lvl4pPr>
            <a:lvl5pPr lvl="4" algn="ctr">
              <a:lnSpc>
                <a:spcPct val="100000"/>
              </a:lnSpc>
              <a:spcBef>
                <a:spcPts val="0"/>
              </a:spcBef>
              <a:spcAft>
                <a:spcPts val="0"/>
              </a:spcAft>
              <a:buSzPts val="1600"/>
              <a:buFont typeface="Itim"/>
              <a:buNone/>
              <a:defRPr sz="1600" b="1">
                <a:latin typeface="Itim"/>
                <a:ea typeface="Itim"/>
                <a:cs typeface="Itim"/>
                <a:sym typeface="Itim"/>
              </a:defRPr>
            </a:lvl5pPr>
            <a:lvl6pPr lvl="5" algn="ctr">
              <a:lnSpc>
                <a:spcPct val="100000"/>
              </a:lnSpc>
              <a:spcBef>
                <a:spcPts val="0"/>
              </a:spcBef>
              <a:spcAft>
                <a:spcPts val="0"/>
              </a:spcAft>
              <a:buSzPts val="1600"/>
              <a:buFont typeface="Itim"/>
              <a:buNone/>
              <a:defRPr sz="1600" b="1">
                <a:latin typeface="Itim"/>
                <a:ea typeface="Itim"/>
                <a:cs typeface="Itim"/>
                <a:sym typeface="Itim"/>
              </a:defRPr>
            </a:lvl6pPr>
            <a:lvl7pPr lvl="6" algn="ctr">
              <a:lnSpc>
                <a:spcPct val="100000"/>
              </a:lnSpc>
              <a:spcBef>
                <a:spcPts val="0"/>
              </a:spcBef>
              <a:spcAft>
                <a:spcPts val="0"/>
              </a:spcAft>
              <a:buSzPts val="1600"/>
              <a:buFont typeface="Itim"/>
              <a:buNone/>
              <a:defRPr sz="1600" b="1">
                <a:latin typeface="Itim"/>
                <a:ea typeface="Itim"/>
                <a:cs typeface="Itim"/>
                <a:sym typeface="Itim"/>
              </a:defRPr>
            </a:lvl7pPr>
            <a:lvl8pPr lvl="7" algn="ctr">
              <a:lnSpc>
                <a:spcPct val="100000"/>
              </a:lnSpc>
              <a:spcBef>
                <a:spcPts val="0"/>
              </a:spcBef>
              <a:spcAft>
                <a:spcPts val="0"/>
              </a:spcAft>
              <a:buSzPts val="1600"/>
              <a:buFont typeface="Itim"/>
              <a:buNone/>
              <a:defRPr sz="1600" b="1">
                <a:latin typeface="Itim"/>
                <a:ea typeface="Itim"/>
                <a:cs typeface="Itim"/>
                <a:sym typeface="Itim"/>
              </a:defRPr>
            </a:lvl8pPr>
            <a:lvl9pPr lvl="8" algn="ctr">
              <a:lnSpc>
                <a:spcPct val="100000"/>
              </a:lnSpc>
              <a:spcBef>
                <a:spcPts val="0"/>
              </a:spcBef>
              <a:spcAft>
                <a:spcPts val="0"/>
              </a:spcAft>
              <a:buSzPts val="1600"/>
              <a:buFont typeface="Itim"/>
              <a:buNone/>
              <a:defRPr sz="1600" b="1">
                <a:latin typeface="Itim"/>
                <a:ea typeface="Itim"/>
                <a:cs typeface="Itim"/>
                <a:sym typeface="Itim"/>
              </a:defRPr>
            </a:lvl9pPr>
          </a:lstStyle>
          <a:p>
            <a:endParaRPr/>
          </a:p>
        </p:txBody>
      </p:sp>
      <p:sp>
        <p:nvSpPr>
          <p:cNvPr id="551" name="Google Shape;551;p54"/>
          <p:cNvSpPr txBox="1">
            <a:spLocks noGrp="1"/>
          </p:cNvSpPr>
          <p:nvPr>
            <p:ph type="title"/>
          </p:nvPr>
        </p:nvSpPr>
        <p:spPr>
          <a:xfrm>
            <a:off x="720000" y="540000"/>
            <a:ext cx="77040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52" name="Google Shape;552;p54"/>
          <p:cNvSpPr txBox="1">
            <a:spLocks noGrp="1"/>
          </p:cNvSpPr>
          <p:nvPr>
            <p:ph type="subTitle" idx="7"/>
          </p:nvPr>
        </p:nvSpPr>
        <p:spPr>
          <a:xfrm>
            <a:off x="804150" y="2098665"/>
            <a:ext cx="25062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553" name="Google Shape;553;p54"/>
          <p:cNvSpPr txBox="1">
            <a:spLocks noGrp="1"/>
          </p:cNvSpPr>
          <p:nvPr>
            <p:ph type="subTitle" idx="8"/>
          </p:nvPr>
        </p:nvSpPr>
        <p:spPr>
          <a:xfrm>
            <a:off x="5833650" y="2098665"/>
            <a:ext cx="25062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554" name="Google Shape;554;p54"/>
          <p:cNvSpPr txBox="1">
            <a:spLocks noGrp="1"/>
          </p:cNvSpPr>
          <p:nvPr>
            <p:ph type="subTitle" idx="9"/>
          </p:nvPr>
        </p:nvSpPr>
        <p:spPr>
          <a:xfrm>
            <a:off x="804150" y="3609140"/>
            <a:ext cx="25062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555" name="Google Shape;555;p54"/>
          <p:cNvSpPr txBox="1">
            <a:spLocks noGrp="1"/>
          </p:cNvSpPr>
          <p:nvPr>
            <p:ph type="subTitle" idx="13"/>
          </p:nvPr>
        </p:nvSpPr>
        <p:spPr>
          <a:xfrm>
            <a:off x="5833650" y="3609140"/>
            <a:ext cx="25062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556" name="Google Shape;556;p54"/>
          <p:cNvSpPr txBox="1">
            <a:spLocks noGrp="1"/>
          </p:cNvSpPr>
          <p:nvPr>
            <p:ph type="subTitle" idx="14"/>
          </p:nvPr>
        </p:nvSpPr>
        <p:spPr>
          <a:xfrm>
            <a:off x="3318900" y="2098665"/>
            <a:ext cx="25062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557" name="Google Shape;557;p54"/>
          <p:cNvSpPr txBox="1">
            <a:spLocks noGrp="1"/>
          </p:cNvSpPr>
          <p:nvPr>
            <p:ph type="subTitle" idx="15"/>
          </p:nvPr>
        </p:nvSpPr>
        <p:spPr>
          <a:xfrm>
            <a:off x="3318900" y="3609140"/>
            <a:ext cx="25062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8"/>
        <p:cNvGrpSpPr/>
        <p:nvPr/>
      </p:nvGrpSpPr>
      <p:grpSpPr>
        <a:xfrm>
          <a:off x="0" y="0"/>
          <a:ext cx="0" cy="0"/>
          <a:chOff x="0" y="0"/>
          <a:chExt cx="0" cy="0"/>
        </a:xfrm>
      </p:grpSpPr>
      <p:grpSp>
        <p:nvGrpSpPr>
          <p:cNvPr id="559" name="Google Shape;559;p55"/>
          <p:cNvGrpSpPr/>
          <p:nvPr/>
        </p:nvGrpSpPr>
        <p:grpSpPr>
          <a:xfrm>
            <a:off x="-1700" y="329"/>
            <a:ext cx="9147400" cy="5142843"/>
            <a:chOff x="238125" y="854700"/>
            <a:chExt cx="7142500" cy="4015650"/>
          </a:xfrm>
        </p:grpSpPr>
        <p:sp>
          <p:nvSpPr>
            <p:cNvPr id="560" name="Google Shape;560;p55"/>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55"/>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55"/>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55"/>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55"/>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55"/>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55"/>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55"/>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55"/>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55"/>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55"/>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 name="Google Shape;571;p55"/>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55"/>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55"/>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55"/>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55"/>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55"/>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55"/>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55"/>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579" name="Google Shape;579;p55"/>
          <p:cNvCxnSpPr/>
          <p:nvPr/>
        </p:nvCxnSpPr>
        <p:spPr>
          <a:xfrm>
            <a:off x="-62550" y="540000"/>
            <a:ext cx="9269100" cy="0"/>
          </a:xfrm>
          <a:prstGeom prst="straightConnector1">
            <a:avLst/>
          </a:prstGeom>
          <a:noFill/>
          <a:ln w="9525" cap="flat" cmpd="sng">
            <a:solidFill>
              <a:srgbClr val="6D9EEB"/>
            </a:solidFill>
            <a:prstDash val="solid"/>
            <a:round/>
            <a:headEnd type="none" w="sm" len="sm"/>
            <a:tailEnd type="none" w="sm" len="sm"/>
          </a:ln>
        </p:spPr>
      </p:cxnSp>
      <p:sp>
        <p:nvSpPr>
          <p:cNvPr id="580" name="Google Shape;580;p55"/>
          <p:cNvSpPr/>
          <p:nvPr/>
        </p:nvSpPr>
        <p:spPr>
          <a:xfrm>
            <a:off x="-14550" y="5010825"/>
            <a:ext cx="9160200" cy="156300"/>
          </a:xfrm>
          <a:prstGeom prst="rect">
            <a:avLst/>
          </a:pr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55"/>
          <p:cNvSpPr txBox="1">
            <a:spLocks noGrp="1"/>
          </p:cNvSpPr>
          <p:nvPr>
            <p:ph type="title" hasCustomPrompt="1"/>
          </p:nvPr>
        </p:nvSpPr>
        <p:spPr>
          <a:xfrm>
            <a:off x="1768200" y="1629238"/>
            <a:ext cx="5607600" cy="13611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2000"/>
              <a:buNone/>
              <a:defRPr sz="6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82" name="Google Shape;582;p55"/>
          <p:cNvSpPr txBox="1">
            <a:spLocks noGrp="1"/>
          </p:cNvSpPr>
          <p:nvPr>
            <p:ph type="body" idx="1"/>
          </p:nvPr>
        </p:nvSpPr>
        <p:spPr>
          <a:xfrm>
            <a:off x="2710050" y="2850942"/>
            <a:ext cx="3723900" cy="663300"/>
          </a:xfrm>
          <a:prstGeom prst="rect">
            <a:avLst/>
          </a:prstGeom>
          <a:noFill/>
          <a:ln>
            <a:noFill/>
          </a:ln>
        </p:spPr>
        <p:txBody>
          <a:bodyPr spcFirstLastPara="1" wrap="square" lIns="91425" tIns="91425" rIns="91425" bIns="91425" anchor="t" anchorCtr="0">
            <a:noAutofit/>
          </a:bodyPr>
          <a:lstStyle>
            <a:lvl1pPr marL="457200" lvl="0" indent="-330200" algn="ctr">
              <a:lnSpc>
                <a:spcPct val="115000"/>
              </a:lnSpc>
              <a:spcBef>
                <a:spcPts val="0"/>
              </a:spcBef>
              <a:spcAft>
                <a:spcPts val="0"/>
              </a:spcAft>
              <a:buSzPts val="1600"/>
              <a:buChar char="●"/>
              <a:defRPr/>
            </a:lvl1pPr>
            <a:lvl2pPr marL="914400" lvl="1" indent="-330200" algn="ctr">
              <a:lnSpc>
                <a:spcPct val="115000"/>
              </a:lnSpc>
              <a:spcBef>
                <a:spcPts val="1600"/>
              </a:spcBef>
              <a:spcAft>
                <a:spcPts val="0"/>
              </a:spcAft>
              <a:buSzPts val="1600"/>
              <a:buChar char="○"/>
              <a:defRPr/>
            </a:lvl2pPr>
            <a:lvl3pPr marL="1371600" lvl="2" indent="-330200" algn="ctr">
              <a:lnSpc>
                <a:spcPct val="115000"/>
              </a:lnSpc>
              <a:spcBef>
                <a:spcPts val="1600"/>
              </a:spcBef>
              <a:spcAft>
                <a:spcPts val="0"/>
              </a:spcAft>
              <a:buSzPts val="1600"/>
              <a:buChar char="■"/>
              <a:defRPr/>
            </a:lvl3pPr>
            <a:lvl4pPr marL="1828800" lvl="3" indent="-330200" algn="ctr">
              <a:lnSpc>
                <a:spcPct val="115000"/>
              </a:lnSpc>
              <a:spcBef>
                <a:spcPts val="1600"/>
              </a:spcBef>
              <a:spcAft>
                <a:spcPts val="0"/>
              </a:spcAft>
              <a:buSzPts val="1600"/>
              <a:buChar char="●"/>
              <a:defRPr/>
            </a:lvl4pPr>
            <a:lvl5pPr marL="2286000" lvl="4" indent="-330200" algn="ctr">
              <a:lnSpc>
                <a:spcPct val="115000"/>
              </a:lnSpc>
              <a:spcBef>
                <a:spcPts val="1600"/>
              </a:spcBef>
              <a:spcAft>
                <a:spcPts val="0"/>
              </a:spcAft>
              <a:buSzPts val="1600"/>
              <a:buChar char="○"/>
              <a:defRPr/>
            </a:lvl5pPr>
            <a:lvl6pPr marL="2743200" lvl="5" indent="-330200" algn="ctr">
              <a:lnSpc>
                <a:spcPct val="115000"/>
              </a:lnSpc>
              <a:spcBef>
                <a:spcPts val="1600"/>
              </a:spcBef>
              <a:spcAft>
                <a:spcPts val="0"/>
              </a:spcAft>
              <a:buSzPts val="1600"/>
              <a:buChar char="■"/>
              <a:defRPr/>
            </a:lvl6pPr>
            <a:lvl7pPr marL="3200400" lvl="6" indent="-330200" algn="ctr">
              <a:lnSpc>
                <a:spcPct val="115000"/>
              </a:lnSpc>
              <a:spcBef>
                <a:spcPts val="1600"/>
              </a:spcBef>
              <a:spcAft>
                <a:spcPts val="0"/>
              </a:spcAft>
              <a:buSzPts val="1600"/>
              <a:buChar char="●"/>
              <a:defRPr/>
            </a:lvl7pPr>
            <a:lvl8pPr marL="3657600" lvl="7" indent="-330200" algn="ctr">
              <a:lnSpc>
                <a:spcPct val="115000"/>
              </a:lnSpc>
              <a:spcBef>
                <a:spcPts val="1600"/>
              </a:spcBef>
              <a:spcAft>
                <a:spcPts val="0"/>
              </a:spcAft>
              <a:buSzPts val="1600"/>
              <a:buChar char="○"/>
              <a:defRPr/>
            </a:lvl8pPr>
            <a:lvl9pPr marL="4114800" lvl="8" indent="-330200" algn="ctr">
              <a:lnSpc>
                <a:spcPct val="115000"/>
              </a:lnSpc>
              <a:spcBef>
                <a:spcPts val="1600"/>
              </a:spcBef>
              <a:spcAft>
                <a:spcPts val="1600"/>
              </a:spcAft>
              <a:buSzPts val="16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p:cSld name="CUSTOM_8">
    <p:spTree>
      <p:nvGrpSpPr>
        <p:cNvPr id="1" name="Shape 583"/>
        <p:cNvGrpSpPr/>
        <p:nvPr/>
      </p:nvGrpSpPr>
      <p:grpSpPr>
        <a:xfrm>
          <a:off x="0" y="0"/>
          <a:ext cx="0" cy="0"/>
          <a:chOff x="0" y="0"/>
          <a:chExt cx="0" cy="0"/>
        </a:xfrm>
      </p:grpSpPr>
      <p:grpSp>
        <p:nvGrpSpPr>
          <p:cNvPr id="584" name="Google Shape;584;p56"/>
          <p:cNvGrpSpPr/>
          <p:nvPr/>
        </p:nvGrpSpPr>
        <p:grpSpPr>
          <a:xfrm>
            <a:off x="-174525" y="-22399"/>
            <a:ext cx="9487164" cy="5193049"/>
            <a:chOff x="-174525" y="-22399"/>
            <a:chExt cx="9487164" cy="5193049"/>
          </a:xfrm>
        </p:grpSpPr>
        <p:sp>
          <p:nvSpPr>
            <p:cNvPr id="585" name="Google Shape;585;p56"/>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586" name="Google Shape;586;p56"/>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nvGrpSpPr>
            <p:cNvPr id="587" name="Google Shape;587;p56"/>
            <p:cNvGrpSpPr/>
            <p:nvPr/>
          </p:nvGrpSpPr>
          <p:grpSpPr>
            <a:xfrm>
              <a:off x="263005" y="845117"/>
              <a:ext cx="3790149" cy="3960313"/>
              <a:chOff x="263005" y="845117"/>
              <a:chExt cx="3790149" cy="3960313"/>
            </a:xfrm>
          </p:grpSpPr>
          <p:sp>
            <p:nvSpPr>
              <p:cNvPr id="588" name="Google Shape;588;p56"/>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56"/>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56"/>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56"/>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56"/>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56"/>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56"/>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56"/>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56"/>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56"/>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56"/>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56"/>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56"/>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56"/>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56"/>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03" name="Google Shape;603;p56"/>
            <p:cNvGrpSpPr/>
            <p:nvPr/>
          </p:nvGrpSpPr>
          <p:grpSpPr>
            <a:xfrm>
              <a:off x="5055305" y="845117"/>
              <a:ext cx="3790149" cy="3960313"/>
              <a:chOff x="263005" y="845117"/>
              <a:chExt cx="3790149" cy="3960313"/>
            </a:xfrm>
          </p:grpSpPr>
          <p:sp>
            <p:nvSpPr>
              <p:cNvPr id="604" name="Google Shape;604;p56"/>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56"/>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56"/>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7" name="Google Shape;607;p56"/>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p56"/>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56"/>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56"/>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p56"/>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 name="Google Shape;612;p56"/>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56"/>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56"/>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p56"/>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56"/>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56"/>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56"/>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619" name="Google Shape;619;p56"/>
            <p:cNvCxnSpPr/>
            <p:nvPr/>
          </p:nvCxnSpPr>
          <p:spPr>
            <a:xfrm>
              <a:off x="4625700" y="540000"/>
              <a:ext cx="4679100" cy="0"/>
            </a:xfrm>
            <a:prstGeom prst="straightConnector1">
              <a:avLst/>
            </a:prstGeom>
            <a:noFill/>
            <a:ln w="9525" cap="flat" cmpd="sng">
              <a:solidFill>
                <a:srgbClr val="6D9EEB"/>
              </a:solidFill>
              <a:prstDash val="solid"/>
              <a:round/>
              <a:headEnd type="none" w="sm" len="sm"/>
              <a:tailEnd type="none" w="sm" len="sm"/>
            </a:ln>
          </p:spPr>
        </p:cxnSp>
        <p:cxnSp>
          <p:nvCxnSpPr>
            <p:cNvPr id="620" name="Google Shape;620;p56"/>
            <p:cNvCxnSpPr/>
            <p:nvPr/>
          </p:nvCxnSpPr>
          <p:spPr>
            <a:xfrm>
              <a:off x="40493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621" name="Google Shape;621;p56"/>
            <p:cNvCxnSpPr/>
            <p:nvPr/>
          </p:nvCxnSpPr>
          <p:spPr>
            <a:xfrm>
              <a:off x="41129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622" name="Google Shape;622;p56"/>
            <p:cNvCxnSpPr/>
            <p:nvPr/>
          </p:nvCxnSpPr>
          <p:spPr>
            <a:xfrm>
              <a:off x="49917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623" name="Google Shape;623;p56"/>
            <p:cNvCxnSpPr/>
            <p:nvPr/>
          </p:nvCxnSpPr>
          <p:spPr>
            <a:xfrm>
              <a:off x="50553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624" name="Google Shape;624;p56"/>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sp>
        <p:nvSpPr>
          <p:cNvPr id="625" name="Google Shape;625;p56"/>
          <p:cNvSpPr txBox="1">
            <a:spLocks noGrp="1"/>
          </p:cNvSpPr>
          <p:nvPr>
            <p:ph type="title"/>
          </p:nvPr>
        </p:nvSpPr>
        <p:spPr>
          <a:xfrm>
            <a:off x="720000" y="1143700"/>
            <a:ext cx="3330000" cy="7959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2000"/>
              <a:buNone/>
              <a:defRPr sz="4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626" name="Google Shape;626;p56"/>
          <p:cNvSpPr txBox="1">
            <a:spLocks noGrp="1"/>
          </p:cNvSpPr>
          <p:nvPr>
            <p:ph type="title" idx="2"/>
          </p:nvPr>
        </p:nvSpPr>
        <p:spPr>
          <a:xfrm>
            <a:off x="720000" y="2946225"/>
            <a:ext cx="3330000" cy="7959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2000"/>
              <a:buNone/>
              <a:defRPr sz="4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627" name="Google Shape;627;p56"/>
          <p:cNvSpPr txBox="1">
            <a:spLocks noGrp="1"/>
          </p:cNvSpPr>
          <p:nvPr>
            <p:ph type="title" idx="3"/>
          </p:nvPr>
        </p:nvSpPr>
        <p:spPr>
          <a:xfrm>
            <a:off x="5094000" y="2946225"/>
            <a:ext cx="3330000" cy="7959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2000"/>
              <a:buNone/>
              <a:defRPr sz="4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628" name="Google Shape;628;p56"/>
          <p:cNvSpPr txBox="1">
            <a:spLocks noGrp="1"/>
          </p:cNvSpPr>
          <p:nvPr>
            <p:ph type="subTitle" idx="1"/>
          </p:nvPr>
        </p:nvSpPr>
        <p:spPr>
          <a:xfrm>
            <a:off x="720000" y="1939588"/>
            <a:ext cx="2939400" cy="410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629" name="Google Shape;629;p56"/>
          <p:cNvSpPr txBox="1">
            <a:spLocks noGrp="1"/>
          </p:cNvSpPr>
          <p:nvPr>
            <p:ph type="subTitle" idx="4"/>
          </p:nvPr>
        </p:nvSpPr>
        <p:spPr>
          <a:xfrm>
            <a:off x="720000" y="3742100"/>
            <a:ext cx="2939400" cy="410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630" name="Google Shape;630;p56"/>
          <p:cNvSpPr txBox="1">
            <a:spLocks noGrp="1"/>
          </p:cNvSpPr>
          <p:nvPr>
            <p:ph type="subTitle" idx="5"/>
          </p:nvPr>
        </p:nvSpPr>
        <p:spPr>
          <a:xfrm>
            <a:off x="5291700" y="3742125"/>
            <a:ext cx="31323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ig Title">
  <p:cSld name="CUSTOM_5">
    <p:bg>
      <p:bgPr>
        <a:solidFill>
          <a:schemeClr val="lt2"/>
        </a:solidFill>
        <a:effectLst/>
      </p:bgPr>
    </p:bg>
    <p:spTree>
      <p:nvGrpSpPr>
        <p:cNvPr id="1" name="Shape 51"/>
        <p:cNvGrpSpPr/>
        <p:nvPr/>
      </p:nvGrpSpPr>
      <p:grpSpPr>
        <a:xfrm>
          <a:off x="0" y="0"/>
          <a:ext cx="0" cy="0"/>
          <a:chOff x="0" y="0"/>
          <a:chExt cx="0" cy="0"/>
        </a:xfrm>
      </p:grpSpPr>
      <p:sp>
        <p:nvSpPr>
          <p:cNvPr id="52" name="Google Shape;52;p37"/>
          <p:cNvSpPr txBox="1">
            <a:spLocks noGrp="1"/>
          </p:cNvSpPr>
          <p:nvPr>
            <p:ph type="title"/>
          </p:nvPr>
        </p:nvSpPr>
        <p:spPr>
          <a:xfrm>
            <a:off x="3223200" y="1570950"/>
            <a:ext cx="2697600" cy="20016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Text 2">
  <p:cSld name="CUSTOM_9">
    <p:spTree>
      <p:nvGrpSpPr>
        <p:cNvPr id="1" name="Shape 631"/>
        <p:cNvGrpSpPr/>
        <p:nvPr/>
      </p:nvGrpSpPr>
      <p:grpSpPr>
        <a:xfrm>
          <a:off x="0" y="0"/>
          <a:ext cx="0" cy="0"/>
          <a:chOff x="0" y="0"/>
          <a:chExt cx="0" cy="0"/>
        </a:xfrm>
      </p:grpSpPr>
      <p:grpSp>
        <p:nvGrpSpPr>
          <p:cNvPr id="632" name="Google Shape;632;p57"/>
          <p:cNvGrpSpPr/>
          <p:nvPr/>
        </p:nvGrpSpPr>
        <p:grpSpPr>
          <a:xfrm>
            <a:off x="-174525" y="-22399"/>
            <a:ext cx="9487164" cy="5193049"/>
            <a:chOff x="-174525" y="-22399"/>
            <a:chExt cx="9487164" cy="5193049"/>
          </a:xfrm>
        </p:grpSpPr>
        <p:sp>
          <p:nvSpPr>
            <p:cNvPr id="633" name="Google Shape;633;p57"/>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634" name="Google Shape;634;p57"/>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nvGrpSpPr>
            <p:cNvPr id="635" name="Google Shape;635;p57"/>
            <p:cNvGrpSpPr/>
            <p:nvPr/>
          </p:nvGrpSpPr>
          <p:grpSpPr>
            <a:xfrm>
              <a:off x="263005" y="845117"/>
              <a:ext cx="3790149" cy="3960313"/>
              <a:chOff x="263005" y="845117"/>
              <a:chExt cx="3790149" cy="3960313"/>
            </a:xfrm>
          </p:grpSpPr>
          <p:sp>
            <p:nvSpPr>
              <p:cNvPr id="636" name="Google Shape;636;p57"/>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7" name="Google Shape;637;p57"/>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8" name="Google Shape;638;p57"/>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9" name="Google Shape;639;p57"/>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0" name="Google Shape;640;p57"/>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1" name="Google Shape;641;p57"/>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2" name="Google Shape;642;p57"/>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3" name="Google Shape;643;p57"/>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4" name="Google Shape;644;p57"/>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5" name="Google Shape;645;p57"/>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6" name="Google Shape;646;p57"/>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7" name="Google Shape;647;p57"/>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8" name="Google Shape;648;p57"/>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p57"/>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57"/>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51" name="Google Shape;651;p57"/>
            <p:cNvGrpSpPr/>
            <p:nvPr/>
          </p:nvGrpSpPr>
          <p:grpSpPr>
            <a:xfrm>
              <a:off x="5055305" y="845117"/>
              <a:ext cx="3790149" cy="3960313"/>
              <a:chOff x="263005" y="845117"/>
              <a:chExt cx="3790149" cy="3960313"/>
            </a:xfrm>
          </p:grpSpPr>
          <p:sp>
            <p:nvSpPr>
              <p:cNvPr id="652" name="Google Shape;652;p57"/>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57"/>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57"/>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5" name="Google Shape;655;p57"/>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57"/>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7" name="Google Shape;657;p57"/>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57"/>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9" name="Google Shape;659;p57"/>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p57"/>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1" name="Google Shape;661;p57"/>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2" name="Google Shape;662;p57"/>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3" name="Google Shape;663;p57"/>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4" name="Google Shape;664;p57"/>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5" name="Google Shape;665;p57"/>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6" name="Google Shape;666;p57"/>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667" name="Google Shape;667;p57"/>
            <p:cNvCxnSpPr/>
            <p:nvPr/>
          </p:nvCxnSpPr>
          <p:spPr>
            <a:xfrm>
              <a:off x="4625700" y="540000"/>
              <a:ext cx="4679100" cy="0"/>
            </a:xfrm>
            <a:prstGeom prst="straightConnector1">
              <a:avLst/>
            </a:prstGeom>
            <a:noFill/>
            <a:ln w="9525" cap="flat" cmpd="sng">
              <a:solidFill>
                <a:srgbClr val="6D9EEB"/>
              </a:solidFill>
              <a:prstDash val="solid"/>
              <a:round/>
              <a:headEnd type="none" w="sm" len="sm"/>
              <a:tailEnd type="none" w="sm" len="sm"/>
            </a:ln>
          </p:spPr>
        </p:cxnSp>
        <p:cxnSp>
          <p:nvCxnSpPr>
            <p:cNvPr id="668" name="Google Shape;668;p57"/>
            <p:cNvCxnSpPr/>
            <p:nvPr/>
          </p:nvCxnSpPr>
          <p:spPr>
            <a:xfrm>
              <a:off x="40493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669" name="Google Shape;669;p57"/>
            <p:cNvCxnSpPr/>
            <p:nvPr/>
          </p:nvCxnSpPr>
          <p:spPr>
            <a:xfrm>
              <a:off x="41129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670" name="Google Shape;670;p57"/>
            <p:cNvCxnSpPr/>
            <p:nvPr/>
          </p:nvCxnSpPr>
          <p:spPr>
            <a:xfrm>
              <a:off x="49917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671" name="Google Shape;671;p57"/>
            <p:cNvCxnSpPr/>
            <p:nvPr/>
          </p:nvCxnSpPr>
          <p:spPr>
            <a:xfrm>
              <a:off x="50553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672" name="Google Shape;672;p57"/>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sp>
        <p:nvSpPr>
          <p:cNvPr id="673" name="Google Shape;673;p57"/>
          <p:cNvSpPr txBox="1">
            <a:spLocks noGrp="1"/>
          </p:cNvSpPr>
          <p:nvPr>
            <p:ph type="subTitle" idx="1"/>
          </p:nvPr>
        </p:nvSpPr>
        <p:spPr>
          <a:xfrm>
            <a:off x="720000" y="2633338"/>
            <a:ext cx="2073600" cy="1594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674" name="Google Shape;674;p57"/>
          <p:cNvSpPr txBox="1">
            <a:spLocks noGrp="1"/>
          </p:cNvSpPr>
          <p:nvPr>
            <p:ph type="title"/>
          </p:nvPr>
        </p:nvSpPr>
        <p:spPr>
          <a:xfrm>
            <a:off x="720000" y="1452200"/>
            <a:ext cx="1621200" cy="9936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75"/>
        <p:cNvGrpSpPr/>
        <p:nvPr/>
      </p:nvGrpSpPr>
      <p:grpSpPr>
        <a:xfrm>
          <a:off x="0" y="0"/>
          <a:ext cx="0" cy="0"/>
          <a:chOff x="0" y="0"/>
          <a:chExt cx="0" cy="0"/>
        </a:xfrm>
      </p:grpSpPr>
      <p:sp>
        <p:nvSpPr>
          <p:cNvPr id="676" name="Google Shape;676;p58"/>
          <p:cNvSpPr txBox="1">
            <a:spLocks noGrp="1"/>
          </p:cNvSpPr>
          <p:nvPr>
            <p:ph type="title"/>
          </p:nvPr>
        </p:nvSpPr>
        <p:spPr>
          <a:xfrm>
            <a:off x="311700" y="2150850"/>
            <a:ext cx="8520600" cy="8418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77"/>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81"/>
        <p:cNvGrpSpPr/>
        <p:nvPr/>
      </p:nvGrpSpPr>
      <p:grpSpPr>
        <a:xfrm>
          <a:off x="0" y="0"/>
          <a:ext cx="0" cy="0"/>
          <a:chOff x="0" y="0"/>
          <a:chExt cx="0" cy="0"/>
        </a:xfrm>
      </p:grpSpPr>
      <p:sp>
        <p:nvSpPr>
          <p:cNvPr id="682" name="Google Shape;682;p43"/>
          <p:cNvSpPr/>
          <p:nvPr/>
        </p:nvSpPr>
        <p:spPr>
          <a:xfrm>
            <a:off x="-553275" y="1906534"/>
            <a:ext cx="1589219" cy="922982"/>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683" name="Google Shape;683;p43"/>
          <p:cNvSpPr/>
          <p:nvPr/>
        </p:nvSpPr>
        <p:spPr>
          <a:xfrm>
            <a:off x="7998001" y="1961059"/>
            <a:ext cx="1589219" cy="922982"/>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684" name="Google Shape;684;p43"/>
          <p:cNvSpPr/>
          <p:nvPr/>
        </p:nvSpPr>
        <p:spPr>
          <a:xfrm>
            <a:off x="2737448" y="4309777"/>
            <a:ext cx="1268709" cy="1012700"/>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685" name="Google Shape;685;p43"/>
          <p:cNvSpPr/>
          <p:nvPr/>
        </p:nvSpPr>
        <p:spPr>
          <a:xfrm>
            <a:off x="879863" y="405525"/>
            <a:ext cx="8011800" cy="4332600"/>
          </a:xfrm>
          <a:prstGeom prst="roundRect">
            <a:avLst>
              <a:gd name="adj" fmla="val 4294"/>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686" name="Google Shape;686;p43"/>
          <p:cNvSpPr/>
          <p:nvPr/>
        </p:nvSpPr>
        <p:spPr>
          <a:xfrm>
            <a:off x="252325" y="405525"/>
            <a:ext cx="522600" cy="4332600"/>
          </a:xfrm>
          <a:prstGeom prst="roundRect">
            <a:avLst>
              <a:gd name="adj" fmla="val 28308"/>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687" name="Google Shape;687;p43"/>
          <p:cNvSpPr txBox="1">
            <a:spLocks noGrp="1"/>
          </p:cNvSpPr>
          <p:nvPr>
            <p:ph type="title"/>
          </p:nvPr>
        </p:nvSpPr>
        <p:spPr>
          <a:xfrm>
            <a:off x="1410575" y="540000"/>
            <a:ext cx="6950400" cy="477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grpSp>
        <p:nvGrpSpPr>
          <p:cNvPr id="688" name="Google Shape;688;p43"/>
          <p:cNvGrpSpPr/>
          <p:nvPr/>
        </p:nvGrpSpPr>
        <p:grpSpPr>
          <a:xfrm>
            <a:off x="8335072" y="252464"/>
            <a:ext cx="758325" cy="994323"/>
            <a:chOff x="8242772" y="252463"/>
            <a:chExt cx="758325" cy="994323"/>
          </a:xfrm>
        </p:grpSpPr>
        <p:sp>
          <p:nvSpPr>
            <p:cNvPr id="689" name="Google Shape;689;p43"/>
            <p:cNvSpPr/>
            <p:nvPr/>
          </p:nvSpPr>
          <p:spPr>
            <a:xfrm>
              <a:off x="8276627" y="887558"/>
              <a:ext cx="93710" cy="90282"/>
            </a:xfrm>
            <a:custGeom>
              <a:avLst/>
              <a:gdLst/>
              <a:ahLst/>
              <a:cxnLst/>
              <a:rect l="l" t="t" r="r" b="b"/>
              <a:pathLst>
                <a:path w="2707" h="2608" extrusionOk="0">
                  <a:moveTo>
                    <a:pt x="1855" y="1"/>
                  </a:moveTo>
                  <a:lnTo>
                    <a:pt x="0" y="2156"/>
                  </a:lnTo>
                  <a:lnTo>
                    <a:pt x="1203" y="2607"/>
                  </a:lnTo>
                  <a:lnTo>
                    <a:pt x="2707" y="1053"/>
                  </a:lnTo>
                  <a:lnTo>
                    <a:pt x="185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690" name="Google Shape;690;p43"/>
            <p:cNvSpPr/>
            <p:nvPr/>
          </p:nvSpPr>
          <p:spPr>
            <a:xfrm>
              <a:off x="8267938" y="884097"/>
              <a:ext cx="105895" cy="100668"/>
            </a:xfrm>
            <a:custGeom>
              <a:avLst/>
              <a:gdLst/>
              <a:ahLst/>
              <a:cxnLst/>
              <a:rect l="l" t="t" r="r" b="b"/>
              <a:pathLst>
                <a:path w="3059" h="2908" extrusionOk="0">
                  <a:moveTo>
                    <a:pt x="1981" y="0"/>
                  </a:moveTo>
                  <a:lnTo>
                    <a:pt x="1" y="2306"/>
                  </a:lnTo>
                  <a:lnTo>
                    <a:pt x="1504" y="2908"/>
                  </a:lnTo>
                  <a:lnTo>
                    <a:pt x="3058" y="1254"/>
                  </a:lnTo>
                  <a:lnTo>
                    <a:pt x="2833" y="1028"/>
                  </a:lnTo>
                  <a:lnTo>
                    <a:pt x="1429" y="2532"/>
                  </a:lnTo>
                  <a:lnTo>
                    <a:pt x="527" y="2181"/>
                  </a:lnTo>
                  <a:lnTo>
                    <a:pt x="2206" y="201"/>
                  </a:lnTo>
                  <a:lnTo>
                    <a:pt x="198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691" name="Google Shape;691;p43"/>
            <p:cNvSpPr/>
            <p:nvPr/>
          </p:nvSpPr>
          <p:spPr>
            <a:xfrm>
              <a:off x="8601093" y="988192"/>
              <a:ext cx="47772" cy="110222"/>
            </a:xfrm>
            <a:custGeom>
              <a:avLst/>
              <a:gdLst/>
              <a:ahLst/>
              <a:cxnLst/>
              <a:rect l="l" t="t" r="r" b="b"/>
              <a:pathLst>
                <a:path w="1380" h="3184" extrusionOk="0">
                  <a:moveTo>
                    <a:pt x="1379" y="1"/>
                  </a:moveTo>
                  <a:lnTo>
                    <a:pt x="1" y="552"/>
                  </a:lnTo>
                  <a:lnTo>
                    <a:pt x="51" y="2733"/>
                  </a:lnTo>
                  <a:lnTo>
                    <a:pt x="1254" y="3184"/>
                  </a:lnTo>
                  <a:lnTo>
                    <a:pt x="137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692" name="Google Shape;692;p43"/>
            <p:cNvSpPr/>
            <p:nvPr/>
          </p:nvSpPr>
          <p:spPr>
            <a:xfrm>
              <a:off x="8595901" y="988192"/>
              <a:ext cx="59023" cy="118046"/>
            </a:xfrm>
            <a:custGeom>
              <a:avLst/>
              <a:gdLst/>
              <a:ahLst/>
              <a:cxnLst/>
              <a:rect l="l" t="t" r="r" b="b"/>
              <a:pathLst>
                <a:path w="1705" h="3410" extrusionOk="0">
                  <a:moveTo>
                    <a:pt x="1379" y="1"/>
                  </a:moveTo>
                  <a:lnTo>
                    <a:pt x="1253" y="2958"/>
                  </a:lnTo>
                  <a:lnTo>
                    <a:pt x="351" y="2607"/>
                  </a:lnTo>
                  <a:lnTo>
                    <a:pt x="301" y="552"/>
                  </a:lnTo>
                  <a:lnTo>
                    <a:pt x="0" y="577"/>
                  </a:lnTo>
                  <a:lnTo>
                    <a:pt x="25" y="2833"/>
                  </a:lnTo>
                  <a:lnTo>
                    <a:pt x="1554" y="3409"/>
                  </a:lnTo>
                  <a:lnTo>
                    <a:pt x="1705" y="26"/>
                  </a:lnTo>
                  <a:lnTo>
                    <a:pt x="137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693" name="Google Shape;693;p43"/>
            <p:cNvSpPr/>
            <p:nvPr/>
          </p:nvSpPr>
          <p:spPr>
            <a:xfrm>
              <a:off x="8248864" y="443967"/>
              <a:ext cx="635127" cy="560527"/>
            </a:xfrm>
            <a:custGeom>
              <a:avLst/>
              <a:gdLst/>
              <a:ahLst/>
              <a:cxnLst/>
              <a:rect l="l" t="t" r="r" b="b"/>
              <a:pathLst>
                <a:path w="18347" h="16192" extrusionOk="0">
                  <a:moveTo>
                    <a:pt x="9160" y="1"/>
                  </a:moveTo>
                  <a:cubicBezTo>
                    <a:pt x="5922" y="1"/>
                    <a:pt x="2860" y="1958"/>
                    <a:pt x="1629" y="5171"/>
                  </a:cubicBezTo>
                  <a:cubicBezTo>
                    <a:pt x="0" y="9331"/>
                    <a:pt x="2080" y="14018"/>
                    <a:pt x="6241" y="15647"/>
                  </a:cubicBezTo>
                  <a:cubicBezTo>
                    <a:pt x="7200" y="16016"/>
                    <a:pt x="8186" y="16192"/>
                    <a:pt x="9157" y="16192"/>
                  </a:cubicBezTo>
                  <a:cubicBezTo>
                    <a:pt x="12399" y="16192"/>
                    <a:pt x="15463" y="14237"/>
                    <a:pt x="16717" y="11035"/>
                  </a:cubicBezTo>
                  <a:cubicBezTo>
                    <a:pt x="18346" y="6850"/>
                    <a:pt x="16266" y="2163"/>
                    <a:pt x="12106" y="559"/>
                  </a:cubicBezTo>
                  <a:cubicBezTo>
                    <a:pt x="11138" y="180"/>
                    <a:pt x="10141" y="1"/>
                    <a:pt x="916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694" name="Google Shape;694;p43"/>
            <p:cNvSpPr/>
            <p:nvPr/>
          </p:nvSpPr>
          <p:spPr>
            <a:xfrm>
              <a:off x="8242772" y="438532"/>
              <a:ext cx="646413" cy="571396"/>
            </a:xfrm>
            <a:custGeom>
              <a:avLst/>
              <a:gdLst/>
              <a:ahLst/>
              <a:cxnLst/>
              <a:rect l="l" t="t" r="r" b="b"/>
              <a:pathLst>
                <a:path w="18673" h="16506" extrusionOk="0">
                  <a:moveTo>
                    <a:pt x="9370" y="306"/>
                  </a:moveTo>
                  <a:cubicBezTo>
                    <a:pt x="10323" y="306"/>
                    <a:pt x="11291" y="478"/>
                    <a:pt x="12231" y="841"/>
                  </a:cubicBezTo>
                  <a:cubicBezTo>
                    <a:pt x="16292" y="2445"/>
                    <a:pt x="18322" y="7057"/>
                    <a:pt x="16743" y="11117"/>
                  </a:cubicBezTo>
                  <a:cubicBezTo>
                    <a:pt x="15527" y="14262"/>
                    <a:pt x="12514" y="16189"/>
                    <a:pt x="9328" y="16189"/>
                  </a:cubicBezTo>
                  <a:cubicBezTo>
                    <a:pt x="8375" y="16189"/>
                    <a:pt x="7407" y="16017"/>
                    <a:pt x="6467" y="15653"/>
                  </a:cubicBezTo>
                  <a:cubicBezTo>
                    <a:pt x="2382" y="14074"/>
                    <a:pt x="352" y="9463"/>
                    <a:pt x="1956" y="5378"/>
                  </a:cubicBezTo>
                  <a:cubicBezTo>
                    <a:pt x="3171" y="2233"/>
                    <a:pt x="6184" y="306"/>
                    <a:pt x="9370" y="306"/>
                  </a:cubicBezTo>
                  <a:close/>
                  <a:moveTo>
                    <a:pt x="9345" y="1"/>
                  </a:moveTo>
                  <a:cubicBezTo>
                    <a:pt x="6047" y="1"/>
                    <a:pt x="2926" y="1998"/>
                    <a:pt x="1655" y="5252"/>
                  </a:cubicBezTo>
                  <a:cubicBezTo>
                    <a:pt x="1" y="9513"/>
                    <a:pt x="2106" y="14300"/>
                    <a:pt x="6367" y="15954"/>
                  </a:cubicBezTo>
                  <a:cubicBezTo>
                    <a:pt x="7338" y="16328"/>
                    <a:pt x="8339" y="16505"/>
                    <a:pt x="9325" y="16505"/>
                  </a:cubicBezTo>
                  <a:cubicBezTo>
                    <a:pt x="12634" y="16505"/>
                    <a:pt x="15769" y="14506"/>
                    <a:pt x="17043" y="11242"/>
                  </a:cubicBezTo>
                  <a:cubicBezTo>
                    <a:pt x="18673" y="7007"/>
                    <a:pt x="16567" y="2220"/>
                    <a:pt x="12332" y="566"/>
                  </a:cubicBezTo>
                  <a:cubicBezTo>
                    <a:pt x="11351" y="182"/>
                    <a:pt x="10340" y="1"/>
                    <a:pt x="93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695" name="Google Shape;695;p43"/>
            <p:cNvSpPr/>
            <p:nvPr/>
          </p:nvSpPr>
          <p:spPr>
            <a:xfrm>
              <a:off x="8313910" y="500810"/>
              <a:ext cx="505000" cy="446462"/>
            </a:xfrm>
            <a:custGeom>
              <a:avLst/>
              <a:gdLst/>
              <a:ahLst/>
              <a:cxnLst/>
              <a:rect l="l" t="t" r="r" b="b"/>
              <a:pathLst>
                <a:path w="14588" h="12897" extrusionOk="0">
                  <a:moveTo>
                    <a:pt x="7290" y="0"/>
                  </a:moveTo>
                  <a:cubicBezTo>
                    <a:pt x="4715" y="0"/>
                    <a:pt x="2280" y="1570"/>
                    <a:pt x="1279" y="4130"/>
                  </a:cubicBezTo>
                  <a:cubicBezTo>
                    <a:pt x="1" y="7438"/>
                    <a:pt x="1630" y="11173"/>
                    <a:pt x="4963" y="12451"/>
                  </a:cubicBezTo>
                  <a:cubicBezTo>
                    <a:pt x="5732" y="12754"/>
                    <a:pt x="6523" y="12897"/>
                    <a:pt x="7301" y="12897"/>
                  </a:cubicBezTo>
                  <a:cubicBezTo>
                    <a:pt x="9875" y="12897"/>
                    <a:pt x="12309" y="11332"/>
                    <a:pt x="13309" y="8792"/>
                  </a:cubicBezTo>
                  <a:cubicBezTo>
                    <a:pt x="14587" y="5458"/>
                    <a:pt x="12933" y="1724"/>
                    <a:pt x="9625" y="446"/>
                  </a:cubicBezTo>
                  <a:cubicBezTo>
                    <a:pt x="8858" y="143"/>
                    <a:pt x="8067" y="0"/>
                    <a:pt x="729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696" name="Google Shape;696;p43"/>
            <p:cNvSpPr/>
            <p:nvPr/>
          </p:nvSpPr>
          <p:spPr>
            <a:xfrm>
              <a:off x="8307852" y="495375"/>
              <a:ext cx="517116" cy="457436"/>
            </a:xfrm>
            <a:custGeom>
              <a:avLst/>
              <a:gdLst/>
              <a:ahLst/>
              <a:cxnLst/>
              <a:rect l="l" t="t" r="r" b="b"/>
              <a:pathLst>
                <a:path w="14938" h="13214" extrusionOk="0">
                  <a:moveTo>
                    <a:pt x="7479" y="327"/>
                  </a:moveTo>
                  <a:cubicBezTo>
                    <a:pt x="8235" y="327"/>
                    <a:pt x="9004" y="464"/>
                    <a:pt x="9750" y="753"/>
                  </a:cubicBezTo>
                  <a:cubicBezTo>
                    <a:pt x="12983" y="2006"/>
                    <a:pt x="14587" y="5665"/>
                    <a:pt x="13334" y="8899"/>
                  </a:cubicBezTo>
                  <a:cubicBezTo>
                    <a:pt x="12370" y="11386"/>
                    <a:pt x="9982" y="12909"/>
                    <a:pt x="7460" y="12909"/>
                  </a:cubicBezTo>
                  <a:cubicBezTo>
                    <a:pt x="6703" y="12909"/>
                    <a:pt x="5934" y="12772"/>
                    <a:pt x="5188" y="12483"/>
                  </a:cubicBezTo>
                  <a:cubicBezTo>
                    <a:pt x="1955" y="11229"/>
                    <a:pt x="351" y="7570"/>
                    <a:pt x="1604" y="4337"/>
                  </a:cubicBezTo>
                  <a:cubicBezTo>
                    <a:pt x="2568" y="1850"/>
                    <a:pt x="4956" y="327"/>
                    <a:pt x="7479" y="327"/>
                  </a:cubicBezTo>
                  <a:close/>
                  <a:moveTo>
                    <a:pt x="7471" y="1"/>
                  </a:moveTo>
                  <a:cubicBezTo>
                    <a:pt x="4829" y="1"/>
                    <a:pt x="2325" y="1610"/>
                    <a:pt x="1304" y="4212"/>
                  </a:cubicBezTo>
                  <a:cubicBezTo>
                    <a:pt x="0" y="7620"/>
                    <a:pt x="1680" y="11455"/>
                    <a:pt x="5063" y="12758"/>
                  </a:cubicBezTo>
                  <a:cubicBezTo>
                    <a:pt x="5855" y="13067"/>
                    <a:pt x="6670" y="13213"/>
                    <a:pt x="7471" y="13213"/>
                  </a:cubicBezTo>
                  <a:cubicBezTo>
                    <a:pt x="10118" y="13213"/>
                    <a:pt x="12615" y="11616"/>
                    <a:pt x="13635" y="8999"/>
                  </a:cubicBezTo>
                  <a:cubicBezTo>
                    <a:pt x="14938" y="5615"/>
                    <a:pt x="13259" y="1781"/>
                    <a:pt x="9850" y="452"/>
                  </a:cubicBezTo>
                  <a:cubicBezTo>
                    <a:pt x="9069" y="146"/>
                    <a:pt x="8264" y="1"/>
                    <a:pt x="747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697" name="Google Shape;697;p43"/>
            <p:cNvSpPr/>
            <p:nvPr/>
          </p:nvSpPr>
          <p:spPr>
            <a:xfrm>
              <a:off x="8313910" y="600370"/>
              <a:ext cx="378335" cy="346798"/>
            </a:xfrm>
            <a:custGeom>
              <a:avLst/>
              <a:gdLst/>
              <a:ahLst/>
              <a:cxnLst/>
              <a:rect l="l" t="t" r="r" b="b"/>
              <a:pathLst>
                <a:path w="10929" h="10018" extrusionOk="0">
                  <a:moveTo>
                    <a:pt x="1931" y="1"/>
                  </a:moveTo>
                  <a:cubicBezTo>
                    <a:pt x="1680" y="377"/>
                    <a:pt x="1455" y="803"/>
                    <a:pt x="1279" y="1254"/>
                  </a:cubicBezTo>
                  <a:cubicBezTo>
                    <a:pt x="1" y="4562"/>
                    <a:pt x="1630" y="8297"/>
                    <a:pt x="4963" y="9575"/>
                  </a:cubicBezTo>
                  <a:cubicBezTo>
                    <a:pt x="5732" y="9875"/>
                    <a:pt x="6523" y="10017"/>
                    <a:pt x="7300" y="10017"/>
                  </a:cubicBezTo>
                  <a:cubicBezTo>
                    <a:pt x="8599" y="10017"/>
                    <a:pt x="9862" y="9620"/>
                    <a:pt x="10928" y="8898"/>
                  </a:cubicBezTo>
                  <a:cubicBezTo>
                    <a:pt x="4988" y="8397"/>
                    <a:pt x="2758" y="3384"/>
                    <a:pt x="1931" y="1"/>
                  </a:cubicBezTo>
                  <a:close/>
                </a:path>
              </a:pathLst>
            </a:custGeom>
            <a:solidFill>
              <a:srgbClr val="DCB5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698" name="Google Shape;698;p43"/>
            <p:cNvSpPr/>
            <p:nvPr/>
          </p:nvSpPr>
          <p:spPr>
            <a:xfrm>
              <a:off x="8307852" y="587354"/>
              <a:ext cx="400005" cy="365457"/>
            </a:xfrm>
            <a:custGeom>
              <a:avLst/>
              <a:gdLst/>
              <a:ahLst/>
              <a:cxnLst/>
              <a:rect l="l" t="t" r="r" b="b"/>
              <a:pathLst>
                <a:path w="11555" h="10557" extrusionOk="0">
                  <a:moveTo>
                    <a:pt x="2031" y="778"/>
                  </a:moveTo>
                  <a:cubicBezTo>
                    <a:pt x="2732" y="3409"/>
                    <a:pt x="4437" y="7294"/>
                    <a:pt x="8371" y="8823"/>
                  </a:cubicBezTo>
                  <a:cubicBezTo>
                    <a:pt x="9048" y="9099"/>
                    <a:pt x="9800" y="9299"/>
                    <a:pt x="10627" y="9399"/>
                  </a:cubicBezTo>
                  <a:cubicBezTo>
                    <a:pt x="9654" y="9960"/>
                    <a:pt x="8559" y="10243"/>
                    <a:pt x="7461" y="10243"/>
                  </a:cubicBezTo>
                  <a:cubicBezTo>
                    <a:pt x="6692" y="10243"/>
                    <a:pt x="5921" y="10104"/>
                    <a:pt x="5188" y="9826"/>
                  </a:cubicBezTo>
                  <a:cubicBezTo>
                    <a:pt x="1955" y="8572"/>
                    <a:pt x="351" y="4913"/>
                    <a:pt x="1604" y="1680"/>
                  </a:cubicBezTo>
                  <a:cubicBezTo>
                    <a:pt x="1730" y="1379"/>
                    <a:pt x="1880" y="1079"/>
                    <a:pt x="2031" y="778"/>
                  </a:cubicBezTo>
                  <a:close/>
                  <a:moveTo>
                    <a:pt x="2156" y="1"/>
                  </a:moveTo>
                  <a:lnTo>
                    <a:pt x="1955" y="302"/>
                  </a:lnTo>
                  <a:cubicBezTo>
                    <a:pt x="1705" y="703"/>
                    <a:pt x="1479" y="1129"/>
                    <a:pt x="1304" y="1555"/>
                  </a:cubicBezTo>
                  <a:cubicBezTo>
                    <a:pt x="0" y="4963"/>
                    <a:pt x="1680" y="8798"/>
                    <a:pt x="5063" y="10101"/>
                  </a:cubicBezTo>
                  <a:cubicBezTo>
                    <a:pt x="5839" y="10408"/>
                    <a:pt x="6652" y="10557"/>
                    <a:pt x="7461" y="10557"/>
                  </a:cubicBezTo>
                  <a:cubicBezTo>
                    <a:pt x="8767" y="10557"/>
                    <a:pt x="10064" y="10168"/>
                    <a:pt x="11178" y="9425"/>
                  </a:cubicBezTo>
                  <a:lnTo>
                    <a:pt x="11554" y="9174"/>
                  </a:lnTo>
                  <a:lnTo>
                    <a:pt x="11103" y="9124"/>
                  </a:lnTo>
                  <a:cubicBezTo>
                    <a:pt x="5163" y="8623"/>
                    <a:pt x="3008" y="3409"/>
                    <a:pt x="2256" y="352"/>
                  </a:cubicBezTo>
                  <a:lnTo>
                    <a:pt x="2156" y="1"/>
                  </a:lnTo>
                  <a:close/>
                </a:path>
              </a:pathLst>
            </a:custGeom>
            <a:solidFill>
              <a:srgbClr val="DCB5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699" name="Google Shape;699;p43"/>
            <p:cNvSpPr/>
            <p:nvPr/>
          </p:nvSpPr>
          <p:spPr>
            <a:xfrm>
              <a:off x="8405887" y="403430"/>
              <a:ext cx="53830" cy="76401"/>
            </a:xfrm>
            <a:custGeom>
              <a:avLst/>
              <a:gdLst/>
              <a:ahLst/>
              <a:cxnLst/>
              <a:rect l="l" t="t" r="r" b="b"/>
              <a:pathLst>
                <a:path w="1555" h="2207" extrusionOk="0">
                  <a:moveTo>
                    <a:pt x="903" y="1"/>
                  </a:moveTo>
                  <a:lnTo>
                    <a:pt x="1" y="577"/>
                  </a:lnTo>
                  <a:lnTo>
                    <a:pt x="26" y="1028"/>
                  </a:lnTo>
                  <a:lnTo>
                    <a:pt x="502" y="2206"/>
                  </a:lnTo>
                  <a:lnTo>
                    <a:pt x="1554" y="1780"/>
                  </a:lnTo>
                  <a:lnTo>
                    <a:pt x="1153" y="652"/>
                  </a:lnTo>
                  <a:lnTo>
                    <a:pt x="90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00" name="Google Shape;700;p43"/>
            <p:cNvSpPr/>
            <p:nvPr/>
          </p:nvSpPr>
          <p:spPr>
            <a:xfrm>
              <a:off x="8399830" y="395641"/>
              <a:ext cx="66812" cy="91979"/>
            </a:xfrm>
            <a:custGeom>
              <a:avLst/>
              <a:gdLst/>
              <a:ahLst/>
              <a:cxnLst/>
              <a:rect l="l" t="t" r="r" b="b"/>
              <a:pathLst>
                <a:path w="1930" h="2657" extrusionOk="0">
                  <a:moveTo>
                    <a:pt x="1003" y="476"/>
                  </a:moveTo>
                  <a:lnTo>
                    <a:pt x="1178" y="927"/>
                  </a:lnTo>
                  <a:lnTo>
                    <a:pt x="1529" y="1930"/>
                  </a:lnTo>
                  <a:lnTo>
                    <a:pt x="752" y="2231"/>
                  </a:lnTo>
                  <a:lnTo>
                    <a:pt x="376" y="1203"/>
                  </a:lnTo>
                  <a:lnTo>
                    <a:pt x="326" y="902"/>
                  </a:lnTo>
                  <a:lnTo>
                    <a:pt x="1003" y="476"/>
                  </a:lnTo>
                  <a:close/>
                  <a:moveTo>
                    <a:pt x="1153" y="0"/>
                  </a:moveTo>
                  <a:lnTo>
                    <a:pt x="0" y="727"/>
                  </a:lnTo>
                  <a:lnTo>
                    <a:pt x="50" y="1253"/>
                  </a:lnTo>
                  <a:lnTo>
                    <a:pt x="577" y="2657"/>
                  </a:lnTo>
                  <a:lnTo>
                    <a:pt x="1930" y="2105"/>
                  </a:lnTo>
                  <a:lnTo>
                    <a:pt x="1479" y="827"/>
                  </a:lnTo>
                  <a:lnTo>
                    <a:pt x="1153"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01" name="Google Shape;701;p43"/>
            <p:cNvSpPr/>
            <p:nvPr/>
          </p:nvSpPr>
          <p:spPr>
            <a:xfrm>
              <a:off x="8336480" y="319032"/>
              <a:ext cx="188319" cy="129539"/>
            </a:xfrm>
            <a:custGeom>
              <a:avLst/>
              <a:gdLst/>
              <a:ahLst/>
              <a:cxnLst/>
              <a:rect l="l" t="t" r="r" b="b"/>
              <a:pathLst>
                <a:path w="5440" h="3742" extrusionOk="0">
                  <a:moveTo>
                    <a:pt x="2801" y="1"/>
                  </a:moveTo>
                  <a:cubicBezTo>
                    <a:pt x="2614" y="1"/>
                    <a:pt x="2415" y="26"/>
                    <a:pt x="2206" y="83"/>
                  </a:cubicBezTo>
                  <a:cubicBezTo>
                    <a:pt x="1" y="684"/>
                    <a:pt x="301" y="3742"/>
                    <a:pt x="301" y="3742"/>
                  </a:cubicBezTo>
                  <a:lnTo>
                    <a:pt x="2331" y="3216"/>
                  </a:lnTo>
                  <a:lnTo>
                    <a:pt x="5439" y="2388"/>
                  </a:lnTo>
                  <a:cubicBezTo>
                    <a:pt x="5439" y="2388"/>
                    <a:pt x="4616" y="1"/>
                    <a:pt x="280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02" name="Google Shape;702;p43"/>
            <p:cNvSpPr/>
            <p:nvPr/>
          </p:nvSpPr>
          <p:spPr>
            <a:xfrm>
              <a:off x="8331288" y="313493"/>
              <a:ext cx="199570" cy="140962"/>
            </a:xfrm>
            <a:custGeom>
              <a:avLst/>
              <a:gdLst/>
              <a:ahLst/>
              <a:cxnLst/>
              <a:rect l="l" t="t" r="r" b="b"/>
              <a:pathLst>
                <a:path w="5765" h="4072" extrusionOk="0">
                  <a:moveTo>
                    <a:pt x="2984" y="313"/>
                  </a:moveTo>
                  <a:cubicBezTo>
                    <a:pt x="3220" y="313"/>
                    <a:pt x="3435" y="358"/>
                    <a:pt x="3634" y="443"/>
                  </a:cubicBezTo>
                  <a:cubicBezTo>
                    <a:pt x="4637" y="819"/>
                    <a:pt x="5213" y="1997"/>
                    <a:pt x="5389" y="2448"/>
                  </a:cubicBezTo>
                  <a:lnTo>
                    <a:pt x="577" y="3701"/>
                  </a:lnTo>
                  <a:cubicBezTo>
                    <a:pt x="577" y="3050"/>
                    <a:pt x="652" y="869"/>
                    <a:pt x="2406" y="393"/>
                  </a:cubicBezTo>
                  <a:cubicBezTo>
                    <a:pt x="2612" y="339"/>
                    <a:pt x="2804" y="313"/>
                    <a:pt x="2984" y="313"/>
                  </a:cubicBezTo>
                  <a:close/>
                  <a:moveTo>
                    <a:pt x="2974" y="1"/>
                  </a:moveTo>
                  <a:cubicBezTo>
                    <a:pt x="2771" y="1"/>
                    <a:pt x="2557" y="29"/>
                    <a:pt x="2331" y="92"/>
                  </a:cubicBezTo>
                  <a:cubicBezTo>
                    <a:pt x="0" y="744"/>
                    <a:pt x="276" y="3902"/>
                    <a:pt x="276" y="3927"/>
                  </a:cubicBezTo>
                  <a:cubicBezTo>
                    <a:pt x="276" y="3977"/>
                    <a:pt x="301" y="4002"/>
                    <a:pt x="351" y="4027"/>
                  </a:cubicBezTo>
                  <a:cubicBezTo>
                    <a:pt x="351" y="4052"/>
                    <a:pt x="376" y="4052"/>
                    <a:pt x="376" y="4052"/>
                  </a:cubicBezTo>
                  <a:cubicBezTo>
                    <a:pt x="389" y="4065"/>
                    <a:pt x="407" y="4071"/>
                    <a:pt x="426" y="4071"/>
                  </a:cubicBezTo>
                  <a:cubicBezTo>
                    <a:pt x="445" y="4071"/>
                    <a:pt x="464" y="4065"/>
                    <a:pt x="476" y="4052"/>
                  </a:cubicBezTo>
                  <a:lnTo>
                    <a:pt x="5639" y="2699"/>
                  </a:lnTo>
                  <a:cubicBezTo>
                    <a:pt x="5664" y="2699"/>
                    <a:pt x="5714" y="2649"/>
                    <a:pt x="5740" y="2624"/>
                  </a:cubicBezTo>
                  <a:cubicBezTo>
                    <a:pt x="5765" y="2574"/>
                    <a:pt x="5765" y="2548"/>
                    <a:pt x="5740" y="2498"/>
                  </a:cubicBezTo>
                  <a:cubicBezTo>
                    <a:pt x="5740" y="2476"/>
                    <a:pt x="4861" y="1"/>
                    <a:pt x="297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03" name="Google Shape;703;p43"/>
            <p:cNvSpPr/>
            <p:nvPr/>
          </p:nvSpPr>
          <p:spPr>
            <a:xfrm>
              <a:off x="8389410" y="294765"/>
              <a:ext cx="37352" cy="29736"/>
            </a:xfrm>
            <a:custGeom>
              <a:avLst/>
              <a:gdLst/>
              <a:ahLst/>
              <a:cxnLst/>
              <a:rect l="l" t="t" r="r" b="b"/>
              <a:pathLst>
                <a:path w="1079" h="859" extrusionOk="0">
                  <a:moveTo>
                    <a:pt x="615" y="1"/>
                  </a:moveTo>
                  <a:cubicBezTo>
                    <a:pt x="587" y="1"/>
                    <a:pt x="558" y="3"/>
                    <a:pt x="527" y="7"/>
                  </a:cubicBezTo>
                  <a:cubicBezTo>
                    <a:pt x="0" y="82"/>
                    <a:pt x="201" y="859"/>
                    <a:pt x="201" y="859"/>
                  </a:cubicBezTo>
                  <a:lnTo>
                    <a:pt x="1078" y="558"/>
                  </a:lnTo>
                  <a:cubicBezTo>
                    <a:pt x="1078" y="558"/>
                    <a:pt x="1078" y="1"/>
                    <a:pt x="615" y="1"/>
                  </a:cubicBezTo>
                  <a:close/>
                </a:path>
              </a:pathLst>
            </a:custGeom>
            <a:solidFill>
              <a:srgbClr val="B535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04" name="Google Shape;704;p43"/>
            <p:cNvSpPr/>
            <p:nvPr/>
          </p:nvSpPr>
          <p:spPr>
            <a:xfrm>
              <a:off x="8386813" y="289296"/>
              <a:ext cx="45141" cy="36071"/>
            </a:xfrm>
            <a:custGeom>
              <a:avLst/>
              <a:gdLst/>
              <a:ahLst/>
              <a:cxnLst/>
              <a:rect l="l" t="t" r="r" b="b"/>
              <a:pathLst>
                <a:path w="1304" h="1042" extrusionOk="0">
                  <a:moveTo>
                    <a:pt x="709" y="1"/>
                  </a:moveTo>
                  <a:cubicBezTo>
                    <a:pt x="669" y="1"/>
                    <a:pt x="624" y="5"/>
                    <a:pt x="577" y="14"/>
                  </a:cubicBezTo>
                  <a:cubicBezTo>
                    <a:pt x="401" y="39"/>
                    <a:pt x="276" y="115"/>
                    <a:pt x="201" y="265"/>
                  </a:cubicBezTo>
                  <a:cubicBezTo>
                    <a:pt x="0" y="566"/>
                    <a:pt x="100" y="992"/>
                    <a:pt x="125" y="1042"/>
                  </a:cubicBezTo>
                  <a:lnTo>
                    <a:pt x="426" y="967"/>
                  </a:lnTo>
                  <a:cubicBezTo>
                    <a:pt x="401" y="867"/>
                    <a:pt x="351" y="591"/>
                    <a:pt x="451" y="415"/>
                  </a:cubicBezTo>
                  <a:cubicBezTo>
                    <a:pt x="501" y="365"/>
                    <a:pt x="552" y="340"/>
                    <a:pt x="627" y="315"/>
                  </a:cubicBezTo>
                  <a:cubicBezTo>
                    <a:pt x="727" y="315"/>
                    <a:pt x="802" y="315"/>
                    <a:pt x="852" y="365"/>
                  </a:cubicBezTo>
                  <a:cubicBezTo>
                    <a:pt x="953" y="466"/>
                    <a:pt x="978" y="641"/>
                    <a:pt x="1003" y="716"/>
                  </a:cubicBezTo>
                  <a:lnTo>
                    <a:pt x="1303" y="716"/>
                  </a:lnTo>
                  <a:cubicBezTo>
                    <a:pt x="1303" y="666"/>
                    <a:pt x="1303" y="315"/>
                    <a:pt x="1053" y="115"/>
                  </a:cubicBezTo>
                  <a:cubicBezTo>
                    <a:pt x="992" y="74"/>
                    <a:pt x="882" y="1"/>
                    <a:pt x="709" y="1"/>
                  </a:cubicBezTo>
                  <a:close/>
                </a:path>
              </a:pathLst>
            </a:custGeom>
            <a:solidFill>
              <a:srgbClr val="B535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05" name="Google Shape;705;p43"/>
            <p:cNvSpPr/>
            <p:nvPr/>
          </p:nvSpPr>
          <p:spPr>
            <a:xfrm>
              <a:off x="8818004" y="550071"/>
              <a:ext cx="84190" cy="78097"/>
            </a:xfrm>
            <a:custGeom>
              <a:avLst/>
              <a:gdLst/>
              <a:ahLst/>
              <a:cxnLst/>
              <a:rect l="l" t="t" r="r" b="b"/>
              <a:pathLst>
                <a:path w="2432" h="2256" extrusionOk="0">
                  <a:moveTo>
                    <a:pt x="1354" y="0"/>
                  </a:moveTo>
                  <a:lnTo>
                    <a:pt x="1053" y="677"/>
                  </a:lnTo>
                  <a:lnTo>
                    <a:pt x="0" y="1228"/>
                  </a:lnTo>
                  <a:lnTo>
                    <a:pt x="502" y="2256"/>
                  </a:lnTo>
                  <a:lnTo>
                    <a:pt x="1629" y="1704"/>
                  </a:lnTo>
                  <a:lnTo>
                    <a:pt x="2431" y="1329"/>
                  </a:lnTo>
                  <a:lnTo>
                    <a:pt x="135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06" name="Google Shape;706;p43"/>
            <p:cNvSpPr/>
            <p:nvPr/>
          </p:nvSpPr>
          <p:spPr>
            <a:xfrm>
              <a:off x="8811046" y="538785"/>
              <a:ext cx="99837" cy="97206"/>
            </a:xfrm>
            <a:custGeom>
              <a:avLst/>
              <a:gdLst/>
              <a:ahLst/>
              <a:cxnLst/>
              <a:rect l="l" t="t" r="r" b="b"/>
              <a:pathLst>
                <a:path w="2884" h="2808" extrusionOk="0">
                  <a:moveTo>
                    <a:pt x="1605" y="627"/>
                  </a:moveTo>
                  <a:lnTo>
                    <a:pt x="2382" y="1604"/>
                  </a:lnTo>
                  <a:lnTo>
                    <a:pt x="1755" y="1880"/>
                  </a:lnTo>
                  <a:lnTo>
                    <a:pt x="753" y="2381"/>
                  </a:lnTo>
                  <a:lnTo>
                    <a:pt x="402" y="1629"/>
                  </a:lnTo>
                  <a:lnTo>
                    <a:pt x="1379" y="1128"/>
                  </a:lnTo>
                  <a:lnTo>
                    <a:pt x="1605" y="627"/>
                  </a:lnTo>
                  <a:close/>
                  <a:moveTo>
                    <a:pt x="1505" y="0"/>
                  </a:moveTo>
                  <a:lnTo>
                    <a:pt x="1154" y="903"/>
                  </a:lnTo>
                  <a:lnTo>
                    <a:pt x="1" y="1479"/>
                  </a:lnTo>
                  <a:lnTo>
                    <a:pt x="627" y="2807"/>
                  </a:lnTo>
                  <a:lnTo>
                    <a:pt x="1906" y="2156"/>
                  </a:lnTo>
                  <a:lnTo>
                    <a:pt x="2883" y="1730"/>
                  </a:lnTo>
                  <a:lnTo>
                    <a:pt x="1505"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07" name="Google Shape;707;p43"/>
            <p:cNvSpPr/>
            <p:nvPr/>
          </p:nvSpPr>
          <p:spPr>
            <a:xfrm>
              <a:off x="8816273" y="490736"/>
              <a:ext cx="177899" cy="173018"/>
            </a:xfrm>
            <a:custGeom>
              <a:avLst/>
              <a:gdLst/>
              <a:ahLst/>
              <a:cxnLst/>
              <a:rect l="l" t="t" r="r" b="b"/>
              <a:pathLst>
                <a:path w="5139" h="4998" extrusionOk="0">
                  <a:moveTo>
                    <a:pt x="2030" y="0"/>
                  </a:moveTo>
                  <a:cubicBezTo>
                    <a:pt x="981" y="0"/>
                    <a:pt x="0" y="536"/>
                    <a:pt x="0" y="536"/>
                  </a:cubicBezTo>
                  <a:lnTo>
                    <a:pt x="1730" y="3243"/>
                  </a:lnTo>
                  <a:lnTo>
                    <a:pt x="2882" y="4997"/>
                  </a:lnTo>
                  <a:cubicBezTo>
                    <a:pt x="2882" y="4997"/>
                    <a:pt x="5138" y="2942"/>
                    <a:pt x="3935" y="1012"/>
                  </a:cubicBezTo>
                  <a:cubicBezTo>
                    <a:pt x="3446" y="234"/>
                    <a:pt x="2723" y="0"/>
                    <a:pt x="203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08" name="Google Shape;708;p43"/>
            <p:cNvSpPr/>
            <p:nvPr/>
          </p:nvSpPr>
          <p:spPr>
            <a:xfrm>
              <a:off x="8810181" y="485266"/>
              <a:ext cx="190916" cy="184546"/>
            </a:xfrm>
            <a:custGeom>
              <a:avLst/>
              <a:gdLst/>
              <a:ahLst/>
              <a:cxnLst/>
              <a:rect l="l" t="t" r="r" b="b"/>
              <a:pathLst>
                <a:path w="5515" h="5331" extrusionOk="0">
                  <a:moveTo>
                    <a:pt x="2183" y="295"/>
                  </a:moveTo>
                  <a:cubicBezTo>
                    <a:pt x="2834" y="295"/>
                    <a:pt x="3509" y="517"/>
                    <a:pt x="3961" y="1246"/>
                  </a:cubicBezTo>
                  <a:cubicBezTo>
                    <a:pt x="4938" y="2774"/>
                    <a:pt x="3535" y="4454"/>
                    <a:pt x="3084" y="4930"/>
                  </a:cubicBezTo>
                  <a:lnTo>
                    <a:pt x="402" y="744"/>
                  </a:lnTo>
                  <a:cubicBezTo>
                    <a:pt x="699" y="596"/>
                    <a:pt x="1424" y="295"/>
                    <a:pt x="2183" y="295"/>
                  </a:cubicBezTo>
                  <a:close/>
                  <a:moveTo>
                    <a:pt x="2205" y="1"/>
                  </a:moveTo>
                  <a:cubicBezTo>
                    <a:pt x="1122" y="1"/>
                    <a:pt x="116" y="529"/>
                    <a:pt x="101" y="544"/>
                  </a:cubicBezTo>
                  <a:cubicBezTo>
                    <a:pt x="51" y="569"/>
                    <a:pt x="26" y="594"/>
                    <a:pt x="1" y="644"/>
                  </a:cubicBezTo>
                  <a:cubicBezTo>
                    <a:pt x="1" y="694"/>
                    <a:pt x="1" y="719"/>
                    <a:pt x="26" y="769"/>
                  </a:cubicBezTo>
                  <a:lnTo>
                    <a:pt x="2908" y="5256"/>
                  </a:lnTo>
                  <a:cubicBezTo>
                    <a:pt x="2933" y="5281"/>
                    <a:pt x="2958" y="5306"/>
                    <a:pt x="2983" y="5306"/>
                  </a:cubicBezTo>
                  <a:cubicBezTo>
                    <a:pt x="3008" y="5306"/>
                    <a:pt x="3008" y="5331"/>
                    <a:pt x="3033" y="5331"/>
                  </a:cubicBezTo>
                  <a:cubicBezTo>
                    <a:pt x="3084" y="5331"/>
                    <a:pt x="3109" y="5306"/>
                    <a:pt x="3159" y="5281"/>
                  </a:cubicBezTo>
                  <a:cubicBezTo>
                    <a:pt x="3184" y="5256"/>
                    <a:pt x="5515" y="3100"/>
                    <a:pt x="4236" y="1070"/>
                  </a:cubicBezTo>
                  <a:cubicBezTo>
                    <a:pt x="3718" y="247"/>
                    <a:pt x="2944" y="1"/>
                    <a:pt x="220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09" name="Google Shape;709;p43"/>
            <p:cNvSpPr/>
            <p:nvPr/>
          </p:nvSpPr>
          <p:spPr>
            <a:xfrm>
              <a:off x="8947264" y="503164"/>
              <a:ext cx="39083" cy="35656"/>
            </a:xfrm>
            <a:custGeom>
              <a:avLst/>
              <a:gdLst/>
              <a:ahLst/>
              <a:cxnLst/>
              <a:rect l="l" t="t" r="r" b="b"/>
              <a:pathLst>
                <a:path w="1129" h="1030" extrusionOk="0">
                  <a:moveTo>
                    <a:pt x="457" y="0"/>
                  </a:moveTo>
                  <a:cubicBezTo>
                    <a:pt x="216" y="0"/>
                    <a:pt x="1" y="227"/>
                    <a:pt x="1" y="227"/>
                  </a:cubicBezTo>
                  <a:lnTo>
                    <a:pt x="452" y="1029"/>
                  </a:lnTo>
                  <a:cubicBezTo>
                    <a:pt x="452" y="1029"/>
                    <a:pt x="1129" y="603"/>
                    <a:pt x="778" y="177"/>
                  </a:cubicBezTo>
                  <a:cubicBezTo>
                    <a:pt x="677" y="46"/>
                    <a:pt x="564" y="0"/>
                    <a:pt x="457" y="0"/>
                  </a:cubicBezTo>
                  <a:close/>
                </a:path>
              </a:pathLst>
            </a:custGeom>
            <a:solidFill>
              <a:srgbClr val="B535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10" name="Google Shape;710;p43"/>
            <p:cNvSpPr/>
            <p:nvPr/>
          </p:nvSpPr>
          <p:spPr>
            <a:xfrm>
              <a:off x="8943803" y="497936"/>
              <a:ext cx="39949" cy="45210"/>
            </a:xfrm>
            <a:custGeom>
              <a:avLst/>
              <a:gdLst/>
              <a:ahLst/>
              <a:cxnLst/>
              <a:rect l="l" t="t" r="r" b="b"/>
              <a:pathLst>
                <a:path w="1154" h="1306" extrusionOk="0">
                  <a:moveTo>
                    <a:pt x="534" y="1"/>
                  </a:moveTo>
                  <a:cubicBezTo>
                    <a:pt x="253" y="1"/>
                    <a:pt x="24" y="229"/>
                    <a:pt x="0" y="253"/>
                  </a:cubicBezTo>
                  <a:lnTo>
                    <a:pt x="226" y="479"/>
                  </a:lnTo>
                  <a:cubicBezTo>
                    <a:pt x="276" y="429"/>
                    <a:pt x="427" y="303"/>
                    <a:pt x="552" y="303"/>
                  </a:cubicBezTo>
                  <a:cubicBezTo>
                    <a:pt x="627" y="303"/>
                    <a:pt x="702" y="353"/>
                    <a:pt x="752" y="429"/>
                  </a:cubicBezTo>
                  <a:cubicBezTo>
                    <a:pt x="802" y="504"/>
                    <a:pt x="828" y="554"/>
                    <a:pt x="828" y="629"/>
                  </a:cubicBezTo>
                  <a:cubicBezTo>
                    <a:pt x="777" y="804"/>
                    <a:pt x="552" y="980"/>
                    <a:pt x="477" y="1030"/>
                  </a:cubicBezTo>
                  <a:lnTo>
                    <a:pt x="627" y="1306"/>
                  </a:lnTo>
                  <a:cubicBezTo>
                    <a:pt x="677" y="1281"/>
                    <a:pt x="1078" y="1030"/>
                    <a:pt x="1128" y="679"/>
                  </a:cubicBezTo>
                  <a:cubicBezTo>
                    <a:pt x="1153" y="529"/>
                    <a:pt x="1103" y="378"/>
                    <a:pt x="1003" y="228"/>
                  </a:cubicBezTo>
                  <a:cubicBezTo>
                    <a:pt x="853" y="53"/>
                    <a:pt x="677" y="2"/>
                    <a:pt x="577" y="2"/>
                  </a:cubicBezTo>
                  <a:cubicBezTo>
                    <a:pt x="563" y="1"/>
                    <a:pt x="548" y="1"/>
                    <a:pt x="534" y="1"/>
                  </a:cubicBezTo>
                  <a:close/>
                </a:path>
              </a:pathLst>
            </a:custGeom>
            <a:solidFill>
              <a:srgbClr val="B535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11" name="Google Shape;711;p43"/>
            <p:cNvSpPr/>
            <p:nvPr/>
          </p:nvSpPr>
          <p:spPr>
            <a:xfrm>
              <a:off x="8647099" y="411254"/>
              <a:ext cx="54661" cy="62485"/>
            </a:xfrm>
            <a:custGeom>
              <a:avLst/>
              <a:gdLst/>
              <a:ahLst/>
              <a:cxnLst/>
              <a:rect l="l" t="t" r="r" b="b"/>
              <a:pathLst>
                <a:path w="1579" h="1805" extrusionOk="0">
                  <a:moveTo>
                    <a:pt x="526" y="0"/>
                  </a:moveTo>
                  <a:lnTo>
                    <a:pt x="0" y="1379"/>
                  </a:lnTo>
                  <a:lnTo>
                    <a:pt x="1053" y="1805"/>
                  </a:lnTo>
                  <a:lnTo>
                    <a:pt x="1579" y="401"/>
                  </a:lnTo>
                  <a:lnTo>
                    <a:pt x="52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12" name="Google Shape;712;p43"/>
            <p:cNvSpPr/>
            <p:nvPr/>
          </p:nvSpPr>
          <p:spPr>
            <a:xfrm>
              <a:off x="8639276" y="404296"/>
              <a:ext cx="69443" cy="76401"/>
            </a:xfrm>
            <a:custGeom>
              <a:avLst/>
              <a:gdLst/>
              <a:ahLst/>
              <a:cxnLst/>
              <a:rect l="l" t="t" r="r" b="b"/>
              <a:pathLst>
                <a:path w="2006" h="2207" extrusionOk="0">
                  <a:moveTo>
                    <a:pt x="853" y="402"/>
                  </a:moveTo>
                  <a:lnTo>
                    <a:pt x="1604" y="702"/>
                  </a:lnTo>
                  <a:lnTo>
                    <a:pt x="1178" y="1805"/>
                  </a:lnTo>
                  <a:lnTo>
                    <a:pt x="427" y="1504"/>
                  </a:lnTo>
                  <a:lnTo>
                    <a:pt x="853" y="402"/>
                  </a:lnTo>
                  <a:close/>
                  <a:moveTo>
                    <a:pt x="652" y="1"/>
                  </a:moveTo>
                  <a:lnTo>
                    <a:pt x="0" y="1680"/>
                  </a:lnTo>
                  <a:lnTo>
                    <a:pt x="1354" y="2206"/>
                  </a:lnTo>
                  <a:lnTo>
                    <a:pt x="2005" y="527"/>
                  </a:lnTo>
                  <a:lnTo>
                    <a:pt x="652"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13" name="Google Shape;713;p43"/>
            <p:cNvSpPr/>
            <p:nvPr/>
          </p:nvSpPr>
          <p:spPr>
            <a:xfrm>
              <a:off x="8648830" y="385221"/>
              <a:ext cx="75501" cy="43410"/>
            </a:xfrm>
            <a:custGeom>
              <a:avLst/>
              <a:gdLst/>
              <a:ahLst/>
              <a:cxnLst/>
              <a:rect l="l" t="t" r="r" b="b"/>
              <a:pathLst>
                <a:path w="2181" h="1254" extrusionOk="0">
                  <a:moveTo>
                    <a:pt x="176" y="0"/>
                  </a:moveTo>
                  <a:lnTo>
                    <a:pt x="0" y="476"/>
                  </a:lnTo>
                  <a:lnTo>
                    <a:pt x="2005" y="1253"/>
                  </a:lnTo>
                  <a:lnTo>
                    <a:pt x="2181" y="777"/>
                  </a:lnTo>
                  <a:lnTo>
                    <a:pt x="1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14" name="Google Shape;714;p43"/>
            <p:cNvSpPr/>
            <p:nvPr/>
          </p:nvSpPr>
          <p:spPr>
            <a:xfrm>
              <a:off x="8642738" y="379786"/>
              <a:ext cx="87686" cy="54349"/>
            </a:xfrm>
            <a:custGeom>
              <a:avLst/>
              <a:gdLst/>
              <a:ahLst/>
              <a:cxnLst/>
              <a:rect l="l" t="t" r="r" b="b"/>
              <a:pathLst>
                <a:path w="2533" h="1570" extrusionOk="0">
                  <a:moveTo>
                    <a:pt x="452" y="358"/>
                  </a:moveTo>
                  <a:lnTo>
                    <a:pt x="2156" y="1034"/>
                  </a:lnTo>
                  <a:lnTo>
                    <a:pt x="2081" y="1210"/>
                  </a:lnTo>
                  <a:lnTo>
                    <a:pt x="377" y="533"/>
                  </a:lnTo>
                  <a:lnTo>
                    <a:pt x="452" y="358"/>
                  </a:lnTo>
                  <a:close/>
                  <a:moveTo>
                    <a:pt x="362" y="0"/>
                  </a:moveTo>
                  <a:cubicBezTo>
                    <a:pt x="301" y="0"/>
                    <a:pt x="242" y="45"/>
                    <a:pt x="201" y="107"/>
                  </a:cubicBezTo>
                  <a:lnTo>
                    <a:pt x="26" y="583"/>
                  </a:lnTo>
                  <a:cubicBezTo>
                    <a:pt x="1" y="659"/>
                    <a:pt x="26" y="759"/>
                    <a:pt x="126" y="784"/>
                  </a:cubicBezTo>
                  <a:lnTo>
                    <a:pt x="2131" y="1561"/>
                  </a:lnTo>
                  <a:cubicBezTo>
                    <a:pt x="2149" y="1567"/>
                    <a:pt x="2168" y="1570"/>
                    <a:pt x="2187" y="1570"/>
                  </a:cubicBezTo>
                  <a:cubicBezTo>
                    <a:pt x="2249" y="1570"/>
                    <a:pt x="2312" y="1537"/>
                    <a:pt x="2332" y="1461"/>
                  </a:cubicBezTo>
                  <a:lnTo>
                    <a:pt x="2507" y="984"/>
                  </a:lnTo>
                  <a:cubicBezTo>
                    <a:pt x="2532" y="909"/>
                    <a:pt x="2507" y="834"/>
                    <a:pt x="2432" y="784"/>
                  </a:cubicBezTo>
                  <a:lnTo>
                    <a:pt x="402" y="7"/>
                  </a:lnTo>
                  <a:cubicBezTo>
                    <a:pt x="388" y="2"/>
                    <a:pt x="375" y="0"/>
                    <a:pt x="36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15" name="Google Shape;715;p43"/>
            <p:cNvSpPr/>
            <p:nvPr/>
          </p:nvSpPr>
          <p:spPr>
            <a:xfrm>
              <a:off x="8483984" y="576242"/>
              <a:ext cx="242080" cy="106864"/>
            </a:xfrm>
            <a:custGeom>
              <a:avLst/>
              <a:gdLst/>
              <a:ahLst/>
              <a:cxnLst/>
              <a:rect l="l" t="t" r="r" b="b"/>
              <a:pathLst>
                <a:path w="6993" h="3087" extrusionOk="0">
                  <a:moveTo>
                    <a:pt x="192" y="1"/>
                  </a:moveTo>
                  <a:cubicBezTo>
                    <a:pt x="169" y="1"/>
                    <a:pt x="147" y="7"/>
                    <a:pt x="126" y="21"/>
                  </a:cubicBezTo>
                  <a:cubicBezTo>
                    <a:pt x="50" y="46"/>
                    <a:pt x="0" y="146"/>
                    <a:pt x="50" y="222"/>
                  </a:cubicBezTo>
                  <a:cubicBezTo>
                    <a:pt x="577" y="1375"/>
                    <a:pt x="1579" y="2302"/>
                    <a:pt x="2757" y="2753"/>
                  </a:cubicBezTo>
                  <a:cubicBezTo>
                    <a:pt x="2832" y="2803"/>
                    <a:pt x="2907" y="2828"/>
                    <a:pt x="2983" y="2828"/>
                  </a:cubicBezTo>
                  <a:cubicBezTo>
                    <a:pt x="3490" y="3001"/>
                    <a:pt x="4034" y="3087"/>
                    <a:pt x="4580" y="3087"/>
                  </a:cubicBezTo>
                  <a:cubicBezTo>
                    <a:pt x="5384" y="3087"/>
                    <a:pt x="6191" y="2900"/>
                    <a:pt x="6892" y="2527"/>
                  </a:cubicBezTo>
                  <a:cubicBezTo>
                    <a:pt x="6968" y="2477"/>
                    <a:pt x="6993" y="2377"/>
                    <a:pt x="6943" y="2302"/>
                  </a:cubicBezTo>
                  <a:cubicBezTo>
                    <a:pt x="6924" y="2245"/>
                    <a:pt x="6863" y="2217"/>
                    <a:pt x="6802" y="2217"/>
                  </a:cubicBezTo>
                  <a:cubicBezTo>
                    <a:pt x="6781" y="2217"/>
                    <a:pt x="6761" y="2220"/>
                    <a:pt x="6742" y="2227"/>
                  </a:cubicBezTo>
                  <a:cubicBezTo>
                    <a:pt x="6070" y="2593"/>
                    <a:pt x="5296" y="2774"/>
                    <a:pt x="4521" y="2774"/>
                  </a:cubicBezTo>
                  <a:cubicBezTo>
                    <a:pt x="4025" y="2774"/>
                    <a:pt x="3528" y="2699"/>
                    <a:pt x="3058" y="2553"/>
                  </a:cubicBezTo>
                  <a:cubicBezTo>
                    <a:pt x="1880" y="2152"/>
                    <a:pt x="852" y="1224"/>
                    <a:pt x="326" y="96"/>
                  </a:cubicBezTo>
                  <a:cubicBezTo>
                    <a:pt x="308" y="42"/>
                    <a:pt x="251" y="1"/>
                    <a:pt x="192" y="1"/>
                  </a:cubicBezTo>
                  <a:close/>
                </a:path>
              </a:pathLst>
            </a:custGeom>
            <a:solidFill>
              <a:srgbClr val="2F315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16" name="Google Shape;716;p43"/>
            <p:cNvSpPr/>
            <p:nvPr/>
          </p:nvSpPr>
          <p:spPr>
            <a:xfrm>
              <a:off x="8465740" y="560906"/>
              <a:ext cx="39083" cy="30844"/>
            </a:xfrm>
            <a:custGeom>
              <a:avLst/>
              <a:gdLst/>
              <a:ahLst/>
              <a:cxnLst/>
              <a:rect l="l" t="t" r="r" b="b"/>
              <a:pathLst>
                <a:path w="1129" h="891" extrusionOk="0">
                  <a:moveTo>
                    <a:pt x="956" y="1"/>
                  </a:moveTo>
                  <a:cubicBezTo>
                    <a:pt x="916" y="1"/>
                    <a:pt x="878" y="13"/>
                    <a:pt x="853" y="38"/>
                  </a:cubicBezTo>
                  <a:cubicBezTo>
                    <a:pt x="627" y="264"/>
                    <a:pt x="377" y="439"/>
                    <a:pt x="101" y="589"/>
                  </a:cubicBezTo>
                  <a:cubicBezTo>
                    <a:pt x="26" y="640"/>
                    <a:pt x="1" y="740"/>
                    <a:pt x="51" y="815"/>
                  </a:cubicBezTo>
                  <a:cubicBezTo>
                    <a:pt x="51" y="840"/>
                    <a:pt x="101" y="865"/>
                    <a:pt x="126" y="890"/>
                  </a:cubicBezTo>
                  <a:cubicBezTo>
                    <a:pt x="176" y="890"/>
                    <a:pt x="201" y="890"/>
                    <a:pt x="252" y="865"/>
                  </a:cubicBezTo>
                  <a:cubicBezTo>
                    <a:pt x="552" y="715"/>
                    <a:pt x="828" y="514"/>
                    <a:pt x="1079" y="264"/>
                  </a:cubicBezTo>
                  <a:cubicBezTo>
                    <a:pt x="1129" y="214"/>
                    <a:pt x="1129" y="113"/>
                    <a:pt x="1079" y="38"/>
                  </a:cubicBezTo>
                  <a:cubicBezTo>
                    <a:pt x="1041" y="13"/>
                    <a:pt x="997" y="1"/>
                    <a:pt x="956" y="1"/>
                  </a:cubicBezTo>
                  <a:close/>
                </a:path>
              </a:pathLst>
            </a:custGeom>
            <a:solidFill>
              <a:srgbClr val="2F315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17" name="Google Shape;717;p43"/>
            <p:cNvSpPr/>
            <p:nvPr/>
          </p:nvSpPr>
          <p:spPr>
            <a:xfrm>
              <a:off x="8715607" y="635957"/>
              <a:ext cx="23471" cy="41160"/>
            </a:xfrm>
            <a:custGeom>
              <a:avLst/>
              <a:gdLst/>
              <a:ahLst/>
              <a:cxnLst/>
              <a:rect l="l" t="t" r="r" b="b"/>
              <a:pathLst>
                <a:path w="678" h="1189" extrusionOk="0">
                  <a:moveTo>
                    <a:pt x="227" y="0"/>
                  </a:moveTo>
                  <a:cubicBezTo>
                    <a:pt x="126" y="0"/>
                    <a:pt x="51" y="51"/>
                    <a:pt x="51" y="151"/>
                  </a:cubicBezTo>
                  <a:cubicBezTo>
                    <a:pt x="1" y="502"/>
                    <a:pt x="126" y="878"/>
                    <a:pt x="402" y="1153"/>
                  </a:cubicBezTo>
                  <a:cubicBezTo>
                    <a:pt x="427" y="1153"/>
                    <a:pt x="427" y="1178"/>
                    <a:pt x="452" y="1178"/>
                  </a:cubicBezTo>
                  <a:cubicBezTo>
                    <a:pt x="466" y="1185"/>
                    <a:pt x="481" y="1188"/>
                    <a:pt x="497" y="1188"/>
                  </a:cubicBezTo>
                  <a:cubicBezTo>
                    <a:pt x="541" y="1188"/>
                    <a:pt x="591" y="1165"/>
                    <a:pt x="628" y="1128"/>
                  </a:cubicBezTo>
                  <a:cubicBezTo>
                    <a:pt x="678" y="1078"/>
                    <a:pt x="678" y="978"/>
                    <a:pt x="628" y="903"/>
                  </a:cubicBezTo>
                  <a:cubicBezTo>
                    <a:pt x="427" y="727"/>
                    <a:pt x="327" y="452"/>
                    <a:pt x="352" y="176"/>
                  </a:cubicBezTo>
                  <a:cubicBezTo>
                    <a:pt x="352" y="101"/>
                    <a:pt x="302" y="26"/>
                    <a:pt x="227" y="0"/>
                  </a:cubicBezTo>
                  <a:close/>
                </a:path>
              </a:pathLst>
            </a:custGeom>
            <a:solidFill>
              <a:srgbClr val="2F315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18" name="Google Shape;718;p43"/>
            <p:cNvSpPr/>
            <p:nvPr/>
          </p:nvSpPr>
          <p:spPr>
            <a:xfrm>
              <a:off x="8536013" y="550590"/>
              <a:ext cx="23471" cy="31087"/>
            </a:xfrm>
            <a:custGeom>
              <a:avLst/>
              <a:gdLst/>
              <a:ahLst/>
              <a:cxnLst/>
              <a:rect l="l" t="t" r="r" b="b"/>
              <a:pathLst>
                <a:path w="678" h="898" extrusionOk="0">
                  <a:moveTo>
                    <a:pt x="451" y="1"/>
                  </a:moveTo>
                  <a:cubicBezTo>
                    <a:pt x="333" y="1"/>
                    <a:pt x="189" y="143"/>
                    <a:pt x="101" y="361"/>
                  </a:cubicBezTo>
                  <a:cubicBezTo>
                    <a:pt x="1" y="612"/>
                    <a:pt x="26" y="837"/>
                    <a:pt x="176" y="887"/>
                  </a:cubicBezTo>
                  <a:cubicBezTo>
                    <a:pt x="193" y="894"/>
                    <a:pt x="210" y="897"/>
                    <a:pt x="227" y="897"/>
                  </a:cubicBezTo>
                  <a:cubicBezTo>
                    <a:pt x="346" y="897"/>
                    <a:pt x="490" y="755"/>
                    <a:pt x="577" y="537"/>
                  </a:cubicBezTo>
                  <a:cubicBezTo>
                    <a:pt x="678" y="311"/>
                    <a:pt x="628" y="60"/>
                    <a:pt x="502" y="10"/>
                  </a:cubicBezTo>
                  <a:cubicBezTo>
                    <a:pt x="486" y="4"/>
                    <a:pt x="469" y="1"/>
                    <a:pt x="451" y="1"/>
                  </a:cubicBezTo>
                  <a:close/>
                </a:path>
              </a:pathLst>
            </a:custGeom>
            <a:solidFill>
              <a:srgbClr val="2F315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19" name="Google Shape;719;p43"/>
            <p:cNvSpPr/>
            <p:nvPr/>
          </p:nvSpPr>
          <p:spPr>
            <a:xfrm>
              <a:off x="8529955" y="545120"/>
              <a:ext cx="35621" cy="42026"/>
            </a:xfrm>
            <a:custGeom>
              <a:avLst/>
              <a:gdLst/>
              <a:ahLst/>
              <a:cxnLst/>
              <a:rect l="l" t="t" r="r" b="b"/>
              <a:pathLst>
                <a:path w="1029" h="1214" extrusionOk="0">
                  <a:moveTo>
                    <a:pt x="627" y="319"/>
                  </a:moveTo>
                  <a:cubicBezTo>
                    <a:pt x="652" y="344"/>
                    <a:pt x="677" y="469"/>
                    <a:pt x="602" y="644"/>
                  </a:cubicBezTo>
                  <a:cubicBezTo>
                    <a:pt x="527" y="820"/>
                    <a:pt x="427" y="895"/>
                    <a:pt x="402" y="895"/>
                  </a:cubicBezTo>
                  <a:cubicBezTo>
                    <a:pt x="376" y="895"/>
                    <a:pt x="351" y="745"/>
                    <a:pt x="427" y="569"/>
                  </a:cubicBezTo>
                  <a:cubicBezTo>
                    <a:pt x="477" y="394"/>
                    <a:pt x="602" y="319"/>
                    <a:pt x="627" y="319"/>
                  </a:cubicBezTo>
                  <a:close/>
                  <a:moveTo>
                    <a:pt x="631" y="1"/>
                  </a:moveTo>
                  <a:cubicBezTo>
                    <a:pt x="446" y="1"/>
                    <a:pt x="232" y="172"/>
                    <a:pt x="126" y="469"/>
                  </a:cubicBezTo>
                  <a:cubicBezTo>
                    <a:pt x="1" y="795"/>
                    <a:pt x="76" y="1121"/>
                    <a:pt x="276" y="1196"/>
                  </a:cubicBezTo>
                  <a:cubicBezTo>
                    <a:pt x="311" y="1208"/>
                    <a:pt x="347" y="1213"/>
                    <a:pt x="382" y="1213"/>
                  </a:cubicBezTo>
                  <a:cubicBezTo>
                    <a:pt x="577" y="1213"/>
                    <a:pt x="776" y="1045"/>
                    <a:pt x="903" y="770"/>
                  </a:cubicBezTo>
                  <a:cubicBezTo>
                    <a:pt x="1028" y="419"/>
                    <a:pt x="953" y="118"/>
                    <a:pt x="727" y="18"/>
                  </a:cubicBezTo>
                  <a:cubicBezTo>
                    <a:pt x="697" y="6"/>
                    <a:pt x="664" y="1"/>
                    <a:pt x="631" y="1"/>
                  </a:cubicBezTo>
                  <a:close/>
                </a:path>
              </a:pathLst>
            </a:custGeom>
            <a:solidFill>
              <a:srgbClr val="2F315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20" name="Google Shape;720;p43"/>
            <p:cNvSpPr/>
            <p:nvPr/>
          </p:nvSpPr>
          <p:spPr>
            <a:xfrm>
              <a:off x="8664443" y="601824"/>
              <a:ext cx="23436" cy="31017"/>
            </a:xfrm>
            <a:custGeom>
              <a:avLst/>
              <a:gdLst/>
              <a:ahLst/>
              <a:cxnLst/>
              <a:rect l="l" t="t" r="r" b="b"/>
              <a:pathLst>
                <a:path w="677" h="896" extrusionOk="0">
                  <a:moveTo>
                    <a:pt x="456" y="0"/>
                  </a:moveTo>
                  <a:cubicBezTo>
                    <a:pt x="336" y="0"/>
                    <a:pt x="189" y="161"/>
                    <a:pt x="101" y="360"/>
                  </a:cubicBezTo>
                  <a:cubicBezTo>
                    <a:pt x="0" y="611"/>
                    <a:pt x="25" y="836"/>
                    <a:pt x="176" y="886"/>
                  </a:cubicBezTo>
                  <a:cubicBezTo>
                    <a:pt x="192" y="893"/>
                    <a:pt x="209" y="896"/>
                    <a:pt x="227" y="896"/>
                  </a:cubicBezTo>
                  <a:cubicBezTo>
                    <a:pt x="345" y="896"/>
                    <a:pt x="490" y="757"/>
                    <a:pt x="577" y="560"/>
                  </a:cubicBezTo>
                  <a:cubicBezTo>
                    <a:pt x="677" y="310"/>
                    <a:pt x="627" y="59"/>
                    <a:pt x="502" y="9"/>
                  </a:cubicBezTo>
                  <a:cubicBezTo>
                    <a:pt x="487" y="3"/>
                    <a:pt x="472" y="0"/>
                    <a:pt x="456" y="0"/>
                  </a:cubicBezTo>
                  <a:close/>
                </a:path>
              </a:pathLst>
            </a:custGeom>
            <a:solidFill>
              <a:srgbClr val="2F315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21" name="Google Shape;721;p43"/>
            <p:cNvSpPr/>
            <p:nvPr/>
          </p:nvSpPr>
          <p:spPr>
            <a:xfrm>
              <a:off x="8658350" y="596874"/>
              <a:ext cx="35621" cy="41749"/>
            </a:xfrm>
            <a:custGeom>
              <a:avLst/>
              <a:gdLst/>
              <a:ahLst/>
              <a:cxnLst/>
              <a:rect l="l" t="t" r="r" b="b"/>
              <a:pathLst>
                <a:path w="1029" h="1206" extrusionOk="0">
                  <a:moveTo>
                    <a:pt x="627" y="302"/>
                  </a:moveTo>
                  <a:cubicBezTo>
                    <a:pt x="652" y="327"/>
                    <a:pt x="678" y="453"/>
                    <a:pt x="602" y="628"/>
                  </a:cubicBezTo>
                  <a:cubicBezTo>
                    <a:pt x="527" y="804"/>
                    <a:pt x="427" y="904"/>
                    <a:pt x="402" y="904"/>
                  </a:cubicBezTo>
                  <a:cubicBezTo>
                    <a:pt x="377" y="879"/>
                    <a:pt x="352" y="754"/>
                    <a:pt x="427" y="553"/>
                  </a:cubicBezTo>
                  <a:cubicBezTo>
                    <a:pt x="502" y="378"/>
                    <a:pt x="602" y="302"/>
                    <a:pt x="627" y="302"/>
                  </a:cubicBezTo>
                  <a:close/>
                  <a:moveTo>
                    <a:pt x="630" y="1"/>
                  </a:moveTo>
                  <a:cubicBezTo>
                    <a:pt x="435" y="1"/>
                    <a:pt x="229" y="184"/>
                    <a:pt x="126" y="453"/>
                  </a:cubicBezTo>
                  <a:cubicBezTo>
                    <a:pt x="1" y="779"/>
                    <a:pt x="76" y="1104"/>
                    <a:pt x="277" y="1180"/>
                  </a:cubicBezTo>
                  <a:cubicBezTo>
                    <a:pt x="316" y="1197"/>
                    <a:pt x="357" y="1206"/>
                    <a:pt x="399" y="1206"/>
                  </a:cubicBezTo>
                  <a:cubicBezTo>
                    <a:pt x="594" y="1206"/>
                    <a:pt x="800" y="1022"/>
                    <a:pt x="903" y="754"/>
                  </a:cubicBezTo>
                  <a:cubicBezTo>
                    <a:pt x="1028" y="428"/>
                    <a:pt x="953" y="102"/>
                    <a:pt x="753" y="27"/>
                  </a:cubicBezTo>
                  <a:cubicBezTo>
                    <a:pt x="713" y="9"/>
                    <a:pt x="672" y="1"/>
                    <a:pt x="630" y="1"/>
                  </a:cubicBezTo>
                  <a:close/>
                </a:path>
              </a:pathLst>
            </a:custGeom>
            <a:solidFill>
              <a:srgbClr val="2F315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22" name="Google Shape;722;p43"/>
            <p:cNvSpPr/>
            <p:nvPr/>
          </p:nvSpPr>
          <p:spPr>
            <a:xfrm>
              <a:off x="8372932" y="658285"/>
              <a:ext cx="44276" cy="23159"/>
            </a:xfrm>
            <a:custGeom>
              <a:avLst/>
              <a:gdLst/>
              <a:ahLst/>
              <a:cxnLst/>
              <a:rect l="l" t="t" r="r" b="b"/>
              <a:pathLst>
                <a:path w="1279" h="669" extrusionOk="0">
                  <a:moveTo>
                    <a:pt x="200" y="1"/>
                  </a:moveTo>
                  <a:cubicBezTo>
                    <a:pt x="125" y="1"/>
                    <a:pt x="71" y="45"/>
                    <a:pt x="50" y="107"/>
                  </a:cubicBezTo>
                  <a:cubicBezTo>
                    <a:pt x="0" y="183"/>
                    <a:pt x="50" y="283"/>
                    <a:pt x="125" y="308"/>
                  </a:cubicBezTo>
                  <a:lnTo>
                    <a:pt x="1053" y="659"/>
                  </a:lnTo>
                  <a:cubicBezTo>
                    <a:pt x="1072" y="665"/>
                    <a:pt x="1090" y="668"/>
                    <a:pt x="1109" y="668"/>
                  </a:cubicBezTo>
                  <a:cubicBezTo>
                    <a:pt x="1164" y="668"/>
                    <a:pt x="1216" y="640"/>
                    <a:pt x="1253" y="584"/>
                  </a:cubicBezTo>
                  <a:cubicBezTo>
                    <a:pt x="1278" y="483"/>
                    <a:pt x="1228" y="408"/>
                    <a:pt x="1153" y="383"/>
                  </a:cubicBezTo>
                  <a:lnTo>
                    <a:pt x="251" y="7"/>
                  </a:lnTo>
                  <a:cubicBezTo>
                    <a:pt x="233" y="3"/>
                    <a:pt x="216" y="1"/>
                    <a:pt x="20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23" name="Google Shape;723;p43"/>
            <p:cNvSpPr/>
            <p:nvPr/>
          </p:nvSpPr>
          <p:spPr>
            <a:xfrm>
              <a:off x="8702625" y="781871"/>
              <a:ext cx="45141" cy="23644"/>
            </a:xfrm>
            <a:custGeom>
              <a:avLst/>
              <a:gdLst/>
              <a:ahLst/>
              <a:cxnLst/>
              <a:rect l="l" t="t" r="r" b="b"/>
              <a:pathLst>
                <a:path w="1304" h="683" extrusionOk="0">
                  <a:moveTo>
                    <a:pt x="159" y="1"/>
                  </a:moveTo>
                  <a:cubicBezTo>
                    <a:pt x="100" y="1"/>
                    <a:pt x="43" y="42"/>
                    <a:pt x="25" y="96"/>
                  </a:cubicBezTo>
                  <a:cubicBezTo>
                    <a:pt x="0" y="196"/>
                    <a:pt x="25" y="272"/>
                    <a:pt x="100" y="297"/>
                  </a:cubicBezTo>
                  <a:lnTo>
                    <a:pt x="1053" y="673"/>
                  </a:lnTo>
                  <a:cubicBezTo>
                    <a:pt x="1078" y="679"/>
                    <a:pt x="1101" y="682"/>
                    <a:pt x="1123" y="682"/>
                  </a:cubicBezTo>
                  <a:cubicBezTo>
                    <a:pt x="1187" y="682"/>
                    <a:pt x="1234" y="654"/>
                    <a:pt x="1253" y="598"/>
                  </a:cubicBezTo>
                  <a:cubicBezTo>
                    <a:pt x="1303" y="497"/>
                    <a:pt x="1253" y="422"/>
                    <a:pt x="1178" y="372"/>
                  </a:cubicBezTo>
                  <a:lnTo>
                    <a:pt x="226" y="21"/>
                  </a:lnTo>
                  <a:cubicBezTo>
                    <a:pt x="205" y="7"/>
                    <a:pt x="182" y="1"/>
                    <a:pt x="1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24" name="Google Shape;724;p43"/>
            <p:cNvSpPr/>
            <p:nvPr/>
          </p:nvSpPr>
          <p:spPr>
            <a:xfrm>
              <a:off x="8614109" y="531619"/>
              <a:ext cx="26067" cy="45210"/>
            </a:xfrm>
            <a:custGeom>
              <a:avLst/>
              <a:gdLst/>
              <a:ahLst/>
              <a:cxnLst/>
              <a:rect l="l" t="t" r="r" b="b"/>
              <a:pathLst>
                <a:path w="753" h="1306" extrusionOk="0">
                  <a:moveTo>
                    <a:pt x="585" y="0"/>
                  </a:moveTo>
                  <a:cubicBezTo>
                    <a:pt x="519" y="0"/>
                    <a:pt x="447" y="45"/>
                    <a:pt x="427" y="107"/>
                  </a:cubicBezTo>
                  <a:lnTo>
                    <a:pt x="51" y="1085"/>
                  </a:lnTo>
                  <a:cubicBezTo>
                    <a:pt x="1" y="1160"/>
                    <a:pt x="51" y="1260"/>
                    <a:pt x="126" y="1285"/>
                  </a:cubicBezTo>
                  <a:cubicBezTo>
                    <a:pt x="147" y="1299"/>
                    <a:pt x="170" y="1305"/>
                    <a:pt x="193" y="1305"/>
                  </a:cubicBezTo>
                  <a:cubicBezTo>
                    <a:pt x="251" y="1305"/>
                    <a:pt x="308" y="1264"/>
                    <a:pt x="326" y="1210"/>
                  </a:cubicBezTo>
                  <a:lnTo>
                    <a:pt x="727" y="207"/>
                  </a:lnTo>
                  <a:cubicBezTo>
                    <a:pt x="753" y="132"/>
                    <a:pt x="702" y="57"/>
                    <a:pt x="627" y="7"/>
                  </a:cubicBezTo>
                  <a:cubicBezTo>
                    <a:pt x="614" y="2"/>
                    <a:pt x="600" y="0"/>
                    <a:pt x="58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25" name="Google Shape;725;p43"/>
            <p:cNvSpPr/>
            <p:nvPr/>
          </p:nvSpPr>
          <p:spPr>
            <a:xfrm>
              <a:off x="8487445" y="873365"/>
              <a:ext cx="26932" cy="41437"/>
            </a:xfrm>
            <a:custGeom>
              <a:avLst/>
              <a:gdLst/>
              <a:ahLst/>
              <a:cxnLst/>
              <a:rect l="l" t="t" r="r" b="b"/>
              <a:pathLst>
                <a:path w="778" h="1197" extrusionOk="0">
                  <a:moveTo>
                    <a:pt x="618" y="0"/>
                  </a:moveTo>
                  <a:cubicBezTo>
                    <a:pt x="557" y="0"/>
                    <a:pt x="495" y="28"/>
                    <a:pt x="477" y="85"/>
                  </a:cubicBezTo>
                  <a:lnTo>
                    <a:pt x="51" y="962"/>
                  </a:lnTo>
                  <a:cubicBezTo>
                    <a:pt x="0" y="1037"/>
                    <a:pt x="26" y="1137"/>
                    <a:pt x="101" y="1188"/>
                  </a:cubicBezTo>
                  <a:lnTo>
                    <a:pt x="126" y="1188"/>
                  </a:lnTo>
                  <a:cubicBezTo>
                    <a:pt x="145" y="1194"/>
                    <a:pt x="163" y="1197"/>
                    <a:pt x="182" y="1197"/>
                  </a:cubicBezTo>
                  <a:cubicBezTo>
                    <a:pt x="237" y="1197"/>
                    <a:pt x="289" y="1169"/>
                    <a:pt x="326" y="1112"/>
                  </a:cubicBezTo>
                  <a:lnTo>
                    <a:pt x="752" y="210"/>
                  </a:lnTo>
                  <a:cubicBezTo>
                    <a:pt x="777" y="135"/>
                    <a:pt x="752" y="60"/>
                    <a:pt x="677" y="10"/>
                  </a:cubicBezTo>
                  <a:cubicBezTo>
                    <a:pt x="658" y="3"/>
                    <a:pt x="638" y="0"/>
                    <a:pt x="61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26" name="Google Shape;726;p43"/>
            <p:cNvSpPr/>
            <p:nvPr/>
          </p:nvSpPr>
          <p:spPr>
            <a:xfrm>
              <a:off x="8388544" y="782563"/>
              <a:ext cx="39083" cy="26725"/>
            </a:xfrm>
            <a:custGeom>
              <a:avLst/>
              <a:gdLst/>
              <a:ahLst/>
              <a:cxnLst/>
              <a:rect l="l" t="t" r="r" b="b"/>
              <a:pathLst>
                <a:path w="1129" h="772" extrusionOk="0">
                  <a:moveTo>
                    <a:pt x="962" y="0"/>
                  </a:moveTo>
                  <a:cubicBezTo>
                    <a:pt x="934" y="0"/>
                    <a:pt x="904" y="8"/>
                    <a:pt x="878" y="26"/>
                  </a:cubicBezTo>
                  <a:lnTo>
                    <a:pt x="101" y="477"/>
                  </a:lnTo>
                  <a:cubicBezTo>
                    <a:pt x="25" y="527"/>
                    <a:pt x="0" y="628"/>
                    <a:pt x="50" y="703"/>
                  </a:cubicBezTo>
                  <a:cubicBezTo>
                    <a:pt x="75" y="728"/>
                    <a:pt x="101" y="753"/>
                    <a:pt x="126" y="753"/>
                  </a:cubicBezTo>
                  <a:cubicBezTo>
                    <a:pt x="151" y="765"/>
                    <a:pt x="176" y="772"/>
                    <a:pt x="201" y="772"/>
                  </a:cubicBezTo>
                  <a:cubicBezTo>
                    <a:pt x="226" y="772"/>
                    <a:pt x="251" y="765"/>
                    <a:pt x="276" y="753"/>
                  </a:cubicBezTo>
                  <a:lnTo>
                    <a:pt x="1028" y="302"/>
                  </a:lnTo>
                  <a:cubicBezTo>
                    <a:pt x="1103" y="252"/>
                    <a:pt x="1128" y="151"/>
                    <a:pt x="1078" y="76"/>
                  </a:cubicBezTo>
                  <a:cubicBezTo>
                    <a:pt x="1062" y="28"/>
                    <a:pt x="1014" y="0"/>
                    <a:pt x="9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27" name="Google Shape;727;p43"/>
            <p:cNvSpPr/>
            <p:nvPr/>
          </p:nvSpPr>
          <p:spPr>
            <a:xfrm>
              <a:off x="8636680" y="864087"/>
              <a:ext cx="26067" cy="35448"/>
            </a:xfrm>
            <a:custGeom>
              <a:avLst/>
              <a:gdLst/>
              <a:ahLst/>
              <a:cxnLst/>
              <a:rect l="l" t="t" r="r" b="b"/>
              <a:pathLst>
                <a:path w="753" h="1024" extrusionOk="0">
                  <a:moveTo>
                    <a:pt x="187" y="1"/>
                  </a:moveTo>
                  <a:cubicBezTo>
                    <a:pt x="157" y="1"/>
                    <a:pt x="127" y="9"/>
                    <a:pt x="101" y="27"/>
                  </a:cubicBezTo>
                  <a:cubicBezTo>
                    <a:pt x="25" y="77"/>
                    <a:pt x="0" y="152"/>
                    <a:pt x="50" y="228"/>
                  </a:cubicBezTo>
                  <a:lnTo>
                    <a:pt x="451" y="954"/>
                  </a:lnTo>
                  <a:cubicBezTo>
                    <a:pt x="476" y="979"/>
                    <a:pt x="502" y="1004"/>
                    <a:pt x="527" y="1004"/>
                  </a:cubicBezTo>
                  <a:cubicBezTo>
                    <a:pt x="552" y="1017"/>
                    <a:pt x="577" y="1023"/>
                    <a:pt x="599" y="1023"/>
                  </a:cubicBezTo>
                  <a:cubicBezTo>
                    <a:pt x="621" y="1023"/>
                    <a:pt x="639" y="1017"/>
                    <a:pt x="652" y="1004"/>
                  </a:cubicBezTo>
                  <a:cubicBezTo>
                    <a:pt x="727" y="954"/>
                    <a:pt x="752" y="854"/>
                    <a:pt x="727" y="779"/>
                  </a:cubicBezTo>
                  <a:lnTo>
                    <a:pt x="326" y="77"/>
                  </a:lnTo>
                  <a:cubicBezTo>
                    <a:pt x="294" y="29"/>
                    <a:pt x="240" y="1"/>
                    <a:pt x="18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28" name="Google Shape;728;p43"/>
            <p:cNvSpPr/>
            <p:nvPr/>
          </p:nvSpPr>
          <p:spPr>
            <a:xfrm>
              <a:off x="8420634" y="729321"/>
              <a:ext cx="146674" cy="111191"/>
            </a:xfrm>
            <a:custGeom>
              <a:avLst/>
              <a:gdLst/>
              <a:ahLst/>
              <a:cxnLst/>
              <a:rect l="l" t="t" r="r" b="b"/>
              <a:pathLst>
                <a:path w="4237" h="3212" extrusionOk="0">
                  <a:moveTo>
                    <a:pt x="4074" y="0"/>
                  </a:moveTo>
                  <a:cubicBezTo>
                    <a:pt x="4041" y="0"/>
                    <a:pt x="4008" y="13"/>
                    <a:pt x="3986" y="35"/>
                  </a:cubicBezTo>
                  <a:lnTo>
                    <a:pt x="76" y="2918"/>
                  </a:lnTo>
                  <a:cubicBezTo>
                    <a:pt x="1" y="2993"/>
                    <a:pt x="1" y="3068"/>
                    <a:pt x="51" y="3143"/>
                  </a:cubicBezTo>
                  <a:cubicBezTo>
                    <a:pt x="51" y="3168"/>
                    <a:pt x="76" y="3193"/>
                    <a:pt x="101" y="3193"/>
                  </a:cubicBezTo>
                  <a:cubicBezTo>
                    <a:pt x="126" y="3206"/>
                    <a:pt x="157" y="3212"/>
                    <a:pt x="185" y="3212"/>
                  </a:cubicBezTo>
                  <a:cubicBezTo>
                    <a:pt x="214" y="3212"/>
                    <a:pt x="239" y="3206"/>
                    <a:pt x="251" y="3193"/>
                  </a:cubicBezTo>
                  <a:lnTo>
                    <a:pt x="4161" y="286"/>
                  </a:lnTo>
                  <a:cubicBezTo>
                    <a:pt x="4236" y="236"/>
                    <a:pt x="4236" y="136"/>
                    <a:pt x="4186" y="60"/>
                  </a:cubicBezTo>
                  <a:cubicBezTo>
                    <a:pt x="4159" y="19"/>
                    <a:pt x="4116" y="0"/>
                    <a:pt x="4074" y="0"/>
                  </a:cubicBezTo>
                  <a:close/>
                </a:path>
              </a:pathLst>
            </a:custGeom>
            <a:solidFill>
              <a:srgbClr val="2F315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29" name="Google Shape;729;p43"/>
            <p:cNvSpPr/>
            <p:nvPr/>
          </p:nvSpPr>
          <p:spPr>
            <a:xfrm>
              <a:off x="8585481" y="720978"/>
              <a:ext cx="121507" cy="19109"/>
            </a:xfrm>
            <a:custGeom>
              <a:avLst/>
              <a:gdLst/>
              <a:ahLst/>
              <a:cxnLst/>
              <a:rect l="l" t="t" r="r" b="b"/>
              <a:pathLst>
                <a:path w="3510" h="552" extrusionOk="0">
                  <a:moveTo>
                    <a:pt x="3334" y="1"/>
                  </a:moveTo>
                  <a:lnTo>
                    <a:pt x="151" y="226"/>
                  </a:lnTo>
                  <a:cubicBezTo>
                    <a:pt x="51" y="226"/>
                    <a:pt x="1" y="301"/>
                    <a:pt x="1" y="402"/>
                  </a:cubicBezTo>
                  <a:cubicBezTo>
                    <a:pt x="1" y="452"/>
                    <a:pt x="51" y="502"/>
                    <a:pt x="101" y="527"/>
                  </a:cubicBezTo>
                  <a:cubicBezTo>
                    <a:pt x="126" y="552"/>
                    <a:pt x="151" y="552"/>
                    <a:pt x="176" y="552"/>
                  </a:cubicBezTo>
                  <a:lnTo>
                    <a:pt x="3359" y="326"/>
                  </a:lnTo>
                  <a:cubicBezTo>
                    <a:pt x="3459" y="301"/>
                    <a:pt x="3509" y="226"/>
                    <a:pt x="3509" y="151"/>
                  </a:cubicBezTo>
                  <a:cubicBezTo>
                    <a:pt x="3509" y="51"/>
                    <a:pt x="3434" y="1"/>
                    <a:pt x="3334" y="1"/>
                  </a:cubicBezTo>
                  <a:close/>
                </a:path>
              </a:pathLst>
            </a:custGeom>
            <a:solidFill>
              <a:srgbClr val="2F315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30" name="Google Shape;730;p43"/>
            <p:cNvSpPr/>
            <p:nvPr/>
          </p:nvSpPr>
          <p:spPr>
            <a:xfrm>
              <a:off x="8666173" y="701973"/>
              <a:ext cx="46872" cy="55319"/>
            </a:xfrm>
            <a:custGeom>
              <a:avLst/>
              <a:gdLst/>
              <a:ahLst/>
              <a:cxnLst/>
              <a:rect l="l" t="t" r="r" b="b"/>
              <a:pathLst>
                <a:path w="1354" h="1598" extrusionOk="0">
                  <a:moveTo>
                    <a:pt x="187" y="1"/>
                  </a:moveTo>
                  <a:cubicBezTo>
                    <a:pt x="146" y="1"/>
                    <a:pt x="103" y="21"/>
                    <a:pt x="76" y="48"/>
                  </a:cubicBezTo>
                  <a:cubicBezTo>
                    <a:pt x="0" y="124"/>
                    <a:pt x="25" y="224"/>
                    <a:pt x="76" y="274"/>
                  </a:cubicBezTo>
                  <a:cubicBezTo>
                    <a:pt x="276" y="449"/>
                    <a:pt x="502" y="600"/>
                    <a:pt x="752" y="700"/>
                  </a:cubicBezTo>
                  <a:cubicBezTo>
                    <a:pt x="477" y="850"/>
                    <a:pt x="276" y="1101"/>
                    <a:pt x="151" y="1377"/>
                  </a:cubicBezTo>
                  <a:cubicBezTo>
                    <a:pt x="126" y="1452"/>
                    <a:pt x="151" y="1552"/>
                    <a:pt x="251" y="1577"/>
                  </a:cubicBezTo>
                  <a:cubicBezTo>
                    <a:pt x="272" y="1591"/>
                    <a:pt x="293" y="1597"/>
                    <a:pt x="313" y="1597"/>
                  </a:cubicBezTo>
                  <a:cubicBezTo>
                    <a:pt x="366" y="1597"/>
                    <a:pt x="415" y="1556"/>
                    <a:pt x="452" y="1502"/>
                  </a:cubicBezTo>
                  <a:cubicBezTo>
                    <a:pt x="577" y="1176"/>
                    <a:pt x="878" y="926"/>
                    <a:pt x="1203" y="875"/>
                  </a:cubicBezTo>
                  <a:cubicBezTo>
                    <a:pt x="1279" y="850"/>
                    <a:pt x="1329" y="800"/>
                    <a:pt x="1329" y="725"/>
                  </a:cubicBezTo>
                  <a:cubicBezTo>
                    <a:pt x="1354" y="650"/>
                    <a:pt x="1304" y="575"/>
                    <a:pt x="1228" y="550"/>
                  </a:cubicBezTo>
                  <a:cubicBezTo>
                    <a:pt x="878" y="449"/>
                    <a:pt x="552" y="274"/>
                    <a:pt x="276" y="48"/>
                  </a:cubicBezTo>
                  <a:cubicBezTo>
                    <a:pt x="253" y="14"/>
                    <a:pt x="221" y="1"/>
                    <a:pt x="187" y="1"/>
                  </a:cubicBezTo>
                  <a:close/>
                </a:path>
              </a:pathLst>
            </a:custGeom>
            <a:solidFill>
              <a:srgbClr val="2F315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31" name="Google Shape;731;p43"/>
            <p:cNvSpPr/>
            <p:nvPr/>
          </p:nvSpPr>
          <p:spPr>
            <a:xfrm>
              <a:off x="8418904" y="796237"/>
              <a:ext cx="50368" cy="49711"/>
            </a:xfrm>
            <a:custGeom>
              <a:avLst/>
              <a:gdLst/>
              <a:ahLst/>
              <a:cxnLst/>
              <a:rect l="l" t="t" r="r" b="b"/>
              <a:pathLst>
                <a:path w="1455" h="1436" extrusionOk="0">
                  <a:moveTo>
                    <a:pt x="402" y="1"/>
                  </a:moveTo>
                  <a:cubicBezTo>
                    <a:pt x="386" y="1"/>
                    <a:pt x="369" y="3"/>
                    <a:pt x="351" y="7"/>
                  </a:cubicBezTo>
                  <a:cubicBezTo>
                    <a:pt x="276" y="32"/>
                    <a:pt x="226" y="132"/>
                    <a:pt x="251" y="208"/>
                  </a:cubicBezTo>
                  <a:cubicBezTo>
                    <a:pt x="351" y="533"/>
                    <a:pt x="276" y="909"/>
                    <a:pt x="51" y="1185"/>
                  </a:cubicBezTo>
                  <a:cubicBezTo>
                    <a:pt x="1" y="1235"/>
                    <a:pt x="1" y="1310"/>
                    <a:pt x="51" y="1386"/>
                  </a:cubicBezTo>
                  <a:cubicBezTo>
                    <a:pt x="76" y="1411"/>
                    <a:pt x="101" y="1411"/>
                    <a:pt x="126" y="1436"/>
                  </a:cubicBezTo>
                  <a:lnTo>
                    <a:pt x="226" y="1436"/>
                  </a:lnTo>
                  <a:cubicBezTo>
                    <a:pt x="577" y="1285"/>
                    <a:pt x="928" y="1235"/>
                    <a:pt x="1304" y="1235"/>
                  </a:cubicBezTo>
                  <a:cubicBezTo>
                    <a:pt x="1379" y="1235"/>
                    <a:pt x="1454" y="1185"/>
                    <a:pt x="1454" y="1085"/>
                  </a:cubicBezTo>
                  <a:cubicBezTo>
                    <a:pt x="1454" y="1010"/>
                    <a:pt x="1404" y="934"/>
                    <a:pt x="1304" y="934"/>
                  </a:cubicBezTo>
                  <a:cubicBezTo>
                    <a:pt x="1241" y="928"/>
                    <a:pt x="1177" y="925"/>
                    <a:pt x="1112" y="925"/>
                  </a:cubicBezTo>
                  <a:cubicBezTo>
                    <a:pt x="917" y="925"/>
                    <a:pt x="715" y="953"/>
                    <a:pt x="527" y="1010"/>
                  </a:cubicBezTo>
                  <a:cubicBezTo>
                    <a:pt x="627" y="734"/>
                    <a:pt x="652" y="408"/>
                    <a:pt x="552" y="107"/>
                  </a:cubicBezTo>
                  <a:cubicBezTo>
                    <a:pt x="531" y="45"/>
                    <a:pt x="477" y="1"/>
                    <a:pt x="402" y="1"/>
                  </a:cubicBezTo>
                  <a:close/>
                </a:path>
              </a:pathLst>
            </a:custGeom>
            <a:solidFill>
              <a:srgbClr val="2F315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32" name="Google Shape;732;p43"/>
            <p:cNvSpPr/>
            <p:nvPr/>
          </p:nvSpPr>
          <p:spPr>
            <a:xfrm>
              <a:off x="8545567" y="705365"/>
              <a:ext cx="57292" cy="51234"/>
            </a:xfrm>
            <a:custGeom>
              <a:avLst/>
              <a:gdLst/>
              <a:ahLst/>
              <a:cxnLst/>
              <a:rect l="l" t="t" r="r" b="b"/>
              <a:pathLst>
                <a:path w="1655" h="1480" extrusionOk="0">
                  <a:moveTo>
                    <a:pt x="832" y="0"/>
                  </a:moveTo>
                  <a:cubicBezTo>
                    <a:pt x="548" y="0"/>
                    <a:pt x="267" y="186"/>
                    <a:pt x="151" y="477"/>
                  </a:cubicBezTo>
                  <a:cubicBezTo>
                    <a:pt x="1" y="853"/>
                    <a:pt x="176" y="1279"/>
                    <a:pt x="552" y="1429"/>
                  </a:cubicBezTo>
                  <a:cubicBezTo>
                    <a:pt x="637" y="1463"/>
                    <a:pt x="725" y="1479"/>
                    <a:pt x="812" y="1479"/>
                  </a:cubicBezTo>
                  <a:cubicBezTo>
                    <a:pt x="1107" y="1479"/>
                    <a:pt x="1388" y="1294"/>
                    <a:pt x="1504" y="1003"/>
                  </a:cubicBezTo>
                  <a:cubicBezTo>
                    <a:pt x="1655" y="602"/>
                    <a:pt x="1454" y="176"/>
                    <a:pt x="1078" y="51"/>
                  </a:cubicBezTo>
                  <a:cubicBezTo>
                    <a:pt x="999" y="16"/>
                    <a:pt x="915" y="0"/>
                    <a:pt x="832" y="0"/>
                  </a:cubicBezTo>
                  <a:close/>
                </a:path>
              </a:pathLst>
            </a:custGeom>
            <a:solidFill>
              <a:srgbClr val="DF413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33" name="Google Shape;733;p43"/>
            <p:cNvSpPr/>
            <p:nvPr/>
          </p:nvSpPr>
          <p:spPr>
            <a:xfrm>
              <a:off x="8539510" y="699827"/>
              <a:ext cx="69443" cy="62277"/>
            </a:xfrm>
            <a:custGeom>
              <a:avLst/>
              <a:gdLst/>
              <a:ahLst/>
              <a:cxnLst/>
              <a:rect l="l" t="t" r="r" b="b"/>
              <a:pathLst>
                <a:path w="2006" h="1799" extrusionOk="0">
                  <a:moveTo>
                    <a:pt x="1024" y="305"/>
                  </a:moveTo>
                  <a:cubicBezTo>
                    <a:pt x="1085" y="305"/>
                    <a:pt x="1146" y="315"/>
                    <a:pt x="1203" y="336"/>
                  </a:cubicBezTo>
                  <a:cubicBezTo>
                    <a:pt x="1504" y="461"/>
                    <a:pt x="1654" y="787"/>
                    <a:pt x="1529" y="1113"/>
                  </a:cubicBezTo>
                  <a:cubicBezTo>
                    <a:pt x="1434" y="1341"/>
                    <a:pt x="1223" y="1483"/>
                    <a:pt x="995" y="1483"/>
                  </a:cubicBezTo>
                  <a:cubicBezTo>
                    <a:pt x="923" y="1483"/>
                    <a:pt x="849" y="1469"/>
                    <a:pt x="777" y="1439"/>
                  </a:cubicBezTo>
                  <a:cubicBezTo>
                    <a:pt x="501" y="1338"/>
                    <a:pt x="351" y="988"/>
                    <a:pt x="476" y="687"/>
                  </a:cubicBezTo>
                  <a:cubicBezTo>
                    <a:pt x="556" y="449"/>
                    <a:pt x="792" y="305"/>
                    <a:pt x="1024" y="305"/>
                  </a:cubicBezTo>
                  <a:close/>
                  <a:moveTo>
                    <a:pt x="1013" y="1"/>
                  </a:moveTo>
                  <a:cubicBezTo>
                    <a:pt x="655" y="1"/>
                    <a:pt x="311" y="219"/>
                    <a:pt x="176" y="587"/>
                  </a:cubicBezTo>
                  <a:cubicBezTo>
                    <a:pt x="0" y="1038"/>
                    <a:pt x="226" y="1564"/>
                    <a:pt x="677" y="1739"/>
                  </a:cubicBezTo>
                  <a:cubicBezTo>
                    <a:pt x="780" y="1780"/>
                    <a:pt x="886" y="1799"/>
                    <a:pt x="990" y="1799"/>
                  </a:cubicBezTo>
                  <a:cubicBezTo>
                    <a:pt x="1340" y="1799"/>
                    <a:pt x="1669" y="1580"/>
                    <a:pt x="1805" y="1213"/>
                  </a:cubicBezTo>
                  <a:cubicBezTo>
                    <a:pt x="2005" y="762"/>
                    <a:pt x="1780" y="236"/>
                    <a:pt x="1329" y="60"/>
                  </a:cubicBezTo>
                  <a:cubicBezTo>
                    <a:pt x="1225" y="20"/>
                    <a:pt x="1118" y="1"/>
                    <a:pt x="1013" y="1"/>
                  </a:cubicBezTo>
                  <a:close/>
                </a:path>
              </a:pathLst>
            </a:custGeom>
            <a:solidFill>
              <a:srgbClr val="DF413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grpSp>
          <p:nvGrpSpPr>
            <p:cNvPr id="734" name="Google Shape;734;p43"/>
            <p:cNvGrpSpPr/>
            <p:nvPr/>
          </p:nvGrpSpPr>
          <p:grpSpPr>
            <a:xfrm>
              <a:off x="8326060" y="252463"/>
              <a:ext cx="506727" cy="994323"/>
              <a:chOff x="8326060" y="252463"/>
              <a:chExt cx="506727" cy="994323"/>
            </a:xfrm>
          </p:grpSpPr>
          <p:sp>
            <p:nvSpPr>
              <p:cNvPr id="735" name="Google Shape;735;p43"/>
              <p:cNvSpPr/>
              <p:nvPr/>
            </p:nvSpPr>
            <p:spPr>
              <a:xfrm>
                <a:off x="8776360" y="1065424"/>
                <a:ext cx="44276" cy="45141"/>
              </a:xfrm>
              <a:custGeom>
                <a:avLst/>
                <a:gdLst/>
                <a:ahLst/>
                <a:cxnLst/>
                <a:rect l="l" t="t" r="r" b="b"/>
                <a:pathLst>
                  <a:path w="1279" h="1304" extrusionOk="0">
                    <a:moveTo>
                      <a:pt x="527" y="1"/>
                    </a:moveTo>
                    <a:lnTo>
                      <a:pt x="426" y="452"/>
                    </a:lnTo>
                    <a:lnTo>
                      <a:pt x="0" y="627"/>
                    </a:lnTo>
                    <a:lnTo>
                      <a:pt x="401" y="853"/>
                    </a:lnTo>
                    <a:lnTo>
                      <a:pt x="426" y="1304"/>
                    </a:lnTo>
                    <a:lnTo>
                      <a:pt x="777" y="1003"/>
                    </a:lnTo>
                    <a:lnTo>
                      <a:pt x="1203" y="1103"/>
                    </a:lnTo>
                    <a:lnTo>
                      <a:pt x="1028" y="702"/>
                    </a:lnTo>
                    <a:lnTo>
                      <a:pt x="1279" y="301"/>
                    </a:lnTo>
                    <a:lnTo>
                      <a:pt x="827" y="351"/>
                    </a:lnTo>
                    <a:lnTo>
                      <a:pt x="527"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36" name="Google Shape;736;p43"/>
              <p:cNvSpPr/>
              <p:nvPr/>
            </p:nvSpPr>
            <p:spPr>
              <a:xfrm>
                <a:off x="8761613" y="1051542"/>
                <a:ext cx="71174" cy="72904"/>
              </a:xfrm>
              <a:custGeom>
                <a:avLst/>
                <a:gdLst/>
                <a:ahLst/>
                <a:cxnLst/>
                <a:rect l="l" t="t" r="r" b="b"/>
                <a:pathLst>
                  <a:path w="2056" h="2106" extrusionOk="0">
                    <a:moveTo>
                      <a:pt x="1053" y="828"/>
                    </a:moveTo>
                    <a:lnTo>
                      <a:pt x="1153" y="953"/>
                    </a:lnTo>
                    <a:lnTo>
                      <a:pt x="1329" y="928"/>
                    </a:lnTo>
                    <a:lnTo>
                      <a:pt x="1253" y="1078"/>
                    </a:lnTo>
                    <a:lnTo>
                      <a:pt x="1304" y="1229"/>
                    </a:lnTo>
                    <a:lnTo>
                      <a:pt x="1153" y="1204"/>
                    </a:lnTo>
                    <a:lnTo>
                      <a:pt x="1003" y="1304"/>
                    </a:lnTo>
                    <a:lnTo>
                      <a:pt x="1003" y="1128"/>
                    </a:lnTo>
                    <a:lnTo>
                      <a:pt x="852" y="1053"/>
                    </a:lnTo>
                    <a:lnTo>
                      <a:pt x="1003" y="978"/>
                    </a:lnTo>
                    <a:lnTo>
                      <a:pt x="1053" y="828"/>
                    </a:lnTo>
                    <a:close/>
                    <a:moveTo>
                      <a:pt x="852" y="1"/>
                    </a:moveTo>
                    <a:lnTo>
                      <a:pt x="702" y="702"/>
                    </a:lnTo>
                    <a:lnTo>
                      <a:pt x="0" y="978"/>
                    </a:lnTo>
                    <a:lnTo>
                      <a:pt x="652" y="1354"/>
                    </a:lnTo>
                    <a:lnTo>
                      <a:pt x="702" y="2106"/>
                    </a:lnTo>
                    <a:lnTo>
                      <a:pt x="1253" y="1605"/>
                    </a:lnTo>
                    <a:lnTo>
                      <a:pt x="1955" y="1780"/>
                    </a:lnTo>
                    <a:lnTo>
                      <a:pt x="1654" y="1103"/>
                    </a:lnTo>
                    <a:lnTo>
                      <a:pt x="2055" y="477"/>
                    </a:lnTo>
                    <a:lnTo>
                      <a:pt x="1329" y="552"/>
                    </a:lnTo>
                    <a:lnTo>
                      <a:pt x="852"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37" name="Google Shape;737;p43"/>
              <p:cNvSpPr/>
              <p:nvPr/>
            </p:nvSpPr>
            <p:spPr>
              <a:xfrm>
                <a:off x="8742504" y="262017"/>
                <a:ext cx="77266" cy="76366"/>
              </a:xfrm>
              <a:custGeom>
                <a:avLst/>
                <a:gdLst/>
                <a:ahLst/>
                <a:cxnLst/>
                <a:rect l="l" t="t" r="r" b="b"/>
                <a:pathLst>
                  <a:path w="2232" h="2206" extrusionOk="0">
                    <a:moveTo>
                      <a:pt x="1028" y="0"/>
                    </a:moveTo>
                    <a:lnTo>
                      <a:pt x="753" y="727"/>
                    </a:lnTo>
                    <a:lnTo>
                      <a:pt x="1" y="928"/>
                    </a:lnTo>
                    <a:lnTo>
                      <a:pt x="602" y="1404"/>
                    </a:lnTo>
                    <a:lnTo>
                      <a:pt x="552" y="2206"/>
                    </a:lnTo>
                    <a:lnTo>
                      <a:pt x="552" y="2206"/>
                    </a:lnTo>
                    <a:lnTo>
                      <a:pt x="1204" y="1755"/>
                    </a:lnTo>
                    <a:lnTo>
                      <a:pt x="1956" y="2056"/>
                    </a:lnTo>
                    <a:lnTo>
                      <a:pt x="1730" y="1304"/>
                    </a:lnTo>
                    <a:lnTo>
                      <a:pt x="2232" y="702"/>
                    </a:lnTo>
                    <a:lnTo>
                      <a:pt x="1455" y="652"/>
                    </a:lnTo>
                    <a:lnTo>
                      <a:pt x="1028"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38" name="Google Shape;738;p43"/>
              <p:cNvSpPr/>
              <p:nvPr/>
            </p:nvSpPr>
            <p:spPr>
              <a:xfrm>
                <a:off x="8732984" y="252463"/>
                <a:ext cx="96341" cy="94610"/>
              </a:xfrm>
              <a:custGeom>
                <a:avLst/>
                <a:gdLst/>
                <a:ahLst/>
                <a:cxnLst/>
                <a:rect l="l" t="t" r="r" b="b"/>
                <a:pathLst>
                  <a:path w="2783" h="2733" extrusionOk="0">
                    <a:moveTo>
                      <a:pt x="1329" y="552"/>
                    </a:moveTo>
                    <a:lnTo>
                      <a:pt x="1654" y="1053"/>
                    </a:lnTo>
                    <a:lnTo>
                      <a:pt x="2256" y="1078"/>
                    </a:lnTo>
                    <a:lnTo>
                      <a:pt x="1855" y="1555"/>
                    </a:lnTo>
                    <a:lnTo>
                      <a:pt x="2030" y="2106"/>
                    </a:lnTo>
                    <a:lnTo>
                      <a:pt x="1479" y="1905"/>
                    </a:lnTo>
                    <a:lnTo>
                      <a:pt x="978" y="2231"/>
                    </a:lnTo>
                    <a:lnTo>
                      <a:pt x="978" y="2231"/>
                    </a:lnTo>
                    <a:lnTo>
                      <a:pt x="1028" y="1630"/>
                    </a:lnTo>
                    <a:lnTo>
                      <a:pt x="552" y="1254"/>
                    </a:lnTo>
                    <a:lnTo>
                      <a:pt x="1128" y="1103"/>
                    </a:lnTo>
                    <a:lnTo>
                      <a:pt x="1329" y="552"/>
                    </a:lnTo>
                    <a:close/>
                    <a:moveTo>
                      <a:pt x="1278" y="1"/>
                    </a:moveTo>
                    <a:lnTo>
                      <a:pt x="928" y="903"/>
                    </a:lnTo>
                    <a:lnTo>
                      <a:pt x="0" y="1154"/>
                    </a:lnTo>
                    <a:lnTo>
                      <a:pt x="752" y="1755"/>
                    </a:lnTo>
                    <a:lnTo>
                      <a:pt x="702" y="2733"/>
                    </a:lnTo>
                    <a:lnTo>
                      <a:pt x="1504" y="2181"/>
                    </a:lnTo>
                    <a:lnTo>
                      <a:pt x="2406" y="2532"/>
                    </a:lnTo>
                    <a:lnTo>
                      <a:pt x="2156" y="1605"/>
                    </a:lnTo>
                    <a:lnTo>
                      <a:pt x="2782" y="853"/>
                    </a:lnTo>
                    <a:lnTo>
                      <a:pt x="1805" y="803"/>
                    </a:lnTo>
                    <a:lnTo>
                      <a:pt x="1278"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39" name="Google Shape;739;p43"/>
              <p:cNvSpPr/>
              <p:nvPr/>
            </p:nvSpPr>
            <p:spPr>
              <a:xfrm>
                <a:off x="8335615" y="1162596"/>
                <a:ext cx="77266" cy="75535"/>
              </a:xfrm>
              <a:custGeom>
                <a:avLst/>
                <a:gdLst/>
                <a:ahLst/>
                <a:cxnLst/>
                <a:rect l="l" t="t" r="r" b="b"/>
                <a:pathLst>
                  <a:path w="2232" h="2182" extrusionOk="0">
                    <a:moveTo>
                      <a:pt x="1028" y="1"/>
                    </a:moveTo>
                    <a:lnTo>
                      <a:pt x="777" y="727"/>
                    </a:lnTo>
                    <a:lnTo>
                      <a:pt x="0" y="928"/>
                    </a:lnTo>
                    <a:lnTo>
                      <a:pt x="627" y="1404"/>
                    </a:lnTo>
                    <a:lnTo>
                      <a:pt x="577" y="2181"/>
                    </a:lnTo>
                    <a:lnTo>
                      <a:pt x="1229" y="1755"/>
                    </a:lnTo>
                    <a:lnTo>
                      <a:pt x="1955" y="2056"/>
                    </a:lnTo>
                    <a:lnTo>
                      <a:pt x="1730" y="1279"/>
                    </a:lnTo>
                    <a:lnTo>
                      <a:pt x="2231" y="677"/>
                    </a:lnTo>
                    <a:lnTo>
                      <a:pt x="1454" y="652"/>
                    </a:lnTo>
                    <a:lnTo>
                      <a:pt x="1028"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40" name="Google Shape;740;p43"/>
              <p:cNvSpPr/>
              <p:nvPr/>
            </p:nvSpPr>
            <p:spPr>
              <a:xfrm>
                <a:off x="8326060" y="1152176"/>
                <a:ext cx="96341" cy="94610"/>
              </a:xfrm>
              <a:custGeom>
                <a:avLst/>
                <a:gdLst/>
                <a:ahLst/>
                <a:cxnLst/>
                <a:rect l="l" t="t" r="r" b="b"/>
                <a:pathLst>
                  <a:path w="2783" h="2733" extrusionOk="0">
                    <a:moveTo>
                      <a:pt x="1354" y="577"/>
                    </a:moveTo>
                    <a:lnTo>
                      <a:pt x="1655" y="1079"/>
                    </a:lnTo>
                    <a:lnTo>
                      <a:pt x="2256" y="1104"/>
                    </a:lnTo>
                    <a:lnTo>
                      <a:pt x="1880" y="1555"/>
                    </a:lnTo>
                    <a:lnTo>
                      <a:pt x="2031" y="2131"/>
                    </a:lnTo>
                    <a:lnTo>
                      <a:pt x="1479" y="1906"/>
                    </a:lnTo>
                    <a:lnTo>
                      <a:pt x="978" y="2256"/>
                    </a:lnTo>
                    <a:lnTo>
                      <a:pt x="1028" y="1655"/>
                    </a:lnTo>
                    <a:lnTo>
                      <a:pt x="552" y="1279"/>
                    </a:lnTo>
                    <a:lnTo>
                      <a:pt x="1129" y="1129"/>
                    </a:lnTo>
                    <a:lnTo>
                      <a:pt x="1354" y="577"/>
                    </a:lnTo>
                    <a:close/>
                    <a:moveTo>
                      <a:pt x="1279" y="1"/>
                    </a:moveTo>
                    <a:lnTo>
                      <a:pt x="953" y="928"/>
                    </a:lnTo>
                    <a:lnTo>
                      <a:pt x="1" y="1154"/>
                    </a:lnTo>
                    <a:lnTo>
                      <a:pt x="778" y="1755"/>
                    </a:lnTo>
                    <a:lnTo>
                      <a:pt x="703" y="2733"/>
                    </a:lnTo>
                    <a:lnTo>
                      <a:pt x="1505" y="2206"/>
                    </a:lnTo>
                    <a:lnTo>
                      <a:pt x="2432" y="2557"/>
                    </a:lnTo>
                    <a:lnTo>
                      <a:pt x="2432" y="2557"/>
                    </a:lnTo>
                    <a:lnTo>
                      <a:pt x="2156" y="1630"/>
                    </a:lnTo>
                    <a:lnTo>
                      <a:pt x="2783" y="878"/>
                    </a:lnTo>
                    <a:lnTo>
                      <a:pt x="1805" y="828"/>
                    </a:lnTo>
                    <a:lnTo>
                      <a:pt x="1279"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gr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41"/>
        <p:cNvGrpSpPr/>
        <p:nvPr/>
      </p:nvGrpSpPr>
      <p:grpSpPr>
        <a:xfrm>
          <a:off x="0" y="0"/>
          <a:ext cx="0" cy="0"/>
          <a:chOff x="0" y="0"/>
          <a:chExt cx="0" cy="0"/>
        </a:xfrm>
      </p:grpSpPr>
      <p:sp>
        <p:nvSpPr>
          <p:cNvPr id="742" name="Google Shape;742;p60"/>
          <p:cNvSpPr/>
          <p:nvPr/>
        </p:nvSpPr>
        <p:spPr>
          <a:xfrm>
            <a:off x="6608849" y="4096951"/>
            <a:ext cx="1268709" cy="1012700"/>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43" name="Google Shape;743;p60"/>
          <p:cNvSpPr/>
          <p:nvPr/>
        </p:nvSpPr>
        <p:spPr>
          <a:xfrm>
            <a:off x="747988" y="121816"/>
            <a:ext cx="1170794" cy="679970"/>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44" name="Google Shape;744;p60"/>
          <p:cNvSpPr/>
          <p:nvPr/>
        </p:nvSpPr>
        <p:spPr>
          <a:xfrm>
            <a:off x="412225" y="405525"/>
            <a:ext cx="8319600" cy="4332600"/>
          </a:xfrm>
          <a:prstGeom prst="roundRect">
            <a:avLst>
              <a:gd name="adj" fmla="val 4294"/>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45" name="Google Shape;745;p60"/>
          <p:cNvSpPr txBox="1">
            <a:spLocks noGrp="1"/>
          </p:cNvSpPr>
          <p:nvPr>
            <p:ph type="ctrTitle"/>
          </p:nvPr>
        </p:nvSpPr>
        <p:spPr>
          <a:xfrm rot="192">
            <a:off x="1875905" y="812940"/>
            <a:ext cx="5367600" cy="1602900"/>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Clr>
                <a:schemeClr val="lt2"/>
              </a:buClr>
              <a:buSzPts val="5200"/>
              <a:buNone/>
              <a:defRPr sz="5200">
                <a:solidFill>
                  <a:schemeClr val="lt2"/>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746" name="Google Shape;746;p60"/>
          <p:cNvSpPr txBox="1">
            <a:spLocks noGrp="1"/>
          </p:cNvSpPr>
          <p:nvPr>
            <p:ph type="subTitle" idx="1"/>
          </p:nvPr>
        </p:nvSpPr>
        <p:spPr>
          <a:xfrm>
            <a:off x="2302793" y="3077323"/>
            <a:ext cx="4538400" cy="6054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2800"/>
              <a:buNone/>
              <a:defRPr sz="1800">
                <a:solidFill>
                  <a:schemeClr val="lt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747" name="Google Shape;747;p60"/>
          <p:cNvSpPr txBox="1">
            <a:spLocks noGrp="1"/>
          </p:cNvSpPr>
          <p:nvPr>
            <p:ph type="ctrTitle" idx="2"/>
          </p:nvPr>
        </p:nvSpPr>
        <p:spPr>
          <a:xfrm rot="-147182">
            <a:off x="2966880" y="2578514"/>
            <a:ext cx="3210242" cy="448911"/>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5200"/>
              <a:buNone/>
              <a:defRPr sz="3700">
                <a:solidFill>
                  <a:schemeClr val="accent2"/>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48"/>
        <p:cNvGrpSpPr/>
        <p:nvPr/>
      </p:nvGrpSpPr>
      <p:grpSpPr>
        <a:xfrm>
          <a:off x="0" y="0"/>
          <a:ext cx="0" cy="0"/>
          <a:chOff x="0" y="0"/>
          <a:chExt cx="0" cy="0"/>
        </a:xfrm>
      </p:grpSpPr>
      <p:sp>
        <p:nvSpPr>
          <p:cNvPr id="749" name="Google Shape;749;p61"/>
          <p:cNvSpPr/>
          <p:nvPr/>
        </p:nvSpPr>
        <p:spPr>
          <a:xfrm>
            <a:off x="1918501" y="-210842"/>
            <a:ext cx="1589219" cy="922982"/>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50" name="Google Shape;750;p61"/>
          <p:cNvSpPr/>
          <p:nvPr/>
        </p:nvSpPr>
        <p:spPr>
          <a:xfrm>
            <a:off x="5100173" y="4418827"/>
            <a:ext cx="1268709" cy="1012700"/>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51" name="Google Shape;751;p61"/>
          <p:cNvSpPr/>
          <p:nvPr/>
        </p:nvSpPr>
        <p:spPr>
          <a:xfrm>
            <a:off x="879863" y="405525"/>
            <a:ext cx="8011800" cy="4332600"/>
          </a:xfrm>
          <a:prstGeom prst="roundRect">
            <a:avLst>
              <a:gd name="adj" fmla="val 4294"/>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52" name="Google Shape;752;p61"/>
          <p:cNvSpPr txBox="1">
            <a:spLocks noGrp="1"/>
          </p:cNvSpPr>
          <p:nvPr>
            <p:ph type="title"/>
          </p:nvPr>
        </p:nvSpPr>
        <p:spPr>
          <a:xfrm>
            <a:off x="3392675" y="1592388"/>
            <a:ext cx="32241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4200"/>
              <a:buNone/>
              <a:defRPr sz="4800">
                <a:solidFill>
                  <a:schemeClr val="lt2"/>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753" name="Google Shape;753;p61"/>
          <p:cNvSpPr txBox="1">
            <a:spLocks noGrp="1"/>
          </p:cNvSpPr>
          <p:nvPr>
            <p:ph type="subTitle" idx="1"/>
          </p:nvPr>
        </p:nvSpPr>
        <p:spPr>
          <a:xfrm>
            <a:off x="3392675" y="2355913"/>
            <a:ext cx="3224100" cy="508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100"/>
              <a:buNone/>
              <a:defRPr sz="1800">
                <a:solidFill>
                  <a:schemeClr val="lt2"/>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754" name="Google Shape;754;p61"/>
          <p:cNvSpPr txBox="1">
            <a:spLocks noGrp="1"/>
          </p:cNvSpPr>
          <p:nvPr>
            <p:ph type="title" idx="2"/>
          </p:nvPr>
        </p:nvSpPr>
        <p:spPr>
          <a:xfrm>
            <a:off x="2244588" y="1944900"/>
            <a:ext cx="860400" cy="5670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7200"/>
              <a:buNone/>
              <a:defRPr sz="5000"/>
            </a:lvl1pPr>
            <a:lvl2pPr lvl="1" algn="ctr">
              <a:lnSpc>
                <a:spcPct val="100000"/>
              </a:lnSpc>
              <a:spcBef>
                <a:spcPts val="0"/>
              </a:spcBef>
              <a:spcAft>
                <a:spcPts val="0"/>
              </a:spcAft>
              <a:buSzPts val="7200"/>
              <a:buNone/>
              <a:defRPr sz="7200"/>
            </a:lvl2pPr>
            <a:lvl3pPr lvl="2" algn="ctr">
              <a:lnSpc>
                <a:spcPct val="100000"/>
              </a:lnSpc>
              <a:spcBef>
                <a:spcPts val="0"/>
              </a:spcBef>
              <a:spcAft>
                <a:spcPts val="0"/>
              </a:spcAft>
              <a:buSzPts val="7200"/>
              <a:buNone/>
              <a:defRPr sz="7200"/>
            </a:lvl3pPr>
            <a:lvl4pPr lvl="3" algn="ctr">
              <a:lnSpc>
                <a:spcPct val="100000"/>
              </a:lnSpc>
              <a:spcBef>
                <a:spcPts val="0"/>
              </a:spcBef>
              <a:spcAft>
                <a:spcPts val="0"/>
              </a:spcAft>
              <a:buSzPts val="7200"/>
              <a:buNone/>
              <a:defRPr sz="7200"/>
            </a:lvl4pPr>
            <a:lvl5pPr lvl="4" algn="ctr">
              <a:lnSpc>
                <a:spcPct val="100000"/>
              </a:lnSpc>
              <a:spcBef>
                <a:spcPts val="0"/>
              </a:spcBef>
              <a:spcAft>
                <a:spcPts val="0"/>
              </a:spcAft>
              <a:buSzPts val="7200"/>
              <a:buNone/>
              <a:defRPr sz="7200"/>
            </a:lvl5pPr>
            <a:lvl6pPr lvl="5" algn="ctr">
              <a:lnSpc>
                <a:spcPct val="100000"/>
              </a:lnSpc>
              <a:spcBef>
                <a:spcPts val="0"/>
              </a:spcBef>
              <a:spcAft>
                <a:spcPts val="0"/>
              </a:spcAft>
              <a:buSzPts val="7200"/>
              <a:buNone/>
              <a:defRPr sz="7200"/>
            </a:lvl6pPr>
            <a:lvl7pPr lvl="6" algn="ctr">
              <a:lnSpc>
                <a:spcPct val="100000"/>
              </a:lnSpc>
              <a:spcBef>
                <a:spcPts val="0"/>
              </a:spcBef>
              <a:spcAft>
                <a:spcPts val="0"/>
              </a:spcAft>
              <a:buSzPts val="7200"/>
              <a:buNone/>
              <a:defRPr sz="7200"/>
            </a:lvl7pPr>
            <a:lvl8pPr lvl="7" algn="ctr">
              <a:lnSpc>
                <a:spcPct val="100000"/>
              </a:lnSpc>
              <a:spcBef>
                <a:spcPts val="0"/>
              </a:spcBef>
              <a:spcAft>
                <a:spcPts val="0"/>
              </a:spcAft>
              <a:buSzPts val="7200"/>
              <a:buNone/>
              <a:defRPr sz="7200"/>
            </a:lvl8pPr>
            <a:lvl9pPr lvl="8" algn="ctr">
              <a:lnSpc>
                <a:spcPct val="100000"/>
              </a:lnSpc>
              <a:spcBef>
                <a:spcPts val="0"/>
              </a:spcBef>
              <a:spcAft>
                <a:spcPts val="0"/>
              </a:spcAft>
              <a:buSzPts val="7200"/>
              <a:buNone/>
              <a:defRPr sz="7200"/>
            </a:lvl9pPr>
          </a:lstStyle>
          <a:p>
            <a:endParaRPr/>
          </a:p>
        </p:txBody>
      </p:sp>
      <p:sp>
        <p:nvSpPr>
          <p:cNvPr id="755" name="Google Shape;755;p61"/>
          <p:cNvSpPr/>
          <p:nvPr/>
        </p:nvSpPr>
        <p:spPr>
          <a:xfrm>
            <a:off x="252325" y="405525"/>
            <a:ext cx="522600" cy="4332600"/>
          </a:xfrm>
          <a:prstGeom prst="roundRect">
            <a:avLst>
              <a:gd name="adj" fmla="val 28308"/>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grpSp>
        <p:nvGrpSpPr>
          <p:cNvPr id="756" name="Google Shape;756;p61"/>
          <p:cNvGrpSpPr/>
          <p:nvPr/>
        </p:nvGrpSpPr>
        <p:grpSpPr>
          <a:xfrm rot="1099860">
            <a:off x="8195698" y="2817206"/>
            <a:ext cx="742424" cy="1146408"/>
            <a:chOff x="1501711" y="3495500"/>
            <a:chExt cx="546064" cy="843200"/>
          </a:xfrm>
        </p:grpSpPr>
        <p:sp>
          <p:nvSpPr>
            <p:cNvPr id="757" name="Google Shape;757;p61"/>
            <p:cNvSpPr/>
            <p:nvPr/>
          </p:nvSpPr>
          <p:spPr>
            <a:xfrm>
              <a:off x="1770200" y="3510600"/>
              <a:ext cx="73950" cy="177425"/>
            </a:xfrm>
            <a:custGeom>
              <a:avLst/>
              <a:gdLst/>
              <a:ahLst/>
              <a:cxnLst/>
              <a:rect l="l" t="t" r="r" b="b"/>
              <a:pathLst>
                <a:path w="2958" h="7097" extrusionOk="0">
                  <a:moveTo>
                    <a:pt x="2244" y="0"/>
                  </a:moveTo>
                  <a:cubicBezTo>
                    <a:pt x="2173" y="0"/>
                    <a:pt x="2101" y="10"/>
                    <a:pt x="2030" y="29"/>
                  </a:cubicBezTo>
                  <a:cubicBezTo>
                    <a:pt x="1855" y="79"/>
                    <a:pt x="1529" y="204"/>
                    <a:pt x="1404" y="706"/>
                  </a:cubicBezTo>
                  <a:cubicBezTo>
                    <a:pt x="1153" y="1583"/>
                    <a:pt x="75" y="6646"/>
                    <a:pt x="25" y="6846"/>
                  </a:cubicBezTo>
                  <a:cubicBezTo>
                    <a:pt x="0" y="6971"/>
                    <a:pt x="75" y="7072"/>
                    <a:pt x="176" y="7097"/>
                  </a:cubicBezTo>
                  <a:lnTo>
                    <a:pt x="226" y="7097"/>
                  </a:lnTo>
                  <a:cubicBezTo>
                    <a:pt x="301" y="7097"/>
                    <a:pt x="401" y="7047"/>
                    <a:pt x="426" y="6946"/>
                  </a:cubicBezTo>
                  <a:cubicBezTo>
                    <a:pt x="426" y="6896"/>
                    <a:pt x="1529" y="1683"/>
                    <a:pt x="1780" y="806"/>
                  </a:cubicBezTo>
                  <a:cubicBezTo>
                    <a:pt x="1855" y="605"/>
                    <a:pt x="1980" y="455"/>
                    <a:pt x="2130" y="430"/>
                  </a:cubicBezTo>
                  <a:cubicBezTo>
                    <a:pt x="2172" y="416"/>
                    <a:pt x="2212" y="410"/>
                    <a:pt x="2250" y="410"/>
                  </a:cubicBezTo>
                  <a:cubicBezTo>
                    <a:pt x="2347" y="410"/>
                    <a:pt x="2427" y="451"/>
                    <a:pt x="2481" y="505"/>
                  </a:cubicBezTo>
                  <a:cubicBezTo>
                    <a:pt x="2531" y="580"/>
                    <a:pt x="2531" y="631"/>
                    <a:pt x="2506" y="656"/>
                  </a:cubicBezTo>
                  <a:cubicBezTo>
                    <a:pt x="2481" y="756"/>
                    <a:pt x="2556" y="881"/>
                    <a:pt x="2657" y="906"/>
                  </a:cubicBezTo>
                  <a:cubicBezTo>
                    <a:pt x="2673" y="910"/>
                    <a:pt x="2691" y="912"/>
                    <a:pt x="2708" y="912"/>
                  </a:cubicBezTo>
                  <a:cubicBezTo>
                    <a:pt x="2796" y="912"/>
                    <a:pt x="2886" y="860"/>
                    <a:pt x="2907" y="756"/>
                  </a:cubicBezTo>
                  <a:cubicBezTo>
                    <a:pt x="2957" y="580"/>
                    <a:pt x="2907" y="380"/>
                    <a:pt x="2782" y="230"/>
                  </a:cubicBezTo>
                  <a:cubicBezTo>
                    <a:pt x="2651" y="80"/>
                    <a:pt x="2451" y="0"/>
                    <a:pt x="224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58" name="Google Shape;758;p61"/>
            <p:cNvSpPr/>
            <p:nvPr/>
          </p:nvSpPr>
          <p:spPr>
            <a:xfrm>
              <a:off x="1774575" y="3680475"/>
              <a:ext cx="97150" cy="165450"/>
            </a:xfrm>
            <a:custGeom>
              <a:avLst/>
              <a:gdLst/>
              <a:ahLst/>
              <a:cxnLst/>
              <a:rect l="l" t="t" r="r" b="b"/>
              <a:pathLst>
                <a:path w="3886" h="6618" extrusionOk="0">
                  <a:moveTo>
                    <a:pt x="1579" y="1"/>
                  </a:moveTo>
                  <a:lnTo>
                    <a:pt x="1" y="6618"/>
                  </a:lnTo>
                  <a:lnTo>
                    <a:pt x="1" y="6618"/>
                  </a:lnTo>
                  <a:lnTo>
                    <a:pt x="2707" y="6492"/>
                  </a:lnTo>
                  <a:lnTo>
                    <a:pt x="3885" y="352"/>
                  </a:lnTo>
                  <a:lnTo>
                    <a:pt x="157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59" name="Google Shape;759;p61"/>
            <p:cNvSpPr/>
            <p:nvPr/>
          </p:nvSpPr>
          <p:spPr>
            <a:xfrm>
              <a:off x="1768925" y="3675350"/>
              <a:ext cx="108425" cy="175600"/>
            </a:xfrm>
            <a:custGeom>
              <a:avLst/>
              <a:gdLst/>
              <a:ahLst/>
              <a:cxnLst/>
              <a:rect l="l" t="t" r="r" b="b"/>
              <a:pathLst>
                <a:path w="4337" h="7024" extrusionOk="0">
                  <a:moveTo>
                    <a:pt x="1808" y="1"/>
                  </a:moveTo>
                  <a:cubicBezTo>
                    <a:pt x="1705" y="1"/>
                    <a:pt x="1627" y="69"/>
                    <a:pt x="1605" y="156"/>
                  </a:cubicBezTo>
                  <a:lnTo>
                    <a:pt x="26" y="6772"/>
                  </a:lnTo>
                  <a:cubicBezTo>
                    <a:pt x="1" y="6848"/>
                    <a:pt x="26" y="6898"/>
                    <a:pt x="51" y="6948"/>
                  </a:cubicBezTo>
                  <a:cubicBezTo>
                    <a:pt x="101" y="6998"/>
                    <a:pt x="151" y="7023"/>
                    <a:pt x="227" y="7023"/>
                  </a:cubicBezTo>
                  <a:lnTo>
                    <a:pt x="2958" y="6898"/>
                  </a:lnTo>
                  <a:cubicBezTo>
                    <a:pt x="3034" y="6898"/>
                    <a:pt x="3134" y="6823"/>
                    <a:pt x="3134" y="6747"/>
                  </a:cubicBezTo>
                  <a:lnTo>
                    <a:pt x="4312" y="607"/>
                  </a:lnTo>
                  <a:cubicBezTo>
                    <a:pt x="4337" y="482"/>
                    <a:pt x="4262" y="381"/>
                    <a:pt x="4161" y="356"/>
                  </a:cubicBezTo>
                  <a:cubicBezTo>
                    <a:pt x="4145" y="353"/>
                    <a:pt x="4129" y="352"/>
                    <a:pt x="4114" y="352"/>
                  </a:cubicBezTo>
                  <a:cubicBezTo>
                    <a:pt x="4011" y="352"/>
                    <a:pt x="3933" y="423"/>
                    <a:pt x="3911" y="532"/>
                  </a:cubicBezTo>
                  <a:lnTo>
                    <a:pt x="2783" y="6497"/>
                  </a:lnTo>
                  <a:lnTo>
                    <a:pt x="477" y="6597"/>
                  </a:lnTo>
                  <a:lnTo>
                    <a:pt x="2006" y="256"/>
                  </a:lnTo>
                  <a:cubicBezTo>
                    <a:pt x="2031" y="131"/>
                    <a:pt x="1956" y="31"/>
                    <a:pt x="1856" y="5"/>
                  </a:cubicBezTo>
                  <a:cubicBezTo>
                    <a:pt x="1839" y="2"/>
                    <a:pt x="1823" y="1"/>
                    <a:pt x="180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60" name="Google Shape;760;p61"/>
            <p:cNvSpPr/>
            <p:nvPr/>
          </p:nvSpPr>
          <p:spPr>
            <a:xfrm>
              <a:off x="1774575" y="3760050"/>
              <a:ext cx="83975" cy="85875"/>
            </a:xfrm>
            <a:custGeom>
              <a:avLst/>
              <a:gdLst/>
              <a:ahLst/>
              <a:cxnLst/>
              <a:rect l="l" t="t" r="r" b="b"/>
              <a:pathLst>
                <a:path w="3359" h="3435" extrusionOk="0">
                  <a:moveTo>
                    <a:pt x="3359" y="1"/>
                  </a:moveTo>
                  <a:cubicBezTo>
                    <a:pt x="2642" y="297"/>
                    <a:pt x="2041" y="409"/>
                    <a:pt x="1538" y="409"/>
                  </a:cubicBezTo>
                  <a:cubicBezTo>
                    <a:pt x="1233" y="409"/>
                    <a:pt x="964" y="368"/>
                    <a:pt x="727" y="302"/>
                  </a:cubicBezTo>
                  <a:lnTo>
                    <a:pt x="1" y="3435"/>
                  </a:lnTo>
                  <a:lnTo>
                    <a:pt x="2707" y="3309"/>
                  </a:lnTo>
                  <a:lnTo>
                    <a:pt x="3359" y="1"/>
                  </a:lnTo>
                  <a:close/>
                </a:path>
              </a:pathLst>
            </a:custGeom>
            <a:solidFill>
              <a:srgbClr val="0469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61" name="Google Shape;761;p61"/>
            <p:cNvSpPr/>
            <p:nvPr/>
          </p:nvSpPr>
          <p:spPr>
            <a:xfrm>
              <a:off x="1768925" y="3754800"/>
              <a:ext cx="94650" cy="96150"/>
            </a:xfrm>
            <a:custGeom>
              <a:avLst/>
              <a:gdLst/>
              <a:ahLst/>
              <a:cxnLst/>
              <a:rect l="l" t="t" r="r" b="b"/>
              <a:pathLst>
                <a:path w="3786" h="3846" extrusionOk="0">
                  <a:moveTo>
                    <a:pt x="3309" y="537"/>
                  </a:moveTo>
                  <a:lnTo>
                    <a:pt x="2783" y="3319"/>
                  </a:lnTo>
                  <a:lnTo>
                    <a:pt x="477" y="3419"/>
                  </a:lnTo>
                  <a:lnTo>
                    <a:pt x="1129" y="762"/>
                  </a:lnTo>
                  <a:cubicBezTo>
                    <a:pt x="1325" y="802"/>
                    <a:pt x="1533" y="821"/>
                    <a:pt x="1751" y="821"/>
                  </a:cubicBezTo>
                  <a:cubicBezTo>
                    <a:pt x="2230" y="821"/>
                    <a:pt x="2758" y="726"/>
                    <a:pt x="3309" y="537"/>
                  </a:cubicBezTo>
                  <a:close/>
                  <a:moveTo>
                    <a:pt x="3545" y="1"/>
                  </a:moveTo>
                  <a:cubicBezTo>
                    <a:pt x="3525" y="1"/>
                    <a:pt x="3505" y="4"/>
                    <a:pt x="3485" y="10"/>
                  </a:cubicBezTo>
                  <a:cubicBezTo>
                    <a:pt x="2866" y="278"/>
                    <a:pt x="2293" y="411"/>
                    <a:pt x="1771" y="411"/>
                  </a:cubicBezTo>
                  <a:cubicBezTo>
                    <a:pt x="1510" y="411"/>
                    <a:pt x="1262" y="378"/>
                    <a:pt x="1029" y="311"/>
                  </a:cubicBezTo>
                  <a:cubicBezTo>
                    <a:pt x="953" y="311"/>
                    <a:pt x="903" y="311"/>
                    <a:pt x="853" y="336"/>
                  </a:cubicBezTo>
                  <a:cubicBezTo>
                    <a:pt x="803" y="361"/>
                    <a:pt x="778" y="411"/>
                    <a:pt x="778" y="462"/>
                  </a:cubicBezTo>
                  <a:lnTo>
                    <a:pt x="26" y="3594"/>
                  </a:lnTo>
                  <a:cubicBezTo>
                    <a:pt x="1" y="3670"/>
                    <a:pt x="26" y="3720"/>
                    <a:pt x="51" y="3770"/>
                  </a:cubicBezTo>
                  <a:cubicBezTo>
                    <a:pt x="101" y="3820"/>
                    <a:pt x="151" y="3845"/>
                    <a:pt x="227" y="3845"/>
                  </a:cubicBezTo>
                  <a:lnTo>
                    <a:pt x="2958" y="3720"/>
                  </a:lnTo>
                  <a:cubicBezTo>
                    <a:pt x="3034" y="3720"/>
                    <a:pt x="3134" y="3645"/>
                    <a:pt x="3134" y="3569"/>
                  </a:cubicBezTo>
                  <a:lnTo>
                    <a:pt x="3785" y="236"/>
                  </a:lnTo>
                  <a:cubicBezTo>
                    <a:pt x="3785" y="161"/>
                    <a:pt x="3760" y="86"/>
                    <a:pt x="3710" y="61"/>
                  </a:cubicBezTo>
                  <a:cubicBezTo>
                    <a:pt x="3655" y="24"/>
                    <a:pt x="3600" y="1"/>
                    <a:pt x="3545" y="1"/>
                  </a:cubicBezTo>
                  <a:close/>
                </a:path>
              </a:pathLst>
            </a:custGeom>
            <a:solidFill>
              <a:srgbClr val="0469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62" name="Google Shape;762;p61"/>
            <p:cNvSpPr/>
            <p:nvPr/>
          </p:nvSpPr>
          <p:spPr>
            <a:xfrm>
              <a:off x="1803400" y="3500550"/>
              <a:ext cx="113425" cy="188100"/>
            </a:xfrm>
            <a:custGeom>
              <a:avLst/>
              <a:gdLst/>
              <a:ahLst/>
              <a:cxnLst/>
              <a:rect l="l" t="t" r="r" b="b"/>
              <a:pathLst>
                <a:path w="4537" h="7524" extrusionOk="0">
                  <a:moveTo>
                    <a:pt x="2887" y="1"/>
                  </a:moveTo>
                  <a:cubicBezTo>
                    <a:pt x="1607" y="1"/>
                    <a:pt x="1254" y="1534"/>
                    <a:pt x="1254" y="1534"/>
                  </a:cubicBezTo>
                  <a:lnTo>
                    <a:pt x="0" y="7098"/>
                  </a:lnTo>
                  <a:lnTo>
                    <a:pt x="2983" y="7524"/>
                  </a:lnTo>
                  <a:lnTo>
                    <a:pt x="4111" y="2010"/>
                  </a:lnTo>
                  <a:cubicBezTo>
                    <a:pt x="4111" y="2010"/>
                    <a:pt x="4537" y="155"/>
                    <a:pt x="3008" y="5"/>
                  </a:cubicBezTo>
                  <a:cubicBezTo>
                    <a:pt x="2967" y="2"/>
                    <a:pt x="2927" y="1"/>
                    <a:pt x="288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63" name="Google Shape;763;p61"/>
            <p:cNvSpPr/>
            <p:nvPr/>
          </p:nvSpPr>
          <p:spPr>
            <a:xfrm>
              <a:off x="1798375" y="3495500"/>
              <a:ext cx="118450" cy="198175"/>
            </a:xfrm>
            <a:custGeom>
              <a:avLst/>
              <a:gdLst/>
              <a:ahLst/>
              <a:cxnLst/>
              <a:rect l="l" t="t" r="r" b="b"/>
              <a:pathLst>
                <a:path w="4738" h="7927" extrusionOk="0">
                  <a:moveTo>
                    <a:pt x="3088" y="427"/>
                  </a:moveTo>
                  <a:cubicBezTo>
                    <a:pt x="3127" y="427"/>
                    <a:pt x="3167" y="429"/>
                    <a:pt x="3209" y="433"/>
                  </a:cubicBezTo>
                  <a:cubicBezTo>
                    <a:pt x="3535" y="458"/>
                    <a:pt x="3785" y="558"/>
                    <a:pt x="3936" y="783"/>
                  </a:cubicBezTo>
                  <a:cubicBezTo>
                    <a:pt x="4312" y="1285"/>
                    <a:pt x="4111" y="2162"/>
                    <a:pt x="4111" y="2162"/>
                  </a:cubicBezTo>
                  <a:lnTo>
                    <a:pt x="3034" y="7500"/>
                  </a:lnTo>
                  <a:lnTo>
                    <a:pt x="452" y="7124"/>
                  </a:lnTo>
                  <a:lnTo>
                    <a:pt x="1655" y="1786"/>
                  </a:lnTo>
                  <a:cubicBezTo>
                    <a:pt x="1679" y="1738"/>
                    <a:pt x="1984" y="427"/>
                    <a:pt x="3088" y="427"/>
                  </a:cubicBezTo>
                  <a:close/>
                  <a:moveTo>
                    <a:pt x="3085" y="0"/>
                  </a:moveTo>
                  <a:cubicBezTo>
                    <a:pt x="1935" y="0"/>
                    <a:pt x="1398" y="1109"/>
                    <a:pt x="1254" y="1711"/>
                  </a:cubicBezTo>
                  <a:lnTo>
                    <a:pt x="1" y="7250"/>
                  </a:lnTo>
                  <a:cubicBezTo>
                    <a:pt x="1" y="7300"/>
                    <a:pt x="1" y="7375"/>
                    <a:pt x="51" y="7400"/>
                  </a:cubicBezTo>
                  <a:cubicBezTo>
                    <a:pt x="76" y="7450"/>
                    <a:pt x="126" y="7500"/>
                    <a:pt x="176" y="7500"/>
                  </a:cubicBezTo>
                  <a:lnTo>
                    <a:pt x="3159" y="7926"/>
                  </a:lnTo>
                  <a:lnTo>
                    <a:pt x="3184" y="7926"/>
                  </a:lnTo>
                  <a:cubicBezTo>
                    <a:pt x="3284" y="7926"/>
                    <a:pt x="3359" y="7876"/>
                    <a:pt x="3384" y="7776"/>
                  </a:cubicBezTo>
                  <a:lnTo>
                    <a:pt x="4512" y="2262"/>
                  </a:lnTo>
                  <a:cubicBezTo>
                    <a:pt x="4512" y="2212"/>
                    <a:pt x="4738" y="1209"/>
                    <a:pt x="4262" y="558"/>
                  </a:cubicBezTo>
                  <a:cubicBezTo>
                    <a:pt x="4036" y="232"/>
                    <a:pt x="3685" y="57"/>
                    <a:pt x="3234" y="6"/>
                  </a:cubicBezTo>
                  <a:cubicBezTo>
                    <a:pt x="3183" y="2"/>
                    <a:pt x="3134" y="0"/>
                    <a:pt x="308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64" name="Google Shape;764;p61"/>
            <p:cNvSpPr/>
            <p:nvPr/>
          </p:nvSpPr>
          <p:spPr>
            <a:xfrm>
              <a:off x="1634225" y="3516325"/>
              <a:ext cx="92750" cy="184225"/>
            </a:xfrm>
            <a:custGeom>
              <a:avLst/>
              <a:gdLst/>
              <a:ahLst/>
              <a:cxnLst/>
              <a:rect l="l" t="t" r="r" b="b"/>
              <a:pathLst>
                <a:path w="3710" h="7369" extrusionOk="0">
                  <a:moveTo>
                    <a:pt x="1103" y="1"/>
                  </a:moveTo>
                  <a:lnTo>
                    <a:pt x="0" y="5790"/>
                  </a:lnTo>
                  <a:lnTo>
                    <a:pt x="677" y="7369"/>
                  </a:lnTo>
                  <a:lnTo>
                    <a:pt x="3259" y="7219"/>
                  </a:lnTo>
                  <a:lnTo>
                    <a:pt x="3710" y="5489"/>
                  </a:lnTo>
                  <a:lnTo>
                    <a:pt x="1103"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65" name="Google Shape;765;p61"/>
            <p:cNvSpPr/>
            <p:nvPr/>
          </p:nvSpPr>
          <p:spPr>
            <a:xfrm>
              <a:off x="1629200" y="3511150"/>
              <a:ext cx="103425" cy="195050"/>
            </a:xfrm>
            <a:custGeom>
              <a:avLst/>
              <a:gdLst/>
              <a:ahLst/>
              <a:cxnLst/>
              <a:rect l="l" t="t" r="r" b="b"/>
              <a:pathLst>
                <a:path w="4137" h="7802" extrusionOk="0">
                  <a:moveTo>
                    <a:pt x="1379" y="859"/>
                  </a:moveTo>
                  <a:lnTo>
                    <a:pt x="3710" y="5721"/>
                  </a:lnTo>
                  <a:lnTo>
                    <a:pt x="3309" y="7250"/>
                  </a:lnTo>
                  <a:lnTo>
                    <a:pt x="1003" y="7375"/>
                  </a:lnTo>
                  <a:lnTo>
                    <a:pt x="427" y="5997"/>
                  </a:lnTo>
                  <a:lnTo>
                    <a:pt x="1379" y="859"/>
                  </a:lnTo>
                  <a:close/>
                  <a:moveTo>
                    <a:pt x="1321" y="1"/>
                  </a:moveTo>
                  <a:cubicBezTo>
                    <a:pt x="1307" y="1"/>
                    <a:pt x="1292" y="3"/>
                    <a:pt x="1279" y="7"/>
                  </a:cubicBezTo>
                  <a:cubicBezTo>
                    <a:pt x="1179" y="7"/>
                    <a:pt x="1129" y="82"/>
                    <a:pt x="1104" y="157"/>
                  </a:cubicBezTo>
                  <a:lnTo>
                    <a:pt x="1" y="5972"/>
                  </a:lnTo>
                  <a:cubicBezTo>
                    <a:pt x="1" y="6022"/>
                    <a:pt x="1" y="6047"/>
                    <a:pt x="26" y="6097"/>
                  </a:cubicBezTo>
                  <a:lnTo>
                    <a:pt x="678" y="7676"/>
                  </a:lnTo>
                  <a:cubicBezTo>
                    <a:pt x="703" y="7751"/>
                    <a:pt x="778" y="7802"/>
                    <a:pt x="878" y="7802"/>
                  </a:cubicBezTo>
                  <a:lnTo>
                    <a:pt x="3485" y="7626"/>
                  </a:lnTo>
                  <a:cubicBezTo>
                    <a:pt x="3560" y="7626"/>
                    <a:pt x="3635" y="7576"/>
                    <a:pt x="3660" y="7476"/>
                  </a:cubicBezTo>
                  <a:lnTo>
                    <a:pt x="4111" y="5746"/>
                  </a:lnTo>
                  <a:cubicBezTo>
                    <a:pt x="4136" y="5696"/>
                    <a:pt x="4136" y="5671"/>
                    <a:pt x="4111" y="5621"/>
                  </a:cubicBezTo>
                  <a:lnTo>
                    <a:pt x="1480" y="107"/>
                  </a:lnTo>
                  <a:cubicBezTo>
                    <a:pt x="1459" y="45"/>
                    <a:pt x="1388" y="1"/>
                    <a:pt x="132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66" name="Google Shape;766;p61"/>
            <p:cNvSpPr/>
            <p:nvPr/>
          </p:nvSpPr>
          <p:spPr>
            <a:xfrm>
              <a:off x="1634225" y="3653525"/>
              <a:ext cx="115325" cy="194900"/>
            </a:xfrm>
            <a:custGeom>
              <a:avLst/>
              <a:gdLst/>
              <a:ahLst/>
              <a:cxnLst/>
              <a:rect l="l" t="t" r="r" b="b"/>
              <a:pathLst>
                <a:path w="4613" h="7796" extrusionOk="0">
                  <a:moveTo>
                    <a:pt x="3711" y="0"/>
                  </a:moveTo>
                  <a:cubicBezTo>
                    <a:pt x="3711" y="0"/>
                    <a:pt x="3710" y="1"/>
                    <a:pt x="3710" y="1"/>
                  </a:cubicBezTo>
                  <a:lnTo>
                    <a:pt x="3710" y="6"/>
                  </a:lnTo>
                  <a:lnTo>
                    <a:pt x="3710" y="6"/>
                  </a:lnTo>
                  <a:cubicBezTo>
                    <a:pt x="3712" y="2"/>
                    <a:pt x="3712" y="0"/>
                    <a:pt x="3711" y="0"/>
                  </a:cubicBezTo>
                  <a:close/>
                  <a:moveTo>
                    <a:pt x="3710" y="6"/>
                  </a:moveTo>
                  <a:cubicBezTo>
                    <a:pt x="3692" y="63"/>
                    <a:pt x="3463" y="515"/>
                    <a:pt x="3234" y="653"/>
                  </a:cubicBezTo>
                  <a:cubicBezTo>
                    <a:pt x="3087" y="755"/>
                    <a:pt x="2916" y="806"/>
                    <a:pt x="2743" y="806"/>
                  </a:cubicBezTo>
                  <a:cubicBezTo>
                    <a:pt x="2620" y="806"/>
                    <a:pt x="2496" y="780"/>
                    <a:pt x="2381" y="728"/>
                  </a:cubicBezTo>
                  <a:cubicBezTo>
                    <a:pt x="2106" y="603"/>
                    <a:pt x="1905" y="327"/>
                    <a:pt x="1905" y="26"/>
                  </a:cubicBezTo>
                  <a:cubicBezTo>
                    <a:pt x="1830" y="427"/>
                    <a:pt x="1479" y="753"/>
                    <a:pt x="1078" y="828"/>
                  </a:cubicBezTo>
                  <a:cubicBezTo>
                    <a:pt x="1037" y="833"/>
                    <a:pt x="996" y="836"/>
                    <a:pt x="955" y="836"/>
                  </a:cubicBezTo>
                  <a:cubicBezTo>
                    <a:pt x="588" y="836"/>
                    <a:pt x="203" y="640"/>
                    <a:pt x="0" y="302"/>
                  </a:cubicBezTo>
                  <a:lnTo>
                    <a:pt x="0" y="302"/>
                  </a:lnTo>
                  <a:lnTo>
                    <a:pt x="953" y="7796"/>
                  </a:lnTo>
                  <a:lnTo>
                    <a:pt x="4612" y="7645"/>
                  </a:lnTo>
                  <a:lnTo>
                    <a:pt x="3710" y="6"/>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67" name="Google Shape;767;p61"/>
            <p:cNvSpPr/>
            <p:nvPr/>
          </p:nvSpPr>
          <p:spPr>
            <a:xfrm>
              <a:off x="1629200" y="3648500"/>
              <a:ext cx="125975" cy="204950"/>
            </a:xfrm>
            <a:custGeom>
              <a:avLst/>
              <a:gdLst/>
              <a:ahLst/>
              <a:cxnLst/>
              <a:rect l="l" t="t" r="r" b="b"/>
              <a:pathLst>
                <a:path w="5039" h="8198" extrusionOk="0">
                  <a:moveTo>
                    <a:pt x="3923" y="1"/>
                  </a:moveTo>
                  <a:cubicBezTo>
                    <a:pt x="3865" y="1"/>
                    <a:pt x="3792" y="27"/>
                    <a:pt x="3735" y="127"/>
                  </a:cubicBezTo>
                  <a:cubicBezTo>
                    <a:pt x="3510" y="528"/>
                    <a:pt x="3384" y="653"/>
                    <a:pt x="3334" y="678"/>
                  </a:cubicBezTo>
                  <a:cubicBezTo>
                    <a:pt x="3193" y="757"/>
                    <a:pt x="3043" y="796"/>
                    <a:pt x="2900" y="796"/>
                  </a:cubicBezTo>
                  <a:cubicBezTo>
                    <a:pt x="2815" y="796"/>
                    <a:pt x="2733" y="782"/>
                    <a:pt x="2658" y="754"/>
                  </a:cubicBezTo>
                  <a:cubicBezTo>
                    <a:pt x="2457" y="653"/>
                    <a:pt x="2307" y="428"/>
                    <a:pt x="2332" y="227"/>
                  </a:cubicBezTo>
                  <a:cubicBezTo>
                    <a:pt x="2332" y="127"/>
                    <a:pt x="2257" y="27"/>
                    <a:pt x="2156" y="27"/>
                  </a:cubicBezTo>
                  <a:cubicBezTo>
                    <a:pt x="2140" y="24"/>
                    <a:pt x="2124" y="22"/>
                    <a:pt x="2108" y="22"/>
                  </a:cubicBezTo>
                  <a:cubicBezTo>
                    <a:pt x="2006" y="22"/>
                    <a:pt x="1931" y="90"/>
                    <a:pt x="1931" y="177"/>
                  </a:cubicBezTo>
                  <a:cubicBezTo>
                    <a:pt x="1856" y="503"/>
                    <a:pt x="1555" y="779"/>
                    <a:pt x="1229" y="829"/>
                  </a:cubicBezTo>
                  <a:cubicBezTo>
                    <a:pt x="1195" y="835"/>
                    <a:pt x="1159" y="837"/>
                    <a:pt x="1124" y="837"/>
                  </a:cubicBezTo>
                  <a:cubicBezTo>
                    <a:pt x="845" y="837"/>
                    <a:pt x="532" y="669"/>
                    <a:pt x="377" y="403"/>
                  </a:cubicBezTo>
                  <a:cubicBezTo>
                    <a:pt x="339" y="346"/>
                    <a:pt x="274" y="318"/>
                    <a:pt x="211" y="318"/>
                  </a:cubicBezTo>
                  <a:cubicBezTo>
                    <a:pt x="190" y="318"/>
                    <a:pt x="170" y="321"/>
                    <a:pt x="151" y="328"/>
                  </a:cubicBezTo>
                  <a:cubicBezTo>
                    <a:pt x="51" y="353"/>
                    <a:pt x="1" y="453"/>
                    <a:pt x="1" y="528"/>
                  </a:cubicBezTo>
                  <a:lnTo>
                    <a:pt x="953" y="8022"/>
                  </a:lnTo>
                  <a:cubicBezTo>
                    <a:pt x="953" y="8122"/>
                    <a:pt x="1054" y="8197"/>
                    <a:pt x="1154" y="8197"/>
                  </a:cubicBezTo>
                  <a:lnTo>
                    <a:pt x="1179" y="8197"/>
                  </a:lnTo>
                  <a:cubicBezTo>
                    <a:pt x="1279" y="8197"/>
                    <a:pt x="1354" y="8097"/>
                    <a:pt x="1354" y="7972"/>
                  </a:cubicBezTo>
                  <a:lnTo>
                    <a:pt x="477" y="1054"/>
                  </a:lnTo>
                  <a:lnTo>
                    <a:pt x="477" y="1054"/>
                  </a:lnTo>
                  <a:cubicBezTo>
                    <a:pt x="675" y="1173"/>
                    <a:pt x="905" y="1245"/>
                    <a:pt x="1129" y="1245"/>
                  </a:cubicBezTo>
                  <a:cubicBezTo>
                    <a:pt x="1188" y="1245"/>
                    <a:pt x="1247" y="1240"/>
                    <a:pt x="1304" y="1230"/>
                  </a:cubicBezTo>
                  <a:cubicBezTo>
                    <a:pt x="1605" y="1180"/>
                    <a:pt x="1881" y="1004"/>
                    <a:pt x="2081" y="779"/>
                  </a:cubicBezTo>
                  <a:cubicBezTo>
                    <a:pt x="2181" y="929"/>
                    <a:pt x="2307" y="1054"/>
                    <a:pt x="2482" y="1130"/>
                  </a:cubicBezTo>
                  <a:cubicBezTo>
                    <a:pt x="2611" y="1189"/>
                    <a:pt x="2751" y="1217"/>
                    <a:pt x="2894" y="1217"/>
                  </a:cubicBezTo>
                  <a:cubicBezTo>
                    <a:pt x="3113" y="1217"/>
                    <a:pt x="3338" y="1151"/>
                    <a:pt x="3535" y="1029"/>
                  </a:cubicBezTo>
                  <a:cubicBezTo>
                    <a:pt x="3610" y="979"/>
                    <a:pt x="3710" y="904"/>
                    <a:pt x="3785" y="804"/>
                  </a:cubicBezTo>
                  <a:lnTo>
                    <a:pt x="4613" y="7871"/>
                  </a:lnTo>
                  <a:cubicBezTo>
                    <a:pt x="4613" y="7961"/>
                    <a:pt x="4693" y="8051"/>
                    <a:pt x="4799" y="8051"/>
                  </a:cubicBezTo>
                  <a:cubicBezTo>
                    <a:pt x="4812" y="8051"/>
                    <a:pt x="4825" y="8050"/>
                    <a:pt x="4838" y="8047"/>
                  </a:cubicBezTo>
                  <a:cubicBezTo>
                    <a:pt x="4938" y="8047"/>
                    <a:pt x="5039" y="7947"/>
                    <a:pt x="5014" y="7821"/>
                  </a:cubicBezTo>
                  <a:lnTo>
                    <a:pt x="4136" y="202"/>
                  </a:lnTo>
                  <a:cubicBezTo>
                    <a:pt x="4111" y="127"/>
                    <a:pt x="4061" y="52"/>
                    <a:pt x="4011" y="27"/>
                  </a:cubicBezTo>
                  <a:cubicBezTo>
                    <a:pt x="4000" y="16"/>
                    <a:pt x="3966" y="1"/>
                    <a:pt x="392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68" name="Google Shape;768;p61"/>
            <p:cNvSpPr/>
            <p:nvPr/>
          </p:nvSpPr>
          <p:spPr>
            <a:xfrm>
              <a:off x="1648000" y="3770725"/>
              <a:ext cx="101550" cy="77700"/>
            </a:xfrm>
            <a:custGeom>
              <a:avLst/>
              <a:gdLst/>
              <a:ahLst/>
              <a:cxnLst/>
              <a:rect l="l" t="t" r="r" b="b"/>
              <a:pathLst>
                <a:path w="4062" h="3108" extrusionOk="0">
                  <a:moveTo>
                    <a:pt x="1" y="0"/>
                  </a:moveTo>
                  <a:lnTo>
                    <a:pt x="402" y="3108"/>
                  </a:lnTo>
                  <a:lnTo>
                    <a:pt x="4061" y="2957"/>
                  </a:lnTo>
                  <a:lnTo>
                    <a:pt x="3835" y="1128"/>
                  </a:lnTo>
                  <a:cubicBezTo>
                    <a:pt x="2282" y="1128"/>
                    <a:pt x="1003" y="652"/>
                    <a:pt x="1" y="0"/>
                  </a:cubicBezTo>
                  <a:close/>
                </a:path>
              </a:pathLst>
            </a:custGeom>
            <a:solidFill>
              <a:srgbClr val="CC2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69" name="Google Shape;769;p61"/>
            <p:cNvSpPr/>
            <p:nvPr/>
          </p:nvSpPr>
          <p:spPr>
            <a:xfrm>
              <a:off x="1643000" y="3765850"/>
              <a:ext cx="111550" cy="87600"/>
            </a:xfrm>
            <a:custGeom>
              <a:avLst/>
              <a:gdLst/>
              <a:ahLst/>
              <a:cxnLst/>
              <a:rect l="l" t="t" r="r" b="b"/>
              <a:pathLst>
                <a:path w="4462" h="3504" extrusionOk="0">
                  <a:moveTo>
                    <a:pt x="451" y="596"/>
                  </a:moveTo>
                  <a:lnTo>
                    <a:pt x="451" y="596"/>
                  </a:lnTo>
                  <a:cubicBezTo>
                    <a:pt x="1504" y="1198"/>
                    <a:pt x="2657" y="1498"/>
                    <a:pt x="3860" y="1523"/>
                  </a:cubicBezTo>
                  <a:lnTo>
                    <a:pt x="4035" y="2952"/>
                  </a:lnTo>
                  <a:lnTo>
                    <a:pt x="777" y="3102"/>
                  </a:lnTo>
                  <a:lnTo>
                    <a:pt x="451" y="596"/>
                  </a:lnTo>
                  <a:close/>
                  <a:moveTo>
                    <a:pt x="213" y="1"/>
                  </a:moveTo>
                  <a:cubicBezTo>
                    <a:pt x="176" y="1"/>
                    <a:pt x="138" y="7"/>
                    <a:pt x="101" y="20"/>
                  </a:cubicBezTo>
                  <a:cubicBezTo>
                    <a:pt x="25" y="70"/>
                    <a:pt x="0" y="145"/>
                    <a:pt x="0" y="220"/>
                  </a:cubicBezTo>
                  <a:lnTo>
                    <a:pt x="401" y="3328"/>
                  </a:lnTo>
                  <a:cubicBezTo>
                    <a:pt x="401" y="3428"/>
                    <a:pt x="502" y="3503"/>
                    <a:pt x="602" y="3503"/>
                  </a:cubicBezTo>
                  <a:lnTo>
                    <a:pt x="4261" y="3353"/>
                  </a:lnTo>
                  <a:cubicBezTo>
                    <a:pt x="4336" y="3353"/>
                    <a:pt x="4386" y="3328"/>
                    <a:pt x="4411" y="3278"/>
                  </a:cubicBezTo>
                  <a:cubicBezTo>
                    <a:pt x="4462" y="3253"/>
                    <a:pt x="4462" y="3177"/>
                    <a:pt x="4462" y="3127"/>
                  </a:cubicBezTo>
                  <a:lnTo>
                    <a:pt x="4261" y="1298"/>
                  </a:lnTo>
                  <a:cubicBezTo>
                    <a:pt x="4236" y="1198"/>
                    <a:pt x="4161" y="1122"/>
                    <a:pt x="4035" y="1122"/>
                  </a:cubicBezTo>
                  <a:cubicBezTo>
                    <a:pt x="2707" y="1122"/>
                    <a:pt x="1454" y="746"/>
                    <a:pt x="326" y="20"/>
                  </a:cubicBezTo>
                  <a:cubicBezTo>
                    <a:pt x="289" y="7"/>
                    <a:pt x="251" y="1"/>
                    <a:pt x="213" y="1"/>
                  </a:cubicBezTo>
                  <a:close/>
                </a:path>
              </a:pathLst>
            </a:custGeom>
            <a:solidFill>
              <a:srgbClr val="CC2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70" name="Google Shape;770;p61"/>
            <p:cNvSpPr/>
            <p:nvPr/>
          </p:nvSpPr>
          <p:spPr>
            <a:xfrm>
              <a:off x="1676825" y="3649050"/>
              <a:ext cx="28850" cy="201900"/>
            </a:xfrm>
            <a:custGeom>
              <a:avLst/>
              <a:gdLst/>
              <a:ahLst/>
              <a:cxnLst/>
              <a:rect l="l" t="t" r="r" b="b"/>
              <a:pathLst>
                <a:path w="1154" h="8076" extrusionOk="0">
                  <a:moveTo>
                    <a:pt x="240" y="0"/>
                  </a:moveTo>
                  <a:cubicBezTo>
                    <a:pt x="227" y="0"/>
                    <a:pt x="214" y="2"/>
                    <a:pt x="201" y="5"/>
                  </a:cubicBezTo>
                  <a:cubicBezTo>
                    <a:pt x="76" y="5"/>
                    <a:pt x="1" y="105"/>
                    <a:pt x="1" y="205"/>
                  </a:cubicBezTo>
                  <a:lnTo>
                    <a:pt x="753" y="7900"/>
                  </a:lnTo>
                  <a:cubicBezTo>
                    <a:pt x="753" y="8000"/>
                    <a:pt x="853" y="8075"/>
                    <a:pt x="953" y="8075"/>
                  </a:cubicBezTo>
                  <a:lnTo>
                    <a:pt x="978" y="8075"/>
                  </a:lnTo>
                  <a:cubicBezTo>
                    <a:pt x="1078" y="8075"/>
                    <a:pt x="1154" y="7975"/>
                    <a:pt x="1154" y="7849"/>
                  </a:cubicBezTo>
                  <a:lnTo>
                    <a:pt x="427" y="180"/>
                  </a:lnTo>
                  <a:cubicBezTo>
                    <a:pt x="405" y="71"/>
                    <a:pt x="326" y="0"/>
                    <a:pt x="24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71" name="Google Shape;771;p61"/>
            <p:cNvSpPr/>
            <p:nvPr/>
          </p:nvSpPr>
          <p:spPr>
            <a:xfrm>
              <a:off x="1653650" y="3516325"/>
              <a:ext cx="26975" cy="45350"/>
            </a:xfrm>
            <a:custGeom>
              <a:avLst/>
              <a:gdLst/>
              <a:ahLst/>
              <a:cxnLst/>
              <a:rect l="l" t="t" r="r" b="b"/>
              <a:pathLst>
                <a:path w="1079" h="1814" extrusionOk="0">
                  <a:moveTo>
                    <a:pt x="326" y="1"/>
                  </a:moveTo>
                  <a:lnTo>
                    <a:pt x="0" y="1680"/>
                  </a:lnTo>
                  <a:cubicBezTo>
                    <a:pt x="61" y="1710"/>
                    <a:pt x="267" y="1813"/>
                    <a:pt x="504" y="1813"/>
                  </a:cubicBezTo>
                  <a:cubicBezTo>
                    <a:pt x="660" y="1813"/>
                    <a:pt x="829" y="1769"/>
                    <a:pt x="978" y="1630"/>
                  </a:cubicBezTo>
                  <a:lnTo>
                    <a:pt x="1078" y="1554"/>
                  </a:lnTo>
                  <a:lnTo>
                    <a:pt x="32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72" name="Google Shape;772;p61"/>
            <p:cNvSpPr/>
            <p:nvPr/>
          </p:nvSpPr>
          <p:spPr>
            <a:xfrm>
              <a:off x="1648625" y="3511150"/>
              <a:ext cx="37625" cy="55325"/>
            </a:xfrm>
            <a:custGeom>
              <a:avLst/>
              <a:gdLst/>
              <a:ahLst/>
              <a:cxnLst/>
              <a:rect l="l" t="t" r="r" b="b"/>
              <a:pathLst>
                <a:path w="1505" h="2213" extrusionOk="0">
                  <a:moveTo>
                    <a:pt x="602" y="859"/>
                  </a:moveTo>
                  <a:lnTo>
                    <a:pt x="1028" y="1711"/>
                  </a:lnTo>
                  <a:cubicBezTo>
                    <a:pt x="928" y="1786"/>
                    <a:pt x="815" y="1812"/>
                    <a:pt x="709" y="1812"/>
                  </a:cubicBezTo>
                  <a:cubicBezTo>
                    <a:pt x="602" y="1812"/>
                    <a:pt x="502" y="1786"/>
                    <a:pt x="427" y="1761"/>
                  </a:cubicBezTo>
                  <a:lnTo>
                    <a:pt x="602" y="859"/>
                  </a:lnTo>
                  <a:close/>
                  <a:moveTo>
                    <a:pt x="544" y="1"/>
                  </a:moveTo>
                  <a:cubicBezTo>
                    <a:pt x="530" y="1"/>
                    <a:pt x="515" y="3"/>
                    <a:pt x="502" y="7"/>
                  </a:cubicBezTo>
                  <a:cubicBezTo>
                    <a:pt x="402" y="7"/>
                    <a:pt x="352" y="82"/>
                    <a:pt x="327" y="157"/>
                  </a:cubicBezTo>
                  <a:lnTo>
                    <a:pt x="1" y="1862"/>
                  </a:lnTo>
                  <a:cubicBezTo>
                    <a:pt x="1" y="1937"/>
                    <a:pt x="26" y="2037"/>
                    <a:pt x="101" y="2062"/>
                  </a:cubicBezTo>
                  <a:cubicBezTo>
                    <a:pt x="176" y="2112"/>
                    <a:pt x="427" y="2213"/>
                    <a:pt x="703" y="2213"/>
                  </a:cubicBezTo>
                  <a:cubicBezTo>
                    <a:pt x="903" y="2213"/>
                    <a:pt x="1129" y="2162"/>
                    <a:pt x="1304" y="1987"/>
                  </a:cubicBezTo>
                  <a:lnTo>
                    <a:pt x="1404" y="1937"/>
                  </a:lnTo>
                  <a:cubicBezTo>
                    <a:pt x="1480" y="1862"/>
                    <a:pt x="1505" y="1761"/>
                    <a:pt x="1455" y="1686"/>
                  </a:cubicBezTo>
                  <a:lnTo>
                    <a:pt x="703" y="107"/>
                  </a:lnTo>
                  <a:cubicBezTo>
                    <a:pt x="682" y="45"/>
                    <a:pt x="611" y="1"/>
                    <a:pt x="5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73" name="Google Shape;773;p61"/>
            <p:cNvSpPr/>
            <p:nvPr/>
          </p:nvSpPr>
          <p:spPr>
            <a:xfrm>
              <a:off x="1507025" y="3952125"/>
              <a:ext cx="132225" cy="227775"/>
            </a:xfrm>
            <a:custGeom>
              <a:avLst/>
              <a:gdLst/>
              <a:ahLst/>
              <a:cxnLst/>
              <a:rect l="l" t="t" r="r" b="b"/>
              <a:pathLst>
                <a:path w="5289" h="9111" extrusionOk="0">
                  <a:moveTo>
                    <a:pt x="2965" y="1"/>
                  </a:moveTo>
                  <a:cubicBezTo>
                    <a:pt x="2428" y="1"/>
                    <a:pt x="1853" y="109"/>
                    <a:pt x="1354" y="438"/>
                  </a:cubicBezTo>
                  <a:cubicBezTo>
                    <a:pt x="502" y="990"/>
                    <a:pt x="76" y="1992"/>
                    <a:pt x="51" y="3446"/>
                  </a:cubicBezTo>
                  <a:cubicBezTo>
                    <a:pt x="1" y="8133"/>
                    <a:pt x="4587" y="9085"/>
                    <a:pt x="4637" y="9085"/>
                  </a:cubicBezTo>
                  <a:cubicBezTo>
                    <a:pt x="4662" y="9085"/>
                    <a:pt x="4713" y="9110"/>
                    <a:pt x="4738" y="9110"/>
                  </a:cubicBezTo>
                  <a:cubicBezTo>
                    <a:pt x="4963" y="9110"/>
                    <a:pt x="5189" y="8935"/>
                    <a:pt x="5239" y="8684"/>
                  </a:cubicBezTo>
                  <a:cubicBezTo>
                    <a:pt x="5289" y="8408"/>
                    <a:pt x="5114" y="8133"/>
                    <a:pt x="4838" y="8082"/>
                  </a:cubicBezTo>
                  <a:cubicBezTo>
                    <a:pt x="4687" y="8057"/>
                    <a:pt x="1028" y="7280"/>
                    <a:pt x="1078" y="3446"/>
                  </a:cubicBezTo>
                  <a:cubicBezTo>
                    <a:pt x="1078" y="2368"/>
                    <a:pt x="1354" y="1641"/>
                    <a:pt x="1905" y="1290"/>
                  </a:cubicBezTo>
                  <a:cubicBezTo>
                    <a:pt x="2215" y="1087"/>
                    <a:pt x="2587" y="1018"/>
                    <a:pt x="2950" y="1018"/>
                  </a:cubicBezTo>
                  <a:cubicBezTo>
                    <a:pt x="3706" y="1018"/>
                    <a:pt x="4420" y="1316"/>
                    <a:pt x="4437" y="1316"/>
                  </a:cubicBezTo>
                  <a:cubicBezTo>
                    <a:pt x="4500" y="1341"/>
                    <a:pt x="4567" y="1353"/>
                    <a:pt x="4634" y="1353"/>
                  </a:cubicBezTo>
                  <a:cubicBezTo>
                    <a:pt x="4829" y="1353"/>
                    <a:pt x="5020" y="1245"/>
                    <a:pt x="5114" y="1040"/>
                  </a:cubicBezTo>
                  <a:cubicBezTo>
                    <a:pt x="5214" y="789"/>
                    <a:pt x="5088" y="488"/>
                    <a:pt x="4838" y="388"/>
                  </a:cubicBezTo>
                  <a:cubicBezTo>
                    <a:pt x="4789" y="356"/>
                    <a:pt x="3939" y="1"/>
                    <a:pt x="296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74" name="Google Shape;774;p61"/>
            <p:cNvSpPr/>
            <p:nvPr/>
          </p:nvSpPr>
          <p:spPr>
            <a:xfrm>
              <a:off x="1501711" y="3947138"/>
              <a:ext cx="142875" cy="237750"/>
            </a:xfrm>
            <a:custGeom>
              <a:avLst/>
              <a:gdLst/>
              <a:ahLst/>
              <a:cxnLst/>
              <a:rect l="l" t="t" r="r" b="b"/>
              <a:pathLst>
                <a:path w="5715" h="9510" extrusionOk="0">
                  <a:moveTo>
                    <a:pt x="3158" y="387"/>
                  </a:moveTo>
                  <a:cubicBezTo>
                    <a:pt x="4085" y="387"/>
                    <a:pt x="4913" y="738"/>
                    <a:pt x="4963" y="763"/>
                  </a:cubicBezTo>
                  <a:cubicBezTo>
                    <a:pt x="5038" y="788"/>
                    <a:pt x="5088" y="863"/>
                    <a:pt x="5113" y="938"/>
                  </a:cubicBezTo>
                  <a:cubicBezTo>
                    <a:pt x="5138" y="1013"/>
                    <a:pt x="5138" y="1088"/>
                    <a:pt x="5113" y="1164"/>
                  </a:cubicBezTo>
                  <a:cubicBezTo>
                    <a:pt x="5054" y="1283"/>
                    <a:pt x="4931" y="1355"/>
                    <a:pt x="4808" y="1355"/>
                  </a:cubicBezTo>
                  <a:cubicBezTo>
                    <a:pt x="4776" y="1355"/>
                    <a:pt x="4743" y="1350"/>
                    <a:pt x="4712" y="1339"/>
                  </a:cubicBezTo>
                  <a:cubicBezTo>
                    <a:pt x="4712" y="1322"/>
                    <a:pt x="3973" y="1003"/>
                    <a:pt x="3160" y="1003"/>
                  </a:cubicBezTo>
                  <a:cubicBezTo>
                    <a:pt x="2758" y="1003"/>
                    <a:pt x="2337" y="1081"/>
                    <a:pt x="1980" y="1314"/>
                  </a:cubicBezTo>
                  <a:cubicBezTo>
                    <a:pt x="1379" y="1715"/>
                    <a:pt x="1078" y="2492"/>
                    <a:pt x="1078" y="3645"/>
                  </a:cubicBezTo>
                  <a:cubicBezTo>
                    <a:pt x="1028" y="7655"/>
                    <a:pt x="4837" y="8457"/>
                    <a:pt x="4988" y="8482"/>
                  </a:cubicBezTo>
                  <a:cubicBezTo>
                    <a:pt x="5163" y="8532"/>
                    <a:pt x="5263" y="8682"/>
                    <a:pt x="5238" y="8858"/>
                  </a:cubicBezTo>
                  <a:cubicBezTo>
                    <a:pt x="5216" y="8993"/>
                    <a:pt x="5072" y="9087"/>
                    <a:pt x="4935" y="9087"/>
                  </a:cubicBezTo>
                  <a:cubicBezTo>
                    <a:pt x="4919" y="9087"/>
                    <a:pt x="4903" y="9086"/>
                    <a:pt x="4887" y="9083"/>
                  </a:cubicBezTo>
                  <a:cubicBezTo>
                    <a:pt x="4837" y="9083"/>
                    <a:pt x="401" y="8156"/>
                    <a:pt x="451" y="3645"/>
                  </a:cubicBezTo>
                  <a:cubicBezTo>
                    <a:pt x="476" y="2266"/>
                    <a:pt x="877" y="1314"/>
                    <a:pt x="1654" y="788"/>
                  </a:cubicBezTo>
                  <a:cubicBezTo>
                    <a:pt x="2131" y="487"/>
                    <a:pt x="2657" y="387"/>
                    <a:pt x="3158" y="387"/>
                  </a:cubicBezTo>
                  <a:close/>
                  <a:moveTo>
                    <a:pt x="3156" y="1"/>
                  </a:moveTo>
                  <a:cubicBezTo>
                    <a:pt x="2587" y="1"/>
                    <a:pt x="1973" y="114"/>
                    <a:pt x="1429" y="462"/>
                  </a:cubicBezTo>
                  <a:cubicBezTo>
                    <a:pt x="527" y="1038"/>
                    <a:pt x="75" y="2116"/>
                    <a:pt x="50" y="3645"/>
                  </a:cubicBezTo>
                  <a:cubicBezTo>
                    <a:pt x="0" y="8507"/>
                    <a:pt x="4762" y="9484"/>
                    <a:pt x="4812" y="9484"/>
                  </a:cubicBezTo>
                  <a:cubicBezTo>
                    <a:pt x="4837" y="9484"/>
                    <a:pt x="4887" y="9510"/>
                    <a:pt x="4938" y="9510"/>
                  </a:cubicBezTo>
                  <a:cubicBezTo>
                    <a:pt x="5288" y="9510"/>
                    <a:pt x="5564" y="9259"/>
                    <a:pt x="5639" y="8933"/>
                  </a:cubicBezTo>
                  <a:cubicBezTo>
                    <a:pt x="5715" y="8532"/>
                    <a:pt x="5464" y="8156"/>
                    <a:pt x="5063" y="8081"/>
                  </a:cubicBezTo>
                  <a:cubicBezTo>
                    <a:pt x="4913" y="8056"/>
                    <a:pt x="1429" y="7329"/>
                    <a:pt x="1479" y="3645"/>
                  </a:cubicBezTo>
                  <a:cubicBezTo>
                    <a:pt x="1479" y="2642"/>
                    <a:pt x="1730" y="1966"/>
                    <a:pt x="2206" y="1665"/>
                  </a:cubicBezTo>
                  <a:cubicBezTo>
                    <a:pt x="2479" y="1486"/>
                    <a:pt x="2819" y="1424"/>
                    <a:pt x="3159" y="1424"/>
                  </a:cubicBezTo>
                  <a:cubicBezTo>
                    <a:pt x="3726" y="1424"/>
                    <a:pt x="4296" y="1596"/>
                    <a:pt x="4562" y="1690"/>
                  </a:cubicBezTo>
                  <a:cubicBezTo>
                    <a:pt x="4656" y="1737"/>
                    <a:pt x="4755" y="1759"/>
                    <a:pt x="4853" y="1759"/>
                  </a:cubicBezTo>
                  <a:cubicBezTo>
                    <a:pt x="5121" y="1759"/>
                    <a:pt x="5379" y="1596"/>
                    <a:pt x="5489" y="1339"/>
                  </a:cubicBezTo>
                  <a:cubicBezTo>
                    <a:pt x="5564" y="1164"/>
                    <a:pt x="5564" y="963"/>
                    <a:pt x="5489" y="788"/>
                  </a:cubicBezTo>
                  <a:cubicBezTo>
                    <a:pt x="5439" y="612"/>
                    <a:pt x="5288" y="462"/>
                    <a:pt x="5113" y="387"/>
                  </a:cubicBezTo>
                  <a:cubicBezTo>
                    <a:pt x="5065" y="371"/>
                    <a:pt x="4185" y="1"/>
                    <a:pt x="315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75" name="Google Shape;775;p61"/>
            <p:cNvSpPr/>
            <p:nvPr/>
          </p:nvSpPr>
          <p:spPr>
            <a:xfrm>
              <a:off x="1594750" y="3850925"/>
              <a:ext cx="453025" cy="487775"/>
            </a:xfrm>
            <a:custGeom>
              <a:avLst/>
              <a:gdLst/>
              <a:ahLst/>
              <a:cxnLst/>
              <a:rect l="l" t="t" r="r" b="b"/>
              <a:pathLst>
                <a:path w="18121" h="19511" extrusionOk="0">
                  <a:moveTo>
                    <a:pt x="201" y="0"/>
                  </a:moveTo>
                  <a:cubicBezTo>
                    <a:pt x="151" y="0"/>
                    <a:pt x="101" y="25"/>
                    <a:pt x="51" y="75"/>
                  </a:cubicBezTo>
                  <a:cubicBezTo>
                    <a:pt x="26" y="125"/>
                    <a:pt x="1" y="176"/>
                    <a:pt x="1" y="226"/>
                  </a:cubicBezTo>
                  <a:lnTo>
                    <a:pt x="1103" y="15338"/>
                  </a:lnTo>
                  <a:cubicBezTo>
                    <a:pt x="1103" y="15389"/>
                    <a:pt x="1354" y="18948"/>
                    <a:pt x="5113" y="19424"/>
                  </a:cubicBezTo>
                  <a:cubicBezTo>
                    <a:pt x="5163" y="19474"/>
                    <a:pt x="5239" y="19499"/>
                    <a:pt x="5314" y="19499"/>
                  </a:cubicBezTo>
                  <a:lnTo>
                    <a:pt x="5414" y="19499"/>
                  </a:lnTo>
                  <a:cubicBezTo>
                    <a:pt x="5414" y="19499"/>
                    <a:pt x="5837" y="19510"/>
                    <a:pt x="6587" y="19510"/>
                  </a:cubicBezTo>
                  <a:cubicBezTo>
                    <a:pt x="6962" y="19510"/>
                    <a:pt x="7419" y="19507"/>
                    <a:pt x="7945" y="19499"/>
                  </a:cubicBezTo>
                  <a:lnTo>
                    <a:pt x="9524" y="19499"/>
                  </a:lnTo>
                  <a:cubicBezTo>
                    <a:pt x="11655" y="19499"/>
                    <a:pt x="12983" y="19474"/>
                    <a:pt x="13008" y="19449"/>
                  </a:cubicBezTo>
                  <a:lnTo>
                    <a:pt x="13108" y="19449"/>
                  </a:lnTo>
                  <a:cubicBezTo>
                    <a:pt x="13184" y="19449"/>
                    <a:pt x="13284" y="19399"/>
                    <a:pt x="13334" y="19298"/>
                  </a:cubicBezTo>
                  <a:cubicBezTo>
                    <a:pt x="17043" y="18772"/>
                    <a:pt x="17244" y="15213"/>
                    <a:pt x="17244" y="15188"/>
                  </a:cubicBezTo>
                  <a:lnTo>
                    <a:pt x="18121" y="50"/>
                  </a:lnTo>
                  <a:cubicBezTo>
                    <a:pt x="18121" y="25"/>
                    <a:pt x="18121" y="0"/>
                    <a:pt x="1812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76" name="Google Shape;776;p61"/>
            <p:cNvSpPr/>
            <p:nvPr/>
          </p:nvSpPr>
          <p:spPr>
            <a:xfrm>
              <a:off x="1768925" y="3947400"/>
              <a:ext cx="14450" cy="44525"/>
            </a:xfrm>
            <a:custGeom>
              <a:avLst/>
              <a:gdLst/>
              <a:ahLst/>
              <a:cxnLst/>
              <a:rect l="l" t="t" r="r" b="b"/>
              <a:pathLst>
                <a:path w="578" h="1781" extrusionOk="0">
                  <a:moveTo>
                    <a:pt x="327" y="1"/>
                  </a:moveTo>
                  <a:cubicBezTo>
                    <a:pt x="176" y="1"/>
                    <a:pt x="51" y="402"/>
                    <a:pt x="26" y="878"/>
                  </a:cubicBezTo>
                  <a:cubicBezTo>
                    <a:pt x="1" y="1379"/>
                    <a:pt x="101" y="1780"/>
                    <a:pt x="252" y="1780"/>
                  </a:cubicBezTo>
                  <a:cubicBezTo>
                    <a:pt x="402" y="1780"/>
                    <a:pt x="527" y="1404"/>
                    <a:pt x="552" y="903"/>
                  </a:cubicBezTo>
                  <a:cubicBezTo>
                    <a:pt x="577" y="402"/>
                    <a:pt x="477" y="1"/>
                    <a:pt x="32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77" name="Google Shape;777;p61"/>
            <p:cNvSpPr/>
            <p:nvPr/>
          </p:nvSpPr>
          <p:spPr>
            <a:xfrm>
              <a:off x="1763925" y="3942400"/>
              <a:ext cx="24450" cy="54525"/>
            </a:xfrm>
            <a:custGeom>
              <a:avLst/>
              <a:gdLst/>
              <a:ahLst/>
              <a:cxnLst/>
              <a:rect l="l" t="t" r="r" b="b"/>
              <a:pathLst>
                <a:path w="978" h="2181" extrusionOk="0">
                  <a:moveTo>
                    <a:pt x="502" y="552"/>
                  </a:moveTo>
                  <a:cubicBezTo>
                    <a:pt x="552" y="677"/>
                    <a:pt x="552" y="852"/>
                    <a:pt x="552" y="1103"/>
                  </a:cubicBezTo>
                  <a:cubicBezTo>
                    <a:pt x="552" y="1329"/>
                    <a:pt x="502" y="1504"/>
                    <a:pt x="477" y="1629"/>
                  </a:cubicBezTo>
                  <a:cubicBezTo>
                    <a:pt x="427" y="1504"/>
                    <a:pt x="427" y="1329"/>
                    <a:pt x="427" y="1103"/>
                  </a:cubicBezTo>
                  <a:cubicBezTo>
                    <a:pt x="427" y="852"/>
                    <a:pt x="477" y="677"/>
                    <a:pt x="502" y="552"/>
                  </a:cubicBezTo>
                  <a:close/>
                  <a:moveTo>
                    <a:pt x="552" y="0"/>
                  </a:moveTo>
                  <a:cubicBezTo>
                    <a:pt x="427" y="0"/>
                    <a:pt x="251" y="50"/>
                    <a:pt x="151" y="401"/>
                  </a:cubicBezTo>
                  <a:cubicBezTo>
                    <a:pt x="76" y="577"/>
                    <a:pt x="26" y="827"/>
                    <a:pt x="26" y="1078"/>
                  </a:cubicBezTo>
                  <a:cubicBezTo>
                    <a:pt x="0" y="1329"/>
                    <a:pt x="26" y="1579"/>
                    <a:pt x="76" y="1755"/>
                  </a:cubicBezTo>
                  <a:cubicBezTo>
                    <a:pt x="151" y="2106"/>
                    <a:pt x="326" y="2181"/>
                    <a:pt x="452" y="2181"/>
                  </a:cubicBezTo>
                  <a:cubicBezTo>
                    <a:pt x="577" y="2181"/>
                    <a:pt x="727" y="2106"/>
                    <a:pt x="828" y="1805"/>
                  </a:cubicBezTo>
                  <a:cubicBezTo>
                    <a:pt x="903" y="1604"/>
                    <a:pt x="953" y="1379"/>
                    <a:pt x="953" y="1103"/>
                  </a:cubicBezTo>
                  <a:cubicBezTo>
                    <a:pt x="978" y="852"/>
                    <a:pt x="953" y="602"/>
                    <a:pt x="903" y="426"/>
                  </a:cubicBezTo>
                  <a:cubicBezTo>
                    <a:pt x="828" y="75"/>
                    <a:pt x="652" y="0"/>
                    <a:pt x="55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78" name="Google Shape;778;p61"/>
            <p:cNvSpPr/>
            <p:nvPr/>
          </p:nvSpPr>
          <p:spPr>
            <a:xfrm>
              <a:off x="1824075" y="3949875"/>
              <a:ext cx="14425" cy="43950"/>
            </a:xfrm>
            <a:custGeom>
              <a:avLst/>
              <a:gdLst/>
              <a:ahLst/>
              <a:cxnLst/>
              <a:rect l="l" t="t" r="r" b="b"/>
              <a:pathLst>
                <a:path w="577" h="1758" extrusionOk="0">
                  <a:moveTo>
                    <a:pt x="313" y="1"/>
                  </a:moveTo>
                  <a:cubicBezTo>
                    <a:pt x="169" y="1"/>
                    <a:pt x="50" y="392"/>
                    <a:pt x="26" y="854"/>
                  </a:cubicBezTo>
                  <a:cubicBezTo>
                    <a:pt x="0" y="1355"/>
                    <a:pt x="101" y="1756"/>
                    <a:pt x="251" y="1756"/>
                  </a:cubicBezTo>
                  <a:cubicBezTo>
                    <a:pt x="256" y="1757"/>
                    <a:pt x="260" y="1757"/>
                    <a:pt x="264" y="1757"/>
                  </a:cubicBezTo>
                  <a:cubicBezTo>
                    <a:pt x="409" y="1757"/>
                    <a:pt x="528" y="1366"/>
                    <a:pt x="552" y="879"/>
                  </a:cubicBezTo>
                  <a:cubicBezTo>
                    <a:pt x="577" y="403"/>
                    <a:pt x="477" y="2"/>
                    <a:pt x="326" y="2"/>
                  </a:cubicBezTo>
                  <a:cubicBezTo>
                    <a:pt x="322" y="1"/>
                    <a:pt x="317" y="1"/>
                    <a:pt x="31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79" name="Google Shape;779;p61"/>
            <p:cNvSpPr/>
            <p:nvPr/>
          </p:nvSpPr>
          <p:spPr>
            <a:xfrm>
              <a:off x="1819050" y="3944250"/>
              <a:ext cx="24475" cy="55175"/>
            </a:xfrm>
            <a:custGeom>
              <a:avLst/>
              <a:gdLst/>
              <a:ahLst/>
              <a:cxnLst/>
              <a:rect l="l" t="t" r="r" b="b"/>
              <a:pathLst>
                <a:path w="979" h="2207" extrusionOk="0">
                  <a:moveTo>
                    <a:pt x="502" y="553"/>
                  </a:moveTo>
                  <a:cubicBezTo>
                    <a:pt x="552" y="678"/>
                    <a:pt x="552" y="879"/>
                    <a:pt x="552" y="1104"/>
                  </a:cubicBezTo>
                  <a:cubicBezTo>
                    <a:pt x="527" y="1330"/>
                    <a:pt x="502" y="1530"/>
                    <a:pt x="452" y="1656"/>
                  </a:cubicBezTo>
                  <a:cubicBezTo>
                    <a:pt x="427" y="1530"/>
                    <a:pt x="427" y="1330"/>
                    <a:pt x="427" y="1104"/>
                  </a:cubicBezTo>
                  <a:cubicBezTo>
                    <a:pt x="427" y="854"/>
                    <a:pt x="477" y="678"/>
                    <a:pt x="502" y="553"/>
                  </a:cubicBezTo>
                  <a:close/>
                  <a:moveTo>
                    <a:pt x="510" y="1"/>
                  </a:moveTo>
                  <a:cubicBezTo>
                    <a:pt x="99" y="1"/>
                    <a:pt x="26" y="906"/>
                    <a:pt x="26" y="1079"/>
                  </a:cubicBezTo>
                  <a:cubicBezTo>
                    <a:pt x="1" y="1330"/>
                    <a:pt x="26" y="1580"/>
                    <a:pt x="76" y="1781"/>
                  </a:cubicBezTo>
                  <a:cubicBezTo>
                    <a:pt x="151" y="2107"/>
                    <a:pt x="327" y="2182"/>
                    <a:pt x="427" y="2207"/>
                  </a:cubicBezTo>
                  <a:lnTo>
                    <a:pt x="452" y="2207"/>
                  </a:lnTo>
                  <a:cubicBezTo>
                    <a:pt x="577" y="2207"/>
                    <a:pt x="728" y="2132"/>
                    <a:pt x="828" y="1806"/>
                  </a:cubicBezTo>
                  <a:cubicBezTo>
                    <a:pt x="903" y="1631"/>
                    <a:pt x="953" y="1380"/>
                    <a:pt x="953" y="1129"/>
                  </a:cubicBezTo>
                  <a:cubicBezTo>
                    <a:pt x="953" y="954"/>
                    <a:pt x="978" y="26"/>
                    <a:pt x="527" y="1"/>
                  </a:cubicBezTo>
                  <a:cubicBezTo>
                    <a:pt x="522" y="1"/>
                    <a:pt x="516" y="1"/>
                    <a:pt x="51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80" name="Google Shape;780;p61"/>
            <p:cNvSpPr/>
            <p:nvPr/>
          </p:nvSpPr>
          <p:spPr>
            <a:xfrm>
              <a:off x="1731350" y="3970600"/>
              <a:ext cx="141625" cy="87725"/>
            </a:xfrm>
            <a:custGeom>
              <a:avLst/>
              <a:gdLst/>
              <a:ahLst/>
              <a:cxnLst/>
              <a:rect l="l" t="t" r="r" b="b"/>
              <a:pathLst>
                <a:path w="5665" h="3509" extrusionOk="0">
                  <a:moveTo>
                    <a:pt x="201" y="0"/>
                  </a:moveTo>
                  <a:cubicBezTo>
                    <a:pt x="100" y="25"/>
                    <a:pt x="0" y="125"/>
                    <a:pt x="25" y="226"/>
                  </a:cubicBezTo>
                  <a:cubicBezTo>
                    <a:pt x="25" y="301"/>
                    <a:pt x="126" y="2030"/>
                    <a:pt x="1203" y="2957"/>
                  </a:cubicBezTo>
                  <a:cubicBezTo>
                    <a:pt x="1654" y="3333"/>
                    <a:pt x="2181" y="3509"/>
                    <a:pt x="2782" y="3509"/>
                  </a:cubicBezTo>
                  <a:lnTo>
                    <a:pt x="3058" y="3509"/>
                  </a:lnTo>
                  <a:cubicBezTo>
                    <a:pt x="3860" y="3434"/>
                    <a:pt x="4486" y="3133"/>
                    <a:pt x="4913" y="2607"/>
                  </a:cubicBezTo>
                  <a:cubicBezTo>
                    <a:pt x="5664" y="1679"/>
                    <a:pt x="5514" y="376"/>
                    <a:pt x="5514" y="326"/>
                  </a:cubicBezTo>
                  <a:cubicBezTo>
                    <a:pt x="5489" y="226"/>
                    <a:pt x="5389" y="150"/>
                    <a:pt x="5288" y="150"/>
                  </a:cubicBezTo>
                  <a:cubicBezTo>
                    <a:pt x="5163" y="175"/>
                    <a:pt x="5088" y="276"/>
                    <a:pt x="5113" y="376"/>
                  </a:cubicBezTo>
                  <a:cubicBezTo>
                    <a:pt x="5113" y="401"/>
                    <a:pt x="5238" y="1554"/>
                    <a:pt x="4587" y="2356"/>
                  </a:cubicBezTo>
                  <a:cubicBezTo>
                    <a:pt x="4236" y="2782"/>
                    <a:pt x="3709" y="3033"/>
                    <a:pt x="3008" y="3108"/>
                  </a:cubicBezTo>
                  <a:cubicBezTo>
                    <a:pt x="2933" y="3114"/>
                    <a:pt x="2860" y="3117"/>
                    <a:pt x="2787" y="3117"/>
                  </a:cubicBezTo>
                  <a:cubicBezTo>
                    <a:pt x="2278" y="3117"/>
                    <a:pt x="1830" y="2961"/>
                    <a:pt x="1479" y="2632"/>
                  </a:cubicBezTo>
                  <a:cubicBezTo>
                    <a:pt x="527" y="1830"/>
                    <a:pt x="426" y="226"/>
                    <a:pt x="426" y="201"/>
                  </a:cubicBezTo>
                  <a:cubicBezTo>
                    <a:pt x="426" y="100"/>
                    <a:pt x="326" y="0"/>
                    <a:pt x="20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81" name="Google Shape;781;p61"/>
            <p:cNvSpPr/>
            <p:nvPr/>
          </p:nvSpPr>
          <p:spPr>
            <a:xfrm>
              <a:off x="1623575" y="4119075"/>
              <a:ext cx="409175" cy="219625"/>
            </a:xfrm>
            <a:custGeom>
              <a:avLst/>
              <a:gdLst/>
              <a:ahLst/>
              <a:cxnLst/>
              <a:rect l="l" t="t" r="r" b="b"/>
              <a:pathLst>
                <a:path w="16367" h="8785" extrusionOk="0">
                  <a:moveTo>
                    <a:pt x="16366" y="1"/>
                  </a:moveTo>
                  <a:lnTo>
                    <a:pt x="16366" y="1"/>
                  </a:lnTo>
                  <a:cubicBezTo>
                    <a:pt x="12173" y="4194"/>
                    <a:pt x="6510" y="5099"/>
                    <a:pt x="2458" y="5099"/>
                  </a:cubicBezTo>
                  <a:cubicBezTo>
                    <a:pt x="1545" y="5099"/>
                    <a:pt x="714" y="5053"/>
                    <a:pt x="0" y="4988"/>
                  </a:cubicBezTo>
                  <a:lnTo>
                    <a:pt x="0" y="4988"/>
                  </a:lnTo>
                  <a:cubicBezTo>
                    <a:pt x="176" y="5916"/>
                    <a:pt x="928" y="8322"/>
                    <a:pt x="3960" y="8698"/>
                  </a:cubicBezTo>
                  <a:cubicBezTo>
                    <a:pt x="4010" y="8748"/>
                    <a:pt x="4086" y="8773"/>
                    <a:pt x="4161" y="8773"/>
                  </a:cubicBezTo>
                  <a:lnTo>
                    <a:pt x="4261" y="8773"/>
                  </a:lnTo>
                  <a:cubicBezTo>
                    <a:pt x="4261" y="8773"/>
                    <a:pt x="4684" y="8784"/>
                    <a:pt x="5434" y="8784"/>
                  </a:cubicBezTo>
                  <a:cubicBezTo>
                    <a:pt x="5809" y="8784"/>
                    <a:pt x="6266" y="8781"/>
                    <a:pt x="6792" y="8773"/>
                  </a:cubicBezTo>
                  <a:lnTo>
                    <a:pt x="8371" y="8773"/>
                  </a:lnTo>
                  <a:cubicBezTo>
                    <a:pt x="10502" y="8773"/>
                    <a:pt x="11830" y="8748"/>
                    <a:pt x="11855" y="8723"/>
                  </a:cubicBezTo>
                  <a:lnTo>
                    <a:pt x="11930" y="8723"/>
                  </a:lnTo>
                  <a:cubicBezTo>
                    <a:pt x="12031" y="8723"/>
                    <a:pt x="12131" y="8673"/>
                    <a:pt x="12181" y="8572"/>
                  </a:cubicBezTo>
                  <a:cubicBezTo>
                    <a:pt x="15890" y="8046"/>
                    <a:pt x="16091" y="4487"/>
                    <a:pt x="16091" y="4462"/>
                  </a:cubicBezTo>
                  <a:lnTo>
                    <a:pt x="16366" y="1"/>
                  </a:lnTo>
                  <a:close/>
                </a:path>
              </a:pathLst>
            </a:custGeom>
            <a:solidFill>
              <a:srgbClr val="4C91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grpSp>
      <p:grpSp>
        <p:nvGrpSpPr>
          <p:cNvPr id="782" name="Google Shape;782;p61"/>
          <p:cNvGrpSpPr/>
          <p:nvPr/>
        </p:nvGrpSpPr>
        <p:grpSpPr>
          <a:xfrm rot="1396736" flipH="1">
            <a:off x="3975915" y="-267427"/>
            <a:ext cx="1374032" cy="1381054"/>
            <a:chOff x="2665550" y="811725"/>
            <a:chExt cx="308925" cy="310500"/>
          </a:xfrm>
        </p:grpSpPr>
        <p:sp>
          <p:nvSpPr>
            <p:cNvPr id="783" name="Google Shape;783;p61"/>
            <p:cNvSpPr/>
            <p:nvPr/>
          </p:nvSpPr>
          <p:spPr>
            <a:xfrm>
              <a:off x="2915550" y="1062675"/>
              <a:ext cx="58925" cy="55500"/>
            </a:xfrm>
            <a:custGeom>
              <a:avLst/>
              <a:gdLst/>
              <a:ahLst/>
              <a:cxnLst/>
              <a:rect l="l" t="t" r="r" b="b"/>
              <a:pathLst>
                <a:path w="2357" h="2220" extrusionOk="0">
                  <a:moveTo>
                    <a:pt x="1028" y="1"/>
                  </a:moveTo>
                  <a:lnTo>
                    <a:pt x="1" y="1605"/>
                  </a:lnTo>
                  <a:cubicBezTo>
                    <a:pt x="1" y="1605"/>
                    <a:pt x="631" y="2220"/>
                    <a:pt x="1148" y="2220"/>
                  </a:cubicBezTo>
                  <a:cubicBezTo>
                    <a:pt x="1300" y="2220"/>
                    <a:pt x="1441" y="2167"/>
                    <a:pt x="1555" y="2031"/>
                  </a:cubicBezTo>
                  <a:cubicBezTo>
                    <a:pt x="2357" y="1028"/>
                    <a:pt x="1028" y="1"/>
                    <a:pt x="10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84" name="Google Shape;784;p61"/>
            <p:cNvSpPr/>
            <p:nvPr/>
          </p:nvSpPr>
          <p:spPr>
            <a:xfrm>
              <a:off x="2912425" y="1059550"/>
              <a:ext cx="53275" cy="62675"/>
            </a:xfrm>
            <a:custGeom>
              <a:avLst/>
              <a:gdLst/>
              <a:ahLst/>
              <a:cxnLst/>
              <a:rect l="l" t="t" r="r" b="b"/>
              <a:pathLst>
                <a:path w="2131" h="2507" extrusionOk="0">
                  <a:moveTo>
                    <a:pt x="1254" y="0"/>
                  </a:moveTo>
                  <a:lnTo>
                    <a:pt x="1053" y="251"/>
                  </a:lnTo>
                  <a:cubicBezTo>
                    <a:pt x="1053" y="251"/>
                    <a:pt x="1705" y="752"/>
                    <a:pt x="1755" y="1354"/>
                  </a:cubicBezTo>
                  <a:cubicBezTo>
                    <a:pt x="1805" y="1604"/>
                    <a:pt x="1730" y="1830"/>
                    <a:pt x="1554" y="2055"/>
                  </a:cubicBezTo>
                  <a:cubicBezTo>
                    <a:pt x="1479" y="2131"/>
                    <a:pt x="1404" y="2156"/>
                    <a:pt x="1304" y="2181"/>
                  </a:cubicBezTo>
                  <a:cubicBezTo>
                    <a:pt x="928" y="2181"/>
                    <a:pt x="402" y="1780"/>
                    <a:pt x="226" y="1604"/>
                  </a:cubicBezTo>
                  <a:lnTo>
                    <a:pt x="1" y="1855"/>
                  </a:lnTo>
                  <a:cubicBezTo>
                    <a:pt x="76" y="1930"/>
                    <a:pt x="702" y="2507"/>
                    <a:pt x="1279" y="2507"/>
                  </a:cubicBezTo>
                  <a:lnTo>
                    <a:pt x="1329" y="2507"/>
                  </a:lnTo>
                  <a:cubicBezTo>
                    <a:pt x="1504" y="2482"/>
                    <a:pt x="1680" y="2406"/>
                    <a:pt x="1805" y="2256"/>
                  </a:cubicBezTo>
                  <a:cubicBezTo>
                    <a:pt x="2031" y="1955"/>
                    <a:pt x="2131" y="1654"/>
                    <a:pt x="2106" y="1304"/>
                  </a:cubicBezTo>
                  <a:cubicBezTo>
                    <a:pt x="2006" y="577"/>
                    <a:pt x="1279" y="25"/>
                    <a:pt x="12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85" name="Google Shape;785;p61"/>
            <p:cNvSpPr/>
            <p:nvPr/>
          </p:nvSpPr>
          <p:spPr>
            <a:xfrm>
              <a:off x="2670575" y="815800"/>
              <a:ext cx="86475" cy="97775"/>
            </a:xfrm>
            <a:custGeom>
              <a:avLst/>
              <a:gdLst/>
              <a:ahLst/>
              <a:cxnLst/>
              <a:rect l="l" t="t" r="r" b="b"/>
              <a:pathLst>
                <a:path w="3459" h="3911" extrusionOk="0">
                  <a:moveTo>
                    <a:pt x="0" y="1"/>
                  </a:moveTo>
                  <a:lnTo>
                    <a:pt x="1579" y="3460"/>
                  </a:lnTo>
                  <a:lnTo>
                    <a:pt x="2707" y="3911"/>
                  </a:lnTo>
                  <a:lnTo>
                    <a:pt x="3459" y="3234"/>
                  </a:lnTo>
                  <a:lnTo>
                    <a:pt x="2908" y="1856"/>
                  </a:lnTo>
                  <a:lnTo>
                    <a:pt x="802" y="527"/>
                  </a:lnTo>
                  <a:lnTo>
                    <a:pt x="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86" name="Google Shape;786;p61"/>
            <p:cNvSpPr/>
            <p:nvPr/>
          </p:nvSpPr>
          <p:spPr>
            <a:xfrm>
              <a:off x="2666175" y="811725"/>
              <a:ext cx="95275" cy="105625"/>
            </a:xfrm>
            <a:custGeom>
              <a:avLst/>
              <a:gdLst/>
              <a:ahLst/>
              <a:cxnLst/>
              <a:rect l="l" t="t" r="r" b="b"/>
              <a:pathLst>
                <a:path w="3811" h="4225" extrusionOk="0">
                  <a:moveTo>
                    <a:pt x="552" y="615"/>
                  </a:moveTo>
                  <a:lnTo>
                    <a:pt x="2958" y="2119"/>
                  </a:lnTo>
                  <a:lnTo>
                    <a:pt x="3434" y="3372"/>
                  </a:lnTo>
                  <a:lnTo>
                    <a:pt x="2858" y="3873"/>
                  </a:lnTo>
                  <a:lnTo>
                    <a:pt x="1881" y="3497"/>
                  </a:lnTo>
                  <a:lnTo>
                    <a:pt x="552" y="615"/>
                  </a:lnTo>
                  <a:close/>
                  <a:moveTo>
                    <a:pt x="161" y="1"/>
                  </a:moveTo>
                  <a:cubicBezTo>
                    <a:pt x="126" y="1"/>
                    <a:pt x="89" y="14"/>
                    <a:pt x="51" y="39"/>
                  </a:cubicBezTo>
                  <a:cubicBezTo>
                    <a:pt x="1" y="89"/>
                    <a:pt x="1" y="164"/>
                    <a:pt x="26" y="239"/>
                  </a:cubicBezTo>
                  <a:lnTo>
                    <a:pt x="1605" y="3673"/>
                  </a:lnTo>
                  <a:cubicBezTo>
                    <a:pt x="1605" y="3723"/>
                    <a:pt x="1655" y="3748"/>
                    <a:pt x="1680" y="3773"/>
                  </a:cubicBezTo>
                  <a:lnTo>
                    <a:pt x="2833" y="4224"/>
                  </a:lnTo>
                  <a:lnTo>
                    <a:pt x="2883" y="4224"/>
                  </a:lnTo>
                  <a:cubicBezTo>
                    <a:pt x="2933" y="4224"/>
                    <a:pt x="2958" y="4224"/>
                    <a:pt x="3008" y="4199"/>
                  </a:cubicBezTo>
                  <a:lnTo>
                    <a:pt x="3735" y="3522"/>
                  </a:lnTo>
                  <a:cubicBezTo>
                    <a:pt x="3785" y="3497"/>
                    <a:pt x="3810" y="3422"/>
                    <a:pt x="3785" y="3347"/>
                  </a:cubicBezTo>
                  <a:lnTo>
                    <a:pt x="3234" y="1943"/>
                  </a:lnTo>
                  <a:cubicBezTo>
                    <a:pt x="3234" y="1918"/>
                    <a:pt x="3209" y="1893"/>
                    <a:pt x="3184" y="1868"/>
                  </a:cubicBezTo>
                  <a:lnTo>
                    <a:pt x="252" y="39"/>
                  </a:lnTo>
                  <a:cubicBezTo>
                    <a:pt x="226" y="14"/>
                    <a:pt x="195" y="1"/>
                    <a:pt x="16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87" name="Google Shape;787;p61"/>
            <p:cNvSpPr/>
            <p:nvPr/>
          </p:nvSpPr>
          <p:spPr>
            <a:xfrm>
              <a:off x="2711300" y="863425"/>
              <a:ext cx="233725" cy="239375"/>
            </a:xfrm>
            <a:custGeom>
              <a:avLst/>
              <a:gdLst/>
              <a:ahLst/>
              <a:cxnLst/>
              <a:rect l="l" t="t" r="r" b="b"/>
              <a:pathLst>
                <a:path w="9349" h="9575" extrusionOk="0">
                  <a:moveTo>
                    <a:pt x="1304" y="1"/>
                  </a:moveTo>
                  <a:lnTo>
                    <a:pt x="1304" y="1"/>
                  </a:lnTo>
                  <a:cubicBezTo>
                    <a:pt x="1354" y="151"/>
                    <a:pt x="1379" y="276"/>
                    <a:pt x="1404" y="402"/>
                  </a:cubicBezTo>
                  <a:cubicBezTo>
                    <a:pt x="1429" y="552"/>
                    <a:pt x="1404" y="702"/>
                    <a:pt x="1304" y="803"/>
                  </a:cubicBezTo>
                  <a:cubicBezTo>
                    <a:pt x="1245" y="861"/>
                    <a:pt x="1160" y="886"/>
                    <a:pt x="1075" y="886"/>
                  </a:cubicBezTo>
                  <a:cubicBezTo>
                    <a:pt x="1015" y="886"/>
                    <a:pt x="955" y="874"/>
                    <a:pt x="903" y="853"/>
                  </a:cubicBezTo>
                  <a:cubicBezTo>
                    <a:pt x="777" y="828"/>
                    <a:pt x="652" y="727"/>
                    <a:pt x="552" y="652"/>
                  </a:cubicBezTo>
                  <a:lnTo>
                    <a:pt x="552" y="652"/>
                  </a:lnTo>
                  <a:cubicBezTo>
                    <a:pt x="702" y="803"/>
                    <a:pt x="752" y="1179"/>
                    <a:pt x="627" y="1329"/>
                  </a:cubicBezTo>
                  <a:cubicBezTo>
                    <a:pt x="477" y="1504"/>
                    <a:pt x="201" y="1429"/>
                    <a:pt x="0" y="1504"/>
                  </a:cubicBezTo>
                  <a:lnTo>
                    <a:pt x="8171" y="9575"/>
                  </a:lnTo>
                  <a:lnTo>
                    <a:pt x="9349" y="8096"/>
                  </a:lnTo>
                  <a:lnTo>
                    <a:pt x="1304"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88" name="Google Shape;788;p61"/>
            <p:cNvSpPr/>
            <p:nvPr/>
          </p:nvSpPr>
          <p:spPr>
            <a:xfrm>
              <a:off x="2706900" y="859425"/>
              <a:ext cx="242525" cy="247775"/>
            </a:xfrm>
            <a:custGeom>
              <a:avLst/>
              <a:gdLst/>
              <a:ahLst/>
              <a:cxnLst/>
              <a:rect l="l" t="t" r="r" b="b"/>
              <a:pathLst>
                <a:path w="9701" h="9911" extrusionOk="0">
                  <a:moveTo>
                    <a:pt x="1755" y="687"/>
                  </a:moveTo>
                  <a:lnTo>
                    <a:pt x="9299" y="8256"/>
                  </a:lnTo>
                  <a:lnTo>
                    <a:pt x="8322" y="9484"/>
                  </a:lnTo>
                  <a:lnTo>
                    <a:pt x="527" y="1790"/>
                  </a:lnTo>
                  <a:cubicBezTo>
                    <a:pt x="653" y="1765"/>
                    <a:pt x="803" y="1715"/>
                    <a:pt x="928" y="1589"/>
                  </a:cubicBezTo>
                  <a:cubicBezTo>
                    <a:pt x="1003" y="1489"/>
                    <a:pt x="1054" y="1339"/>
                    <a:pt x="1029" y="1188"/>
                  </a:cubicBezTo>
                  <a:lnTo>
                    <a:pt x="1029" y="1188"/>
                  </a:lnTo>
                  <a:cubicBezTo>
                    <a:pt x="1092" y="1204"/>
                    <a:pt x="1158" y="1212"/>
                    <a:pt x="1223" y="1212"/>
                  </a:cubicBezTo>
                  <a:cubicBezTo>
                    <a:pt x="1362" y="1212"/>
                    <a:pt x="1494" y="1174"/>
                    <a:pt x="1580" y="1088"/>
                  </a:cubicBezTo>
                  <a:cubicBezTo>
                    <a:pt x="1680" y="988"/>
                    <a:pt x="1755" y="862"/>
                    <a:pt x="1755" y="687"/>
                  </a:cubicBezTo>
                  <a:close/>
                  <a:moveTo>
                    <a:pt x="1481" y="0"/>
                  </a:moveTo>
                  <a:cubicBezTo>
                    <a:pt x="1447" y="0"/>
                    <a:pt x="1413" y="13"/>
                    <a:pt x="1379" y="35"/>
                  </a:cubicBezTo>
                  <a:cubicBezTo>
                    <a:pt x="1329" y="85"/>
                    <a:pt x="1304" y="161"/>
                    <a:pt x="1329" y="236"/>
                  </a:cubicBezTo>
                  <a:cubicBezTo>
                    <a:pt x="1379" y="336"/>
                    <a:pt x="1404" y="461"/>
                    <a:pt x="1430" y="612"/>
                  </a:cubicBezTo>
                  <a:cubicBezTo>
                    <a:pt x="1430" y="712"/>
                    <a:pt x="1404" y="787"/>
                    <a:pt x="1354" y="837"/>
                  </a:cubicBezTo>
                  <a:cubicBezTo>
                    <a:pt x="1325" y="867"/>
                    <a:pt x="1287" y="879"/>
                    <a:pt x="1240" y="879"/>
                  </a:cubicBezTo>
                  <a:cubicBezTo>
                    <a:pt x="1208" y="879"/>
                    <a:pt x="1170" y="873"/>
                    <a:pt x="1129" y="862"/>
                  </a:cubicBezTo>
                  <a:cubicBezTo>
                    <a:pt x="1029" y="837"/>
                    <a:pt x="928" y="762"/>
                    <a:pt x="828" y="687"/>
                  </a:cubicBezTo>
                  <a:cubicBezTo>
                    <a:pt x="794" y="653"/>
                    <a:pt x="755" y="640"/>
                    <a:pt x="718" y="640"/>
                  </a:cubicBezTo>
                  <a:cubicBezTo>
                    <a:pt x="673" y="640"/>
                    <a:pt x="630" y="659"/>
                    <a:pt x="602" y="687"/>
                  </a:cubicBezTo>
                  <a:cubicBezTo>
                    <a:pt x="552" y="762"/>
                    <a:pt x="552" y="862"/>
                    <a:pt x="602" y="913"/>
                  </a:cubicBezTo>
                  <a:cubicBezTo>
                    <a:pt x="703" y="1013"/>
                    <a:pt x="753" y="1288"/>
                    <a:pt x="678" y="1389"/>
                  </a:cubicBezTo>
                  <a:cubicBezTo>
                    <a:pt x="628" y="1439"/>
                    <a:pt x="527" y="1439"/>
                    <a:pt x="402" y="1464"/>
                  </a:cubicBezTo>
                  <a:cubicBezTo>
                    <a:pt x="302" y="1464"/>
                    <a:pt x="227" y="1489"/>
                    <a:pt x="126" y="1514"/>
                  </a:cubicBezTo>
                  <a:cubicBezTo>
                    <a:pt x="76" y="1539"/>
                    <a:pt x="26" y="1589"/>
                    <a:pt x="26" y="1639"/>
                  </a:cubicBezTo>
                  <a:cubicBezTo>
                    <a:pt x="1" y="1689"/>
                    <a:pt x="26" y="1740"/>
                    <a:pt x="76" y="1790"/>
                  </a:cubicBezTo>
                  <a:lnTo>
                    <a:pt x="8222" y="9860"/>
                  </a:lnTo>
                  <a:cubicBezTo>
                    <a:pt x="8247" y="9885"/>
                    <a:pt x="8297" y="9910"/>
                    <a:pt x="8347" y="9910"/>
                  </a:cubicBezTo>
                  <a:cubicBezTo>
                    <a:pt x="8397" y="9910"/>
                    <a:pt x="8447" y="9885"/>
                    <a:pt x="8472" y="9835"/>
                  </a:cubicBezTo>
                  <a:lnTo>
                    <a:pt x="9650" y="8356"/>
                  </a:lnTo>
                  <a:cubicBezTo>
                    <a:pt x="9700" y="8281"/>
                    <a:pt x="9700" y="8181"/>
                    <a:pt x="9650" y="8131"/>
                  </a:cubicBezTo>
                  <a:lnTo>
                    <a:pt x="1605" y="60"/>
                  </a:lnTo>
                  <a:cubicBezTo>
                    <a:pt x="1564" y="19"/>
                    <a:pt x="1522" y="0"/>
                    <a:pt x="148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89" name="Google Shape;789;p61"/>
            <p:cNvSpPr/>
            <p:nvPr/>
          </p:nvSpPr>
          <p:spPr>
            <a:xfrm>
              <a:off x="2720700" y="873150"/>
              <a:ext cx="215550" cy="211475"/>
            </a:xfrm>
            <a:custGeom>
              <a:avLst/>
              <a:gdLst/>
              <a:ahLst/>
              <a:cxnLst/>
              <a:rect l="l" t="t" r="r" b="b"/>
              <a:pathLst>
                <a:path w="8622" h="8459" extrusionOk="0">
                  <a:moveTo>
                    <a:pt x="173" y="0"/>
                  </a:moveTo>
                  <a:cubicBezTo>
                    <a:pt x="132" y="0"/>
                    <a:pt x="88" y="13"/>
                    <a:pt x="50" y="38"/>
                  </a:cubicBezTo>
                  <a:cubicBezTo>
                    <a:pt x="0" y="113"/>
                    <a:pt x="0" y="213"/>
                    <a:pt x="50" y="288"/>
                  </a:cubicBezTo>
                  <a:lnTo>
                    <a:pt x="8321" y="8409"/>
                  </a:lnTo>
                  <a:cubicBezTo>
                    <a:pt x="8346" y="8434"/>
                    <a:pt x="8396" y="8459"/>
                    <a:pt x="8421" y="8459"/>
                  </a:cubicBezTo>
                  <a:cubicBezTo>
                    <a:pt x="8472" y="8459"/>
                    <a:pt x="8522" y="8434"/>
                    <a:pt x="8547" y="8409"/>
                  </a:cubicBezTo>
                  <a:cubicBezTo>
                    <a:pt x="8622" y="8359"/>
                    <a:pt x="8622" y="8233"/>
                    <a:pt x="8547" y="8183"/>
                  </a:cubicBezTo>
                  <a:lnTo>
                    <a:pt x="276" y="38"/>
                  </a:lnTo>
                  <a:cubicBezTo>
                    <a:pt x="251" y="13"/>
                    <a:pt x="213" y="0"/>
                    <a:pt x="17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90" name="Google Shape;790;p61"/>
            <p:cNvSpPr/>
            <p:nvPr/>
          </p:nvSpPr>
          <p:spPr>
            <a:xfrm>
              <a:off x="2670575" y="815800"/>
              <a:ext cx="26975" cy="28225"/>
            </a:xfrm>
            <a:custGeom>
              <a:avLst/>
              <a:gdLst/>
              <a:ahLst/>
              <a:cxnLst/>
              <a:rect l="l" t="t" r="r" b="b"/>
              <a:pathLst>
                <a:path w="1079" h="1129" extrusionOk="0">
                  <a:moveTo>
                    <a:pt x="0" y="1"/>
                  </a:moveTo>
                  <a:lnTo>
                    <a:pt x="502" y="1129"/>
                  </a:lnTo>
                  <a:lnTo>
                    <a:pt x="552" y="1104"/>
                  </a:lnTo>
                  <a:lnTo>
                    <a:pt x="928" y="703"/>
                  </a:lnTo>
                  <a:lnTo>
                    <a:pt x="1053" y="728"/>
                  </a:lnTo>
                  <a:lnTo>
                    <a:pt x="1078" y="703"/>
                  </a:lnTo>
                  <a:lnTo>
                    <a:pt x="802" y="527"/>
                  </a:lnTo>
                  <a:lnTo>
                    <a:pt x="0"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91" name="Google Shape;791;p61"/>
            <p:cNvSpPr/>
            <p:nvPr/>
          </p:nvSpPr>
          <p:spPr>
            <a:xfrm>
              <a:off x="2665550" y="811725"/>
              <a:ext cx="36375" cy="36075"/>
            </a:xfrm>
            <a:custGeom>
              <a:avLst/>
              <a:gdLst/>
              <a:ahLst/>
              <a:cxnLst/>
              <a:rect l="l" t="t" r="r" b="b"/>
              <a:pathLst>
                <a:path w="1455" h="1443" extrusionOk="0">
                  <a:moveTo>
                    <a:pt x="577" y="615"/>
                  </a:moveTo>
                  <a:lnTo>
                    <a:pt x="928" y="816"/>
                  </a:lnTo>
                  <a:lnTo>
                    <a:pt x="928" y="841"/>
                  </a:lnTo>
                  <a:lnTo>
                    <a:pt x="753" y="1016"/>
                  </a:lnTo>
                  <a:lnTo>
                    <a:pt x="577" y="615"/>
                  </a:lnTo>
                  <a:close/>
                  <a:moveTo>
                    <a:pt x="186" y="1"/>
                  </a:moveTo>
                  <a:cubicBezTo>
                    <a:pt x="151" y="1"/>
                    <a:pt x="114" y="14"/>
                    <a:pt x="76" y="39"/>
                  </a:cubicBezTo>
                  <a:cubicBezTo>
                    <a:pt x="26" y="89"/>
                    <a:pt x="1" y="164"/>
                    <a:pt x="51" y="239"/>
                  </a:cubicBezTo>
                  <a:lnTo>
                    <a:pt x="552" y="1342"/>
                  </a:lnTo>
                  <a:cubicBezTo>
                    <a:pt x="577" y="1392"/>
                    <a:pt x="602" y="1417"/>
                    <a:pt x="652" y="1442"/>
                  </a:cubicBezTo>
                  <a:lnTo>
                    <a:pt x="778" y="1442"/>
                  </a:lnTo>
                  <a:lnTo>
                    <a:pt x="828" y="1417"/>
                  </a:lnTo>
                  <a:cubicBezTo>
                    <a:pt x="828" y="1392"/>
                    <a:pt x="853" y="1392"/>
                    <a:pt x="853" y="1367"/>
                  </a:cubicBezTo>
                  <a:lnTo>
                    <a:pt x="1179" y="1041"/>
                  </a:lnTo>
                  <a:lnTo>
                    <a:pt x="1254" y="1041"/>
                  </a:lnTo>
                  <a:cubicBezTo>
                    <a:pt x="1279" y="1041"/>
                    <a:pt x="1304" y="1041"/>
                    <a:pt x="1354" y="1016"/>
                  </a:cubicBezTo>
                  <a:lnTo>
                    <a:pt x="1379" y="991"/>
                  </a:lnTo>
                  <a:cubicBezTo>
                    <a:pt x="1429" y="966"/>
                    <a:pt x="1454" y="916"/>
                    <a:pt x="1454" y="866"/>
                  </a:cubicBezTo>
                  <a:cubicBezTo>
                    <a:pt x="1454" y="816"/>
                    <a:pt x="1429" y="740"/>
                    <a:pt x="1379" y="715"/>
                  </a:cubicBezTo>
                  <a:lnTo>
                    <a:pt x="277" y="39"/>
                  </a:lnTo>
                  <a:cubicBezTo>
                    <a:pt x="251" y="14"/>
                    <a:pt x="220" y="1"/>
                    <a:pt x="18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grpSp>
      <p:grpSp>
        <p:nvGrpSpPr>
          <p:cNvPr id="792" name="Google Shape;792;p61"/>
          <p:cNvGrpSpPr/>
          <p:nvPr/>
        </p:nvGrpSpPr>
        <p:grpSpPr>
          <a:xfrm>
            <a:off x="1135066" y="3531352"/>
            <a:ext cx="860383" cy="898148"/>
            <a:chOff x="1135065" y="3531351"/>
            <a:chExt cx="860383" cy="898148"/>
          </a:xfrm>
        </p:grpSpPr>
        <p:grpSp>
          <p:nvGrpSpPr>
            <p:cNvPr id="793" name="Google Shape;793;p61"/>
            <p:cNvGrpSpPr/>
            <p:nvPr/>
          </p:nvGrpSpPr>
          <p:grpSpPr>
            <a:xfrm rot="302520">
              <a:off x="1162468" y="3736301"/>
              <a:ext cx="805577" cy="659073"/>
              <a:chOff x="3144875" y="2588125"/>
              <a:chExt cx="360300" cy="294775"/>
            </a:xfrm>
          </p:grpSpPr>
          <p:sp>
            <p:nvSpPr>
              <p:cNvPr id="794" name="Google Shape;794;p61"/>
              <p:cNvSpPr/>
              <p:nvPr/>
            </p:nvSpPr>
            <p:spPr>
              <a:xfrm>
                <a:off x="3310925" y="2603200"/>
                <a:ext cx="189250" cy="275300"/>
              </a:xfrm>
              <a:custGeom>
                <a:avLst/>
                <a:gdLst/>
                <a:ahLst/>
                <a:cxnLst/>
                <a:rect l="l" t="t" r="r" b="b"/>
                <a:pathLst>
                  <a:path w="7570" h="11012" extrusionOk="0">
                    <a:moveTo>
                      <a:pt x="1081" y="1"/>
                    </a:moveTo>
                    <a:cubicBezTo>
                      <a:pt x="1020" y="1"/>
                      <a:pt x="856" y="88"/>
                      <a:pt x="702" y="180"/>
                    </a:cubicBezTo>
                    <a:lnTo>
                      <a:pt x="702" y="180"/>
                    </a:lnTo>
                    <a:cubicBezTo>
                      <a:pt x="476" y="274"/>
                      <a:pt x="116" y="433"/>
                      <a:pt x="151" y="485"/>
                    </a:cubicBezTo>
                    <a:cubicBezTo>
                      <a:pt x="226" y="560"/>
                      <a:pt x="777" y="1563"/>
                      <a:pt x="376" y="2691"/>
                    </a:cubicBezTo>
                    <a:cubicBezTo>
                      <a:pt x="0" y="3844"/>
                      <a:pt x="577" y="4671"/>
                      <a:pt x="577" y="4671"/>
                    </a:cubicBezTo>
                    <a:lnTo>
                      <a:pt x="4136" y="11012"/>
                    </a:lnTo>
                    <a:lnTo>
                      <a:pt x="6442" y="9733"/>
                    </a:lnTo>
                    <a:lnTo>
                      <a:pt x="6442" y="9733"/>
                    </a:lnTo>
                    <a:lnTo>
                      <a:pt x="5239" y="10410"/>
                    </a:lnTo>
                    <a:lnTo>
                      <a:pt x="7569" y="9232"/>
                    </a:lnTo>
                    <a:lnTo>
                      <a:pt x="4336" y="2716"/>
                    </a:lnTo>
                    <a:cubicBezTo>
                      <a:pt x="4336" y="2716"/>
                      <a:pt x="3960" y="1763"/>
                      <a:pt x="2808" y="1438"/>
                    </a:cubicBezTo>
                    <a:cubicBezTo>
                      <a:pt x="1655" y="1112"/>
                      <a:pt x="1128" y="109"/>
                      <a:pt x="1103" y="9"/>
                    </a:cubicBezTo>
                    <a:cubicBezTo>
                      <a:pt x="1099" y="3"/>
                      <a:pt x="1092" y="1"/>
                      <a:pt x="10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95" name="Google Shape;795;p61"/>
              <p:cNvSpPr/>
              <p:nvPr/>
            </p:nvSpPr>
            <p:spPr>
              <a:xfrm>
                <a:off x="3305900" y="2599225"/>
                <a:ext cx="199275" cy="283675"/>
              </a:xfrm>
              <a:custGeom>
                <a:avLst/>
                <a:gdLst/>
                <a:ahLst/>
                <a:cxnLst/>
                <a:rect l="l" t="t" r="r" b="b"/>
                <a:pathLst>
                  <a:path w="7971" h="11347" extrusionOk="0">
                    <a:moveTo>
                      <a:pt x="1204" y="369"/>
                    </a:moveTo>
                    <a:cubicBezTo>
                      <a:pt x="1405" y="719"/>
                      <a:pt x="1981" y="1496"/>
                      <a:pt x="2958" y="1747"/>
                    </a:cubicBezTo>
                    <a:cubicBezTo>
                      <a:pt x="4011" y="2048"/>
                      <a:pt x="4362" y="2900"/>
                      <a:pt x="4387" y="2950"/>
                    </a:cubicBezTo>
                    <a:lnTo>
                      <a:pt x="7545" y="9316"/>
                    </a:lnTo>
                    <a:lnTo>
                      <a:pt x="6693" y="9742"/>
                    </a:lnTo>
                    <a:cubicBezTo>
                      <a:pt x="6643" y="9742"/>
                      <a:pt x="6593" y="9742"/>
                      <a:pt x="6567" y="9767"/>
                    </a:cubicBezTo>
                    <a:lnTo>
                      <a:pt x="5565" y="10318"/>
                    </a:lnTo>
                    <a:lnTo>
                      <a:pt x="5364" y="10419"/>
                    </a:lnTo>
                    <a:cubicBezTo>
                      <a:pt x="5339" y="10419"/>
                      <a:pt x="5314" y="10444"/>
                      <a:pt x="5314" y="10444"/>
                    </a:cubicBezTo>
                    <a:lnTo>
                      <a:pt x="4412" y="10945"/>
                    </a:lnTo>
                    <a:lnTo>
                      <a:pt x="903" y="4755"/>
                    </a:lnTo>
                    <a:cubicBezTo>
                      <a:pt x="903" y="4729"/>
                      <a:pt x="377" y="3953"/>
                      <a:pt x="728" y="2900"/>
                    </a:cubicBezTo>
                    <a:cubicBezTo>
                      <a:pt x="1054" y="1973"/>
                      <a:pt x="778" y="1095"/>
                      <a:pt x="602" y="719"/>
                    </a:cubicBezTo>
                    <a:cubicBezTo>
                      <a:pt x="628" y="719"/>
                      <a:pt x="628" y="719"/>
                      <a:pt x="653" y="694"/>
                    </a:cubicBezTo>
                    <a:lnTo>
                      <a:pt x="1154" y="419"/>
                    </a:lnTo>
                    <a:cubicBezTo>
                      <a:pt x="1179" y="394"/>
                      <a:pt x="1204" y="394"/>
                      <a:pt x="1204" y="369"/>
                    </a:cubicBezTo>
                    <a:close/>
                    <a:moveTo>
                      <a:pt x="1262" y="1"/>
                    </a:moveTo>
                    <a:cubicBezTo>
                      <a:pt x="1198" y="1"/>
                      <a:pt x="1087" y="34"/>
                      <a:pt x="853" y="168"/>
                    </a:cubicBezTo>
                    <a:cubicBezTo>
                      <a:pt x="252" y="444"/>
                      <a:pt x="227" y="519"/>
                      <a:pt x="201" y="594"/>
                    </a:cubicBezTo>
                    <a:cubicBezTo>
                      <a:pt x="176" y="644"/>
                      <a:pt x="201" y="694"/>
                      <a:pt x="227" y="744"/>
                    </a:cubicBezTo>
                    <a:cubicBezTo>
                      <a:pt x="227" y="770"/>
                      <a:pt x="803" y="1697"/>
                      <a:pt x="427" y="2800"/>
                    </a:cubicBezTo>
                    <a:cubicBezTo>
                      <a:pt x="1" y="4003"/>
                      <a:pt x="602" y="4905"/>
                      <a:pt x="628" y="4930"/>
                    </a:cubicBezTo>
                    <a:lnTo>
                      <a:pt x="4212" y="11271"/>
                    </a:lnTo>
                    <a:cubicBezTo>
                      <a:pt x="4237" y="11321"/>
                      <a:pt x="4287" y="11346"/>
                      <a:pt x="4337" y="11346"/>
                    </a:cubicBezTo>
                    <a:cubicBezTo>
                      <a:pt x="4387" y="11346"/>
                      <a:pt x="4412" y="11346"/>
                      <a:pt x="4437" y="11321"/>
                    </a:cubicBezTo>
                    <a:lnTo>
                      <a:pt x="5715" y="10619"/>
                    </a:lnTo>
                    <a:lnTo>
                      <a:pt x="7846" y="9542"/>
                    </a:lnTo>
                    <a:cubicBezTo>
                      <a:pt x="7946" y="9491"/>
                      <a:pt x="7971" y="9391"/>
                      <a:pt x="7921" y="9316"/>
                    </a:cubicBezTo>
                    <a:lnTo>
                      <a:pt x="4688" y="2800"/>
                    </a:lnTo>
                    <a:cubicBezTo>
                      <a:pt x="4688" y="2775"/>
                      <a:pt x="4262" y="1772"/>
                      <a:pt x="3059" y="1421"/>
                    </a:cubicBezTo>
                    <a:cubicBezTo>
                      <a:pt x="1931" y="1120"/>
                      <a:pt x="1455" y="118"/>
                      <a:pt x="1455" y="118"/>
                    </a:cubicBezTo>
                    <a:cubicBezTo>
                      <a:pt x="1430" y="68"/>
                      <a:pt x="1379" y="18"/>
                      <a:pt x="1329" y="18"/>
                    </a:cubicBezTo>
                    <a:cubicBezTo>
                      <a:pt x="1313" y="9"/>
                      <a:pt x="1293" y="1"/>
                      <a:pt x="126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96" name="Google Shape;796;p61"/>
              <p:cNvSpPr/>
              <p:nvPr/>
            </p:nvSpPr>
            <p:spPr>
              <a:xfrm>
                <a:off x="3355400" y="2773225"/>
                <a:ext cx="144775" cy="105275"/>
              </a:xfrm>
              <a:custGeom>
                <a:avLst/>
                <a:gdLst/>
                <a:ahLst/>
                <a:cxnLst/>
                <a:rect l="l" t="t" r="r" b="b"/>
                <a:pathLst>
                  <a:path w="5791" h="4211" extrusionOk="0">
                    <a:moveTo>
                      <a:pt x="1" y="0"/>
                    </a:moveTo>
                    <a:lnTo>
                      <a:pt x="2357" y="4211"/>
                    </a:lnTo>
                    <a:lnTo>
                      <a:pt x="3660" y="3509"/>
                    </a:lnTo>
                    <a:lnTo>
                      <a:pt x="5790" y="2431"/>
                    </a:lnTo>
                    <a:lnTo>
                      <a:pt x="4688" y="175"/>
                    </a:lnTo>
                    <a:cubicBezTo>
                      <a:pt x="4013" y="368"/>
                      <a:pt x="3349" y="446"/>
                      <a:pt x="2717" y="446"/>
                    </a:cubicBezTo>
                    <a:cubicBezTo>
                      <a:pt x="1705" y="446"/>
                      <a:pt x="772" y="247"/>
                      <a:pt x="1" y="0"/>
                    </a:cubicBezTo>
                    <a:close/>
                  </a:path>
                </a:pathLst>
              </a:custGeom>
              <a:solidFill>
                <a:srgbClr val="CB27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97" name="Google Shape;797;p61"/>
              <p:cNvSpPr/>
              <p:nvPr/>
            </p:nvSpPr>
            <p:spPr>
              <a:xfrm>
                <a:off x="3351025" y="2769200"/>
                <a:ext cx="154150" cy="113700"/>
              </a:xfrm>
              <a:custGeom>
                <a:avLst/>
                <a:gdLst/>
                <a:ahLst/>
                <a:cxnLst/>
                <a:rect l="l" t="t" r="r" b="b"/>
                <a:pathLst>
                  <a:path w="6166" h="4548" extrusionOk="0">
                    <a:moveTo>
                      <a:pt x="527" y="462"/>
                    </a:moveTo>
                    <a:lnTo>
                      <a:pt x="527" y="462"/>
                    </a:lnTo>
                    <a:cubicBezTo>
                      <a:pt x="1315" y="676"/>
                      <a:pt x="2090" y="783"/>
                      <a:pt x="2842" y="783"/>
                    </a:cubicBezTo>
                    <a:cubicBezTo>
                      <a:pt x="3501" y="783"/>
                      <a:pt x="4143" y="701"/>
                      <a:pt x="4762" y="537"/>
                    </a:cubicBezTo>
                    <a:lnTo>
                      <a:pt x="5740" y="2517"/>
                    </a:lnTo>
                    <a:lnTo>
                      <a:pt x="3760" y="3519"/>
                    </a:lnTo>
                    <a:lnTo>
                      <a:pt x="2607" y="4146"/>
                    </a:lnTo>
                    <a:lnTo>
                      <a:pt x="527" y="462"/>
                    </a:lnTo>
                    <a:close/>
                    <a:moveTo>
                      <a:pt x="167" y="1"/>
                    </a:moveTo>
                    <a:cubicBezTo>
                      <a:pt x="114" y="1"/>
                      <a:pt x="69" y="24"/>
                      <a:pt x="51" y="61"/>
                    </a:cubicBezTo>
                    <a:cubicBezTo>
                      <a:pt x="1" y="111"/>
                      <a:pt x="1" y="186"/>
                      <a:pt x="26" y="261"/>
                    </a:cubicBezTo>
                    <a:lnTo>
                      <a:pt x="2407" y="4472"/>
                    </a:lnTo>
                    <a:cubicBezTo>
                      <a:pt x="2432" y="4522"/>
                      <a:pt x="2482" y="4547"/>
                      <a:pt x="2532" y="4547"/>
                    </a:cubicBezTo>
                    <a:cubicBezTo>
                      <a:pt x="2582" y="4547"/>
                      <a:pt x="2607" y="4547"/>
                      <a:pt x="2632" y="4522"/>
                    </a:cubicBezTo>
                    <a:lnTo>
                      <a:pt x="3910" y="3820"/>
                    </a:lnTo>
                    <a:lnTo>
                      <a:pt x="6041" y="2743"/>
                    </a:lnTo>
                    <a:cubicBezTo>
                      <a:pt x="6141" y="2692"/>
                      <a:pt x="6166" y="2592"/>
                      <a:pt x="6116" y="2517"/>
                    </a:cubicBezTo>
                    <a:lnTo>
                      <a:pt x="5013" y="261"/>
                    </a:lnTo>
                    <a:cubicBezTo>
                      <a:pt x="4993" y="220"/>
                      <a:pt x="4922" y="179"/>
                      <a:pt x="4856" y="179"/>
                    </a:cubicBezTo>
                    <a:cubicBezTo>
                      <a:pt x="4841" y="179"/>
                      <a:pt x="4826" y="182"/>
                      <a:pt x="4813" y="186"/>
                    </a:cubicBezTo>
                    <a:cubicBezTo>
                      <a:pt x="4197" y="359"/>
                      <a:pt x="3558" y="443"/>
                      <a:pt x="2902" y="443"/>
                    </a:cubicBezTo>
                    <a:cubicBezTo>
                      <a:pt x="2036" y="443"/>
                      <a:pt x="1139" y="296"/>
                      <a:pt x="226" y="11"/>
                    </a:cubicBezTo>
                    <a:cubicBezTo>
                      <a:pt x="206" y="4"/>
                      <a:pt x="186" y="1"/>
                      <a:pt x="167" y="1"/>
                    </a:cubicBezTo>
                    <a:close/>
                  </a:path>
                </a:pathLst>
              </a:custGeom>
              <a:solidFill>
                <a:srgbClr val="CB27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98" name="Google Shape;798;p61"/>
              <p:cNvSpPr/>
              <p:nvPr/>
            </p:nvSpPr>
            <p:spPr>
              <a:xfrm>
                <a:off x="3365425" y="2697600"/>
                <a:ext cx="89000" cy="129525"/>
              </a:xfrm>
              <a:custGeom>
                <a:avLst/>
                <a:gdLst/>
                <a:ahLst/>
                <a:cxnLst/>
                <a:rect l="l" t="t" r="r" b="b"/>
                <a:pathLst>
                  <a:path w="3560" h="5181" extrusionOk="0">
                    <a:moveTo>
                      <a:pt x="828" y="343"/>
                    </a:moveTo>
                    <a:cubicBezTo>
                      <a:pt x="1129" y="343"/>
                      <a:pt x="1831" y="1045"/>
                      <a:pt x="2407" y="2298"/>
                    </a:cubicBezTo>
                    <a:cubicBezTo>
                      <a:pt x="3034" y="3677"/>
                      <a:pt x="3084" y="4729"/>
                      <a:pt x="2808" y="4830"/>
                    </a:cubicBezTo>
                    <a:cubicBezTo>
                      <a:pt x="2789" y="4839"/>
                      <a:pt x="2767" y="4844"/>
                      <a:pt x="2742" y="4844"/>
                    </a:cubicBezTo>
                    <a:cubicBezTo>
                      <a:pt x="2443" y="4844"/>
                      <a:pt x="1758" y="4148"/>
                      <a:pt x="1179" y="2875"/>
                    </a:cubicBezTo>
                    <a:cubicBezTo>
                      <a:pt x="527" y="1521"/>
                      <a:pt x="502" y="469"/>
                      <a:pt x="753" y="368"/>
                    </a:cubicBezTo>
                    <a:cubicBezTo>
                      <a:pt x="778" y="343"/>
                      <a:pt x="803" y="343"/>
                      <a:pt x="828" y="343"/>
                    </a:cubicBezTo>
                    <a:close/>
                    <a:moveTo>
                      <a:pt x="822" y="1"/>
                    </a:moveTo>
                    <a:cubicBezTo>
                      <a:pt x="755" y="1"/>
                      <a:pt x="689" y="14"/>
                      <a:pt x="628" y="43"/>
                    </a:cubicBezTo>
                    <a:cubicBezTo>
                      <a:pt x="1" y="318"/>
                      <a:pt x="277" y="1747"/>
                      <a:pt x="853" y="3025"/>
                    </a:cubicBezTo>
                    <a:cubicBezTo>
                      <a:pt x="1379" y="4153"/>
                      <a:pt x="2156" y="5180"/>
                      <a:pt x="2758" y="5180"/>
                    </a:cubicBezTo>
                    <a:cubicBezTo>
                      <a:pt x="2833" y="5180"/>
                      <a:pt x="2908" y="5180"/>
                      <a:pt x="2958" y="5130"/>
                    </a:cubicBezTo>
                    <a:cubicBezTo>
                      <a:pt x="3560" y="4855"/>
                      <a:pt x="3309" y="3426"/>
                      <a:pt x="2708" y="2173"/>
                    </a:cubicBezTo>
                    <a:cubicBezTo>
                      <a:pt x="2191" y="1026"/>
                      <a:pt x="1411" y="1"/>
                      <a:pt x="8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799" name="Google Shape;799;p61"/>
              <p:cNvSpPr/>
              <p:nvPr/>
            </p:nvSpPr>
            <p:spPr>
              <a:xfrm>
                <a:off x="3323450" y="2666700"/>
                <a:ext cx="72725" cy="42000"/>
              </a:xfrm>
              <a:custGeom>
                <a:avLst/>
                <a:gdLst/>
                <a:ahLst/>
                <a:cxnLst/>
                <a:rect l="l" t="t" r="r" b="b"/>
                <a:pathLst>
                  <a:path w="2909" h="1680" extrusionOk="0">
                    <a:moveTo>
                      <a:pt x="2713" y="0"/>
                    </a:moveTo>
                    <a:cubicBezTo>
                      <a:pt x="2685" y="0"/>
                      <a:pt x="2657" y="9"/>
                      <a:pt x="2632" y="25"/>
                    </a:cubicBezTo>
                    <a:lnTo>
                      <a:pt x="101" y="1354"/>
                    </a:lnTo>
                    <a:cubicBezTo>
                      <a:pt x="26" y="1404"/>
                      <a:pt x="1" y="1504"/>
                      <a:pt x="26" y="1579"/>
                    </a:cubicBezTo>
                    <a:cubicBezTo>
                      <a:pt x="76" y="1629"/>
                      <a:pt x="126" y="1680"/>
                      <a:pt x="176" y="1680"/>
                    </a:cubicBezTo>
                    <a:cubicBezTo>
                      <a:pt x="201" y="1680"/>
                      <a:pt x="251" y="1655"/>
                      <a:pt x="276" y="1655"/>
                    </a:cubicBezTo>
                    <a:lnTo>
                      <a:pt x="2783" y="326"/>
                    </a:lnTo>
                    <a:cubicBezTo>
                      <a:pt x="2858" y="276"/>
                      <a:pt x="2908" y="176"/>
                      <a:pt x="2858" y="101"/>
                    </a:cubicBezTo>
                    <a:cubicBezTo>
                      <a:pt x="2824" y="34"/>
                      <a:pt x="2769" y="0"/>
                      <a:pt x="271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00" name="Google Shape;800;p61"/>
              <p:cNvSpPr/>
              <p:nvPr/>
            </p:nvSpPr>
            <p:spPr>
              <a:xfrm>
                <a:off x="3149275" y="2592400"/>
                <a:ext cx="129100" cy="129450"/>
              </a:xfrm>
              <a:custGeom>
                <a:avLst/>
                <a:gdLst/>
                <a:ahLst/>
                <a:cxnLst/>
                <a:rect l="l" t="t" r="r" b="b"/>
                <a:pathLst>
                  <a:path w="5164" h="5178" extrusionOk="0">
                    <a:moveTo>
                      <a:pt x="2825" y="0"/>
                    </a:moveTo>
                    <a:cubicBezTo>
                      <a:pt x="2674" y="0"/>
                      <a:pt x="2522" y="37"/>
                      <a:pt x="2381" y="115"/>
                    </a:cubicBezTo>
                    <a:lnTo>
                      <a:pt x="652" y="1017"/>
                    </a:lnTo>
                    <a:cubicBezTo>
                      <a:pt x="201" y="1243"/>
                      <a:pt x="0" y="1819"/>
                      <a:pt x="251" y="2271"/>
                    </a:cubicBezTo>
                    <a:lnTo>
                      <a:pt x="1780" y="5178"/>
                    </a:lnTo>
                    <a:lnTo>
                      <a:pt x="5163" y="3424"/>
                    </a:lnTo>
                    <a:lnTo>
                      <a:pt x="3634" y="491"/>
                    </a:lnTo>
                    <a:cubicBezTo>
                      <a:pt x="3479" y="180"/>
                      <a:pt x="3157" y="0"/>
                      <a:pt x="28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01" name="Google Shape;801;p61"/>
              <p:cNvSpPr/>
              <p:nvPr/>
            </p:nvSpPr>
            <p:spPr>
              <a:xfrm>
                <a:off x="3144875" y="2588125"/>
                <a:ext cx="137875" cy="138125"/>
              </a:xfrm>
              <a:custGeom>
                <a:avLst/>
                <a:gdLst/>
                <a:ahLst/>
                <a:cxnLst/>
                <a:rect l="l" t="t" r="r" b="b"/>
                <a:pathLst>
                  <a:path w="5515" h="5525" extrusionOk="0">
                    <a:moveTo>
                      <a:pt x="2983" y="336"/>
                    </a:moveTo>
                    <a:cubicBezTo>
                      <a:pt x="3059" y="336"/>
                      <a:pt x="3134" y="361"/>
                      <a:pt x="3209" y="361"/>
                    </a:cubicBezTo>
                    <a:cubicBezTo>
                      <a:pt x="3409" y="437"/>
                      <a:pt x="3560" y="562"/>
                      <a:pt x="3660" y="737"/>
                    </a:cubicBezTo>
                    <a:lnTo>
                      <a:pt x="5114" y="3519"/>
                    </a:lnTo>
                    <a:lnTo>
                      <a:pt x="2031" y="5123"/>
                    </a:lnTo>
                    <a:lnTo>
                      <a:pt x="577" y="2366"/>
                    </a:lnTo>
                    <a:cubicBezTo>
                      <a:pt x="377" y="1990"/>
                      <a:pt x="527" y="1539"/>
                      <a:pt x="903" y="1339"/>
                    </a:cubicBezTo>
                    <a:lnTo>
                      <a:pt x="2632" y="437"/>
                    </a:lnTo>
                    <a:cubicBezTo>
                      <a:pt x="2758" y="361"/>
                      <a:pt x="2858" y="336"/>
                      <a:pt x="2983" y="336"/>
                    </a:cubicBezTo>
                    <a:close/>
                    <a:moveTo>
                      <a:pt x="2971" y="1"/>
                    </a:moveTo>
                    <a:cubicBezTo>
                      <a:pt x="2801" y="1"/>
                      <a:pt x="2632" y="46"/>
                      <a:pt x="2482" y="136"/>
                    </a:cubicBezTo>
                    <a:lnTo>
                      <a:pt x="728" y="1038"/>
                    </a:lnTo>
                    <a:cubicBezTo>
                      <a:pt x="201" y="1314"/>
                      <a:pt x="1" y="1990"/>
                      <a:pt x="277" y="2517"/>
                    </a:cubicBezTo>
                    <a:lnTo>
                      <a:pt x="1805" y="5449"/>
                    </a:lnTo>
                    <a:cubicBezTo>
                      <a:pt x="1830" y="5499"/>
                      <a:pt x="1906" y="5524"/>
                      <a:pt x="1956" y="5524"/>
                    </a:cubicBezTo>
                    <a:cubicBezTo>
                      <a:pt x="1981" y="5524"/>
                      <a:pt x="2006" y="5524"/>
                      <a:pt x="2031" y="5499"/>
                    </a:cubicBezTo>
                    <a:lnTo>
                      <a:pt x="5414" y="3745"/>
                    </a:lnTo>
                    <a:cubicBezTo>
                      <a:pt x="5465" y="3720"/>
                      <a:pt x="5490" y="3670"/>
                      <a:pt x="5490" y="3645"/>
                    </a:cubicBezTo>
                    <a:cubicBezTo>
                      <a:pt x="5515" y="3595"/>
                      <a:pt x="5515" y="3544"/>
                      <a:pt x="5490" y="3519"/>
                    </a:cubicBezTo>
                    <a:lnTo>
                      <a:pt x="3961" y="587"/>
                    </a:lnTo>
                    <a:cubicBezTo>
                      <a:pt x="3835" y="336"/>
                      <a:pt x="3585" y="136"/>
                      <a:pt x="3309" y="61"/>
                    </a:cubicBezTo>
                    <a:cubicBezTo>
                      <a:pt x="3199" y="21"/>
                      <a:pt x="3085" y="1"/>
                      <a:pt x="297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grpSp>
        <p:grpSp>
          <p:nvGrpSpPr>
            <p:cNvPr id="802" name="Google Shape;802;p61"/>
            <p:cNvGrpSpPr/>
            <p:nvPr/>
          </p:nvGrpSpPr>
          <p:grpSpPr>
            <a:xfrm rot="462029">
              <a:off x="1343775" y="4316750"/>
              <a:ext cx="106028" cy="104111"/>
              <a:chOff x="2595375" y="1962425"/>
              <a:chExt cx="69575" cy="68325"/>
            </a:xfrm>
          </p:grpSpPr>
          <p:sp>
            <p:nvSpPr>
              <p:cNvPr id="803" name="Google Shape;803;p61"/>
              <p:cNvSpPr/>
              <p:nvPr/>
            </p:nvSpPr>
            <p:spPr>
              <a:xfrm>
                <a:off x="2602275" y="1969950"/>
                <a:ext cx="55800" cy="54550"/>
              </a:xfrm>
              <a:custGeom>
                <a:avLst/>
                <a:gdLst/>
                <a:ahLst/>
                <a:cxnLst/>
                <a:rect l="l" t="t" r="r" b="b"/>
                <a:pathLst>
                  <a:path w="2232" h="2182" extrusionOk="0">
                    <a:moveTo>
                      <a:pt x="1028" y="1"/>
                    </a:moveTo>
                    <a:lnTo>
                      <a:pt x="777" y="727"/>
                    </a:lnTo>
                    <a:lnTo>
                      <a:pt x="0" y="928"/>
                    </a:lnTo>
                    <a:lnTo>
                      <a:pt x="627" y="1404"/>
                    </a:lnTo>
                    <a:lnTo>
                      <a:pt x="577" y="2181"/>
                    </a:lnTo>
                    <a:lnTo>
                      <a:pt x="1229" y="1755"/>
                    </a:lnTo>
                    <a:lnTo>
                      <a:pt x="1955" y="2056"/>
                    </a:lnTo>
                    <a:lnTo>
                      <a:pt x="1730" y="1279"/>
                    </a:lnTo>
                    <a:lnTo>
                      <a:pt x="2231" y="677"/>
                    </a:lnTo>
                    <a:lnTo>
                      <a:pt x="1454" y="652"/>
                    </a:lnTo>
                    <a:lnTo>
                      <a:pt x="1028"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04" name="Google Shape;804;p61"/>
              <p:cNvSpPr/>
              <p:nvPr/>
            </p:nvSpPr>
            <p:spPr>
              <a:xfrm>
                <a:off x="2595375" y="1962425"/>
                <a:ext cx="69575" cy="68325"/>
              </a:xfrm>
              <a:custGeom>
                <a:avLst/>
                <a:gdLst/>
                <a:ahLst/>
                <a:cxnLst/>
                <a:rect l="l" t="t" r="r" b="b"/>
                <a:pathLst>
                  <a:path w="2783" h="2733" extrusionOk="0">
                    <a:moveTo>
                      <a:pt x="1354" y="577"/>
                    </a:moveTo>
                    <a:lnTo>
                      <a:pt x="1655" y="1079"/>
                    </a:lnTo>
                    <a:lnTo>
                      <a:pt x="2256" y="1104"/>
                    </a:lnTo>
                    <a:lnTo>
                      <a:pt x="1880" y="1555"/>
                    </a:lnTo>
                    <a:lnTo>
                      <a:pt x="2031" y="2131"/>
                    </a:lnTo>
                    <a:lnTo>
                      <a:pt x="1479" y="1906"/>
                    </a:lnTo>
                    <a:lnTo>
                      <a:pt x="978" y="2256"/>
                    </a:lnTo>
                    <a:lnTo>
                      <a:pt x="1028" y="1655"/>
                    </a:lnTo>
                    <a:lnTo>
                      <a:pt x="552" y="1279"/>
                    </a:lnTo>
                    <a:lnTo>
                      <a:pt x="1129" y="1129"/>
                    </a:lnTo>
                    <a:lnTo>
                      <a:pt x="1354" y="577"/>
                    </a:lnTo>
                    <a:close/>
                    <a:moveTo>
                      <a:pt x="1279" y="1"/>
                    </a:moveTo>
                    <a:lnTo>
                      <a:pt x="953" y="928"/>
                    </a:lnTo>
                    <a:lnTo>
                      <a:pt x="1" y="1154"/>
                    </a:lnTo>
                    <a:lnTo>
                      <a:pt x="778" y="1755"/>
                    </a:lnTo>
                    <a:lnTo>
                      <a:pt x="703" y="2733"/>
                    </a:lnTo>
                    <a:lnTo>
                      <a:pt x="1505" y="2206"/>
                    </a:lnTo>
                    <a:lnTo>
                      <a:pt x="2432" y="2557"/>
                    </a:lnTo>
                    <a:lnTo>
                      <a:pt x="2432" y="2557"/>
                    </a:lnTo>
                    <a:lnTo>
                      <a:pt x="2156" y="1630"/>
                    </a:lnTo>
                    <a:lnTo>
                      <a:pt x="2783" y="878"/>
                    </a:lnTo>
                    <a:lnTo>
                      <a:pt x="1805" y="828"/>
                    </a:lnTo>
                    <a:lnTo>
                      <a:pt x="1279"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grpSp>
        <p:grpSp>
          <p:nvGrpSpPr>
            <p:cNvPr id="805" name="Google Shape;805;p61"/>
            <p:cNvGrpSpPr/>
            <p:nvPr/>
          </p:nvGrpSpPr>
          <p:grpSpPr>
            <a:xfrm rot="462092">
              <a:off x="1749561" y="3536471"/>
              <a:ext cx="81821" cy="80317"/>
              <a:chOff x="2595375" y="1962425"/>
              <a:chExt cx="69575" cy="68325"/>
            </a:xfrm>
          </p:grpSpPr>
          <p:sp>
            <p:nvSpPr>
              <p:cNvPr id="806" name="Google Shape;806;p61"/>
              <p:cNvSpPr/>
              <p:nvPr/>
            </p:nvSpPr>
            <p:spPr>
              <a:xfrm>
                <a:off x="2602275" y="1969950"/>
                <a:ext cx="55800" cy="54550"/>
              </a:xfrm>
              <a:custGeom>
                <a:avLst/>
                <a:gdLst/>
                <a:ahLst/>
                <a:cxnLst/>
                <a:rect l="l" t="t" r="r" b="b"/>
                <a:pathLst>
                  <a:path w="2232" h="2182" extrusionOk="0">
                    <a:moveTo>
                      <a:pt x="1028" y="1"/>
                    </a:moveTo>
                    <a:lnTo>
                      <a:pt x="777" y="727"/>
                    </a:lnTo>
                    <a:lnTo>
                      <a:pt x="0" y="928"/>
                    </a:lnTo>
                    <a:lnTo>
                      <a:pt x="627" y="1404"/>
                    </a:lnTo>
                    <a:lnTo>
                      <a:pt x="577" y="2181"/>
                    </a:lnTo>
                    <a:lnTo>
                      <a:pt x="1229" y="1755"/>
                    </a:lnTo>
                    <a:lnTo>
                      <a:pt x="1955" y="2056"/>
                    </a:lnTo>
                    <a:lnTo>
                      <a:pt x="1730" y="1279"/>
                    </a:lnTo>
                    <a:lnTo>
                      <a:pt x="2231" y="677"/>
                    </a:lnTo>
                    <a:lnTo>
                      <a:pt x="1454" y="652"/>
                    </a:lnTo>
                    <a:lnTo>
                      <a:pt x="1028"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07" name="Google Shape;807;p61"/>
              <p:cNvSpPr/>
              <p:nvPr/>
            </p:nvSpPr>
            <p:spPr>
              <a:xfrm>
                <a:off x="2595375" y="1962425"/>
                <a:ext cx="69575" cy="68325"/>
              </a:xfrm>
              <a:custGeom>
                <a:avLst/>
                <a:gdLst/>
                <a:ahLst/>
                <a:cxnLst/>
                <a:rect l="l" t="t" r="r" b="b"/>
                <a:pathLst>
                  <a:path w="2783" h="2733" extrusionOk="0">
                    <a:moveTo>
                      <a:pt x="1354" y="577"/>
                    </a:moveTo>
                    <a:lnTo>
                      <a:pt x="1655" y="1079"/>
                    </a:lnTo>
                    <a:lnTo>
                      <a:pt x="2256" y="1104"/>
                    </a:lnTo>
                    <a:lnTo>
                      <a:pt x="1880" y="1555"/>
                    </a:lnTo>
                    <a:lnTo>
                      <a:pt x="2031" y="2131"/>
                    </a:lnTo>
                    <a:lnTo>
                      <a:pt x="1479" y="1906"/>
                    </a:lnTo>
                    <a:lnTo>
                      <a:pt x="978" y="2256"/>
                    </a:lnTo>
                    <a:lnTo>
                      <a:pt x="1028" y="1655"/>
                    </a:lnTo>
                    <a:lnTo>
                      <a:pt x="552" y="1279"/>
                    </a:lnTo>
                    <a:lnTo>
                      <a:pt x="1129" y="1129"/>
                    </a:lnTo>
                    <a:lnTo>
                      <a:pt x="1354" y="577"/>
                    </a:lnTo>
                    <a:close/>
                    <a:moveTo>
                      <a:pt x="1279" y="1"/>
                    </a:moveTo>
                    <a:lnTo>
                      <a:pt x="953" y="928"/>
                    </a:lnTo>
                    <a:lnTo>
                      <a:pt x="1" y="1154"/>
                    </a:lnTo>
                    <a:lnTo>
                      <a:pt x="778" y="1755"/>
                    </a:lnTo>
                    <a:lnTo>
                      <a:pt x="703" y="2733"/>
                    </a:lnTo>
                    <a:lnTo>
                      <a:pt x="1505" y="2206"/>
                    </a:lnTo>
                    <a:lnTo>
                      <a:pt x="2432" y="2557"/>
                    </a:lnTo>
                    <a:lnTo>
                      <a:pt x="2432" y="2557"/>
                    </a:lnTo>
                    <a:lnTo>
                      <a:pt x="2156" y="1630"/>
                    </a:lnTo>
                    <a:lnTo>
                      <a:pt x="2783" y="878"/>
                    </a:lnTo>
                    <a:lnTo>
                      <a:pt x="1805" y="828"/>
                    </a:lnTo>
                    <a:lnTo>
                      <a:pt x="1279"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gr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08"/>
        <p:cNvGrpSpPr/>
        <p:nvPr/>
      </p:nvGrpSpPr>
      <p:grpSpPr>
        <a:xfrm>
          <a:off x="0" y="0"/>
          <a:ext cx="0" cy="0"/>
          <a:chOff x="0" y="0"/>
          <a:chExt cx="0" cy="0"/>
        </a:xfrm>
      </p:grpSpPr>
      <p:sp>
        <p:nvSpPr>
          <p:cNvPr id="809" name="Google Shape;809;p62"/>
          <p:cNvSpPr/>
          <p:nvPr/>
        </p:nvSpPr>
        <p:spPr>
          <a:xfrm>
            <a:off x="6183124" y="-203799"/>
            <a:ext cx="1268709" cy="1012700"/>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10" name="Google Shape;810;p62"/>
          <p:cNvSpPr/>
          <p:nvPr/>
        </p:nvSpPr>
        <p:spPr>
          <a:xfrm>
            <a:off x="3702039" y="4540441"/>
            <a:ext cx="1170794" cy="679970"/>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11" name="Google Shape;811;p62"/>
          <p:cNvSpPr/>
          <p:nvPr/>
        </p:nvSpPr>
        <p:spPr>
          <a:xfrm>
            <a:off x="879863" y="405525"/>
            <a:ext cx="8011800" cy="4332600"/>
          </a:xfrm>
          <a:prstGeom prst="roundRect">
            <a:avLst>
              <a:gd name="adj" fmla="val 4294"/>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12" name="Google Shape;812;p62"/>
          <p:cNvSpPr/>
          <p:nvPr/>
        </p:nvSpPr>
        <p:spPr>
          <a:xfrm>
            <a:off x="252325" y="405525"/>
            <a:ext cx="522600" cy="4332600"/>
          </a:xfrm>
          <a:prstGeom prst="roundRect">
            <a:avLst>
              <a:gd name="adj" fmla="val 28308"/>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13" name="Google Shape;813;p62"/>
          <p:cNvSpPr txBox="1">
            <a:spLocks noGrp="1"/>
          </p:cNvSpPr>
          <p:nvPr>
            <p:ph type="title"/>
          </p:nvPr>
        </p:nvSpPr>
        <p:spPr>
          <a:xfrm>
            <a:off x="1410575" y="540000"/>
            <a:ext cx="6950400" cy="477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3000"/>
              <a:buNone/>
              <a:defRPr sz="3000">
                <a:solidFill>
                  <a:schemeClr val="lt2"/>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814" name="Google Shape;814;p62"/>
          <p:cNvSpPr txBox="1">
            <a:spLocks noGrp="1"/>
          </p:cNvSpPr>
          <p:nvPr>
            <p:ph type="body" idx="1"/>
          </p:nvPr>
        </p:nvSpPr>
        <p:spPr>
          <a:xfrm>
            <a:off x="1302725" y="1152475"/>
            <a:ext cx="7166100" cy="3450900"/>
          </a:xfrm>
          <a:prstGeom prst="rect">
            <a:avLst/>
          </a:prstGeom>
          <a:noFill/>
          <a:ln>
            <a:noFill/>
          </a:ln>
        </p:spPr>
        <p:txBody>
          <a:bodyPr spcFirstLastPara="1" wrap="square" lIns="0" tIns="0" rIns="0" bIns="0" anchor="ctr" anchorCtr="0">
            <a:noAutofit/>
          </a:bodyPr>
          <a:lstStyle>
            <a:lvl1pPr marL="457200" lvl="0" indent="-304800" algn="l">
              <a:lnSpc>
                <a:spcPct val="100000"/>
              </a:lnSpc>
              <a:spcBef>
                <a:spcPts val="0"/>
              </a:spcBef>
              <a:spcAft>
                <a:spcPts val="0"/>
              </a:spcAft>
              <a:buClr>
                <a:srgbClr val="434343"/>
              </a:buClr>
              <a:buSzPts val="1200"/>
              <a:buAutoNum type="arabicPeriod"/>
              <a:defRPr sz="1200"/>
            </a:lvl1pPr>
            <a:lvl2pPr marL="914400" lvl="1" indent="-304800" algn="l">
              <a:lnSpc>
                <a:spcPct val="115000"/>
              </a:lnSpc>
              <a:spcBef>
                <a:spcPts val="1600"/>
              </a:spcBef>
              <a:spcAft>
                <a:spcPts val="0"/>
              </a:spcAft>
              <a:buClr>
                <a:srgbClr val="434343"/>
              </a:buClr>
              <a:buSzPts val="1200"/>
              <a:buFont typeface="Roboto Condensed Light"/>
              <a:buAutoNum type="alphaLcPeriod"/>
              <a:defRPr/>
            </a:lvl2pPr>
            <a:lvl3pPr marL="1371600" lvl="2" indent="-304800" algn="l">
              <a:lnSpc>
                <a:spcPct val="115000"/>
              </a:lnSpc>
              <a:spcBef>
                <a:spcPts val="1600"/>
              </a:spcBef>
              <a:spcAft>
                <a:spcPts val="0"/>
              </a:spcAft>
              <a:buClr>
                <a:srgbClr val="434343"/>
              </a:buClr>
              <a:buSzPts val="1200"/>
              <a:buFont typeface="Roboto Condensed Light"/>
              <a:buAutoNum type="romanLcPeriod"/>
              <a:defRPr/>
            </a:lvl3pPr>
            <a:lvl4pPr marL="1828800" lvl="3" indent="-304800" algn="l">
              <a:lnSpc>
                <a:spcPct val="115000"/>
              </a:lnSpc>
              <a:spcBef>
                <a:spcPts val="1600"/>
              </a:spcBef>
              <a:spcAft>
                <a:spcPts val="0"/>
              </a:spcAft>
              <a:buClr>
                <a:srgbClr val="434343"/>
              </a:buClr>
              <a:buSzPts val="1200"/>
              <a:buFont typeface="Roboto Condensed Light"/>
              <a:buAutoNum type="arabicPeriod"/>
              <a:defRPr/>
            </a:lvl4pPr>
            <a:lvl5pPr marL="2286000" lvl="4" indent="-304800" algn="l">
              <a:lnSpc>
                <a:spcPct val="115000"/>
              </a:lnSpc>
              <a:spcBef>
                <a:spcPts val="1600"/>
              </a:spcBef>
              <a:spcAft>
                <a:spcPts val="0"/>
              </a:spcAft>
              <a:buClr>
                <a:srgbClr val="434343"/>
              </a:buClr>
              <a:buSzPts val="1200"/>
              <a:buFont typeface="Roboto Condensed Light"/>
              <a:buAutoNum type="alphaLcPeriod"/>
              <a:defRPr/>
            </a:lvl5pPr>
            <a:lvl6pPr marL="2743200" lvl="5" indent="-304800" algn="l">
              <a:lnSpc>
                <a:spcPct val="115000"/>
              </a:lnSpc>
              <a:spcBef>
                <a:spcPts val="1600"/>
              </a:spcBef>
              <a:spcAft>
                <a:spcPts val="0"/>
              </a:spcAft>
              <a:buClr>
                <a:srgbClr val="434343"/>
              </a:buClr>
              <a:buSzPts val="1200"/>
              <a:buFont typeface="Roboto Condensed Light"/>
              <a:buAutoNum type="romanLcPeriod"/>
              <a:defRPr/>
            </a:lvl6pPr>
            <a:lvl7pPr marL="3200400" lvl="6" indent="-304800" algn="l">
              <a:lnSpc>
                <a:spcPct val="115000"/>
              </a:lnSpc>
              <a:spcBef>
                <a:spcPts val="1600"/>
              </a:spcBef>
              <a:spcAft>
                <a:spcPts val="0"/>
              </a:spcAft>
              <a:buClr>
                <a:srgbClr val="434343"/>
              </a:buClr>
              <a:buSzPts val="1200"/>
              <a:buFont typeface="Roboto Condensed Light"/>
              <a:buAutoNum type="arabicPeriod"/>
              <a:defRPr/>
            </a:lvl7pPr>
            <a:lvl8pPr marL="3657600" lvl="7" indent="-304800" algn="l">
              <a:lnSpc>
                <a:spcPct val="115000"/>
              </a:lnSpc>
              <a:spcBef>
                <a:spcPts val="1600"/>
              </a:spcBef>
              <a:spcAft>
                <a:spcPts val="0"/>
              </a:spcAft>
              <a:buClr>
                <a:srgbClr val="434343"/>
              </a:buClr>
              <a:buSzPts val="1200"/>
              <a:buFont typeface="Roboto Condensed Light"/>
              <a:buAutoNum type="alphaLcPeriod"/>
              <a:defRPr/>
            </a:lvl8pPr>
            <a:lvl9pPr marL="4114800" lvl="8" indent="-304800" algn="l">
              <a:lnSpc>
                <a:spcPct val="115000"/>
              </a:lnSpc>
              <a:spcBef>
                <a:spcPts val="1600"/>
              </a:spcBef>
              <a:spcAft>
                <a:spcPts val="1600"/>
              </a:spcAft>
              <a:buClr>
                <a:srgbClr val="434343"/>
              </a:buClr>
              <a:buSzPts val="1200"/>
              <a:buFont typeface="Roboto Condensed Light"/>
              <a:buAutoNum type="romanLcPeriod"/>
              <a:defRPr/>
            </a:lvl9pPr>
          </a:lstStyle>
          <a:p>
            <a:endParaRPr/>
          </a:p>
        </p:txBody>
      </p:sp>
      <p:grpSp>
        <p:nvGrpSpPr>
          <p:cNvPr id="815" name="Google Shape;815;p62"/>
          <p:cNvGrpSpPr/>
          <p:nvPr/>
        </p:nvGrpSpPr>
        <p:grpSpPr>
          <a:xfrm>
            <a:off x="8086505" y="274366"/>
            <a:ext cx="921740" cy="2242616"/>
            <a:chOff x="8086504" y="274365"/>
            <a:chExt cx="921740" cy="2242616"/>
          </a:xfrm>
        </p:grpSpPr>
        <p:grpSp>
          <p:nvGrpSpPr>
            <p:cNvPr id="816" name="Google Shape;816;p62"/>
            <p:cNvGrpSpPr/>
            <p:nvPr/>
          </p:nvGrpSpPr>
          <p:grpSpPr>
            <a:xfrm rot="5791931">
              <a:off x="8150117" y="265520"/>
              <a:ext cx="472019" cy="549113"/>
              <a:chOff x="1422450" y="641950"/>
              <a:chExt cx="251275" cy="292300"/>
            </a:xfrm>
          </p:grpSpPr>
          <p:sp>
            <p:nvSpPr>
              <p:cNvPr id="817" name="Google Shape;817;p62"/>
              <p:cNvSpPr/>
              <p:nvPr/>
            </p:nvSpPr>
            <p:spPr>
              <a:xfrm>
                <a:off x="1429325" y="646875"/>
                <a:ext cx="239375" cy="280500"/>
              </a:xfrm>
              <a:custGeom>
                <a:avLst/>
                <a:gdLst/>
                <a:ahLst/>
                <a:cxnLst/>
                <a:rect l="l" t="t" r="r" b="b"/>
                <a:pathLst>
                  <a:path w="9575" h="11220" extrusionOk="0">
                    <a:moveTo>
                      <a:pt x="9257" y="0"/>
                    </a:moveTo>
                    <a:cubicBezTo>
                      <a:pt x="9141" y="0"/>
                      <a:pt x="9017" y="53"/>
                      <a:pt x="8923" y="116"/>
                    </a:cubicBezTo>
                    <a:cubicBezTo>
                      <a:pt x="8547" y="392"/>
                      <a:pt x="8322" y="843"/>
                      <a:pt x="7921" y="1069"/>
                    </a:cubicBezTo>
                    <a:cubicBezTo>
                      <a:pt x="7620" y="1219"/>
                      <a:pt x="7244" y="1219"/>
                      <a:pt x="6918" y="1294"/>
                    </a:cubicBezTo>
                    <a:cubicBezTo>
                      <a:pt x="6342" y="1420"/>
                      <a:pt x="5891" y="1896"/>
                      <a:pt x="5465" y="2497"/>
                    </a:cubicBezTo>
                    <a:lnTo>
                      <a:pt x="1" y="9214"/>
                    </a:lnTo>
                    <a:lnTo>
                      <a:pt x="2658" y="11219"/>
                    </a:lnTo>
                    <a:cubicBezTo>
                      <a:pt x="2658" y="11219"/>
                      <a:pt x="8247" y="4176"/>
                      <a:pt x="8247" y="4176"/>
                    </a:cubicBezTo>
                    <a:cubicBezTo>
                      <a:pt x="8597" y="3650"/>
                      <a:pt x="8973" y="3349"/>
                      <a:pt x="8973" y="2823"/>
                    </a:cubicBezTo>
                    <a:cubicBezTo>
                      <a:pt x="8973" y="2522"/>
                      <a:pt x="8823" y="2247"/>
                      <a:pt x="8823" y="1946"/>
                    </a:cubicBezTo>
                    <a:cubicBezTo>
                      <a:pt x="8823" y="1470"/>
                      <a:pt x="9174" y="1094"/>
                      <a:pt x="9425" y="693"/>
                    </a:cubicBezTo>
                    <a:cubicBezTo>
                      <a:pt x="9475" y="592"/>
                      <a:pt x="9550" y="492"/>
                      <a:pt x="9550" y="367"/>
                    </a:cubicBezTo>
                    <a:cubicBezTo>
                      <a:pt x="9575" y="267"/>
                      <a:pt x="9550" y="141"/>
                      <a:pt x="9450" y="66"/>
                    </a:cubicBezTo>
                    <a:cubicBezTo>
                      <a:pt x="9393" y="19"/>
                      <a:pt x="9327" y="0"/>
                      <a:pt x="925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18" name="Google Shape;818;p62"/>
              <p:cNvSpPr/>
              <p:nvPr/>
            </p:nvSpPr>
            <p:spPr>
              <a:xfrm>
                <a:off x="1422450" y="641950"/>
                <a:ext cx="251275" cy="292300"/>
              </a:xfrm>
              <a:custGeom>
                <a:avLst/>
                <a:gdLst/>
                <a:ahLst/>
                <a:cxnLst/>
                <a:rect l="l" t="t" r="r" b="b"/>
                <a:pathLst>
                  <a:path w="10051" h="11692" extrusionOk="0">
                    <a:moveTo>
                      <a:pt x="9537" y="368"/>
                    </a:moveTo>
                    <a:cubicBezTo>
                      <a:pt x="9563" y="368"/>
                      <a:pt x="9585" y="374"/>
                      <a:pt x="9599" y="388"/>
                    </a:cubicBezTo>
                    <a:cubicBezTo>
                      <a:pt x="9624" y="414"/>
                      <a:pt x="9624" y="439"/>
                      <a:pt x="9649" y="439"/>
                    </a:cubicBezTo>
                    <a:cubicBezTo>
                      <a:pt x="9649" y="489"/>
                      <a:pt x="9649" y="514"/>
                      <a:pt x="9649" y="539"/>
                    </a:cubicBezTo>
                    <a:cubicBezTo>
                      <a:pt x="9649" y="639"/>
                      <a:pt x="9599" y="714"/>
                      <a:pt x="9549" y="789"/>
                    </a:cubicBezTo>
                    <a:cubicBezTo>
                      <a:pt x="9474" y="890"/>
                      <a:pt x="9424" y="965"/>
                      <a:pt x="9374" y="1065"/>
                    </a:cubicBezTo>
                    <a:cubicBezTo>
                      <a:pt x="9148" y="1391"/>
                      <a:pt x="8923" y="1717"/>
                      <a:pt x="8898" y="2143"/>
                    </a:cubicBezTo>
                    <a:cubicBezTo>
                      <a:pt x="8898" y="2318"/>
                      <a:pt x="8948" y="2469"/>
                      <a:pt x="8998" y="2644"/>
                    </a:cubicBezTo>
                    <a:cubicBezTo>
                      <a:pt x="9023" y="2769"/>
                      <a:pt x="9048" y="2895"/>
                      <a:pt x="9048" y="3020"/>
                    </a:cubicBezTo>
                    <a:cubicBezTo>
                      <a:pt x="9048" y="3346"/>
                      <a:pt x="8872" y="3571"/>
                      <a:pt x="8647" y="3872"/>
                    </a:cubicBezTo>
                    <a:cubicBezTo>
                      <a:pt x="8547" y="3997"/>
                      <a:pt x="8471" y="4123"/>
                      <a:pt x="8371" y="4273"/>
                    </a:cubicBezTo>
                    <a:cubicBezTo>
                      <a:pt x="8221" y="4449"/>
                      <a:pt x="3684" y="10188"/>
                      <a:pt x="2908" y="11165"/>
                    </a:cubicBezTo>
                    <a:lnTo>
                      <a:pt x="552" y="9386"/>
                    </a:lnTo>
                    <a:lnTo>
                      <a:pt x="5890" y="2794"/>
                    </a:lnTo>
                    <a:cubicBezTo>
                      <a:pt x="6366" y="2143"/>
                      <a:pt x="6792" y="1792"/>
                      <a:pt x="7243" y="1667"/>
                    </a:cubicBezTo>
                    <a:cubicBezTo>
                      <a:pt x="7344" y="1642"/>
                      <a:pt x="7469" y="1617"/>
                      <a:pt x="7569" y="1617"/>
                    </a:cubicBezTo>
                    <a:cubicBezTo>
                      <a:pt x="7820" y="1566"/>
                      <a:pt x="8045" y="1541"/>
                      <a:pt x="8271" y="1416"/>
                    </a:cubicBezTo>
                    <a:cubicBezTo>
                      <a:pt x="8547" y="1291"/>
                      <a:pt x="8722" y="1065"/>
                      <a:pt x="8898" y="865"/>
                    </a:cubicBezTo>
                    <a:cubicBezTo>
                      <a:pt x="9023" y="714"/>
                      <a:pt x="9148" y="564"/>
                      <a:pt x="9299" y="464"/>
                    </a:cubicBezTo>
                    <a:cubicBezTo>
                      <a:pt x="9371" y="409"/>
                      <a:pt x="9469" y="368"/>
                      <a:pt x="9537" y="368"/>
                    </a:cubicBezTo>
                    <a:close/>
                    <a:moveTo>
                      <a:pt x="9526" y="0"/>
                    </a:moveTo>
                    <a:cubicBezTo>
                      <a:pt x="9359" y="0"/>
                      <a:pt x="9193" y="73"/>
                      <a:pt x="9073" y="163"/>
                    </a:cubicBezTo>
                    <a:cubicBezTo>
                      <a:pt x="8898" y="288"/>
                      <a:pt x="8747" y="464"/>
                      <a:pt x="8622" y="614"/>
                    </a:cubicBezTo>
                    <a:cubicBezTo>
                      <a:pt x="8446" y="815"/>
                      <a:pt x="8296" y="990"/>
                      <a:pt x="8096" y="1090"/>
                    </a:cubicBezTo>
                    <a:cubicBezTo>
                      <a:pt x="7945" y="1165"/>
                      <a:pt x="7745" y="1216"/>
                      <a:pt x="7519" y="1241"/>
                    </a:cubicBezTo>
                    <a:cubicBezTo>
                      <a:pt x="7394" y="1266"/>
                      <a:pt x="7268" y="1266"/>
                      <a:pt x="7143" y="1316"/>
                    </a:cubicBezTo>
                    <a:cubicBezTo>
                      <a:pt x="6441" y="1466"/>
                      <a:pt x="5940" y="2093"/>
                      <a:pt x="5589" y="2569"/>
                    </a:cubicBezTo>
                    <a:lnTo>
                      <a:pt x="0" y="9436"/>
                    </a:lnTo>
                    <a:lnTo>
                      <a:pt x="2983" y="11692"/>
                    </a:lnTo>
                    <a:lnTo>
                      <a:pt x="3083" y="11541"/>
                    </a:lnTo>
                    <a:cubicBezTo>
                      <a:pt x="8471" y="4724"/>
                      <a:pt x="8672" y="4499"/>
                      <a:pt x="8672" y="4474"/>
                    </a:cubicBezTo>
                    <a:cubicBezTo>
                      <a:pt x="8772" y="4348"/>
                      <a:pt x="8847" y="4223"/>
                      <a:pt x="8948" y="4098"/>
                    </a:cubicBezTo>
                    <a:cubicBezTo>
                      <a:pt x="9198" y="3772"/>
                      <a:pt x="9424" y="3471"/>
                      <a:pt x="9424" y="3020"/>
                    </a:cubicBezTo>
                    <a:cubicBezTo>
                      <a:pt x="9424" y="2845"/>
                      <a:pt x="9399" y="2694"/>
                      <a:pt x="9349" y="2544"/>
                    </a:cubicBezTo>
                    <a:cubicBezTo>
                      <a:pt x="9324" y="2393"/>
                      <a:pt x="9273" y="2268"/>
                      <a:pt x="9273" y="2143"/>
                    </a:cubicBezTo>
                    <a:cubicBezTo>
                      <a:pt x="9273" y="1842"/>
                      <a:pt x="9474" y="1566"/>
                      <a:pt x="9674" y="1266"/>
                    </a:cubicBezTo>
                    <a:cubicBezTo>
                      <a:pt x="9750" y="1190"/>
                      <a:pt x="9800" y="1090"/>
                      <a:pt x="9850" y="990"/>
                    </a:cubicBezTo>
                    <a:cubicBezTo>
                      <a:pt x="9925" y="890"/>
                      <a:pt x="10000" y="764"/>
                      <a:pt x="10025" y="589"/>
                    </a:cubicBezTo>
                    <a:cubicBezTo>
                      <a:pt x="10050" y="414"/>
                      <a:pt x="9975" y="213"/>
                      <a:pt x="9850" y="113"/>
                    </a:cubicBezTo>
                    <a:cubicBezTo>
                      <a:pt x="9750" y="33"/>
                      <a:pt x="9637" y="0"/>
                      <a:pt x="952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19" name="Google Shape;819;p62"/>
              <p:cNvSpPr/>
              <p:nvPr/>
            </p:nvSpPr>
            <p:spPr>
              <a:xfrm>
                <a:off x="1564675" y="704250"/>
                <a:ext cx="69575" cy="53200"/>
              </a:xfrm>
              <a:custGeom>
                <a:avLst/>
                <a:gdLst/>
                <a:ahLst/>
                <a:cxnLst/>
                <a:rect l="l" t="t" r="r" b="b"/>
                <a:pathLst>
                  <a:path w="2783" h="2128" extrusionOk="0">
                    <a:moveTo>
                      <a:pt x="207" y="1"/>
                    </a:moveTo>
                    <a:cubicBezTo>
                      <a:pt x="144" y="1"/>
                      <a:pt x="74" y="28"/>
                      <a:pt x="26" y="77"/>
                    </a:cubicBezTo>
                    <a:cubicBezTo>
                      <a:pt x="0" y="127"/>
                      <a:pt x="0" y="202"/>
                      <a:pt x="0" y="252"/>
                    </a:cubicBezTo>
                    <a:cubicBezTo>
                      <a:pt x="26" y="277"/>
                      <a:pt x="51" y="328"/>
                      <a:pt x="76" y="353"/>
                    </a:cubicBezTo>
                    <a:lnTo>
                      <a:pt x="2457" y="2082"/>
                    </a:lnTo>
                    <a:cubicBezTo>
                      <a:pt x="2499" y="2113"/>
                      <a:pt x="2541" y="2127"/>
                      <a:pt x="2581" y="2127"/>
                    </a:cubicBezTo>
                    <a:cubicBezTo>
                      <a:pt x="2636" y="2127"/>
                      <a:pt x="2689" y="2101"/>
                      <a:pt x="2732" y="2057"/>
                    </a:cubicBezTo>
                    <a:cubicBezTo>
                      <a:pt x="2782" y="1957"/>
                      <a:pt x="2757" y="1856"/>
                      <a:pt x="2682" y="1781"/>
                    </a:cubicBezTo>
                    <a:lnTo>
                      <a:pt x="301" y="27"/>
                    </a:lnTo>
                    <a:cubicBezTo>
                      <a:pt x="275" y="9"/>
                      <a:pt x="242" y="1"/>
                      <a:pt x="20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20" name="Google Shape;820;p62"/>
              <p:cNvSpPr/>
              <p:nvPr/>
            </p:nvSpPr>
            <p:spPr>
              <a:xfrm>
                <a:off x="1550900" y="722425"/>
                <a:ext cx="69575" cy="51900"/>
              </a:xfrm>
              <a:custGeom>
                <a:avLst/>
                <a:gdLst/>
                <a:ahLst/>
                <a:cxnLst/>
                <a:rect l="l" t="t" r="r" b="b"/>
                <a:pathLst>
                  <a:path w="2783" h="2076" extrusionOk="0">
                    <a:moveTo>
                      <a:pt x="220" y="1"/>
                    </a:moveTo>
                    <a:cubicBezTo>
                      <a:pt x="158" y="1"/>
                      <a:pt x="99" y="28"/>
                      <a:pt x="50" y="77"/>
                    </a:cubicBezTo>
                    <a:cubicBezTo>
                      <a:pt x="25" y="127"/>
                      <a:pt x="0" y="202"/>
                      <a:pt x="25" y="252"/>
                    </a:cubicBezTo>
                    <a:cubicBezTo>
                      <a:pt x="50" y="277"/>
                      <a:pt x="75" y="327"/>
                      <a:pt x="100" y="352"/>
                    </a:cubicBezTo>
                    <a:lnTo>
                      <a:pt x="2456" y="2032"/>
                    </a:lnTo>
                    <a:cubicBezTo>
                      <a:pt x="2496" y="2061"/>
                      <a:pt x="2535" y="2075"/>
                      <a:pt x="2573" y="2075"/>
                    </a:cubicBezTo>
                    <a:cubicBezTo>
                      <a:pt x="2632" y="2075"/>
                      <a:pt x="2686" y="2042"/>
                      <a:pt x="2732" y="1981"/>
                    </a:cubicBezTo>
                    <a:cubicBezTo>
                      <a:pt x="2782" y="1906"/>
                      <a:pt x="2782" y="1781"/>
                      <a:pt x="2682" y="1731"/>
                    </a:cubicBezTo>
                    <a:lnTo>
                      <a:pt x="326" y="27"/>
                    </a:lnTo>
                    <a:cubicBezTo>
                      <a:pt x="290" y="9"/>
                      <a:pt x="255" y="1"/>
                      <a:pt x="22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21" name="Google Shape;821;p62"/>
              <p:cNvSpPr/>
              <p:nvPr/>
            </p:nvSpPr>
            <p:spPr>
              <a:xfrm>
                <a:off x="1456900" y="838525"/>
                <a:ext cx="72075" cy="53775"/>
              </a:xfrm>
              <a:custGeom>
                <a:avLst/>
                <a:gdLst/>
                <a:ahLst/>
                <a:cxnLst/>
                <a:rect l="l" t="t" r="r" b="b"/>
                <a:pathLst>
                  <a:path w="2883" h="2151" extrusionOk="0">
                    <a:moveTo>
                      <a:pt x="184" y="1"/>
                    </a:moveTo>
                    <a:cubicBezTo>
                      <a:pt x="126" y="1"/>
                      <a:pt x="71" y="34"/>
                      <a:pt x="26" y="94"/>
                    </a:cubicBezTo>
                    <a:cubicBezTo>
                      <a:pt x="1" y="145"/>
                      <a:pt x="1" y="195"/>
                      <a:pt x="1" y="245"/>
                    </a:cubicBezTo>
                    <a:cubicBezTo>
                      <a:pt x="26" y="295"/>
                      <a:pt x="51" y="320"/>
                      <a:pt x="76" y="345"/>
                    </a:cubicBezTo>
                    <a:lnTo>
                      <a:pt x="2557" y="2124"/>
                    </a:lnTo>
                    <a:cubicBezTo>
                      <a:pt x="2584" y="2142"/>
                      <a:pt x="2617" y="2151"/>
                      <a:pt x="2650" y="2151"/>
                    </a:cubicBezTo>
                    <a:cubicBezTo>
                      <a:pt x="2712" y="2151"/>
                      <a:pt x="2775" y="2123"/>
                      <a:pt x="2808" y="2074"/>
                    </a:cubicBezTo>
                    <a:cubicBezTo>
                      <a:pt x="2883" y="1999"/>
                      <a:pt x="2858" y="1874"/>
                      <a:pt x="2783" y="1799"/>
                    </a:cubicBezTo>
                    <a:lnTo>
                      <a:pt x="301" y="44"/>
                    </a:lnTo>
                    <a:cubicBezTo>
                      <a:pt x="262" y="15"/>
                      <a:pt x="222" y="1"/>
                      <a:pt x="1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22" name="Google Shape;822;p62"/>
              <p:cNvSpPr/>
              <p:nvPr/>
            </p:nvSpPr>
            <p:spPr>
              <a:xfrm>
                <a:off x="1441250" y="856650"/>
                <a:ext cx="72700" cy="54300"/>
              </a:xfrm>
              <a:custGeom>
                <a:avLst/>
                <a:gdLst/>
                <a:ahLst/>
                <a:cxnLst/>
                <a:rect l="l" t="t" r="r" b="b"/>
                <a:pathLst>
                  <a:path w="2908" h="2172" extrusionOk="0">
                    <a:moveTo>
                      <a:pt x="189" y="1"/>
                    </a:moveTo>
                    <a:cubicBezTo>
                      <a:pt x="134" y="1"/>
                      <a:pt x="79" y="27"/>
                      <a:pt x="50" y="71"/>
                    </a:cubicBezTo>
                    <a:cubicBezTo>
                      <a:pt x="0" y="121"/>
                      <a:pt x="0" y="196"/>
                      <a:pt x="25" y="247"/>
                    </a:cubicBezTo>
                    <a:cubicBezTo>
                      <a:pt x="25" y="297"/>
                      <a:pt x="50" y="322"/>
                      <a:pt x="75" y="347"/>
                    </a:cubicBezTo>
                    <a:lnTo>
                      <a:pt x="2582" y="2126"/>
                    </a:lnTo>
                    <a:cubicBezTo>
                      <a:pt x="2613" y="2158"/>
                      <a:pt x="2653" y="2172"/>
                      <a:pt x="2693" y="2172"/>
                    </a:cubicBezTo>
                    <a:cubicBezTo>
                      <a:pt x="2749" y="2172"/>
                      <a:pt x="2803" y="2145"/>
                      <a:pt x="2832" y="2101"/>
                    </a:cubicBezTo>
                    <a:cubicBezTo>
                      <a:pt x="2907" y="2001"/>
                      <a:pt x="2882" y="1901"/>
                      <a:pt x="2782" y="1826"/>
                    </a:cubicBezTo>
                    <a:lnTo>
                      <a:pt x="301" y="46"/>
                    </a:lnTo>
                    <a:cubicBezTo>
                      <a:pt x="269" y="15"/>
                      <a:pt x="229" y="1"/>
                      <a:pt x="18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23" name="Google Shape;823;p62"/>
              <p:cNvSpPr/>
              <p:nvPr/>
            </p:nvSpPr>
            <p:spPr>
              <a:xfrm>
                <a:off x="1501400" y="759825"/>
                <a:ext cx="85850" cy="86875"/>
              </a:xfrm>
              <a:custGeom>
                <a:avLst/>
                <a:gdLst/>
                <a:ahLst/>
                <a:cxnLst/>
                <a:rect l="l" t="t" r="r" b="b"/>
                <a:pathLst>
                  <a:path w="3434" h="3475" extrusionOk="0">
                    <a:moveTo>
                      <a:pt x="2868" y="366"/>
                    </a:moveTo>
                    <a:cubicBezTo>
                      <a:pt x="2898" y="366"/>
                      <a:pt x="2920" y="372"/>
                      <a:pt x="2932" y="385"/>
                    </a:cubicBezTo>
                    <a:cubicBezTo>
                      <a:pt x="2932" y="385"/>
                      <a:pt x="2932" y="385"/>
                      <a:pt x="2958" y="410"/>
                    </a:cubicBezTo>
                    <a:cubicBezTo>
                      <a:pt x="2958" y="460"/>
                      <a:pt x="2983" y="611"/>
                      <a:pt x="2832" y="912"/>
                    </a:cubicBezTo>
                    <a:cubicBezTo>
                      <a:pt x="2682" y="1237"/>
                      <a:pt x="2406" y="1638"/>
                      <a:pt x="2055" y="2039"/>
                    </a:cubicBezTo>
                    <a:cubicBezTo>
                      <a:pt x="1364" y="2820"/>
                      <a:pt x="771" y="3105"/>
                      <a:pt x="579" y="3105"/>
                    </a:cubicBezTo>
                    <a:cubicBezTo>
                      <a:pt x="555" y="3105"/>
                      <a:pt x="537" y="3100"/>
                      <a:pt x="526" y="3092"/>
                    </a:cubicBezTo>
                    <a:cubicBezTo>
                      <a:pt x="426" y="2992"/>
                      <a:pt x="602" y="2315"/>
                      <a:pt x="1404" y="1438"/>
                    </a:cubicBezTo>
                    <a:cubicBezTo>
                      <a:pt x="2081" y="673"/>
                      <a:pt x="2663" y="366"/>
                      <a:pt x="2868" y="366"/>
                    </a:cubicBezTo>
                    <a:close/>
                    <a:moveTo>
                      <a:pt x="2871" y="0"/>
                    </a:moveTo>
                    <a:cubicBezTo>
                      <a:pt x="2386" y="0"/>
                      <a:pt x="1664" y="546"/>
                      <a:pt x="1103" y="1187"/>
                    </a:cubicBezTo>
                    <a:cubicBezTo>
                      <a:pt x="501" y="1864"/>
                      <a:pt x="0" y="2716"/>
                      <a:pt x="151" y="3167"/>
                    </a:cubicBezTo>
                    <a:cubicBezTo>
                      <a:pt x="176" y="3242"/>
                      <a:pt x="226" y="3318"/>
                      <a:pt x="276" y="3368"/>
                    </a:cubicBezTo>
                    <a:cubicBezTo>
                      <a:pt x="359" y="3441"/>
                      <a:pt x="463" y="3475"/>
                      <a:pt x="581" y="3475"/>
                    </a:cubicBezTo>
                    <a:cubicBezTo>
                      <a:pt x="1066" y="3475"/>
                      <a:pt x="1792" y="2915"/>
                      <a:pt x="2356" y="2290"/>
                    </a:cubicBezTo>
                    <a:cubicBezTo>
                      <a:pt x="2707" y="1864"/>
                      <a:pt x="3008" y="1438"/>
                      <a:pt x="3183" y="1062"/>
                    </a:cubicBezTo>
                    <a:cubicBezTo>
                      <a:pt x="3434" y="485"/>
                      <a:pt x="3333" y="235"/>
                      <a:pt x="3183" y="110"/>
                    </a:cubicBezTo>
                    <a:cubicBezTo>
                      <a:pt x="3098" y="34"/>
                      <a:pt x="2992" y="0"/>
                      <a:pt x="287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grpSp>
        <p:grpSp>
          <p:nvGrpSpPr>
            <p:cNvPr id="824" name="Google Shape;824;p62"/>
            <p:cNvGrpSpPr/>
            <p:nvPr/>
          </p:nvGrpSpPr>
          <p:grpSpPr>
            <a:xfrm rot="9718732">
              <a:off x="8462902" y="1908346"/>
              <a:ext cx="471982" cy="549096"/>
              <a:chOff x="1422450" y="641950"/>
              <a:chExt cx="251275" cy="292300"/>
            </a:xfrm>
          </p:grpSpPr>
          <p:sp>
            <p:nvSpPr>
              <p:cNvPr id="825" name="Google Shape;825;p62"/>
              <p:cNvSpPr/>
              <p:nvPr/>
            </p:nvSpPr>
            <p:spPr>
              <a:xfrm>
                <a:off x="1429325" y="646875"/>
                <a:ext cx="239375" cy="280500"/>
              </a:xfrm>
              <a:custGeom>
                <a:avLst/>
                <a:gdLst/>
                <a:ahLst/>
                <a:cxnLst/>
                <a:rect l="l" t="t" r="r" b="b"/>
                <a:pathLst>
                  <a:path w="9575" h="11220" extrusionOk="0">
                    <a:moveTo>
                      <a:pt x="9257" y="0"/>
                    </a:moveTo>
                    <a:cubicBezTo>
                      <a:pt x="9141" y="0"/>
                      <a:pt x="9017" y="53"/>
                      <a:pt x="8923" y="116"/>
                    </a:cubicBezTo>
                    <a:cubicBezTo>
                      <a:pt x="8547" y="392"/>
                      <a:pt x="8322" y="843"/>
                      <a:pt x="7921" y="1069"/>
                    </a:cubicBezTo>
                    <a:cubicBezTo>
                      <a:pt x="7620" y="1219"/>
                      <a:pt x="7244" y="1219"/>
                      <a:pt x="6918" y="1294"/>
                    </a:cubicBezTo>
                    <a:cubicBezTo>
                      <a:pt x="6342" y="1420"/>
                      <a:pt x="5891" y="1896"/>
                      <a:pt x="5465" y="2497"/>
                    </a:cubicBezTo>
                    <a:lnTo>
                      <a:pt x="1" y="9214"/>
                    </a:lnTo>
                    <a:lnTo>
                      <a:pt x="2658" y="11219"/>
                    </a:lnTo>
                    <a:cubicBezTo>
                      <a:pt x="2658" y="11219"/>
                      <a:pt x="8247" y="4176"/>
                      <a:pt x="8247" y="4176"/>
                    </a:cubicBezTo>
                    <a:cubicBezTo>
                      <a:pt x="8597" y="3650"/>
                      <a:pt x="8973" y="3349"/>
                      <a:pt x="8973" y="2823"/>
                    </a:cubicBezTo>
                    <a:cubicBezTo>
                      <a:pt x="8973" y="2522"/>
                      <a:pt x="8823" y="2247"/>
                      <a:pt x="8823" y="1946"/>
                    </a:cubicBezTo>
                    <a:cubicBezTo>
                      <a:pt x="8823" y="1470"/>
                      <a:pt x="9174" y="1094"/>
                      <a:pt x="9425" y="693"/>
                    </a:cubicBezTo>
                    <a:cubicBezTo>
                      <a:pt x="9475" y="592"/>
                      <a:pt x="9550" y="492"/>
                      <a:pt x="9550" y="367"/>
                    </a:cubicBezTo>
                    <a:cubicBezTo>
                      <a:pt x="9575" y="267"/>
                      <a:pt x="9550" y="141"/>
                      <a:pt x="9450" y="66"/>
                    </a:cubicBezTo>
                    <a:cubicBezTo>
                      <a:pt x="9393" y="19"/>
                      <a:pt x="9327" y="0"/>
                      <a:pt x="925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26" name="Google Shape;826;p62"/>
              <p:cNvSpPr/>
              <p:nvPr/>
            </p:nvSpPr>
            <p:spPr>
              <a:xfrm>
                <a:off x="1422450" y="641950"/>
                <a:ext cx="251275" cy="292300"/>
              </a:xfrm>
              <a:custGeom>
                <a:avLst/>
                <a:gdLst/>
                <a:ahLst/>
                <a:cxnLst/>
                <a:rect l="l" t="t" r="r" b="b"/>
                <a:pathLst>
                  <a:path w="10051" h="11692" extrusionOk="0">
                    <a:moveTo>
                      <a:pt x="9537" y="368"/>
                    </a:moveTo>
                    <a:cubicBezTo>
                      <a:pt x="9563" y="368"/>
                      <a:pt x="9585" y="374"/>
                      <a:pt x="9599" y="388"/>
                    </a:cubicBezTo>
                    <a:cubicBezTo>
                      <a:pt x="9624" y="414"/>
                      <a:pt x="9624" y="439"/>
                      <a:pt x="9649" y="439"/>
                    </a:cubicBezTo>
                    <a:cubicBezTo>
                      <a:pt x="9649" y="489"/>
                      <a:pt x="9649" y="514"/>
                      <a:pt x="9649" y="539"/>
                    </a:cubicBezTo>
                    <a:cubicBezTo>
                      <a:pt x="9649" y="639"/>
                      <a:pt x="9599" y="714"/>
                      <a:pt x="9549" y="789"/>
                    </a:cubicBezTo>
                    <a:cubicBezTo>
                      <a:pt x="9474" y="890"/>
                      <a:pt x="9424" y="965"/>
                      <a:pt x="9374" y="1065"/>
                    </a:cubicBezTo>
                    <a:cubicBezTo>
                      <a:pt x="9148" y="1391"/>
                      <a:pt x="8923" y="1717"/>
                      <a:pt x="8898" y="2143"/>
                    </a:cubicBezTo>
                    <a:cubicBezTo>
                      <a:pt x="8898" y="2318"/>
                      <a:pt x="8948" y="2469"/>
                      <a:pt x="8998" y="2644"/>
                    </a:cubicBezTo>
                    <a:cubicBezTo>
                      <a:pt x="9023" y="2769"/>
                      <a:pt x="9048" y="2895"/>
                      <a:pt x="9048" y="3020"/>
                    </a:cubicBezTo>
                    <a:cubicBezTo>
                      <a:pt x="9048" y="3346"/>
                      <a:pt x="8872" y="3571"/>
                      <a:pt x="8647" y="3872"/>
                    </a:cubicBezTo>
                    <a:cubicBezTo>
                      <a:pt x="8547" y="3997"/>
                      <a:pt x="8471" y="4123"/>
                      <a:pt x="8371" y="4273"/>
                    </a:cubicBezTo>
                    <a:cubicBezTo>
                      <a:pt x="8221" y="4449"/>
                      <a:pt x="3684" y="10188"/>
                      <a:pt x="2908" y="11165"/>
                    </a:cubicBezTo>
                    <a:lnTo>
                      <a:pt x="552" y="9386"/>
                    </a:lnTo>
                    <a:lnTo>
                      <a:pt x="5890" y="2794"/>
                    </a:lnTo>
                    <a:cubicBezTo>
                      <a:pt x="6366" y="2143"/>
                      <a:pt x="6792" y="1792"/>
                      <a:pt x="7243" y="1667"/>
                    </a:cubicBezTo>
                    <a:cubicBezTo>
                      <a:pt x="7344" y="1642"/>
                      <a:pt x="7469" y="1617"/>
                      <a:pt x="7569" y="1617"/>
                    </a:cubicBezTo>
                    <a:cubicBezTo>
                      <a:pt x="7820" y="1566"/>
                      <a:pt x="8045" y="1541"/>
                      <a:pt x="8271" y="1416"/>
                    </a:cubicBezTo>
                    <a:cubicBezTo>
                      <a:pt x="8547" y="1291"/>
                      <a:pt x="8722" y="1065"/>
                      <a:pt x="8898" y="865"/>
                    </a:cubicBezTo>
                    <a:cubicBezTo>
                      <a:pt x="9023" y="714"/>
                      <a:pt x="9148" y="564"/>
                      <a:pt x="9299" y="464"/>
                    </a:cubicBezTo>
                    <a:cubicBezTo>
                      <a:pt x="9371" y="409"/>
                      <a:pt x="9469" y="368"/>
                      <a:pt x="9537" y="368"/>
                    </a:cubicBezTo>
                    <a:close/>
                    <a:moveTo>
                      <a:pt x="9526" y="0"/>
                    </a:moveTo>
                    <a:cubicBezTo>
                      <a:pt x="9359" y="0"/>
                      <a:pt x="9193" y="73"/>
                      <a:pt x="9073" y="163"/>
                    </a:cubicBezTo>
                    <a:cubicBezTo>
                      <a:pt x="8898" y="288"/>
                      <a:pt x="8747" y="464"/>
                      <a:pt x="8622" y="614"/>
                    </a:cubicBezTo>
                    <a:cubicBezTo>
                      <a:pt x="8446" y="815"/>
                      <a:pt x="8296" y="990"/>
                      <a:pt x="8096" y="1090"/>
                    </a:cubicBezTo>
                    <a:cubicBezTo>
                      <a:pt x="7945" y="1165"/>
                      <a:pt x="7745" y="1216"/>
                      <a:pt x="7519" y="1241"/>
                    </a:cubicBezTo>
                    <a:cubicBezTo>
                      <a:pt x="7394" y="1266"/>
                      <a:pt x="7268" y="1266"/>
                      <a:pt x="7143" y="1316"/>
                    </a:cubicBezTo>
                    <a:cubicBezTo>
                      <a:pt x="6441" y="1466"/>
                      <a:pt x="5940" y="2093"/>
                      <a:pt x="5589" y="2569"/>
                    </a:cubicBezTo>
                    <a:lnTo>
                      <a:pt x="0" y="9436"/>
                    </a:lnTo>
                    <a:lnTo>
                      <a:pt x="2983" y="11692"/>
                    </a:lnTo>
                    <a:lnTo>
                      <a:pt x="3083" y="11541"/>
                    </a:lnTo>
                    <a:cubicBezTo>
                      <a:pt x="8471" y="4724"/>
                      <a:pt x="8672" y="4499"/>
                      <a:pt x="8672" y="4474"/>
                    </a:cubicBezTo>
                    <a:cubicBezTo>
                      <a:pt x="8772" y="4348"/>
                      <a:pt x="8847" y="4223"/>
                      <a:pt x="8948" y="4098"/>
                    </a:cubicBezTo>
                    <a:cubicBezTo>
                      <a:pt x="9198" y="3772"/>
                      <a:pt x="9424" y="3471"/>
                      <a:pt x="9424" y="3020"/>
                    </a:cubicBezTo>
                    <a:cubicBezTo>
                      <a:pt x="9424" y="2845"/>
                      <a:pt x="9399" y="2694"/>
                      <a:pt x="9349" y="2544"/>
                    </a:cubicBezTo>
                    <a:cubicBezTo>
                      <a:pt x="9324" y="2393"/>
                      <a:pt x="9273" y="2268"/>
                      <a:pt x="9273" y="2143"/>
                    </a:cubicBezTo>
                    <a:cubicBezTo>
                      <a:pt x="9273" y="1842"/>
                      <a:pt x="9474" y="1566"/>
                      <a:pt x="9674" y="1266"/>
                    </a:cubicBezTo>
                    <a:cubicBezTo>
                      <a:pt x="9750" y="1190"/>
                      <a:pt x="9800" y="1090"/>
                      <a:pt x="9850" y="990"/>
                    </a:cubicBezTo>
                    <a:cubicBezTo>
                      <a:pt x="9925" y="890"/>
                      <a:pt x="10000" y="764"/>
                      <a:pt x="10025" y="589"/>
                    </a:cubicBezTo>
                    <a:cubicBezTo>
                      <a:pt x="10050" y="414"/>
                      <a:pt x="9975" y="213"/>
                      <a:pt x="9850" y="113"/>
                    </a:cubicBezTo>
                    <a:cubicBezTo>
                      <a:pt x="9750" y="33"/>
                      <a:pt x="9637" y="0"/>
                      <a:pt x="952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27" name="Google Shape;827;p62"/>
              <p:cNvSpPr/>
              <p:nvPr/>
            </p:nvSpPr>
            <p:spPr>
              <a:xfrm>
                <a:off x="1564675" y="704250"/>
                <a:ext cx="69575" cy="53200"/>
              </a:xfrm>
              <a:custGeom>
                <a:avLst/>
                <a:gdLst/>
                <a:ahLst/>
                <a:cxnLst/>
                <a:rect l="l" t="t" r="r" b="b"/>
                <a:pathLst>
                  <a:path w="2783" h="2128" extrusionOk="0">
                    <a:moveTo>
                      <a:pt x="207" y="1"/>
                    </a:moveTo>
                    <a:cubicBezTo>
                      <a:pt x="144" y="1"/>
                      <a:pt x="74" y="28"/>
                      <a:pt x="26" y="77"/>
                    </a:cubicBezTo>
                    <a:cubicBezTo>
                      <a:pt x="0" y="127"/>
                      <a:pt x="0" y="202"/>
                      <a:pt x="0" y="252"/>
                    </a:cubicBezTo>
                    <a:cubicBezTo>
                      <a:pt x="26" y="277"/>
                      <a:pt x="51" y="328"/>
                      <a:pt x="76" y="353"/>
                    </a:cubicBezTo>
                    <a:lnTo>
                      <a:pt x="2457" y="2082"/>
                    </a:lnTo>
                    <a:cubicBezTo>
                      <a:pt x="2499" y="2113"/>
                      <a:pt x="2541" y="2127"/>
                      <a:pt x="2581" y="2127"/>
                    </a:cubicBezTo>
                    <a:cubicBezTo>
                      <a:pt x="2636" y="2127"/>
                      <a:pt x="2689" y="2101"/>
                      <a:pt x="2732" y="2057"/>
                    </a:cubicBezTo>
                    <a:cubicBezTo>
                      <a:pt x="2782" y="1957"/>
                      <a:pt x="2757" y="1856"/>
                      <a:pt x="2682" y="1781"/>
                    </a:cubicBezTo>
                    <a:lnTo>
                      <a:pt x="301" y="27"/>
                    </a:lnTo>
                    <a:cubicBezTo>
                      <a:pt x="275" y="9"/>
                      <a:pt x="242" y="1"/>
                      <a:pt x="20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28" name="Google Shape;828;p62"/>
              <p:cNvSpPr/>
              <p:nvPr/>
            </p:nvSpPr>
            <p:spPr>
              <a:xfrm>
                <a:off x="1550900" y="722425"/>
                <a:ext cx="69575" cy="51900"/>
              </a:xfrm>
              <a:custGeom>
                <a:avLst/>
                <a:gdLst/>
                <a:ahLst/>
                <a:cxnLst/>
                <a:rect l="l" t="t" r="r" b="b"/>
                <a:pathLst>
                  <a:path w="2783" h="2076" extrusionOk="0">
                    <a:moveTo>
                      <a:pt x="220" y="1"/>
                    </a:moveTo>
                    <a:cubicBezTo>
                      <a:pt x="158" y="1"/>
                      <a:pt x="99" y="28"/>
                      <a:pt x="50" y="77"/>
                    </a:cubicBezTo>
                    <a:cubicBezTo>
                      <a:pt x="25" y="127"/>
                      <a:pt x="0" y="202"/>
                      <a:pt x="25" y="252"/>
                    </a:cubicBezTo>
                    <a:cubicBezTo>
                      <a:pt x="50" y="277"/>
                      <a:pt x="75" y="327"/>
                      <a:pt x="100" y="352"/>
                    </a:cubicBezTo>
                    <a:lnTo>
                      <a:pt x="2456" y="2032"/>
                    </a:lnTo>
                    <a:cubicBezTo>
                      <a:pt x="2496" y="2061"/>
                      <a:pt x="2535" y="2075"/>
                      <a:pt x="2573" y="2075"/>
                    </a:cubicBezTo>
                    <a:cubicBezTo>
                      <a:pt x="2632" y="2075"/>
                      <a:pt x="2686" y="2042"/>
                      <a:pt x="2732" y="1981"/>
                    </a:cubicBezTo>
                    <a:cubicBezTo>
                      <a:pt x="2782" y="1906"/>
                      <a:pt x="2782" y="1781"/>
                      <a:pt x="2682" y="1731"/>
                    </a:cubicBezTo>
                    <a:lnTo>
                      <a:pt x="326" y="27"/>
                    </a:lnTo>
                    <a:cubicBezTo>
                      <a:pt x="290" y="9"/>
                      <a:pt x="255" y="1"/>
                      <a:pt x="22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29" name="Google Shape;829;p62"/>
              <p:cNvSpPr/>
              <p:nvPr/>
            </p:nvSpPr>
            <p:spPr>
              <a:xfrm>
                <a:off x="1456900" y="838525"/>
                <a:ext cx="72075" cy="53775"/>
              </a:xfrm>
              <a:custGeom>
                <a:avLst/>
                <a:gdLst/>
                <a:ahLst/>
                <a:cxnLst/>
                <a:rect l="l" t="t" r="r" b="b"/>
                <a:pathLst>
                  <a:path w="2883" h="2151" extrusionOk="0">
                    <a:moveTo>
                      <a:pt x="184" y="1"/>
                    </a:moveTo>
                    <a:cubicBezTo>
                      <a:pt x="126" y="1"/>
                      <a:pt x="71" y="34"/>
                      <a:pt x="26" y="94"/>
                    </a:cubicBezTo>
                    <a:cubicBezTo>
                      <a:pt x="1" y="145"/>
                      <a:pt x="1" y="195"/>
                      <a:pt x="1" y="245"/>
                    </a:cubicBezTo>
                    <a:cubicBezTo>
                      <a:pt x="26" y="295"/>
                      <a:pt x="51" y="320"/>
                      <a:pt x="76" y="345"/>
                    </a:cubicBezTo>
                    <a:lnTo>
                      <a:pt x="2557" y="2124"/>
                    </a:lnTo>
                    <a:cubicBezTo>
                      <a:pt x="2584" y="2142"/>
                      <a:pt x="2617" y="2151"/>
                      <a:pt x="2650" y="2151"/>
                    </a:cubicBezTo>
                    <a:cubicBezTo>
                      <a:pt x="2712" y="2151"/>
                      <a:pt x="2775" y="2123"/>
                      <a:pt x="2808" y="2074"/>
                    </a:cubicBezTo>
                    <a:cubicBezTo>
                      <a:pt x="2883" y="1999"/>
                      <a:pt x="2858" y="1874"/>
                      <a:pt x="2783" y="1799"/>
                    </a:cubicBezTo>
                    <a:lnTo>
                      <a:pt x="301" y="44"/>
                    </a:lnTo>
                    <a:cubicBezTo>
                      <a:pt x="262" y="15"/>
                      <a:pt x="222" y="1"/>
                      <a:pt x="1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30" name="Google Shape;830;p62"/>
              <p:cNvSpPr/>
              <p:nvPr/>
            </p:nvSpPr>
            <p:spPr>
              <a:xfrm>
                <a:off x="1441250" y="856650"/>
                <a:ext cx="72700" cy="54300"/>
              </a:xfrm>
              <a:custGeom>
                <a:avLst/>
                <a:gdLst/>
                <a:ahLst/>
                <a:cxnLst/>
                <a:rect l="l" t="t" r="r" b="b"/>
                <a:pathLst>
                  <a:path w="2908" h="2172" extrusionOk="0">
                    <a:moveTo>
                      <a:pt x="189" y="1"/>
                    </a:moveTo>
                    <a:cubicBezTo>
                      <a:pt x="134" y="1"/>
                      <a:pt x="79" y="27"/>
                      <a:pt x="50" y="71"/>
                    </a:cubicBezTo>
                    <a:cubicBezTo>
                      <a:pt x="0" y="121"/>
                      <a:pt x="0" y="196"/>
                      <a:pt x="25" y="247"/>
                    </a:cubicBezTo>
                    <a:cubicBezTo>
                      <a:pt x="25" y="297"/>
                      <a:pt x="50" y="322"/>
                      <a:pt x="75" y="347"/>
                    </a:cubicBezTo>
                    <a:lnTo>
                      <a:pt x="2582" y="2126"/>
                    </a:lnTo>
                    <a:cubicBezTo>
                      <a:pt x="2613" y="2158"/>
                      <a:pt x="2653" y="2172"/>
                      <a:pt x="2693" y="2172"/>
                    </a:cubicBezTo>
                    <a:cubicBezTo>
                      <a:pt x="2749" y="2172"/>
                      <a:pt x="2803" y="2145"/>
                      <a:pt x="2832" y="2101"/>
                    </a:cubicBezTo>
                    <a:cubicBezTo>
                      <a:pt x="2907" y="2001"/>
                      <a:pt x="2882" y="1901"/>
                      <a:pt x="2782" y="1826"/>
                    </a:cubicBezTo>
                    <a:lnTo>
                      <a:pt x="301" y="46"/>
                    </a:lnTo>
                    <a:cubicBezTo>
                      <a:pt x="269" y="15"/>
                      <a:pt x="229" y="1"/>
                      <a:pt x="18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31" name="Google Shape;831;p62"/>
              <p:cNvSpPr/>
              <p:nvPr/>
            </p:nvSpPr>
            <p:spPr>
              <a:xfrm>
                <a:off x="1501400" y="759825"/>
                <a:ext cx="85850" cy="86875"/>
              </a:xfrm>
              <a:custGeom>
                <a:avLst/>
                <a:gdLst/>
                <a:ahLst/>
                <a:cxnLst/>
                <a:rect l="l" t="t" r="r" b="b"/>
                <a:pathLst>
                  <a:path w="3434" h="3475" extrusionOk="0">
                    <a:moveTo>
                      <a:pt x="2868" y="366"/>
                    </a:moveTo>
                    <a:cubicBezTo>
                      <a:pt x="2898" y="366"/>
                      <a:pt x="2920" y="372"/>
                      <a:pt x="2932" y="385"/>
                    </a:cubicBezTo>
                    <a:cubicBezTo>
                      <a:pt x="2932" y="385"/>
                      <a:pt x="2932" y="385"/>
                      <a:pt x="2958" y="410"/>
                    </a:cubicBezTo>
                    <a:cubicBezTo>
                      <a:pt x="2958" y="460"/>
                      <a:pt x="2983" y="611"/>
                      <a:pt x="2832" y="912"/>
                    </a:cubicBezTo>
                    <a:cubicBezTo>
                      <a:pt x="2682" y="1237"/>
                      <a:pt x="2406" y="1638"/>
                      <a:pt x="2055" y="2039"/>
                    </a:cubicBezTo>
                    <a:cubicBezTo>
                      <a:pt x="1364" y="2820"/>
                      <a:pt x="771" y="3105"/>
                      <a:pt x="579" y="3105"/>
                    </a:cubicBezTo>
                    <a:cubicBezTo>
                      <a:pt x="555" y="3105"/>
                      <a:pt x="537" y="3100"/>
                      <a:pt x="526" y="3092"/>
                    </a:cubicBezTo>
                    <a:cubicBezTo>
                      <a:pt x="426" y="2992"/>
                      <a:pt x="602" y="2315"/>
                      <a:pt x="1404" y="1438"/>
                    </a:cubicBezTo>
                    <a:cubicBezTo>
                      <a:pt x="2081" y="673"/>
                      <a:pt x="2663" y="366"/>
                      <a:pt x="2868" y="366"/>
                    </a:cubicBezTo>
                    <a:close/>
                    <a:moveTo>
                      <a:pt x="2871" y="0"/>
                    </a:moveTo>
                    <a:cubicBezTo>
                      <a:pt x="2386" y="0"/>
                      <a:pt x="1664" y="546"/>
                      <a:pt x="1103" y="1187"/>
                    </a:cubicBezTo>
                    <a:cubicBezTo>
                      <a:pt x="501" y="1864"/>
                      <a:pt x="0" y="2716"/>
                      <a:pt x="151" y="3167"/>
                    </a:cubicBezTo>
                    <a:cubicBezTo>
                      <a:pt x="176" y="3242"/>
                      <a:pt x="226" y="3318"/>
                      <a:pt x="276" y="3368"/>
                    </a:cubicBezTo>
                    <a:cubicBezTo>
                      <a:pt x="359" y="3441"/>
                      <a:pt x="463" y="3475"/>
                      <a:pt x="581" y="3475"/>
                    </a:cubicBezTo>
                    <a:cubicBezTo>
                      <a:pt x="1066" y="3475"/>
                      <a:pt x="1792" y="2915"/>
                      <a:pt x="2356" y="2290"/>
                    </a:cubicBezTo>
                    <a:cubicBezTo>
                      <a:pt x="2707" y="1864"/>
                      <a:pt x="3008" y="1438"/>
                      <a:pt x="3183" y="1062"/>
                    </a:cubicBezTo>
                    <a:cubicBezTo>
                      <a:pt x="3434" y="485"/>
                      <a:pt x="3333" y="235"/>
                      <a:pt x="3183" y="110"/>
                    </a:cubicBezTo>
                    <a:cubicBezTo>
                      <a:pt x="3098" y="34"/>
                      <a:pt x="2992" y="0"/>
                      <a:pt x="287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grpSp>
        <p:grpSp>
          <p:nvGrpSpPr>
            <p:cNvPr id="832" name="Google Shape;832;p62"/>
            <p:cNvGrpSpPr/>
            <p:nvPr/>
          </p:nvGrpSpPr>
          <p:grpSpPr>
            <a:xfrm>
              <a:off x="8462775" y="955100"/>
              <a:ext cx="69575" cy="68325"/>
              <a:chOff x="2595375" y="1962425"/>
              <a:chExt cx="69575" cy="68325"/>
            </a:xfrm>
          </p:grpSpPr>
          <p:sp>
            <p:nvSpPr>
              <p:cNvPr id="833" name="Google Shape;833;p62"/>
              <p:cNvSpPr/>
              <p:nvPr/>
            </p:nvSpPr>
            <p:spPr>
              <a:xfrm>
                <a:off x="2602275" y="1969950"/>
                <a:ext cx="55800" cy="54550"/>
              </a:xfrm>
              <a:custGeom>
                <a:avLst/>
                <a:gdLst/>
                <a:ahLst/>
                <a:cxnLst/>
                <a:rect l="l" t="t" r="r" b="b"/>
                <a:pathLst>
                  <a:path w="2232" h="2182" extrusionOk="0">
                    <a:moveTo>
                      <a:pt x="1028" y="1"/>
                    </a:moveTo>
                    <a:lnTo>
                      <a:pt x="777" y="727"/>
                    </a:lnTo>
                    <a:lnTo>
                      <a:pt x="0" y="928"/>
                    </a:lnTo>
                    <a:lnTo>
                      <a:pt x="627" y="1404"/>
                    </a:lnTo>
                    <a:lnTo>
                      <a:pt x="577" y="2181"/>
                    </a:lnTo>
                    <a:lnTo>
                      <a:pt x="1229" y="1755"/>
                    </a:lnTo>
                    <a:lnTo>
                      <a:pt x="1955" y="2056"/>
                    </a:lnTo>
                    <a:lnTo>
                      <a:pt x="1730" y="1279"/>
                    </a:lnTo>
                    <a:lnTo>
                      <a:pt x="2231" y="677"/>
                    </a:lnTo>
                    <a:lnTo>
                      <a:pt x="1454" y="652"/>
                    </a:lnTo>
                    <a:lnTo>
                      <a:pt x="1028"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34" name="Google Shape;834;p62"/>
              <p:cNvSpPr/>
              <p:nvPr/>
            </p:nvSpPr>
            <p:spPr>
              <a:xfrm>
                <a:off x="2595375" y="1962425"/>
                <a:ext cx="69575" cy="68325"/>
              </a:xfrm>
              <a:custGeom>
                <a:avLst/>
                <a:gdLst/>
                <a:ahLst/>
                <a:cxnLst/>
                <a:rect l="l" t="t" r="r" b="b"/>
                <a:pathLst>
                  <a:path w="2783" h="2733" extrusionOk="0">
                    <a:moveTo>
                      <a:pt x="1354" y="577"/>
                    </a:moveTo>
                    <a:lnTo>
                      <a:pt x="1655" y="1079"/>
                    </a:lnTo>
                    <a:lnTo>
                      <a:pt x="2256" y="1104"/>
                    </a:lnTo>
                    <a:lnTo>
                      <a:pt x="1880" y="1555"/>
                    </a:lnTo>
                    <a:lnTo>
                      <a:pt x="2031" y="2131"/>
                    </a:lnTo>
                    <a:lnTo>
                      <a:pt x="1479" y="1906"/>
                    </a:lnTo>
                    <a:lnTo>
                      <a:pt x="978" y="2256"/>
                    </a:lnTo>
                    <a:lnTo>
                      <a:pt x="1028" y="1655"/>
                    </a:lnTo>
                    <a:lnTo>
                      <a:pt x="552" y="1279"/>
                    </a:lnTo>
                    <a:lnTo>
                      <a:pt x="1129" y="1129"/>
                    </a:lnTo>
                    <a:lnTo>
                      <a:pt x="1354" y="577"/>
                    </a:lnTo>
                    <a:close/>
                    <a:moveTo>
                      <a:pt x="1279" y="1"/>
                    </a:moveTo>
                    <a:lnTo>
                      <a:pt x="953" y="928"/>
                    </a:lnTo>
                    <a:lnTo>
                      <a:pt x="1" y="1154"/>
                    </a:lnTo>
                    <a:lnTo>
                      <a:pt x="778" y="1755"/>
                    </a:lnTo>
                    <a:lnTo>
                      <a:pt x="703" y="2733"/>
                    </a:lnTo>
                    <a:lnTo>
                      <a:pt x="1505" y="2206"/>
                    </a:lnTo>
                    <a:lnTo>
                      <a:pt x="2432" y="2557"/>
                    </a:lnTo>
                    <a:lnTo>
                      <a:pt x="2432" y="2557"/>
                    </a:lnTo>
                    <a:lnTo>
                      <a:pt x="2156" y="1630"/>
                    </a:lnTo>
                    <a:lnTo>
                      <a:pt x="2783" y="878"/>
                    </a:lnTo>
                    <a:lnTo>
                      <a:pt x="1805" y="828"/>
                    </a:lnTo>
                    <a:lnTo>
                      <a:pt x="1279"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grpSp>
        <p:grpSp>
          <p:nvGrpSpPr>
            <p:cNvPr id="835" name="Google Shape;835;p62"/>
            <p:cNvGrpSpPr/>
            <p:nvPr/>
          </p:nvGrpSpPr>
          <p:grpSpPr>
            <a:xfrm>
              <a:off x="8532388" y="1366488"/>
              <a:ext cx="110826" cy="108828"/>
              <a:chOff x="2595375" y="1962425"/>
              <a:chExt cx="69575" cy="68325"/>
            </a:xfrm>
          </p:grpSpPr>
          <p:sp>
            <p:nvSpPr>
              <p:cNvPr id="836" name="Google Shape;836;p62"/>
              <p:cNvSpPr/>
              <p:nvPr/>
            </p:nvSpPr>
            <p:spPr>
              <a:xfrm>
                <a:off x="2602275" y="1969950"/>
                <a:ext cx="55800" cy="54550"/>
              </a:xfrm>
              <a:custGeom>
                <a:avLst/>
                <a:gdLst/>
                <a:ahLst/>
                <a:cxnLst/>
                <a:rect l="l" t="t" r="r" b="b"/>
                <a:pathLst>
                  <a:path w="2232" h="2182" extrusionOk="0">
                    <a:moveTo>
                      <a:pt x="1028" y="1"/>
                    </a:moveTo>
                    <a:lnTo>
                      <a:pt x="777" y="727"/>
                    </a:lnTo>
                    <a:lnTo>
                      <a:pt x="0" y="928"/>
                    </a:lnTo>
                    <a:lnTo>
                      <a:pt x="627" y="1404"/>
                    </a:lnTo>
                    <a:lnTo>
                      <a:pt x="577" y="2181"/>
                    </a:lnTo>
                    <a:lnTo>
                      <a:pt x="1229" y="1755"/>
                    </a:lnTo>
                    <a:lnTo>
                      <a:pt x="1955" y="2056"/>
                    </a:lnTo>
                    <a:lnTo>
                      <a:pt x="1730" y="1279"/>
                    </a:lnTo>
                    <a:lnTo>
                      <a:pt x="2231" y="677"/>
                    </a:lnTo>
                    <a:lnTo>
                      <a:pt x="1454" y="652"/>
                    </a:lnTo>
                    <a:lnTo>
                      <a:pt x="1028"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37" name="Google Shape;837;p62"/>
              <p:cNvSpPr/>
              <p:nvPr/>
            </p:nvSpPr>
            <p:spPr>
              <a:xfrm>
                <a:off x="2595375" y="1962425"/>
                <a:ext cx="69575" cy="68325"/>
              </a:xfrm>
              <a:custGeom>
                <a:avLst/>
                <a:gdLst/>
                <a:ahLst/>
                <a:cxnLst/>
                <a:rect l="l" t="t" r="r" b="b"/>
                <a:pathLst>
                  <a:path w="2783" h="2733" extrusionOk="0">
                    <a:moveTo>
                      <a:pt x="1354" y="577"/>
                    </a:moveTo>
                    <a:lnTo>
                      <a:pt x="1655" y="1079"/>
                    </a:lnTo>
                    <a:lnTo>
                      <a:pt x="2256" y="1104"/>
                    </a:lnTo>
                    <a:lnTo>
                      <a:pt x="1880" y="1555"/>
                    </a:lnTo>
                    <a:lnTo>
                      <a:pt x="2031" y="2131"/>
                    </a:lnTo>
                    <a:lnTo>
                      <a:pt x="1479" y="1906"/>
                    </a:lnTo>
                    <a:lnTo>
                      <a:pt x="978" y="2256"/>
                    </a:lnTo>
                    <a:lnTo>
                      <a:pt x="1028" y="1655"/>
                    </a:lnTo>
                    <a:lnTo>
                      <a:pt x="552" y="1279"/>
                    </a:lnTo>
                    <a:lnTo>
                      <a:pt x="1129" y="1129"/>
                    </a:lnTo>
                    <a:lnTo>
                      <a:pt x="1354" y="577"/>
                    </a:lnTo>
                    <a:close/>
                    <a:moveTo>
                      <a:pt x="1279" y="1"/>
                    </a:moveTo>
                    <a:lnTo>
                      <a:pt x="953" y="928"/>
                    </a:lnTo>
                    <a:lnTo>
                      <a:pt x="1" y="1154"/>
                    </a:lnTo>
                    <a:lnTo>
                      <a:pt x="778" y="1755"/>
                    </a:lnTo>
                    <a:lnTo>
                      <a:pt x="703" y="2733"/>
                    </a:lnTo>
                    <a:lnTo>
                      <a:pt x="1505" y="2206"/>
                    </a:lnTo>
                    <a:lnTo>
                      <a:pt x="2432" y="2557"/>
                    </a:lnTo>
                    <a:lnTo>
                      <a:pt x="2432" y="2557"/>
                    </a:lnTo>
                    <a:lnTo>
                      <a:pt x="2156" y="1630"/>
                    </a:lnTo>
                    <a:lnTo>
                      <a:pt x="2783" y="878"/>
                    </a:lnTo>
                    <a:lnTo>
                      <a:pt x="1805" y="828"/>
                    </a:lnTo>
                    <a:lnTo>
                      <a:pt x="1279"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gr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38"/>
        <p:cNvGrpSpPr/>
        <p:nvPr/>
      </p:nvGrpSpPr>
      <p:grpSpPr>
        <a:xfrm>
          <a:off x="0" y="0"/>
          <a:ext cx="0" cy="0"/>
          <a:chOff x="0" y="0"/>
          <a:chExt cx="0" cy="0"/>
        </a:xfrm>
      </p:grpSpPr>
      <p:sp>
        <p:nvSpPr>
          <p:cNvPr id="839" name="Google Shape;839;p63"/>
          <p:cNvSpPr/>
          <p:nvPr/>
        </p:nvSpPr>
        <p:spPr>
          <a:xfrm>
            <a:off x="6183124" y="-203799"/>
            <a:ext cx="1268709" cy="1012700"/>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40" name="Google Shape;840;p63"/>
          <p:cNvSpPr/>
          <p:nvPr/>
        </p:nvSpPr>
        <p:spPr>
          <a:xfrm>
            <a:off x="3702039" y="4540441"/>
            <a:ext cx="1170794" cy="679970"/>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41" name="Google Shape;841;p63"/>
          <p:cNvSpPr/>
          <p:nvPr/>
        </p:nvSpPr>
        <p:spPr>
          <a:xfrm>
            <a:off x="879863" y="405525"/>
            <a:ext cx="8011800" cy="4332600"/>
          </a:xfrm>
          <a:prstGeom prst="roundRect">
            <a:avLst>
              <a:gd name="adj" fmla="val 4294"/>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42" name="Google Shape;842;p63"/>
          <p:cNvSpPr/>
          <p:nvPr/>
        </p:nvSpPr>
        <p:spPr>
          <a:xfrm>
            <a:off x="252325" y="405525"/>
            <a:ext cx="522600" cy="4332600"/>
          </a:xfrm>
          <a:prstGeom prst="roundRect">
            <a:avLst>
              <a:gd name="adj" fmla="val 28308"/>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43" name="Google Shape;843;p63"/>
          <p:cNvSpPr txBox="1">
            <a:spLocks noGrp="1"/>
          </p:cNvSpPr>
          <p:nvPr>
            <p:ph type="title"/>
          </p:nvPr>
        </p:nvSpPr>
        <p:spPr>
          <a:xfrm>
            <a:off x="1410575" y="540000"/>
            <a:ext cx="6950400" cy="477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844" name="Google Shape;844;p63"/>
          <p:cNvSpPr txBox="1">
            <a:spLocks noGrp="1"/>
          </p:cNvSpPr>
          <p:nvPr>
            <p:ph type="subTitle" idx="1"/>
          </p:nvPr>
        </p:nvSpPr>
        <p:spPr>
          <a:xfrm>
            <a:off x="2036050" y="2602200"/>
            <a:ext cx="2451600" cy="4698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2000"/>
              <a:buFont typeface="Luckiest Guy"/>
              <a:buNone/>
              <a:defRPr sz="2000">
                <a:latin typeface="Luckiest Guy"/>
                <a:ea typeface="Luckiest Guy"/>
                <a:cs typeface="Luckiest Guy"/>
                <a:sym typeface="Luckiest Guy"/>
              </a:defRPr>
            </a:lvl1pPr>
            <a:lvl2pPr lvl="1" algn="ctr">
              <a:lnSpc>
                <a:spcPct val="100000"/>
              </a:lnSpc>
              <a:spcBef>
                <a:spcPts val="0"/>
              </a:spcBef>
              <a:spcAft>
                <a:spcPts val="0"/>
              </a:spcAft>
              <a:buSzPts val="2000"/>
              <a:buFont typeface="Luckiest Guy"/>
              <a:buNone/>
              <a:defRPr sz="2000" b="1">
                <a:latin typeface="Luckiest Guy"/>
                <a:ea typeface="Luckiest Guy"/>
                <a:cs typeface="Luckiest Guy"/>
                <a:sym typeface="Luckiest Guy"/>
              </a:defRPr>
            </a:lvl2pPr>
            <a:lvl3pPr lvl="2" algn="ctr">
              <a:lnSpc>
                <a:spcPct val="100000"/>
              </a:lnSpc>
              <a:spcBef>
                <a:spcPts val="0"/>
              </a:spcBef>
              <a:spcAft>
                <a:spcPts val="0"/>
              </a:spcAft>
              <a:buSzPts val="2000"/>
              <a:buFont typeface="Luckiest Guy"/>
              <a:buNone/>
              <a:defRPr sz="2000" b="1">
                <a:latin typeface="Luckiest Guy"/>
                <a:ea typeface="Luckiest Guy"/>
                <a:cs typeface="Luckiest Guy"/>
                <a:sym typeface="Luckiest Guy"/>
              </a:defRPr>
            </a:lvl3pPr>
            <a:lvl4pPr lvl="3" algn="ctr">
              <a:lnSpc>
                <a:spcPct val="100000"/>
              </a:lnSpc>
              <a:spcBef>
                <a:spcPts val="0"/>
              </a:spcBef>
              <a:spcAft>
                <a:spcPts val="0"/>
              </a:spcAft>
              <a:buSzPts val="2000"/>
              <a:buFont typeface="Luckiest Guy"/>
              <a:buNone/>
              <a:defRPr sz="2000" b="1">
                <a:latin typeface="Luckiest Guy"/>
                <a:ea typeface="Luckiest Guy"/>
                <a:cs typeface="Luckiest Guy"/>
                <a:sym typeface="Luckiest Guy"/>
              </a:defRPr>
            </a:lvl4pPr>
            <a:lvl5pPr lvl="4" algn="ctr">
              <a:lnSpc>
                <a:spcPct val="100000"/>
              </a:lnSpc>
              <a:spcBef>
                <a:spcPts val="0"/>
              </a:spcBef>
              <a:spcAft>
                <a:spcPts val="0"/>
              </a:spcAft>
              <a:buSzPts val="2000"/>
              <a:buFont typeface="Luckiest Guy"/>
              <a:buNone/>
              <a:defRPr sz="2000" b="1">
                <a:latin typeface="Luckiest Guy"/>
                <a:ea typeface="Luckiest Guy"/>
                <a:cs typeface="Luckiest Guy"/>
                <a:sym typeface="Luckiest Guy"/>
              </a:defRPr>
            </a:lvl5pPr>
            <a:lvl6pPr lvl="5" algn="ctr">
              <a:lnSpc>
                <a:spcPct val="100000"/>
              </a:lnSpc>
              <a:spcBef>
                <a:spcPts val="0"/>
              </a:spcBef>
              <a:spcAft>
                <a:spcPts val="0"/>
              </a:spcAft>
              <a:buSzPts val="2000"/>
              <a:buFont typeface="Luckiest Guy"/>
              <a:buNone/>
              <a:defRPr sz="2000" b="1">
                <a:latin typeface="Luckiest Guy"/>
                <a:ea typeface="Luckiest Guy"/>
                <a:cs typeface="Luckiest Guy"/>
                <a:sym typeface="Luckiest Guy"/>
              </a:defRPr>
            </a:lvl6pPr>
            <a:lvl7pPr lvl="6" algn="ctr">
              <a:lnSpc>
                <a:spcPct val="100000"/>
              </a:lnSpc>
              <a:spcBef>
                <a:spcPts val="0"/>
              </a:spcBef>
              <a:spcAft>
                <a:spcPts val="0"/>
              </a:spcAft>
              <a:buSzPts val="2000"/>
              <a:buFont typeface="Luckiest Guy"/>
              <a:buNone/>
              <a:defRPr sz="2000" b="1">
                <a:latin typeface="Luckiest Guy"/>
                <a:ea typeface="Luckiest Guy"/>
                <a:cs typeface="Luckiest Guy"/>
                <a:sym typeface="Luckiest Guy"/>
              </a:defRPr>
            </a:lvl7pPr>
            <a:lvl8pPr lvl="7" algn="ctr">
              <a:lnSpc>
                <a:spcPct val="100000"/>
              </a:lnSpc>
              <a:spcBef>
                <a:spcPts val="0"/>
              </a:spcBef>
              <a:spcAft>
                <a:spcPts val="0"/>
              </a:spcAft>
              <a:buSzPts val="2000"/>
              <a:buFont typeface="Luckiest Guy"/>
              <a:buNone/>
              <a:defRPr sz="2000" b="1">
                <a:latin typeface="Luckiest Guy"/>
                <a:ea typeface="Luckiest Guy"/>
                <a:cs typeface="Luckiest Guy"/>
                <a:sym typeface="Luckiest Guy"/>
              </a:defRPr>
            </a:lvl8pPr>
            <a:lvl9pPr lvl="8" algn="ctr">
              <a:lnSpc>
                <a:spcPct val="100000"/>
              </a:lnSpc>
              <a:spcBef>
                <a:spcPts val="0"/>
              </a:spcBef>
              <a:spcAft>
                <a:spcPts val="0"/>
              </a:spcAft>
              <a:buSzPts val="2000"/>
              <a:buFont typeface="Luckiest Guy"/>
              <a:buNone/>
              <a:defRPr sz="2000" b="1">
                <a:latin typeface="Luckiest Guy"/>
                <a:ea typeface="Luckiest Guy"/>
                <a:cs typeface="Luckiest Guy"/>
                <a:sym typeface="Luckiest Guy"/>
              </a:defRPr>
            </a:lvl9pPr>
          </a:lstStyle>
          <a:p>
            <a:endParaRPr/>
          </a:p>
        </p:txBody>
      </p:sp>
      <p:sp>
        <p:nvSpPr>
          <p:cNvPr id="845" name="Google Shape;845;p63"/>
          <p:cNvSpPr txBox="1">
            <a:spLocks noGrp="1"/>
          </p:cNvSpPr>
          <p:nvPr>
            <p:ph type="subTitle" idx="2"/>
          </p:nvPr>
        </p:nvSpPr>
        <p:spPr>
          <a:xfrm>
            <a:off x="2036062" y="3072000"/>
            <a:ext cx="2451600" cy="8295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846" name="Google Shape;846;p63"/>
          <p:cNvSpPr txBox="1">
            <a:spLocks noGrp="1"/>
          </p:cNvSpPr>
          <p:nvPr>
            <p:ph type="subTitle" idx="3"/>
          </p:nvPr>
        </p:nvSpPr>
        <p:spPr>
          <a:xfrm>
            <a:off x="5283725" y="2602200"/>
            <a:ext cx="2451600" cy="4698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2000"/>
              <a:buFont typeface="Luckiest Guy"/>
              <a:buNone/>
              <a:defRPr sz="2000">
                <a:latin typeface="Luckiest Guy"/>
                <a:ea typeface="Luckiest Guy"/>
                <a:cs typeface="Luckiest Guy"/>
                <a:sym typeface="Luckiest Guy"/>
              </a:defRPr>
            </a:lvl1pPr>
            <a:lvl2pPr lvl="1" algn="ctr">
              <a:lnSpc>
                <a:spcPct val="100000"/>
              </a:lnSpc>
              <a:spcBef>
                <a:spcPts val="0"/>
              </a:spcBef>
              <a:spcAft>
                <a:spcPts val="0"/>
              </a:spcAft>
              <a:buSzPts val="2000"/>
              <a:buFont typeface="Luckiest Guy"/>
              <a:buNone/>
              <a:defRPr sz="2000" b="1">
                <a:latin typeface="Luckiest Guy"/>
                <a:ea typeface="Luckiest Guy"/>
                <a:cs typeface="Luckiest Guy"/>
                <a:sym typeface="Luckiest Guy"/>
              </a:defRPr>
            </a:lvl2pPr>
            <a:lvl3pPr lvl="2" algn="ctr">
              <a:lnSpc>
                <a:spcPct val="100000"/>
              </a:lnSpc>
              <a:spcBef>
                <a:spcPts val="0"/>
              </a:spcBef>
              <a:spcAft>
                <a:spcPts val="0"/>
              </a:spcAft>
              <a:buSzPts val="2000"/>
              <a:buFont typeface="Luckiest Guy"/>
              <a:buNone/>
              <a:defRPr sz="2000" b="1">
                <a:latin typeface="Luckiest Guy"/>
                <a:ea typeface="Luckiest Guy"/>
                <a:cs typeface="Luckiest Guy"/>
                <a:sym typeface="Luckiest Guy"/>
              </a:defRPr>
            </a:lvl3pPr>
            <a:lvl4pPr lvl="3" algn="ctr">
              <a:lnSpc>
                <a:spcPct val="100000"/>
              </a:lnSpc>
              <a:spcBef>
                <a:spcPts val="0"/>
              </a:spcBef>
              <a:spcAft>
                <a:spcPts val="0"/>
              </a:spcAft>
              <a:buSzPts val="2000"/>
              <a:buFont typeface="Luckiest Guy"/>
              <a:buNone/>
              <a:defRPr sz="2000" b="1">
                <a:latin typeface="Luckiest Guy"/>
                <a:ea typeface="Luckiest Guy"/>
                <a:cs typeface="Luckiest Guy"/>
                <a:sym typeface="Luckiest Guy"/>
              </a:defRPr>
            </a:lvl4pPr>
            <a:lvl5pPr lvl="4" algn="ctr">
              <a:lnSpc>
                <a:spcPct val="100000"/>
              </a:lnSpc>
              <a:spcBef>
                <a:spcPts val="0"/>
              </a:spcBef>
              <a:spcAft>
                <a:spcPts val="0"/>
              </a:spcAft>
              <a:buSzPts val="2000"/>
              <a:buFont typeface="Luckiest Guy"/>
              <a:buNone/>
              <a:defRPr sz="2000" b="1">
                <a:latin typeface="Luckiest Guy"/>
                <a:ea typeface="Luckiest Guy"/>
                <a:cs typeface="Luckiest Guy"/>
                <a:sym typeface="Luckiest Guy"/>
              </a:defRPr>
            </a:lvl5pPr>
            <a:lvl6pPr lvl="5" algn="ctr">
              <a:lnSpc>
                <a:spcPct val="100000"/>
              </a:lnSpc>
              <a:spcBef>
                <a:spcPts val="0"/>
              </a:spcBef>
              <a:spcAft>
                <a:spcPts val="0"/>
              </a:spcAft>
              <a:buSzPts val="2000"/>
              <a:buFont typeface="Luckiest Guy"/>
              <a:buNone/>
              <a:defRPr sz="2000" b="1">
                <a:latin typeface="Luckiest Guy"/>
                <a:ea typeface="Luckiest Guy"/>
                <a:cs typeface="Luckiest Guy"/>
                <a:sym typeface="Luckiest Guy"/>
              </a:defRPr>
            </a:lvl6pPr>
            <a:lvl7pPr lvl="6" algn="ctr">
              <a:lnSpc>
                <a:spcPct val="100000"/>
              </a:lnSpc>
              <a:spcBef>
                <a:spcPts val="0"/>
              </a:spcBef>
              <a:spcAft>
                <a:spcPts val="0"/>
              </a:spcAft>
              <a:buSzPts val="2000"/>
              <a:buFont typeface="Luckiest Guy"/>
              <a:buNone/>
              <a:defRPr sz="2000" b="1">
                <a:latin typeface="Luckiest Guy"/>
                <a:ea typeface="Luckiest Guy"/>
                <a:cs typeface="Luckiest Guy"/>
                <a:sym typeface="Luckiest Guy"/>
              </a:defRPr>
            </a:lvl7pPr>
            <a:lvl8pPr lvl="7" algn="ctr">
              <a:lnSpc>
                <a:spcPct val="100000"/>
              </a:lnSpc>
              <a:spcBef>
                <a:spcPts val="0"/>
              </a:spcBef>
              <a:spcAft>
                <a:spcPts val="0"/>
              </a:spcAft>
              <a:buSzPts val="2000"/>
              <a:buFont typeface="Luckiest Guy"/>
              <a:buNone/>
              <a:defRPr sz="2000" b="1">
                <a:latin typeface="Luckiest Guy"/>
                <a:ea typeface="Luckiest Guy"/>
                <a:cs typeface="Luckiest Guy"/>
                <a:sym typeface="Luckiest Guy"/>
              </a:defRPr>
            </a:lvl8pPr>
            <a:lvl9pPr lvl="8" algn="ctr">
              <a:lnSpc>
                <a:spcPct val="100000"/>
              </a:lnSpc>
              <a:spcBef>
                <a:spcPts val="0"/>
              </a:spcBef>
              <a:spcAft>
                <a:spcPts val="0"/>
              </a:spcAft>
              <a:buSzPts val="2000"/>
              <a:buFont typeface="Luckiest Guy"/>
              <a:buNone/>
              <a:defRPr sz="2000" b="1">
                <a:latin typeface="Luckiest Guy"/>
                <a:ea typeface="Luckiest Guy"/>
                <a:cs typeface="Luckiest Guy"/>
                <a:sym typeface="Luckiest Guy"/>
              </a:defRPr>
            </a:lvl9pPr>
          </a:lstStyle>
          <a:p>
            <a:endParaRPr/>
          </a:p>
        </p:txBody>
      </p:sp>
      <p:sp>
        <p:nvSpPr>
          <p:cNvPr id="847" name="Google Shape;847;p63"/>
          <p:cNvSpPr txBox="1">
            <a:spLocks noGrp="1"/>
          </p:cNvSpPr>
          <p:nvPr>
            <p:ph type="subTitle" idx="4"/>
          </p:nvPr>
        </p:nvSpPr>
        <p:spPr>
          <a:xfrm>
            <a:off x="5283737" y="3072000"/>
            <a:ext cx="2451600" cy="8295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grpSp>
        <p:nvGrpSpPr>
          <p:cNvPr id="848" name="Google Shape;848;p63"/>
          <p:cNvGrpSpPr/>
          <p:nvPr/>
        </p:nvGrpSpPr>
        <p:grpSpPr>
          <a:xfrm>
            <a:off x="823860" y="2375313"/>
            <a:ext cx="424254" cy="950588"/>
            <a:chOff x="858600" y="3157225"/>
            <a:chExt cx="332175" cy="744275"/>
          </a:xfrm>
        </p:grpSpPr>
        <p:sp>
          <p:nvSpPr>
            <p:cNvPr id="849" name="Google Shape;849;p63"/>
            <p:cNvSpPr/>
            <p:nvPr/>
          </p:nvSpPr>
          <p:spPr>
            <a:xfrm>
              <a:off x="956350" y="3594725"/>
              <a:ext cx="177550" cy="273625"/>
            </a:xfrm>
            <a:custGeom>
              <a:avLst/>
              <a:gdLst/>
              <a:ahLst/>
              <a:cxnLst/>
              <a:rect l="l" t="t" r="r" b="b"/>
              <a:pathLst>
                <a:path w="7102" h="10945" extrusionOk="0">
                  <a:moveTo>
                    <a:pt x="6481" y="1"/>
                  </a:moveTo>
                  <a:cubicBezTo>
                    <a:pt x="6241" y="1"/>
                    <a:pt x="6021" y="160"/>
                    <a:pt x="5946" y="403"/>
                  </a:cubicBezTo>
                  <a:cubicBezTo>
                    <a:pt x="4975" y="3570"/>
                    <a:pt x="3111" y="8852"/>
                    <a:pt x="2230" y="9550"/>
                  </a:cubicBezTo>
                  <a:cubicBezTo>
                    <a:pt x="2072" y="9678"/>
                    <a:pt x="1846" y="9824"/>
                    <a:pt x="1647" y="9824"/>
                  </a:cubicBezTo>
                  <a:cubicBezTo>
                    <a:pt x="1616" y="9824"/>
                    <a:pt x="1585" y="9820"/>
                    <a:pt x="1556" y="9813"/>
                  </a:cubicBezTo>
                  <a:cubicBezTo>
                    <a:pt x="1350" y="9755"/>
                    <a:pt x="1179" y="9492"/>
                    <a:pt x="1144" y="9401"/>
                  </a:cubicBezTo>
                  <a:cubicBezTo>
                    <a:pt x="1050" y="9187"/>
                    <a:pt x="848" y="9057"/>
                    <a:pt x="632" y="9057"/>
                  </a:cubicBezTo>
                  <a:cubicBezTo>
                    <a:pt x="559" y="9057"/>
                    <a:pt x="485" y="9072"/>
                    <a:pt x="413" y="9104"/>
                  </a:cubicBezTo>
                  <a:cubicBezTo>
                    <a:pt x="127" y="9218"/>
                    <a:pt x="1" y="9550"/>
                    <a:pt x="115" y="9835"/>
                  </a:cubicBezTo>
                  <a:cubicBezTo>
                    <a:pt x="150" y="9915"/>
                    <a:pt x="493" y="10693"/>
                    <a:pt x="1281" y="10887"/>
                  </a:cubicBezTo>
                  <a:cubicBezTo>
                    <a:pt x="1407" y="10922"/>
                    <a:pt x="1522" y="10944"/>
                    <a:pt x="1647" y="10944"/>
                  </a:cubicBezTo>
                  <a:cubicBezTo>
                    <a:pt x="2070" y="10944"/>
                    <a:pt x="2493" y="10762"/>
                    <a:pt x="2928" y="10419"/>
                  </a:cubicBezTo>
                  <a:cubicBezTo>
                    <a:pt x="4334" y="9309"/>
                    <a:pt x="6575" y="2152"/>
                    <a:pt x="7010" y="723"/>
                  </a:cubicBezTo>
                  <a:cubicBezTo>
                    <a:pt x="7101" y="426"/>
                    <a:pt x="6941" y="117"/>
                    <a:pt x="6644" y="25"/>
                  </a:cubicBezTo>
                  <a:cubicBezTo>
                    <a:pt x="6590" y="9"/>
                    <a:pt x="6535" y="1"/>
                    <a:pt x="64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50" name="Google Shape;850;p63"/>
            <p:cNvSpPr/>
            <p:nvPr/>
          </p:nvSpPr>
          <p:spPr>
            <a:xfrm>
              <a:off x="866325" y="3284925"/>
              <a:ext cx="293875" cy="607425"/>
            </a:xfrm>
            <a:custGeom>
              <a:avLst/>
              <a:gdLst/>
              <a:ahLst/>
              <a:cxnLst/>
              <a:rect l="l" t="t" r="r" b="b"/>
              <a:pathLst>
                <a:path w="11755" h="24297" extrusionOk="0">
                  <a:moveTo>
                    <a:pt x="9662" y="0"/>
                  </a:moveTo>
                  <a:cubicBezTo>
                    <a:pt x="9662" y="0"/>
                    <a:pt x="4322" y="9753"/>
                    <a:pt x="2836" y="14258"/>
                  </a:cubicBezTo>
                  <a:cubicBezTo>
                    <a:pt x="1727" y="17620"/>
                    <a:pt x="0" y="23073"/>
                    <a:pt x="1212" y="24194"/>
                  </a:cubicBezTo>
                  <a:lnTo>
                    <a:pt x="1635" y="24297"/>
                  </a:lnTo>
                  <a:cubicBezTo>
                    <a:pt x="3282" y="24285"/>
                    <a:pt x="5683" y="19095"/>
                    <a:pt x="7123" y="15847"/>
                  </a:cubicBezTo>
                  <a:cubicBezTo>
                    <a:pt x="9056" y="11525"/>
                    <a:pt x="11754" y="744"/>
                    <a:pt x="11754" y="744"/>
                  </a:cubicBezTo>
                  <a:lnTo>
                    <a:pt x="966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51" name="Google Shape;851;p63"/>
            <p:cNvSpPr/>
            <p:nvPr/>
          </p:nvSpPr>
          <p:spPr>
            <a:xfrm>
              <a:off x="858600" y="3275575"/>
              <a:ext cx="311875" cy="625925"/>
            </a:xfrm>
            <a:custGeom>
              <a:avLst/>
              <a:gdLst/>
              <a:ahLst/>
              <a:cxnLst/>
              <a:rect l="l" t="t" r="r" b="b"/>
              <a:pathLst>
                <a:path w="12475" h="25037" extrusionOk="0">
                  <a:moveTo>
                    <a:pt x="10142" y="832"/>
                  </a:moveTo>
                  <a:lnTo>
                    <a:pt x="11617" y="1358"/>
                  </a:lnTo>
                  <a:cubicBezTo>
                    <a:pt x="11148" y="3187"/>
                    <a:pt x="8805" y="12243"/>
                    <a:pt x="7089" y="16073"/>
                  </a:cubicBezTo>
                  <a:cubicBezTo>
                    <a:pt x="6186" y="18108"/>
                    <a:pt x="3431" y="24282"/>
                    <a:pt x="1944" y="24294"/>
                  </a:cubicBezTo>
                  <a:cubicBezTo>
                    <a:pt x="1899" y="24294"/>
                    <a:pt x="1853" y="24305"/>
                    <a:pt x="1807" y="24328"/>
                  </a:cubicBezTo>
                  <a:cubicBezTo>
                    <a:pt x="1796" y="24316"/>
                    <a:pt x="1784" y="24305"/>
                    <a:pt x="1773" y="24294"/>
                  </a:cubicBezTo>
                  <a:cubicBezTo>
                    <a:pt x="687" y="23287"/>
                    <a:pt x="2802" y="16862"/>
                    <a:pt x="3499" y="14746"/>
                  </a:cubicBezTo>
                  <a:cubicBezTo>
                    <a:pt x="4814" y="10745"/>
                    <a:pt x="9262" y="2455"/>
                    <a:pt x="10142" y="832"/>
                  </a:cubicBezTo>
                  <a:close/>
                  <a:moveTo>
                    <a:pt x="9974" y="0"/>
                  </a:moveTo>
                  <a:cubicBezTo>
                    <a:pt x="9840" y="0"/>
                    <a:pt x="9712" y="69"/>
                    <a:pt x="9651" y="191"/>
                  </a:cubicBezTo>
                  <a:cubicBezTo>
                    <a:pt x="9422" y="592"/>
                    <a:pt x="4277" y="10024"/>
                    <a:pt x="2790" y="14506"/>
                  </a:cubicBezTo>
                  <a:cubicBezTo>
                    <a:pt x="1247" y="19183"/>
                    <a:pt x="1" y="23665"/>
                    <a:pt x="1270" y="24831"/>
                  </a:cubicBezTo>
                  <a:cubicBezTo>
                    <a:pt x="1347" y="24900"/>
                    <a:pt x="1440" y="24933"/>
                    <a:pt x="1531" y="24933"/>
                  </a:cubicBezTo>
                  <a:cubicBezTo>
                    <a:pt x="1574" y="24933"/>
                    <a:pt x="1618" y="24926"/>
                    <a:pt x="1658" y="24911"/>
                  </a:cubicBezTo>
                  <a:cubicBezTo>
                    <a:pt x="1727" y="24991"/>
                    <a:pt x="1830" y="25037"/>
                    <a:pt x="1944" y="25037"/>
                  </a:cubicBezTo>
                  <a:lnTo>
                    <a:pt x="1956" y="25037"/>
                  </a:lnTo>
                  <a:cubicBezTo>
                    <a:pt x="3682" y="25025"/>
                    <a:pt x="5763" y="20863"/>
                    <a:pt x="7776" y="16381"/>
                  </a:cubicBezTo>
                  <a:cubicBezTo>
                    <a:pt x="9696" y="12060"/>
                    <a:pt x="12315" y="1655"/>
                    <a:pt x="12418" y="1209"/>
                  </a:cubicBezTo>
                  <a:cubicBezTo>
                    <a:pt x="12475" y="1026"/>
                    <a:pt x="12372" y="832"/>
                    <a:pt x="12189" y="763"/>
                  </a:cubicBezTo>
                  <a:lnTo>
                    <a:pt x="10097" y="20"/>
                  </a:lnTo>
                  <a:cubicBezTo>
                    <a:pt x="10056" y="7"/>
                    <a:pt x="10015" y="0"/>
                    <a:pt x="997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52" name="Google Shape;852;p63"/>
            <p:cNvSpPr/>
            <p:nvPr/>
          </p:nvSpPr>
          <p:spPr>
            <a:xfrm>
              <a:off x="968375" y="3522925"/>
              <a:ext cx="123225" cy="57875"/>
            </a:xfrm>
            <a:custGeom>
              <a:avLst/>
              <a:gdLst/>
              <a:ahLst/>
              <a:cxnLst/>
              <a:rect l="l" t="t" r="r" b="b"/>
              <a:pathLst>
                <a:path w="4929" h="2315" extrusionOk="0">
                  <a:moveTo>
                    <a:pt x="422" y="0"/>
                  </a:moveTo>
                  <a:cubicBezTo>
                    <a:pt x="272" y="0"/>
                    <a:pt x="133" y="93"/>
                    <a:pt x="80" y="233"/>
                  </a:cubicBezTo>
                  <a:cubicBezTo>
                    <a:pt x="0" y="428"/>
                    <a:pt x="103" y="645"/>
                    <a:pt x="297" y="713"/>
                  </a:cubicBezTo>
                  <a:lnTo>
                    <a:pt x="4379" y="2291"/>
                  </a:lnTo>
                  <a:cubicBezTo>
                    <a:pt x="4425" y="2314"/>
                    <a:pt x="4471" y="2314"/>
                    <a:pt x="4516" y="2314"/>
                  </a:cubicBezTo>
                  <a:cubicBezTo>
                    <a:pt x="4665" y="2314"/>
                    <a:pt x="4802" y="2234"/>
                    <a:pt x="4859" y="2086"/>
                  </a:cubicBezTo>
                  <a:cubicBezTo>
                    <a:pt x="4928" y="1891"/>
                    <a:pt x="4837" y="1674"/>
                    <a:pt x="4642" y="1605"/>
                  </a:cubicBezTo>
                  <a:lnTo>
                    <a:pt x="560" y="27"/>
                  </a:lnTo>
                  <a:cubicBezTo>
                    <a:pt x="515" y="9"/>
                    <a:pt x="468" y="0"/>
                    <a:pt x="42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53" name="Google Shape;853;p63"/>
            <p:cNvSpPr/>
            <p:nvPr/>
          </p:nvSpPr>
          <p:spPr>
            <a:xfrm>
              <a:off x="1107850" y="3166575"/>
              <a:ext cx="73200" cy="135800"/>
            </a:xfrm>
            <a:custGeom>
              <a:avLst/>
              <a:gdLst/>
              <a:ahLst/>
              <a:cxnLst/>
              <a:rect l="l" t="t" r="r" b="b"/>
              <a:pathLst>
                <a:path w="2928" h="5432" extrusionOk="0">
                  <a:moveTo>
                    <a:pt x="2928" y="1"/>
                  </a:moveTo>
                  <a:lnTo>
                    <a:pt x="1" y="4734"/>
                  </a:lnTo>
                  <a:lnTo>
                    <a:pt x="2139" y="5432"/>
                  </a:lnTo>
                  <a:lnTo>
                    <a:pt x="2928"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54" name="Google Shape;854;p63"/>
            <p:cNvSpPr/>
            <p:nvPr/>
          </p:nvSpPr>
          <p:spPr>
            <a:xfrm>
              <a:off x="1098150" y="3157225"/>
              <a:ext cx="92625" cy="154300"/>
            </a:xfrm>
            <a:custGeom>
              <a:avLst/>
              <a:gdLst/>
              <a:ahLst/>
              <a:cxnLst/>
              <a:rect l="l" t="t" r="r" b="b"/>
              <a:pathLst>
                <a:path w="3705" h="6172" extrusionOk="0">
                  <a:moveTo>
                    <a:pt x="2687" y="2090"/>
                  </a:moveTo>
                  <a:lnTo>
                    <a:pt x="2218" y="5314"/>
                  </a:lnTo>
                  <a:lnTo>
                    <a:pt x="949" y="4903"/>
                  </a:lnTo>
                  <a:lnTo>
                    <a:pt x="2687" y="2090"/>
                  </a:lnTo>
                  <a:close/>
                  <a:moveTo>
                    <a:pt x="3319" y="0"/>
                  </a:moveTo>
                  <a:cubicBezTo>
                    <a:pt x="3188" y="0"/>
                    <a:pt x="3065" y="67"/>
                    <a:pt x="2996" y="180"/>
                  </a:cubicBezTo>
                  <a:lnTo>
                    <a:pt x="69" y="4914"/>
                  </a:lnTo>
                  <a:cubicBezTo>
                    <a:pt x="11" y="5005"/>
                    <a:pt x="0" y="5131"/>
                    <a:pt x="34" y="5234"/>
                  </a:cubicBezTo>
                  <a:cubicBezTo>
                    <a:pt x="80" y="5348"/>
                    <a:pt x="160" y="5429"/>
                    <a:pt x="274" y="5463"/>
                  </a:cubicBezTo>
                  <a:lnTo>
                    <a:pt x="2413" y="6160"/>
                  </a:lnTo>
                  <a:cubicBezTo>
                    <a:pt x="2447" y="6172"/>
                    <a:pt x="2481" y="6172"/>
                    <a:pt x="2527" y="6172"/>
                  </a:cubicBezTo>
                  <a:cubicBezTo>
                    <a:pt x="2595" y="6172"/>
                    <a:pt x="2664" y="6160"/>
                    <a:pt x="2721" y="6126"/>
                  </a:cubicBezTo>
                  <a:cubicBezTo>
                    <a:pt x="2813" y="6069"/>
                    <a:pt x="2881" y="5966"/>
                    <a:pt x="2893" y="5863"/>
                  </a:cubicBezTo>
                  <a:lnTo>
                    <a:pt x="3682" y="432"/>
                  </a:lnTo>
                  <a:cubicBezTo>
                    <a:pt x="3705" y="249"/>
                    <a:pt x="3602" y="89"/>
                    <a:pt x="3442" y="20"/>
                  </a:cubicBezTo>
                  <a:cubicBezTo>
                    <a:pt x="3401" y="7"/>
                    <a:pt x="3359" y="0"/>
                    <a:pt x="331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55" name="Google Shape;855;p63"/>
            <p:cNvSpPr/>
            <p:nvPr/>
          </p:nvSpPr>
          <p:spPr>
            <a:xfrm>
              <a:off x="890900" y="3763175"/>
              <a:ext cx="98650" cy="46300"/>
            </a:xfrm>
            <a:custGeom>
              <a:avLst/>
              <a:gdLst/>
              <a:ahLst/>
              <a:cxnLst/>
              <a:rect l="l" t="t" r="r" b="b"/>
              <a:pathLst>
                <a:path w="3946" h="1852" extrusionOk="0">
                  <a:moveTo>
                    <a:pt x="415" y="0"/>
                  </a:moveTo>
                  <a:cubicBezTo>
                    <a:pt x="263" y="0"/>
                    <a:pt x="123" y="97"/>
                    <a:pt x="69" y="250"/>
                  </a:cubicBezTo>
                  <a:cubicBezTo>
                    <a:pt x="1" y="433"/>
                    <a:pt x="92" y="651"/>
                    <a:pt x="286" y="719"/>
                  </a:cubicBezTo>
                  <a:lnTo>
                    <a:pt x="3396" y="1840"/>
                  </a:lnTo>
                  <a:cubicBezTo>
                    <a:pt x="3442" y="1851"/>
                    <a:pt x="3488" y="1851"/>
                    <a:pt x="3522" y="1851"/>
                  </a:cubicBezTo>
                  <a:cubicBezTo>
                    <a:pt x="3682" y="1851"/>
                    <a:pt x="3819" y="1760"/>
                    <a:pt x="3877" y="1611"/>
                  </a:cubicBezTo>
                  <a:cubicBezTo>
                    <a:pt x="3945" y="1417"/>
                    <a:pt x="3842" y="1199"/>
                    <a:pt x="3648" y="1131"/>
                  </a:cubicBezTo>
                  <a:lnTo>
                    <a:pt x="538" y="22"/>
                  </a:lnTo>
                  <a:cubicBezTo>
                    <a:pt x="497" y="7"/>
                    <a:pt x="456" y="0"/>
                    <a:pt x="41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56" name="Google Shape;856;p63"/>
            <p:cNvSpPr/>
            <p:nvPr/>
          </p:nvSpPr>
          <p:spPr>
            <a:xfrm>
              <a:off x="1138150" y="3157225"/>
              <a:ext cx="52625" cy="81700"/>
            </a:xfrm>
            <a:custGeom>
              <a:avLst/>
              <a:gdLst/>
              <a:ahLst/>
              <a:cxnLst/>
              <a:rect l="l" t="t" r="r" b="b"/>
              <a:pathLst>
                <a:path w="2105" h="3268" extrusionOk="0">
                  <a:moveTo>
                    <a:pt x="1087" y="2090"/>
                  </a:moveTo>
                  <a:lnTo>
                    <a:pt x="1053" y="2376"/>
                  </a:lnTo>
                  <a:lnTo>
                    <a:pt x="938" y="2330"/>
                  </a:lnTo>
                  <a:lnTo>
                    <a:pt x="1087" y="2090"/>
                  </a:lnTo>
                  <a:close/>
                  <a:moveTo>
                    <a:pt x="1719" y="0"/>
                  </a:moveTo>
                  <a:cubicBezTo>
                    <a:pt x="1588" y="0"/>
                    <a:pt x="1465" y="67"/>
                    <a:pt x="1396" y="180"/>
                  </a:cubicBezTo>
                  <a:lnTo>
                    <a:pt x="69" y="2319"/>
                  </a:lnTo>
                  <a:cubicBezTo>
                    <a:pt x="12" y="2421"/>
                    <a:pt x="1" y="2536"/>
                    <a:pt x="35" y="2650"/>
                  </a:cubicBezTo>
                  <a:cubicBezTo>
                    <a:pt x="81" y="2753"/>
                    <a:pt x="172" y="2833"/>
                    <a:pt x="275" y="2867"/>
                  </a:cubicBezTo>
                  <a:lnTo>
                    <a:pt x="1156" y="3222"/>
                  </a:lnTo>
                  <a:cubicBezTo>
                    <a:pt x="1178" y="3233"/>
                    <a:pt x="1201" y="3245"/>
                    <a:pt x="1224" y="3245"/>
                  </a:cubicBezTo>
                  <a:lnTo>
                    <a:pt x="1281" y="3256"/>
                  </a:lnTo>
                  <a:cubicBezTo>
                    <a:pt x="1304" y="3256"/>
                    <a:pt x="1327" y="3268"/>
                    <a:pt x="1350" y="3268"/>
                  </a:cubicBezTo>
                  <a:cubicBezTo>
                    <a:pt x="1419" y="3268"/>
                    <a:pt x="1499" y="3233"/>
                    <a:pt x="1567" y="3199"/>
                  </a:cubicBezTo>
                  <a:cubicBezTo>
                    <a:pt x="1647" y="3130"/>
                    <a:pt x="1704" y="3050"/>
                    <a:pt x="1716" y="2947"/>
                  </a:cubicBezTo>
                  <a:lnTo>
                    <a:pt x="2082" y="432"/>
                  </a:lnTo>
                  <a:cubicBezTo>
                    <a:pt x="2105" y="249"/>
                    <a:pt x="2002" y="89"/>
                    <a:pt x="1842" y="20"/>
                  </a:cubicBezTo>
                  <a:cubicBezTo>
                    <a:pt x="1801" y="7"/>
                    <a:pt x="1759" y="0"/>
                    <a:pt x="17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57" name="Google Shape;857;p63"/>
            <p:cNvSpPr/>
            <p:nvPr/>
          </p:nvSpPr>
          <p:spPr>
            <a:xfrm>
              <a:off x="1152575" y="3193125"/>
              <a:ext cx="21225" cy="31225"/>
            </a:xfrm>
            <a:custGeom>
              <a:avLst/>
              <a:gdLst/>
              <a:ahLst/>
              <a:cxnLst/>
              <a:rect l="l" t="t" r="r" b="b"/>
              <a:pathLst>
                <a:path w="849" h="1249" extrusionOk="0">
                  <a:moveTo>
                    <a:pt x="0" y="975"/>
                  </a:moveTo>
                  <a:lnTo>
                    <a:pt x="799" y="1249"/>
                  </a:lnTo>
                  <a:lnTo>
                    <a:pt x="849" y="0"/>
                  </a:lnTo>
                  <a:close/>
                </a:path>
              </a:pathLst>
            </a:custGeom>
            <a:solidFill>
              <a:schemeClr val="accent3"/>
            </a:solidFill>
            <a:ln>
              <a:noFill/>
            </a:ln>
          </p:spPr>
        </p:sp>
      </p:grpSp>
      <p:grpSp>
        <p:nvGrpSpPr>
          <p:cNvPr id="858" name="Google Shape;858;p63"/>
          <p:cNvGrpSpPr/>
          <p:nvPr/>
        </p:nvGrpSpPr>
        <p:grpSpPr>
          <a:xfrm>
            <a:off x="8189290" y="3675064"/>
            <a:ext cx="802390" cy="803203"/>
            <a:chOff x="8189289" y="3831464"/>
            <a:chExt cx="802390" cy="803203"/>
          </a:xfrm>
        </p:grpSpPr>
        <p:grpSp>
          <p:nvGrpSpPr>
            <p:cNvPr id="859" name="Google Shape;859;p63"/>
            <p:cNvGrpSpPr/>
            <p:nvPr/>
          </p:nvGrpSpPr>
          <p:grpSpPr>
            <a:xfrm>
              <a:off x="8300174" y="3831464"/>
              <a:ext cx="691505" cy="772048"/>
              <a:chOff x="2450250" y="2151400"/>
              <a:chExt cx="481650" cy="537750"/>
            </a:xfrm>
          </p:grpSpPr>
          <p:sp>
            <p:nvSpPr>
              <p:cNvPr id="860" name="Google Shape;860;p63"/>
              <p:cNvSpPr/>
              <p:nvPr/>
            </p:nvSpPr>
            <p:spPr>
              <a:xfrm>
                <a:off x="2450250" y="2212050"/>
                <a:ext cx="481650" cy="467650"/>
              </a:xfrm>
              <a:custGeom>
                <a:avLst/>
                <a:gdLst/>
                <a:ahLst/>
                <a:cxnLst/>
                <a:rect l="l" t="t" r="r" b="b"/>
                <a:pathLst>
                  <a:path w="19266" h="18706" extrusionOk="0">
                    <a:moveTo>
                      <a:pt x="11971" y="0"/>
                    </a:moveTo>
                    <a:lnTo>
                      <a:pt x="10485" y="4357"/>
                    </a:lnTo>
                    <a:cubicBezTo>
                      <a:pt x="10485" y="4357"/>
                      <a:pt x="2687" y="10348"/>
                      <a:pt x="1155" y="11834"/>
                    </a:cubicBezTo>
                    <a:cubicBezTo>
                      <a:pt x="457" y="12509"/>
                      <a:pt x="0" y="14532"/>
                      <a:pt x="2458" y="15321"/>
                    </a:cubicBezTo>
                    <a:cubicBezTo>
                      <a:pt x="4917" y="16110"/>
                      <a:pt x="16064" y="18706"/>
                      <a:pt x="16064" y="18706"/>
                    </a:cubicBezTo>
                    <a:cubicBezTo>
                      <a:pt x="16064" y="18706"/>
                      <a:pt x="19266" y="18431"/>
                      <a:pt x="18751" y="15824"/>
                    </a:cubicBezTo>
                    <a:cubicBezTo>
                      <a:pt x="18237" y="13229"/>
                      <a:pt x="15596" y="5431"/>
                      <a:pt x="15596" y="5431"/>
                    </a:cubicBezTo>
                    <a:lnTo>
                      <a:pt x="16613" y="881"/>
                    </a:lnTo>
                    <a:lnTo>
                      <a:pt x="1197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61" name="Google Shape;861;p63"/>
              <p:cNvSpPr/>
              <p:nvPr/>
            </p:nvSpPr>
            <p:spPr>
              <a:xfrm>
                <a:off x="2452250" y="2208900"/>
                <a:ext cx="479650" cy="480250"/>
              </a:xfrm>
              <a:custGeom>
                <a:avLst/>
                <a:gdLst/>
                <a:ahLst/>
                <a:cxnLst/>
                <a:rect l="l" t="t" r="r" b="b"/>
                <a:pathLst>
                  <a:path w="19186" h="19210" extrusionOk="0">
                    <a:moveTo>
                      <a:pt x="11537" y="1"/>
                    </a:moveTo>
                    <a:lnTo>
                      <a:pt x="10096" y="4265"/>
                    </a:lnTo>
                    <a:cubicBezTo>
                      <a:pt x="9181" y="4963"/>
                      <a:pt x="2275" y="10279"/>
                      <a:pt x="812" y="11697"/>
                    </a:cubicBezTo>
                    <a:cubicBezTo>
                      <a:pt x="377" y="12120"/>
                      <a:pt x="0" y="12989"/>
                      <a:pt x="206" y="13892"/>
                    </a:cubicBezTo>
                    <a:cubicBezTo>
                      <a:pt x="355" y="14498"/>
                      <a:pt x="823" y="15333"/>
                      <a:pt x="2264" y="15802"/>
                    </a:cubicBezTo>
                    <a:cubicBezTo>
                      <a:pt x="4711" y="16579"/>
                      <a:pt x="15436" y="19083"/>
                      <a:pt x="15893" y="19198"/>
                    </a:cubicBezTo>
                    <a:lnTo>
                      <a:pt x="15950" y="19209"/>
                    </a:lnTo>
                    <a:lnTo>
                      <a:pt x="16007" y="19198"/>
                    </a:lnTo>
                    <a:cubicBezTo>
                      <a:pt x="16087" y="19198"/>
                      <a:pt x="17791" y="19038"/>
                      <a:pt x="18637" y="17906"/>
                    </a:cubicBezTo>
                    <a:cubicBezTo>
                      <a:pt x="19060" y="17357"/>
                      <a:pt x="19186" y="16671"/>
                      <a:pt x="19037" y="15882"/>
                    </a:cubicBezTo>
                    <a:cubicBezTo>
                      <a:pt x="18557" y="13412"/>
                      <a:pt x="16224" y="6483"/>
                      <a:pt x="15904" y="5534"/>
                    </a:cubicBezTo>
                    <a:lnTo>
                      <a:pt x="16899" y="1087"/>
                    </a:lnTo>
                    <a:lnTo>
                      <a:pt x="16179" y="927"/>
                    </a:lnTo>
                    <a:lnTo>
                      <a:pt x="15127" y="5569"/>
                    </a:lnTo>
                    <a:lnTo>
                      <a:pt x="15161" y="5672"/>
                    </a:lnTo>
                    <a:cubicBezTo>
                      <a:pt x="15184" y="5752"/>
                      <a:pt x="17802" y="13481"/>
                      <a:pt x="18305" y="16031"/>
                    </a:cubicBezTo>
                    <a:cubicBezTo>
                      <a:pt x="18420" y="16602"/>
                      <a:pt x="18340" y="17071"/>
                      <a:pt x="18042" y="17460"/>
                    </a:cubicBezTo>
                    <a:cubicBezTo>
                      <a:pt x="17471" y="18226"/>
                      <a:pt x="16270" y="18420"/>
                      <a:pt x="15996" y="18454"/>
                    </a:cubicBezTo>
                    <a:cubicBezTo>
                      <a:pt x="15093" y="18249"/>
                      <a:pt x="4814" y="15836"/>
                      <a:pt x="2493" y="15093"/>
                    </a:cubicBezTo>
                    <a:cubicBezTo>
                      <a:pt x="1612" y="14807"/>
                      <a:pt x="1075" y="14338"/>
                      <a:pt x="926" y="13721"/>
                    </a:cubicBezTo>
                    <a:cubicBezTo>
                      <a:pt x="800" y="13138"/>
                      <a:pt x="1041" y="12520"/>
                      <a:pt x="1338" y="12223"/>
                    </a:cubicBezTo>
                    <a:cubicBezTo>
                      <a:pt x="2836" y="10771"/>
                      <a:pt x="10553" y="4837"/>
                      <a:pt x="10633" y="4780"/>
                    </a:cubicBezTo>
                    <a:lnTo>
                      <a:pt x="10725" y="4711"/>
                    </a:lnTo>
                    <a:lnTo>
                      <a:pt x="12246" y="241"/>
                    </a:lnTo>
                    <a:lnTo>
                      <a:pt x="11537"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62" name="Google Shape;862;p63"/>
              <p:cNvSpPr/>
              <p:nvPr/>
            </p:nvSpPr>
            <p:spPr>
              <a:xfrm>
                <a:off x="2726650" y="2160775"/>
                <a:ext cx="170100" cy="76850"/>
              </a:xfrm>
              <a:custGeom>
                <a:avLst/>
                <a:gdLst/>
                <a:ahLst/>
                <a:cxnLst/>
                <a:rect l="l" t="t" r="r" b="b"/>
                <a:pathLst>
                  <a:path w="6804" h="3074" extrusionOk="0">
                    <a:moveTo>
                      <a:pt x="1077" y="0"/>
                    </a:moveTo>
                    <a:cubicBezTo>
                      <a:pt x="640" y="0"/>
                      <a:pt x="234" y="299"/>
                      <a:pt x="126" y="748"/>
                    </a:cubicBezTo>
                    <a:cubicBezTo>
                      <a:pt x="0" y="1262"/>
                      <a:pt x="332" y="1800"/>
                      <a:pt x="847" y="1926"/>
                    </a:cubicBezTo>
                    <a:lnTo>
                      <a:pt x="5500" y="3046"/>
                    </a:lnTo>
                    <a:cubicBezTo>
                      <a:pt x="5576" y="3065"/>
                      <a:pt x="5652" y="3073"/>
                      <a:pt x="5727" y="3073"/>
                    </a:cubicBezTo>
                    <a:cubicBezTo>
                      <a:pt x="6163" y="3073"/>
                      <a:pt x="6570" y="2774"/>
                      <a:pt x="6678" y="2326"/>
                    </a:cubicBezTo>
                    <a:cubicBezTo>
                      <a:pt x="6803" y="1811"/>
                      <a:pt x="6472" y="1274"/>
                      <a:pt x="5957" y="1148"/>
                    </a:cubicBezTo>
                    <a:lnTo>
                      <a:pt x="1304" y="28"/>
                    </a:lnTo>
                    <a:cubicBezTo>
                      <a:pt x="1228" y="9"/>
                      <a:pt x="1152" y="0"/>
                      <a:pt x="10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63" name="Google Shape;863;p63"/>
              <p:cNvSpPr/>
              <p:nvPr/>
            </p:nvSpPr>
            <p:spPr>
              <a:xfrm>
                <a:off x="2715775" y="2151400"/>
                <a:ext cx="189550" cy="95550"/>
              </a:xfrm>
              <a:custGeom>
                <a:avLst/>
                <a:gdLst/>
                <a:ahLst/>
                <a:cxnLst/>
                <a:rect l="l" t="t" r="r" b="b"/>
                <a:pathLst>
                  <a:path w="7582" h="3822" extrusionOk="0">
                    <a:moveTo>
                      <a:pt x="1538" y="752"/>
                    </a:moveTo>
                    <a:cubicBezTo>
                      <a:pt x="1590" y="752"/>
                      <a:pt x="1642" y="757"/>
                      <a:pt x="1693" y="768"/>
                    </a:cubicBezTo>
                    <a:lnTo>
                      <a:pt x="6301" y="1889"/>
                    </a:lnTo>
                    <a:cubicBezTo>
                      <a:pt x="6461" y="1923"/>
                      <a:pt x="6587" y="2026"/>
                      <a:pt x="6678" y="2163"/>
                    </a:cubicBezTo>
                    <a:cubicBezTo>
                      <a:pt x="6758" y="2301"/>
                      <a:pt x="6781" y="2461"/>
                      <a:pt x="6747" y="2609"/>
                    </a:cubicBezTo>
                    <a:cubicBezTo>
                      <a:pt x="6679" y="2891"/>
                      <a:pt x="6438" y="3073"/>
                      <a:pt x="6164" y="3073"/>
                    </a:cubicBezTo>
                    <a:cubicBezTo>
                      <a:pt x="6115" y="3073"/>
                      <a:pt x="6065" y="3067"/>
                      <a:pt x="6015" y="3055"/>
                    </a:cubicBezTo>
                    <a:lnTo>
                      <a:pt x="1373" y="1935"/>
                    </a:lnTo>
                    <a:cubicBezTo>
                      <a:pt x="1213" y="1900"/>
                      <a:pt x="1087" y="1797"/>
                      <a:pt x="996" y="1660"/>
                    </a:cubicBezTo>
                    <a:cubicBezTo>
                      <a:pt x="881" y="1477"/>
                      <a:pt x="881" y="1237"/>
                      <a:pt x="996" y="1031"/>
                    </a:cubicBezTo>
                    <a:cubicBezTo>
                      <a:pt x="1106" y="847"/>
                      <a:pt x="1321" y="752"/>
                      <a:pt x="1538" y="752"/>
                    </a:cubicBezTo>
                    <a:close/>
                    <a:moveTo>
                      <a:pt x="1508" y="1"/>
                    </a:moveTo>
                    <a:cubicBezTo>
                      <a:pt x="1106" y="1"/>
                      <a:pt x="713" y="167"/>
                      <a:pt x="470" y="483"/>
                    </a:cubicBezTo>
                    <a:cubicBezTo>
                      <a:pt x="1" y="1100"/>
                      <a:pt x="92" y="1900"/>
                      <a:pt x="653" y="2392"/>
                    </a:cubicBezTo>
                    <a:cubicBezTo>
                      <a:pt x="813" y="2529"/>
                      <a:pt x="1007" y="2609"/>
                      <a:pt x="1201" y="2655"/>
                    </a:cubicBezTo>
                    <a:lnTo>
                      <a:pt x="5844" y="3787"/>
                    </a:lnTo>
                    <a:cubicBezTo>
                      <a:pt x="5946" y="3810"/>
                      <a:pt x="6061" y="3821"/>
                      <a:pt x="6164" y="3821"/>
                    </a:cubicBezTo>
                    <a:cubicBezTo>
                      <a:pt x="6770" y="3821"/>
                      <a:pt x="7318" y="3410"/>
                      <a:pt x="7467" y="2792"/>
                    </a:cubicBezTo>
                    <a:cubicBezTo>
                      <a:pt x="7581" y="2301"/>
                      <a:pt x="7433" y="1786"/>
                      <a:pt x="7021" y="1432"/>
                    </a:cubicBezTo>
                    <a:cubicBezTo>
                      <a:pt x="6861" y="1294"/>
                      <a:pt x="6667" y="1214"/>
                      <a:pt x="6461" y="1157"/>
                    </a:cubicBezTo>
                    <a:lnTo>
                      <a:pt x="1830" y="37"/>
                    </a:lnTo>
                    <a:cubicBezTo>
                      <a:pt x="1724" y="13"/>
                      <a:pt x="1616" y="1"/>
                      <a:pt x="15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64" name="Google Shape;864;p63"/>
              <p:cNvSpPr/>
              <p:nvPr/>
            </p:nvSpPr>
            <p:spPr>
              <a:xfrm>
                <a:off x="2799550" y="2397600"/>
                <a:ext cx="71750" cy="31425"/>
              </a:xfrm>
              <a:custGeom>
                <a:avLst/>
                <a:gdLst/>
                <a:ahLst/>
                <a:cxnLst/>
                <a:rect l="l" t="t" r="r" b="b"/>
                <a:pathLst>
                  <a:path w="2870" h="1257" extrusionOk="0">
                    <a:moveTo>
                      <a:pt x="422" y="1"/>
                    </a:moveTo>
                    <a:cubicBezTo>
                      <a:pt x="255" y="1"/>
                      <a:pt x="97" y="117"/>
                      <a:pt x="57" y="285"/>
                    </a:cubicBezTo>
                    <a:cubicBezTo>
                      <a:pt x="0" y="479"/>
                      <a:pt x="126" y="685"/>
                      <a:pt x="320" y="731"/>
                    </a:cubicBezTo>
                    <a:lnTo>
                      <a:pt x="2367" y="1245"/>
                    </a:lnTo>
                    <a:cubicBezTo>
                      <a:pt x="2401" y="1256"/>
                      <a:pt x="2424" y="1256"/>
                      <a:pt x="2458" y="1256"/>
                    </a:cubicBezTo>
                    <a:cubicBezTo>
                      <a:pt x="2630" y="1256"/>
                      <a:pt x="2778" y="1142"/>
                      <a:pt x="2824" y="971"/>
                    </a:cubicBezTo>
                    <a:cubicBezTo>
                      <a:pt x="2870" y="776"/>
                      <a:pt x="2744" y="570"/>
                      <a:pt x="2550" y="525"/>
                    </a:cubicBezTo>
                    <a:lnTo>
                      <a:pt x="503" y="10"/>
                    </a:lnTo>
                    <a:cubicBezTo>
                      <a:pt x="476" y="4"/>
                      <a:pt x="449" y="1"/>
                      <a:pt x="4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65" name="Google Shape;865;p63"/>
              <p:cNvSpPr/>
              <p:nvPr/>
            </p:nvSpPr>
            <p:spPr>
              <a:xfrm>
                <a:off x="2806675" y="2438350"/>
                <a:ext cx="74075" cy="33550"/>
              </a:xfrm>
              <a:custGeom>
                <a:avLst/>
                <a:gdLst/>
                <a:ahLst/>
                <a:cxnLst/>
                <a:rect l="l" t="t" r="r" b="b"/>
                <a:pathLst>
                  <a:path w="2963" h="1342" extrusionOk="0">
                    <a:moveTo>
                      <a:pt x="408" y="0"/>
                    </a:moveTo>
                    <a:cubicBezTo>
                      <a:pt x="242" y="0"/>
                      <a:pt x="94" y="106"/>
                      <a:pt x="47" y="267"/>
                    </a:cubicBezTo>
                    <a:cubicBezTo>
                      <a:pt x="1" y="461"/>
                      <a:pt x="115" y="667"/>
                      <a:pt x="310" y="724"/>
                    </a:cubicBezTo>
                    <a:lnTo>
                      <a:pt x="2448" y="1330"/>
                    </a:lnTo>
                    <a:cubicBezTo>
                      <a:pt x="2482" y="1342"/>
                      <a:pt x="2516" y="1342"/>
                      <a:pt x="2551" y="1342"/>
                    </a:cubicBezTo>
                    <a:cubicBezTo>
                      <a:pt x="2711" y="1342"/>
                      <a:pt x="2859" y="1239"/>
                      <a:pt x="2905" y="1079"/>
                    </a:cubicBezTo>
                    <a:cubicBezTo>
                      <a:pt x="2962" y="873"/>
                      <a:pt x="2848" y="667"/>
                      <a:pt x="2642" y="610"/>
                    </a:cubicBezTo>
                    <a:lnTo>
                      <a:pt x="515" y="15"/>
                    </a:lnTo>
                    <a:cubicBezTo>
                      <a:pt x="479" y="5"/>
                      <a:pt x="443" y="0"/>
                      <a:pt x="40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66" name="Google Shape;866;p63"/>
              <p:cNvSpPr/>
              <p:nvPr/>
            </p:nvSpPr>
            <p:spPr>
              <a:xfrm>
                <a:off x="2805550" y="2478950"/>
                <a:ext cx="88900" cy="36975"/>
              </a:xfrm>
              <a:custGeom>
                <a:avLst/>
                <a:gdLst/>
                <a:ahLst/>
                <a:cxnLst/>
                <a:rect l="l" t="t" r="r" b="b"/>
                <a:pathLst>
                  <a:path w="3556" h="1479" extrusionOk="0">
                    <a:moveTo>
                      <a:pt x="402" y="0"/>
                    </a:moveTo>
                    <a:cubicBezTo>
                      <a:pt x="242" y="0"/>
                      <a:pt x="93" y="108"/>
                      <a:pt x="46" y="278"/>
                    </a:cubicBezTo>
                    <a:cubicBezTo>
                      <a:pt x="0" y="472"/>
                      <a:pt x="114" y="678"/>
                      <a:pt x="309" y="724"/>
                    </a:cubicBezTo>
                    <a:lnTo>
                      <a:pt x="3053" y="1467"/>
                    </a:lnTo>
                    <a:cubicBezTo>
                      <a:pt x="3087" y="1478"/>
                      <a:pt x="3110" y="1478"/>
                      <a:pt x="3144" y="1478"/>
                    </a:cubicBezTo>
                    <a:cubicBezTo>
                      <a:pt x="3316" y="1478"/>
                      <a:pt x="3465" y="1375"/>
                      <a:pt x="3510" y="1215"/>
                    </a:cubicBezTo>
                    <a:cubicBezTo>
                      <a:pt x="3556" y="1010"/>
                      <a:pt x="3442" y="804"/>
                      <a:pt x="3247" y="758"/>
                    </a:cubicBezTo>
                    <a:lnTo>
                      <a:pt x="503" y="15"/>
                    </a:lnTo>
                    <a:cubicBezTo>
                      <a:pt x="469" y="5"/>
                      <a:pt x="435" y="0"/>
                      <a:pt x="40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67" name="Google Shape;867;p63"/>
              <p:cNvSpPr/>
              <p:nvPr/>
            </p:nvSpPr>
            <p:spPr>
              <a:xfrm>
                <a:off x="2542575" y="2491575"/>
                <a:ext cx="173225" cy="84375"/>
              </a:xfrm>
              <a:custGeom>
                <a:avLst/>
                <a:gdLst/>
                <a:ahLst/>
                <a:cxnLst/>
                <a:rect l="l" t="t" r="r" b="b"/>
                <a:pathLst>
                  <a:path w="6929" h="3375" extrusionOk="0">
                    <a:moveTo>
                      <a:pt x="387" y="1"/>
                    </a:moveTo>
                    <a:cubicBezTo>
                      <a:pt x="380" y="1"/>
                      <a:pt x="373" y="1"/>
                      <a:pt x="366" y="1"/>
                    </a:cubicBezTo>
                    <a:cubicBezTo>
                      <a:pt x="160" y="13"/>
                      <a:pt x="0" y="196"/>
                      <a:pt x="12" y="402"/>
                    </a:cubicBezTo>
                    <a:cubicBezTo>
                      <a:pt x="69" y="1328"/>
                      <a:pt x="720" y="3134"/>
                      <a:pt x="2767" y="3340"/>
                    </a:cubicBezTo>
                    <a:cubicBezTo>
                      <a:pt x="2927" y="3363"/>
                      <a:pt x="3099" y="3374"/>
                      <a:pt x="3247" y="3374"/>
                    </a:cubicBezTo>
                    <a:cubicBezTo>
                      <a:pt x="5408" y="3374"/>
                      <a:pt x="6735" y="1899"/>
                      <a:pt x="6792" y="1831"/>
                    </a:cubicBezTo>
                    <a:cubicBezTo>
                      <a:pt x="6929" y="1671"/>
                      <a:pt x="6918" y="1442"/>
                      <a:pt x="6757" y="1305"/>
                    </a:cubicBezTo>
                    <a:cubicBezTo>
                      <a:pt x="6689" y="1242"/>
                      <a:pt x="6603" y="1210"/>
                      <a:pt x="6517" y="1210"/>
                    </a:cubicBezTo>
                    <a:cubicBezTo>
                      <a:pt x="6417" y="1210"/>
                      <a:pt x="6317" y="1253"/>
                      <a:pt x="6243" y="1339"/>
                    </a:cubicBezTo>
                    <a:cubicBezTo>
                      <a:pt x="6222" y="1350"/>
                      <a:pt x="5072" y="2628"/>
                      <a:pt x="3234" y="2628"/>
                    </a:cubicBezTo>
                    <a:cubicBezTo>
                      <a:pt x="3104" y="2628"/>
                      <a:pt x="2972" y="2622"/>
                      <a:pt x="2836" y="2608"/>
                    </a:cubicBezTo>
                    <a:cubicBezTo>
                      <a:pt x="915" y="2414"/>
                      <a:pt x="766" y="436"/>
                      <a:pt x="755" y="356"/>
                    </a:cubicBezTo>
                    <a:cubicBezTo>
                      <a:pt x="744" y="157"/>
                      <a:pt x="583" y="1"/>
                      <a:pt x="38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68" name="Google Shape;868;p63"/>
              <p:cNvSpPr/>
              <p:nvPr/>
            </p:nvSpPr>
            <p:spPr>
              <a:xfrm>
                <a:off x="2656325" y="2461200"/>
                <a:ext cx="30325" cy="46725"/>
              </a:xfrm>
              <a:custGeom>
                <a:avLst/>
                <a:gdLst/>
                <a:ahLst/>
                <a:cxnLst/>
                <a:rect l="l" t="t" r="r" b="b"/>
                <a:pathLst>
                  <a:path w="1213" h="1869" extrusionOk="0">
                    <a:moveTo>
                      <a:pt x="806" y="0"/>
                    </a:moveTo>
                    <a:cubicBezTo>
                      <a:pt x="646" y="0"/>
                      <a:pt x="493" y="98"/>
                      <a:pt x="447" y="256"/>
                    </a:cubicBezTo>
                    <a:lnTo>
                      <a:pt x="69" y="1376"/>
                    </a:lnTo>
                    <a:cubicBezTo>
                      <a:pt x="1" y="1571"/>
                      <a:pt x="104" y="1788"/>
                      <a:pt x="298" y="1845"/>
                    </a:cubicBezTo>
                    <a:cubicBezTo>
                      <a:pt x="344" y="1857"/>
                      <a:pt x="378" y="1868"/>
                      <a:pt x="424" y="1868"/>
                    </a:cubicBezTo>
                    <a:cubicBezTo>
                      <a:pt x="572" y="1868"/>
                      <a:pt x="721" y="1765"/>
                      <a:pt x="778" y="1617"/>
                    </a:cubicBezTo>
                    <a:lnTo>
                      <a:pt x="1144" y="485"/>
                    </a:lnTo>
                    <a:cubicBezTo>
                      <a:pt x="1213" y="290"/>
                      <a:pt x="1110" y="84"/>
                      <a:pt x="915" y="16"/>
                    </a:cubicBezTo>
                    <a:cubicBezTo>
                      <a:pt x="879" y="5"/>
                      <a:pt x="842" y="0"/>
                      <a:pt x="8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69" name="Google Shape;869;p63"/>
              <p:cNvSpPr/>
              <p:nvPr/>
            </p:nvSpPr>
            <p:spPr>
              <a:xfrm>
                <a:off x="2594300" y="2442900"/>
                <a:ext cx="30325" cy="46725"/>
              </a:xfrm>
              <a:custGeom>
                <a:avLst/>
                <a:gdLst/>
                <a:ahLst/>
                <a:cxnLst/>
                <a:rect l="l" t="t" r="r" b="b"/>
                <a:pathLst>
                  <a:path w="1213" h="1869" extrusionOk="0">
                    <a:moveTo>
                      <a:pt x="806" y="0"/>
                    </a:moveTo>
                    <a:cubicBezTo>
                      <a:pt x="645" y="0"/>
                      <a:pt x="491" y="98"/>
                      <a:pt x="435" y="256"/>
                    </a:cubicBezTo>
                    <a:lnTo>
                      <a:pt x="69" y="1377"/>
                    </a:lnTo>
                    <a:cubicBezTo>
                      <a:pt x="1" y="1571"/>
                      <a:pt x="104" y="1788"/>
                      <a:pt x="298" y="1846"/>
                    </a:cubicBezTo>
                    <a:cubicBezTo>
                      <a:pt x="344" y="1868"/>
                      <a:pt x="378" y="1868"/>
                      <a:pt x="424" y="1868"/>
                    </a:cubicBezTo>
                    <a:cubicBezTo>
                      <a:pt x="572" y="1868"/>
                      <a:pt x="721" y="1765"/>
                      <a:pt x="767" y="1617"/>
                    </a:cubicBezTo>
                    <a:lnTo>
                      <a:pt x="1144" y="496"/>
                    </a:lnTo>
                    <a:cubicBezTo>
                      <a:pt x="1213" y="302"/>
                      <a:pt x="1110" y="85"/>
                      <a:pt x="915" y="16"/>
                    </a:cubicBezTo>
                    <a:cubicBezTo>
                      <a:pt x="879" y="6"/>
                      <a:pt x="842" y="0"/>
                      <a:pt x="8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grpSp>
        <p:grpSp>
          <p:nvGrpSpPr>
            <p:cNvPr id="870" name="Google Shape;870;p63"/>
            <p:cNvGrpSpPr/>
            <p:nvPr/>
          </p:nvGrpSpPr>
          <p:grpSpPr>
            <a:xfrm>
              <a:off x="8360519" y="3831481"/>
              <a:ext cx="126947" cy="124673"/>
              <a:chOff x="2595375" y="1962425"/>
              <a:chExt cx="69575" cy="68325"/>
            </a:xfrm>
          </p:grpSpPr>
          <p:sp>
            <p:nvSpPr>
              <p:cNvPr id="871" name="Google Shape;871;p63"/>
              <p:cNvSpPr/>
              <p:nvPr/>
            </p:nvSpPr>
            <p:spPr>
              <a:xfrm>
                <a:off x="2602275" y="1969950"/>
                <a:ext cx="55800" cy="54550"/>
              </a:xfrm>
              <a:custGeom>
                <a:avLst/>
                <a:gdLst/>
                <a:ahLst/>
                <a:cxnLst/>
                <a:rect l="l" t="t" r="r" b="b"/>
                <a:pathLst>
                  <a:path w="2232" h="2182" extrusionOk="0">
                    <a:moveTo>
                      <a:pt x="1028" y="1"/>
                    </a:moveTo>
                    <a:lnTo>
                      <a:pt x="777" y="727"/>
                    </a:lnTo>
                    <a:lnTo>
                      <a:pt x="0" y="928"/>
                    </a:lnTo>
                    <a:lnTo>
                      <a:pt x="627" y="1404"/>
                    </a:lnTo>
                    <a:lnTo>
                      <a:pt x="577" y="2181"/>
                    </a:lnTo>
                    <a:lnTo>
                      <a:pt x="1229" y="1755"/>
                    </a:lnTo>
                    <a:lnTo>
                      <a:pt x="1955" y="2056"/>
                    </a:lnTo>
                    <a:lnTo>
                      <a:pt x="1730" y="1279"/>
                    </a:lnTo>
                    <a:lnTo>
                      <a:pt x="2231" y="677"/>
                    </a:lnTo>
                    <a:lnTo>
                      <a:pt x="1454" y="652"/>
                    </a:lnTo>
                    <a:lnTo>
                      <a:pt x="1028"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72" name="Google Shape;872;p63"/>
              <p:cNvSpPr/>
              <p:nvPr/>
            </p:nvSpPr>
            <p:spPr>
              <a:xfrm>
                <a:off x="2595375" y="1962425"/>
                <a:ext cx="69575" cy="68325"/>
              </a:xfrm>
              <a:custGeom>
                <a:avLst/>
                <a:gdLst/>
                <a:ahLst/>
                <a:cxnLst/>
                <a:rect l="l" t="t" r="r" b="b"/>
                <a:pathLst>
                  <a:path w="2783" h="2733" extrusionOk="0">
                    <a:moveTo>
                      <a:pt x="1354" y="577"/>
                    </a:moveTo>
                    <a:lnTo>
                      <a:pt x="1655" y="1079"/>
                    </a:lnTo>
                    <a:lnTo>
                      <a:pt x="2256" y="1104"/>
                    </a:lnTo>
                    <a:lnTo>
                      <a:pt x="1880" y="1555"/>
                    </a:lnTo>
                    <a:lnTo>
                      <a:pt x="2031" y="2131"/>
                    </a:lnTo>
                    <a:lnTo>
                      <a:pt x="1479" y="1906"/>
                    </a:lnTo>
                    <a:lnTo>
                      <a:pt x="978" y="2256"/>
                    </a:lnTo>
                    <a:lnTo>
                      <a:pt x="1028" y="1655"/>
                    </a:lnTo>
                    <a:lnTo>
                      <a:pt x="552" y="1279"/>
                    </a:lnTo>
                    <a:lnTo>
                      <a:pt x="1129" y="1129"/>
                    </a:lnTo>
                    <a:lnTo>
                      <a:pt x="1354" y="577"/>
                    </a:lnTo>
                    <a:close/>
                    <a:moveTo>
                      <a:pt x="1279" y="1"/>
                    </a:moveTo>
                    <a:lnTo>
                      <a:pt x="953" y="928"/>
                    </a:lnTo>
                    <a:lnTo>
                      <a:pt x="1" y="1154"/>
                    </a:lnTo>
                    <a:lnTo>
                      <a:pt x="778" y="1755"/>
                    </a:lnTo>
                    <a:lnTo>
                      <a:pt x="703" y="2733"/>
                    </a:lnTo>
                    <a:lnTo>
                      <a:pt x="1505" y="2206"/>
                    </a:lnTo>
                    <a:lnTo>
                      <a:pt x="2432" y="2557"/>
                    </a:lnTo>
                    <a:lnTo>
                      <a:pt x="2432" y="2557"/>
                    </a:lnTo>
                    <a:lnTo>
                      <a:pt x="2156" y="1630"/>
                    </a:lnTo>
                    <a:lnTo>
                      <a:pt x="2783" y="878"/>
                    </a:lnTo>
                    <a:lnTo>
                      <a:pt x="1805" y="828"/>
                    </a:lnTo>
                    <a:lnTo>
                      <a:pt x="127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grpSp>
        <p:grpSp>
          <p:nvGrpSpPr>
            <p:cNvPr id="873" name="Google Shape;873;p63"/>
            <p:cNvGrpSpPr/>
            <p:nvPr/>
          </p:nvGrpSpPr>
          <p:grpSpPr>
            <a:xfrm>
              <a:off x="8189289" y="4572341"/>
              <a:ext cx="63459" cy="62326"/>
              <a:chOff x="2595375" y="1962425"/>
              <a:chExt cx="69575" cy="68325"/>
            </a:xfrm>
          </p:grpSpPr>
          <p:sp>
            <p:nvSpPr>
              <p:cNvPr id="874" name="Google Shape;874;p63"/>
              <p:cNvSpPr/>
              <p:nvPr/>
            </p:nvSpPr>
            <p:spPr>
              <a:xfrm>
                <a:off x="2602275" y="1969950"/>
                <a:ext cx="55800" cy="54550"/>
              </a:xfrm>
              <a:custGeom>
                <a:avLst/>
                <a:gdLst/>
                <a:ahLst/>
                <a:cxnLst/>
                <a:rect l="l" t="t" r="r" b="b"/>
                <a:pathLst>
                  <a:path w="2232" h="2182" extrusionOk="0">
                    <a:moveTo>
                      <a:pt x="1028" y="1"/>
                    </a:moveTo>
                    <a:lnTo>
                      <a:pt x="777" y="727"/>
                    </a:lnTo>
                    <a:lnTo>
                      <a:pt x="0" y="928"/>
                    </a:lnTo>
                    <a:lnTo>
                      <a:pt x="627" y="1404"/>
                    </a:lnTo>
                    <a:lnTo>
                      <a:pt x="577" y="2181"/>
                    </a:lnTo>
                    <a:lnTo>
                      <a:pt x="1229" y="1755"/>
                    </a:lnTo>
                    <a:lnTo>
                      <a:pt x="1955" y="2056"/>
                    </a:lnTo>
                    <a:lnTo>
                      <a:pt x="1730" y="1279"/>
                    </a:lnTo>
                    <a:lnTo>
                      <a:pt x="2231" y="677"/>
                    </a:lnTo>
                    <a:lnTo>
                      <a:pt x="1454" y="652"/>
                    </a:lnTo>
                    <a:lnTo>
                      <a:pt x="1028"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75" name="Google Shape;875;p63"/>
              <p:cNvSpPr/>
              <p:nvPr/>
            </p:nvSpPr>
            <p:spPr>
              <a:xfrm>
                <a:off x="2595375" y="1962425"/>
                <a:ext cx="69575" cy="68325"/>
              </a:xfrm>
              <a:custGeom>
                <a:avLst/>
                <a:gdLst/>
                <a:ahLst/>
                <a:cxnLst/>
                <a:rect l="l" t="t" r="r" b="b"/>
                <a:pathLst>
                  <a:path w="2783" h="2733" extrusionOk="0">
                    <a:moveTo>
                      <a:pt x="1354" y="577"/>
                    </a:moveTo>
                    <a:lnTo>
                      <a:pt x="1655" y="1079"/>
                    </a:lnTo>
                    <a:lnTo>
                      <a:pt x="2256" y="1104"/>
                    </a:lnTo>
                    <a:lnTo>
                      <a:pt x="1880" y="1555"/>
                    </a:lnTo>
                    <a:lnTo>
                      <a:pt x="2031" y="2131"/>
                    </a:lnTo>
                    <a:lnTo>
                      <a:pt x="1479" y="1906"/>
                    </a:lnTo>
                    <a:lnTo>
                      <a:pt x="978" y="2256"/>
                    </a:lnTo>
                    <a:lnTo>
                      <a:pt x="1028" y="1655"/>
                    </a:lnTo>
                    <a:lnTo>
                      <a:pt x="552" y="1279"/>
                    </a:lnTo>
                    <a:lnTo>
                      <a:pt x="1129" y="1129"/>
                    </a:lnTo>
                    <a:lnTo>
                      <a:pt x="1354" y="577"/>
                    </a:lnTo>
                    <a:close/>
                    <a:moveTo>
                      <a:pt x="1279" y="1"/>
                    </a:moveTo>
                    <a:lnTo>
                      <a:pt x="953" y="928"/>
                    </a:lnTo>
                    <a:lnTo>
                      <a:pt x="1" y="1154"/>
                    </a:lnTo>
                    <a:lnTo>
                      <a:pt x="778" y="1755"/>
                    </a:lnTo>
                    <a:lnTo>
                      <a:pt x="703" y="2733"/>
                    </a:lnTo>
                    <a:lnTo>
                      <a:pt x="1505" y="2206"/>
                    </a:lnTo>
                    <a:lnTo>
                      <a:pt x="2432" y="2557"/>
                    </a:lnTo>
                    <a:lnTo>
                      <a:pt x="2432" y="2557"/>
                    </a:lnTo>
                    <a:lnTo>
                      <a:pt x="2156" y="1630"/>
                    </a:lnTo>
                    <a:lnTo>
                      <a:pt x="2783" y="878"/>
                    </a:lnTo>
                    <a:lnTo>
                      <a:pt x="1805" y="828"/>
                    </a:lnTo>
                    <a:lnTo>
                      <a:pt x="127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grpSp>
      </p:grpSp>
      <p:grpSp>
        <p:nvGrpSpPr>
          <p:cNvPr id="876" name="Google Shape;876;p63"/>
          <p:cNvGrpSpPr/>
          <p:nvPr/>
        </p:nvGrpSpPr>
        <p:grpSpPr>
          <a:xfrm>
            <a:off x="8310489" y="2284947"/>
            <a:ext cx="720284" cy="711313"/>
            <a:chOff x="725563" y="1616397"/>
            <a:chExt cx="720284" cy="711313"/>
          </a:xfrm>
        </p:grpSpPr>
        <p:sp>
          <p:nvSpPr>
            <p:cNvPr id="877" name="Google Shape;877;p63"/>
            <p:cNvSpPr/>
            <p:nvPr/>
          </p:nvSpPr>
          <p:spPr>
            <a:xfrm rot="-3809633">
              <a:off x="834598" y="1709368"/>
              <a:ext cx="502257" cy="525058"/>
            </a:xfrm>
            <a:custGeom>
              <a:avLst/>
              <a:gdLst/>
              <a:ahLst/>
              <a:cxnLst/>
              <a:rect l="l" t="t" r="r" b="b"/>
              <a:pathLst>
                <a:path w="20090" h="21002" extrusionOk="0">
                  <a:moveTo>
                    <a:pt x="8620" y="1"/>
                  </a:moveTo>
                  <a:cubicBezTo>
                    <a:pt x="7801" y="1"/>
                    <a:pt x="7009" y="449"/>
                    <a:pt x="6620" y="1219"/>
                  </a:cubicBezTo>
                  <a:lnTo>
                    <a:pt x="549" y="13270"/>
                  </a:lnTo>
                  <a:cubicBezTo>
                    <a:pt x="0" y="14356"/>
                    <a:pt x="446" y="15705"/>
                    <a:pt x="1532" y="16254"/>
                  </a:cubicBezTo>
                  <a:lnTo>
                    <a:pt x="10473" y="20759"/>
                  </a:lnTo>
                  <a:cubicBezTo>
                    <a:pt x="10792" y="20924"/>
                    <a:pt x="11134" y="21001"/>
                    <a:pt x="11471" y="21001"/>
                  </a:cubicBezTo>
                  <a:cubicBezTo>
                    <a:pt x="12284" y="21001"/>
                    <a:pt x="13073" y="20551"/>
                    <a:pt x="13469" y="19776"/>
                  </a:cubicBezTo>
                  <a:lnTo>
                    <a:pt x="19540" y="7736"/>
                  </a:lnTo>
                  <a:cubicBezTo>
                    <a:pt x="20089" y="6639"/>
                    <a:pt x="19643" y="5289"/>
                    <a:pt x="18546" y="4741"/>
                  </a:cubicBezTo>
                  <a:lnTo>
                    <a:pt x="9616" y="236"/>
                  </a:lnTo>
                  <a:cubicBezTo>
                    <a:pt x="9297" y="76"/>
                    <a:pt x="8956" y="1"/>
                    <a:pt x="862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78" name="Google Shape;878;p63"/>
            <p:cNvSpPr/>
            <p:nvPr/>
          </p:nvSpPr>
          <p:spPr>
            <a:xfrm rot="-3809633">
              <a:off x="823851" y="1700199"/>
              <a:ext cx="523708" cy="543708"/>
            </a:xfrm>
            <a:custGeom>
              <a:avLst/>
              <a:gdLst/>
              <a:ahLst/>
              <a:cxnLst/>
              <a:rect l="l" t="t" r="r" b="b"/>
              <a:pathLst>
                <a:path w="20948" h="21748" extrusionOk="0">
                  <a:moveTo>
                    <a:pt x="9045" y="744"/>
                  </a:moveTo>
                  <a:cubicBezTo>
                    <a:pt x="9331" y="744"/>
                    <a:pt x="9616" y="801"/>
                    <a:pt x="9879" y="938"/>
                  </a:cubicBezTo>
                  <a:lnTo>
                    <a:pt x="18820" y="5443"/>
                  </a:lnTo>
                  <a:cubicBezTo>
                    <a:pt x="19735" y="5912"/>
                    <a:pt x="20101" y="7021"/>
                    <a:pt x="19644" y="7936"/>
                  </a:cubicBezTo>
                  <a:lnTo>
                    <a:pt x="13572" y="19987"/>
                  </a:lnTo>
                  <a:cubicBezTo>
                    <a:pt x="13344" y="20421"/>
                    <a:pt x="12966" y="20753"/>
                    <a:pt x="12486" y="20901"/>
                  </a:cubicBezTo>
                  <a:cubicBezTo>
                    <a:pt x="12293" y="20967"/>
                    <a:pt x="12094" y="21000"/>
                    <a:pt x="11896" y="21000"/>
                  </a:cubicBezTo>
                  <a:cubicBezTo>
                    <a:pt x="11613" y="21000"/>
                    <a:pt x="11331" y="20933"/>
                    <a:pt x="11068" y="20799"/>
                  </a:cubicBezTo>
                  <a:lnTo>
                    <a:pt x="2139" y="16294"/>
                  </a:lnTo>
                  <a:cubicBezTo>
                    <a:pt x="1224" y="15836"/>
                    <a:pt x="858" y="14716"/>
                    <a:pt x="1316" y="13801"/>
                  </a:cubicBezTo>
                  <a:lnTo>
                    <a:pt x="7387" y="1762"/>
                  </a:lnTo>
                  <a:cubicBezTo>
                    <a:pt x="7718" y="1110"/>
                    <a:pt x="8370" y="744"/>
                    <a:pt x="9045" y="744"/>
                  </a:cubicBezTo>
                  <a:close/>
                  <a:moveTo>
                    <a:pt x="9059" y="0"/>
                  </a:moveTo>
                  <a:cubicBezTo>
                    <a:pt x="8106" y="0"/>
                    <a:pt x="7185" y="523"/>
                    <a:pt x="6724" y="1430"/>
                  </a:cubicBezTo>
                  <a:lnTo>
                    <a:pt x="652" y="13470"/>
                  </a:lnTo>
                  <a:cubicBezTo>
                    <a:pt x="1" y="14750"/>
                    <a:pt x="527" y="16317"/>
                    <a:pt x="1807" y="16957"/>
                  </a:cubicBezTo>
                  <a:lnTo>
                    <a:pt x="10737" y="21462"/>
                  </a:lnTo>
                  <a:cubicBezTo>
                    <a:pt x="11103" y="21656"/>
                    <a:pt x="11503" y="21748"/>
                    <a:pt x="11903" y="21748"/>
                  </a:cubicBezTo>
                  <a:cubicBezTo>
                    <a:pt x="12178" y="21748"/>
                    <a:pt x="12452" y="21702"/>
                    <a:pt x="12726" y="21610"/>
                  </a:cubicBezTo>
                  <a:cubicBezTo>
                    <a:pt x="13378" y="21393"/>
                    <a:pt x="13915" y="20936"/>
                    <a:pt x="14236" y="20318"/>
                  </a:cubicBezTo>
                  <a:lnTo>
                    <a:pt x="20307" y="8279"/>
                  </a:lnTo>
                  <a:cubicBezTo>
                    <a:pt x="20947" y="6998"/>
                    <a:pt x="20433" y="5432"/>
                    <a:pt x="19152" y="4780"/>
                  </a:cubicBezTo>
                  <a:lnTo>
                    <a:pt x="10222" y="275"/>
                  </a:lnTo>
                  <a:cubicBezTo>
                    <a:pt x="9849" y="89"/>
                    <a:pt x="9451" y="0"/>
                    <a:pt x="905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79" name="Google Shape;879;p63"/>
            <p:cNvSpPr/>
            <p:nvPr/>
          </p:nvSpPr>
          <p:spPr>
            <a:xfrm rot="-3809633">
              <a:off x="984702" y="1914438"/>
              <a:ext cx="245279" cy="181528"/>
            </a:xfrm>
            <a:custGeom>
              <a:avLst/>
              <a:gdLst/>
              <a:ahLst/>
              <a:cxnLst/>
              <a:rect l="l" t="t" r="r" b="b"/>
              <a:pathLst>
                <a:path w="9811" h="7261" extrusionOk="0">
                  <a:moveTo>
                    <a:pt x="1555" y="0"/>
                  </a:moveTo>
                  <a:lnTo>
                    <a:pt x="1" y="3099"/>
                  </a:lnTo>
                  <a:lnTo>
                    <a:pt x="8244" y="7261"/>
                  </a:lnTo>
                  <a:lnTo>
                    <a:pt x="9811" y="4162"/>
                  </a:lnTo>
                  <a:lnTo>
                    <a:pt x="155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80" name="Google Shape;880;p63"/>
            <p:cNvSpPr/>
            <p:nvPr/>
          </p:nvSpPr>
          <p:spPr>
            <a:xfrm rot="-3809633">
              <a:off x="974993" y="1905314"/>
              <a:ext cx="264429" cy="199978"/>
            </a:xfrm>
            <a:custGeom>
              <a:avLst/>
              <a:gdLst/>
              <a:ahLst/>
              <a:cxnLst/>
              <a:rect l="l" t="t" r="r" b="b"/>
              <a:pathLst>
                <a:path w="10577" h="7999" extrusionOk="0">
                  <a:moveTo>
                    <a:pt x="2105" y="864"/>
                  </a:moveTo>
                  <a:lnTo>
                    <a:pt x="9697" y="4694"/>
                  </a:lnTo>
                  <a:lnTo>
                    <a:pt x="8473" y="7130"/>
                  </a:lnTo>
                  <a:lnTo>
                    <a:pt x="881" y="3299"/>
                  </a:lnTo>
                  <a:lnTo>
                    <a:pt x="2105" y="864"/>
                  </a:lnTo>
                  <a:close/>
                  <a:moveTo>
                    <a:pt x="1945" y="0"/>
                  </a:moveTo>
                  <a:cubicBezTo>
                    <a:pt x="1809" y="0"/>
                    <a:pt x="1677" y="72"/>
                    <a:pt x="1613" y="201"/>
                  </a:cubicBezTo>
                  <a:lnTo>
                    <a:pt x="58" y="3299"/>
                  </a:lnTo>
                  <a:cubicBezTo>
                    <a:pt x="12" y="3391"/>
                    <a:pt x="1" y="3494"/>
                    <a:pt x="35" y="3585"/>
                  </a:cubicBezTo>
                  <a:cubicBezTo>
                    <a:pt x="58" y="3677"/>
                    <a:pt x="127" y="3757"/>
                    <a:pt x="218" y="3802"/>
                  </a:cubicBezTo>
                  <a:lnTo>
                    <a:pt x="8473" y="7964"/>
                  </a:lnTo>
                  <a:cubicBezTo>
                    <a:pt x="8519" y="7987"/>
                    <a:pt x="8576" y="7999"/>
                    <a:pt x="8633" y="7999"/>
                  </a:cubicBezTo>
                  <a:cubicBezTo>
                    <a:pt x="8770" y="7999"/>
                    <a:pt x="8908" y="7919"/>
                    <a:pt x="8965" y="7793"/>
                  </a:cubicBezTo>
                  <a:lnTo>
                    <a:pt x="10531" y="4694"/>
                  </a:lnTo>
                  <a:cubicBezTo>
                    <a:pt x="10577" y="4614"/>
                    <a:pt x="10577" y="4511"/>
                    <a:pt x="10554" y="4420"/>
                  </a:cubicBezTo>
                  <a:cubicBezTo>
                    <a:pt x="10520" y="4317"/>
                    <a:pt x="10451" y="4248"/>
                    <a:pt x="10360" y="4203"/>
                  </a:cubicBezTo>
                  <a:lnTo>
                    <a:pt x="2116" y="41"/>
                  </a:lnTo>
                  <a:cubicBezTo>
                    <a:pt x="2061" y="13"/>
                    <a:pt x="2003" y="0"/>
                    <a:pt x="194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81" name="Google Shape;881;p63"/>
            <p:cNvSpPr/>
            <p:nvPr/>
          </p:nvSpPr>
          <p:spPr>
            <a:xfrm rot="-3809633">
              <a:off x="1038467" y="1986617"/>
              <a:ext cx="245279" cy="181528"/>
            </a:xfrm>
            <a:custGeom>
              <a:avLst/>
              <a:gdLst/>
              <a:ahLst/>
              <a:cxnLst/>
              <a:rect l="l" t="t" r="r" b="b"/>
              <a:pathLst>
                <a:path w="9811" h="7261" extrusionOk="0">
                  <a:moveTo>
                    <a:pt x="1556" y="0"/>
                  </a:moveTo>
                  <a:lnTo>
                    <a:pt x="1" y="3099"/>
                  </a:lnTo>
                  <a:lnTo>
                    <a:pt x="8256" y="7261"/>
                  </a:lnTo>
                  <a:lnTo>
                    <a:pt x="9811" y="4162"/>
                  </a:lnTo>
                  <a:lnTo>
                    <a:pt x="155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82" name="Google Shape;882;p63"/>
            <p:cNvSpPr/>
            <p:nvPr/>
          </p:nvSpPr>
          <p:spPr>
            <a:xfrm rot="-3809633">
              <a:off x="1027784" y="1977293"/>
              <a:ext cx="266454" cy="200053"/>
            </a:xfrm>
            <a:custGeom>
              <a:avLst/>
              <a:gdLst/>
              <a:ahLst/>
              <a:cxnLst/>
              <a:rect l="l" t="t" r="r" b="b"/>
              <a:pathLst>
                <a:path w="10658" h="8002" extrusionOk="0">
                  <a:moveTo>
                    <a:pt x="2150" y="878"/>
                  </a:moveTo>
                  <a:lnTo>
                    <a:pt x="9731" y="4697"/>
                  </a:lnTo>
                  <a:lnTo>
                    <a:pt x="8508" y="7132"/>
                  </a:lnTo>
                  <a:lnTo>
                    <a:pt x="916" y="3302"/>
                  </a:lnTo>
                  <a:lnTo>
                    <a:pt x="2150" y="878"/>
                  </a:lnTo>
                  <a:close/>
                  <a:moveTo>
                    <a:pt x="1977" y="1"/>
                  </a:moveTo>
                  <a:cubicBezTo>
                    <a:pt x="1939" y="1"/>
                    <a:pt x="1901" y="7"/>
                    <a:pt x="1865" y="21"/>
                  </a:cubicBezTo>
                  <a:cubicBezTo>
                    <a:pt x="1773" y="55"/>
                    <a:pt x="1693" y="124"/>
                    <a:pt x="1647" y="204"/>
                  </a:cubicBezTo>
                  <a:lnTo>
                    <a:pt x="92" y="3302"/>
                  </a:lnTo>
                  <a:cubicBezTo>
                    <a:pt x="1" y="3485"/>
                    <a:pt x="69" y="3714"/>
                    <a:pt x="252" y="3805"/>
                  </a:cubicBezTo>
                  <a:lnTo>
                    <a:pt x="8508" y="7967"/>
                  </a:lnTo>
                  <a:cubicBezTo>
                    <a:pt x="8565" y="7990"/>
                    <a:pt x="8622" y="8001"/>
                    <a:pt x="8679" y="8001"/>
                  </a:cubicBezTo>
                  <a:cubicBezTo>
                    <a:pt x="8713" y="8001"/>
                    <a:pt x="8748" y="8001"/>
                    <a:pt x="8793" y="7979"/>
                  </a:cubicBezTo>
                  <a:cubicBezTo>
                    <a:pt x="8885" y="7956"/>
                    <a:pt x="8965" y="7887"/>
                    <a:pt x="9011" y="7796"/>
                  </a:cubicBezTo>
                  <a:lnTo>
                    <a:pt x="10566" y="4709"/>
                  </a:lnTo>
                  <a:cubicBezTo>
                    <a:pt x="10657" y="4514"/>
                    <a:pt x="10588" y="4297"/>
                    <a:pt x="10406" y="4205"/>
                  </a:cubicBezTo>
                  <a:lnTo>
                    <a:pt x="2150" y="44"/>
                  </a:lnTo>
                  <a:cubicBezTo>
                    <a:pt x="2095" y="16"/>
                    <a:pt x="2035" y="1"/>
                    <a:pt x="19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83" name="Google Shape;883;p63"/>
            <p:cNvSpPr/>
            <p:nvPr/>
          </p:nvSpPr>
          <p:spPr>
            <a:xfrm rot="-3809633">
              <a:off x="877377" y="1779971"/>
              <a:ext cx="271879" cy="199853"/>
            </a:xfrm>
            <a:custGeom>
              <a:avLst/>
              <a:gdLst/>
              <a:ahLst/>
              <a:cxnLst/>
              <a:rect l="l" t="t" r="r" b="b"/>
              <a:pathLst>
                <a:path w="10875" h="7994" extrusionOk="0">
                  <a:moveTo>
                    <a:pt x="1704" y="1"/>
                  </a:moveTo>
                  <a:lnTo>
                    <a:pt x="1" y="3374"/>
                  </a:lnTo>
                  <a:lnTo>
                    <a:pt x="9171" y="7993"/>
                  </a:lnTo>
                  <a:lnTo>
                    <a:pt x="10874" y="4620"/>
                  </a:lnTo>
                  <a:lnTo>
                    <a:pt x="1704"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84" name="Google Shape;884;p63"/>
            <p:cNvSpPr/>
            <p:nvPr/>
          </p:nvSpPr>
          <p:spPr>
            <a:xfrm rot="-3809633">
              <a:off x="868019" y="1770654"/>
              <a:ext cx="290729" cy="218553"/>
            </a:xfrm>
            <a:custGeom>
              <a:avLst/>
              <a:gdLst/>
              <a:ahLst/>
              <a:cxnLst/>
              <a:rect l="l" t="t" r="r" b="b"/>
              <a:pathLst>
                <a:path w="11629" h="8742" extrusionOk="0">
                  <a:moveTo>
                    <a:pt x="2241" y="864"/>
                  </a:moveTo>
                  <a:lnTo>
                    <a:pt x="10748" y="5151"/>
                  </a:lnTo>
                  <a:lnTo>
                    <a:pt x="9376" y="7872"/>
                  </a:lnTo>
                  <a:lnTo>
                    <a:pt x="881" y="3585"/>
                  </a:lnTo>
                  <a:lnTo>
                    <a:pt x="2241" y="864"/>
                  </a:lnTo>
                  <a:close/>
                  <a:moveTo>
                    <a:pt x="2082" y="0"/>
                  </a:moveTo>
                  <a:cubicBezTo>
                    <a:pt x="1946" y="0"/>
                    <a:pt x="1814" y="72"/>
                    <a:pt x="1750" y="200"/>
                  </a:cubicBezTo>
                  <a:lnTo>
                    <a:pt x="46" y="3573"/>
                  </a:lnTo>
                  <a:cubicBezTo>
                    <a:pt x="0" y="3665"/>
                    <a:pt x="0" y="3768"/>
                    <a:pt x="23" y="3859"/>
                  </a:cubicBezTo>
                  <a:cubicBezTo>
                    <a:pt x="58" y="3951"/>
                    <a:pt x="126" y="4031"/>
                    <a:pt x="218" y="4076"/>
                  </a:cubicBezTo>
                  <a:lnTo>
                    <a:pt x="9376" y="8696"/>
                  </a:lnTo>
                  <a:cubicBezTo>
                    <a:pt x="9433" y="8730"/>
                    <a:pt x="9490" y="8741"/>
                    <a:pt x="9548" y="8741"/>
                  </a:cubicBezTo>
                  <a:cubicBezTo>
                    <a:pt x="9673" y="8741"/>
                    <a:pt x="9811" y="8661"/>
                    <a:pt x="9879" y="8536"/>
                  </a:cubicBezTo>
                  <a:lnTo>
                    <a:pt x="11583" y="5163"/>
                  </a:lnTo>
                  <a:cubicBezTo>
                    <a:pt x="11617" y="5071"/>
                    <a:pt x="11629" y="4968"/>
                    <a:pt x="11594" y="4877"/>
                  </a:cubicBezTo>
                  <a:cubicBezTo>
                    <a:pt x="11571" y="4785"/>
                    <a:pt x="11503" y="4705"/>
                    <a:pt x="11411" y="4660"/>
                  </a:cubicBezTo>
                  <a:lnTo>
                    <a:pt x="2253" y="40"/>
                  </a:lnTo>
                  <a:cubicBezTo>
                    <a:pt x="2198" y="13"/>
                    <a:pt x="2140" y="0"/>
                    <a:pt x="20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85" name="Google Shape;885;p63"/>
            <p:cNvSpPr/>
            <p:nvPr/>
          </p:nvSpPr>
          <p:spPr>
            <a:xfrm rot="-3809633">
              <a:off x="1019299" y="1978736"/>
              <a:ext cx="227553" cy="122652"/>
            </a:xfrm>
            <a:custGeom>
              <a:avLst/>
              <a:gdLst/>
              <a:ahLst/>
              <a:cxnLst/>
              <a:rect l="l" t="t" r="r" b="b"/>
              <a:pathLst>
                <a:path w="9102" h="4906" extrusionOk="0">
                  <a:moveTo>
                    <a:pt x="424" y="1"/>
                  </a:moveTo>
                  <a:cubicBezTo>
                    <a:pt x="292" y="1"/>
                    <a:pt x="167" y="78"/>
                    <a:pt x="103" y="206"/>
                  </a:cubicBezTo>
                  <a:cubicBezTo>
                    <a:pt x="0" y="389"/>
                    <a:pt x="80" y="607"/>
                    <a:pt x="263" y="709"/>
                  </a:cubicBezTo>
                  <a:lnTo>
                    <a:pt x="8518" y="4871"/>
                  </a:lnTo>
                  <a:cubicBezTo>
                    <a:pt x="8564" y="4894"/>
                    <a:pt x="8621" y="4906"/>
                    <a:pt x="8678" y="4906"/>
                  </a:cubicBezTo>
                  <a:cubicBezTo>
                    <a:pt x="8815" y="4906"/>
                    <a:pt x="8953" y="4826"/>
                    <a:pt x="9010" y="4700"/>
                  </a:cubicBezTo>
                  <a:cubicBezTo>
                    <a:pt x="9101" y="4517"/>
                    <a:pt x="9033" y="4300"/>
                    <a:pt x="8850" y="4208"/>
                  </a:cubicBezTo>
                  <a:lnTo>
                    <a:pt x="595" y="46"/>
                  </a:lnTo>
                  <a:cubicBezTo>
                    <a:pt x="540" y="15"/>
                    <a:pt x="481" y="1"/>
                    <a:pt x="42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86" name="Google Shape;886;p63"/>
            <p:cNvSpPr/>
            <p:nvPr/>
          </p:nvSpPr>
          <p:spPr>
            <a:xfrm rot="-3809633">
              <a:off x="1085486" y="1960314"/>
              <a:ext cx="96626" cy="167902"/>
            </a:xfrm>
            <a:custGeom>
              <a:avLst/>
              <a:gdLst/>
              <a:ahLst/>
              <a:cxnLst/>
              <a:rect l="l" t="t" r="r" b="b"/>
              <a:pathLst>
                <a:path w="3865" h="6716" extrusionOk="0">
                  <a:moveTo>
                    <a:pt x="3442" y="0"/>
                  </a:moveTo>
                  <a:cubicBezTo>
                    <a:pt x="3306" y="0"/>
                    <a:pt x="3176" y="79"/>
                    <a:pt x="3110" y="210"/>
                  </a:cubicBezTo>
                  <a:lnTo>
                    <a:pt x="92" y="6178"/>
                  </a:lnTo>
                  <a:cubicBezTo>
                    <a:pt x="0" y="6361"/>
                    <a:pt x="80" y="6579"/>
                    <a:pt x="263" y="6670"/>
                  </a:cubicBezTo>
                  <a:cubicBezTo>
                    <a:pt x="309" y="6704"/>
                    <a:pt x="366" y="6716"/>
                    <a:pt x="423" y="6716"/>
                  </a:cubicBezTo>
                  <a:cubicBezTo>
                    <a:pt x="560" y="6716"/>
                    <a:pt x="698" y="6636"/>
                    <a:pt x="755" y="6510"/>
                  </a:cubicBezTo>
                  <a:lnTo>
                    <a:pt x="3773" y="542"/>
                  </a:lnTo>
                  <a:cubicBezTo>
                    <a:pt x="3865" y="359"/>
                    <a:pt x="3785" y="130"/>
                    <a:pt x="3602" y="38"/>
                  </a:cubicBezTo>
                  <a:cubicBezTo>
                    <a:pt x="3550" y="13"/>
                    <a:pt x="3496" y="0"/>
                    <a:pt x="344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87" name="Google Shape;887;p63"/>
            <p:cNvSpPr/>
            <p:nvPr/>
          </p:nvSpPr>
          <p:spPr>
            <a:xfrm rot="-3809633">
              <a:off x="1039374" y="2015282"/>
              <a:ext cx="38626" cy="53001"/>
            </a:xfrm>
            <a:custGeom>
              <a:avLst/>
              <a:gdLst/>
              <a:ahLst/>
              <a:cxnLst/>
              <a:rect l="l" t="t" r="r" b="b"/>
              <a:pathLst>
                <a:path w="1545" h="2120" extrusionOk="0">
                  <a:moveTo>
                    <a:pt x="1131" y="1"/>
                  </a:moveTo>
                  <a:cubicBezTo>
                    <a:pt x="991" y="1"/>
                    <a:pt x="855" y="79"/>
                    <a:pt x="790" y="211"/>
                  </a:cubicBezTo>
                  <a:lnTo>
                    <a:pt x="92" y="1583"/>
                  </a:lnTo>
                  <a:cubicBezTo>
                    <a:pt x="1" y="1765"/>
                    <a:pt x="81" y="1994"/>
                    <a:pt x="264" y="2086"/>
                  </a:cubicBezTo>
                  <a:cubicBezTo>
                    <a:pt x="309" y="2108"/>
                    <a:pt x="367" y="2120"/>
                    <a:pt x="424" y="2120"/>
                  </a:cubicBezTo>
                  <a:cubicBezTo>
                    <a:pt x="561" y="2120"/>
                    <a:pt x="698" y="2051"/>
                    <a:pt x="755" y="1914"/>
                  </a:cubicBezTo>
                  <a:lnTo>
                    <a:pt x="1453" y="542"/>
                  </a:lnTo>
                  <a:cubicBezTo>
                    <a:pt x="1544" y="359"/>
                    <a:pt x="1476" y="130"/>
                    <a:pt x="1293" y="39"/>
                  </a:cubicBezTo>
                  <a:cubicBezTo>
                    <a:pt x="1241" y="13"/>
                    <a:pt x="1186" y="1"/>
                    <a:pt x="113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88" name="Google Shape;888;p63"/>
            <p:cNvSpPr/>
            <p:nvPr/>
          </p:nvSpPr>
          <p:spPr>
            <a:xfrm rot="-3809633">
              <a:off x="1028235" y="2022425"/>
              <a:ext cx="60926" cy="38726"/>
            </a:xfrm>
            <a:custGeom>
              <a:avLst/>
              <a:gdLst/>
              <a:ahLst/>
              <a:cxnLst/>
              <a:rect l="l" t="t" r="r" b="b"/>
              <a:pathLst>
                <a:path w="2437" h="1549" extrusionOk="0">
                  <a:moveTo>
                    <a:pt x="435" y="1"/>
                  </a:moveTo>
                  <a:cubicBezTo>
                    <a:pt x="299" y="1"/>
                    <a:pt x="166" y="79"/>
                    <a:pt x="92" y="210"/>
                  </a:cubicBezTo>
                  <a:cubicBezTo>
                    <a:pt x="1" y="393"/>
                    <a:pt x="81" y="611"/>
                    <a:pt x="264" y="713"/>
                  </a:cubicBezTo>
                  <a:lnTo>
                    <a:pt x="1842" y="1502"/>
                  </a:lnTo>
                  <a:cubicBezTo>
                    <a:pt x="1899" y="1537"/>
                    <a:pt x="1956" y="1548"/>
                    <a:pt x="2013" y="1548"/>
                  </a:cubicBezTo>
                  <a:cubicBezTo>
                    <a:pt x="2150" y="1548"/>
                    <a:pt x="2276" y="1468"/>
                    <a:pt x="2345" y="1342"/>
                  </a:cubicBezTo>
                  <a:cubicBezTo>
                    <a:pt x="2436" y="1159"/>
                    <a:pt x="2368" y="931"/>
                    <a:pt x="2185" y="839"/>
                  </a:cubicBezTo>
                  <a:lnTo>
                    <a:pt x="595" y="39"/>
                  </a:lnTo>
                  <a:cubicBezTo>
                    <a:pt x="544" y="13"/>
                    <a:pt x="489" y="1"/>
                    <a:pt x="43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89" name="Google Shape;889;p63"/>
            <p:cNvSpPr/>
            <p:nvPr/>
          </p:nvSpPr>
          <p:spPr>
            <a:xfrm rot="-3809633">
              <a:off x="1176387" y="2027435"/>
              <a:ext cx="60901" cy="38476"/>
            </a:xfrm>
            <a:custGeom>
              <a:avLst/>
              <a:gdLst/>
              <a:ahLst/>
              <a:cxnLst/>
              <a:rect l="l" t="t" r="r" b="b"/>
              <a:pathLst>
                <a:path w="2436" h="1539" extrusionOk="0">
                  <a:moveTo>
                    <a:pt x="424" y="0"/>
                  </a:moveTo>
                  <a:cubicBezTo>
                    <a:pt x="288" y="0"/>
                    <a:pt x="156" y="72"/>
                    <a:pt x="92" y="201"/>
                  </a:cubicBezTo>
                  <a:cubicBezTo>
                    <a:pt x="0" y="384"/>
                    <a:pt x="69" y="612"/>
                    <a:pt x="252" y="704"/>
                  </a:cubicBezTo>
                  <a:lnTo>
                    <a:pt x="1841" y="1504"/>
                  </a:lnTo>
                  <a:cubicBezTo>
                    <a:pt x="1898" y="1527"/>
                    <a:pt x="1956" y="1538"/>
                    <a:pt x="2013" y="1538"/>
                  </a:cubicBezTo>
                  <a:cubicBezTo>
                    <a:pt x="2139" y="1538"/>
                    <a:pt x="2276" y="1470"/>
                    <a:pt x="2344" y="1333"/>
                  </a:cubicBezTo>
                  <a:cubicBezTo>
                    <a:pt x="2436" y="1150"/>
                    <a:pt x="2356" y="932"/>
                    <a:pt x="2173" y="841"/>
                  </a:cubicBezTo>
                  <a:lnTo>
                    <a:pt x="595" y="41"/>
                  </a:lnTo>
                  <a:cubicBezTo>
                    <a:pt x="540" y="13"/>
                    <a:pt x="482" y="0"/>
                    <a:pt x="4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grpSp>
      <p:grpSp>
        <p:nvGrpSpPr>
          <p:cNvPr id="890" name="Google Shape;890;p63"/>
          <p:cNvGrpSpPr/>
          <p:nvPr/>
        </p:nvGrpSpPr>
        <p:grpSpPr>
          <a:xfrm rot="-786504">
            <a:off x="899557" y="1646338"/>
            <a:ext cx="372024" cy="272984"/>
            <a:chOff x="3541500" y="1861150"/>
            <a:chExt cx="283225" cy="207825"/>
          </a:xfrm>
        </p:grpSpPr>
        <p:sp>
          <p:nvSpPr>
            <p:cNvPr id="891" name="Google Shape;891;p63"/>
            <p:cNvSpPr/>
            <p:nvPr/>
          </p:nvSpPr>
          <p:spPr>
            <a:xfrm>
              <a:off x="3543375" y="1866250"/>
              <a:ext cx="279475" cy="197425"/>
            </a:xfrm>
            <a:custGeom>
              <a:avLst/>
              <a:gdLst/>
              <a:ahLst/>
              <a:cxnLst/>
              <a:rect l="l" t="t" r="r" b="b"/>
              <a:pathLst>
                <a:path w="11179" h="7897" extrusionOk="0">
                  <a:moveTo>
                    <a:pt x="8802" y="0"/>
                  </a:moveTo>
                  <a:cubicBezTo>
                    <a:pt x="8650" y="0"/>
                    <a:pt x="8496" y="28"/>
                    <a:pt x="8347" y="88"/>
                  </a:cubicBezTo>
                  <a:lnTo>
                    <a:pt x="953" y="2971"/>
                  </a:lnTo>
                  <a:cubicBezTo>
                    <a:pt x="327" y="3221"/>
                    <a:pt x="1" y="3923"/>
                    <a:pt x="251" y="4550"/>
                  </a:cubicBezTo>
                  <a:lnTo>
                    <a:pt x="1254" y="7131"/>
                  </a:lnTo>
                  <a:cubicBezTo>
                    <a:pt x="1445" y="7608"/>
                    <a:pt x="1897" y="7896"/>
                    <a:pt x="2378" y="7896"/>
                  </a:cubicBezTo>
                  <a:cubicBezTo>
                    <a:pt x="2529" y="7896"/>
                    <a:pt x="2683" y="7868"/>
                    <a:pt x="2833" y="7808"/>
                  </a:cubicBezTo>
                  <a:lnTo>
                    <a:pt x="10226" y="4926"/>
                  </a:lnTo>
                  <a:cubicBezTo>
                    <a:pt x="10853" y="4675"/>
                    <a:pt x="11179" y="3973"/>
                    <a:pt x="10928" y="3347"/>
                  </a:cubicBezTo>
                  <a:lnTo>
                    <a:pt x="9926" y="765"/>
                  </a:lnTo>
                  <a:cubicBezTo>
                    <a:pt x="9735" y="288"/>
                    <a:pt x="9283" y="0"/>
                    <a:pt x="880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92" name="Google Shape;892;p63"/>
            <p:cNvSpPr/>
            <p:nvPr/>
          </p:nvSpPr>
          <p:spPr>
            <a:xfrm>
              <a:off x="3541500" y="1861150"/>
              <a:ext cx="283225" cy="207825"/>
            </a:xfrm>
            <a:custGeom>
              <a:avLst/>
              <a:gdLst/>
              <a:ahLst/>
              <a:cxnLst/>
              <a:rect l="l" t="t" r="r" b="b"/>
              <a:pathLst>
                <a:path w="11329" h="8313" extrusionOk="0">
                  <a:moveTo>
                    <a:pt x="8848" y="393"/>
                  </a:moveTo>
                  <a:cubicBezTo>
                    <a:pt x="9274" y="393"/>
                    <a:pt x="9650" y="643"/>
                    <a:pt x="9800" y="1044"/>
                  </a:cubicBezTo>
                  <a:lnTo>
                    <a:pt x="10803" y="3626"/>
                  </a:lnTo>
                  <a:cubicBezTo>
                    <a:pt x="10903" y="3876"/>
                    <a:pt x="10903" y="4152"/>
                    <a:pt x="10803" y="4403"/>
                  </a:cubicBezTo>
                  <a:cubicBezTo>
                    <a:pt x="10677" y="4653"/>
                    <a:pt x="10477" y="4829"/>
                    <a:pt x="10226" y="4929"/>
                  </a:cubicBezTo>
                  <a:lnTo>
                    <a:pt x="2833" y="7836"/>
                  </a:lnTo>
                  <a:cubicBezTo>
                    <a:pt x="2723" y="7880"/>
                    <a:pt x="2608" y="7900"/>
                    <a:pt x="2493" y="7900"/>
                  </a:cubicBezTo>
                  <a:cubicBezTo>
                    <a:pt x="2345" y="7900"/>
                    <a:pt x="2196" y="7868"/>
                    <a:pt x="2056" y="7811"/>
                  </a:cubicBezTo>
                  <a:cubicBezTo>
                    <a:pt x="1805" y="7711"/>
                    <a:pt x="1605" y="7510"/>
                    <a:pt x="1529" y="7260"/>
                  </a:cubicBezTo>
                  <a:lnTo>
                    <a:pt x="527" y="4678"/>
                  </a:lnTo>
                  <a:cubicBezTo>
                    <a:pt x="427" y="4428"/>
                    <a:pt x="427" y="4152"/>
                    <a:pt x="527" y="3901"/>
                  </a:cubicBezTo>
                  <a:cubicBezTo>
                    <a:pt x="652" y="3651"/>
                    <a:pt x="853" y="3475"/>
                    <a:pt x="1103" y="3375"/>
                  </a:cubicBezTo>
                  <a:lnTo>
                    <a:pt x="8497" y="468"/>
                  </a:lnTo>
                  <a:cubicBezTo>
                    <a:pt x="8622" y="418"/>
                    <a:pt x="8748" y="393"/>
                    <a:pt x="8848" y="393"/>
                  </a:cubicBezTo>
                  <a:close/>
                  <a:moveTo>
                    <a:pt x="8861" y="1"/>
                  </a:moveTo>
                  <a:cubicBezTo>
                    <a:pt x="8687" y="1"/>
                    <a:pt x="8514" y="32"/>
                    <a:pt x="8347" y="92"/>
                  </a:cubicBezTo>
                  <a:lnTo>
                    <a:pt x="953" y="2999"/>
                  </a:lnTo>
                  <a:cubicBezTo>
                    <a:pt x="602" y="3124"/>
                    <a:pt x="301" y="3400"/>
                    <a:pt x="151" y="3751"/>
                  </a:cubicBezTo>
                  <a:cubicBezTo>
                    <a:pt x="1" y="4102"/>
                    <a:pt x="1" y="4478"/>
                    <a:pt x="126" y="4829"/>
                  </a:cubicBezTo>
                  <a:lnTo>
                    <a:pt x="1128" y="7410"/>
                  </a:lnTo>
                  <a:cubicBezTo>
                    <a:pt x="1279" y="7761"/>
                    <a:pt x="1554" y="8037"/>
                    <a:pt x="1905" y="8187"/>
                  </a:cubicBezTo>
                  <a:cubicBezTo>
                    <a:pt x="2081" y="8262"/>
                    <a:pt x="2281" y="8312"/>
                    <a:pt x="2457" y="8312"/>
                  </a:cubicBezTo>
                  <a:cubicBezTo>
                    <a:pt x="2632" y="8312"/>
                    <a:pt x="2808" y="8262"/>
                    <a:pt x="2983" y="8212"/>
                  </a:cubicBezTo>
                  <a:lnTo>
                    <a:pt x="10377" y="5305"/>
                  </a:lnTo>
                  <a:cubicBezTo>
                    <a:pt x="10727" y="5180"/>
                    <a:pt x="11003" y="4904"/>
                    <a:pt x="11179" y="4553"/>
                  </a:cubicBezTo>
                  <a:cubicBezTo>
                    <a:pt x="11329" y="4202"/>
                    <a:pt x="11329" y="3826"/>
                    <a:pt x="11179" y="3475"/>
                  </a:cubicBezTo>
                  <a:lnTo>
                    <a:pt x="10176" y="894"/>
                  </a:lnTo>
                  <a:cubicBezTo>
                    <a:pt x="10051" y="543"/>
                    <a:pt x="9775" y="267"/>
                    <a:pt x="9424" y="117"/>
                  </a:cubicBezTo>
                  <a:cubicBezTo>
                    <a:pt x="9241" y="38"/>
                    <a:pt x="9051" y="1"/>
                    <a:pt x="886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93" name="Google Shape;893;p63"/>
            <p:cNvSpPr/>
            <p:nvPr/>
          </p:nvSpPr>
          <p:spPr>
            <a:xfrm>
              <a:off x="3551525" y="1964300"/>
              <a:ext cx="266950" cy="99375"/>
            </a:xfrm>
            <a:custGeom>
              <a:avLst/>
              <a:gdLst/>
              <a:ahLst/>
              <a:cxnLst/>
              <a:rect l="l" t="t" r="r" b="b"/>
              <a:pathLst>
                <a:path w="10678" h="3975" extrusionOk="0">
                  <a:moveTo>
                    <a:pt x="10677" y="1"/>
                  </a:moveTo>
                  <a:cubicBezTo>
                    <a:pt x="8641" y="963"/>
                    <a:pt x="6420" y="1286"/>
                    <a:pt x="4354" y="1286"/>
                  </a:cubicBezTo>
                  <a:cubicBezTo>
                    <a:pt x="2759" y="1286"/>
                    <a:pt x="1256" y="1093"/>
                    <a:pt x="1" y="853"/>
                  </a:cubicBezTo>
                  <a:lnTo>
                    <a:pt x="1" y="853"/>
                  </a:lnTo>
                  <a:lnTo>
                    <a:pt x="928" y="3209"/>
                  </a:lnTo>
                  <a:cubicBezTo>
                    <a:pt x="1119" y="3686"/>
                    <a:pt x="1571" y="3974"/>
                    <a:pt x="2052" y="3974"/>
                  </a:cubicBezTo>
                  <a:cubicBezTo>
                    <a:pt x="2203" y="3974"/>
                    <a:pt x="2357" y="3946"/>
                    <a:pt x="2507" y="3886"/>
                  </a:cubicBezTo>
                  <a:lnTo>
                    <a:pt x="9900" y="1004"/>
                  </a:lnTo>
                  <a:cubicBezTo>
                    <a:pt x="10326" y="828"/>
                    <a:pt x="10627" y="427"/>
                    <a:pt x="10677" y="1"/>
                  </a:cubicBezTo>
                  <a:close/>
                </a:path>
              </a:pathLst>
            </a:custGeom>
            <a:solidFill>
              <a:srgbClr val="DCB5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94" name="Google Shape;894;p63"/>
            <p:cNvSpPr/>
            <p:nvPr/>
          </p:nvSpPr>
          <p:spPr>
            <a:xfrm>
              <a:off x="3546525" y="1959525"/>
              <a:ext cx="276950" cy="109450"/>
            </a:xfrm>
            <a:custGeom>
              <a:avLst/>
              <a:gdLst/>
              <a:ahLst/>
              <a:cxnLst/>
              <a:rect l="l" t="t" r="r" b="b"/>
              <a:pathLst>
                <a:path w="11078" h="4378" extrusionOk="0">
                  <a:moveTo>
                    <a:pt x="10526" y="568"/>
                  </a:moveTo>
                  <a:lnTo>
                    <a:pt x="10526" y="568"/>
                  </a:lnTo>
                  <a:cubicBezTo>
                    <a:pt x="10426" y="768"/>
                    <a:pt x="10251" y="919"/>
                    <a:pt x="10025" y="994"/>
                  </a:cubicBezTo>
                  <a:lnTo>
                    <a:pt x="2632" y="3901"/>
                  </a:lnTo>
                  <a:cubicBezTo>
                    <a:pt x="2522" y="3945"/>
                    <a:pt x="2407" y="3965"/>
                    <a:pt x="2292" y="3965"/>
                  </a:cubicBezTo>
                  <a:cubicBezTo>
                    <a:pt x="2144" y="3965"/>
                    <a:pt x="1995" y="3933"/>
                    <a:pt x="1855" y="3876"/>
                  </a:cubicBezTo>
                  <a:cubicBezTo>
                    <a:pt x="1604" y="3776"/>
                    <a:pt x="1404" y="3575"/>
                    <a:pt x="1328" y="3325"/>
                  </a:cubicBezTo>
                  <a:lnTo>
                    <a:pt x="526" y="1295"/>
                  </a:lnTo>
                  <a:lnTo>
                    <a:pt x="526" y="1295"/>
                  </a:lnTo>
                  <a:cubicBezTo>
                    <a:pt x="1730" y="1512"/>
                    <a:pt x="3131" y="1677"/>
                    <a:pt x="4607" y="1677"/>
                  </a:cubicBezTo>
                  <a:cubicBezTo>
                    <a:pt x="6542" y="1677"/>
                    <a:pt x="8607" y="1393"/>
                    <a:pt x="10526" y="568"/>
                  </a:cubicBezTo>
                  <a:close/>
                  <a:moveTo>
                    <a:pt x="10871" y="0"/>
                  </a:moveTo>
                  <a:cubicBezTo>
                    <a:pt x="10839" y="0"/>
                    <a:pt x="10808" y="6"/>
                    <a:pt x="10777" y="17"/>
                  </a:cubicBezTo>
                  <a:cubicBezTo>
                    <a:pt x="8791" y="960"/>
                    <a:pt x="6607" y="1279"/>
                    <a:pt x="4573" y="1279"/>
                  </a:cubicBezTo>
                  <a:cubicBezTo>
                    <a:pt x="2987" y="1279"/>
                    <a:pt x="1491" y="1085"/>
                    <a:pt x="251" y="844"/>
                  </a:cubicBezTo>
                  <a:cubicBezTo>
                    <a:pt x="231" y="837"/>
                    <a:pt x="210" y="834"/>
                    <a:pt x="191" y="834"/>
                  </a:cubicBezTo>
                  <a:cubicBezTo>
                    <a:pt x="137" y="834"/>
                    <a:pt x="87" y="857"/>
                    <a:pt x="50" y="894"/>
                  </a:cubicBezTo>
                  <a:cubicBezTo>
                    <a:pt x="0" y="969"/>
                    <a:pt x="0" y="1044"/>
                    <a:pt x="25" y="1119"/>
                  </a:cubicBezTo>
                  <a:lnTo>
                    <a:pt x="927" y="3475"/>
                  </a:lnTo>
                  <a:cubicBezTo>
                    <a:pt x="1078" y="3826"/>
                    <a:pt x="1353" y="4102"/>
                    <a:pt x="1704" y="4252"/>
                  </a:cubicBezTo>
                  <a:cubicBezTo>
                    <a:pt x="1880" y="4327"/>
                    <a:pt x="2080" y="4377"/>
                    <a:pt x="2256" y="4377"/>
                  </a:cubicBezTo>
                  <a:cubicBezTo>
                    <a:pt x="2431" y="4377"/>
                    <a:pt x="2607" y="4327"/>
                    <a:pt x="2782" y="4277"/>
                  </a:cubicBezTo>
                  <a:lnTo>
                    <a:pt x="10176" y="1370"/>
                  </a:lnTo>
                  <a:cubicBezTo>
                    <a:pt x="10677" y="1195"/>
                    <a:pt x="11003" y="743"/>
                    <a:pt x="11078" y="217"/>
                  </a:cubicBezTo>
                  <a:cubicBezTo>
                    <a:pt x="11078" y="142"/>
                    <a:pt x="11053" y="67"/>
                    <a:pt x="11003" y="42"/>
                  </a:cubicBezTo>
                  <a:cubicBezTo>
                    <a:pt x="10959" y="12"/>
                    <a:pt x="10915" y="0"/>
                    <a:pt x="10871" y="0"/>
                  </a:cubicBezTo>
                  <a:close/>
                </a:path>
              </a:pathLst>
            </a:custGeom>
            <a:solidFill>
              <a:srgbClr val="DCB5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95" name="Google Shape;895;p63"/>
            <p:cNvSpPr/>
            <p:nvPr/>
          </p:nvSpPr>
          <p:spPr>
            <a:xfrm>
              <a:off x="3593500" y="1883475"/>
              <a:ext cx="165450" cy="167950"/>
            </a:xfrm>
            <a:custGeom>
              <a:avLst/>
              <a:gdLst/>
              <a:ahLst/>
              <a:cxnLst/>
              <a:rect l="l" t="t" r="r" b="b"/>
              <a:pathLst>
                <a:path w="6618" h="6718" extrusionOk="0">
                  <a:moveTo>
                    <a:pt x="4713" y="1"/>
                  </a:moveTo>
                  <a:lnTo>
                    <a:pt x="1" y="1856"/>
                  </a:lnTo>
                  <a:lnTo>
                    <a:pt x="1906" y="6718"/>
                  </a:lnTo>
                  <a:lnTo>
                    <a:pt x="6617" y="4863"/>
                  </a:lnTo>
                  <a:lnTo>
                    <a:pt x="471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96" name="Google Shape;896;p63"/>
            <p:cNvSpPr/>
            <p:nvPr/>
          </p:nvSpPr>
          <p:spPr>
            <a:xfrm>
              <a:off x="3587875" y="1878475"/>
              <a:ext cx="176700" cy="177975"/>
            </a:xfrm>
            <a:custGeom>
              <a:avLst/>
              <a:gdLst/>
              <a:ahLst/>
              <a:cxnLst/>
              <a:rect l="l" t="t" r="r" b="b"/>
              <a:pathLst>
                <a:path w="7068" h="7119" extrusionOk="0">
                  <a:moveTo>
                    <a:pt x="4812" y="452"/>
                  </a:moveTo>
                  <a:lnTo>
                    <a:pt x="6567" y="4938"/>
                  </a:lnTo>
                  <a:lnTo>
                    <a:pt x="2231" y="6642"/>
                  </a:lnTo>
                  <a:lnTo>
                    <a:pt x="476" y="2156"/>
                  </a:lnTo>
                  <a:lnTo>
                    <a:pt x="4812" y="452"/>
                  </a:lnTo>
                  <a:close/>
                  <a:moveTo>
                    <a:pt x="4862" y="0"/>
                  </a:moveTo>
                  <a:lnTo>
                    <a:pt x="151" y="1855"/>
                  </a:lnTo>
                  <a:cubicBezTo>
                    <a:pt x="100" y="1880"/>
                    <a:pt x="50" y="1905"/>
                    <a:pt x="25" y="1955"/>
                  </a:cubicBezTo>
                  <a:cubicBezTo>
                    <a:pt x="25" y="2005"/>
                    <a:pt x="0" y="2081"/>
                    <a:pt x="25" y="2131"/>
                  </a:cubicBezTo>
                  <a:lnTo>
                    <a:pt x="1930" y="6993"/>
                  </a:lnTo>
                  <a:cubicBezTo>
                    <a:pt x="1955" y="7043"/>
                    <a:pt x="1980" y="7068"/>
                    <a:pt x="2030" y="7093"/>
                  </a:cubicBezTo>
                  <a:cubicBezTo>
                    <a:pt x="2055" y="7093"/>
                    <a:pt x="2106" y="7118"/>
                    <a:pt x="2131" y="7118"/>
                  </a:cubicBezTo>
                  <a:cubicBezTo>
                    <a:pt x="2156" y="7118"/>
                    <a:pt x="2181" y="7118"/>
                    <a:pt x="2206" y="7093"/>
                  </a:cubicBezTo>
                  <a:lnTo>
                    <a:pt x="6918" y="5239"/>
                  </a:lnTo>
                  <a:cubicBezTo>
                    <a:pt x="7018" y="5213"/>
                    <a:pt x="7068" y="5088"/>
                    <a:pt x="7018" y="4988"/>
                  </a:cubicBezTo>
                  <a:lnTo>
                    <a:pt x="5138" y="126"/>
                  </a:lnTo>
                  <a:cubicBezTo>
                    <a:pt x="5113" y="76"/>
                    <a:pt x="5063" y="25"/>
                    <a:pt x="50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97" name="Google Shape;897;p63"/>
            <p:cNvSpPr/>
            <p:nvPr/>
          </p:nvSpPr>
          <p:spPr>
            <a:xfrm>
              <a:off x="3648650" y="1942625"/>
              <a:ext cx="26975" cy="32375"/>
            </a:xfrm>
            <a:custGeom>
              <a:avLst/>
              <a:gdLst/>
              <a:ahLst/>
              <a:cxnLst/>
              <a:rect l="l" t="t" r="r" b="b"/>
              <a:pathLst>
                <a:path w="1079" h="1295" extrusionOk="0">
                  <a:moveTo>
                    <a:pt x="366" y="1"/>
                  </a:moveTo>
                  <a:cubicBezTo>
                    <a:pt x="337" y="1"/>
                    <a:pt x="307" y="6"/>
                    <a:pt x="276" y="16"/>
                  </a:cubicBezTo>
                  <a:cubicBezTo>
                    <a:pt x="0" y="141"/>
                    <a:pt x="151" y="592"/>
                    <a:pt x="226" y="768"/>
                  </a:cubicBezTo>
                  <a:cubicBezTo>
                    <a:pt x="276" y="943"/>
                    <a:pt x="451" y="1294"/>
                    <a:pt x="677" y="1294"/>
                  </a:cubicBezTo>
                  <a:cubicBezTo>
                    <a:pt x="727" y="1294"/>
                    <a:pt x="752" y="1294"/>
                    <a:pt x="777" y="1269"/>
                  </a:cubicBezTo>
                  <a:cubicBezTo>
                    <a:pt x="1078" y="1169"/>
                    <a:pt x="928" y="718"/>
                    <a:pt x="852" y="517"/>
                  </a:cubicBezTo>
                  <a:cubicBezTo>
                    <a:pt x="785" y="360"/>
                    <a:pt x="617" y="1"/>
                    <a:pt x="36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98" name="Google Shape;898;p63"/>
            <p:cNvSpPr/>
            <p:nvPr/>
          </p:nvSpPr>
          <p:spPr>
            <a:xfrm>
              <a:off x="3675600" y="1931800"/>
              <a:ext cx="26950" cy="32525"/>
            </a:xfrm>
            <a:custGeom>
              <a:avLst/>
              <a:gdLst/>
              <a:ahLst/>
              <a:cxnLst/>
              <a:rect l="l" t="t" r="r" b="b"/>
              <a:pathLst>
                <a:path w="1078" h="1301" extrusionOk="0">
                  <a:moveTo>
                    <a:pt x="400" y="0"/>
                  </a:moveTo>
                  <a:cubicBezTo>
                    <a:pt x="368" y="0"/>
                    <a:pt x="335" y="7"/>
                    <a:pt x="301" y="23"/>
                  </a:cubicBezTo>
                  <a:cubicBezTo>
                    <a:pt x="0" y="123"/>
                    <a:pt x="150" y="574"/>
                    <a:pt x="226" y="775"/>
                  </a:cubicBezTo>
                  <a:cubicBezTo>
                    <a:pt x="276" y="925"/>
                    <a:pt x="451" y="1301"/>
                    <a:pt x="702" y="1301"/>
                  </a:cubicBezTo>
                  <a:cubicBezTo>
                    <a:pt x="727" y="1301"/>
                    <a:pt x="752" y="1276"/>
                    <a:pt x="777" y="1276"/>
                  </a:cubicBezTo>
                  <a:cubicBezTo>
                    <a:pt x="1078" y="1151"/>
                    <a:pt x="927" y="699"/>
                    <a:pt x="852" y="524"/>
                  </a:cubicBezTo>
                  <a:cubicBezTo>
                    <a:pt x="786" y="349"/>
                    <a:pt x="624" y="0"/>
                    <a:pt x="40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899" name="Google Shape;899;p63"/>
            <p:cNvSpPr/>
            <p:nvPr/>
          </p:nvSpPr>
          <p:spPr>
            <a:xfrm>
              <a:off x="3638625" y="1939250"/>
              <a:ext cx="82100" cy="62675"/>
            </a:xfrm>
            <a:custGeom>
              <a:avLst/>
              <a:gdLst/>
              <a:ahLst/>
              <a:cxnLst/>
              <a:rect l="l" t="t" r="r" b="b"/>
              <a:pathLst>
                <a:path w="3284" h="2507" extrusionOk="0">
                  <a:moveTo>
                    <a:pt x="2712" y="0"/>
                  </a:moveTo>
                  <a:cubicBezTo>
                    <a:pt x="2676" y="0"/>
                    <a:pt x="2640" y="9"/>
                    <a:pt x="2607" y="26"/>
                  </a:cubicBezTo>
                  <a:cubicBezTo>
                    <a:pt x="2507" y="101"/>
                    <a:pt x="2482" y="226"/>
                    <a:pt x="2532" y="301"/>
                  </a:cubicBezTo>
                  <a:cubicBezTo>
                    <a:pt x="2557" y="326"/>
                    <a:pt x="2832" y="828"/>
                    <a:pt x="2707" y="1304"/>
                  </a:cubicBezTo>
                  <a:cubicBezTo>
                    <a:pt x="2632" y="1554"/>
                    <a:pt x="2456" y="1780"/>
                    <a:pt x="2156" y="1955"/>
                  </a:cubicBezTo>
                  <a:cubicBezTo>
                    <a:pt x="1995" y="2052"/>
                    <a:pt x="1824" y="2097"/>
                    <a:pt x="1656" y="2097"/>
                  </a:cubicBezTo>
                  <a:cubicBezTo>
                    <a:pt x="1562" y="2097"/>
                    <a:pt x="1469" y="2083"/>
                    <a:pt x="1379" y="2056"/>
                  </a:cubicBezTo>
                  <a:cubicBezTo>
                    <a:pt x="802" y="1880"/>
                    <a:pt x="401" y="1153"/>
                    <a:pt x="401" y="1153"/>
                  </a:cubicBezTo>
                  <a:cubicBezTo>
                    <a:pt x="365" y="1080"/>
                    <a:pt x="288" y="1033"/>
                    <a:pt x="210" y="1033"/>
                  </a:cubicBezTo>
                  <a:cubicBezTo>
                    <a:pt x="181" y="1033"/>
                    <a:pt x="153" y="1040"/>
                    <a:pt x="126" y="1053"/>
                  </a:cubicBezTo>
                  <a:cubicBezTo>
                    <a:pt x="25" y="1103"/>
                    <a:pt x="0" y="1229"/>
                    <a:pt x="50" y="1329"/>
                  </a:cubicBezTo>
                  <a:cubicBezTo>
                    <a:pt x="76" y="1379"/>
                    <a:pt x="502" y="2206"/>
                    <a:pt x="1279" y="2432"/>
                  </a:cubicBezTo>
                  <a:cubicBezTo>
                    <a:pt x="1404" y="2482"/>
                    <a:pt x="1529" y="2507"/>
                    <a:pt x="1654" y="2507"/>
                  </a:cubicBezTo>
                  <a:cubicBezTo>
                    <a:pt x="1880" y="2507"/>
                    <a:pt x="2131" y="2432"/>
                    <a:pt x="2356" y="2306"/>
                  </a:cubicBezTo>
                  <a:cubicBezTo>
                    <a:pt x="2757" y="2081"/>
                    <a:pt x="3008" y="1780"/>
                    <a:pt x="3108" y="1404"/>
                  </a:cubicBezTo>
                  <a:cubicBezTo>
                    <a:pt x="3284" y="752"/>
                    <a:pt x="2908" y="126"/>
                    <a:pt x="2883" y="101"/>
                  </a:cubicBezTo>
                  <a:cubicBezTo>
                    <a:pt x="2849" y="34"/>
                    <a:pt x="2782" y="0"/>
                    <a:pt x="271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900"/>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01"/>
        <p:cNvGrpSpPr/>
        <p:nvPr/>
      </p:nvGrpSpPr>
      <p:grpSpPr>
        <a:xfrm>
          <a:off x="0" y="0"/>
          <a:ext cx="0" cy="0"/>
          <a:chOff x="0" y="0"/>
          <a:chExt cx="0" cy="0"/>
        </a:xfrm>
      </p:grpSpPr>
      <p:sp>
        <p:nvSpPr>
          <p:cNvPr id="902" name="Google Shape;902;p65"/>
          <p:cNvSpPr/>
          <p:nvPr/>
        </p:nvSpPr>
        <p:spPr>
          <a:xfrm>
            <a:off x="7013926" y="4315783"/>
            <a:ext cx="1589219" cy="922982"/>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03" name="Google Shape;903;p65"/>
          <p:cNvSpPr/>
          <p:nvPr/>
        </p:nvSpPr>
        <p:spPr>
          <a:xfrm>
            <a:off x="3623149" y="-152449"/>
            <a:ext cx="1268709" cy="1012700"/>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04" name="Google Shape;904;p65"/>
          <p:cNvSpPr/>
          <p:nvPr/>
        </p:nvSpPr>
        <p:spPr>
          <a:xfrm>
            <a:off x="879863" y="405525"/>
            <a:ext cx="8011800" cy="4332600"/>
          </a:xfrm>
          <a:prstGeom prst="roundRect">
            <a:avLst>
              <a:gd name="adj" fmla="val 4294"/>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05" name="Google Shape;905;p65"/>
          <p:cNvSpPr/>
          <p:nvPr/>
        </p:nvSpPr>
        <p:spPr>
          <a:xfrm>
            <a:off x="252325" y="405525"/>
            <a:ext cx="522600" cy="4332600"/>
          </a:xfrm>
          <a:prstGeom prst="roundRect">
            <a:avLst>
              <a:gd name="adj" fmla="val 28308"/>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06" name="Google Shape;906;p65"/>
          <p:cNvSpPr txBox="1">
            <a:spLocks noGrp="1"/>
          </p:cNvSpPr>
          <p:nvPr>
            <p:ph type="title"/>
          </p:nvPr>
        </p:nvSpPr>
        <p:spPr>
          <a:xfrm>
            <a:off x="2083025" y="3093025"/>
            <a:ext cx="5605500" cy="477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2500"/>
              <a:buNone/>
              <a:defRPr sz="2000">
                <a:solidFill>
                  <a:schemeClr val="lt2"/>
                </a:solidFill>
              </a:defRPr>
            </a:lvl1pPr>
            <a:lvl2pPr lvl="1" algn="l">
              <a:lnSpc>
                <a:spcPct val="100000"/>
              </a:lnSpc>
              <a:spcBef>
                <a:spcPts val="0"/>
              </a:spcBef>
              <a:spcAft>
                <a:spcPts val="0"/>
              </a:spcAft>
              <a:buSzPts val="2500"/>
              <a:buNone/>
              <a:defRPr sz="2500">
                <a:latin typeface="Baloo 2"/>
                <a:ea typeface="Baloo 2"/>
                <a:cs typeface="Baloo 2"/>
                <a:sym typeface="Baloo 2"/>
              </a:defRPr>
            </a:lvl2pPr>
            <a:lvl3pPr lvl="2" algn="l">
              <a:lnSpc>
                <a:spcPct val="100000"/>
              </a:lnSpc>
              <a:spcBef>
                <a:spcPts val="0"/>
              </a:spcBef>
              <a:spcAft>
                <a:spcPts val="0"/>
              </a:spcAft>
              <a:buSzPts val="2500"/>
              <a:buNone/>
              <a:defRPr sz="2500">
                <a:latin typeface="Baloo 2"/>
                <a:ea typeface="Baloo 2"/>
                <a:cs typeface="Baloo 2"/>
                <a:sym typeface="Baloo 2"/>
              </a:defRPr>
            </a:lvl3pPr>
            <a:lvl4pPr lvl="3" algn="l">
              <a:lnSpc>
                <a:spcPct val="100000"/>
              </a:lnSpc>
              <a:spcBef>
                <a:spcPts val="0"/>
              </a:spcBef>
              <a:spcAft>
                <a:spcPts val="0"/>
              </a:spcAft>
              <a:buSzPts val="2500"/>
              <a:buNone/>
              <a:defRPr sz="2500">
                <a:latin typeface="Baloo 2"/>
                <a:ea typeface="Baloo 2"/>
                <a:cs typeface="Baloo 2"/>
                <a:sym typeface="Baloo 2"/>
              </a:defRPr>
            </a:lvl4pPr>
            <a:lvl5pPr lvl="4" algn="l">
              <a:lnSpc>
                <a:spcPct val="100000"/>
              </a:lnSpc>
              <a:spcBef>
                <a:spcPts val="0"/>
              </a:spcBef>
              <a:spcAft>
                <a:spcPts val="0"/>
              </a:spcAft>
              <a:buSzPts val="2500"/>
              <a:buNone/>
              <a:defRPr sz="2500">
                <a:latin typeface="Baloo 2"/>
                <a:ea typeface="Baloo 2"/>
                <a:cs typeface="Baloo 2"/>
                <a:sym typeface="Baloo 2"/>
              </a:defRPr>
            </a:lvl5pPr>
            <a:lvl6pPr lvl="5" algn="l">
              <a:lnSpc>
                <a:spcPct val="100000"/>
              </a:lnSpc>
              <a:spcBef>
                <a:spcPts val="0"/>
              </a:spcBef>
              <a:spcAft>
                <a:spcPts val="0"/>
              </a:spcAft>
              <a:buSzPts val="2500"/>
              <a:buNone/>
              <a:defRPr sz="2500">
                <a:latin typeface="Baloo 2"/>
                <a:ea typeface="Baloo 2"/>
                <a:cs typeface="Baloo 2"/>
                <a:sym typeface="Baloo 2"/>
              </a:defRPr>
            </a:lvl6pPr>
            <a:lvl7pPr lvl="6" algn="l">
              <a:lnSpc>
                <a:spcPct val="100000"/>
              </a:lnSpc>
              <a:spcBef>
                <a:spcPts val="0"/>
              </a:spcBef>
              <a:spcAft>
                <a:spcPts val="0"/>
              </a:spcAft>
              <a:buSzPts val="2500"/>
              <a:buNone/>
              <a:defRPr sz="2500">
                <a:latin typeface="Baloo 2"/>
                <a:ea typeface="Baloo 2"/>
                <a:cs typeface="Baloo 2"/>
                <a:sym typeface="Baloo 2"/>
              </a:defRPr>
            </a:lvl7pPr>
            <a:lvl8pPr lvl="7" algn="l">
              <a:lnSpc>
                <a:spcPct val="100000"/>
              </a:lnSpc>
              <a:spcBef>
                <a:spcPts val="0"/>
              </a:spcBef>
              <a:spcAft>
                <a:spcPts val="0"/>
              </a:spcAft>
              <a:buSzPts val="2500"/>
              <a:buNone/>
              <a:defRPr sz="2500">
                <a:latin typeface="Baloo 2"/>
                <a:ea typeface="Baloo 2"/>
                <a:cs typeface="Baloo 2"/>
                <a:sym typeface="Baloo 2"/>
              </a:defRPr>
            </a:lvl8pPr>
            <a:lvl9pPr lvl="8" algn="l">
              <a:lnSpc>
                <a:spcPct val="100000"/>
              </a:lnSpc>
              <a:spcBef>
                <a:spcPts val="0"/>
              </a:spcBef>
              <a:spcAft>
                <a:spcPts val="0"/>
              </a:spcAft>
              <a:buSzPts val="2500"/>
              <a:buNone/>
              <a:defRPr sz="2500">
                <a:latin typeface="Baloo 2"/>
                <a:ea typeface="Baloo 2"/>
                <a:cs typeface="Baloo 2"/>
                <a:sym typeface="Baloo 2"/>
              </a:defRPr>
            </a:lvl9pPr>
          </a:lstStyle>
          <a:p>
            <a:endParaRPr/>
          </a:p>
        </p:txBody>
      </p:sp>
      <p:sp>
        <p:nvSpPr>
          <p:cNvPr id="907" name="Google Shape;907;p65"/>
          <p:cNvSpPr txBox="1">
            <a:spLocks noGrp="1"/>
          </p:cNvSpPr>
          <p:nvPr>
            <p:ph type="title" idx="2"/>
          </p:nvPr>
        </p:nvSpPr>
        <p:spPr>
          <a:xfrm>
            <a:off x="2083025" y="1572863"/>
            <a:ext cx="5605500" cy="15204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2500"/>
              <a:buFont typeface="Baloo 2"/>
              <a:buNone/>
              <a:defRPr sz="2600">
                <a:solidFill>
                  <a:schemeClr val="lt2"/>
                </a:solidFill>
                <a:latin typeface="Baloo 2"/>
                <a:ea typeface="Baloo 2"/>
                <a:cs typeface="Baloo 2"/>
                <a:sym typeface="Baloo 2"/>
              </a:defRPr>
            </a:lvl1pPr>
            <a:lvl2pPr lvl="1" algn="l">
              <a:lnSpc>
                <a:spcPct val="100000"/>
              </a:lnSpc>
              <a:spcBef>
                <a:spcPts val="0"/>
              </a:spcBef>
              <a:spcAft>
                <a:spcPts val="0"/>
              </a:spcAft>
              <a:buSzPts val="2500"/>
              <a:buFont typeface="Baloo 2"/>
              <a:buNone/>
              <a:defRPr sz="2500">
                <a:latin typeface="Baloo 2"/>
                <a:ea typeface="Baloo 2"/>
                <a:cs typeface="Baloo 2"/>
                <a:sym typeface="Baloo 2"/>
              </a:defRPr>
            </a:lvl2pPr>
            <a:lvl3pPr lvl="2" algn="l">
              <a:lnSpc>
                <a:spcPct val="100000"/>
              </a:lnSpc>
              <a:spcBef>
                <a:spcPts val="0"/>
              </a:spcBef>
              <a:spcAft>
                <a:spcPts val="0"/>
              </a:spcAft>
              <a:buSzPts val="2500"/>
              <a:buFont typeface="Baloo 2"/>
              <a:buNone/>
              <a:defRPr sz="2500">
                <a:latin typeface="Baloo 2"/>
                <a:ea typeface="Baloo 2"/>
                <a:cs typeface="Baloo 2"/>
                <a:sym typeface="Baloo 2"/>
              </a:defRPr>
            </a:lvl3pPr>
            <a:lvl4pPr lvl="3" algn="l">
              <a:lnSpc>
                <a:spcPct val="100000"/>
              </a:lnSpc>
              <a:spcBef>
                <a:spcPts val="0"/>
              </a:spcBef>
              <a:spcAft>
                <a:spcPts val="0"/>
              </a:spcAft>
              <a:buSzPts val="2500"/>
              <a:buFont typeface="Baloo 2"/>
              <a:buNone/>
              <a:defRPr sz="2500">
                <a:latin typeface="Baloo 2"/>
                <a:ea typeface="Baloo 2"/>
                <a:cs typeface="Baloo 2"/>
                <a:sym typeface="Baloo 2"/>
              </a:defRPr>
            </a:lvl4pPr>
            <a:lvl5pPr lvl="4" algn="l">
              <a:lnSpc>
                <a:spcPct val="100000"/>
              </a:lnSpc>
              <a:spcBef>
                <a:spcPts val="0"/>
              </a:spcBef>
              <a:spcAft>
                <a:spcPts val="0"/>
              </a:spcAft>
              <a:buSzPts val="2500"/>
              <a:buFont typeface="Baloo 2"/>
              <a:buNone/>
              <a:defRPr sz="2500">
                <a:latin typeface="Baloo 2"/>
                <a:ea typeface="Baloo 2"/>
                <a:cs typeface="Baloo 2"/>
                <a:sym typeface="Baloo 2"/>
              </a:defRPr>
            </a:lvl5pPr>
            <a:lvl6pPr lvl="5" algn="l">
              <a:lnSpc>
                <a:spcPct val="100000"/>
              </a:lnSpc>
              <a:spcBef>
                <a:spcPts val="0"/>
              </a:spcBef>
              <a:spcAft>
                <a:spcPts val="0"/>
              </a:spcAft>
              <a:buSzPts val="2500"/>
              <a:buFont typeface="Baloo 2"/>
              <a:buNone/>
              <a:defRPr sz="2500">
                <a:latin typeface="Baloo 2"/>
                <a:ea typeface="Baloo 2"/>
                <a:cs typeface="Baloo 2"/>
                <a:sym typeface="Baloo 2"/>
              </a:defRPr>
            </a:lvl6pPr>
            <a:lvl7pPr lvl="6" algn="l">
              <a:lnSpc>
                <a:spcPct val="100000"/>
              </a:lnSpc>
              <a:spcBef>
                <a:spcPts val="0"/>
              </a:spcBef>
              <a:spcAft>
                <a:spcPts val="0"/>
              </a:spcAft>
              <a:buSzPts val="2500"/>
              <a:buFont typeface="Baloo 2"/>
              <a:buNone/>
              <a:defRPr sz="2500">
                <a:latin typeface="Baloo 2"/>
                <a:ea typeface="Baloo 2"/>
                <a:cs typeface="Baloo 2"/>
                <a:sym typeface="Baloo 2"/>
              </a:defRPr>
            </a:lvl7pPr>
            <a:lvl8pPr lvl="7" algn="l">
              <a:lnSpc>
                <a:spcPct val="100000"/>
              </a:lnSpc>
              <a:spcBef>
                <a:spcPts val="0"/>
              </a:spcBef>
              <a:spcAft>
                <a:spcPts val="0"/>
              </a:spcAft>
              <a:buSzPts val="2500"/>
              <a:buFont typeface="Baloo 2"/>
              <a:buNone/>
              <a:defRPr sz="2500">
                <a:latin typeface="Baloo 2"/>
                <a:ea typeface="Baloo 2"/>
                <a:cs typeface="Baloo 2"/>
                <a:sym typeface="Baloo 2"/>
              </a:defRPr>
            </a:lvl8pPr>
            <a:lvl9pPr lvl="8" algn="l">
              <a:lnSpc>
                <a:spcPct val="100000"/>
              </a:lnSpc>
              <a:spcBef>
                <a:spcPts val="0"/>
              </a:spcBef>
              <a:spcAft>
                <a:spcPts val="0"/>
              </a:spcAft>
              <a:buSzPts val="2500"/>
              <a:buFont typeface="Baloo 2"/>
              <a:buNone/>
              <a:defRPr sz="2500">
                <a:latin typeface="Baloo 2"/>
                <a:ea typeface="Baloo 2"/>
                <a:cs typeface="Baloo 2"/>
                <a:sym typeface="Baloo 2"/>
              </a:defRPr>
            </a:lvl9pPr>
          </a:lstStyle>
          <a:p>
            <a:endParaRPr/>
          </a:p>
        </p:txBody>
      </p:sp>
      <p:grpSp>
        <p:nvGrpSpPr>
          <p:cNvPr id="908" name="Google Shape;908;p65"/>
          <p:cNvGrpSpPr/>
          <p:nvPr/>
        </p:nvGrpSpPr>
        <p:grpSpPr>
          <a:xfrm rot="1397574">
            <a:off x="7992807" y="721589"/>
            <a:ext cx="1129048" cy="1022211"/>
            <a:chOff x="2547775" y="3588375"/>
            <a:chExt cx="827700" cy="749400"/>
          </a:xfrm>
        </p:grpSpPr>
        <p:sp>
          <p:nvSpPr>
            <p:cNvPr id="909" name="Google Shape;909;p65"/>
            <p:cNvSpPr/>
            <p:nvPr/>
          </p:nvSpPr>
          <p:spPr>
            <a:xfrm>
              <a:off x="2553400" y="3652300"/>
              <a:ext cx="222450" cy="653400"/>
            </a:xfrm>
            <a:custGeom>
              <a:avLst/>
              <a:gdLst/>
              <a:ahLst/>
              <a:cxnLst/>
              <a:rect l="l" t="t" r="r" b="b"/>
              <a:pathLst>
                <a:path w="8898" h="26136" extrusionOk="0">
                  <a:moveTo>
                    <a:pt x="8898" y="0"/>
                  </a:moveTo>
                  <a:cubicBezTo>
                    <a:pt x="5339" y="2206"/>
                    <a:pt x="2883" y="5915"/>
                    <a:pt x="1554" y="9900"/>
                  </a:cubicBezTo>
                  <a:cubicBezTo>
                    <a:pt x="251" y="13860"/>
                    <a:pt x="1" y="18121"/>
                    <a:pt x="176" y="22306"/>
                  </a:cubicBezTo>
                  <a:cubicBezTo>
                    <a:pt x="226" y="23534"/>
                    <a:pt x="402" y="24888"/>
                    <a:pt x="1354" y="25614"/>
                  </a:cubicBezTo>
                  <a:cubicBezTo>
                    <a:pt x="1807" y="25985"/>
                    <a:pt x="2396" y="26136"/>
                    <a:pt x="2982" y="26136"/>
                  </a:cubicBezTo>
                  <a:cubicBezTo>
                    <a:pt x="3108" y="26136"/>
                    <a:pt x="3234" y="26129"/>
                    <a:pt x="3359" y="26116"/>
                  </a:cubicBezTo>
                  <a:cubicBezTo>
                    <a:pt x="4061" y="26015"/>
                    <a:pt x="4712" y="25715"/>
                    <a:pt x="5314" y="25364"/>
                  </a:cubicBezTo>
                  <a:lnTo>
                    <a:pt x="4412" y="23785"/>
                  </a:lnTo>
                  <a:cubicBezTo>
                    <a:pt x="4198" y="23999"/>
                    <a:pt x="3920" y="24092"/>
                    <a:pt x="3629" y="24092"/>
                  </a:cubicBezTo>
                  <a:cubicBezTo>
                    <a:pt x="3102" y="24092"/>
                    <a:pt x="2529" y="23786"/>
                    <a:pt x="2206" y="23334"/>
                  </a:cubicBezTo>
                  <a:cubicBezTo>
                    <a:pt x="1730" y="22632"/>
                    <a:pt x="1705" y="21730"/>
                    <a:pt x="1705" y="20877"/>
                  </a:cubicBezTo>
                  <a:cubicBezTo>
                    <a:pt x="1730" y="17669"/>
                    <a:pt x="1930" y="14436"/>
                    <a:pt x="2757" y="11354"/>
                  </a:cubicBezTo>
                  <a:cubicBezTo>
                    <a:pt x="3585" y="8246"/>
                    <a:pt x="5063" y="5263"/>
                    <a:pt x="7319" y="3008"/>
                  </a:cubicBezTo>
                  <a:lnTo>
                    <a:pt x="889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10" name="Google Shape;910;p65"/>
            <p:cNvSpPr/>
            <p:nvPr/>
          </p:nvSpPr>
          <p:spPr>
            <a:xfrm>
              <a:off x="2547775" y="3647850"/>
              <a:ext cx="233100" cy="662375"/>
            </a:xfrm>
            <a:custGeom>
              <a:avLst/>
              <a:gdLst/>
              <a:ahLst/>
              <a:cxnLst/>
              <a:rect l="l" t="t" r="r" b="b"/>
              <a:pathLst>
                <a:path w="9324" h="26495" extrusionOk="0">
                  <a:moveTo>
                    <a:pt x="8672" y="679"/>
                  </a:moveTo>
                  <a:lnTo>
                    <a:pt x="7419" y="3085"/>
                  </a:lnTo>
                  <a:cubicBezTo>
                    <a:pt x="5313" y="5191"/>
                    <a:pt x="3709" y="8098"/>
                    <a:pt x="2807" y="11481"/>
                  </a:cubicBezTo>
                  <a:cubicBezTo>
                    <a:pt x="2105" y="14163"/>
                    <a:pt x="1779" y="17096"/>
                    <a:pt x="1754" y="21055"/>
                  </a:cubicBezTo>
                  <a:cubicBezTo>
                    <a:pt x="1754" y="21958"/>
                    <a:pt x="1805" y="22885"/>
                    <a:pt x="2306" y="23612"/>
                  </a:cubicBezTo>
                  <a:cubicBezTo>
                    <a:pt x="2607" y="24063"/>
                    <a:pt x="3133" y="24389"/>
                    <a:pt x="3684" y="24439"/>
                  </a:cubicBezTo>
                  <a:cubicBezTo>
                    <a:pt x="3725" y="24442"/>
                    <a:pt x="3766" y="24444"/>
                    <a:pt x="3806" y="24444"/>
                  </a:cubicBezTo>
                  <a:cubicBezTo>
                    <a:pt x="4090" y="24444"/>
                    <a:pt x="4367" y="24367"/>
                    <a:pt x="4587" y="24213"/>
                  </a:cubicBezTo>
                  <a:lnTo>
                    <a:pt x="5313" y="25467"/>
                  </a:lnTo>
                  <a:cubicBezTo>
                    <a:pt x="4687" y="25842"/>
                    <a:pt x="4110" y="26043"/>
                    <a:pt x="3559" y="26118"/>
                  </a:cubicBezTo>
                  <a:cubicBezTo>
                    <a:pt x="3428" y="26137"/>
                    <a:pt x="3297" y="26146"/>
                    <a:pt x="3168" y="26146"/>
                  </a:cubicBezTo>
                  <a:cubicBezTo>
                    <a:pt x="2603" y="26146"/>
                    <a:pt x="2067" y="25973"/>
                    <a:pt x="1679" y="25667"/>
                  </a:cubicBezTo>
                  <a:cubicBezTo>
                    <a:pt x="802" y="24965"/>
                    <a:pt x="627" y="23737"/>
                    <a:pt x="576" y="22484"/>
                  </a:cubicBezTo>
                  <a:cubicBezTo>
                    <a:pt x="351" y="17522"/>
                    <a:pt x="802" y="13612"/>
                    <a:pt x="1955" y="10128"/>
                  </a:cubicBezTo>
                  <a:cubicBezTo>
                    <a:pt x="3283" y="6093"/>
                    <a:pt x="5664" y="2760"/>
                    <a:pt x="8672" y="679"/>
                  </a:cubicBezTo>
                  <a:close/>
                  <a:moveTo>
                    <a:pt x="9109" y="0"/>
                  </a:moveTo>
                  <a:cubicBezTo>
                    <a:pt x="9080" y="0"/>
                    <a:pt x="9051" y="9"/>
                    <a:pt x="9023" y="28"/>
                  </a:cubicBezTo>
                  <a:cubicBezTo>
                    <a:pt x="5689" y="2108"/>
                    <a:pt x="3058" y="5667"/>
                    <a:pt x="1629" y="10003"/>
                  </a:cubicBezTo>
                  <a:cubicBezTo>
                    <a:pt x="451" y="13537"/>
                    <a:pt x="0" y="17497"/>
                    <a:pt x="226" y="22509"/>
                  </a:cubicBezTo>
                  <a:cubicBezTo>
                    <a:pt x="301" y="23837"/>
                    <a:pt x="476" y="25166"/>
                    <a:pt x="1454" y="25943"/>
                  </a:cubicBezTo>
                  <a:cubicBezTo>
                    <a:pt x="1930" y="26294"/>
                    <a:pt x="2531" y="26494"/>
                    <a:pt x="3183" y="26494"/>
                  </a:cubicBezTo>
                  <a:cubicBezTo>
                    <a:pt x="3333" y="26494"/>
                    <a:pt x="3459" y="26469"/>
                    <a:pt x="3609" y="26469"/>
                  </a:cubicBezTo>
                  <a:cubicBezTo>
                    <a:pt x="4236" y="26394"/>
                    <a:pt x="4912" y="26118"/>
                    <a:pt x="5639" y="25692"/>
                  </a:cubicBezTo>
                  <a:cubicBezTo>
                    <a:pt x="5714" y="25642"/>
                    <a:pt x="5739" y="25517"/>
                    <a:pt x="5689" y="25441"/>
                  </a:cubicBezTo>
                  <a:lnTo>
                    <a:pt x="4787" y="23862"/>
                  </a:lnTo>
                  <a:cubicBezTo>
                    <a:pt x="4762" y="23812"/>
                    <a:pt x="4712" y="23787"/>
                    <a:pt x="4662" y="23787"/>
                  </a:cubicBezTo>
                  <a:cubicBezTo>
                    <a:pt x="4612" y="23787"/>
                    <a:pt x="4561" y="23787"/>
                    <a:pt x="4511" y="23837"/>
                  </a:cubicBezTo>
                  <a:cubicBezTo>
                    <a:pt x="4308" y="24041"/>
                    <a:pt x="4055" y="24096"/>
                    <a:pt x="3846" y="24096"/>
                  </a:cubicBezTo>
                  <a:cubicBezTo>
                    <a:pt x="3798" y="24096"/>
                    <a:pt x="3752" y="24093"/>
                    <a:pt x="3709" y="24088"/>
                  </a:cubicBezTo>
                  <a:cubicBezTo>
                    <a:pt x="3283" y="24038"/>
                    <a:pt x="2832" y="23787"/>
                    <a:pt x="2581" y="23411"/>
                  </a:cubicBezTo>
                  <a:cubicBezTo>
                    <a:pt x="2130" y="22760"/>
                    <a:pt x="2105" y="21933"/>
                    <a:pt x="2105" y="21055"/>
                  </a:cubicBezTo>
                  <a:cubicBezTo>
                    <a:pt x="2130" y="17146"/>
                    <a:pt x="2456" y="14213"/>
                    <a:pt x="3158" y="11582"/>
                  </a:cubicBezTo>
                  <a:cubicBezTo>
                    <a:pt x="4035" y="8223"/>
                    <a:pt x="5614" y="5366"/>
                    <a:pt x="7669" y="3311"/>
                  </a:cubicBezTo>
                  <a:cubicBezTo>
                    <a:pt x="7694" y="3311"/>
                    <a:pt x="7694" y="3286"/>
                    <a:pt x="7694" y="3261"/>
                  </a:cubicBezTo>
                  <a:lnTo>
                    <a:pt x="9273" y="253"/>
                  </a:lnTo>
                  <a:cubicBezTo>
                    <a:pt x="9323" y="178"/>
                    <a:pt x="9298" y="103"/>
                    <a:pt x="9248" y="53"/>
                  </a:cubicBezTo>
                  <a:cubicBezTo>
                    <a:pt x="9202" y="22"/>
                    <a:pt x="9155" y="0"/>
                    <a:pt x="91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11" name="Google Shape;911;p65"/>
            <p:cNvSpPr/>
            <p:nvPr/>
          </p:nvSpPr>
          <p:spPr>
            <a:xfrm>
              <a:off x="3176200" y="3676725"/>
              <a:ext cx="193650" cy="642150"/>
            </a:xfrm>
            <a:custGeom>
              <a:avLst/>
              <a:gdLst/>
              <a:ahLst/>
              <a:cxnLst/>
              <a:rect l="l" t="t" r="r" b="b"/>
              <a:pathLst>
                <a:path w="7746" h="25686" extrusionOk="0">
                  <a:moveTo>
                    <a:pt x="1" y="1"/>
                  </a:moveTo>
                  <a:lnTo>
                    <a:pt x="878" y="2306"/>
                  </a:lnTo>
                  <a:cubicBezTo>
                    <a:pt x="3134" y="4562"/>
                    <a:pt x="4161" y="7795"/>
                    <a:pt x="4988" y="10903"/>
                  </a:cubicBezTo>
                  <a:cubicBezTo>
                    <a:pt x="5816" y="13986"/>
                    <a:pt x="6016" y="17219"/>
                    <a:pt x="6041" y="20427"/>
                  </a:cubicBezTo>
                  <a:cubicBezTo>
                    <a:pt x="6041" y="21279"/>
                    <a:pt x="6016" y="22181"/>
                    <a:pt x="5540" y="22883"/>
                  </a:cubicBezTo>
                  <a:cubicBezTo>
                    <a:pt x="5233" y="23335"/>
                    <a:pt x="4657" y="23630"/>
                    <a:pt x="4125" y="23630"/>
                  </a:cubicBezTo>
                  <a:cubicBezTo>
                    <a:pt x="3830" y="23630"/>
                    <a:pt x="3549" y="23540"/>
                    <a:pt x="3334" y="23334"/>
                  </a:cubicBezTo>
                  <a:lnTo>
                    <a:pt x="2432" y="24913"/>
                  </a:lnTo>
                  <a:cubicBezTo>
                    <a:pt x="3034" y="25264"/>
                    <a:pt x="3685" y="25565"/>
                    <a:pt x="4387" y="25665"/>
                  </a:cubicBezTo>
                  <a:cubicBezTo>
                    <a:pt x="4512" y="25678"/>
                    <a:pt x="4638" y="25685"/>
                    <a:pt x="4764" y="25685"/>
                  </a:cubicBezTo>
                  <a:cubicBezTo>
                    <a:pt x="5350" y="25685"/>
                    <a:pt x="5939" y="25535"/>
                    <a:pt x="6392" y="25164"/>
                  </a:cubicBezTo>
                  <a:cubicBezTo>
                    <a:pt x="7344" y="24412"/>
                    <a:pt x="7520" y="23058"/>
                    <a:pt x="7570" y="21855"/>
                  </a:cubicBezTo>
                  <a:cubicBezTo>
                    <a:pt x="7745" y="17670"/>
                    <a:pt x="7520" y="13409"/>
                    <a:pt x="6192" y="9424"/>
                  </a:cubicBezTo>
                  <a:cubicBezTo>
                    <a:pt x="4863" y="5464"/>
                    <a:pt x="3560" y="2206"/>
                    <a:pt x="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12" name="Google Shape;912;p65"/>
            <p:cNvSpPr/>
            <p:nvPr/>
          </p:nvSpPr>
          <p:spPr>
            <a:xfrm>
              <a:off x="3171200" y="3672250"/>
              <a:ext cx="204275" cy="651125"/>
            </a:xfrm>
            <a:custGeom>
              <a:avLst/>
              <a:gdLst/>
              <a:ahLst/>
              <a:cxnLst/>
              <a:rect l="l" t="t" r="r" b="b"/>
              <a:pathLst>
                <a:path w="8171" h="26045" extrusionOk="0">
                  <a:moveTo>
                    <a:pt x="552" y="606"/>
                  </a:moveTo>
                  <a:lnTo>
                    <a:pt x="552" y="606"/>
                  </a:lnTo>
                  <a:cubicBezTo>
                    <a:pt x="3760" y="2811"/>
                    <a:pt x="4963" y="5894"/>
                    <a:pt x="6216" y="9678"/>
                  </a:cubicBezTo>
                  <a:cubicBezTo>
                    <a:pt x="7369" y="13162"/>
                    <a:pt x="7820" y="17072"/>
                    <a:pt x="7595" y="22034"/>
                  </a:cubicBezTo>
                  <a:cubicBezTo>
                    <a:pt x="7544" y="23288"/>
                    <a:pt x="7369" y="24516"/>
                    <a:pt x="6492" y="25217"/>
                  </a:cubicBezTo>
                  <a:cubicBezTo>
                    <a:pt x="6095" y="25531"/>
                    <a:pt x="5541" y="25687"/>
                    <a:pt x="4962" y="25687"/>
                  </a:cubicBezTo>
                  <a:cubicBezTo>
                    <a:pt x="4846" y="25687"/>
                    <a:pt x="4729" y="25681"/>
                    <a:pt x="4612" y="25668"/>
                  </a:cubicBezTo>
                  <a:cubicBezTo>
                    <a:pt x="4061" y="25593"/>
                    <a:pt x="3484" y="25393"/>
                    <a:pt x="2858" y="25017"/>
                  </a:cubicBezTo>
                  <a:lnTo>
                    <a:pt x="3584" y="23764"/>
                  </a:lnTo>
                  <a:cubicBezTo>
                    <a:pt x="3804" y="23917"/>
                    <a:pt x="4081" y="23994"/>
                    <a:pt x="4365" y="23994"/>
                  </a:cubicBezTo>
                  <a:cubicBezTo>
                    <a:pt x="4405" y="23994"/>
                    <a:pt x="4446" y="23992"/>
                    <a:pt x="4487" y="23989"/>
                  </a:cubicBezTo>
                  <a:cubicBezTo>
                    <a:pt x="5038" y="23914"/>
                    <a:pt x="5564" y="23613"/>
                    <a:pt x="5865" y="23162"/>
                  </a:cubicBezTo>
                  <a:cubicBezTo>
                    <a:pt x="6366" y="22435"/>
                    <a:pt x="6417" y="21508"/>
                    <a:pt x="6417" y="20606"/>
                  </a:cubicBezTo>
                  <a:cubicBezTo>
                    <a:pt x="6392" y="16646"/>
                    <a:pt x="6066" y="13688"/>
                    <a:pt x="5364" y="11032"/>
                  </a:cubicBezTo>
                  <a:cubicBezTo>
                    <a:pt x="4562" y="8074"/>
                    <a:pt x="3534" y="4716"/>
                    <a:pt x="1204" y="2385"/>
                  </a:cubicBezTo>
                  <a:lnTo>
                    <a:pt x="552" y="606"/>
                  </a:lnTo>
                  <a:close/>
                  <a:moveTo>
                    <a:pt x="206" y="0"/>
                  </a:moveTo>
                  <a:cubicBezTo>
                    <a:pt x="162" y="0"/>
                    <a:pt x="119" y="15"/>
                    <a:pt x="76" y="29"/>
                  </a:cubicBezTo>
                  <a:cubicBezTo>
                    <a:pt x="26" y="79"/>
                    <a:pt x="0" y="155"/>
                    <a:pt x="26" y="230"/>
                  </a:cubicBezTo>
                  <a:lnTo>
                    <a:pt x="903" y="2561"/>
                  </a:lnTo>
                  <a:cubicBezTo>
                    <a:pt x="903" y="2586"/>
                    <a:pt x="928" y="2586"/>
                    <a:pt x="953" y="2611"/>
                  </a:cubicBezTo>
                  <a:cubicBezTo>
                    <a:pt x="3234" y="4866"/>
                    <a:pt x="4236" y="8200"/>
                    <a:pt x="5013" y="11107"/>
                  </a:cubicBezTo>
                  <a:cubicBezTo>
                    <a:pt x="5715" y="13764"/>
                    <a:pt x="6041" y="16696"/>
                    <a:pt x="6066" y="20606"/>
                  </a:cubicBezTo>
                  <a:cubicBezTo>
                    <a:pt x="6066" y="21483"/>
                    <a:pt x="6041" y="22310"/>
                    <a:pt x="5589" y="22962"/>
                  </a:cubicBezTo>
                  <a:cubicBezTo>
                    <a:pt x="5339" y="23338"/>
                    <a:pt x="4888" y="23588"/>
                    <a:pt x="4462" y="23638"/>
                  </a:cubicBezTo>
                  <a:cubicBezTo>
                    <a:pt x="4419" y="23643"/>
                    <a:pt x="4373" y="23646"/>
                    <a:pt x="4325" y="23646"/>
                  </a:cubicBezTo>
                  <a:cubicBezTo>
                    <a:pt x="4116" y="23646"/>
                    <a:pt x="3863" y="23591"/>
                    <a:pt x="3660" y="23388"/>
                  </a:cubicBezTo>
                  <a:cubicBezTo>
                    <a:pt x="3623" y="23351"/>
                    <a:pt x="3586" y="23328"/>
                    <a:pt x="3550" y="23328"/>
                  </a:cubicBezTo>
                  <a:cubicBezTo>
                    <a:pt x="3536" y="23328"/>
                    <a:pt x="3523" y="23331"/>
                    <a:pt x="3509" y="23338"/>
                  </a:cubicBezTo>
                  <a:cubicBezTo>
                    <a:pt x="3459" y="23338"/>
                    <a:pt x="3409" y="23363"/>
                    <a:pt x="3384" y="23413"/>
                  </a:cubicBezTo>
                  <a:lnTo>
                    <a:pt x="2482" y="24992"/>
                  </a:lnTo>
                  <a:cubicBezTo>
                    <a:pt x="2432" y="25067"/>
                    <a:pt x="2457" y="25167"/>
                    <a:pt x="2532" y="25217"/>
                  </a:cubicBezTo>
                  <a:cubicBezTo>
                    <a:pt x="3259" y="25668"/>
                    <a:pt x="3935" y="25919"/>
                    <a:pt x="4562" y="26019"/>
                  </a:cubicBezTo>
                  <a:cubicBezTo>
                    <a:pt x="4712" y="26019"/>
                    <a:pt x="4863" y="26044"/>
                    <a:pt x="4988" y="26044"/>
                  </a:cubicBezTo>
                  <a:cubicBezTo>
                    <a:pt x="5640" y="26044"/>
                    <a:pt x="6241" y="25844"/>
                    <a:pt x="6717" y="25493"/>
                  </a:cubicBezTo>
                  <a:cubicBezTo>
                    <a:pt x="7695" y="24716"/>
                    <a:pt x="7870" y="23363"/>
                    <a:pt x="7945" y="22034"/>
                  </a:cubicBezTo>
                  <a:cubicBezTo>
                    <a:pt x="8171" y="17047"/>
                    <a:pt x="7720" y="13087"/>
                    <a:pt x="6567" y="9553"/>
                  </a:cubicBezTo>
                  <a:cubicBezTo>
                    <a:pt x="5264" y="5693"/>
                    <a:pt x="3910" y="2285"/>
                    <a:pt x="301" y="29"/>
                  </a:cubicBezTo>
                  <a:cubicBezTo>
                    <a:pt x="269" y="8"/>
                    <a:pt x="238" y="0"/>
                    <a:pt x="20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13" name="Google Shape;913;p65"/>
            <p:cNvSpPr/>
            <p:nvPr/>
          </p:nvSpPr>
          <p:spPr>
            <a:xfrm>
              <a:off x="2653025" y="3593375"/>
              <a:ext cx="629725" cy="740375"/>
            </a:xfrm>
            <a:custGeom>
              <a:avLst/>
              <a:gdLst/>
              <a:ahLst/>
              <a:cxnLst/>
              <a:rect l="l" t="t" r="r" b="b"/>
              <a:pathLst>
                <a:path w="25189" h="29615" extrusionOk="0">
                  <a:moveTo>
                    <a:pt x="15592" y="0"/>
                  </a:moveTo>
                  <a:cubicBezTo>
                    <a:pt x="14085" y="0"/>
                    <a:pt x="12628" y="269"/>
                    <a:pt x="11129" y="269"/>
                  </a:cubicBezTo>
                  <a:cubicBezTo>
                    <a:pt x="10921" y="269"/>
                    <a:pt x="10712" y="264"/>
                    <a:pt x="10502" y="252"/>
                  </a:cubicBezTo>
                  <a:cubicBezTo>
                    <a:pt x="10294" y="237"/>
                    <a:pt x="10088" y="229"/>
                    <a:pt x="9885" y="229"/>
                  </a:cubicBezTo>
                  <a:cubicBezTo>
                    <a:pt x="8077" y="229"/>
                    <a:pt x="6455" y="843"/>
                    <a:pt x="5239" y="2307"/>
                  </a:cubicBezTo>
                  <a:cubicBezTo>
                    <a:pt x="3785" y="4061"/>
                    <a:pt x="3234" y="6342"/>
                    <a:pt x="2707" y="8548"/>
                  </a:cubicBezTo>
                  <a:cubicBezTo>
                    <a:pt x="1605" y="13285"/>
                    <a:pt x="552" y="18046"/>
                    <a:pt x="151" y="22884"/>
                  </a:cubicBezTo>
                  <a:cubicBezTo>
                    <a:pt x="26" y="24262"/>
                    <a:pt x="1" y="25741"/>
                    <a:pt x="702" y="26944"/>
                  </a:cubicBezTo>
                  <a:cubicBezTo>
                    <a:pt x="1329" y="28021"/>
                    <a:pt x="2482" y="28723"/>
                    <a:pt x="3685" y="29049"/>
                  </a:cubicBezTo>
                  <a:cubicBezTo>
                    <a:pt x="4888" y="29400"/>
                    <a:pt x="6166" y="29425"/>
                    <a:pt x="7419" y="29450"/>
                  </a:cubicBezTo>
                  <a:lnTo>
                    <a:pt x="15966" y="29600"/>
                  </a:lnTo>
                  <a:cubicBezTo>
                    <a:pt x="16362" y="29607"/>
                    <a:pt x="16758" y="29614"/>
                    <a:pt x="17153" y="29614"/>
                  </a:cubicBezTo>
                  <a:cubicBezTo>
                    <a:pt x="18183" y="29614"/>
                    <a:pt x="19205" y="29567"/>
                    <a:pt x="20201" y="29350"/>
                  </a:cubicBezTo>
                  <a:cubicBezTo>
                    <a:pt x="21580" y="29049"/>
                    <a:pt x="22958" y="28397"/>
                    <a:pt x="23835" y="27295"/>
                  </a:cubicBezTo>
                  <a:cubicBezTo>
                    <a:pt x="24988" y="25841"/>
                    <a:pt x="25189" y="23861"/>
                    <a:pt x="25164" y="22006"/>
                  </a:cubicBezTo>
                  <a:cubicBezTo>
                    <a:pt x="25063" y="16317"/>
                    <a:pt x="23334" y="10828"/>
                    <a:pt x="21630" y="5390"/>
                  </a:cubicBezTo>
                  <a:cubicBezTo>
                    <a:pt x="21154" y="3861"/>
                    <a:pt x="20602" y="2257"/>
                    <a:pt x="19399" y="1229"/>
                  </a:cubicBezTo>
                  <a:cubicBezTo>
                    <a:pt x="18397" y="377"/>
                    <a:pt x="17068" y="26"/>
                    <a:pt x="15765" y="1"/>
                  </a:cubicBezTo>
                  <a:cubicBezTo>
                    <a:pt x="15707" y="0"/>
                    <a:pt x="15650" y="0"/>
                    <a:pt x="1559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14" name="Google Shape;914;p65"/>
            <p:cNvSpPr/>
            <p:nvPr/>
          </p:nvSpPr>
          <p:spPr>
            <a:xfrm>
              <a:off x="2648025" y="3589000"/>
              <a:ext cx="639125" cy="748775"/>
            </a:xfrm>
            <a:custGeom>
              <a:avLst/>
              <a:gdLst/>
              <a:ahLst/>
              <a:cxnLst/>
              <a:rect l="l" t="t" r="r" b="b"/>
              <a:pathLst>
                <a:path w="25565" h="29951" extrusionOk="0">
                  <a:moveTo>
                    <a:pt x="15965" y="352"/>
                  </a:moveTo>
                  <a:cubicBezTo>
                    <a:pt x="16943" y="377"/>
                    <a:pt x="18371" y="602"/>
                    <a:pt x="19474" y="1530"/>
                  </a:cubicBezTo>
                  <a:cubicBezTo>
                    <a:pt x="20702" y="2557"/>
                    <a:pt x="21228" y="4261"/>
                    <a:pt x="21654" y="5640"/>
                  </a:cubicBezTo>
                  <a:cubicBezTo>
                    <a:pt x="23359" y="10978"/>
                    <a:pt x="25088" y="16492"/>
                    <a:pt x="25188" y="22181"/>
                  </a:cubicBezTo>
                  <a:cubicBezTo>
                    <a:pt x="25213" y="23810"/>
                    <a:pt x="25088" y="25891"/>
                    <a:pt x="23885" y="27369"/>
                  </a:cubicBezTo>
                  <a:cubicBezTo>
                    <a:pt x="22907" y="28597"/>
                    <a:pt x="21429" y="29124"/>
                    <a:pt x="20376" y="29349"/>
                  </a:cubicBezTo>
                  <a:cubicBezTo>
                    <a:pt x="19380" y="29567"/>
                    <a:pt x="18358" y="29614"/>
                    <a:pt x="17338" y="29614"/>
                  </a:cubicBezTo>
                  <a:cubicBezTo>
                    <a:pt x="16946" y="29614"/>
                    <a:pt x="16555" y="29607"/>
                    <a:pt x="16166" y="29600"/>
                  </a:cubicBezTo>
                  <a:lnTo>
                    <a:pt x="7619" y="29450"/>
                  </a:lnTo>
                  <a:cubicBezTo>
                    <a:pt x="6391" y="29425"/>
                    <a:pt x="5138" y="29399"/>
                    <a:pt x="3935" y="29074"/>
                  </a:cubicBezTo>
                  <a:cubicBezTo>
                    <a:pt x="2632" y="28698"/>
                    <a:pt x="1604" y="27971"/>
                    <a:pt x="1053" y="27019"/>
                  </a:cubicBezTo>
                  <a:cubicBezTo>
                    <a:pt x="351" y="25841"/>
                    <a:pt x="426" y="24362"/>
                    <a:pt x="526" y="23059"/>
                  </a:cubicBezTo>
                  <a:cubicBezTo>
                    <a:pt x="902" y="18322"/>
                    <a:pt x="1955" y="13585"/>
                    <a:pt x="3083" y="8773"/>
                  </a:cubicBezTo>
                  <a:cubicBezTo>
                    <a:pt x="3534" y="6793"/>
                    <a:pt x="4110" y="4362"/>
                    <a:pt x="5564" y="2582"/>
                  </a:cubicBezTo>
                  <a:cubicBezTo>
                    <a:pt x="6692" y="1254"/>
                    <a:pt x="8221" y="577"/>
                    <a:pt x="10125" y="577"/>
                  </a:cubicBezTo>
                  <a:lnTo>
                    <a:pt x="10702" y="577"/>
                  </a:lnTo>
                  <a:cubicBezTo>
                    <a:pt x="10979" y="599"/>
                    <a:pt x="11256" y="608"/>
                    <a:pt x="11533" y="608"/>
                  </a:cubicBezTo>
                  <a:cubicBezTo>
                    <a:pt x="12231" y="608"/>
                    <a:pt x="12927" y="549"/>
                    <a:pt x="13609" y="477"/>
                  </a:cubicBezTo>
                  <a:cubicBezTo>
                    <a:pt x="14361" y="427"/>
                    <a:pt x="15163" y="352"/>
                    <a:pt x="15965" y="352"/>
                  </a:cubicBezTo>
                  <a:close/>
                  <a:moveTo>
                    <a:pt x="15965" y="1"/>
                  </a:moveTo>
                  <a:cubicBezTo>
                    <a:pt x="15138" y="1"/>
                    <a:pt x="14336" y="76"/>
                    <a:pt x="13584" y="151"/>
                  </a:cubicBezTo>
                  <a:cubicBezTo>
                    <a:pt x="12846" y="209"/>
                    <a:pt x="12109" y="268"/>
                    <a:pt x="11359" y="268"/>
                  </a:cubicBezTo>
                  <a:cubicBezTo>
                    <a:pt x="11141" y="268"/>
                    <a:pt x="10922" y="263"/>
                    <a:pt x="10702" y="251"/>
                  </a:cubicBezTo>
                  <a:cubicBezTo>
                    <a:pt x="10510" y="239"/>
                    <a:pt x="10321" y="232"/>
                    <a:pt x="10135" y="232"/>
                  </a:cubicBezTo>
                  <a:cubicBezTo>
                    <a:pt x="8153" y="232"/>
                    <a:pt x="6482" y="961"/>
                    <a:pt x="5313" y="2382"/>
                  </a:cubicBezTo>
                  <a:cubicBezTo>
                    <a:pt x="3785" y="4186"/>
                    <a:pt x="3208" y="6693"/>
                    <a:pt x="2732" y="8698"/>
                  </a:cubicBezTo>
                  <a:cubicBezTo>
                    <a:pt x="1604" y="13535"/>
                    <a:pt x="577" y="18247"/>
                    <a:pt x="175" y="23034"/>
                  </a:cubicBezTo>
                  <a:cubicBezTo>
                    <a:pt x="75" y="24387"/>
                    <a:pt x="0" y="25941"/>
                    <a:pt x="752" y="27194"/>
                  </a:cubicBezTo>
                  <a:cubicBezTo>
                    <a:pt x="1328" y="28222"/>
                    <a:pt x="2431" y="28998"/>
                    <a:pt x="3835" y="29399"/>
                  </a:cubicBezTo>
                  <a:cubicBezTo>
                    <a:pt x="5088" y="29750"/>
                    <a:pt x="6366" y="29775"/>
                    <a:pt x="7619" y="29800"/>
                  </a:cubicBezTo>
                  <a:lnTo>
                    <a:pt x="16166" y="29951"/>
                  </a:lnTo>
                  <a:lnTo>
                    <a:pt x="17344" y="29951"/>
                  </a:lnTo>
                  <a:cubicBezTo>
                    <a:pt x="18371" y="29951"/>
                    <a:pt x="19424" y="29926"/>
                    <a:pt x="20451" y="29700"/>
                  </a:cubicBezTo>
                  <a:cubicBezTo>
                    <a:pt x="21554" y="29450"/>
                    <a:pt x="23108" y="28898"/>
                    <a:pt x="24161" y="27595"/>
                  </a:cubicBezTo>
                  <a:cubicBezTo>
                    <a:pt x="25439" y="26016"/>
                    <a:pt x="25564" y="23861"/>
                    <a:pt x="25539" y="22181"/>
                  </a:cubicBezTo>
                  <a:cubicBezTo>
                    <a:pt x="25439" y="16417"/>
                    <a:pt x="23684" y="10878"/>
                    <a:pt x="22005" y="5515"/>
                  </a:cubicBezTo>
                  <a:cubicBezTo>
                    <a:pt x="21554" y="4111"/>
                    <a:pt x="21003" y="2357"/>
                    <a:pt x="19699" y="1254"/>
                  </a:cubicBezTo>
                  <a:cubicBezTo>
                    <a:pt x="18521" y="251"/>
                    <a:pt x="17018" y="26"/>
                    <a:pt x="1596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15" name="Google Shape;915;p65"/>
            <p:cNvSpPr/>
            <p:nvPr/>
          </p:nvSpPr>
          <p:spPr>
            <a:xfrm>
              <a:off x="2653025" y="3970600"/>
              <a:ext cx="629100" cy="363150"/>
            </a:xfrm>
            <a:custGeom>
              <a:avLst/>
              <a:gdLst/>
              <a:ahLst/>
              <a:cxnLst/>
              <a:rect l="l" t="t" r="r" b="b"/>
              <a:pathLst>
                <a:path w="25164" h="14526" extrusionOk="0">
                  <a:moveTo>
                    <a:pt x="1279" y="0"/>
                  </a:moveTo>
                  <a:cubicBezTo>
                    <a:pt x="778" y="2582"/>
                    <a:pt x="351" y="5163"/>
                    <a:pt x="151" y="7795"/>
                  </a:cubicBezTo>
                  <a:cubicBezTo>
                    <a:pt x="26" y="9173"/>
                    <a:pt x="1" y="10652"/>
                    <a:pt x="702" y="11855"/>
                  </a:cubicBezTo>
                  <a:cubicBezTo>
                    <a:pt x="1329" y="12932"/>
                    <a:pt x="2482" y="13634"/>
                    <a:pt x="3685" y="13960"/>
                  </a:cubicBezTo>
                  <a:cubicBezTo>
                    <a:pt x="4888" y="14311"/>
                    <a:pt x="6166" y="14336"/>
                    <a:pt x="7419" y="14361"/>
                  </a:cubicBezTo>
                  <a:lnTo>
                    <a:pt x="15966" y="14511"/>
                  </a:lnTo>
                  <a:cubicBezTo>
                    <a:pt x="16362" y="14518"/>
                    <a:pt x="16758" y="14525"/>
                    <a:pt x="17153" y="14525"/>
                  </a:cubicBezTo>
                  <a:cubicBezTo>
                    <a:pt x="18183" y="14525"/>
                    <a:pt x="19205" y="14478"/>
                    <a:pt x="20201" y="14261"/>
                  </a:cubicBezTo>
                  <a:cubicBezTo>
                    <a:pt x="21580" y="13960"/>
                    <a:pt x="22958" y="13308"/>
                    <a:pt x="23835" y="12206"/>
                  </a:cubicBezTo>
                  <a:cubicBezTo>
                    <a:pt x="24863" y="10927"/>
                    <a:pt x="25139" y="9248"/>
                    <a:pt x="25164" y="7594"/>
                  </a:cubicBezTo>
                  <a:lnTo>
                    <a:pt x="25164" y="7594"/>
                  </a:lnTo>
                  <a:cubicBezTo>
                    <a:pt x="22670" y="8048"/>
                    <a:pt x="20406" y="8251"/>
                    <a:pt x="18351" y="8251"/>
                  </a:cubicBezTo>
                  <a:cubicBezTo>
                    <a:pt x="8942" y="8251"/>
                    <a:pt x="3912" y="3991"/>
                    <a:pt x="1279" y="0"/>
                  </a:cubicBezTo>
                  <a:close/>
                </a:path>
              </a:pathLst>
            </a:custGeom>
            <a:solidFill>
              <a:srgbClr val="4C91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16" name="Google Shape;916;p65"/>
            <p:cNvSpPr/>
            <p:nvPr/>
          </p:nvSpPr>
          <p:spPr>
            <a:xfrm>
              <a:off x="2648025" y="3965975"/>
              <a:ext cx="638500" cy="371800"/>
            </a:xfrm>
            <a:custGeom>
              <a:avLst/>
              <a:gdLst/>
              <a:ahLst/>
              <a:cxnLst/>
              <a:rect l="l" t="t" r="r" b="b"/>
              <a:pathLst>
                <a:path w="25540" h="14872" extrusionOk="0">
                  <a:moveTo>
                    <a:pt x="1579" y="611"/>
                  </a:moveTo>
                  <a:cubicBezTo>
                    <a:pt x="4286" y="4546"/>
                    <a:pt x="9323" y="8606"/>
                    <a:pt x="18547" y="8606"/>
                  </a:cubicBezTo>
                  <a:cubicBezTo>
                    <a:pt x="20552" y="8606"/>
                    <a:pt x="22757" y="8406"/>
                    <a:pt x="25188" y="7980"/>
                  </a:cubicBezTo>
                  <a:lnTo>
                    <a:pt x="25188" y="7980"/>
                  </a:lnTo>
                  <a:cubicBezTo>
                    <a:pt x="25113" y="9909"/>
                    <a:pt x="24712" y="11288"/>
                    <a:pt x="23885" y="12290"/>
                  </a:cubicBezTo>
                  <a:cubicBezTo>
                    <a:pt x="22907" y="13518"/>
                    <a:pt x="21429" y="14045"/>
                    <a:pt x="20376" y="14270"/>
                  </a:cubicBezTo>
                  <a:cubicBezTo>
                    <a:pt x="19380" y="14488"/>
                    <a:pt x="18358" y="14535"/>
                    <a:pt x="17338" y="14535"/>
                  </a:cubicBezTo>
                  <a:cubicBezTo>
                    <a:pt x="16946" y="14535"/>
                    <a:pt x="16555" y="14528"/>
                    <a:pt x="16166" y="14521"/>
                  </a:cubicBezTo>
                  <a:lnTo>
                    <a:pt x="7619" y="14371"/>
                  </a:lnTo>
                  <a:cubicBezTo>
                    <a:pt x="6391" y="14346"/>
                    <a:pt x="5138" y="14320"/>
                    <a:pt x="3935" y="13995"/>
                  </a:cubicBezTo>
                  <a:cubicBezTo>
                    <a:pt x="2632" y="13619"/>
                    <a:pt x="1604" y="12892"/>
                    <a:pt x="1053" y="11940"/>
                  </a:cubicBezTo>
                  <a:cubicBezTo>
                    <a:pt x="351" y="10762"/>
                    <a:pt x="426" y="9283"/>
                    <a:pt x="526" y="7980"/>
                  </a:cubicBezTo>
                  <a:cubicBezTo>
                    <a:pt x="702" y="5749"/>
                    <a:pt x="1053" y="3343"/>
                    <a:pt x="1579" y="611"/>
                  </a:cubicBezTo>
                  <a:close/>
                  <a:moveTo>
                    <a:pt x="1495" y="0"/>
                  </a:moveTo>
                  <a:cubicBezTo>
                    <a:pt x="1480" y="0"/>
                    <a:pt x="1466" y="3"/>
                    <a:pt x="1454" y="10"/>
                  </a:cubicBezTo>
                  <a:cubicBezTo>
                    <a:pt x="1379" y="10"/>
                    <a:pt x="1328" y="60"/>
                    <a:pt x="1303" y="135"/>
                  </a:cubicBezTo>
                  <a:cubicBezTo>
                    <a:pt x="727" y="3042"/>
                    <a:pt x="376" y="5599"/>
                    <a:pt x="175" y="7955"/>
                  </a:cubicBezTo>
                  <a:cubicBezTo>
                    <a:pt x="75" y="9308"/>
                    <a:pt x="0" y="10862"/>
                    <a:pt x="752" y="12115"/>
                  </a:cubicBezTo>
                  <a:cubicBezTo>
                    <a:pt x="1328" y="13143"/>
                    <a:pt x="2431" y="13919"/>
                    <a:pt x="3835" y="14320"/>
                  </a:cubicBezTo>
                  <a:cubicBezTo>
                    <a:pt x="5088" y="14671"/>
                    <a:pt x="6366" y="14696"/>
                    <a:pt x="7619" y="14721"/>
                  </a:cubicBezTo>
                  <a:lnTo>
                    <a:pt x="16166" y="14872"/>
                  </a:lnTo>
                  <a:lnTo>
                    <a:pt x="17344" y="14872"/>
                  </a:lnTo>
                  <a:cubicBezTo>
                    <a:pt x="18371" y="14872"/>
                    <a:pt x="19424" y="14847"/>
                    <a:pt x="20451" y="14621"/>
                  </a:cubicBezTo>
                  <a:cubicBezTo>
                    <a:pt x="21554" y="14371"/>
                    <a:pt x="23108" y="13819"/>
                    <a:pt x="24161" y="12516"/>
                  </a:cubicBezTo>
                  <a:cubicBezTo>
                    <a:pt x="25063" y="11388"/>
                    <a:pt x="25489" y="9884"/>
                    <a:pt x="25539" y="7779"/>
                  </a:cubicBezTo>
                  <a:cubicBezTo>
                    <a:pt x="25539" y="7729"/>
                    <a:pt x="25514" y="7679"/>
                    <a:pt x="25464" y="7629"/>
                  </a:cubicBezTo>
                  <a:cubicBezTo>
                    <a:pt x="25446" y="7611"/>
                    <a:pt x="25403" y="7593"/>
                    <a:pt x="25362" y="7593"/>
                  </a:cubicBezTo>
                  <a:cubicBezTo>
                    <a:pt x="25345" y="7593"/>
                    <a:pt x="25328" y="7596"/>
                    <a:pt x="25313" y="7604"/>
                  </a:cubicBezTo>
                  <a:cubicBezTo>
                    <a:pt x="22838" y="8053"/>
                    <a:pt x="20592" y="8254"/>
                    <a:pt x="18553" y="8254"/>
                  </a:cubicBezTo>
                  <a:cubicBezTo>
                    <a:pt x="9218" y="8254"/>
                    <a:pt x="4242" y="4034"/>
                    <a:pt x="1629" y="85"/>
                  </a:cubicBezTo>
                  <a:cubicBezTo>
                    <a:pt x="1592" y="28"/>
                    <a:pt x="1540" y="0"/>
                    <a:pt x="1495" y="0"/>
                  </a:cubicBezTo>
                  <a:close/>
                </a:path>
              </a:pathLst>
            </a:custGeom>
            <a:solidFill>
              <a:srgbClr val="4C91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17" name="Google Shape;917;p65"/>
            <p:cNvSpPr/>
            <p:nvPr/>
          </p:nvSpPr>
          <p:spPr>
            <a:xfrm>
              <a:off x="2784600" y="3592775"/>
              <a:ext cx="341500" cy="342975"/>
            </a:xfrm>
            <a:custGeom>
              <a:avLst/>
              <a:gdLst/>
              <a:ahLst/>
              <a:cxnLst/>
              <a:rect l="l" t="t" r="r" b="b"/>
              <a:pathLst>
                <a:path w="13660" h="13719" extrusionOk="0">
                  <a:moveTo>
                    <a:pt x="11906" y="0"/>
                  </a:moveTo>
                  <a:lnTo>
                    <a:pt x="2181" y="176"/>
                  </a:lnTo>
                  <a:lnTo>
                    <a:pt x="2231" y="752"/>
                  </a:lnTo>
                  <a:cubicBezTo>
                    <a:pt x="1028" y="4136"/>
                    <a:pt x="301" y="7669"/>
                    <a:pt x="51" y="11253"/>
                  </a:cubicBezTo>
                  <a:cubicBezTo>
                    <a:pt x="1" y="11980"/>
                    <a:pt x="26" y="12832"/>
                    <a:pt x="577" y="13334"/>
                  </a:cubicBezTo>
                  <a:cubicBezTo>
                    <a:pt x="958" y="13654"/>
                    <a:pt x="1500" y="13719"/>
                    <a:pt x="2022" y="13719"/>
                  </a:cubicBezTo>
                  <a:cubicBezTo>
                    <a:pt x="2152" y="13719"/>
                    <a:pt x="2281" y="13715"/>
                    <a:pt x="2407" y="13710"/>
                  </a:cubicBezTo>
                  <a:cubicBezTo>
                    <a:pt x="5389" y="13559"/>
                    <a:pt x="8347" y="13409"/>
                    <a:pt x="11329" y="13258"/>
                  </a:cubicBezTo>
                  <a:cubicBezTo>
                    <a:pt x="11956" y="13208"/>
                    <a:pt x="12683" y="13158"/>
                    <a:pt x="13134" y="12707"/>
                  </a:cubicBezTo>
                  <a:cubicBezTo>
                    <a:pt x="13660" y="12156"/>
                    <a:pt x="13610" y="11253"/>
                    <a:pt x="13510" y="10476"/>
                  </a:cubicBezTo>
                  <a:cubicBezTo>
                    <a:pt x="13058" y="7193"/>
                    <a:pt x="12582" y="3910"/>
                    <a:pt x="12081" y="652"/>
                  </a:cubicBezTo>
                  <a:lnTo>
                    <a:pt x="1190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18" name="Google Shape;918;p65"/>
            <p:cNvSpPr/>
            <p:nvPr/>
          </p:nvSpPr>
          <p:spPr>
            <a:xfrm>
              <a:off x="2780225" y="3588375"/>
              <a:ext cx="349650" cy="351525"/>
            </a:xfrm>
            <a:custGeom>
              <a:avLst/>
              <a:gdLst/>
              <a:ahLst/>
              <a:cxnLst/>
              <a:rect l="l" t="t" r="r" b="b"/>
              <a:pathLst>
                <a:path w="13986" h="14061" extrusionOk="0">
                  <a:moveTo>
                    <a:pt x="12081" y="1"/>
                  </a:moveTo>
                  <a:lnTo>
                    <a:pt x="2331" y="176"/>
                  </a:lnTo>
                  <a:cubicBezTo>
                    <a:pt x="2256" y="176"/>
                    <a:pt x="2181" y="251"/>
                    <a:pt x="2181" y="352"/>
                  </a:cubicBezTo>
                  <a:cubicBezTo>
                    <a:pt x="2181" y="452"/>
                    <a:pt x="2256" y="527"/>
                    <a:pt x="2356" y="527"/>
                  </a:cubicBezTo>
                  <a:lnTo>
                    <a:pt x="11930" y="352"/>
                  </a:lnTo>
                  <a:lnTo>
                    <a:pt x="12081" y="853"/>
                  </a:lnTo>
                  <a:cubicBezTo>
                    <a:pt x="12582" y="4111"/>
                    <a:pt x="13083" y="7419"/>
                    <a:pt x="13509" y="10678"/>
                  </a:cubicBezTo>
                  <a:cubicBezTo>
                    <a:pt x="13609" y="11404"/>
                    <a:pt x="13660" y="12256"/>
                    <a:pt x="13183" y="12758"/>
                  </a:cubicBezTo>
                  <a:cubicBezTo>
                    <a:pt x="12782" y="13159"/>
                    <a:pt x="12156" y="13209"/>
                    <a:pt x="11504" y="13259"/>
                  </a:cubicBezTo>
                  <a:lnTo>
                    <a:pt x="2582" y="13710"/>
                  </a:lnTo>
                  <a:cubicBezTo>
                    <a:pt x="2450" y="13715"/>
                    <a:pt x="2316" y="13720"/>
                    <a:pt x="2184" y="13720"/>
                  </a:cubicBezTo>
                  <a:cubicBezTo>
                    <a:pt x="1690" y="13720"/>
                    <a:pt x="1214" y="13661"/>
                    <a:pt x="878" y="13384"/>
                  </a:cubicBezTo>
                  <a:cubicBezTo>
                    <a:pt x="376" y="12933"/>
                    <a:pt x="351" y="12156"/>
                    <a:pt x="401" y="11429"/>
                  </a:cubicBezTo>
                  <a:cubicBezTo>
                    <a:pt x="652" y="7870"/>
                    <a:pt x="1379" y="4362"/>
                    <a:pt x="2557" y="978"/>
                  </a:cubicBezTo>
                  <a:cubicBezTo>
                    <a:pt x="2607" y="878"/>
                    <a:pt x="2557" y="803"/>
                    <a:pt x="2456" y="753"/>
                  </a:cubicBezTo>
                  <a:cubicBezTo>
                    <a:pt x="2443" y="748"/>
                    <a:pt x="2429" y="746"/>
                    <a:pt x="2415" y="746"/>
                  </a:cubicBezTo>
                  <a:cubicBezTo>
                    <a:pt x="2347" y="746"/>
                    <a:pt x="2272" y="791"/>
                    <a:pt x="2231" y="853"/>
                  </a:cubicBezTo>
                  <a:cubicBezTo>
                    <a:pt x="1028" y="4261"/>
                    <a:pt x="301" y="7820"/>
                    <a:pt x="50" y="11404"/>
                  </a:cubicBezTo>
                  <a:cubicBezTo>
                    <a:pt x="0" y="12206"/>
                    <a:pt x="25" y="13109"/>
                    <a:pt x="652" y="13635"/>
                  </a:cubicBezTo>
                  <a:cubicBezTo>
                    <a:pt x="1053" y="13986"/>
                    <a:pt x="1579" y="14061"/>
                    <a:pt x="2131" y="14061"/>
                  </a:cubicBezTo>
                  <a:lnTo>
                    <a:pt x="2582" y="14061"/>
                  </a:lnTo>
                  <a:lnTo>
                    <a:pt x="11504" y="13610"/>
                  </a:lnTo>
                  <a:cubicBezTo>
                    <a:pt x="12206" y="13560"/>
                    <a:pt x="12933" y="13485"/>
                    <a:pt x="13409" y="13008"/>
                  </a:cubicBezTo>
                  <a:cubicBezTo>
                    <a:pt x="13985" y="12407"/>
                    <a:pt x="13960" y="11505"/>
                    <a:pt x="13860" y="10627"/>
                  </a:cubicBezTo>
                  <a:cubicBezTo>
                    <a:pt x="13409" y="7369"/>
                    <a:pt x="12933" y="4061"/>
                    <a:pt x="12431" y="803"/>
                  </a:cubicBezTo>
                  <a:cubicBezTo>
                    <a:pt x="12431" y="778"/>
                    <a:pt x="12431" y="778"/>
                    <a:pt x="12406" y="778"/>
                  </a:cubicBezTo>
                  <a:lnTo>
                    <a:pt x="12231" y="126"/>
                  </a:lnTo>
                  <a:cubicBezTo>
                    <a:pt x="12231" y="51"/>
                    <a:pt x="12156" y="1"/>
                    <a:pt x="1208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19" name="Google Shape;919;p65"/>
            <p:cNvSpPr/>
            <p:nvPr/>
          </p:nvSpPr>
          <p:spPr>
            <a:xfrm>
              <a:off x="2829100" y="3848675"/>
              <a:ext cx="45125" cy="204025"/>
            </a:xfrm>
            <a:custGeom>
              <a:avLst/>
              <a:gdLst/>
              <a:ahLst/>
              <a:cxnLst/>
              <a:rect l="l" t="t" r="r" b="b"/>
              <a:pathLst>
                <a:path w="1805" h="8161" extrusionOk="0">
                  <a:moveTo>
                    <a:pt x="1185" y="1"/>
                  </a:moveTo>
                  <a:cubicBezTo>
                    <a:pt x="973" y="1"/>
                    <a:pt x="747" y="205"/>
                    <a:pt x="602" y="692"/>
                  </a:cubicBezTo>
                  <a:cubicBezTo>
                    <a:pt x="276" y="1794"/>
                    <a:pt x="201" y="3073"/>
                    <a:pt x="100" y="4200"/>
                  </a:cubicBezTo>
                  <a:cubicBezTo>
                    <a:pt x="0" y="5529"/>
                    <a:pt x="0" y="6882"/>
                    <a:pt x="326" y="8160"/>
                  </a:cubicBezTo>
                  <a:cubicBezTo>
                    <a:pt x="827" y="8110"/>
                    <a:pt x="1303" y="8060"/>
                    <a:pt x="1805" y="7985"/>
                  </a:cubicBezTo>
                  <a:lnTo>
                    <a:pt x="1805" y="7985"/>
                  </a:lnTo>
                  <a:cubicBezTo>
                    <a:pt x="1801" y="7985"/>
                    <a:pt x="1798" y="7985"/>
                    <a:pt x="1794" y="7985"/>
                  </a:cubicBezTo>
                  <a:cubicBezTo>
                    <a:pt x="1209" y="7985"/>
                    <a:pt x="1705" y="1541"/>
                    <a:pt x="1730" y="1017"/>
                  </a:cubicBezTo>
                  <a:cubicBezTo>
                    <a:pt x="1759" y="414"/>
                    <a:pt x="1486" y="1"/>
                    <a:pt x="118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20" name="Google Shape;920;p65"/>
            <p:cNvSpPr/>
            <p:nvPr/>
          </p:nvSpPr>
          <p:spPr>
            <a:xfrm>
              <a:off x="2824075" y="3844475"/>
              <a:ext cx="55175" cy="212600"/>
            </a:xfrm>
            <a:custGeom>
              <a:avLst/>
              <a:gdLst/>
              <a:ahLst/>
              <a:cxnLst/>
              <a:rect l="l" t="t" r="r" b="b"/>
              <a:pathLst>
                <a:path w="2207" h="8504" extrusionOk="0">
                  <a:moveTo>
                    <a:pt x="1404" y="333"/>
                  </a:moveTo>
                  <a:cubicBezTo>
                    <a:pt x="1404" y="333"/>
                    <a:pt x="1404" y="358"/>
                    <a:pt x="1429" y="358"/>
                  </a:cubicBezTo>
                  <a:cubicBezTo>
                    <a:pt x="1605" y="383"/>
                    <a:pt x="1780" y="709"/>
                    <a:pt x="1755" y="1160"/>
                  </a:cubicBezTo>
                  <a:cubicBezTo>
                    <a:pt x="1755" y="1210"/>
                    <a:pt x="1755" y="1311"/>
                    <a:pt x="1730" y="1436"/>
                  </a:cubicBezTo>
                  <a:cubicBezTo>
                    <a:pt x="1429" y="5997"/>
                    <a:pt x="1530" y="7501"/>
                    <a:pt x="1680" y="8028"/>
                  </a:cubicBezTo>
                  <a:lnTo>
                    <a:pt x="652" y="8153"/>
                  </a:lnTo>
                  <a:cubicBezTo>
                    <a:pt x="402" y="7050"/>
                    <a:pt x="352" y="5847"/>
                    <a:pt x="477" y="4368"/>
                  </a:cubicBezTo>
                  <a:lnTo>
                    <a:pt x="502" y="3992"/>
                  </a:lnTo>
                  <a:cubicBezTo>
                    <a:pt x="602" y="2940"/>
                    <a:pt x="677" y="1862"/>
                    <a:pt x="978" y="910"/>
                  </a:cubicBezTo>
                  <a:cubicBezTo>
                    <a:pt x="1078" y="559"/>
                    <a:pt x="1229" y="333"/>
                    <a:pt x="1404" y="333"/>
                  </a:cubicBezTo>
                  <a:close/>
                  <a:moveTo>
                    <a:pt x="1404" y="1"/>
                  </a:moveTo>
                  <a:cubicBezTo>
                    <a:pt x="1224" y="1"/>
                    <a:pt x="862" y="105"/>
                    <a:pt x="627" y="809"/>
                  </a:cubicBezTo>
                  <a:cubicBezTo>
                    <a:pt x="327" y="1787"/>
                    <a:pt x="251" y="2965"/>
                    <a:pt x="151" y="3967"/>
                  </a:cubicBezTo>
                  <a:lnTo>
                    <a:pt x="126" y="4343"/>
                  </a:lnTo>
                  <a:cubicBezTo>
                    <a:pt x="1" y="5922"/>
                    <a:pt x="76" y="7200"/>
                    <a:pt x="352" y="8378"/>
                  </a:cubicBezTo>
                  <a:cubicBezTo>
                    <a:pt x="377" y="8454"/>
                    <a:pt x="452" y="8504"/>
                    <a:pt x="527" y="8504"/>
                  </a:cubicBezTo>
                  <a:lnTo>
                    <a:pt x="552" y="8504"/>
                  </a:lnTo>
                  <a:lnTo>
                    <a:pt x="2031" y="8328"/>
                  </a:lnTo>
                  <a:cubicBezTo>
                    <a:pt x="2131" y="8328"/>
                    <a:pt x="2206" y="8228"/>
                    <a:pt x="2181" y="8128"/>
                  </a:cubicBezTo>
                  <a:cubicBezTo>
                    <a:pt x="2181" y="8053"/>
                    <a:pt x="2106" y="8002"/>
                    <a:pt x="2056" y="7977"/>
                  </a:cubicBezTo>
                  <a:cubicBezTo>
                    <a:pt x="1956" y="7827"/>
                    <a:pt x="1730" y="6900"/>
                    <a:pt x="2081" y="1461"/>
                  </a:cubicBezTo>
                  <a:cubicBezTo>
                    <a:pt x="2106" y="1336"/>
                    <a:pt x="2106" y="1236"/>
                    <a:pt x="2106" y="1185"/>
                  </a:cubicBezTo>
                  <a:cubicBezTo>
                    <a:pt x="2131" y="584"/>
                    <a:pt x="1880" y="83"/>
                    <a:pt x="1479" y="7"/>
                  </a:cubicBezTo>
                  <a:cubicBezTo>
                    <a:pt x="1461" y="4"/>
                    <a:pt x="1435" y="1"/>
                    <a:pt x="140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21" name="Google Shape;921;p65"/>
            <p:cNvSpPr/>
            <p:nvPr/>
          </p:nvSpPr>
          <p:spPr>
            <a:xfrm>
              <a:off x="3018950" y="3844350"/>
              <a:ext cx="51400" cy="192275"/>
            </a:xfrm>
            <a:custGeom>
              <a:avLst/>
              <a:gdLst/>
              <a:ahLst/>
              <a:cxnLst/>
              <a:rect l="l" t="t" r="r" b="b"/>
              <a:pathLst>
                <a:path w="2056" h="7691" extrusionOk="0">
                  <a:moveTo>
                    <a:pt x="791" y="0"/>
                  </a:moveTo>
                  <a:cubicBezTo>
                    <a:pt x="635" y="0"/>
                    <a:pt x="482" y="62"/>
                    <a:pt x="351" y="213"/>
                  </a:cubicBezTo>
                  <a:cubicBezTo>
                    <a:pt x="0" y="614"/>
                    <a:pt x="401" y="1767"/>
                    <a:pt x="426" y="2268"/>
                  </a:cubicBezTo>
                  <a:cubicBezTo>
                    <a:pt x="552" y="4048"/>
                    <a:pt x="451" y="5852"/>
                    <a:pt x="75" y="7606"/>
                  </a:cubicBezTo>
                  <a:cubicBezTo>
                    <a:pt x="286" y="7651"/>
                    <a:pt x="515" y="7690"/>
                    <a:pt x="734" y="7690"/>
                  </a:cubicBezTo>
                  <a:cubicBezTo>
                    <a:pt x="1012" y="7690"/>
                    <a:pt x="1272" y="7627"/>
                    <a:pt x="1454" y="7431"/>
                  </a:cubicBezTo>
                  <a:cubicBezTo>
                    <a:pt x="1629" y="7205"/>
                    <a:pt x="1679" y="6930"/>
                    <a:pt x="1704" y="6629"/>
                  </a:cubicBezTo>
                  <a:cubicBezTo>
                    <a:pt x="1880" y="5075"/>
                    <a:pt x="2055" y="3521"/>
                    <a:pt x="2030" y="1942"/>
                  </a:cubicBezTo>
                  <a:cubicBezTo>
                    <a:pt x="2005" y="1566"/>
                    <a:pt x="1980" y="1190"/>
                    <a:pt x="1855" y="840"/>
                  </a:cubicBezTo>
                  <a:cubicBezTo>
                    <a:pt x="1707" y="488"/>
                    <a:pt x="1231" y="0"/>
                    <a:pt x="7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22" name="Google Shape;922;p65"/>
            <p:cNvSpPr/>
            <p:nvPr/>
          </p:nvSpPr>
          <p:spPr>
            <a:xfrm>
              <a:off x="3016425" y="3839950"/>
              <a:ext cx="58300" cy="200850"/>
            </a:xfrm>
            <a:custGeom>
              <a:avLst/>
              <a:gdLst/>
              <a:ahLst/>
              <a:cxnLst/>
              <a:rect l="l" t="t" r="r" b="b"/>
              <a:pathLst>
                <a:path w="2332" h="8034" extrusionOk="0">
                  <a:moveTo>
                    <a:pt x="903" y="358"/>
                  </a:moveTo>
                  <a:cubicBezTo>
                    <a:pt x="928" y="358"/>
                    <a:pt x="953" y="360"/>
                    <a:pt x="978" y="364"/>
                  </a:cubicBezTo>
                  <a:cubicBezTo>
                    <a:pt x="1304" y="414"/>
                    <a:pt x="1680" y="790"/>
                    <a:pt x="1780" y="1091"/>
                  </a:cubicBezTo>
                  <a:cubicBezTo>
                    <a:pt x="1931" y="1417"/>
                    <a:pt x="1931" y="1767"/>
                    <a:pt x="1956" y="2118"/>
                  </a:cubicBezTo>
                  <a:cubicBezTo>
                    <a:pt x="1981" y="3647"/>
                    <a:pt x="1831" y="5201"/>
                    <a:pt x="1630" y="6805"/>
                  </a:cubicBezTo>
                  <a:cubicBezTo>
                    <a:pt x="1605" y="7081"/>
                    <a:pt x="1555" y="7331"/>
                    <a:pt x="1404" y="7482"/>
                  </a:cubicBezTo>
                  <a:cubicBezTo>
                    <a:pt x="1275" y="7644"/>
                    <a:pt x="1051" y="7701"/>
                    <a:pt x="808" y="7701"/>
                  </a:cubicBezTo>
                  <a:cubicBezTo>
                    <a:pt x="674" y="7701"/>
                    <a:pt x="535" y="7684"/>
                    <a:pt x="402" y="7657"/>
                  </a:cubicBezTo>
                  <a:cubicBezTo>
                    <a:pt x="728" y="5928"/>
                    <a:pt x="828" y="4173"/>
                    <a:pt x="703" y="2419"/>
                  </a:cubicBezTo>
                  <a:cubicBezTo>
                    <a:pt x="703" y="2269"/>
                    <a:pt x="653" y="2093"/>
                    <a:pt x="602" y="1893"/>
                  </a:cubicBezTo>
                  <a:cubicBezTo>
                    <a:pt x="527" y="1417"/>
                    <a:pt x="377" y="740"/>
                    <a:pt x="577" y="514"/>
                  </a:cubicBezTo>
                  <a:cubicBezTo>
                    <a:pt x="661" y="410"/>
                    <a:pt x="779" y="358"/>
                    <a:pt x="903" y="358"/>
                  </a:cubicBezTo>
                  <a:close/>
                  <a:moveTo>
                    <a:pt x="891" y="0"/>
                  </a:moveTo>
                  <a:cubicBezTo>
                    <a:pt x="670" y="0"/>
                    <a:pt x="468" y="101"/>
                    <a:pt x="302" y="289"/>
                  </a:cubicBezTo>
                  <a:cubicBezTo>
                    <a:pt x="1" y="640"/>
                    <a:pt x="151" y="1366"/>
                    <a:pt x="277" y="1943"/>
                  </a:cubicBezTo>
                  <a:cubicBezTo>
                    <a:pt x="302" y="2143"/>
                    <a:pt x="352" y="2319"/>
                    <a:pt x="352" y="2444"/>
                  </a:cubicBezTo>
                  <a:cubicBezTo>
                    <a:pt x="477" y="4224"/>
                    <a:pt x="377" y="6028"/>
                    <a:pt x="26" y="7757"/>
                  </a:cubicBezTo>
                  <a:cubicBezTo>
                    <a:pt x="1" y="7858"/>
                    <a:pt x="51" y="7933"/>
                    <a:pt x="151" y="7958"/>
                  </a:cubicBezTo>
                  <a:cubicBezTo>
                    <a:pt x="352" y="8008"/>
                    <a:pt x="577" y="8033"/>
                    <a:pt x="803" y="8033"/>
                  </a:cubicBezTo>
                  <a:cubicBezTo>
                    <a:pt x="1129" y="8033"/>
                    <a:pt x="1455" y="7958"/>
                    <a:pt x="1680" y="7707"/>
                  </a:cubicBezTo>
                  <a:cubicBezTo>
                    <a:pt x="1906" y="7457"/>
                    <a:pt x="1956" y="7106"/>
                    <a:pt x="1981" y="6830"/>
                  </a:cubicBezTo>
                  <a:cubicBezTo>
                    <a:pt x="2156" y="5226"/>
                    <a:pt x="2332" y="3672"/>
                    <a:pt x="2282" y="2118"/>
                  </a:cubicBezTo>
                  <a:cubicBezTo>
                    <a:pt x="2282" y="1742"/>
                    <a:pt x="2257" y="1341"/>
                    <a:pt x="2106" y="965"/>
                  </a:cubicBezTo>
                  <a:cubicBezTo>
                    <a:pt x="1956" y="564"/>
                    <a:pt x="1505" y="88"/>
                    <a:pt x="1029" y="13"/>
                  </a:cubicBezTo>
                  <a:cubicBezTo>
                    <a:pt x="982" y="5"/>
                    <a:pt x="936" y="0"/>
                    <a:pt x="8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23" name="Google Shape;923;p65"/>
            <p:cNvSpPr/>
            <p:nvPr/>
          </p:nvSpPr>
          <p:spPr>
            <a:xfrm>
              <a:off x="2816550" y="3949275"/>
              <a:ext cx="67700" cy="66450"/>
            </a:xfrm>
            <a:custGeom>
              <a:avLst/>
              <a:gdLst/>
              <a:ahLst/>
              <a:cxnLst/>
              <a:rect l="l" t="t" r="r" b="b"/>
              <a:pathLst>
                <a:path w="2708" h="2658" extrusionOk="0">
                  <a:moveTo>
                    <a:pt x="2206" y="527"/>
                  </a:moveTo>
                  <a:lnTo>
                    <a:pt x="2206" y="2156"/>
                  </a:lnTo>
                  <a:lnTo>
                    <a:pt x="527" y="2156"/>
                  </a:lnTo>
                  <a:lnTo>
                    <a:pt x="527" y="527"/>
                  </a:lnTo>
                  <a:close/>
                  <a:moveTo>
                    <a:pt x="252" y="1"/>
                  </a:moveTo>
                  <a:cubicBezTo>
                    <a:pt x="101" y="1"/>
                    <a:pt x="1" y="126"/>
                    <a:pt x="1" y="277"/>
                  </a:cubicBezTo>
                  <a:lnTo>
                    <a:pt x="1" y="2407"/>
                  </a:lnTo>
                  <a:cubicBezTo>
                    <a:pt x="1" y="2557"/>
                    <a:pt x="101" y="2658"/>
                    <a:pt x="252" y="2658"/>
                  </a:cubicBezTo>
                  <a:lnTo>
                    <a:pt x="2457" y="2658"/>
                  </a:lnTo>
                  <a:cubicBezTo>
                    <a:pt x="2607" y="2658"/>
                    <a:pt x="2708" y="2557"/>
                    <a:pt x="2708" y="2407"/>
                  </a:cubicBezTo>
                  <a:lnTo>
                    <a:pt x="2708" y="277"/>
                  </a:lnTo>
                  <a:cubicBezTo>
                    <a:pt x="2708" y="126"/>
                    <a:pt x="2607" y="1"/>
                    <a:pt x="245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24" name="Google Shape;924;p65"/>
            <p:cNvSpPr/>
            <p:nvPr/>
          </p:nvSpPr>
          <p:spPr>
            <a:xfrm>
              <a:off x="2812175" y="3944900"/>
              <a:ext cx="76475" cy="75225"/>
            </a:xfrm>
            <a:custGeom>
              <a:avLst/>
              <a:gdLst/>
              <a:ahLst/>
              <a:cxnLst/>
              <a:rect l="l" t="t" r="r" b="b"/>
              <a:pathLst>
                <a:path w="3059" h="3009" extrusionOk="0">
                  <a:moveTo>
                    <a:pt x="2206" y="878"/>
                  </a:moveTo>
                  <a:lnTo>
                    <a:pt x="2206" y="2156"/>
                  </a:lnTo>
                  <a:lnTo>
                    <a:pt x="878" y="2156"/>
                  </a:lnTo>
                  <a:lnTo>
                    <a:pt x="878" y="878"/>
                  </a:lnTo>
                  <a:close/>
                  <a:moveTo>
                    <a:pt x="702" y="527"/>
                  </a:moveTo>
                  <a:cubicBezTo>
                    <a:pt x="602" y="527"/>
                    <a:pt x="527" y="602"/>
                    <a:pt x="527" y="702"/>
                  </a:cubicBezTo>
                  <a:lnTo>
                    <a:pt x="527" y="2331"/>
                  </a:lnTo>
                  <a:cubicBezTo>
                    <a:pt x="527" y="2407"/>
                    <a:pt x="602" y="2507"/>
                    <a:pt x="702" y="2507"/>
                  </a:cubicBezTo>
                  <a:lnTo>
                    <a:pt x="2381" y="2507"/>
                  </a:lnTo>
                  <a:cubicBezTo>
                    <a:pt x="2457" y="2507"/>
                    <a:pt x="2557" y="2407"/>
                    <a:pt x="2557" y="2331"/>
                  </a:cubicBezTo>
                  <a:lnTo>
                    <a:pt x="2557" y="702"/>
                  </a:lnTo>
                  <a:cubicBezTo>
                    <a:pt x="2557" y="602"/>
                    <a:pt x="2457" y="527"/>
                    <a:pt x="2381" y="527"/>
                  </a:cubicBezTo>
                  <a:close/>
                  <a:moveTo>
                    <a:pt x="2632" y="351"/>
                  </a:moveTo>
                  <a:cubicBezTo>
                    <a:pt x="2682" y="351"/>
                    <a:pt x="2707" y="401"/>
                    <a:pt x="2707" y="452"/>
                  </a:cubicBezTo>
                  <a:lnTo>
                    <a:pt x="2707" y="2582"/>
                  </a:lnTo>
                  <a:cubicBezTo>
                    <a:pt x="2707" y="2632"/>
                    <a:pt x="2682" y="2682"/>
                    <a:pt x="2632" y="2682"/>
                  </a:cubicBezTo>
                  <a:lnTo>
                    <a:pt x="427" y="2682"/>
                  </a:lnTo>
                  <a:cubicBezTo>
                    <a:pt x="376" y="2682"/>
                    <a:pt x="351" y="2632"/>
                    <a:pt x="351" y="2582"/>
                  </a:cubicBezTo>
                  <a:lnTo>
                    <a:pt x="351" y="452"/>
                  </a:lnTo>
                  <a:cubicBezTo>
                    <a:pt x="351" y="401"/>
                    <a:pt x="376" y="351"/>
                    <a:pt x="427" y="351"/>
                  </a:cubicBezTo>
                  <a:close/>
                  <a:moveTo>
                    <a:pt x="427" y="0"/>
                  </a:moveTo>
                  <a:cubicBezTo>
                    <a:pt x="201" y="0"/>
                    <a:pt x="1" y="201"/>
                    <a:pt x="1" y="452"/>
                  </a:cubicBezTo>
                  <a:lnTo>
                    <a:pt x="1" y="2582"/>
                  </a:lnTo>
                  <a:cubicBezTo>
                    <a:pt x="1" y="2833"/>
                    <a:pt x="201" y="3008"/>
                    <a:pt x="427" y="3008"/>
                  </a:cubicBezTo>
                  <a:lnTo>
                    <a:pt x="2632" y="3008"/>
                  </a:lnTo>
                  <a:cubicBezTo>
                    <a:pt x="2883" y="3008"/>
                    <a:pt x="3058" y="2833"/>
                    <a:pt x="3058" y="2582"/>
                  </a:cubicBezTo>
                  <a:lnTo>
                    <a:pt x="3058" y="452"/>
                  </a:lnTo>
                  <a:cubicBezTo>
                    <a:pt x="3058" y="201"/>
                    <a:pt x="2883" y="0"/>
                    <a:pt x="263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25" name="Google Shape;925;p65"/>
            <p:cNvSpPr/>
            <p:nvPr/>
          </p:nvSpPr>
          <p:spPr>
            <a:xfrm>
              <a:off x="3016425" y="3939250"/>
              <a:ext cx="67700" cy="66450"/>
            </a:xfrm>
            <a:custGeom>
              <a:avLst/>
              <a:gdLst/>
              <a:ahLst/>
              <a:cxnLst/>
              <a:rect l="l" t="t" r="r" b="b"/>
              <a:pathLst>
                <a:path w="2708" h="2658" extrusionOk="0">
                  <a:moveTo>
                    <a:pt x="2181" y="527"/>
                  </a:moveTo>
                  <a:lnTo>
                    <a:pt x="2181" y="2131"/>
                  </a:lnTo>
                  <a:lnTo>
                    <a:pt x="502" y="2131"/>
                  </a:lnTo>
                  <a:lnTo>
                    <a:pt x="502" y="527"/>
                  </a:lnTo>
                  <a:close/>
                  <a:moveTo>
                    <a:pt x="252" y="1"/>
                  </a:moveTo>
                  <a:cubicBezTo>
                    <a:pt x="101" y="1"/>
                    <a:pt x="1" y="126"/>
                    <a:pt x="1" y="252"/>
                  </a:cubicBezTo>
                  <a:lnTo>
                    <a:pt x="1" y="2407"/>
                  </a:lnTo>
                  <a:cubicBezTo>
                    <a:pt x="1" y="2557"/>
                    <a:pt x="101" y="2658"/>
                    <a:pt x="252" y="2658"/>
                  </a:cubicBezTo>
                  <a:lnTo>
                    <a:pt x="2457" y="2658"/>
                  </a:lnTo>
                  <a:cubicBezTo>
                    <a:pt x="2608" y="2658"/>
                    <a:pt x="2708" y="2557"/>
                    <a:pt x="2708" y="2407"/>
                  </a:cubicBezTo>
                  <a:lnTo>
                    <a:pt x="2708" y="252"/>
                  </a:lnTo>
                  <a:cubicBezTo>
                    <a:pt x="2708" y="126"/>
                    <a:pt x="2608" y="1"/>
                    <a:pt x="245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26" name="Google Shape;926;p65"/>
            <p:cNvSpPr/>
            <p:nvPr/>
          </p:nvSpPr>
          <p:spPr>
            <a:xfrm>
              <a:off x="3012050" y="3934875"/>
              <a:ext cx="76475" cy="75200"/>
            </a:xfrm>
            <a:custGeom>
              <a:avLst/>
              <a:gdLst/>
              <a:ahLst/>
              <a:cxnLst/>
              <a:rect l="l" t="t" r="r" b="b"/>
              <a:pathLst>
                <a:path w="3059" h="3008" extrusionOk="0">
                  <a:moveTo>
                    <a:pt x="2181" y="878"/>
                  </a:moveTo>
                  <a:lnTo>
                    <a:pt x="2181" y="2156"/>
                  </a:lnTo>
                  <a:lnTo>
                    <a:pt x="853" y="2156"/>
                  </a:lnTo>
                  <a:lnTo>
                    <a:pt x="853" y="878"/>
                  </a:lnTo>
                  <a:close/>
                  <a:moveTo>
                    <a:pt x="677" y="527"/>
                  </a:moveTo>
                  <a:cubicBezTo>
                    <a:pt x="602" y="527"/>
                    <a:pt x="502" y="602"/>
                    <a:pt x="502" y="702"/>
                  </a:cubicBezTo>
                  <a:lnTo>
                    <a:pt x="502" y="2306"/>
                  </a:lnTo>
                  <a:cubicBezTo>
                    <a:pt x="502" y="2407"/>
                    <a:pt x="602" y="2482"/>
                    <a:pt x="677" y="2482"/>
                  </a:cubicBezTo>
                  <a:lnTo>
                    <a:pt x="2356" y="2482"/>
                  </a:lnTo>
                  <a:cubicBezTo>
                    <a:pt x="2457" y="2482"/>
                    <a:pt x="2532" y="2407"/>
                    <a:pt x="2532" y="2306"/>
                  </a:cubicBezTo>
                  <a:lnTo>
                    <a:pt x="2532" y="702"/>
                  </a:lnTo>
                  <a:cubicBezTo>
                    <a:pt x="2532" y="602"/>
                    <a:pt x="2457" y="527"/>
                    <a:pt x="2356" y="527"/>
                  </a:cubicBezTo>
                  <a:close/>
                  <a:moveTo>
                    <a:pt x="2632" y="351"/>
                  </a:moveTo>
                  <a:cubicBezTo>
                    <a:pt x="2682" y="351"/>
                    <a:pt x="2707" y="401"/>
                    <a:pt x="2707" y="427"/>
                  </a:cubicBezTo>
                  <a:lnTo>
                    <a:pt x="2707" y="2582"/>
                  </a:lnTo>
                  <a:cubicBezTo>
                    <a:pt x="2707" y="2632"/>
                    <a:pt x="2682" y="2657"/>
                    <a:pt x="2632" y="2657"/>
                  </a:cubicBezTo>
                  <a:lnTo>
                    <a:pt x="427" y="2657"/>
                  </a:lnTo>
                  <a:cubicBezTo>
                    <a:pt x="376" y="2657"/>
                    <a:pt x="351" y="2632"/>
                    <a:pt x="351" y="2582"/>
                  </a:cubicBezTo>
                  <a:lnTo>
                    <a:pt x="351" y="427"/>
                  </a:lnTo>
                  <a:cubicBezTo>
                    <a:pt x="351" y="401"/>
                    <a:pt x="376" y="351"/>
                    <a:pt x="427" y="351"/>
                  </a:cubicBezTo>
                  <a:close/>
                  <a:moveTo>
                    <a:pt x="427" y="0"/>
                  </a:moveTo>
                  <a:cubicBezTo>
                    <a:pt x="176" y="0"/>
                    <a:pt x="1" y="201"/>
                    <a:pt x="1" y="427"/>
                  </a:cubicBezTo>
                  <a:lnTo>
                    <a:pt x="1" y="2582"/>
                  </a:lnTo>
                  <a:cubicBezTo>
                    <a:pt x="1" y="2808"/>
                    <a:pt x="176" y="3008"/>
                    <a:pt x="427" y="3008"/>
                  </a:cubicBezTo>
                  <a:lnTo>
                    <a:pt x="2632" y="3008"/>
                  </a:lnTo>
                  <a:cubicBezTo>
                    <a:pt x="2858" y="3008"/>
                    <a:pt x="3058" y="2808"/>
                    <a:pt x="3058" y="2582"/>
                  </a:cubicBezTo>
                  <a:lnTo>
                    <a:pt x="3058" y="427"/>
                  </a:lnTo>
                  <a:cubicBezTo>
                    <a:pt x="3058" y="201"/>
                    <a:pt x="2858" y="0"/>
                    <a:pt x="263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27" name="Google Shape;927;p65"/>
            <p:cNvSpPr/>
            <p:nvPr/>
          </p:nvSpPr>
          <p:spPr>
            <a:xfrm>
              <a:off x="2745750" y="4061875"/>
              <a:ext cx="469325" cy="239325"/>
            </a:xfrm>
            <a:custGeom>
              <a:avLst/>
              <a:gdLst/>
              <a:ahLst/>
              <a:cxnLst/>
              <a:rect l="l" t="t" r="r" b="b"/>
              <a:pathLst>
                <a:path w="18773" h="9573" extrusionOk="0">
                  <a:moveTo>
                    <a:pt x="17044" y="1"/>
                  </a:moveTo>
                  <a:cubicBezTo>
                    <a:pt x="16971" y="1"/>
                    <a:pt x="16896" y="3"/>
                    <a:pt x="16818" y="8"/>
                  </a:cubicBezTo>
                  <a:cubicBezTo>
                    <a:pt x="16123" y="71"/>
                    <a:pt x="15498" y="170"/>
                    <a:pt x="14810" y="170"/>
                  </a:cubicBezTo>
                  <a:cubicBezTo>
                    <a:pt x="14680" y="170"/>
                    <a:pt x="14548" y="167"/>
                    <a:pt x="14412" y="159"/>
                  </a:cubicBezTo>
                  <a:cubicBezTo>
                    <a:pt x="13372" y="104"/>
                    <a:pt x="12332" y="78"/>
                    <a:pt x="11294" y="78"/>
                  </a:cubicBezTo>
                  <a:cubicBezTo>
                    <a:pt x="9931" y="78"/>
                    <a:pt x="8571" y="123"/>
                    <a:pt x="7219" y="209"/>
                  </a:cubicBezTo>
                  <a:cubicBezTo>
                    <a:pt x="5866" y="284"/>
                    <a:pt x="4512" y="409"/>
                    <a:pt x="3184" y="585"/>
                  </a:cubicBezTo>
                  <a:cubicBezTo>
                    <a:pt x="2432" y="660"/>
                    <a:pt x="1605" y="810"/>
                    <a:pt x="1079" y="1337"/>
                  </a:cubicBezTo>
                  <a:cubicBezTo>
                    <a:pt x="602" y="1863"/>
                    <a:pt x="452" y="2590"/>
                    <a:pt x="352" y="3291"/>
                  </a:cubicBezTo>
                  <a:cubicBezTo>
                    <a:pt x="176" y="4319"/>
                    <a:pt x="1" y="5372"/>
                    <a:pt x="26" y="6424"/>
                  </a:cubicBezTo>
                  <a:cubicBezTo>
                    <a:pt x="51" y="7026"/>
                    <a:pt x="151" y="7677"/>
                    <a:pt x="502" y="8179"/>
                  </a:cubicBezTo>
                  <a:cubicBezTo>
                    <a:pt x="1053" y="8931"/>
                    <a:pt x="2031" y="9231"/>
                    <a:pt x="2933" y="9382"/>
                  </a:cubicBezTo>
                  <a:cubicBezTo>
                    <a:pt x="3838" y="9530"/>
                    <a:pt x="4751" y="9573"/>
                    <a:pt x="5668" y="9573"/>
                  </a:cubicBezTo>
                  <a:cubicBezTo>
                    <a:pt x="6301" y="9573"/>
                    <a:pt x="6935" y="9553"/>
                    <a:pt x="7570" y="9532"/>
                  </a:cubicBezTo>
                  <a:cubicBezTo>
                    <a:pt x="9976" y="9432"/>
                    <a:pt x="12382" y="9357"/>
                    <a:pt x="14788" y="9281"/>
                  </a:cubicBezTo>
                  <a:cubicBezTo>
                    <a:pt x="15941" y="9231"/>
                    <a:pt x="17269" y="9131"/>
                    <a:pt x="18021" y="8229"/>
                  </a:cubicBezTo>
                  <a:cubicBezTo>
                    <a:pt x="18547" y="7602"/>
                    <a:pt x="18648" y="6700"/>
                    <a:pt x="18698" y="5873"/>
                  </a:cubicBezTo>
                  <a:cubicBezTo>
                    <a:pt x="18773" y="4419"/>
                    <a:pt x="18748" y="2991"/>
                    <a:pt x="18623" y="1537"/>
                  </a:cubicBezTo>
                  <a:cubicBezTo>
                    <a:pt x="18529" y="486"/>
                    <a:pt x="18044" y="1"/>
                    <a:pt x="170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28" name="Google Shape;928;p65"/>
            <p:cNvSpPr/>
            <p:nvPr/>
          </p:nvSpPr>
          <p:spPr>
            <a:xfrm>
              <a:off x="2741375" y="4057525"/>
              <a:ext cx="478100" cy="247675"/>
            </a:xfrm>
            <a:custGeom>
              <a:avLst/>
              <a:gdLst/>
              <a:ahLst/>
              <a:cxnLst/>
              <a:rect l="l" t="t" r="r" b="b"/>
              <a:pathLst>
                <a:path w="19124" h="9907" extrusionOk="0">
                  <a:moveTo>
                    <a:pt x="17248" y="349"/>
                  </a:moveTo>
                  <a:cubicBezTo>
                    <a:pt x="18121" y="349"/>
                    <a:pt x="18553" y="765"/>
                    <a:pt x="18622" y="1736"/>
                  </a:cubicBezTo>
                  <a:cubicBezTo>
                    <a:pt x="18747" y="3165"/>
                    <a:pt x="18798" y="4593"/>
                    <a:pt x="18697" y="6022"/>
                  </a:cubicBezTo>
                  <a:cubicBezTo>
                    <a:pt x="18672" y="6799"/>
                    <a:pt x="18572" y="7676"/>
                    <a:pt x="18046" y="8303"/>
                  </a:cubicBezTo>
                  <a:cubicBezTo>
                    <a:pt x="17369" y="9130"/>
                    <a:pt x="16141" y="9230"/>
                    <a:pt x="14963" y="9280"/>
                  </a:cubicBezTo>
                  <a:lnTo>
                    <a:pt x="7745" y="9531"/>
                  </a:lnTo>
                  <a:cubicBezTo>
                    <a:pt x="7121" y="9551"/>
                    <a:pt x="6492" y="9572"/>
                    <a:pt x="5863" y="9572"/>
                  </a:cubicBezTo>
                  <a:cubicBezTo>
                    <a:pt x="4951" y="9572"/>
                    <a:pt x="4038" y="9529"/>
                    <a:pt x="3133" y="9380"/>
                  </a:cubicBezTo>
                  <a:cubicBezTo>
                    <a:pt x="1980" y="9205"/>
                    <a:pt x="1228" y="8829"/>
                    <a:pt x="827" y="8252"/>
                  </a:cubicBezTo>
                  <a:cubicBezTo>
                    <a:pt x="552" y="7851"/>
                    <a:pt x="401" y="7325"/>
                    <a:pt x="376" y="6598"/>
                  </a:cubicBezTo>
                  <a:cubicBezTo>
                    <a:pt x="351" y="5546"/>
                    <a:pt x="527" y="4493"/>
                    <a:pt x="677" y="3491"/>
                  </a:cubicBezTo>
                  <a:cubicBezTo>
                    <a:pt x="802" y="2739"/>
                    <a:pt x="953" y="2087"/>
                    <a:pt x="1379" y="1636"/>
                  </a:cubicBezTo>
                  <a:cubicBezTo>
                    <a:pt x="1855" y="1135"/>
                    <a:pt x="2632" y="1009"/>
                    <a:pt x="3359" y="909"/>
                  </a:cubicBezTo>
                  <a:cubicBezTo>
                    <a:pt x="4712" y="759"/>
                    <a:pt x="6066" y="633"/>
                    <a:pt x="7394" y="533"/>
                  </a:cubicBezTo>
                  <a:cubicBezTo>
                    <a:pt x="8702" y="464"/>
                    <a:pt x="10026" y="426"/>
                    <a:pt x="11348" y="426"/>
                  </a:cubicBezTo>
                  <a:cubicBezTo>
                    <a:pt x="12432" y="426"/>
                    <a:pt x="13514" y="452"/>
                    <a:pt x="14587" y="508"/>
                  </a:cubicBezTo>
                  <a:cubicBezTo>
                    <a:pt x="14727" y="520"/>
                    <a:pt x="14862" y="525"/>
                    <a:pt x="14996" y="525"/>
                  </a:cubicBezTo>
                  <a:cubicBezTo>
                    <a:pt x="15436" y="525"/>
                    <a:pt x="15849" y="471"/>
                    <a:pt x="16291" y="433"/>
                  </a:cubicBezTo>
                  <a:cubicBezTo>
                    <a:pt x="16517" y="408"/>
                    <a:pt x="16767" y="383"/>
                    <a:pt x="17018" y="358"/>
                  </a:cubicBezTo>
                  <a:cubicBezTo>
                    <a:pt x="17098" y="352"/>
                    <a:pt x="17175" y="349"/>
                    <a:pt x="17248" y="349"/>
                  </a:cubicBezTo>
                  <a:close/>
                  <a:moveTo>
                    <a:pt x="17186" y="0"/>
                  </a:moveTo>
                  <a:cubicBezTo>
                    <a:pt x="17116" y="0"/>
                    <a:pt x="17043" y="2"/>
                    <a:pt x="16968" y="7"/>
                  </a:cubicBezTo>
                  <a:cubicBezTo>
                    <a:pt x="16717" y="32"/>
                    <a:pt x="16492" y="57"/>
                    <a:pt x="16241" y="82"/>
                  </a:cubicBezTo>
                  <a:cubicBezTo>
                    <a:pt x="15844" y="136"/>
                    <a:pt x="15472" y="177"/>
                    <a:pt x="15071" y="177"/>
                  </a:cubicBezTo>
                  <a:cubicBezTo>
                    <a:pt x="14915" y="177"/>
                    <a:pt x="14755" y="171"/>
                    <a:pt x="14587" y="157"/>
                  </a:cubicBezTo>
                  <a:cubicBezTo>
                    <a:pt x="13558" y="103"/>
                    <a:pt x="12519" y="77"/>
                    <a:pt x="11478" y="77"/>
                  </a:cubicBezTo>
                  <a:cubicBezTo>
                    <a:pt x="10109" y="77"/>
                    <a:pt x="8735" y="122"/>
                    <a:pt x="7369" y="207"/>
                  </a:cubicBezTo>
                  <a:cubicBezTo>
                    <a:pt x="6015" y="282"/>
                    <a:pt x="4662" y="408"/>
                    <a:pt x="3334" y="583"/>
                  </a:cubicBezTo>
                  <a:cubicBezTo>
                    <a:pt x="2532" y="683"/>
                    <a:pt x="1705" y="834"/>
                    <a:pt x="1128" y="1410"/>
                  </a:cubicBezTo>
                  <a:cubicBezTo>
                    <a:pt x="577" y="1962"/>
                    <a:pt x="452" y="2764"/>
                    <a:pt x="351" y="3415"/>
                  </a:cubicBezTo>
                  <a:cubicBezTo>
                    <a:pt x="176" y="4468"/>
                    <a:pt x="0" y="5521"/>
                    <a:pt x="25" y="6598"/>
                  </a:cubicBezTo>
                  <a:cubicBezTo>
                    <a:pt x="76" y="7400"/>
                    <a:pt x="226" y="8002"/>
                    <a:pt x="552" y="8453"/>
                  </a:cubicBezTo>
                  <a:cubicBezTo>
                    <a:pt x="1003" y="9105"/>
                    <a:pt x="1830" y="9531"/>
                    <a:pt x="3083" y="9731"/>
                  </a:cubicBezTo>
                  <a:cubicBezTo>
                    <a:pt x="3985" y="9882"/>
                    <a:pt x="4888" y="9907"/>
                    <a:pt x="5790" y="9907"/>
                  </a:cubicBezTo>
                  <a:cubicBezTo>
                    <a:pt x="6442" y="9907"/>
                    <a:pt x="7118" y="9882"/>
                    <a:pt x="7745" y="9882"/>
                  </a:cubicBezTo>
                  <a:lnTo>
                    <a:pt x="14963" y="9631"/>
                  </a:lnTo>
                  <a:cubicBezTo>
                    <a:pt x="16166" y="9581"/>
                    <a:pt x="17519" y="9455"/>
                    <a:pt x="18321" y="8528"/>
                  </a:cubicBezTo>
                  <a:cubicBezTo>
                    <a:pt x="18898" y="7826"/>
                    <a:pt x="18998" y="6874"/>
                    <a:pt x="19048" y="6047"/>
                  </a:cubicBezTo>
                  <a:cubicBezTo>
                    <a:pt x="19123" y="4593"/>
                    <a:pt x="19098" y="3140"/>
                    <a:pt x="18973" y="1711"/>
                  </a:cubicBezTo>
                  <a:cubicBezTo>
                    <a:pt x="18879" y="556"/>
                    <a:pt x="18297" y="0"/>
                    <a:pt x="171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29" name="Google Shape;929;p65"/>
            <p:cNvSpPr/>
            <p:nvPr/>
          </p:nvSpPr>
          <p:spPr>
            <a:xfrm>
              <a:off x="2745750" y="4109050"/>
              <a:ext cx="468075" cy="192150"/>
            </a:xfrm>
            <a:custGeom>
              <a:avLst/>
              <a:gdLst/>
              <a:ahLst/>
              <a:cxnLst/>
              <a:rect l="l" t="t" r="r" b="b"/>
              <a:pathLst>
                <a:path w="18723" h="7686" extrusionOk="0">
                  <a:moveTo>
                    <a:pt x="703" y="1"/>
                  </a:moveTo>
                  <a:cubicBezTo>
                    <a:pt x="502" y="427"/>
                    <a:pt x="427" y="928"/>
                    <a:pt x="352" y="1404"/>
                  </a:cubicBezTo>
                  <a:cubicBezTo>
                    <a:pt x="176" y="2432"/>
                    <a:pt x="1" y="3485"/>
                    <a:pt x="26" y="4537"/>
                  </a:cubicBezTo>
                  <a:cubicBezTo>
                    <a:pt x="51" y="5139"/>
                    <a:pt x="151" y="5790"/>
                    <a:pt x="502" y="6292"/>
                  </a:cubicBezTo>
                  <a:cubicBezTo>
                    <a:pt x="1053" y="7044"/>
                    <a:pt x="2031" y="7344"/>
                    <a:pt x="2933" y="7495"/>
                  </a:cubicBezTo>
                  <a:cubicBezTo>
                    <a:pt x="3838" y="7643"/>
                    <a:pt x="4751" y="7686"/>
                    <a:pt x="5668" y="7686"/>
                  </a:cubicBezTo>
                  <a:cubicBezTo>
                    <a:pt x="6301" y="7686"/>
                    <a:pt x="6935" y="7666"/>
                    <a:pt x="7570" y="7645"/>
                  </a:cubicBezTo>
                  <a:cubicBezTo>
                    <a:pt x="9976" y="7545"/>
                    <a:pt x="12382" y="7470"/>
                    <a:pt x="14788" y="7394"/>
                  </a:cubicBezTo>
                  <a:cubicBezTo>
                    <a:pt x="15941" y="7344"/>
                    <a:pt x="17269" y="7244"/>
                    <a:pt x="18021" y="6342"/>
                  </a:cubicBezTo>
                  <a:cubicBezTo>
                    <a:pt x="18547" y="5715"/>
                    <a:pt x="18648" y="4813"/>
                    <a:pt x="18698" y="3986"/>
                  </a:cubicBezTo>
                  <a:cubicBezTo>
                    <a:pt x="18723" y="3836"/>
                    <a:pt x="18723" y="3710"/>
                    <a:pt x="18723" y="3585"/>
                  </a:cubicBezTo>
                  <a:lnTo>
                    <a:pt x="18723" y="3585"/>
                  </a:lnTo>
                  <a:cubicBezTo>
                    <a:pt x="16239" y="4368"/>
                    <a:pt x="14015" y="4689"/>
                    <a:pt x="12037" y="4689"/>
                  </a:cubicBezTo>
                  <a:cubicBezTo>
                    <a:pt x="6231" y="4689"/>
                    <a:pt x="2553" y="1926"/>
                    <a:pt x="703" y="1"/>
                  </a:cubicBezTo>
                  <a:close/>
                </a:path>
              </a:pathLst>
            </a:custGeom>
            <a:solidFill>
              <a:srgbClr val="CB27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30" name="Google Shape;930;p65"/>
            <p:cNvSpPr/>
            <p:nvPr/>
          </p:nvSpPr>
          <p:spPr>
            <a:xfrm>
              <a:off x="2741375" y="4104675"/>
              <a:ext cx="476850" cy="200525"/>
            </a:xfrm>
            <a:custGeom>
              <a:avLst/>
              <a:gdLst/>
              <a:ahLst/>
              <a:cxnLst/>
              <a:rect l="l" t="t" r="r" b="b"/>
              <a:pathLst>
                <a:path w="19074" h="8021" extrusionOk="0">
                  <a:moveTo>
                    <a:pt x="953" y="502"/>
                  </a:moveTo>
                  <a:cubicBezTo>
                    <a:pt x="2928" y="2458"/>
                    <a:pt x="6566" y="5038"/>
                    <a:pt x="12185" y="5038"/>
                  </a:cubicBezTo>
                  <a:cubicBezTo>
                    <a:pt x="14124" y="5038"/>
                    <a:pt x="16299" y="4731"/>
                    <a:pt x="18722" y="3985"/>
                  </a:cubicBezTo>
                  <a:lnTo>
                    <a:pt x="18722" y="3985"/>
                  </a:lnTo>
                  <a:cubicBezTo>
                    <a:pt x="18722" y="4036"/>
                    <a:pt x="18722" y="4086"/>
                    <a:pt x="18697" y="4136"/>
                  </a:cubicBezTo>
                  <a:cubicBezTo>
                    <a:pt x="18672" y="4913"/>
                    <a:pt x="18572" y="5790"/>
                    <a:pt x="18046" y="6417"/>
                  </a:cubicBezTo>
                  <a:cubicBezTo>
                    <a:pt x="17369" y="7244"/>
                    <a:pt x="16141" y="7344"/>
                    <a:pt x="14963" y="7394"/>
                  </a:cubicBezTo>
                  <a:lnTo>
                    <a:pt x="7745" y="7645"/>
                  </a:lnTo>
                  <a:cubicBezTo>
                    <a:pt x="7121" y="7665"/>
                    <a:pt x="6492" y="7686"/>
                    <a:pt x="5863" y="7686"/>
                  </a:cubicBezTo>
                  <a:cubicBezTo>
                    <a:pt x="4951" y="7686"/>
                    <a:pt x="4038" y="7643"/>
                    <a:pt x="3133" y="7494"/>
                  </a:cubicBezTo>
                  <a:cubicBezTo>
                    <a:pt x="1980" y="7319"/>
                    <a:pt x="1228" y="6943"/>
                    <a:pt x="827" y="6366"/>
                  </a:cubicBezTo>
                  <a:cubicBezTo>
                    <a:pt x="552" y="5965"/>
                    <a:pt x="401" y="5439"/>
                    <a:pt x="376" y="4712"/>
                  </a:cubicBezTo>
                  <a:cubicBezTo>
                    <a:pt x="351" y="3660"/>
                    <a:pt x="527" y="2607"/>
                    <a:pt x="677" y="1605"/>
                  </a:cubicBezTo>
                  <a:cubicBezTo>
                    <a:pt x="752" y="1204"/>
                    <a:pt x="827" y="828"/>
                    <a:pt x="953" y="502"/>
                  </a:cubicBezTo>
                  <a:close/>
                  <a:moveTo>
                    <a:pt x="853" y="0"/>
                  </a:moveTo>
                  <a:cubicBezTo>
                    <a:pt x="802" y="26"/>
                    <a:pt x="752" y="51"/>
                    <a:pt x="727" y="101"/>
                  </a:cubicBezTo>
                  <a:cubicBezTo>
                    <a:pt x="527" y="552"/>
                    <a:pt x="426" y="1053"/>
                    <a:pt x="351" y="1529"/>
                  </a:cubicBezTo>
                  <a:cubicBezTo>
                    <a:pt x="176" y="2582"/>
                    <a:pt x="0" y="3635"/>
                    <a:pt x="25" y="4712"/>
                  </a:cubicBezTo>
                  <a:cubicBezTo>
                    <a:pt x="76" y="5514"/>
                    <a:pt x="226" y="6116"/>
                    <a:pt x="552" y="6567"/>
                  </a:cubicBezTo>
                  <a:cubicBezTo>
                    <a:pt x="1003" y="7219"/>
                    <a:pt x="1830" y="7645"/>
                    <a:pt x="3083" y="7845"/>
                  </a:cubicBezTo>
                  <a:cubicBezTo>
                    <a:pt x="3985" y="7996"/>
                    <a:pt x="4888" y="8021"/>
                    <a:pt x="5790" y="8021"/>
                  </a:cubicBezTo>
                  <a:cubicBezTo>
                    <a:pt x="6442" y="8021"/>
                    <a:pt x="7118" y="7996"/>
                    <a:pt x="7745" y="7996"/>
                  </a:cubicBezTo>
                  <a:lnTo>
                    <a:pt x="14963" y="7745"/>
                  </a:lnTo>
                  <a:cubicBezTo>
                    <a:pt x="16166" y="7695"/>
                    <a:pt x="17519" y="7569"/>
                    <a:pt x="18321" y="6642"/>
                  </a:cubicBezTo>
                  <a:cubicBezTo>
                    <a:pt x="18898" y="5940"/>
                    <a:pt x="18998" y="4988"/>
                    <a:pt x="19048" y="4161"/>
                  </a:cubicBezTo>
                  <a:cubicBezTo>
                    <a:pt x="19073" y="4036"/>
                    <a:pt x="19073" y="3910"/>
                    <a:pt x="19073" y="3785"/>
                  </a:cubicBezTo>
                  <a:lnTo>
                    <a:pt x="19073" y="3760"/>
                  </a:lnTo>
                  <a:cubicBezTo>
                    <a:pt x="19073" y="3710"/>
                    <a:pt x="19048" y="3635"/>
                    <a:pt x="18998" y="3610"/>
                  </a:cubicBezTo>
                  <a:cubicBezTo>
                    <a:pt x="18963" y="3592"/>
                    <a:pt x="18927" y="3574"/>
                    <a:pt x="18892" y="3574"/>
                  </a:cubicBezTo>
                  <a:cubicBezTo>
                    <a:pt x="18877" y="3574"/>
                    <a:pt x="18862" y="3577"/>
                    <a:pt x="18848" y="3584"/>
                  </a:cubicBezTo>
                  <a:cubicBezTo>
                    <a:pt x="16372" y="4371"/>
                    <a:pt x="14157" y="4693"/>
                    <a:pt x="12190" y="4693"/>
                  </a:cubicBezTo>
                  <a:cubicBezTo>
                    <a:pt x="6506" y="4693"/>
                    <a:pt x="2883" y="2005"/>
                    <a:pt x="1003" y="51"/>
                  </a:cubicBezTo>
                  <a:cubicBezTo>
                    <a:pt x="978" y="26"/>
                    <a:pt x="928" y="0"/>
                    <a:pt x="853" y="0"/>
                  </a:cubicBezTo>
                  <a:close/>
                </a:path>
              </a:pathLst>
            </a:custGeom>
            <a:solidFill>
              <a:srgbClr val="CB27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31" name="Google Shape;931;p65"/>
            <p:cNvSpPr/>
            <p:nvPr/>
          </p:nvSpPr>
          <p:spPr>
            <a:xfrm>
              <a:off x="2702525" y="4107475"/>
              <a:ext cx="62675" cy="60000"/>
            </a:xfrm>
            <a:custGeom>
              <a:avLst/>
              <a:gdLst/>
              <a:ahLst/>
              <a:cxnLst/>
              <a:rect l="l" t="t" r="r" b="b"/>
              <a:pathLst>
                <a:path w="2507" h="2400" extrusionOk="0">
                  <a:moveTo>
                    <a:pt x="2187" y="0"/>
                  </a:moveTo>
                  <a:cubicBezTo>
                    <a:pt x="1734" y="0"/>
                    <a:pt x="254" y="1567"/>
                    <a:pt x="1" y="1843"/>
                  </a:cubicBezTo>
                  <a:cubicBezTo>
                    <a:pt x="251" y="1868"/>
                    <a:pt x="126" y="2395"/>
                    <a:pt x="376" y="2395"/>
                  </a:cubicBezTo>
                  <a:cubicBezTo>
                    <a:pt x="390" y="2398"/>
                    <a:pt x="403" y="2400"/>
                    <a:pt x="415" y="2400"/>
                  </a:cubicBezTo>
                  <a:cubicBezTo>
                    <a:pt x="496" y="2400"/>
                    <a:pt x="559" y="2335"/>
                    <a:pt x="602" y="2269"/>
                  </a:cubicBezTo>
                  <a:cubicBezTo>
                    <a:pt x="828" y="1969"/>
                    <a:pt x="2507" y="289"/>
                    <a:pt x="2281" y="39"/>
                  </a:cubicBezTo>
                  <a:cubicBezTo>
                    <a:pt x="2259" y="12"/>
                    <a:pt x="2227" y="0"/>
                    <a:pt x="21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32" name="Google Shape;932;p65"/>
            <p:cNvSpPr/>
            <p:nvPr/>
          </p:nvSpPr>
          <p:spPr>
            <a:xfrm>
              <a:off x="2697525" y="4103425"/>
              <a:ext cx="70825" cy="68325"/>
            </a:xfrm>
            <a:custGeom>
              <a:avLst/>
              <a:gdLst/>
              <a:ahLst/>
              <a:cxnLst/>
              <a:rect l="l" t="t" r="r" b="b"/>
              <a:pathLst>
                <a:path w="2833" h="2733" extrusionOk="0">
                  <a:moveTo>
                    <a:pt x="2306" y="376"/>
                  </a:moveTo>
                  <a:lnTo>
                    <a:pt x="2306" y="376"/>
                  </a:lnTo>
                  <a:cubicBezTo>
                    <a:pt x="2130" y="702"/>
                    <a:pt x="1353" y="1554"/>
                    <a:pt x="1053" y="1880"/>
                  </a:cubicBezTo>
                  <a:cubicBezTo>
                    <a:pt x="852" y="2081"/>
                    <a:pt x="727" y="2231"/>
                    <a:pt x="652" y="2306"/>
                  </a:cubicBezTo>
                  <a:cubicBezTo>
                    <a:pt x="627" y="2356"/>
                    <a:pt x="602" y="2381"/>
                    <a:pt x="602" y="2381"/>
                  </a:cubicBezTo>
                  <a:cubicBezTo>
                    <a:pt x="576" y="2356"/>
                    <a:pt x="576" y="2281"/>
                    <a:pt x="551" y="2256"/>
                  </a:cubicBezTo>
                  <a:cubicBezTo>
                    <a:pt x="526" y="2156"/>
                    <a:pt x="501" y="2056"/>
                    <a:pt x="451" y="1980"/>
                  </a:cubicBezTo>
                  <a:cubicBezTo>
                    <a:pt x="1629" y="752"/>
                    <a:pt x="2130" y="451"/>
                    <a:pt x="2306" y="376"/>
                  </a:cubicBezTo>
                  <a:close/>
                  <a:moveTo>
                    <a:pt x="2406" y="0"/>
                  </a:moveTo>
                  <a:cubicBezTo>
                    <a:pt x="2256" y="0"/>
                    <a:pt x="1855" y="0"/>
                    <a:pt x="75" y="1880"/>
                  </a:cubicBezTo>
                  <a:cubicBezTo>
                    <a:pt x="25" y="1930"/>
                    <a:pt x="0" y="2005"/>
                    <a:pt x="25" y="2056"/>
                  </a:cubicBezTo>
                  <a:cubicBezTo>
                    <a:pt x="50" y="2131"/>
                    <a:pt x="100" y="2156"/>
                    <a:pt x="175" y="2181"/>
                  </a:cubicBezTo>
                  <a:cubicBezTo>
                    <a:pt x="175" y="2206"/>
                    <a:pt x="201" y="2281"/>
                    <a:pt x="226" y="2331"/>
                  </a:cubicBezTo>
                  <a:cubicBezTo>
                    <a:pt x="251" y="2482"/>
                    <a:pt x="301" y="2732"/>
                    <a:pt x="551" y="2732"/>
                  </a:cubicBezTo>
                  <a:lnTo>
                    <a:pt x="576" y="2732"/>
                  </a:lnTo>
                  <a:cubicBezTo>
                    <a:pt x="777" y="2732"/>
                    <a:pt x="877" y="2582"/>
                    <a:pt x="927" y="2532"/>
                  </a:cubicBezTo>
                  <a:cubicBezTo>
                    <a:pt x="977" y="2457"/>
                    <a:pt x="1128" y="2306"/>
                    <a:pt x="1303" y="2106"/>
                  </a:cubicBezTo>
                  <a:cubicBezTo>
                    <a:pt x="2581" y="752"/>
                    <a:pt x="2832" y="326"/>
                    <a:pt x="2632" y="101"/>
                  </a:cubicBezTo>
                  <a:cubicBezTo>
                    <a:pt x="2581" y="50"/>
                    <a:pt x="2506" y="0"/>
                    <a:pt x="240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33" name="Google Shape;933;p65"/>
            <p:cNvSpPr/>
            <p:nvPr/>
          </p:nvSpPr>
          <p:spPr>
            <a:xfrm>
              <a:off x="2876700" y="4089000"/>
              <a:ext cx="217450" cy="182375"/>
            </a:xfrm>
            <a:custGeom>
              <a:avLst/>
              <a:gdLst/>
              <a:ahLst/>
              <a:cxnLst/>
              <a:rect l="l" t="t" r="r" b="b"/>
              <a:pathLst>
                <a:path w="8698" h="7295" extrusionOk="0">
                  <a:moveTo>
                    <a:pt x="4362" y="1"/>
                  </a:moveTo>
                  <a:cubicBezTo>
                    <a:pt x="1956" y="1"/>
                    <a:pt x="1" y="1630"/>
                    <a:pt x="1" y="3635"/>
                  </a:cubicBezTo>
                  <a:cubicBezTo>
                    <a:pt x="1" y="5640"/>
                    <a:pt x="1956" y="7294"/>
                    <a:pt x="4362" y="7294"/>
                  </a:cubicBezTo>
                  <a:cubicBezTo>
                    <a:pt x="6743" y="7294"/>
                    <a:pt x="8698" y="5640"/>
                    <a:pt x="8698" y="3635"/>
                  </a:cubicBezTo>
                  <a:cubicBezTo>
                    <a:pt x="8698" y="1630"/>
                    <a:pt x="6743" y="1"/>
                    <a:pt x="436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34" name="Google Shape;934;p65"/>
            <p:cNvSpPr/>
            <p:nvPr/>
          </p:nvSpPr>
          <p:spPr>
            <a:xfrm>
              <a:off x="2872325" y="4084625"/>
              <a:ext cx="226225" cy="191125"/>
            </a:xfrm>
            <a:custGeom>
              <a:avLst/>
              <a:gdLst/>
              <a:ahLst/>
              <a:cxnLst/>
              <a:rect l="l" t="t" r="r" b="b"/>
              <a:pathLst>
                <a:path w="9049" h="7645" extrusionOk="0">
                  <a:moveTo>
                    <a:pt x="4537" y="326"/>
                  </a:moveTo>
                  <a:cubicBezTo>
                    <a:pt x="6818" y="326"/>
                    <a:pt x="8697" y="1905"/>
                    <a:pt x="8697" y="3810"/>
                  </a:cubicBezTo>
                  <a:cubicBezTo>
                    <a:pt x="8697" y="5715"/>
                    <a:pt x="6818" y="7294"/>
                    <a:pt x="4537" y="7294"/>
                  </a:cubicBezTo>
                  <a:cubicBezTo>
                    <a:pt x="2231" y="7294"/>
                    <a:pt x="351" y="5715"/>
                    <a:pt x="351" y="3810"/>
                  </a:cubicBezTo>
                  <a:cubicBezTo>
                    <a:pt x="351" y="1905"/>
                    <a:pt x="2231" y="326"/>
                    <a:pt x="4537" y="326"/>
                  </a:cubicBezTo>
                  <a:close/>
                  <a:moveTo>
                    <a:pt x="4537" y="0"/>
                  </a:moveTo>
                  <a:cubicBezTo>
                    <a:pt x="2031" y="0"/>
                    <a:pt x="1" y="1705"/>
                    <a:pt x="1" y="3810"/>
                  </a:cubicBezTo>
                  <a:cubicBezTo>
                    <a:pt x="1" y="5915"/>
                    <a:pt x="2031" y="7645"/>
                    <a:pt x="4537" y="7645"/>
                  </a:cubicBezTo>
                  <a:cubicBezTo>
                    <a:pt x="7018" y="7645"/>
                    <a:pt x="9048" y="5915"/>
                    <a:pt x="9048" y="3810"/>
                  </a:cubicBezTo>
                  <a:cubicBezTo>
                    <a:pt x="9048" y="1705"/>
                    <a:pt x="7018" y="0"/>
                    <a:pt x="453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35" name="Google Shape;935;p65"/>
            <p:cNvSpPr/>
            <p:nvPr/>
          </p:nvSpPr>
          <p:spPr>
            <a:xfrm>
              <a:off x="2935600" y="4138500"/>
              <a:ext cx="19450" cy="31375"/>
            </a:xfrm>
            <a:custGeom>
              <a:avLst/>
              <a:gdLst/>
              <a:ahLst/>
              <a:cxnLst/>
              <a:rect l="l" t="t" r="r" b="b"/>
              <a:pathLst>
                <a:path w="778" h="1255" extrusionOk="0">
                  <a:moveTo>
                    <a:pt x="377" y="1"/>
                  </a:moveTo>
                  <a:cubicBezTo>
                    <a:pt x="176" y="1"/>
                    <a:pt x="1" y="277"/>
                    <a:pt x="1" y="627"/>
                  </a:cubicBezTo>
                  <a:cubicBezTo>
                    <a:pt x="1" y="978"/>
                    <a:pt x="176" y="1254"/>
                    <a:pt x="377" y="1254"/>
                  </a:cubicBezTo>
                  <a:cubicBezTo>
                    <a:pt x="602" y="1254"/>
                    <a:pt x="778" y="978"/>
                    <a:pt x="778" y="627"/>
                  </a:cubicBezTo>
                  <a:cubicBezTo>
                    <a:pt x="778" y="277"/>
                    <a:pt x="602" y="1"/>
                    <a:pt x="37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36" name="Google Shape;936;p65"/>
            <p:cNvSpPr/>
            <p:nvPr/>
          </p:nvSpPr>
          <p:spPr>
            <a:xfrm>
              <a:off x="2931225" y="4134125"/>
              <a:ext cx="28225" cy="40125"/>
            </a:xfrm>
            <a:custGeom>
              <a:avLst/>
              <a:gdLst/>
              <a:ahLst/>
              <a:cxnLst/>
              <a:rect l="l" t="t" r="r" b="b"/>
              <a:pathLst>
                <a:path w="1129" h="1605" extrusionOk="0">
                  <a:moveTo>
                    <a:pt x="552" y="351"/>
                  </a:moveTo>
                  <a:cubicBezTo>
                    <a:pt x="652" y="351"/>
                    <a:pt x="777" y="527"/>
                    <a:pt x="777" y="802"/>
                  </a:cubicBezTo>
                  <a:cubicBezTo>
                    <a:pt x="777" y="1078"/>
                    <a:pt x="652" y="1279"/>
                    <a:pt x="552" y="1279"/>
                  </a:cubicBezTo>
                  <a:cubicBezTo>
                    <a:pt x="477" y="1279"/>
                    <a:pt x="351" y="1078"/>
                    <a:pt x="351" y="802"/>
                  </a:cubicBezTo>
                  <a:cubicBezTo>
                    <a:pt x="351" y="527"/>
                    <a:pt x="477" y="351"/>
                    <a:pt x="552" y="351"/>
                  </a:cubicBezTo>
                  <a:close/>
                  <a:moveTo>
                    <a:pt x="552" y="0"/>
                  </a:moveTo>
                  <a:cubicBezTo>
                    <a:pt x="251" y="0"/>
                    <a:pt x="0" y="351"/>
                    <a:pt x="0" y="802"/>
                  </a:cubicBezTo>
                  <a:cubicBezTo>
                    <a:pt x="0" y="1254"/>
                    <a:pt x="251" y="1604"/>
                    <a:pt x="552" y="1604"/>
                  </a:cubicBezTo>
                  <a:cubicBezTo>
                    <a:pt x="878" y="1604"/>
                    <a:pt x="1128" y="1254"/>
                    <a:pt x="1128" y="802"/>
                  </a:cubicBezTo>
                  <a:cubicBezTo>
                    <a:pt x="1128" y="351"/>
                    <a:pt x="878" y="0"/>
                    <a:pt x="55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37" name="Google Shape;937;p65"/>
            <p:cNvSpPr/>
            <p:nvPr/>
          </p:nvSpPr>
          <p:spPr>
            <a:xfrm>
              <a:off x="3016425" y="4139125"/>
              <a:ext cx="19450" cy="31375"/>
            </a:xfrm>
            <a:custGeom>
              <a:avLst/>
              <a:gdLst/>
              <a:ahLst/>
              <a:cxnLst/>
              <a:rect l="l" t="t" r="r" b="b"/>
              <a:pathLst>
                <a:path w="778" h="1255" extrusionOk="0">
                  <a:moveTo>
                    <a:pt x="377" y="1"/>
                  </a:moveTo>
                  <a:cubicBezTo>
                    <a:pt x="176" y="1"/>
                    <a:pt x="1" y="277"/>
                    <a:pt x="1" y="628"/>
                  </a:cubicBezTo>
                  <a:cubicBezTo>
                    <a:pt x="1" y="978"/>
                    <a:pt x="176" y="1254"/>
                    <a:pt x="377" y="1254"/>
                  </a:cubicBezTo>
                  <a:cubicBezTo>
                    <a:pt x="602" y="1254"/>
                    <a:pt x="778" y="978"/>
                    <a:pt x="778" y="628"/>
                  </a:cubicBezTo>
                  <a:cubicBezTo>
                    <a:pt x="778" y="277"/>
                    <a:pt x="602" y="1"/>
                    <a:pt x="37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38" name="Google Shape;938;p65"/>
            <p:cNvSpPr/>
            <p:nvPr/>
          </p:nvSpPr>
          <p:spPr>
            <a:xfrm>
              <a:off x="3012050" y="4134750"/>
              <a:ext cx="28225" cy="40125"/>
            </a:xfrm>
            <a:custGeom>
              <a:avLst/>
              <a:gdLst/>
              <a:ahLst/>
              <a:cxnLst/>
              <a:rect l="l" t="t" r="r" b="b"/>
              <a:pathLst>
                <a:path w="1129" h="1605" extrusionOk="0">
                  <a:moveTo>
                    <a:pt x="552" y="351"/>
                  </a:moveTo>
                  <a:cubicBezTo>
                    <a:pt x="652" y="351"/>
                    <a:pt x="777" y="527"/>
                    <a:pt x="777" y="803"/>
                  </a:cubicBezTo>
                  <a:cubicBezTo>
                    <a:pt x="777" y="1078"/>
                    <a:pt x="652" y="1254"/>
                    <a:pt x="552" y="1254"/>
                  </a:cubicBezTo>
                  <a:cubicBezTo>
                    <a:pt x="477" y="1254"/>
                    <a:pt x="351" y="1078"/>
                    <a:pt x="351" y="803"/>
                  </a:cubicBezTo>
                  <a:cubicBezTo>
                    <a:pt x="351" y="527"/>
                    <a:pt x="477" y="351"/>
                    <a:pt x="552" y="351"/>
                  </a:cubicBezTo>
                  <a:close/>
                  <a:moveTo>
                    <a:pt x="552" y="1"/>
                  </a:moveTo>
                  <a:cubicBezTo>
                    <a:pt x="251" y="1"/>
                    <a:pt x="1" y="351"/>
                    <a:pt x="1" y="803"/>
                  </a:cubicBezTo>
                  <a:cubicBezTo>
                    <a:pt x="1" y="1254"/>
                    <a:pt x="251" y="1605"/>
                    <a:pt x="552" y="1605"/>
                  </a:cubicBezTo>
                  <a:cubicBezTo>
                    <a:pt x="878" y="1605"/>
                    <a:pt x="1128" y="1254"/>
                    <a:pt x="1128" y="803"/>
                  </a:cubicBezTo>
                  <a:cubicBezTo>
                    <a:pt x="1128" y="351"/>
                    <a:pt x="878" y="1"/>
                    <a:pt x="55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39" name="Google Shape;939;p65"/>
            <p:cNvSpPr/>
            <p:nvPr/>
          </p:nvSpPr>
          <p:spPr>
            <a:xfrm>
              <a:off x="2908050" y="4169050"/>
              <a:ext cx="152900" cy="60975"/>
            </a:xfrm>
            <a:custGeom>
              <a:avLst/>
              <a:gdLst/>
              <a:ahLst/>
              <a:cxnLst/>
              <a:rect l="l" t="t" r="r" b="b"/>
              <a:pathLst>
                <a:path w="6116" h="2439" extrusionOk="0">
                  <a:moveTo>
                    <a:pt x="201" y="0"/>
                  </a:moveTo>
                  <a:cubicBezTo>
                    <a:pt x="185" y="0"/>
                    <a:pt x="168" y="3"/>
                    <a:pt x="150" y="7"/>
                  </a:cubicBezTo>
                  <a:cubicBezTo>
                    <a:pt x="50" y="32"/>
                    <a:pt x="0" y="132"/>
                    <a:pt x="25" y="233"/>
                  </a:cubicBezTo>
                  <a:cubicBezTo>
                    <a:pt x="426" y="1511"/>
                    <a:pt x="1704" y="2438"/>
                    <a:pt x="3033" y="2438"/>
                  </a:cubicBezTo>
                  <a:lnTo>
                    <a:pt x="3058" y="2438"/>
                  </a:lnTo>
                  <a:cubicBezTo>
                    <a:pt x="4386" y="2438"/>
                    <a:pt x="5664" y="1536"/>
                    <a:pt x="6090" y="258"/>
                  </a:cubicBezTo>
                  <a:cubicBezTo>
                    <a:pt x="6115" y="182"/>
                    <a:pt x="6065" y="82"/>
                    <a:pt x="5965" y="57"/>
                  </a:cubicBezTo>
                  <a:cubicBezTo>
                    <a:pt x="5945" y="44"/>
                    <a:pt x="5923" y="37"/>
                    <a:pt x="5901" y="37"/>
                  </a:cubicBezTo>
                  <a:cubicBezTo>
                    <a:pt x="5842" y="37"/>
                    <a:pt x="5783" y="84"/>
                    <a:pt x="5765" y="157"/>
                  </a:cubicBezTo>
                  <a:cubicBezTo>
                    <a:pt x="5389" y="1285"/>
                    <a:pt x="4261" y="2087"/>
                    <a:pt x="3058" y="2087"/>
                  </a:cubicBezTo>
                  <a:cubicBezTo>
                    <a:pt x="1855" y="2087"/>
                    <a:pt x="727" y="1260"/>
                    <a:pt x="376" y="107"/>
                  </a:cubicBezTo>
                  <a:cubicBezTo>
                    <a:pt x="335" y="45"/>
                    <a:pt x="277" y="0"/>
                    <a:pt x="20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40" name="Google Shape;940;p65"/>
            <p:cNvSpPr/>
            <p:nvPr/>
          </p:nvSpPr>
          <p:spPr>
            <a:xfrm>
              <a:off x="2899275" y="4166075"/>
              <a:ext cx="26325" cy="19450"/>
            </a:xfrm>
            <a:custGeom>
              <a:avLst/>
              <a:gdLst/>
              <a:ahLst/>
              <a:cxnLst/>
              <a:rect l="l" t="t" r="r" b="b"/>
              <a:pathLst>
                <a:path w="1053" h="778" extrusionOk="0">
                  <a:moveTo>
                    <a:pt x="902" y="1"/>
                  </a:moveTo>
                  <a:cubicBezTo>
                    <a:pt x="552" y="1"/>
                    <a:pt x="201" y="201"/>
                    <a:pt x="50" y="527"/>
                  </a:cubicBezTo>
                  <a:cubicBezTo>
                    <a:pt x="0" y="602"/>
                    <a:pt x="50" y="702"/>
                    <a:pt x="126" y="753"/>
                  </a:cubicBezTo>
                  <a:cubicBezTo>
                    <a:pt x="151" y="753"/>
                    <a:pt x="176" y="778"/>
                    <a:pt x="201" y="778"/>
                  </a:cubicBezTo>
                  <a:cubicBezTo>
                    <a:pt x="276" y="778"/>
                    <a:pt x="326" y="727"/>
                    <a:pt x="351" y="677"/>
                  </a:cubicBezTo>
                  <a:cubicBezTo>
                    <a:pt x="451" y="477"/>
                    <a:pt x="677" y="352"/>
                    <a:pt x="877" y="352"/>
                  </a:cubicBezTo>
                  <a:cubicBezTo>
                    <a:pt x="978" y="352"/>
                    <a:pt x="1053" y="276"/>
                    <a:pt x="1053" y="201"/>
                  </a:cubicBezTo>
                  <a:cubicBezTo>
                    <a:pt x="1053" y="101"/>
                    <a:pt x="978" y="26"/>
                    <a:pt x="90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41" name="Google Shape;941;p65"/>
            <p:cNvSpPr/>
            <p:nvPr/>
          </p:nvSpPr>
          <p:spPr>
            <a:xfrm>
              <a:off x="3045250" y="4166575"/>
              <a:ext cx="22600" cy="15825"/>
            </a:xfrm>
            <a:custGeom>
              <a:avLst/>
              <a:gdLst/>
              <a:ahLst/>
              <a:cxnLst/>
              <a:rect l="l" t="t" r="r" b="b"/>
              <a:pathLst>
                <a:path w="904" h="633" extrusionOk="0">
                  <a:moveTo>
                    <a:pt x="138" y="1"/>
                  </a:moveTo>
                  <a:cubicBezTo>
                    <a:pt x="58" y="1"/>
                    <a:pt x="1" y="69"/>
                    <a:pt x="1" y="156"/>
                  </a:cubicBezTo>
                  <a:cubicBezTo>
                    <a:pt x="1" y="256"/>
                    <a:pt x="76" y="332"/>
                    <a:pt x="151" y="332"/>
                  </a:cubicBezTo>
                  <a:cubicBezTo>
                    <a:pt x="327" y="357"/>
                    <a:pt x="477" y="432"/>
                    <a:pt x="577" y="557"/>
                  </a:cubicBezTo>
                  <a:cubicBezTo>
                    <a:pt x="602" y="607"/>
                    <a:pt x="652" y="632"/>
                    <a:pt x="728" y="632"/>
                  </a:cubicBezTo>
                  <a:cubicBezTo>
                    <a:pt x="753" y="632"/>
                    <a:pt x="778" y="632"/>
                    <a:pt x="828" y="607"/>
                  </a:cubicBezTo>
                  <a:cubicBezTo>
                    <a:pt x="903" y="557"/>
                    <a:pt x="903" y="432"/>
                    <a:pt x="853" y="357"/>
                  </a:cubicBezTo>
                  <a:cubicBezTo>
                    <a:pt x="703" y="156"/>
                    <a:pt x="452" y="6"/>
                    <a:pt x="176" y="6"/>
                  </a:cubicBezTo>
                  <a:cubicBezTo>
                    <a:pt x="163" y="2"/>
                    <a:pt x="150" y="1"/>
                    <a:pt x="1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42" name="Google Shape;942;p65"/>
            <p:cNvSpPr/>
            <p:nvPr/>
          </p:nvSpPr>
          <p:spPr>
            <a:xfrm>
              <a:off x="2784600" y="3706175"/>
              <a:ext cx="341500" cy="229575"/>
            </a:xfrm>
            <a:custGeom>
              <a:avLst/>
              <a:gdLst/>
              <a:ahLst/>
              <a:cxnLst/>
              <a:rect l="l" t="t" r="r" b="b"/>
              <a:pathLst>
                <a:path w="13660" h="9183" extrusionOk="0">
                  <a:moveTo>
                    <a:pt x="1104" y="1"/>
                  </a:moveTo>
                  <a:cubicBezTo>
                    <a:pt x="552" y="2206"/>
                    <a:pt x="201" y="4437"/>
                    <a:pt x="51" y="6717"/>
                  </a:cubicBezTo>
                  <a:cubicBezTo>
                    <a:pt x="1" y="7444"/>
                    <a:pt x="26" y="8296"/>
                    <a:pt x="577" y="8798"/>
                  </a:cubicBezTo>
                  <a:cubicBezTo>
                    <a:pt x="958" y="9118"/>
                    <a:pt x="1500" y="9183"/>
                    <a:pt x="2022" y="9183"/>
                  </a:cubicBezTo>
                  <a:cubicBezTo>
                    <a:pt x="2152" y="9183"/>
                    <a:pt x="2281" y="9179"/>
                    <a:pt x="2407" y="9174"/>
                  </a:cubicBezTo>
                  <a:cubicBezTo>
                    <a:pt x="5389" y="9023"/>
                    <a:pt x="8347" y="8873"/>
                    <a:pt x="11329" y="8722"/>
                  </a:cubicBezTo>
                  <a:cubicBezTo>
                    <a:pt x="11956" y="8672"/>
                    <a:pt x="12683" y="8622"/>
                    <a:pt x="13134" y="8171"/>
                  </a:cubicBezTo>
                  <a:cubicBezTo>
                    <a:pt x="13660" y="7620"/>
                    <a:pt x="13610" y="6717"/>
                    <a:pt x="13510" y="5940"/>
                  </a:cubicBezTo>
                  <a:cubicBezTo>
                    <a:pt x="13459" y="5640"/>
                    <a:pt x="13434" y="5339"/>
                    <a:pt x="13384" y="5038"/>
                  </a:cubicBezTo>
                  <a:cubicBezTo>
                    <a:pt x="12666" y="5147"/>
                    <a:pt x="11976" y="5197"/>
                    <a:pt x="11316" y="5197"/>
                  </a:cubicBezTo>
                  <a:cubicBezTo>
                    <a:pt x="6199" y="5197"/>
                    <a:pt x="2835" y="2176"/>
                    <a:pt x="1104" y="1"/>
                  </a:cubicBezTo>
                  <a:close/>
                </a:path>
              </a:pathLst>
            </a:custGeom>
            <a:solidFill>
              <a:srgbClr val="0469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43" name="Google Shape;943;p65"/>
            <p:cNvSpPr/>
            <p:nvPr/>
          </p:nvSpPr>
          <p:spPr>
            <a:xfrm>
              <a:off x="2780225" y="3701800"/>
              <a:ext cx="349650" cy="238100"/>
            </a:xfrm>
            <a:custGeom>
              <a:avLst/>
              <a:gdLst/>
              <a:ahLst/>
              <a:cxnLst/>
              <a:rect l="l" t="t" r="r" b="b"/>
              <a:pathLst>
                <a:path w="13986" h="9524" extrusionOk="0">
                  <a:moveTo>
                    <a:pt x="1354" y="552"/>
                  </a:moveTo>
                  <a:cubicBezTo>
                    <a:pt x="3108" y="2607"/>
                    <a:pt x="6467" y="5564"/>
                    <a:pt x="11529" y="5564"/>
                  </a:cubicBezTo>
                  <a:cubicBezTo>
                    <a:pt x="12131" y="5564"/>
                    <a:pt x="12757" y="5514"/>
                    <a:pt x="13409" y="5414"/>
                  </a:cubicBezTo>
                  <a:lnTo>
                    <a:pt x="13434" y="5589"/>
                  </a:lnTo>
                  <a:cubicBezTo>
                    <a:pt x="13459" y="5765"/>
                    <a:pt x="13484" y="5965"/>
                    <a:pt x="13509" y="6141"/>
                  </a:cubicBezTo>
                  <a:cubicBezTo>
                    <a:pt x="13609" y="6867"/>
                    <a:pt x="13660" y="7719"/>
                    <a:pt x="13183" y="8221"/>
                  </a:cubicBezTo>
                  <a:cubicBezTo>
                    <a:pt x="12782" y="8622"/>
                    <a:pt x="12156" y="8672"/>
                    <a:pt x="11504" y="8722"/>
                  </a:cubicBezTo>
                  <a:lnTo>
                    <a:pt x="2582" y="9173"/>
                  </a:lnTo>
                  <a:cubicBezTo>
                    <a:pt x="2450" y="9178"/>
                    <a:pt x="2316" y="9183"/>
                    <a:pt x="2184" y="9183"/>
                  </a:cubicBezTo>
                  <a:cubicBezTo>
                    <a:pt x="1690" y="9183"/>
                    <a:pt x="1214" y="9124"/>
                    <a:pt x="878" y="8847"/>
                  </a:cubicBezTo>
                  <a:cubicBezTo>
                    <a:pt x="376" y="8396"/>
                    <a:pt x="351" y="7619"/>
                    <a:pt x="401" y="6892"/>
                  </a:cubicBezTo>
                  <a:cubicBezTo>
                    <a:pt x="552" y="4762"/>
                    <a:pt x="878" y="2632"/>
                    <a:pt x="1354" y="552"/>
                  </a:cubicBezTo>
                  <a:close/>
                  <a:moveTo>
                    <a:pt x="1228" y="0"/>
                  </a:moveTo>
                  <a:cubicBezTo>
                    <a:pt x="1178" y="25"/>
                    <a:pt x="1128" y="75"/>
                    <a:pt x="1103" y="125"/>
                  </a:cubicBezTo>
                  <a:cubicBezTo>
                    <a:pt x="552" y="2331"/>
                    <a:pt x="201" y="4612"/>
                    <a:pt x="50" y="6867"/>
                  </a:cubicBezTo>
                  <a:cubicBezTo>
                    <a:pt x="0" y="7669"/>
                    <a:pt x="25" y="8572"/>
                    <a:pt x="652" y="9098"/>
                  </a:cubicBezTo>
                  <a:cubicBezTo>
                    <a:pt x="1053" y="9449"/>
                    <a:pt x="1579" y="9524"/>
                    <a:pt x="2131" y="9524"/>
                  </a:cubicBezTo>
                  <a:lnTo>
                    <a:pt x="2582" y="9524"/>
                  </a:lnTo>
                  <a:lnTo>
                    <a:pt x="11504" y="9073"/>
                  </a:lnTo>
                  <a:cubicBezTo>
                    <a:pt x="12206" y="9023"/>
                    <a:pt x="12933" y="8948"/>
                    <a:pt x="13409" y="8471"/>
                  </a:cubicBezTo>
                  <a:cubicBezTo>
                    <a:pt x="13985" y="7870"/>
                    <a:pt x="13960" y="6968"/>
                    <a:pt x="13860" y="6090"/>
                  </a:cubicBezTo>
                  <a:cubicBezTo>
                    <a:pt x="13835" y="5915"/>
                    <a:pt x="13810" y="5739"/>
                    <a:pt x="13785" y="5539"/>
                  </a:cubicBezTo>
                  <a:lnTo>
                    <a:pt x="13735" y="5213"/>
                  </a:lnTo>
                  <a:cubicBezTo>
                    <a:pt x="13735" y="5163"/>
                    <a:pt x="13710" y="5113"/>
                    <a:pt x="13660" y="5088"/>
                  </a:cubicBezTo>
                  <a:cubicBezTo>
                    <a:pt x="13642" y="5070"/>
                    <a:pt x="13612" y="5052"/>
                    <a:pt x="13578" y="5052"/>
                  </a:cubicBezTo>
                  <a:cubicBezTo>
                    <a:pt x="13564" y="5052"/>
                    <a:pt x="13549" y="5055"/>
                    <a:pt x="13534" y="5063"/>
                  </a:cubicBezTo>
                  <a:cubicBezTo>
                    <a:pt x="12847" y="5164"/>
                    <a:pt x="12187" y="5210"/>
                    <a:pt x="11555" y="5210"/>
                  </a:cubicBezTo>
                  <a:cubicBezTo>
                    <a:pt x="6377" y="5210"/>
                    <a:pt x="3034" y="2085"/>
                    <a:pt x="1404" y="75"/>
                  </a:cubicBezTo>
                  <a:cubicBezTo>
                    <a:pt x="1379" y="25"/>
                    <a:pt x="1304" y="0"/>
                    <a:pt x="1228" y="0"/>
                  </a:cubicBezTo>
                  <a:close/>
                </a:path>
              </a:pathLst>
            </a:custGeom>
            <a:solidFill>
              <a:srgbClr val="0469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grpSp>
      <p:grpSp>
        <p:nvGrpSpPr>
          <p:cNvPr id="944" name="Google Shape;944;p65"/>
          <p:cNvGrpSpPr/>
          <p:nvPr/>
        </p:nvGrpSpPr>
        <p:grpSpPr>
          <a:xfrm>
            <a:off x="1426533" y="219760"/>
            <a:ext cx="742544" cy="640490"/>
            <a:chOff x="2897400" y="3205150"/>
            <a:chExt cx="256900" cy="221600"/>
          </a:xfrm>
        </p:grpSpPr>
        <p:sp>
          <p:nvSpPr>
            <p:cNvPr id="945" name="Google Shape;945;p65"/>
            <p:cNvSpPr/>
            <p:nvPr/>
          </p:nvSpPr>
          <p:spPr>
            <a:xfrm>
              <a:off x="2904900" y="3232450"/>
              <a:ext cx="219325" cy="169250"/>
            </a:xfrm>
            <a:custGeom>
              <a:avLst/>
              <a:gdLst/>
              <a:ahLst/>
              <a:cxnLst/>
              <a:rect l="l" t="t" r="r" b="b"/>
              <a:pathLst>
                <a:path w="8773" h="6770" extrusionOk="0">
                  <a:moveTo>
                    <a:pt x="7996" y="328"/>
                  </a:moveTo>
                  <a:cubicBezTo>
                    <a:pt x="8121" y="328"/>
                    <a:pt x="8196" y="353"/>
                    <a:pt x="8246" y="403"/>
                  </a:cubicBezTo>
                  <a:cubicBezTo>
                    <a:pt x="8372" y="553"/>
                    <a:pt x="8272" y="980"/>
                    <a:pt x="7645" y="1782"/>
                  </a:cubicBezTo>
                  <a:cubicBezTo>
                    <a:pt x="7069" y="2533"/>
                    <a:pt x="6191" y="3386"/>
                    <a:pt x="5189" y="4188"/>
                  </a:cubicBezTo>
                  <a:cubicBezTo>
                    <a:pt x="3260" y="5739"/>
                    <a:pt x="1700" y="6448"/>
                    <a:pt x="1080" y="6448"/>
                  </a:cubicBezTo>
                  <a:cubicBezTo>
                    <a:pt x="958" y="6448"/>
                    <a:pt x="873" y="6421"/>
                    <a:pt x="828" y="6368"/>
                  </a:cubicBezTo>
                  <a:cubicBezTo>
                    <a:pt x="552" y="6017"/>
                    <a:pt x="1580" y="4413"/>
                    <a:pt x="3886" y="2584"/>
                  </a:cubicBezTo>
                  <a:cubicBezTo>
                    <a:pt x="5815" y="1055"/>
                    <a:pt x="7369" y="328"/>
                    <a:pt x="7996" y="328"/>
                  </a:cubicBezTo>
                  <a:close/>
                  <a:moveTo>
                    <a:pt x="7995" y="0"/>
                  </a:moveTo>
                  <a:cubicBezTo>
                    <a:pt x="7055" y="0"/>
                    <a:pt x="5273" y="1041"/>
                    <a:pt x="3685" y="2308"/>
                  </a:cubicBezTo>
                  <a:cubicBezTo>
                    <a:pt x="1705" y="3912"/>
                    <a:pt x="1" y="5867"/>
                    <a:pt x="552" y="6569"/>
                  </a:cubicBezTo>
                  <a:cubicBezTo>
                    <a:pt x="677" y="6719"/>
                    <a:pt x="853" y="6769"/>
                    <a:pt x="1079" y="6769"/>
                  </a:cubicBezTo>
                  <a:cubicBezTo>
                    <a:pt x="2031" y="6769"/>
                    <a:pt x="3810" y="5741"/>
                    <a:pt x="5389" y="4463"/>
                  </a:cubicBezTo>
                  <a:cubicBezTo>
                    <a:pt x="6442" y="3636"/>
                    <a:pt x="7344" y="2759"/>
                    <a:pt x="7921" y="1982"/>
                  </a:cubicBezTo>
                  <a:cubicBezTo>
                    <a:pt x="8572" y="1130"/>
                    <a:pt x="8773" y="528"/>
                    <a:pt x="8522" y="203"/>
                  </a:cubicBezTo>
                  <a:cubicBezTo>
                    <a:pt x="8408" y="64"/>
                    <a:pt x="8227" y="0"/>
                    <a:pt x="79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46" name="Google Shape;946;p65"/>
            <p:cNvSpPr/>
            <p:nvPr/>
          </p:nvSpPr>
          <p:spPr>
            <a:xfrm>
              <a:off x="2941250" y="3207475"/>
              <a:ext cx="164175" cy="219275"/>
            </a:xfrm>
            <a:custGeom>
              <a:avLst/>
              <a:gdLst/>
              <a:ahLst/>
              <a:cxnLst/>
              <a:rect l="l" t="t" r="r" b="b"/>
              <a:pathLst>
                <a:path w="6567" h="8771" extrusionOk="0">
                  <a:moveTo>
                    <a:pt x="652" y="324"/>
                  </a:moveTo>
                  <a:cubicBezTo>
                    <a:pt x="1153" y="324"/>
                    <a:pt x="2507" y="1552"/>
                    <a:pt x="3960" y="3833"/>
                  </a:cubicBezTo>
                  <a:cubicBezTo>
                    <a:pt x="5539" y="6339"/>
                    <a:pt x="5990" y="8194"/>
                    <a:pt x="5615" y="8420"/>
                  </a:cubicBezTo>
                  <a:cubicBezTo>
                    <a:pt x="5587" y="8438"/>
                    <a:pt x="5552" y="8446"/>
                    <a:pt x="5510" y="8446"/>
                  </a:cubicBezTo>
                  <a:cubicBezTo>
                    <a:pt x="5029" y="8446"/>
                    <a:pt x="3660" y="7244"/>
                    <a:pt x="2206" y="4936"/>
                  </a:cubicBezTo>
                  <a:cubicBezTo>
                    <a:pt x="1504" y="3833"/>
                    <a:pt x="978" y="2730"/>
                    <a:pt x="677" y="1828"/>
                  </a:cubicBezTo>
                  <a:cubicBezTo>
                    <a:pt x="351" y="901"/>
                    <a:pt x="401" y="450"/>
                    <a:pt x="552" y="349"/>
                  </a:cubicBezTo>
                  <a:cubicBezTo>
                    <a:pt x="577" y="349"/>
                    <a:pt x="627" y="324"/>
                    <a:pt x="652" y="324"/>
                  </a:cubicBezTo>
                  <a:close/>
                  <a:moveTo>
                    <a:pt x="645" y="0"/>
                  </a:moveTo>
                  <a:cubicBezTo>
                    <a:pt x="545" y="0"/>
                    <a:pt x="455" y="24"/>
                    <a:pt x="376" y="74"/>
                  </a:cubicBezTo>
                  <a:cubicBezTo>
                    <a:pt x="26" y="299"/>
                    <a:pt x="0" y="926"/>
                    <a:pt x="351" y="1953"/>
                  </a:cubicBezTo>
                  <a:cubicBezTo>
                    <a:pt x="652" y="2856"/>
                    <a:pt x="1203" y="3984"/>
                    <a:pt x="1930" y="5111"/>
                  </a:cubicBezTo>
                  <a:cubicBezTo>
                    <a:pt x="3133" y="7041"/>
                    <a:pt x="4662" y="8771"/>
                    <a:pt x="5514" y="8771"/>
                  </a:cubicBezTo>
                  <a:cubicBezTo>
                    <a:pt x="5640" y="8771"/>
                    <a:pt x="5715" y="8745"/>
                    <a:pt x="5790" y="8695"/>
                  </a:cubicBezTo>
                  <a:cubicBezTo>
                    <a:pt x="6567" y="8219"/>
                    <a:pt x="5589" y="5788"/>
                    <a:pt x="4236" y="3658"/>
                  </a:cubicBezTo>
                  <a:cubicBezTo>
                    <a:pt x="3047" y="1728"/>
                    <a:pt x="1497" y="0"/>
                    <a:pt x="64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47" name="Google Shape;947;p65"/>
            <p:cNvSpPr/>
            <p:nvPr/>
          </p:nvSpPr>
          <p:spPr>
            <a:xfrm>
              <a:off x="2897400" y="3279250"/>
              <a:ext cx="256900" cy="81075"/>
            </a:xfrm>
            <a:custGeom>
              <a:avLst/>
              <a:gdLst/>
              <a:ahLst/>
              <a:cxnLst/>
              <a:rect l="l" t="t" r="r" b="b"/>
              <a:pathLst>
                <a:path w="10276" h="3243" extrusionOk="0">
                  <a:moveTo>
                    <a:pt x="2627" y="344"/>
                  </a:moveTo>
                  <a:cubicBezTo>
                    <a:pt x="3373" y="344"/>
                    <a:pt x="4288" y="414"/>
                    <a:pt x="5338" y="586"/>
                  </a:cubicBezTo>
                  <a:cubicBezTo>
                    <a:pt x="6617" y="812"/>
                    <a:pt x="7820" y="1138"/>
                    <a:pt x="8672" y="1514"/>
                  </a:cubicBezTo>
                  <a:cubicBezTo>
                    <a:pt x="9599" y="1915"/>
                    <a:pt x="9900" y="2240"/>
                    <a:pt x="9875" y="2416"/>
                  </a:cubicBezTo>
                  <a:cubicBezTo>
                    <a:pt x="9828" y="2683"/>
                    <a:pt x="9059" y="2892"/>
                    <a:pt x="7773" y="2892"/>
                  </a:cubicBezTo>
                  <a:cubicBezTo>
                    <a:pt x="7012" y="2892"/>
                    <a:pt x="6069" y="2819"/>
                    <a:pt x="4988" y="2641"/>
                  </a:cubicBezTo>
                  <a:cubicBezTo>
                    <a:pt x="2080" y="2140"/>
                    <a:pt x="401" y="1263"/>
                    <a:pt x="476" y="837"/>
                  </a:cubicBezTo>
                  <a:cubicBezTo>
                    <a:pt x="524" y="565"/>
                    <a:pt x="1309" y="344"/>
                    <a:pt x="2627" y="344"/>
                  </a:cubicBezTo>
                  <a:close/>
                  <a:moveTo>
                    <a:pt x="2575" y="0"/>
                  </a:moveTo>
                  <a:cubicBezTo>
                    <a:pt x="1244" y="0"/>
                    <a:pt x="242" y="227"/>
                    <a:pt x="150" y="762"/>
                  </a:cubicBezTo>
                  <a:cubicBezTo>
                    <a:pt x="0" y="1664"/>
                    <a:pt x="2456" y="2541"/>
                    <a:pt x="4937" y="2967"/>
                  </a:cubicBezTo>
                  <a:cubicBezTo>
                    <a:pt x="5915" y="3143"/>
                    <a:pt x="6917" y="3243"/>
                    <a:pt x="7770" y="3243"/>
                  </a:cubicBezTo>
                  <a:cubicBezTo>
                    <a:pt x="9098" y="3243"/>
                    <a:pt x="10100" y="2992"/>
                    <a:pt x="10201" y="2466"/>
                  </a:cubicBezTo>
                  <a:cubicBezTo>
                    <a:pt x="10276" y="2040"/>
                    <a:pt x="9800" y="1614"/>
                    <a:pt x="8822" y="1213"/>
                  </a:cubicBezTo>
                  <a:cubicBezTo>
                    <a:pt x="7920" y="812"/>
                    <a:pt x="6717" y="486"/>
                    <a:pt x="5389" y="260"/>
                  </a:cubicBezTo>
                  <a:cubicBezTo>
                    <a:pt x="4418" y="94"/>
                    <a:pt x="3429" y="0"/>
                    <a:pt x="257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48" name="Google Shape;948;p65"/>
            <p:cNvSpPr/>
            <p:nvPr/>
          </p:nvSpPr>
          <p:spPr>
            <a:xfrm>
              <a:off x="2966300" y="3209150"/>
              <a:ext cx="32625" cy="32300"/>
            </a:xfrm>
            <a:custGeom>
              <a:avLst/>
              <a:gdLst/>
              <a:ahLst/>
              <a:cxnLst/>
              <a:rect l="l" t="t" r="r" b="b"/>
              <a:pathLst>
                <a:path w="1305" h="1292" extrusionOk="0">
                  <a:moveTo>
                    <a:pt x="670" y="0"/>
                  </a:moveTo>
                  <a:cubicBezTo>
                    <a:pt x="377" y="0"/>
                    <a:pt x="120" y="237"/>
                    <a:pt x="51" y="558"/>
                  </a:cubicBezTo>
                  <a:cubicBezTo>
                    <a:pt x="1" y="909"/>
                    <a:pt x="227" y="1235"/>
                    <a:pt x="552" y="1285"/>
                  </a:cubicBezTo>
                  <a:cubicBezTo>
                    <a:pt x="583" y="1290"/>
                    <a:pt x="613" y="1292"/>
                    <a:pt x="643" y="1292"/>
                  </a:cubicBezTo>
                  <a:cubicBezTo>
                    <a:pt x="932" y="1292"/>
                    <a:pt x="1186" y="1077"/>
                    <a:pt x="1254" y="759"/>
                  </a:cubicBezTo>
                  <a:cubicBezTo>
                    <a:pt x="1304" y="408"/>
                    <a:pt x="1079" y="82"/>
                    <a:pt x="753" y="7"/>
                  </a:cubicBezTo>
                  <a:cubicBezTo>
                    <a:pt x="725" y="2"/>
                    <a:pt x="697" y="0"/>
                    <a:pt x="67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49" name="Google Shape;949;p65"/>
            <p:cNvSpPr/>
            <p:nvPr/>
          </p:nvSpPr>
          <p:spPr>
            <a:xfrm>
              <a:off x="2962550" y="3205150"/>
              <a:ext cx="40125" cy="40525"/>
            </a:xfrm>
            <a:custGeom>
              <a:avLst/>
              <a:gdLst/>
              <a:ahLst/>
              <a:cxnLst/>
              <a:rect l="l" t="t" r="r" b="b"/>
              <a:pathLst>
                <a:path w="1605" h="1621" extrusionOk="0">
                  <a:moveTo>
                    <a:pt x="878" y="342"/>
                  </a:moveTo>
                  <a:cubicBezTo>
                    <a:pt x="1003" y="367"/>
                    <a:pt x="1078" y="417"/>
                    <a:pt x="1153" y="518"/>
                  </a:cubicBezTo>
                  <a:cubicBezTo>
                    <a:pt x="1229" y="643"/>
                    <a:pt x="1254" y="768"/>
                    <a:pt x="1229" y="894"/>
                  </a:cubicBezTo>
                  <a:cubicBezTo>
                    <a:pt x="1204" y="1019"/>
                    <a:pt x="1128" y="1119"/>
                    <a:pt x="1053" y="1194"/>
                  </a:cubicBezTo>
                  <a:cubicBezTo>
                    <a:pt x="953" y="1270"/>
                    <a:pt x="828" y="1295"/>
                    <a:pt x="727" y="1295"/>
                  </a:cubicBezTo>
                  <a:cubicBezTo>
                    <a:pt x="602" y="1270"/>
                    <a:pt x="502" y="1194"/>
                    <a:pt x="452" y="1094"/>
                  </a:cubicBezTo>
                  <a:cubicBezTo>
                    <a:pt x="377" y="994"/>
                    <a:pt x="351" y="869"/>
                    <a:pt x="377" y="743"/>
                  </a:cubicBezTo>
                  <a:cubicBezTo>
                    <a:pt x="402" y="618"/>
                    <a:pt x="452" y="493"/>
                    <a:pt x="552" y="417"/>
                  </a:cubicBezTo>
                  <a:cubicBezTo>
                    <a:pt x="627" y="367"/>
                    <a:pt x="727" y="342"/>
                    <a:pt x="803" y="342"/>
                  </a:cubicBezTo>
                  <a:close/>
                  <a:moveTo>
                    <a:pt x="800" y="1"/>
                  </a:moveTo>
                  <a:cubicBezTo>
                    <a:pt x="643" y="1"/>
                    <a:pt x="489" y="68"/>
                    <a:pt x="351" y="167"/>
                  </a:cubicBezTo>
                  <a:cubicBezTo>
                    <a:pt x="176" y="292"/>
                    <a:pt x="76" y="468"/>
                    <a:pt x="51" y="693"/>
                  </a:cubicBezTo>
                  <a:cubicBezTo>
                    <a:pt x="1" y="894"/>
                    <a:pt x="51" y="1119"/>
                    <a:pt x="151" y="1295"/>
                  </a:cubicBezTo>
                  <a:cubicBezTo>
                    <a:pt x="276" y="1470"/>
                    <a:pt x="452" y="1570"/>
                    <a:pt x="652" y="1620"/>
                  </a:cubicBezTo>
                  <a:lnTo>
                    <a:pt x="778" y="1620"/>
                  </a:lnTo>
                  <a:cubicBezTo>
                    <a:pt x="953" y="1620"/>
                    <a:pt x="1103" y="1570"/>
                    <a:pt x="1254" y="1470"/>
                  </a:cubicBezTo>
                  <a:cubicBezTo>
                    <a:pt x="1404" y="1345"/>
                    <a:pt x="1529" y="1144"/>
                    <a:pt x="1554" y="944"/>
                  </a:cubicBezTo>
                  <a:cubicBezTo>
                    <a:pt x="1605" y="718"/>
                    <a:pt x="1554" y="518"/>
                    <a:pt x="1429" y="342"/>
                  </a:cubicBezTo>
                  <a:cubicBezTo>
                    <a:pt x="1329" y="167"/>
                    <a:pt x="1128" y="41"/>
                    <a:pt x="928" y="16"/>
                  </a:cubicBezTo>
                  <a:cubicBezTo>
                    <a:pt x="885" y="6"/>
                    <a:pt x="842" y="1"/>
                    <a:pt x="80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grpSp>
      <p:grpSp>
        <p:nvGrpSpPr>
          <p:cNvPr id="950" name="Google Shape;950;p65"/>
          <p:cNvGrpSpPr/>
          <p:nvPr/>
        </p:nvGrpSpPr>
        <p:grpSpPr>
          <a:xfrm>
            <a:off x="953533" y="3483253"/>
            <a:ext cx="1216916" cy="1580308"/>
            <a:chOff x="953532" y="3483252"/>
            <a:chExt cx="1216916" cy="1580308"/>
          </a:xfrm>
        </p:grpSpPr>
        <p:grpSp>
          <p:nvGrpSpPr>
            <p:cNvPr id="951" name="Google Shape;951;p65"/>
            <p:cNvGrpSpPr/>
            <p:nvPr/>
          </p:nvGrpSpPr>
          <p:grpSpPr>
            <a:xfrm rot="-939298">
              <a:off x="1114404" y="3652055"/>
              <a:ext cx="894168" cy="1315257"/>
              <a:chOff x="1406150" y="2438000"/>
              <a:chExt cx="606550" cy="892250"/>
            </a:xfrm>
          </p:grpSpPr>
          <p:sp>
            <p:nvSpPr>
              <p:cNvPr id="952" name="Google Shape;952;p65"/>
              <p:cNvSpPr/>
              <p:nvPr/>
            </p:nvSpPr>
            <p:spPr>
              <a:xfrm>
                <a:off x="1696250" y="2469950"/>
                <a:ext cx="87750" cy="614700"/>
              </a:xfrm>
              <a:custGeom>
                <a:avLst/>
                <a:gdLst/>
                <a:ahLst/>
                <a:cxnLst/>
                <a:rect l="l" t="t" r="r" b="b"/>
                <a:pathLst>
                  <a:path w="3510" h="24588" extrusionOk="0">
                    <a:moveTo>
                      <a:pt x="76" y="1"/>
                    </a:moveTo>
                    <a:cubicBezTo>
                      <a:pt x="51" y="101"/>
                      <a:pt x="1" y="276"/>
                      <a:pt x="2707" y="24587"/>
                    </a:cubicBezTo>
                    <a:lnTo>
                      <a:pt x="3509" y="24512"/>
                    </a:lnTo>
                    <a:cubicBezTo>
                      <a:pt x="2783" y="17921"/>
                      <a:pt x="878" y="727"/>
                      <a:pt x="878" y="101"/>
                    </a:cubicBezTo>
                    <a:lnTo>
                      <a:pt x="477" y="101"/>
                    </a:lnTo>
                    <a:lnTo>
                      <a:pt x="853" y="201"/>
                    </a:lnTo>
                    <a:lnTo>
                      <a:pt x="853" y="201"/>
                    </a:lnTo>
                    <a:lnTo>
                      <a:pt x="7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53" name="Google Shape;953;p65"/>
              <p:cNvSpPr/>
              <p:nvPr/>
            </p:nvSpPr>
            <p:spPr>
              <a:xfrm>
                <a:off x="1490750" y="2499400"/>
                <a:ext cx="521950" cy="521950"/>
              </a:xfrm>
              <a:custGeom>
                <a:avLst/>
                <a:gdLst/>
                <a:ahLst/>
                <a:cxnLst/>
                <a:rect l="l" t="t" r="r" b="b"/>
                <a:pathLst>
                  <a:path w="20878" h="20878" extrusionOk="0">
                    <a:moveTo>
                      <a:pt x="10426" y="1"/>
                    </a:moveTo>
                    <a:cubicBezTo>
                      <a:pt x="4662" y="1"/>
                      <a:pt x="0" y="4662"/>
                      <a:pt x="0" y="10427"/>
                    </a:cubicBezTo>
                    <a:cubicBezTo>
                      <a:pt x="0" y="16191"/>
                      <a:pt x="4662" y="20878"/>
                      <a:pt x="10426" y="20878"/>
                    </a:cubicBezTo>
                    <a:cubicBezTo>
                      <a:pt x="16191" y="20878"/>
                      <a:pt x="20877" y="16191"/>
                      <a:pt x="20877" y="10427"/>
                    </a:cubicBezTo>
                    <a:cubicBezTo>
                      <a:pt x="20877" y="4662"/>
                      <a:pt x="16191" y="1"/>
                      <a:pt x="104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54" name="Google Shape;954;p65"/>
              <p:cNvSpPr/>
              <p:nvPr/>
            </p:nvSpPr>
            <p:spPr>
              <a:xfrm>
                <a:off x="1753275" y="2662900"/>
                <a:ext cx="16325" cy="42700"/>
              </a:xfrm>
              <a:custGeom>
                <a:avLst/>
                <a:gdLst/>
                <a:ahLst/>
                <a:cxnLst/>
                <a:rect l="l" t="t" r="r" b="b"/>
                <a:pathLst>
                  <a:path w="653" h="1708" extrusionOk="0">
                    <a:moveTo>
                      <a:pt x="190" y="1"/>
                    </a:moveTo>
                    <a:cubicBezTo>
                      <a:pt x="185" y="1"/>
                      <a:pt x="181" y="1"/>
                      <a:pt x="176" y="2"/>
                    </a:cubicBezTo>
                    <a:cubicBezTo>
                      <a:pt x="51" y="27"/>
                      <a:pt x="0" y="428"/>
                      <a:pt x="76" y="904"/>
                    </a:cubicBezTo>
                    <a:cubicBezTo>
                      <a:pt x="148" y="1341"/>
                      <a:pt x="315" y="1707"/>
                      <a:pt x="439" y="1707"/>
                    </a:cubicBezTo>
                    <a:cubicBezTo>
                      <a:pt x="444" y="1707"/>
                      <a:pt x="448" y="1707"/>
                      <a:pt x="452" y="1706"/>
                    </a:cubicBezTo>
                    <a:cubicBezTo>
                      <a:pt x="602" y="1681"/>
                      <a:pt x="652" y="1280"/>
                      <a:pt x="577" y="804"/>
                    </a:cubicBezTo>
                    <a:cubicBezTo>
                      <a:pt x="504" y="367"/>
                      <a:pt x="337" y="1"/>
                      <a:pt x="19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55" name="Google Shape;955;p65"/>
              <p:cNvSpPr/>
              <p:nvPr/>
            </p:nvSpPr>
            <p:spPr>
              <a:xfrm>
                <a:off x="1748875" y="2657775"/>
                <a:ext cx="25100" cy="52800"/>
              </a:xfrm>
              <a:custGeom>
                <a:avLst/>
                <a:gdLst/>
                <a:ahLst/>
                <a:cxnLst/>
                <a:rect l="l" t="t" r="r" b="b"/>
                <a:pathLst>
                  <a:path w="1004" h="2112" extrusionOk="0">
                    <a:moveTo>
                      <a:pt x="402" y="558"/>
                    </a:moveTo>
                    <a:cubicBezTo>
                      <a:pt x="452" y="683"/>
                      <a:pt x="502" y="834"/>
                      <a:pt x="552" y="1059"/>
                    </a:cubicBezTo>
                    <a:cubicBezTo>
                      <a:pt x="577" y="1260"/>
                      <a:pt x="577" y="1435"/>
                      <a:pt x="577" y="1560"/>
                    </a:cubicBezTo>
                    <a:cubicBezTo>
                      <a:pt x="527" y="1435"/>
                      <a:pt x="477" y="1285"/>
                      <a:pt x="452" y="1059"/>
                    </a:cubicBezTo>
                    <a:cubicBezTo>
                      <a:pt x="402" y="859"/>
                      <a:pt x="402" y="683"/>
                      <a:pt x="402" y="558"/>
                    </a:cubicBezTo>
                    <a:close/>
                    <a:moveTo>
                      <a:pt x="374" y="1"/>
                    </a:moveTo>
                    <a:cubicBezTo>
                      <a:pt x="357" y="1"/>
                      <a:pt x="341" y="3"/>
                      <a:pt x="327" y="7"/>
                    </a:cubicBezTo>
                    <a:cubicBezTo>
                      <a:pt x="201" y="32"/>
                      <a:pt x="51" y="132"/>
                      <a:pt x="26" y="458"/>
                    </a:cubicBezTo>
                    <a:cubicBezTo>
                      <a:pt x="1" y="658"/>
                      <a:pt x="1" y="884"/>
                      <a:pt x="51" y="1134"/>
                    </a:cubicBezTo>
                    <a:cubicBezTo>
                      <a:pt x="76" y="1385"/>
                      <a:pt x="151" y="1611"/>
                      <a:pt x="227" y="1786"/>
                    </a:cubicBezTo>
                    <a:cubicBezTo>
                      <a:pt x="377" y="2062"/>
                      <a:pt x="502" y="2112"/>
                      <a:pt x="628" y="2112"/>
                    </a:cubicBezTo>
                    <a:lnTo>
                      <a:pt x="678" y="2112"/>
                    </a:lnTo>
                    <a:cubicBezTo>
                      <a:pt x="778" y="2087"/>
                      <a:pt x="928" y="2012"/>
                      <a:pt x="978" y="1661"/>
                    </a:cubicBezTo>
                    <a:cubicBezTo>
                      <a:pt x="1003" y="1460"/>
                      <a:pt x="1003" y="1235"/>
                      <a:pt x="953" y="984"/>
                    </a:cubicBezTo>
                    <a:cubicBezTo>
                      <a:pt x="903" y="733"/>
                      <a:pt x="853" y="508"/>
                      <a:pt x="753" y="332"/>
                    </a:cubicBezTo>
                    <a:cubicBezTo>
                      <a:pt x="624" y="75"/>
                      <a:pt x="477" y="1"/>
                      <a:pt x="37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56" name="Google Shape;956;p65"/>
              <p:cNvSpPr/>
              <p:nvPr/>
            </p:nvSpPr>
            <p:spPr>
              <a:xfrm>
                <a:off x="1805900" y="2653500"/>
                <a:ext cx="16325" cy="42700"/>
              </a:xfrm>
              <a:custGeom>
                <a:avLst/>
                <a:gdLst/>
                <a:ahLst/>
                <a:cxnLst/>
                <a:rect l="l" t="t" r="r" b="b"/>
                <a:pathLst>
                  <a:path w="653" h="1708" extrusionOk="0">
                    <a:moveTo>
                      <a:pt x="190" y="1"/>
                    </a:moveTo>
                    <a:cubicBezTo>
                      <a:pt x="186" y="1"/>
                      <a:pt x="181" y="1"/>
                      <a:pt x="176" y="2"/>
                    </a:cubicBezTo>
                    <a:cubicBezTo>
                      <a:pt x="51" y="27"/>
                      <a:pt x="1" y="428"/>
                      <a:pt x="76" y="904"/>
                    </a:cubicBezTo>
                    <a:cubicBezTo>
                      <a:pt x="149" y="1364"/>
                      <a:pt x="315" y="1708"/>
                      <a:pt x="462" y="1708"/>
                    </a:cubicBezTo>
                    <a:cubicBezTo>
                      <a:pt x="467" y="1708"/>
                      <a:pt x="472" y="1707"/>
                      <a:pt x="477" y="1706"/>
                    </a:cubicBezTo>
                    <a:cubicBezTo>
                      <a:pt x="602" y="1681"/>
                      <a:pt x="652" y="1280"/>
                      <a:pt x="577" y="829"/>
                    </a:cubicBezTo>
                    <a:cubicBezTo>
                      <a:pt x="504" y="368"/>
                      <a:pt x="337" y="1"/>
                      <a:pt x="19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57" name="Google Shape;957;p65"/>
              <p:cNvSpPr/>
              <p:nvPr/>
            </p:nvSpPr>
            <p:spPr>
              <a:xfrm>
                <a:off x="1801525" y="2648375"/>
                <a:ext cx="27575" cy="53425"/>
              </a:xfrm>
              <a:custGeom>
                <a:avLst/>
                <a:gdLst/>
                <a:ahLst/>
                <a:cxnLst/>
                <a:rect l="l" t="t" r="r" b="b"/>
                <a:pathLst>
                  <a:path w="1103" h="2137" extrusionOk="0">
                    <a:moveTo>
                      <a:pt x="426" y="558"/>
                    </a:moveTo>
                    <a:cubicBezTo>
                      <a:pt x="476" y="683"/>
                      <a:pt x="527" y="859"/>
                      <a:pt x="552" y="1059"/>
                    </a:cubicBezTo>
                    <a:cubicBezTo>
                      <a:pt x="602" y="1260"/>
                      <a:pt x="602" y="1435"/>
                      <a:pt x="577" y="1560"/>
                    </a:cubicBezTo>
                    <a:cubicBezTo>
                      <a:pt x="527" y="1460"/>
                      <a:pt x="476" y="1285"/>
                      <a:pt x="451" y="1084"/>
                    </a:cubicBezTo>
                    <a:cubicBezTo>
                      <a:pt x="401" y="859"/>
                      <a:pt x="401" y="683"/>
                      <a:pt x="426" y="558"/>
                    </a:cubicBezTo>
                    <a:close/>
                    <a:moveTo>
                      <a:pt x="381" y="1"/>
                    </a:moveTo>
                    <a:cubicBezTo>
                      <a:pt x="362" y="1"/>
                      <a:pt x="344" y="3"/>
                      <a:pt x="326" y="7"/>
                    </a:cubicBezTo>
                    <a:cubicBezTo>
                      <a:pt x="201" y="32"/>
                      <a:pt x="50" y="132"/>
                      <a:pt x="25" y="458"/>
                    </a:cubicBezTo>
                    <a:cubicBezTo>
                      <a:pt x="0" y="658"/>
                      <a:pt x="0" y="884"/>
                      <a:pt x="50" y="1134"/>
                    </a:cubicBezTo>
                    <a:cubicBezTo>
                      <a:pt x="75" y="1310"/>
                      <a:pt x="226" y="2137"/>
                      <a:pt x="627" y="2137"/>
                    </a:cubicBezTo>
                    <a:cubicBezTo>
                      <a:pt x="652" y="2137"/>
                      <a:pt x="652" y="2112"/>
                      <a:pt x="677" y="2112"/>
                    </a:cubicBezTo>
                    <a:cubicBezTo>
                      <a:pt x="1103" y="2037"/>
                      <a:pt x="978" y="1159"/>
                      <a:pt x="953" y="984"/>
                    </a:cubicBezTo>
                    <a:cubicBezTo>
                      <a:pt x="902" y="733"/>
                      <a:pt x="852" y="508"/>
                      <a:pt x="752" y="332"/>
                    </a:cubicBezTo>
                    <a:cubicBezTo>
                      <a:pt x="623" y="75"/>
                      <a:pt x="494" y="1"/>
                      <a:pt x="3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58" name="Google Shape;958;p65"/>
              <p:cNvSpPr/>
              <p:nvPr/>
            </p:nvSpPr>
            <p:spPr>
              <a:xfrm>
                <a:off x="1719425" y="2670300"/>
                <a:ext cx="142900" cy="94800"/>
              </a:xfrm>
              <a:custGeom>
                <a:avLst/>
                <a:gdLst/>
                <a:ahLst/>
                <a:cxnLst/>
                <a:rect l="l" t="t" r="r" b="b"/>
                <a:pathLst>
                  <a:path w="5716" h="3792" extrusionOk="0">
                    <a:moveTo>
                      <a:pt x="5090" y="0"/>
                    </a:moveTo>
                    <a:cubicBezTo>
                      <a:pt x="5073" y="0"/>
                      <a:pt x="5056" y="2"/>
                      <a:pt x="5039" y="7"/>
                    </a:cubicBezTo>
                    <a:cubicBezTo>
                      <a:pt x="4913" y="57"/>
                      <a:pt x="4863" y="182"/>
                      <a:pt x="4913" y="282"/>
                    </a:cubicBezTo>
                    <a:cubicBezTo>
                      <a:pt x="4913" y="282"/>
                      <a:pt x="5264" y="1360"/>
                      <a:pt x="4813" y="2262"/>
                    </a:cubicBezTo>
                    <a:cubicBezTo>
                      <a:pt x="4562" y="2739"/>
                      <a:pt x="4111" y="3089"/>
                      <a:pt x="3485" y="3290"/>
                    </a:cubicBezTo>
                    <a:cubicBezTo>
                      <a:pt x="3255" y="3360"/>
                      <a:pt x="3034" y="3394"/>
                      <a:pt x="2822" y="3394"/>
                    </a:cubicBezTo>
                    <a:cubicBezTo>
                      <a:pt x="2502" y="3394"/>
                      <a:pt x="2203" y="3316"/>
                      <a:pt x="1931" y="3165"/>
                    </a:cubicBezTo>
                    <a:cubicBezTo>
                      <a:pt x="853" y="2588"/>
                      <a:pt x="427" y="1084"/>
                      <a:pt x="427" y="1059"/>
                    </a:cubicBezTo>
                    <a:cubicBezTo>
                      <a:pt x="405" y="972"/>
                      <a:pt x="308" y="904"/>
                      <a:pt x="217" y="904"/>
                    </a:cubicBezTo>
                    <a:cubicBezTo>
                      <a:pt x="203" y="904"/>
                      <a:pt x="190" y="906"/>
                      <a:pt x="176" y="909"/>
                    </a:cubicBezTo>
                    <a:cubicBezTo>
                      <a:pt x="76" y="959"/>
                      <a:pt x="1" y="1059"/>
                      <a:pt x="26" y="1160"/>
                    </a:cubicBezTo>
                    <a:cubicBezTo>
                      <a:pt x="51" y="1235"/>
                      <a:pt x="502" y="2864"/>
                      <a:pt x="1730" y="3516"/>
                    </a:cubicBezTo>
                    <a:cubicBezTo>
                      <a:pt x="2056" y="3691"/>
                      <a:pt x="2432" y="3791"/>
                      <a:pt x="2808" y="3791"/>
                    </a:cubicBezTo>
                    <a:cubicBezTo>
                      <a:pt x="3059" y="3791"/>
                      <a:pt x="3309" y="3741"/>
                      <a:pt x="3585" y="3666"/>
                    </a:cubicBezTo>
                    <a:cubicBezTo>
                      <a:pt x="4337" y="3440"/>
                      <a:pt x="4888" y="3014"/>
                      <a:pt x="5189" y="2438"/>
                    </a:cubicBezTo>
                    <a:cubicBezTo>
                      <a:pt x="5715" y="1385"/>
                      <a:pt x="5314" y="182"/>
                      <a:pt x="5289" y="132"/>
                    </a:cubicBezTo>
                    <a:cubicBezTo>
                      <a:pt x="5248" y="49"/>
                      <a:pt x="5172" y="0"/>
                      <a:pt x="50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59" name="Google Shape;959;p65"/>
              <p:cNvSpPr/>
              <p:nvPr/>
            </p:nvSpPr>
            <p:spPr>
              <a:xfrm>
                <a:off x="1753900" y="3087125"/>
                <a:ext cx="30725" cy="168575"/>
              </a:xfrm>
              <a:custGeom>
                <a:avLst/>
                <a:gdLst/>
                <a:ahLst/>
                <a:cxnLst/>
                <a:rect l="l" t="t" r="r" b="b"/>
                <a:pathLst>
                  <a:path w="1229" h="6743" extrusionOk="0">
                    <a:moveTo>
                      <a:pt x="0" y="1"/>
                    </a:moveTo>
                    <a:lnTo>
                      <a:pt x="0" y="6742"/>
                    </a:lnTo>
                    <a:lnTo>
                      <a:pt x="1229" y="6742"/>
                    </a:lnTo>
                    <a:lnTo>
                      <a:pt x="122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60" name="Google Shape;960;p65"/>
              <p:cNvSpPr/>
              <p:nvPr/>
            </p:nvSpPr>
            <p:spPr>
              <a:xfrm>
                <a:off x="1748875" y="3082125"/>
                <a:ext cx="40775" cy="178575"/>
              </a:xfrm>
              <a:custGeom>
                <a:avLst/>
                <a:gdLst/>
                <a:ahLst/>
                <a:cxnLst/>
                <a:rect l="l" t="t" r="r" b="b"/>
                <a:pathLst>
                  <a:path w="1631" h="7143" extrusionOk="0">
                    <a:moveTo>
                      <a:pt x="1229" y="426"/>
                    </a:moveTo>
                    <a:lnTo>
                      <a:pt x="1229" y="6742"/>
                    </a:lnTo>
                    <a:lnTo>
                      <a:pt x="427" y="6742"/>
                    </a:lnTo>
                    <a:lnTo>
                      <a:pt x="427" y="426"/>
                    </a:lnTo>
                    <a:close/>
                    <a:moveTo>
                      <a:pt x="201" y="0"/>
                    </a:moveTo>
                    <a:cubicBezTo>
                      <a:pt x="101" y="0"/>
                      <a:pt x="1" y="100"/>
                      <a:pt x="1" y="201"/>
                    </a:cubicBezTo>
                    <a:lnTo>
                      <a:pt x="1" y="6942"/>
                    </a:lnTo>
                    <a:cubicBezTo>
                      <a:pt x="1" y="7043"/>
                      <a:pt x="101" y="7143"/>
                      <a:pt x="201" y="7143"/>
                    </a:cubicBezTo>
                    <a:lnTo>
                      <a:pt x="1430" y="7143"/>
                    </a:lnTo>
                    <a:cubicBezTo>
                      <a:pt x="1555" y="7143"/>
                      <a:pt x="1630" y="7043"/>
                      <a:pt x="1630" y="6942"/>
                    </a:cubicBezTo>
                    <a:lnTo>
                      <a:pt x="1630" y="201"/>
                    </a:lnTo>
                    <a:cubicBezTo>
                      <a:pt x="1630" y="100"/>
                      <a:pt x="1555" y="0"/>
                      <a:pt x="143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61" name="Google Shape;961;p65"/>
              <p:cNvSpPr/>
              <p:nvPr/>
            </p:nvSpPr>
            <p:spPr>
              <a:xfrm>
                <a:off x="1614800" y="3241900"/>
                <a:ext cx="320825" cy="83350"/>
              </a:xfrm>
              <a:custGeom>
                <a:avLst/>
                <a:gdLst/>
                <a:ahLst/>
                <a:cxnLst/>
                <a:rect l="l" t="t" r="r" b="b"/>
                <a:pathLst>
                  <a:path w="12833" h="3334" extrusionOk="0">
                    <a:moveTo>
                      <a:pt x="6417" y="0"/>
                    </a:moveTo>
                    <a:cubicBezTo>
                      <a:pt x="2883" y="0"/>
                      <a:pt x="1" y="1479"/>
                      <a:pt x="1" y="3333"/>
                    </a:cubicBezTo>
                    <a:lnTo>
                      <a:pt x="12833" y="3333"/>
                    </a:lnTo>
                    <a:cubicBezTo>
                      <a:pt x="12833" y="1479"/>
                      <a:pt x="9976" y="0"/>
                      <a:pt x="64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62" name="Google Shape;962;p65"/>
              <p:cNvSpPr/>
              <p:nvPr/>
            </p:nvSpPr>
            <p:spPr>
              <a:xfrm>
                <a:off x="1609800" y="3236875"/>
                <a:ext cx="330850" cy="93375"/>
              </a:xfrm>
              <a:custGeom>
                <a:avLst/>
                <a:gdLst/>
                <a:ahLst/>
                <a:cxnLst/>
                <a:rect l="l" t="t" r="r" b="b"/>
                <a:pathLst>
                  <a:path w="13234" h="3735" extrusionOk="0">
                    <a:moveTo>
                      <a:pt x="6617" y="402"/>
                    </a:moveTo>
                    <a:cubicBezTo>
                      <a:pt x="9925" y="402"/>
                      <a:pt x="12607" y="1705"/>
                      <a:pt x="12832" y="3334"/>
                    </a:cubicBezTo>
                    <a:lnTo>
                      <a:pt x="426" y="3334"/>
                    </a:lnTo>
                    <a:cubicBezTo>
                      <a:pt x="627" y="1705"/>
                      <a:pt x="3333" y="402"/>
                      <a:pt x="6617" y="402"/>
                    </a:cubicBezTo>
                    <a:close/>
                    <a:moveTo>
                      <a:pt x="6617" y="1"/>
                    </a:moveTo>
                    <a:cubicBezTo>
                      <a:pt x="2907" y="1"/>
                      <a:pt x="0" y="1554"/>
                      <a:pt x="0" y="3534"/>
                    </a:cubicBezTo>
                    <a:cubicBezTo>
                      <a:pt x="0" y="3635"/>
                      <a:pt x="100" y="3735"/>
                      <a:pt x="201" y="3735"/>
                    </a:cubicBezTo>
                    <a:lnTo>
                      <a:pt x="13033" y="3735"/>
                    </a:lnTo>
                    <a:cubicBezTo>
                      <a:pt x="13158" y="3735"/>
                      <a:pt x="13233" y="3635"/>
                      <a:pt x="13233" y="3534"/>
                    </a:cubicBezTo>
                    <a:cubicBezTo>
                      <a:pt x="13233" y="1554"/>
                      <a:pt x="10326" y="1"/>
                      <a:pt x="661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63" name="Google Shape;963;p65"/>
              <p:cNvSpPr/>
              <p:nvPr/>
            </p:nvSpPr>
            <p:spPr>
              <a:xfrm>
                <a:off x="1857900" y="2688000"/>
                <a:ext cx="152925" cy="287000"/>
              </a:xfrm>
              <a:custGeom>
                <a:avLst/>
                <a:gdLst/>
                <a:ahLst/>
                <a:cxnLst/>
                <a:rect l="l" t="t" r="r" b="b"/>
                <a:pathLst>
                  <a:path w="6117" h="11480" extrusionOk="0">
                    <a:moveTo>
                      <a:pt x="4938" y="1"/>
                    </a:moveTo>
                    <a:cubicBezTo>
                      <a:pt x="3685" y="176"/>
                      <a:pt x="2632" y="1354"/>
                      <a:pt x="2632" y="2632"/>
                    </a:cubicBezTo>
                    <a:cubicBezTo>
                      <a:pt x="2632" y="3660"/>
                      <a:pt x="3184" y="4762"/>
                      <a:pt x="2733" y="5690"/>
                    </a:cubicBezTo>
                    <a:cubicBezTo>
                      <a:pt x="2257" y="6617"/>
                      <a:pt x="978" y="6843"/>
                      <a:pt x="402" y="7695"/>
                    </a:cubicBezTo>
                    <a:cubicBezTo>
                      <a:pt x="26" y="8246"/>
                      <a:pt x="1" y="8998"/>
                      <a:pt x="201" y="9650"/>
                    </a:cubicBezTo>
                    <a:cubicBezTo>
                      <a:pt x="377" y="10276"/>
                      <a:pt x="753" y="10853"/>
                      <a:pt x="1129" y="11404"/>
                    </a:cubicBezTo>
                    <a:lnTo>
                      <a:pt x="1555" y="11479"/>
                    </a:lnTo>
                    <a:cubicBezTo>
                      <a:pt x="4312" y="9575"/>
                      <a:pt x="6116" y="6417"/>
                      <a:pt x="6116" y="2833"/>
                    </a:cubicBezTo>
                    <a:cubicBezTo>
                      <a:pt x="6116" y="1855"/>
                      <a:pt x="5966" y="928"/>
                      <a:pt x="5715" y="26"/>
                    </a:cubicBezTo>
                    <a:lnTo>
                      <a:pt x="493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64" name="Google Shape;964;p65"/>
              <p:cNvSpPr/>
              <p:nvPr/>
            </p:nvSpPr>
            <p:spPr>
              <a:xfrm>
                <a:off x="1512675" y="2510675"/>
                <a:ext cx="176075" cy="154750"/>
              </a:xfrm>
              <a:custGeom>
                <a:avLst/>
                <a:gdLst/>
                <a:ahLst/>
                <a:cxnLst/>
                <a:rect l="l" t="t" r="r" b="b"/>
                <a:pathLst>
                  <a:path w="7043" h="6190" extrusionOk="0">
                    <a:moveTo>
                      <a:pt x="6592" y="1"/>
                    </a:moveTo>
                    <a:cubicBezTo>
                      <a:pt x="5614" y="302"/>
                      <a:pt x="4712" y="703"/>
                      <a:pt x="3885" y="1254"/>
                    </a:cubicBezTo>
                    <a:cubicBezTo>
                      <a:pt x="3885" y="1204"/>
                      <a:pt x="3860" y="1179"/>
                      <a:pt x="3860" y="1129"/>
                    </a:cubicBezTo>
                    <a:cubicBezTo>
                      <a:pt x="2206" y="2206"/>
                      <a:pt x="852" y="3710"/>
                      <a:pt x="0" y="5515"/>
                    </a:cubicBezTo>
                    <a:cubicBezTo>
                      <a:pt x="591" y="5980"/>
                      <a:pt x="1462" y="6189"/>
                      <a:pt x="2258" y="6189"/>
                    </a:cubicBezTo>
                    <a:cubicBezTo>
                      <a:pt x="2578" y="6189"/>
                      <a:pt x="2885" y="6156"/>
                      <a:pt x="3158" y="6091"/>
                    </a:cubicBezTo>
                    <a:cubicBezTo>
                      <a:pt x="3634" y="5991"/>
                      <a:pt x="4111" y="5715"/>
                      <a:pt x="4361" y="5314"/>
                    </a:cubicBezTo>
                    <a:cubicBezTo>
                      <a:pt x="4637" y="4863"/>
                      <a:pt x="4637" y="4261"/>
                      <a:pt x="4963" y="3860"/>
                    </a:cubicBezTo>
                    <a:cubicBezTo>
                      <a:pt x="5339" y="3434"/>
                      <a:pt x="5965" y="3334"/>
                      <a:pt x="6391" y="2958"/>
                    </a:cubicBezTo>
                    <a:cubicBezTo>
                      <a:pt x="7043" y="2357"/>
                      <a:pt x="6993" y="1354"/>
                      <a:pt x="6893" y="477"/>
                    </a:cubicBezTo>
                    <a:lnTo>
                      <a:pt x="659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65" name="Google Shape;965;p65"/>
              <p:cNvSpPr/>
              <p:nvPr/>
            </p:nvSpPr>
            <p:spPr>
              <a:xfrm>
                <a:off x="1492625" y="2766775"/>
                <a:ext cx="198025" cy="243300"/>
              </a:xfrm>
              <a:custGeom>
                <a:avLst/>
                <a:gdLst/>
                <a:ahLst/>
                <a:cxnLst/>
                <a:rect l="l" t="t" r="r" b="b"/>
                <a:pathLst>
                  <a:path w="7921" h="9732" extrusionOk="0">
                    <a:moveTo>
                      <a:pt x="3587" y="1"/>
                    </a:moveTo>
                    <a:cubicBezTo>
                      <a:pt x="3385" y="1"/>
                      <a:pt x="3194" y="80"/>
                      <a:pt x="3083" y="258"/>
                    </a:cubicBezTo>
                    <a:lnTo>
                      <a:pt x="2381" y="408"/>
                    </a:lnTo>
                    <a:lnTo>
                      <a:pt x="2381" y="759"/>
                    </a:lnTo>
                    <a:cubicBezTo>
                      <a:pt x="2308" y="730"/>
                      <a:pt x="2226" y="718"/>
                      <a:pt x="2120" y="718"/>
                    </a:cubicBezTo>
                    <a:cubicBezTo>
                      <a:pt x="2045" y="718"/>
                      <a:pt x="1959" y="724"/>
                      <a:pt x="1855" y="734"/>
                    </a:cubicBezTo>
                    <a:cubicBezTo>
                      <a:pt x="1228" y="885"/>
                      <a:pt x="552" y="1160"/>
                      <a:pt x="0" y="1461"/>
                    </a:cubicBezTo>
                    <a:cubicBezTo>
                      <a:pt x="677" y="5446"/>
                      <a:pt x="3609" y="8654"/>
                      <a:pt x="7419" y="9732"/>
                    </a:cubicBezTo>
                    <a:lnTo>
                      <a:pt x="7494" y="9707"/>
                    </a:lnTo>
                    <a:cubicBezTo>
                      <a:pt x="7895" y="9531"/>
                      <a:pt x="7920" y="9381"/>
                      <a:pt x="7745" y="8980"/>
                    </a:cubicBezTo>
                    <a:cubicBezTo>
                      <a:pt x="7569" y="8604"/>
                      <a:pt x="7243" y="8278"/>
                      <a:pt x="7143" y="7852"/>
                    </a:cubicBezTo>
                    <a:cubicBezTo>
                      <a:pt x="6943" y="6950"/>
                      <a:pt x="7870" y="6073"/>
                      <a:pt x="7619" y="5170"/>
                    </a:cubicBezTo>
                    <a:cubicBezTo>
                      <a:pt x="7444" y="4569"/>
                      <a:pt x="6767" y="4243"/>
                      <a:pt x="6166" y="4043"/>
                    </a:cubicBezTo>
                    <a:cubicBezTo>
                      <a:pt x="5564" y="3842"/>
                      <a:pt x="4862" y="3591"/>
                      <a:pt x="4587" y="3015"/>
                    </a:cubicBezTo>
                    <a:cubicBezTo>
                      <a:pt x="4386" y="2614"/>
                      <a:pt x="4436" y="2138"/>
                      <a:pt x="4461" y="1662"/>
                    </a:cubicBezTo>
                    <a:cubicBezTo>
                      <a:pt x="4512" y="1210"/>
                      <a:pt x="4512" y="709"/>
                      <a:pt x="4261" y="333"/>
                    </a:cubicBezTo>
                    <a:cubicBezTo>
                      <a:pt x="4108" y="124"/>
                      <a:pt x="3839" y="1"/>
                      <a:pt x="358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66" name="Google Shape;966;p65"/>
              <p:cNvSpPr/>
              <p:nvPr/>
            </p:nvSpPr>
            <p:spPr>
              <a:xfrm>
                <a:off x="1491375" y="2777600"/>
                <a:ext cx="495000" cy="243750"/>
              </a:xfrm>
              <a:custGeom>
                <a:avLst/>
                <a:gdLst/>
                <a:ahLst/>
                <a:cxnLst/>
                <a:rect l="l" t="t" r="r" b="b"/>
                <a:pathLst>
                  <a:path w="19800" h="9750" extrusionOk="0">
                    <a:moveTo>
                      <a:pt x="0" y="0"/>
                    </a:moveTo>
                    <a:lnTo>
                      <a:pt x="0" y="0"/>
                    </a:lnTo>
                    <a:cubicBezTo>
                      <a:pt x="351" y="5439"/>
                      <a:pt x="4887" y="9750"/>
                      <a:pt x="10401" y="9750"/>
                    </a:cubicBezTo>
                    <a:cubicBezTo>
                      <a:pt x="14537" y="9750"/>
                      <a:pt x="18121" y="7344"/>
                      <a:pt x="19800" y="3860"/>
                    </a:cubicBezTo>
                    <a:lnTo>
                      <a:pt x="19800" y="3860"/>
                    </a:lnTo>
                    <a:cubicBezTo>
                      <a:pt x="16512" y="5249"/>
                      <a:pt x="13661" y="5832"/>
                      <a:pt x="11190" y="5832"/>
                    </a:cubicBezTo>
                    <a:cubicBezTo>
                      <a:pt x="5902" y="5832"/>
                      <a:pt x="2357" y="3161"/>
                      <a:pt x="0" y="0"/>
                    </a:cubicBezTo>
                    <a:close/>
                  </a:path>
                </a:pathLst>
              </a:custGeom>
              <a:solidFill>
                <a:srgbClr val="62AEC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67" name="Google Shape;967;p65"/>
              <p:cNvSpPr/>
              <p:nvPr/>
            </p:nvSpPr>
            <p:spPr>
              <a:xfrm>
                <a:off x="1860425" y="2875350"/>
                <a:ext cx="122825" cy="99650"/>
              </a:xfrm>
              <a:custGeom>
                <a:avLst/>
                <a:gdLst/>
                <a:ahLst/>
                <a:cxnLst/>
                <a:rect l="l" t="t" r="r" b="b"/>
                <a:pathLst>
                  <a:path w="4913" h="3986" extrusionOk="0">
                    <a:moveTo>
                      <a:pt x="4912" y="0"/>
                    </a:moveTo>
                    <a:lnTo>
                      <a:pt x="4912" y="0"/>
                    </a:lnTo>
                    <a:cubicBezTo>
                      <a:pt x="3158" y="752"/>
                      <a:pt x="1504" y="1253"/>
                      <a:pt x="0" y="1554"/>
                    </a:cubicBezTo>
                    <a:cubicBezTo>
                      <a:pt x="0" y="1755"/>
                      <a:pt x="50" y="1955"/>
                      <a:pt x="100" y="2156"/>
                    </a:cubicBezTo>
                    <a:cubicBezTo>
                      <a:pt x="276" y="2782"/>
                      <a:pt x="652" y="3359"/>
                      <a:pt x="1028" y="3910"/>
                    </a:cubicBezTo>
                    <a:lnTo>
                      <a:pt x="1454" y="3985"/>
                    </a:lnTo>
                    <a:cubicBezTo>
                      <a:pt x="2907" y="2983"/>
                      <a:pt x="4110" y="1604"/>
                      <a:pt x="4912" y="0"/>
                    </a:cubicBezTo>
                    <a:close/>
                  </a:path>
                </a:pathLst>
              </a:custGeom>
              <a:solidFill>
                <a:srgbClr val="4C91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68" name="Google Shape;968;p65"/>
              <p:cNvSpPr/>
              <p:nvPr/>
            </p:nvSpPr>
            <p:spPr>
              <a:xfrm>
                <a:off x="1493875" y="2796400"/>
                <a:ext cx="196775" cy="213675"/>
              </a:xfrm>
              <a:custGeom>
                <a:avLst/>
                <a:gdLst/>
                <a:ahLst/>
                <a:cxnLst/>
                <a:rect l="l" t="t" r="r" b="b"/>
                <a:pathLst>
                  <a:path w="7871" h="8547" extrusionOk="0">
                    <a:moveTo>
                      <a:pt x="477" y="0"/>
                    </a:moveTo>
                    <a:cubicBezTo>
                      <a:pt x="326" y="76"/>
                      <a:pt x="151" y="176"/>
                      <a:pt x="0" y="251"/>
                    </a:cubicBezTo>
                    <a:cubicBezTo>
                      <a:pt x="452" y="3058"/>
                      <a:pt x="2030" y="5464"/>
                      <a:pt x="4236" y="7068"/>
                    </a:cubicBezTo>
                    <a:cubicBezTo>
                      <a:pt x="4261" y="7068"/>
                      <a:pt x="4311" y="7093"/>
                      <a:pt x="4336" y="7118"/>
                    </a:cubicBezTo>
                    <a:cubicBezTo>
                      <a:pt x="4361" y="7143"/>
                      <a:pt x="4411" y="7168"/>
                      <a:pt x="4462" y="7218"/>
                    </a:cubicBezTo>
                    <a:cubicBezTo>
                      <a:pt x="5339" y="7795"/>
                      <a:pt x="6316" y="8246"/>
                      <a:pt x="7369" y="8547"/>
                    </a:cubicBezTo>
                    <a:lnTo>
                      <a:pt x="7444" y="8522"/>
                    </a:lnTo>
                    <a:cubicBezTo>
                      <a:pt x="7845" y="8346"/>
                      <a:pt x="7870" y="8196"/>
                      <a:pt x="7695" y="7795"/>
                    </a:cubicBezTo>
                    <a:cubicBezTo>
                      <a:pt x="7519" y="7419"/>
                      <a:pt x="7193" y="7093"/>
                      <a:pt x="7093" y="6667"/>
                    </a:cubicBezTo>
                    <a:cubicBezTo>
                      <a:pt x="6943" y="5990"/>
                      <a:pt x="7444" y="5314"/>
                      <a:pt x="7569" y="4662"/>
                    </a:cubicBezTo>
                    <a:cubicBezTo>
                      <a:pt x="4537" y="3860"/>
                      <a:pt x="2231" y="2106"/>
                      <a:pt x="477" y="0"/>
                    </a:cubicBezTo>
                    <a:close/>
                  </a:path>
                </a:pathLst>
              </a:custGeom>
              <a:solidFill>
                <a:srgbClr val="4C91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69" name="Google Shape;969;p65"/>
              <p:cNvSpPr/>
              <p:nvPr/>
            </p:nvSpPr>
            <p:spPr>
              <a:xfrm>
                <a:off x="1406150" y="2438000"/>
                <a:ext cx="568950" cy="667325"/>
              </a:xfrm>
              <a:custGeom>
                <a:avLst/>
                <a:gdLst/>
                <a:ahLst/>
                <a:cxnLst/>
                <a:rect l="l" t="t" r="r" b="b"/>
                <a:pathLst>
                  <a:path w="22758" h="26693" extrusionOk="0">
                    <a:moveTo>
                      <a:pt x="13209" y="0"/>
                    </a:moveTo>
                    <a:cubicBezTo>
                      <a:pt x="5915" y="0"/>
                      <a:pt x="1" y="5990"/>
                      <a:pt x="1" y="13359"/>
                    </a:cubicBezTo>
                    <a:cubicBezTo>
                      <a:pt x="1" y="20702"/>
                      <a:pt x="5915" y="26692"/>
                      <a:pt x="13209" y="26692"/>
                    </a:cubicBezTo>
                    <a:cubicBezTo>
                      <a:pt x="16667" y="26692"/>
                      <a:pt x="19951" y="25364"/>
                      <a:pt x="22432" y="22933"/>
                    </a:cubicBezTo>
                    <a:cubicBezTo>
                      <a:pt x="22758" y="22607"/>
                      <a:pt x="22758" y="22106"/>
                      <a:pt x="22432" y="21780"/>
                    </a:cubicBezTo>
                    <a:cubicBezTo>
                      <a:pt x="22281" y="21617"/>
                      <a:pt x="22075" y="21536"/>
                      <a:pt x="21865" y="21536"/>
                    </a:cubicBezTo>
                    <a:cubicBezTo>
                      <a:pt x="21655" y="21536"/>
                      <a:pt x="21442" y="21617"/>
                      <a:pt x="21279" y="21780"/>
                    </a:cubicBezTo>
                    <a:cubicBezTo>
                      <a:pt x="19098" y="23885"/>
                      <a:pt x="16241" y="25063"/>
                      <a:pt x="13209" y="25063"/>
                    </a:cubicBezTo>
                    <a:cubicBezTo>
                      <a:pt x="6818" y="25063"/>
                      <a:pt x="1630" y="19800"/>
                      <a:pt x="1630" y="13359"/>
                    </a:cubicBezTo>
                    <a:cubicBezTo>
                      <a:pt x="1630" y="6893"/>
                      <a:pt x="6818" y="1630"/>
                      <a:pt x="13209" y="1630"/>
                    </a:cubicBezTo>
                    <a:cubicBezTo>
                      <a:pt x="13660" y="1630"/>
                      <a:pt x="14036" y="1279"/>
                      <a:pt x="14036" y="828"/>
                    </a:cubicBezTo>
                    <a:cubicBezTo>
                      <a:pt x="14036" y="376"/>
                      <a:pt x="13660" y="0"/>
                      <a:pt x="132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grpSp>
        <p:grpSp>
          <p:nvGrpSpPr>
            <p:cNvPr id="970" name="Google Shape;970;p65"/>
            <p:cNvGrpSpPr/>
            <p:nvPr/>
          </p:nvGrpSpPr>
          <p:grpSpPr>
            <a:xfrm>
              <a:off x="1669629" y="3483252"/>
              <a:ext cx="118451" cy="116323"/>
              <a:chOff x="2595375" y="1962425"/>
              <a:chExt cx="69575" cy="68325"/>
            </a:xfrm>
          </p:grpSpPr>
          <p:sp>
            <p:nvSpPr>
              <p:cNvPr id="971" name="Google Shape;971;p65"/>
              <p:cNvSpPr/>
              <p:nvPr/>
            </p:nvSpPr>
            <p:spPr>
              <a:xfrm>
                <a:off x="2602275" y="1969950"/>
                <a:ext cx="55800" cy="54550"/>
              </a:xfrm>
              <a:custGeom>
                <a:avLst/>
                <a:gdLst/>
                <a:ahLst/>
                <a:cxnLst/>
                <a:rect l="l" t="t" r="r" b="b"/>
                <a:pathLst>
                  <a:path w="2232" h="2182" extrusionOk="0">
                    <a:moveTo>
                      <a:pt x="1028" y="1"/>
                    </a:moveTo>
                    <a:lnTo>
                      <a:pt x="777" y="727"/>
                    </a:lnTo>
                    <a:lnTo>
                      <a:pt x="0" y="928"/>
                    </a:lnTo>
                    <a:lnTo>
                      <a:pt x="627" y="1404"/>
                    </a:lnTo>
                    <a:lnTo>
                      <a:pt x="577" y="2181"/>
                    </a:lnTo>
                    <a:lnTo>
                      <a:pt x="1229" y="1755"/>
                    </a:lnTo>
                    <a:lnTo>
                      <a:pt x="1955" y="2056"/>
                    </a:lnTo>
                    <a:lnTo>
                      <a:pt x="1730" y="1279"/>
                    </a:lnTo>
                    <a:lnTo>
                      <a:pt x="2231" y="677"/>
                    </a:lnTo>
                    <a:lnTo>
                      <a:pt x="1454" y="652"/>
                    </a:lnTo>
                    <a:lnTo>
                      <a:pt x="1028"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72" name="Google Shape;972;p65"/>
              <p:cNvSpPr/>
              <p:nvPr/>
            </p:nvSpPr>
            <p:spPr>
              <a:xfrm>
                <a:off x="2595375" y="1962425"/>
                <a:ext cx="69575" cy="68325"/>
              </a:xfrm>
              <a:custGeom>
                <a:avLst/>
                <a:gdLst/>
                <a:ahLst/>
                <a:cxnLst/>
                <a:rect l="l" t="t" r="r" b="b"/>
                <a:pathLst>
                  <a:path w="2783" h="2733" extrusionOk="0">
                    <a:moveTo>
                      <a:pt x="1354" y="577"/>
                    </a:moveTo>
                    <a:lnTo>
                      <a:pt x="1655" y="1079"/>
                    </a:lnTo>
                    <a:lnTo>
                      <a:pt x="2256" y="1104"/>
                    </a:lnTo>
                    <a:lnTo>
                      <a:pt x="1880" y="1555"/>
                    </a:lnTo>
                    <a:lnTo>
                      <a:pt x="2031" y="2131"/>
                    </a:lnTo>
                    <a:lnTo>
                      <a:pt x="1479" y="1906"/>
                    </a:lnTo>
                    <a:lnTo>
                      <a:pt x="978" y="2256"/>
                    </a:lnTo>
                    <a:lnTo>
                      <a:pt x="1028" y="1655"/>
                    </a:lnTo>
                    <a:lnTo>
                      <a:pt x="552" y="1279"/>
                    </a:lnTo>
                    <a:lnTo>
                      <a:pt x="1129" y="1129"/>
                    </a:lnTo>
                    <a:lnTo>
                      <a:pt x="1354" y="577"/>
                    </a:lnTo>
                    <a:close/>
                    <a:moveTo>
                      <a:pt x="1279" y="1"/>
                    </a:moveTo>
                    <a:lnTo>
                      <a:pt x="953" y="928"/>
                    </a:lnTo>
                    <a:lnTo>
                      <a:pt x="1" y="1154"/>
                    </a:lnTo>
                    <a:lnTo>
                      <a:pt x="778" y="1755"/>
                    </a:lnTo>
                    <a:lnTo>
                      <a:pt x="703" y="2733"/>
                    </a:lnTo>
                    <a:lnTo>
                      <a:pt x="1505" y="2206"/>
                    </a:lnTo>
                    <a:lnTo>
                      <a:pt x="2432" y="2557"/>
                    </a:lnTo>
                    <a:lnTo>
                      <a:pt x="2432" y="2557"/>
                    </a:lnTo>
                    <a:lnTo>
                      <a:pt x="2156" y="1630"/>
                    </a:lnTo>
                    <a:lnTo>
                      <a:pt x="2783" y="878"/>
                    </a:lnTo>
                    <a:lnTo>
                      <a:pt x="1805" y="828"/>
                    </a:lnTo>
                    <a:lnTo>
                      <a:pt x="1279"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grpSp>
        <p:grpSp>
          <p:nvGrpSpPr>
            <p:cNvPr id="973" name="Google Shape;973;p65"/>
            <p:cNvGrpSpPr/>
            <p:nvPr/>
          </p:nvGrpSpPr>
          <p:grpSpPr>
            <a:xfrm>
              <a:off x="2083027" y="4327223"/>
              <a:ext cx="87421" cy="85850"/>
              <a:chOff x="2595375" y="1962425"/>
              <a:chExt cx="69575" cy="68325"/>
            </a:xfrm>
          </p:grpSpPr>
          <p:sp>
            <p:nvSpPr>
              <p:cNvPr id="974" name="Google Shape;974;p65"/>
              <p:cNvSpPr/>
              <p:nvPr/>
            </p:nvSpPr>
            <p:spPr>
              <a:xfrm>
                <a:off x="2602275" y="1969950"/>
                <a:ext cx="55800" cy="54550"/>
              </a:xfrm>
              <a:custGeom>
                <a:avLst/>
                <a:gdLst/>
                <a:ahLst/>
                <a:cxnLst/>
                <a:rect l="l" t="t" r="r" b="b"/>
                <a:pathLst>
                  <a:path w="2232" h="2182" extrusionOk="0">
                    <a:moveTo>
                      <a:pt x="1028" y="1"/>
                    </a:moveTo>
                    <a:lnTo>
                      <a:pt x="777" y="727"/>
                    </a:lnTo>
                    <a:lnTo>
                      <a:pt x="0" y="928"/>
                    </a:lnTo>
                    <a:lnTo>
                      <a:pt x="627" y="1404"/>
                    </a:lnTo>
                    <a:lnTo>
                      <a:pt x="577" y="2181"/>
                    </a:lnTo>
                    <a:lnTo>
                      <a:pt x="1229" y="1755"/>
                    </a:lnTo>
                    <a:lnTo>
                      <a:pt x="1955" y="2056"/>
                    </a:lnTo>
                    <a:lnTo>
                      <a:pt x="1730" y="1279"/>
                    </a:lnTo>
                    <a:lnTo>
                      <a:pt x="2231" y="677"/>
                    </a:lnTo>
                    <a:lnTo>
                      <a:pt x="1454" y="652"/>
                    </a:lnTo>
                    <a:lnTo>
                      <a:pt x="1028"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75" name="Google Shape;975;p65"/>
              <p:cNvSpPr/>
              <p:nvPr/>
            </p:nvSpPr>
            <p:spPr>
              <a:xfrm>
                <a:off x="2595375" y="1962425"/>
                <a:ext cx="69575" cy="68325"/>
              </a:xfrm>
              <a:custGeom>
                <a:avLst/>
                <a:gdLst/>
                <a:ahLst/>
                <a:cxnLst/>
                <a:rect l="l" t="t" r="r" b="b"/>
                <a:pathLst>
                  <a:path w="2783" h="2733" extrusionOk="0">
                    <a:moveTo>
                      <a:pt x="1354" y="577"/>
                    </a:moveTo>
                    <a:lnTo>
                      <a:pt x="1655" y="1079"/>
                    </a:lnTo>
                    <a:lnTo>
                      <a:pt x="2256" y="1104"/>
                    </a:lnTo>
                    <a:lnTo>
                      <a:pt x="1880" y="1555"/>
                    </a:lnTo>
                    <a:lnTo>
                      <a:pt x="2031" y="2131"/>
                    </a:lnTo>
                    <a:lnTo>
                      <a:pt x="1479" y="1906"/>
                    </a:lnTo>
                    <a:lnTo>
                      <a:pt x="978" y="2256"/>
                    </a:lnTo>
                    <a:lnTo>
                      <a:pt x="1028" y="1655"/>
                    </a:lnTo>
                    <a:lnTo>
                      <a:pt x="552" y="1279"/>
                    </a:lnTo>
                    <a:lnTo>
                      <a:pt x="1129" y="1129"/>
                    </a:lnTo>
                    <a:lnTo>
                      <a:pt x="1354" y="577"/>
                    </a:lnTo>
                    <a:close/>
                    <a:moveTo>
                      <a:pt x="1279" y="1"/>
                    </a:moveTo>
                    <a:lnTo>
                      <a:pt x="953" y="928"/>
                    </a:lnTo>
                    <a:lnTo>
                      <a:pt x="1" y="1154"/>
                    </a:lnTo>
                    <a:lnTo>
                      <a:pt x="778" y="1755"/>
                    </a:lnTo>
                    <a:lnTo>
                      <a:pt x="703" y="2733"/>
                    </a:lnTo>
                    <a:lnTo>
                      <a:pt x="1505" y="2206"/>
                    </a:lnTo>
                    <a:lnTo>
                      <a:pt x="2432" y="2557"/>
                    </a:lnTo>
                    <a:lnTo>
                      <a:pt x="2432" y="2557"/>
                    </a:lnTo>
                    <a:lnTo>
                      <a:pt x="2156" y="1630"/>
                    </a:lnTo>
                    <a:lnTo>
                      <a:pt x="2783" y="878"/>
                    </a:lnTo>
                    <a:lnTo>
                      <a:pt x="1805" y="828"/>
                    </a:lnTo>
                    <a:lnTo>
                      <a:pt x="1279"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3"/>
        <p:cNvGrpSpPr/>
        <p:nvPr/>
      </p:nvGrpSpPr>
      <p:grpSpPr>
        <a:xfrm>
          <a:off x="0" y="0"/>
          <a:ext cx="0" cy="0"/>
          <a:chOff x="0" y="0"/>
          <a:chExt cx="0" cy="0"/>
        </a:xfrm>
      </p:grpSpPr>
      <p:grpSp>
        <p:nvGrpSpPr>
          <p:cNvPr id="54" name="Google Shape;54;p38"/>
          <p:cNvGrpSpPr/>
          <p:nvPr/>
        </p:nvGrpSpPr>
        <p:grpSpPr>
          <a:xfrm>
            <a:off x="-1700" y="329"/>
            <a:ext cx="9147400" cy="5142843"/>
            <a:chOff x="238125" y="854700"/>
            <a:chExt cx="7142500" cy="4015650"/>
          </a:xfrm>
        </p:grpSpPr>
        <p:sp>
          <p:nvSpPr>
            <p:cNvPr id="55" name="Google Shape;55;p38"/>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38"/>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38"/>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38"/>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38"/>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38"/>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38"/>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38"/>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38"/>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38"/>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38"/>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38"/>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38"/>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38"/>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38"/>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38"/>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38"/>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38"/>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38"/>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38"/>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38"/>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38"/>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7" name="Google Shape;77;p38"/>
          <p:cNvSpPr txBox="1">
            <a:spLocks noGrp="1"/>
          </p:cNvSpPr>
          <p:nvPr>
            <p:ph type="subTitle" idx="1"/>
          </p:nvPr>
        </p:nvSpPr>
        <p:spPr>
          <a:xfrm>
            <a:off x="3117150" y="3648238"/>
            <a:ext cx="2909700" cy="904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100"/>
              <a:buNone/>
              <a:defRPr sz="20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78" name="Google Shape;78;p38"/>
          <p:cNvSpPr txBox="1">
            <a:spLocks noGrp="1"/>
          </p:cNvSpPr>
          <p:nvPr>
            <p:ph type="title"/>
          </p:nvPr>
        </p:nvSpPr>
        <p:spPr>
          <a:xfrm>
            <a:off x="1918650" y="1613838"/>
            <a:ext cx="5306700" cy="1482300"/>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SzPts val="4200"/>
              <a:buNone/>
              <a:defRPr sz="60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79" name="Google Shape;79;p38"/>
          <p:cNvSpPr txBox="1">
            <a:spLocks noGrp="1"/>
          </p:cNvSpPr>
          <p:nvPr>
            <p:ph type="title" idx="2"/>
          </p:nvPr>
        </p:nvSpPr>
        <p:spPr>
          <a:xfrm>
            <a:off x="3843750" y="591063"/>
            <a:ext cx="1456500" cy="675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grpSp>
        <p:nvGrpSpPr>
          <p:cNvPr id="80" name="Google Shape;80;p38"/>
          <p:cNvGrpSpPr/>
          <p:nvPr/>
        </p:nvGrpSpPr>
        <p:grpSpPr>
          <a:xfrm rot="-697126" flipH="1">
            <a:off x="569287" y="-351303"/>
            <a:ext cx="1305393" cy="1346461"/>
            <a:chOff x="1492000" y="427450"/>
            <a:chExt cx="1188000" cy="1225375"/>
          </a:xfrm>
        </p:grpSpPr>
        <p:sp>
          <p:nvSpPr>
            <p:cNvPr id="81" name="Google Shape;81;p38"/>
            <p:cNvSpPr/>
            <p:nvPr/>
          </p:nvSpPr>
          <p:spPr>
            <a:xfrm>
              <a:off x="1492000" y="427450"/>
              <a:ext cx="1188000" cy="1225375"/>
            </a:xfrm>
            <a:custGeom>
              <a:avLst/>
              <a:gdLst/>
              <a:ahLst/>
              <a:cxnLst/>
              <a:rect l="l" t="t" r="r" b="b"/>
              <a:pathLst>
                <a:path w="47520" h="49015" extrusionOk="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38"/>
            <p:cNvSpPr/>
            <p:nvPr/>
          </p:nvSpPr>
          <p:spPr>
            <a:xfrm>
              <a:off x="1505775" y="444875"/>
              <a:ext cx="1157925" cy="1185100"/>
            </a:xfrm>
            <a:custGeom>
              <a:avLst/>
              <a:gdLst/>
              <a:ahLst/>
              <a:cxnLst/>
              <a:rect l="l" t="t" r="r" b="b"/>
              <a:pathLst>
                <a:path w="46317" h="47404" extrusionOk="0">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38"/>
            <p:cNvSpPr/>
            <p:nvPr/>
          </p:nvSpPr>
          <p:spPr>
            <a:xfrm>
              <a:off x="1631725" y="1023800"/>
              <a:ext cx="932975" cy="17650"/>
            </a:xfrm>
            <a:custGeom>
              <a:avLst/>
              <a:gdLst/>
              <a:ahLst/>
              <a:cxnLst/>
              <a:rect l="l" t="t" r="r" b="b"/>
              <a:pathLst>
                <a:path w="37319" h="706" extrusionOk="0">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38"/>
            <p:cNvSpPr/>
            <p:nvPr/>
          </p:nvSpPr>
          <p:spPr>
            <a:xfrm>
              <a:off x="1633600" y="849000"/>
              <a:ext cx="924200" cy="26400"/>
            </a:xfrm>
            <a:custGeom>
              <a:avLst/>
              <a:gdLst/>
              <a:ahLst/>
              <a:cxnLst/>
              <a:rect l="l" t="t" r="r" b="b"/>
              <a:pathLst>
                <a:path w="36968" h="1056" extrusionOk="0">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38"/>
            <p:cNvSpPr/>
            <p:nvPr/>
          </p:nvSpPr>
          <p:spPr>
            <a:xfrm>
              <a:off x="1624825" y="765850"/>
              <a:ext cx="931725" cy="15325"/>
            </a:xfrm>
            <a:custGeom>
              <a:avLst/>
              <a:gdLst/>
              <a:ahLst/>
              <a:cxnLst/>
              <a:rect l="l" t="t" r="r" b="b"/>
              <a:pathLst>
                <a:path w="37269" h="613" extrusionOk="0">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38"/>
            <p:cNvSpPr/>
            <p:nvPr/>
          </p:nvSpPr>
          <p:spPr>
            <a:xfrm>
              <a:off x="1617300" y="1111525"/>
              <a:ext cx="938000" cy="28850"/>
            </a:xfrm>
            <a:custGeom>
              <a:avLst/>
              <a:gdLst/>
              <a:ahLst/>
              <a:cxnLst/>
              <a:rect l="l" t="t" r="r" b="b"/>
              <a:pathLst>
                <a:path w="37520" h="1154" extrusionOk="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38"/>
            <p:cNvSpPr/>
            <p:nvPr/>
          </p:nvSpPr>
          <p:spPr>
            <a:xfrm>
              <a:off x="1624825" y="1206075"/>
              <a:ext cx="921075" cy="16000"/>
            </a:xfrm>
            <a:custGeom>
              <a:avLst/>
              <a:gdLst/>
              <a:ahLst/>
              <a:cxnLst/>
              <a:rect l="l" t="t" r="r" b="b"/>
              <a:pathLst>
                <a:path w="36843" h="640" extrusionOk="0">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38"/>
            <p:cNvSpPr/>
            <p:nvPr/>
          </p:nvSpPr>
          <p:spPr>
            <a:xfrm>
              <a:off x="1625450" y="1448675"/>
              <a:ext cx="923575" cy="33500"/>
            </a:xfrm>
            <a:custGeom>
              <a:avLst/>
              <a:gdLst/>
              <a:ahLst/>
              <a:cxnLst/>
              <a:rect l="l" t="t" r="r" b="b"/>
              <a:pathLst>
                <a:path w="36943" h="1340" extrusionOk="0">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38"/>
            <p:cNvSpPr/>
            <p:nvPr/>
          </p:nvSpPr>
          <p:spPr>
            <a:xfrm>
              <a:off x="1624200" y="934225"/>
              <a:ext cx="919200" cy="21800"/>
            </a:xfrm>
            <a:custGeom>
              <a:avLst/>
              <a:gdLst/>
              <a:ahLst/>
              <a:cxnLst/>
              <a:rect l="l" t="t" r="r" b="b"/>
              <a:pathLst>
                <a:path w="36768" h="872" extrusionOk="0">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38"/>
            <p:cNvSpPr/>
            <p:nvPr/>
          </p:nvSpPr>
          <p:spPr>
            <a:xfrm>
              <a:off x="1629200" y="1281975"/>
              <a:ext cx="912325" cy="25100"/>
            </a:xfrm>
            <a:custGeom>
              <a:avLst/>
              <a:gdLst/>
              <a:ahLst/>
              <a:cxnLst/>
              <a:rect l="l" t="t" r="r" b="b"/>
              <a:pathLst>
                <a:path w="36493" h="1004" extrusionOk="0">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38"/>
            <p:cNvSpPr/>
            <p:nvPr/>
          </p:nvSpPr>
          <p:spPr>
            <a:xfrm>
              <a:off x="1621075" y="1360300"/>
              <a:ext cx="919825" cy="23325"/>
            </a:xfrm>
            <a:custGeom>
              <a:avLst/>
              <a:gdLst/>
              <a:ahLst/>
              <a:cxnLst/>
              <a:rect l="l" t="t" r="r" b="b"/>
              <a:pathLst>
                <a:path w="36793" h="933" extrusionOk="0">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976"/>
        <p:cNvGrpSpPr/>
        <p:nvPr/>
      </p:nvGrpSpPr>
      <p:grpSpPr>
        <a:xfrm>
          <a:off x="0" y="0"/>
          <a:ext cx="0" cy="0"/>
          <a:chOff x="0" y="0"/>
          <a:chExt cx="0" cy="0"/>
        </a:xfrm>
      </p:grpSpPr>
      <p:sp>
        <p:nvSpPr>
          <p:cNvPr id="977" name="Google Shape;977;p66"/>
          <p:cNvSpPr/>
          <p:nvPr/>
        </p:nvSpPr>
        <p:spPr>
          <a:xfrm>
            <a:off x="1918501" y="-210842"/>
            <a:ext cx="1589219" cy="922982"/>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78" name="Google Shape;978;p66"/>
          <p:cNvSpPr/>
          <p:nvPr/>
        </p:nvSpPr>
        <p:spPr>
          <a:xfrm>
            <a:off x="5100173" y="4418827"/>
            <a:ext cx="1268709" cy="1012700"/>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79" name="Google Shape;979;p66"/>
          <p:cNvSpPr/>
          <p:nvPr/>
        </p:nvSpPr>
        <p:spPr>
          <a:xfrm>
            <a:off x="879863" y="405525"/>
            <a:ext cx="8011800" cy="4332600"/>
          </a:xfrm>
          <a:prstGeom prst="roundRect">
            <a:avLst>
              <a:gd name="adj" fmla="val 4294"/>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80" name="Google Shape;980;p66"/>
          <p:cNvSpPr txBox="1">
            <a:spLocks noGrp="1"/>
          </p:cNvSpPr>
          <p:nvPr>
            <p:ph type="title"/>
          </p:nvPr>
        </p:nvSpPr>
        <p:spPr>
          <a:xfrm>
            <a:off x="2783125" y="2307550"/>
            <a:ext cx="4205100" cy="7635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4200"/>
              <a:buNone/>
              <a:defRPr sz="4800">
                <a:solidFill>
                  <a:schemeClr val="lt2"/>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981" name="Google Shape;981;p66"/>
          <p:cNvSpPr txBox="1">
            <a:spLocks noGrp="1"/>
          </p:cNvSpPr>
          <p:nvPr>
            <p:ph type="subTitle" idx="1"/>
          </p:nvPr>
        </p:nvSpPr>
        <p:spPr>
          <a:xfrm>
            <a:off x="2783125" y="3071075"/>
            <a:ext cx="4205100" cy="3426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100"/>
              <a:buNone/>
              <a:defRPr sz="1800">
                <a:solidFill>
                  <a:schemeClr val="lt2"/>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982" name="Google Shape;982;p66"/>
          <p:cNvSpPr txBox="1">
            <a:spLocks noGrp="1"/>
          </p:cNvSpPr>
          <p:nvPr>
            <p:ph type="title" idx="2"/>
          </p:nvPr>
        </p:nvSpPr>
        <p:spPr>
          <a:xfrm>
            <a:off x="4455463" y="1310850"/>
            <a:ext cx="860400" cy="5670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7200"/>
              <a:buNone/>
              <a:defRPr sz="5000"/>
            </a:lvl1pPr>
            <a:lvl2pPr lvl="1" algn="ctr">
              <a:lnSpc>
                <a:spcPct val="100000"/>
              </a:lnSpc>
              <a:spcBef>
                <a:spcPts val="0"/>
              </a:spcBef>
              <a:spcAft>
                <a:spcPts val="0"/>
              </a:spcAft>
              <a:buSzPts val="7200"/>
              <a:buNone/>
              <a:defRPr sz="7200"/>
            </a:lvl2pPr>
            <a:lvl3pPr lvl="2" algn="ctr">
              <a:lnSpc>
                <a:spcPct val="100000"/>
              </a:lnSpc>
              <a:spcBef>
                <a:spcPts val="0"/>
              </a:spcBef>
              <a:spcAft>
                <a:spcPts val="0"/>
              </a:spcAft>
              <a:buSzPts val="7200"/>
              <a:buNone/>
              <a:defRPr sz="7200"/>
            </a:lvl3pPr>
            <a:lvl4pPr lvl="3" algn="ctr">
              <a:lnSpc>
                <a:spcPct val="100000"/>
              </a:lnSpc>
              <a:spcBef>
                <a:spcPts val="0"/>
              </a:spcBef>
              <a:spcAft>
                <a:spcPts val="0"/>
              </a:spcAft>
              <a:buSzPts val="7200"/>
              <a:buNone/>
              <a:defRPr sz="7200"/>
            </a:lvl4pPr>
            <a:lvl5pPr lvl="4" algn="ctr">
              <a:lnSpc>
                <a:spcPct val="100000"/>
              </a:lnSpc>
              <a:spcBef>
                <a:spcPts val="0"/>
              </a:spcBef>
              <a:spcAft>
                <a:spcPts val="0"/>
              </a:spcAft>
              <a:buSzPts val="7200"/>
              <a:buNone/>
              <a:defRPr sz="7200"/>
            </a:lvl5pPr>
            <a:lvl6pPr lvl="5" algn="ctr">
              <a:lnSpc>
                <a:spcPct val="100000"/>
              </a:lnSpc>
              <a:spcBef>
                <a:spcPts val="0"/>
              </a:spcBef>
              <a:spcAft>
                <a:spcPts val="0"/>
              </a:spcAft>
              <a:buSzPts val="7200"/>
              <a:buNone/>
              <a:defRPr sz="7200"/>
            </a:lvl6pPr>
            <a:lvl7pPr lvl="6" algn="ctr">
              <a:lnSpc>
                <a:spcPct val="100000"/>
              </a:lnSpc>
              <a:spcBef>
                <a:spcPts val="0"/>
              </a:spcBef>
              <a:spcAft>
                <a:spcPts val="0"/>
              </a:spcAft>
              <a:buSzPts val="7200"/>
              <a:buNone/>
              <a:defRPr sz="7200"/>
            </a:lvl7pPr>
            <a:lvl8pPr lvl="7" algn="ctr">
              <a:lnSpc>
                <a:spcPct val="100000"/>
              </a:lnSpc>
              <a:spcBef>
                <a:spcPts val="0"/>
              </a:spcBef>
              <a:spcAft>
                <a:spcPts val="0"/>
              </a:spcAft>
              <a:buSzPts val="7200"/>
              <a:buNone/>
              <a:defRPr sz="7200"/>
            </a:lvl8pPr>
            <a:lvl9pPr lvl="8" algn="ctr">
              <a:lnSpc>
                <a:spcPct val="100000"/>
              </a:lnSpc>
              <a:spcBef>
                <a:spcPts val="0"/>
              </a:spcBef>
              <a:spcAft>
                <a:spcPts val="0"/>
              </a:spcAft>
              <a:buSzPts val="7200"/>
              <a:buNone/>
              <a:defRPr sz="7200"/>
            </a:lvl9pPr>
          </a:lstStyle>
          <a:p>
            <a:endParaRPr/>
          </a:p>
        </p:txBody>
      </p:sp>
      <p:sp>
        <p:nvSpPr>
          <p:cNvPr id="983" name="Google Shape;983;p66"/>
          <p:cNvSpPr/>
          <p:nvPr/>
        </p:nvSpPr>
        <p:spPr>
          <a:xfrm>
            <a:off x="252325" y="405525"/>
            <a:ext cx="522600" cy="4332600"/>
          </a:xfrm>
          <a:prstGeom prst="roundRect">
            <a:avLst>
              <a:gd name="adj" fmla="val 28308"/>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grpSp>
        <p:nvGrpSpPr>
          <p:cNvPr id="984" name="Google Shape;984;p66"/>
          <p:cNvGrpSpPr/>
          <p:nvPr/>
        </p:nvGrpSpPr>
        <p:grpSpPr>
          <a:xfrm rot="1362092">
            <a:off x="2110685" y="34947"/>
            <a:ext cx="668687" cy="1276181"/>
            <a:chOff x="3169700" y="1461500"/>
            <a:chExt cx="332175" cy="744275"/>
          </a:xfrm>
        </p:grpSpPr>
        <p:sp>
          <p:nvSpPr>
            <p:cNvPr id="985" name="Google Shape;985;p66"/>
            <p:cNvSpPr/>
            <p:nvPr/>
          </p:nvSpPr>
          <p:spPr>
            <a:xfrm>
              <a:off x="3267450" y="1899000"/>
              <a:ext cx="177550" cy="273625"/>
            </a:xfrm>
            <a:custGeom>
              <a:avLst/>
              <a:gdLst/>
              <a:ahLst/>
              <a:cxnLst/>
              <a:rect l="l" t="t" r="r" b="b"/>
              <a:pathLst>
                <a:path w="7102" h="10945" extrusionOk="0">
                  <a:moveTo>
                    <a:pt x="6481" y="1"/>
                  </a:moveTo>
                  <a:cubicBezTo>
                    <a:pt x="6241" y="1"/>
                    <a:pt x="6021" y="160"/>
                    <a:pt x="5946" y="403"/>
                  </a:cubicBezTo>
                  <a:cubicBezTo>
                    <a:pt x="4975" y="3570"/>
                    <a:pt x="3111" y="8852"/>
                    <a:pt x="2230" y="9550"/>
                  </a:cubicBezTo>
                  <a:cubicBezTo>
                    <a:pt x="2072" y="9678"/>
                    <a:pt x="1846" y="9824"/>
                    <a:pt x="1647" y="9824"/>
                  </a:cubicBezTo>
                  <a:cubicBezTo>
                    <a:pt x="1616" y="9824"/>
                    <a:pt x="1585" y="9820"/>
                    <a:pt x="1556" y="9813"/>
                  </a:cubicBezTo>
                  <a:cubicBezTo>
                    <a:pt x="1350" y="9755"/>
                    <a:pt x="1179" y="9492"/>
                    <a:pt x="1144" y="9401"/>
                  </a:cubicBezTo>
                  <a:cubicBezTo>
                    <a:pt x="1050" y="9187"/>
                    <a:pt x="848" y="9057"/>
                    <a:pt x="632" y="9057"/>
                  </a:cubicBezTo>
                  <a:cubicBezTo>
                    <a:pt x="559" y="9057"/>
                    <a:pt x="485" y="9072"/>
                    <a:pt x="413" y="9104"/>
                  </a:cubicBezTo>
                  <a:cubicBezTo>
                    <a:pt x="127" y="9218"/>
                    <a:pt x="1" y="9550"/>
                    <a:pt x="115" y="9835"/>
                  </a:cubicBezTo>
                  <a:cubicBezTo>
                    <a:pt x="150" y="9915"/>
                    <a:pt x="493" y="10693"/>
                    <a:pt x="1281" y="10887"/>
                  </a:cubicBezTo>
                  <a:cubicBezTo>
                    <a:pt x="1407" y="10922"/>
                    <a:pt x="1522" y="10944"/>
                    <a:pt x="1647" y="10944"/>
                  </a:cubicBezTo>
                  <a:cubicBezTo>
                    <a:pt x="2070" y="10944"/>
                    <a:pt x="2493" y="10762"/>
                    <a:pt x="2928" y="10419"/>
                  </a:cubicBezTo>
                  <a:cubicBezTo>
                    <a:pt x="4334" y="9309"/>
                    <a:pt x="6575" y="2152"/>
                    <a:pt x="7010" y="723"/>
                  </a:cubicBezTo>
                  <a:cubicBezTo>
                    <a:pt x="7101" y="426"/>
                    <a:pt x="6941" y="117"/>
                    <a:pt x="6644" y="25"/>
                  </a:cubicBezTo>
                  <a:cubicBezTo>
                    <a:pt x="6590" y="9"/>
                    <a:pt x="6535" y="1"/>
                    <a:pt x="648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86" name="Google Shape;986;p66"/>
            <p:cNvSpPr/>
            <p:nvPr/>
          </p:nvSpPr>
          <p:spPr>
            <a:xfrm>
              <a:off x="3177425" y="1589200"/>
              <a:ext cx="293875" cy="607425"/>
            </a:xfrm>
            <a:custGeom>
              <a:avLst/>
              <a:gdLst/>
              <a:ahLst/>
              <a:cxnLst/>
              <a:rect l="l" t="t" r="r" b="b"/>
              <a:pathLst>
                <a:path w="11755" h="24297" extrusionOk="0">
                  <a:moveTo>
                    <a:pt x="9662" y="0"/>
                  </a:moveTo>
                  <a:cubicBezTo>
                    <a:pt x="9662" y="0"/>
                    <a:pt x="4322" y="9753"/>
                    <a:pt x="2836" y="14258"/>
                  </a:cubicBezTo>
                  <a:cubicBezTo>
                    <a:pt x="1727" y="17620"/>
                    <a:pt x="0" y="23073"/>
                    <a:pt x="1212" y="24194"/>
                  </a:cubicBezTo>
                  <a:lnTo>
                    <a:pt x="1635" y="24297"/>
                  </a:lnTo>
                  <a:cubicBezTo>
                    <a:pt x="3282" y="24285"/>
                    <a:pt x="5683" y="19095"/>
                    <a:pt x="7123" y="15847"/>
                  </a:cubicBezTo>
                  <a:cubicBezTo>
                    <a:pt x="9056" y="11525"/>
                    <a:pt x="11754" y="744"/>
                    <a:pt x="11754" y="744"/>
                  </a:cubicBezTo>
                  <a:lnTo>
                    <a:pt x="966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87" name="Google Shape;987;p66"/>
            <p:cNvSpPr/>
            <p:nvPr/>
          </p:nvSpPr>
          <p:spPr>
            <a:xfrm>
              <a:off x="3169700" y="1579850"/>
              <a:ext cx="311875" cy="625925"/>
            </a:xfrm>
            <a:custGeom>
              <a:avLst/>
              <a:gdLst/>
              <a:ahLst/>
              <a:cxnLst/>
              <a:rect l="l" t="t" r="r" b="b"/>
              <a:pathLst>
                <a:path w="12475" h="25037" extrusionOk="0">
                  <a:moveTo>
                    <a:pt x="10142" y="832"/>
                  </a:moveTo>
                  <a:lnTo>
                    <a:pt x="11617" y="1358"/>
                  </a:lnTo>
                  <a:cubicBezTo>
                    <a:pt x="11148" y="3187"/>
                    <a:pt x="8805" y="12243"/>
                    <a:pt x="7089" y="16073"/>
                  </a:cubicBezTo>
                  <a:cubicBezTo>
                    <a:pt x="6186" y="18108"/>
                    <a:pt x="3431" y="24282"/>
                    <a:pt x="1944" y="24294"/>
                  </a:cubicBezTo>
                  <a:cubicBezTo>
                    <a:pt x="1899" y="24294"/>
                    <a:pt x="1853" y="24305"/>
                    <a:pt x="1807" y="24328"/>
                  </a:cubicBezTo>
                  <a:cubicBezTo>
                    <a:pt x="1796" y="24316"/>
                    <a:pt x="1784" y="24305"/>
                    <a:pt x="1773" y="24294"/>
                  </a:cubicBezTo>
                  <a:cubicBezTo>
                    <a:pt x="687" y="23287"/>
                    <a:pt x="2802" y="16862"/>
                    <a:pt x="3499" y="14746"/>
                  </a:cubicBezTo>
                  <a:cubicBezTo>
                    <a:pt x="4814" y="10745"/>
                    <a:pt x="9262" y="2455"/>
                    <a:pt x="10142" y="832"/>
                  </a:cubicBezTo>
                  <a:close/>
                  <a:moveTo>
                    <a:pt x="9974" y="0"/>
                  </a:moveTo>
                  <a:cubicBezTo>
                    <a:pt x="9840" y="0"/>
                    <a:pt x="9712" y="69"/>
                    <a:pt x="9651" y="191"/>
                  </a:cubicBezTo>
                  <a:cubicBezTo>
                    <a:pt x="9422" y="592"/>
                    <a:pt x="4277" y="10024"/>
                    <a:pt x="2790" y="14506"/>
                  </a:cubicBezTo>
                  <a:cubicBezTo>
                    <a:pt x="1247" y="19183"/>
                    <a:pt x="1" y="23665"/>
                    <a:pt x="1270" y="24831"/>
                  </a:cubicBezTo>
                  <a:cubicBezTo>
                    <a:pt x="1347" y="24900"/>
                    <a:pt x="1440" y="24933"/>
                    <a:pt x="1531" y="24933"/>
                  </a:cubicBezTo>
                  <a:cubicBezTo>
                    <a:pt x="1574" y="24933"/>
                    <a:pt x="1618" y="24926"/>
                    <a:pt x="1658" y="24911"/>
                  </a:cubicBezTo>
                  <a:cubicBezTo>
                    <a:pt x="1727" y="24991"/>
                    <a:pt x="1830" y="25037"/>
                    <a:pt x="1944" y="25037"/>
                  </a:cubicBezTo>
                  <a:lnTo>
                    <a:pt x="1956" y="25037"/>
                  </a:lnTo>
                  <a:cubicBezTo>
                    <a:pt x="3682" y="25025"/>
                    <a:pt x="5763" y="20863"/>
                    <a:pt x="7776" y="16381"/>
                  </a:cubicBezTo>
                  <a:cubicBezTo>
                    <a:pt x="9696" y="12060"/>
                    <a:pt x="12315" y="1655"/>
                    <a:pt x="12418" y="1209"/>
                  </a:cubicBezTo>
                  <a:cubicBezTo>
                    <a:pt x="12475" y="1026"/>
                    <a:pt x="12372" y="832"/>
                    <a:pt x="12189" y="763"/>
                  </a:cubicBezTo>
                  <a:lnTo>
                    <a:pt x="10097" y="20"/>
                  </a:lnTo>
                  <a:cubicBezTo>
                    <a:pt x="10056" y="7"/>
                    <a:pt x="10015" y="0"/>
                    <a:pt x="99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88" name="Google Shape;988;p66"/>
            <p:cNvSpPr/>
            <p:nvPr/>
          </p:nvSpPr>
          <p:spPr>
            <a:xfrm>
              <a:off x="3279475" y="1827200"/>
              <a:ext cx="123225" cy="57875"/>
            </a:xfrm>
            <a:custGeom>
              <a:avLst/>
              <a:gdLst/>
              <a:ahLst/>
              <a:cxnLst/>
              <a:rect l="l" t="t" r="r" b="b"/>
              <a:pathLst>
                <a:path w="4929" h="2315" extrusionOk="0">
                  <a:moveTo>
                    <a:pt x="422" y="0"/>
                  </a:moveTo>
                  <a:cubicBezTo>
                    <a:pt x="272" y="0"/>
                    <a:pt x="133" y="93"/>
                    <a:pt x="80" y="233"/>
                  </a:cubicBezTo>
                  <a:cubicBezTo>
                    <a:pt x="0" y="428"/>
                    <a:pt x="103" y="645"/>
                    <a:pt x="297" y="713"/>
                  </a:cubicBezTo>
                  <a:lnTo>
                    <a:pt x="4379" y="2291"/>
                  </a:lnTo>
                  <a:cubicBezTo>
                    <a:pt x="4425" y="2314"/>
                    <a:pt x="4471" y="2314"/>
                    <a:pt x="4516" y="2314"/>
                  </a:cubicBezTo>
                  <a:cubicBezTo>
                    <a:pt x="4665" y="2314"/>
                    <a:pt x="4802" y="2234"/>
                    <a:pt x="4859" y="2086"/>
                  </a:cubicBezTo>
                  <a:cubicBezTo>
                    <a:pt x="4928" y="1891"/>
                    <a:pt x="4837" y="1674"/>
                    <a:pt x="4642" y="1605"/>
                  </a:cubicBezTo>
                  <a:lnTo>
                    <a:pt x="560" y="27"/>
                  </a:lnTo>
                  <a:cubicBezTo>
                    <a:pt x="515" y="9"/>
                    <a:pt x="468" y="0"/>
                    <a:pt x="42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89" name="Google Shape;989;p66"/>
            <p:cNvSpPr/>
            <p:nvPr/>
          </p:nvSpPr>
          <p:spPr>
            <a:xfrm>
              <a:off x="3418950" y="1470850"/>
              <a:ext cx="73200" cy="135800"/>
            </a:xfrm>
            <a:custGeom>
              <a:avLst/>
              <a:gdLst/>
              <a:ahLst/>
              <a:cxnLst/>
              <a:rect l="l" t="t" r="r" b="b"/>
              <a:pathLst>
                <a:path w="2928" h="5432" extrusionOk="0">
                  <a:moveTo>
                    <a:pt x="2928" y="1"/>
                  </a:moveTo>
                  <a:lnTo>
                    <a:pt x="1" y="4734"/>
                  </a:lnTo>
                  <a:lnTo>
                    <a:pt x="2139" y="5432"/>
                  </a:lnTo>
                  <a:lnTo>
                    <a:pt x="2928"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90" name="Google Shape;990;p66"/>
            <p:cNvSpPr/>
            <p:nvPr/>
          </p:nvSpPr>
          <p:spPr>
            <a:xfrm>
              <a:off x="3409250" y="1461500"/>
              <a:ext cx="92625" cy="154300"/>
            </a:xfrm>
            <a:custGeom>
              <a:avLst/>
              <a:gdLst/>
              <a:ahLst/>
              <a:cxnLst/>
              <a:rect l="l" t="t" r="r" b="b"/>
              <a:pathLst>
                <a:path w="3705" h="6172" extrusionOk="0">
                  <a:moveTo>
                    <a:pt x="2687" y="2090"/>
                  </a:moveTo>
                  <a:lnTo>
                    <a:pt x="2218" y="5314"/>
                  </a:lnTo>
                  <a:lnTo>
                    <a:pt x="949" y="4903"/>
                  </a:lnTo>
                  <a:lnTo>
                    <a:pt x="2687" y="2090"/>
                  </a:lnTo>
                  <a:close/>
                  <a:moveTo>
                    <a:pt x="3319" y="0"/>
                  </a:moveTo>
                  <a:cubicBezTo>
                    <a:pt x="3188" y="0"/>
                    <a:pt x="3065" y="67"/>
                    <a:pt x="2996" y="180"/>
                  </a:cubicBezTo>
                  <a:lnTo>
                    <a:pt x="69" y="4914"/>
                  </a:lnTo>
                  <a:cubicBezTo>
                    <a:pt x="11" y="5005"/>
                    <a:pt x="0" y="5131"/>
                    <a:pt x="34" y="5234"/>
                  </a:cubicBezTo>
                  <a:cubicBezTo>
                    <a:pt x="80" y="5348"/>
                    <a:pt x="160" y="5429"/>
                    <a:pt x="274" y="5463"/>
                  </a:cubicBezTo>
                  <a:lnTo>
                    <a:pt x="2413" y="6160"/>
                  </a:lnTo>
                  <a:cubicBezTo>
                    <a:pt x="2447" y="6172"/>
                    <a:pt x="2481" y="6172"/>
                    <a:pt x="2527" y="6172"/>
                  </a:cubicBezTo>
                  <a:cubicBezTo>
                    <a:pt x="2595" y="6172"/>
                    <a:pt x="2664" y="6160"/>
                    <a:pt x="2721" y="6126"/>
                  </a:cubicBezTo>
                  <a:cubicBezTo>
                    <a:pt x="2813" y="6069"/>
                    <a:pt x="2881" y="5966"/>
                    <a:pt x="2893" y="5863"/>
                  </a:cubicBezTo>
                  <a:lnTo>
                    <a:pt x="3682" y="432"/>
                  </a:lnTo>
                  <a:cubicBezTo>
                    <a:pt x="3705" y="249"/>
                    <a:pt x="3602" y="89"/>
                    <a:pt x="3442" y="20"/>
                  </a:cubicBezTo>
                  <a:cubicBezTo>
                    <a:pt x="3401" y="7"/>
                    <a:pt x="3359" y="0"/>
                    <a:pt x="331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91" name="Google Shape;991;p66"/>
            <p:cNvSpPr/>
            <p:nvPr/>
          </p:nvSpPr>
          <p:spPr>
            <a:xfrm>
              <a:off x="3202000" y="2067450"/>
              <a:ext cx="98650" cy="46300"/>
            </a:xfrm>
            <a:custGeom>
              <a:avLst/>
              <a:gdLst/>
              <a:ahLst/>
              <a:cxnLst/>
              <a:rect l="l" t="t" r="r" b="b"/>
              <a:pathLst>
                <a:path w="3946" h="1852" extrusionOk="0">
                  <a:moveTo>
                    <a:pt x="415" y="0"/>
                  </a:moveTo>
                  <a:cubicBezTo>
                    <a:pt x="263" y="0"/>
                    <a:pt x="123" y="97"/>
                    <a:pt x="69" y="250"/>
                  </a:cubicBezTo>
                  <a:cubicBezTo>
                    <a:pt x="1" y="433"/>
                    <a:pt x="92" y="651"/>
                    <a:pt x="286" y="719"/>
                  </a:cubicBezTo>
                  <a:lnTo>
                    <a:pt x="3396" y="1840"/>
                  </a:lnTo>
                  <a:cubicBezTo>
                    <a:pt x="3442" y="1851"/>
                    <a:pt x="3488" y="1851"/>
                    <a:pt x="3522" y="1851"/>
                  </a:cubicBezTo>
                  <a:cubicBezTo>
                    <a:pt x="3682" y="1851"/>
                    <a:pt x="3819" y="1760"/>
                    <a:pt x="3877" y="1611"/>
                  </a:cubicBezTo>
                  <a:cubicBezTo>
                    <a:pt x="3945" y="1417"/>
                    <a:pt x="3842" y="1199"/>
                    <a:pt x="3648" y="1131"/>
                  </a:cubicBezTo>
                  <a:lnTo>
                    <a:pt x="538" y="22"/>
                  </a:lnTo>
                  <a:cubicBezTo>
                    <a:pt x="497" y="7"/>
                    <a:pt x="456" y="0"/>
                    <a:pt x="41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92" name="Google Shape;992;p66"/>
            <p:cNvSpPr/>
            <p:nvPr/>
          </p:nvSpPr>
          <p:spPr>
            <a:xfrm>
              <a:off x="3449250" y="1461500"/>
              <a:ext cx="52625" cy="81700"/>
            </a:xfrm>
            <a:custGeom>
              <a:avLst/>
              <a:gdLst/>
              <a:ahLst/>
              <a:cxnLst/>
              <a:rect l="l" t="t" r="r" b="b"/>
              <a:pathLst>
                <a:path w="2105" h="3268" extrusionOk="0">
                  <a:moveTo>
                    <a:pt x="1087" y="2090"/>
                  </a:moveTo>
                  <a:lnTo>
                    <a:pt x="1053" y="2376"/>
                  </a:lnTo>
                  <a:lnTo>
                    <a:pt x="938" y="2330"/>
                  </a:lnTo>
                  <a:lnTo>
                    <a:pt x="1087" y="2090"/>
                  </a:lnTo>
                  <a:close/>
                  <a:moveTo>
                    <a:pt x="1719" y="0"/>
                  </a:moveTo>
                  <a:cubicBezTo>
                    <a:pt x="1588" y="0"/>
                    <a:pt x="1465" y="67"/>
                    <a:pt x="1396" y="180"/>
                  </a:cubicBezTo>
                  <a:lnTo>
                    <a:pt x="69" y="2319"/>
                  </a:lnTo>
                  <a:cubicBezTo>
                    <a:pt x="12" y="2421"/>
                    <a:pt x="1" y="2536"/>
                    <a:pt x="35" y="2650"/>
                  </a:cubicBezTo>
                  <a:cubicBezTo>
                    <a:pt x="81" y="2753"/>
                    <a:pt x="172" y="2833"/>
                    <a:pt x="275" y="2867"/>
                  </a:cubicBezTo>
                  <a:lnTo>
                    <a:pt x="1156" y="3222"/>
                  </a:lnTo>
                  <a:cubicBezTo>
                    <a:pt x="1178" y="3233"/>
                    <a:pt x="1201" y="3245"/>
                    <a:pt x="1224" y="3245"/>
                  </a:cubicBezTo>
                  <a:lnTo>
                    <a:pt x="1281" y="3256"/>
                  </a:lnTo>
                  <a:cubicBezTo>
                    <a:pt x="1304" y="3256"/>
                    <a:pt x="1327" y="3268"/>
                    <a:pt x="1350" y="3268"/>
                  </a:cubicBezTo>
                  <a:cubicBezTo>
                    <a:pt x="1419" y="3268"/>
                    <a:pt x="1499" y="3233"/>
                    <a:pt x="1567" y="3199"/>
                  </a:cubicBezTo>
                  <a:cubicBezTo>
                    <a:pt x="1647" y="3130"/>
                    <a:pt x="1704" y="3050"/>
                    <a:pt x="1716" y="2947"/>
                  </a:cubicBezTo>
                  <a:lnTo>
                    <a:pt x="2082" y="432"/>
                  </a:lnTo>
                  <a:cubicBezTo>
                    <a:pt x="2105" y="249"/>
                    <a:pt x="2002" y="89"/>
                    <a:pt x="1842" y="20"/>
                  </a:cubicBezTo>
                  <a:cubicBezTo>
                    <a:pt x="1801" y="7"/>
                    <a:pt x="1759" y="0"/>
                    <a:pt x="171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grpSp>
      <p:grpSp>
        <p:nvGrpSpPr>
          <p:cNvPr id="993" name="Google Shape;993;p66"/>
          <p:cNvGrpSpPr/>
          <p:nvPr/>
        </p:nvGrpSpPr>
        <p:grpSpPr>
          <a:xfrm rot="3001259">
            <a:off x="8192514" y="3086011"/>
            <a:ext cx="795445" cy="930081"/>
            <a:chOff x="8839250" y="-183600"/>
            <a:chExt cx="921859" cy="1077892"/>
          </a:xfrm>
        </p:grpSpPr>
        <p:sp>
          <p:nvSpPr>
            <p:cNvPr id="994" name="Google Shape;994;p66"/>
            <p:cNvSpPr/>
            <p:nvPr/>
          </p:nvSpPr>
          <p:spPr>
            <a:xfrm>
              <a:off x="8839250" y="-183600"/>
              <a:ext cx="921859" cy="864159"/>
            </a:xfrm>
            <a:custGeom>
              <a:avLst/>
              <a:gdLst/>
              <a:ahLst/>
              <a:cxnLst/>
              <a:rect l="l" t="t" r="r" b="b"/>
              <a:pathLst>
                <a:path w="11029" h="10339" extrusionOk="0">
                  <a:moveTo>
                    <a:pt x="5436" y="0"/>
                  </a:moveTo>
                  <a:cubicBezTo>
                    <a:pt x="4665" y="0"/>
                    <a:pt x="3872" y="196"/>
                    <a:pt x="3108" y="590"/>
                  </a:cubicBezTo>
                  <a:cubicBezTo>
                    <a:pt x="727" y="1993"/>
                    <a:pt x="1" y="4424"/>
                    <a:pt x="1329" y="7031"/>
                  </a:cubicBezTo>
                  <a:cubicBezTo>
                    <a:pt x="2657" y="9637"/>
                    <a:pt x="5890" y="10038"/>
                    <a:pt x="6868" y="10339"/>
                  </a:cubicBezTo>
                  <a:lnTo>
                    <a:pt x="9274" y="9036"/>
                  </a:lnTo>
                  <a:cubicBezTo>
                    <a:pt x="9575" y="8058"/>
                    <a:pt x="11028" y="5126"/>
                    <a:pt x="9575" y="2595"/>
                  </a:cubicBezTo>
                  <a:cubicBezTo>
                    <a:pt x="8604" y="875"/>
                    <a:pt x="7068" y="0"/>
                    <a:pt x="543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95" name="Google Shape;995;p66"/>
            <p:cNvSpPr/>
            <p:nvPr/>
          </p:nvSpPr>
          <p:spPr>
            <a:xfrm>
              <a:off x="9406952" y="567399"/>
              <a:ext cx="253597" cy="188646"/>
            </a:xfrm>
            <a:custGeom>
              <a:avLst/>
              <a:gdLst/>
              <a:ahLst/>
              <a:cxnLst/>
              <a:rect l="l" t="t" r="r" b="b"/>
              <a:pathLst>
                <a:path w="3034" h="2257" extrusionOk="0">
                  <a:moveTo>
                    <a:pt x="2557" y="1"/>
                  </a:moveTo>
                  <a:lnTo>
                    <a:pt x="1" y="1404"/>
                  </a:lnTo>
                  <a:lnTo>
                    <a:pt x="477" y="2256"/>
                  </a:lnTo>
                  <a:lnTo>
                    <a:pt x="3033" y="878"/>
                  </a:lnTo>
                  <a:lnTo>
                    <a:pt x="255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96" name="Google Shape;996;p66"/>
            <p:cNvSpPr/>
            <p:nvPr/>
          </p:nvSpPr>
          <p:spPr>
            <a:xfrm>
              <a:off x="9392325" y="554778"/>
              <a:ext cx="282852" cy="215894"/>
            </a:xfrm>
            <a:custGeom>
              <a:avLst/>
              <a:gdLst/>
              <a:ahLst/>
              <a:cxnLst/>
              <a:rect l="l" t="t" r="r" b="b"/>
              <a:pathLst>
                <a:path w="3384" h="2583" extrusionOk="0">
                  <a:moveTo>
                    <a:pt x="2682" y="402"/>
                  </a:moveTo>
                  <a:lnTo>
                    <a:pt x="2983" y="979"/>
                  </a:lnTo>
                  <a:lnTo>
                    <a:pt x="702" y="2182"/>
                  </a:lnTo>
                  <a:lnTo>
                    <a:pt x="401" y="1605"/>
                  </a:lnTo>
                  <a:lnTo>
                    <a:pt x="2682" y="402"/>
                  </a:lnTo>
                  <a:close/>
                  <a:moveTo>
                    <a:pt x="2749" y="0"/>
                  </a:moveTo>
                  <a:cubicBezTo>
                    <a:pt x="2716" y="0"/>
                    <a:pt x="2683" y="9"/>
                    <a:pt x="2657" y="26"/>
                  </a:cubicBezTo>
                  <a:lnTo>
                    <a:pt x="100" y="1405"/>
                  </a:lnTo>
                  <a:cubicBezTo>
                    <a:pt x="50" y="1405"/>
                    <a:pt x="25" y="1455"/>
                    <a:pt x="25" y="1505"/>
                  </a:cubicBezTo>
                  <a:cubicBezTo>
                    <a:pt x="0" y="1530"/>
                    <a:pt x="0" y="1580"/>
                    <a:pt x="25" y="1630"/>
                  </a:cubicBezTo>
                  <a:lnTo>
                    <a:pt x="501" y="2508"/>
                  </a:lnTo>
                  <a:cubicBezTo>
                    <a:pt x="526" y="2558"/>
                    <a:pt x="577" y="2583"/>
                    <a:pt x="652" y="2583"/>
                  </a:cubicBezTo>
                  <a:cubicBezTo>
                    <a:pt x="677" y="2583"/>
                    <a:pt x="702" y="2583"/>
                    <a:pt x="727" y="2558"/>
                  </a:cubicBezTo>
                  <a:lnTo>
                    <a:pt x="3283" y="1179"/>
                  </a:lnTo>
                  <a:cubicBezTo>
                    <a:pt x="3333" y="1154"/>
                    <a:pt x="3359" y="1129"/>
                    <a:pt x="3384" y="1079"/>
                  </a:cubicBezTo>
                  <a:cubicBezTo>
                    <a:pt x="3384" y="1054"/>
                    <a:pt x="3384" y="1004"/>
                    <a:pt x="3359" y="954"/>
                  </a:cubicBezTo>
                  <a:lnTo>
                    <a:pt x="2882" y="76"/>
                  </a:lnTo>
                  <a:cubicBezTo>
                    <a:pt x="2866" y="28"/>
                    <a:pt x="2808" y="0"/>
                    <a:pt x="274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97" name="Google Shape;997;p66"/>
            <p:cNvSpPr/>
            <p:nvPr/>
          </p:nvSpPr>
          <p:spPr>
            <a:xfrm>
              <a:off x="9469807" y="657502"/>
              <a:ext cx="213727" cy="167666"/>
            </a:xfrm>
            <a:custGeom>
              <a:avLst/>
              <a:gdLst/>
              <a:ahLst/>
              <a:cxnLst/>
              <a:rect l="l" t="t" r="r" b="b"/>
              <a:pathLst>
                <a:path w="2557" h="2006" extrusionOk="0">
                  <a:moveTo>
                    <a:pt x="2056" y="0"/>
                  </a:moveTo>
                  <a:lnTo>
                    <a:pt x="0" y="1103"/>
                  </a:lnTo>
                  <a:lnTo>
                    <a:pt x="502" y="2005"/>
                  </a:lnTo>
                  <a:lnTo>
                    <a:pt x="2557" y="903"/>
                  </a:lnTo>
                  <a:lnTo>
                    <a:pt x="205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98" name="Google Shape;998;p66"/>
            <p:cNvSpPr/>
            <p:nvPr/>
          </p:nvSpPr>
          <p:spPr>
            <a:xfrm>
              <a:off x="9455096" y="643376"/>
              <a:ext cx="243149" cy="196419"/>
            </a:xfrm>
            <a:custGeom>
              <a:avLst/>
              <a:gdLst/>
              <a:ahLst/>
              <a:cxnLst/>
              <a:rect l="l" t="t" r="r" b="b"/>
              <a:pathLst>
                <a:path w="2909" h="2350" extrusionOk="0">
                  <a:moveTo>
                    <a:pt x="2181" y="395"/>
                  </a:moveTo>
                  <a:lnTo>
                    <a:pt x="2507" y="1021"/>
                  </a:lnTo>
                  <a:lnTo>
                    <a:pt x="728" y="1949"/>
                  </a:lnTo>
                  <a:lnTo>
                    <a:pt x="402" y="1347"/>
                  </a:lnTo>
                  <a:lnTo>
                    <a:pt x="2181" y="395"/>
                  </a:lnTo>
                  <a:close/>
                  <a:moveTo>
                    <a:pt x="2219" y="0"/>
                  </a:moveTo>
                  <a:cubicBezTo>
                    <a:pt x="2200" y="0"/>
                    <a:pt x="2181" y="6"/>
                    <a:pt x="2156" y="19"/>
                  </a:cubicBezTo>
                  <a:lnTo>
                    <a:pt x="101" y="1122"/>
                  </a:lnTo>
                  <a:cubicBezTo>
                    <a:pt x="26" y="1172"/>
                    <a:pt x="1" y="1272"/>
                    <a:pt x="26" y="1347"/>
                  </a:cubicBezTo>
                  <a:lnTo>
                    <a:pt x="527" y="2275"/>
                  </a:lnTo>
                  <a:cubicBezTo>
                    <a:pt x="552" y="2325"/>
                    <a:pt x="603" y="2350"/>
                    <a:pt x="678" y="2350"/>
                  </a:cubicBezTo>
                  <a:cubicBezTo>
                    <a:pt x="703" y="2350"/>
                    <a:pt x="728" y="2350"/>
                    <a:pt x="753" y="2325"/>
                  </a:cubicBezTo>
                  <a:lnTo>
                    <a:pt x="2808" y="1222"/>
                  </a:lnTo>
                  <a:cubicBezTo>
                    <a:pt x="2883" y="1172"/>
                    <a:pt x="2908" y="1072"/>
                    <a:pt x="2883" y="996"/>
                  </a:cubicBezTo>
                  <a:lnTo>
                    <a:pt x="2382" y="94"/>
                  </a:lnTo>
                  <a:cubicBezTo>
                    <a:pt x="2357" y="44"/>
                    <a:pt x="2332" y="19"/>
                    <a:pt x="2282" y="19"/>
                  </a:cubicBezTo>
                  <a:cubicBezTo>
                    <a:pt x="2257" y="6"/>
                    <a:pt x="2238" y="0"/>
                    <a:pt x="221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999" name="Google Shape;999;p66"/>
            <p:cNvSpPr/>
            <p:nvPr/>
          </p:nvSpPr>
          <p:spPr>
            <a:xfrm>
              <a:off x="9511683" y="743342"/>
              <a:ext cx="184472" cy="138245"/>
            </a:xfrm>
            <a:custGeom>
              <a:avLst/>
              <a:gdLst/>
              <a:ahLst/>
              <a:cxnLst/>
              <a:rect l="l" t="t" r="r" b="b"/>
              <a:pathLst>
                <a:path w="2207" h="1654" extrusionOk="0">
                  <a:moveTo>
                    <a:pt x="2031" y="1"/>
                  </a:moveTo>
                  <a:lnTo>
                    <a:pt x="1" y="978"/>
                  </a:lnTo>
                  <a:cubicBezTo>
                    <a:pt x="1" y="978"/>
                    <a:pt x="602" y="1455"/>
                    <a:pt x="702" y="1630"/>
                  </a:cubicBezTo>
                  <a:cubicBezTo>
                    <a:pt x="712" y="1646"/>
                    <a:pt x="731" y="1653"/>
                    <a:pt x="760" y="1653"/>
                  </a:cubicBezTo>
                  <a:cubicBezTo>
                    <a:pt x="1046" y="1653"/>
                    <a:pt x="2206" y="928"/>
                    <a:pt x="2206" y="928"/>
                  </a:cubicBezTo>
                  <a:lnTo>
                    <a:pt x="203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00" name="Google Shape;1000;p66"/>
            <p:cNvSpPr/>
            <p:nvPr/>
          </p:nvSpPr>
          <p:spPr>
            <a:xfrm>
              <a:off x="9494966" y="730303"/>
              <a:ext cx="215816" cy="163989"/>
            </a:xfrm>
            <a:custGeom>
              <a:avLst/>
              <a:gdLst/>
              <a:ahLst/>
              <a:cxnLst/>
              <a:rect l="l" t="t" r="r" b="b"/>
              <a:pathLst>
                <a:path w="2582" h="1962" extrusionOk="0">
                  <a:moveTo>
                    <a:pt x="2246" y="0"/>
                  </a:moveTo>
                  <a:cubicBezTo>
                    <a:pt x="2232" y="0"/>
                    <a:pt x="2219" y="2"/>
                    <a:pt x="2206" y="7"/>
                  </a:cubicBezTo>
                  <a:cubicBezTo>
                    <a:pt x="2105" y="7"/>
                    <a:pt x="2055" y="107"/>
                    <a:pt x="2055" y="182"/>
                  </a:cubicBezTo>
                  <a:lnTo>
                    <a:pt x="2231" y="1009"/>
                  </a:lnTo>
                  <a:cubicBezTo>
                    <a:pt x="1730" y="1285"/>
                    <a:pt x="1178" y="1585"/>
                    <a:pt x="1003" y="1636"/>
                  </a:cubicBezTo>
                  <a:cubicBezTo>
                    <a:pt x="827" y="1410"/>
                    <a:pt x="426" y="1109"/>
                    <a:pt x="301" y="1009"/>
                  </a:cubicBezTo>
                  <a:cubicBezTo>
                    <a:pt x="267" y="986"/>
                    <a:pt x="223" y="974"/>
                    <a:pt x="181" y="974"/>
                  </a:cubicBezTo>
                  <a:cubicBezTo>
                    <a:pt x="128" y="974"/>
                    <a:pt x="78" y="993"/>
                    <a:pt x="50" y="1034"/>
                  </a:cubicBezTo>
                  <a:cubicBezTo>
                    <a:pt x="0" y="1109"/>
                    <a:pt x="25" y="1235"/>
                    <a:pt x="100" y="1285"/>
                  </a:cubicBezTo>
                  <a:cubicBezTo>
                    <a:pt x="376" y="1485"/>
                    <a:pt x="702" y="1761"/>
                    <a:pt x="752" y="1861"/>
                  </a:cubicBezTo>
                  <a:cubicBezTo>
                    <a:pt x="777" y="1911"/>
                    <a:pt x="827" y="1936"/>
                    <a:pt x="877" y="1961"/>
                  </a:cubicBezTo>
                  <a:lnTo>
                    <a:pt x="953" y="1961"/>
                  </a:lnTo>
                  <a:cubicBezTo>
                    <a:pt x="1178" y="1961"/>
                    <a:pt x="1704" y="1711"/>
                    <a:pt x="2506" y="1235"/>
                  </a:cubicBezTo>
                  <a:cubicBezTo>
                    <a:pt x="2557" y="1184"/>
                    <a:pt x="2582" y="1109"/>
                    <a:pt x="2582" y="1059"/>
                  </a:cubicBezTo>
                  <a:lnTo>
                    <a:pt x="2406" y="132"/>
                  </a:lnTo>
                  <a:cubicBezTo>
                    <a:pt x="2385" y="49"/>
                    <a:pt x="2313" y="0"/>
                    <a:pt x="224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01" name="Google Shape;1001;p66"/>
            <p:cNvSpPr/>
            <p:nvPr/>
          </p:nvSpPr>
          <p:spPr>
            <a:xfrm>
              <a:off x="9176511" y="142209"/>
              <a:ext cx="383488" cy="521638"/>
            </a:xfrm>
            <a:custGeom>
              <a:avLst/>
              <a:gdLst/>
              <a:ahLst/>
              <a:cxnLst/>
              <a:rect l="l" t="t" r="r" b="b"/>
              <a:pathLst>
                <a:path w="4588" h="6241" extrusionOk="0">
                  <a:moveTo>
                    <a:pt x="1855" y="677"/>
                  </a:moveTo>
                  <a:cubicBezTo>
                    <a:pt x="1930" y="752"/>
                    <a:pt x="1956" y="902"/>
                    <a:pt x="1956" y="1002"/>
                  </a:cubicBezTo>
                  <a:cubicBezTo>
                    <a:pt x="1930" y="1078"/>
                    <a:pt x="1905" y="1128"/>
                    <a:pt x="1880" y="1128"/>
                  </a:cubicBezTo>
                  <a:cubicBezTo>
                    <a:pt x="1880" y="1128"/>
                    <a:pt x="1830" y="1052"/>
                    <a:pt x="1805" y="952"/>
                  </a:cubicBezTo>
                  <a:cubicBezTo>
                    <a:pt x="1805" y="852"/>
                    <a:pt x="1830" y="752"/>
                    <a:pt x="1855" y="677"/>
                  </a:cubicBezTo>
                  <a:close/>
                  <a:moveTo>
                    <a:pt x="1003" y="1203"/>
                  </a:moveTo>
                  <a:cubicBezTo>
                    <a:pt x="1028" y="1253"/>
                    <a:pt x="1053" y="1328"/>
                    <a:pt x="1078" y="1403"/>
                  </a:cubicBezTo>
                  <a:cubicBezTo>
                    <a:pt x="1078" y="1454"/>
                    <a:pt x="1053" y="1529"/>
                    <a:pt x="1053" y="1529"/>
                  </a:cubicBezTo>
                  <a:cubicBezTo>
                    <a:pt x="1053" y="1529"/>
                    <a:pt x="1028" y="1504"/>
                    <a:pt x="1003" y="1479"/>
                  </a:cubicBezTo>
                  <a:cubicBezTo>
                    <a:pt x="978" y="1428"/>
                    <a:pt x="978" y="1378"/>
                    <a:pt x="978" y="1278"/>
                  </a:cubicBezTo>
                  <a:cubicBezTo>
                    <a:pt x="978" y="1253"/>
                    <a:pt x="978" y="1228"/>
                    <a:pt x="1003" y="1203"/>
                  </a:cubicBezTo>
                  <a:close/>
                  <a:moveTo>
                    <a:pt x="2203" y="1"/>
                  </a:moveTo>
                  <a:cubicBezTo>
                    <a:pt x="2146" y="1"/>
                    <a:pt x="2088" y="8"/>
                    <a:pt x="2031" y="25"/>
                  </a:cubicBezTo>
                  <a:cubicBezTo>
                    <a:pt x="1905" y="50"/>
                    <a:pt x="1805" y="125"/>
                    <a:pt x="1705" y="200"/>
                  </a:cubicBezTo>
                  <a:cubicBezTo>
                    <a:pt x="1653" y="187"/>
                    <a:pt x="1598" y="181"/>
                    <a:pt x="1542" y="181"/>
                  </a:cubicBezTo>
                  <a:cubicBezTo>
                    <a:pt x="1380" y="181"/>
                    <a:pt x="1208" y="233"/>
                    <a:pt x="1078" y="326"/>
                  </a:cubicBezTo>
                  <a:cubicBezTo>
                    <a:pt x="953" y="426"/>
                    <a:pt x="853" y="526"/>
                    <a:pt x="778" y="677"/>
                  </a:cubicBezTo>
                  <a:cubicBezTo>
                    <a:pt x="627" y="677"/>
                    <a:pt x="477" y="702"/>
                    <a:pt x="352" y="777"/>
                  </a:cubicBezTo>
                  <a:cubicBezTo>
                    <a:pt x="51" y="952"/>
                    <a:pt x="1" y="1328"/>
                    <a:pt x="26" y="1604"/>
                  </a:cubicBezTo>
                  <a:cubicBezTo>
                    <a:pt x="76" y="2080"/>
                    <a:pt x="377" y="2531"/>
                    <a:pt x="903" y="2957"/>
                  </a:cubicBezTo>
                  <a:cubicBezTo>
                    <a:pt x="1028" y="3083"/>
                    <a:pt x="1179" y="3183"/>
                    <a:pt x="1329" y="3283"/>
                  </a:cubicBezTo>
                  <a:cubicBezTo>
                    <a:pt x="1580" y="3484"/>
                    <a:pt x="1830" y="3684"/>
                    <a:pt x="2056" y="3910"/>
                  </a:cubicBezTo>
                  <a:cubicBezTo>
                    <a:pt x="2607" y="4511"/>
                    <a:pt x="2808" y="5363"/>
                    <a:pt x="3008" y="6115"/>
                  </a:cubicBezTo>
                  <a:cubicBezTo>
                    <a:pt x="3033" y="6190"/>
                    <a:pt x="3108" y="6240"/>
                    <a:pt x="3184" y="6240"/>
                  </a:cubicBezTo>
                  <a:lnTo>
                    <a:pt x="3234" y="6240"/>
                  </a:lnTo>
                  <a:cubicBezTo>
                    <a:pt x="3309" y="6215"/>
                    <a:pt x="3359" y="6115"/>
                    <a:pt x="3334" y="6015"/>
                  </a:cubicBezTo>
                  <a:cubicBezTo>
                    <a:pt x="3133" y="5238"/>
                    <a:pt x="2908" y="4361"/>
                    <a:pt x="2306" y="3684"/>
                  </a:cubicBezTo>
                  <a:cubicBezTo>
                    <a:pt x="2056" y="3433"/>
                    <a:pt x="1780" y="3208"/>
                    <a:pt x="1529" y="3007"/>
                  </a:cubicBezTo>
                  <a:cubicBezTo>
                    <a:pt x="1379" y="2907"/>
                    <a:pt x="1254" y="2807"/>
                    <a:pt x="1103" y="2707"/>
                  </a:cubicBezTo>
                  <a:cubicBezTo>
                    <a:pt x="652" y="2331"/>
                    <a:pt x="402" y="1930"/>
                    <a:pt x="352" y="1554"/>
                  </a:cubicBezTo>
                  <a:cubicBezTo>
                    <a:pt x="352" y="1378"/>
                    <a:pt x="377" y="1153"/>
                    <a:pt x="527" y="1052"/>
                  </a:cubicBezTo>
                  <a:cubicBezTo>
                    <a:pt x="577" y="1027"/>
                    <a:pt x="627" y="1027"/>
                    <a:pt x="677" y="1027"/>
                  </a:cubicBezTo>
                  <a:cubicBezTo>
                    <a:pt x="677" y="1103"/>
                    <a:pt x="652" y="1178"/>
                    <a:pt x="652" y="1253"/>
                  </a:cubicBezTo>
                  <a:cubicBezTo>
                    <a:pt x="652" y="1378"/>
                    <a:pt x="652" y="1504"/>
                    <a:pt x="702" y="1629"/>
                  </a:cubicBezTo>
                  <a:cubicBezTo>
                    <a:pt x="764" y="1774"/>
                    <a:pt x="912" y="1867"/>
                    <a:pt x="1060" y="1867"/>
                  </a:cubicBezTo>
                  <a:cubicBezTo>
                    <a:pt x="1092" y="1867"/>
                    <a:pt x="1123" y="1863"/>
                    <a:pt x="1154" y="1855"/>
                  </a:cubicBezTo>
                  <a:cubicBezTo>
                    <a:pt x="1354" y="1779"/>
                    <a:pt x="1429" y="1554"/>
                    <a:pt x="1404" y="1328"/>
                  </a:cubicBezTo>
                  <a:cubicBezTo>
                    <a:pt x="1379" y="1128"/>
                    <a:pt x="1254" y="927"/>
                    <a:pt x="1103" y="827"/>
                  </a:cubicBezTo>
                  <a:cubicBezTo>
                    <a:pt x="1128" y="727"/>
                    <a:pt x="1204" y="651"/>
                    <a:pt x="1254" y="601"/>
                  </a:cubicBezTo>
                  <a:cubicBezTo>
                    <a:pt x="1354" y="551"/>
                    <a:pt x="1429" y="526"/>
                    <a:pt x="1529" y="526"/>
                  </a:cubicBezTo>
                  <a:cubicBezTo>
                    <a:pt x="1479" y="677"/>
                    <a:pt x="1479" y="827"/>
                    <a:pt x="1479" y="977"/>
                  </a:cubicBezTo>
                  <a:cubicBezTo>
                    <a:pt x="1503" y="1216"/>
                    <a:pt x="1641" y="1455"/>
                    <a:pt x="1871" y="1455"/>
                  </a:cubicBezTo>
                  <a:cubicBezTo>
                    <a:pt x="1882" y="1455"/>
                    <a:pt x="1894" y="1455"/>
                    <a:pt x="1905" y="1454"/>
                  </a:cubicBezTo>
                  <a:cubicBezTo>
                    <a:pt x="2131" y="1454"/>
                    <a:pt x="2256" y="1253"/>
                    <a:pt x="2281" y="1052"/>
                  </a:cubicBezTo>
                  <a:cubicBezTo>
                    <a:pt x="2306" y="802"/>
                    <a:pt x="2206" y="551"/>
                    <a:pt x="2031" y="376"/>
                  </a:cubicBezTo>
                  <a:cubicBezTo>
                    <a:pt x="2056" y="351"/>
                    <a:pt x="2081" y="351"/>
                    <a:pt x="2106" y="351"/>
                  </a:cubicBezTo>
                  <a:cubicBezTo>
                    <a:pt x="2133" y="344"/>
                    <a:pt x="2160" y="341"/>
                    <a:pt x="2186" y="341"/>
                  </a:cubicBezTo>
                  <a:cubicBezTo>
                    <a:pt x="2358" y="341"/>
                    <a:pt x="2520" y="471"/>
                    <a:pt x="2607" y="601"/>
                  </a:cubicBezTo>
                  <a:cubicBezTo>
                    <a:pt x="2732" y="802"/>
                    <a:pt x="2758" y="1052"/>
                    <a:pt x="2783" y="1303"/>
                  </a:cubicBezTo>
                  <a:lnTo>
                    <a:pt x="2808" y="1353"/>
                  </a:lnTo>
                  <a:cubicBezTo>
                    <a:pt x="3008" y="2807"/>
                    <a:pt x="3509" y="4261"/>
                    <a:pt x="4236" y="5539"/>
                  </a:cubicBezTo>
                  <a:cubicBezTo>
                    <a:pt x="4274" y="5595"/>
                    <a:pt x="4340" y="5623"/>
                    <a:pt x="4412" y="5623"/>
                  </a:cubicBezTo>
                  <a:cubicBezTo>
                    <a:pt x="4437" y="5623"/>
                    <a:pt x="4462" y="5620"/>
                    <a:pt x="4487" y="5614"/>
                  </a:cubicBezTo>
                  <a:cubicBezTo>
                    <a:pt x="4562" y="5564"/>
                    <a:pt x="4587" y="5464"/>
                    <a:pt x="4537" y="5363"/>
                  </a:cubicBezTo>
                  <a:cubicBezTo>
                    <a:pt x="3810" y="4135"/>
                    <a:pt x="3334" y="2732"/>
                    <a:pt x="3133" y="1303"/>
                  </a:cubicBezTo>
                  <a:lnTo>
                    <a:pt x="3133" y="1253"/>
                  </a:lnTo>
                  <a:cubicBezTo>
                    <a:pt x="3083" y="977"/>
                    <a:pt x="3058" y="702"/>
                    <a:pt x="2908" y="451"/>
                  </a:cubicBezTo>
                  <a:cubicBezTo>
                    <a:pt x="2761" y="200"/>
                    <a:pt x="2492" y="1"/>
                    <a:pt x="22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02" name="Google Shape;1002;p66"/>
            <p:cNvSpPr/>
            <p:nvPr/>
          </p:nvSpPr>
          <p:spPr>
            <a:xfrm>
              <a:off x="9327380" y="-113390"/>
              <a:ext cx="211637" cy="146687"/>
            </a:xfrm>
            <a:custGeom>
              <a:avLst/>
              <a:gdLst/>
              <a:ahLst/>
              <a:cxnLst/>
              <a:rect l="l" t="t" r="r" b="b"/>
              <a:pathLst>
                <a:path w="2532" h="1755" extrusionOk="0">
                  <a:moveTo>
                    <a:pt x="226" y="0"/>
                  </a:moveTo>
                  <a:cubicBezTo>
                    <a:pt x="125" y="0"/>
                    <a:pt x="50" y="50"/>
                    <a:pt x="25" y="151"/>
                  </a:cubicBezTo>
                  <a:cubicBezTo>
                    <a:pt x="0" y="226"/>
                    <a:pt x="50" y="326"/>
                    <a:pt x="151" y="351"/>
                  </a:cubicBezTo>
                  <a:cubicBezTo>
                    <a:pt x="276" y="376"/>
                    <a:pt x="401" y="401"/>
                    <a:pt x="526" y="426"/>
                  </a:cubicBezTo>
                  <a:cubicBezTo>
                    <a:pt x="1203" y="652"/>
                    <a:pt x="1780" y="1103"/>
                    <a:pt x="2181" y="1679"/>
                  </a:cubicBezTo>
                  <a:cubicBezTo>
                    <a:pt x="2231" y="1730"/>
                    <a:pt x="2281" y="1755"/>
                    <a:pt x="2331" y="1755"/>
                  </a:cubicBezTo>
                  <a:cubicBezTo>
                    <a:pt x="2356" y="1755"/>
                    <a:pt x="2406" y="1730"/>
                    <a:pt x="2431" y="1730"/>
                  </a:cubicBezTo>
                  <a:cubicBezTo>
                    <a:pt x="2506" y="1654"/>
                    <a:pt x="2532" y="1554"/>
                    <a:pt x="2456" y="1479"/>
                  </a:cubicBezTo>
                  <a:cubicBezTo>
                    <a:pt x="2030" y="852"/>
                    <a:pt x="1379" y="351"/>
                    <a:pt x="627" y="126"/>
                  </a:cubicBezTo>
                  <a:cubicBezTo>
                    <a:pt x="501" y="75"/>
                    <a:pt x="351" y="50"/>
                    <a:pt x="2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03" name="Google Shape;1003;p66"/>
            <p:cNvSpPr/>
            <p:nvPr/>
          </p:nvSpPr>
          <p:spPr>
            <a:xfrm>
              <a:off x="9176511" y="-117569"/>
              <a:ext cx="98547" cy="41958"/>
            </a:xfrm>
            <a:custGeom>
              <a:avLst/>
              <a:gdLst/>
              <a:ahLst/>
              <a:cxnLst/>
              <a:rect l="l" t="t" r="r" b="b"/>
              <a:pathLst>
                <a:path w="1179" h="502" extrusionOk="0">
                  <a:moveTo>
                    <a:pt x="978" y="0"/>
                  </a:moveTo>
                  <a:cubicBezTo>
                    <a:pt x="702" y="25"/>
                    <a:pt x="402" y="100"/>
                    <a:pt x="151" y="176"/>
                  </a:cubicBezTo>
                  <a:cubicBezTo>
                    <a:pt x="51" y="226"/>
                    <a:pt x="1" y="301"/>
                    <a:pt x="26" y="401"/>
                  </a:cubicBezTo>
                  <a:cubicBezTo>
                    <a:pt x="51" y="476"/>
                    <a:pt x="126" y="501"/>
                    <a:pt x="201" y="501"/>
                  </a:cubicBezTo>
                  <a:lnTo>
                    <a:pt x="251" y="501"/>
                  </a:lnTo>
                  <a:cubicBezTo>
                    <a:pt x="502" y="426"/>
                    <a:pt x="753" y="351"/>
                    <a:pt x="1003" y="351"/>
                  </a:cubicBezTo>
                  <a:cubicBezTo>
                    <a:pt x="1103" y="326"/>
                    <a:pt x="1179" y="251"/>
                    <a:pt x="1179" y="150"/>
                  </a:cubicBezTo>
                  <a:cubicBezTo>
                    <a:pt x="1154" y="75"/>
                    <a:pt x="1078" y="0"/>
                    <a:pt x="97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04" name="Google Shape;1004;p66"/>
            <p:cNvSpPr/>
            <p:nvPr/>
          </p:nvSpPr>
          <p:spPr>
            <a:xfrm>
              <a:off x="9455096" y="644129"/>
              <a:ext cx="203362" cy="120275"/>
            </a:xfrm>
            <a:custGeom>
              <a:avLst/>
              <a:gdLst/>
              <a:ahLst/>
              <a:cxnLst/>
              <a:rect l="l" t="t" r="r" b="b"/>
              <a:pathLst>
                <a:path w="2433" h="1439" extrusionOk="0">
                  <a:moveTo>
                    <a:pt x="2216" y="1"/>
                  </a:moveTo>
                  <a:cubicBezTo>
                    <a:pt x="2196" y="1"/>
                    <a:pt x="2175" y="4"/>
                    <a:pt x="2156" y="10"/>
                  </a:cubicBezTo>
                  <a:lnTo>
                    <a:pt x="101" y="1113"/>
                  </a:lnTo>
                  <a:cubicBezTo>
                    <a:pt x="26" y="1163"/>
                    <a:pt x="1" y="1263"/>
                    <a:pt x="26" y="1338"/>
                  </a:cubicBezTo>
                  <a:cubicBezTo>
                    <a:pt x="51" y="1413"/>
                    <a:pt x="126" y="1439"/>
                    <a:pt x="176" y="1439"/>
                  </a:cubicBezTo>
                  <a:cubicBezTo>
                    <a:pt x="201" y="1439"/>
                    <a:pt x="227" y="1439"/>
                    <a:pt x="252" y="1413"/>
                  </a:cubicBezTo>
                  <a:lnTo>
                    <a:pt x="2307" y="311"/>
                  </a:lnTo>
                  <a:cubicBezTo>
                    <a:pt x="2407" y="261"/>
                    <a:pt x="2432" y="160"/>
                    <a:pt x="2382" y="85"/>
                  </a:cubicBezTo>
                  <a:cubicBezTo>
                    <a:pt x="2344" y="29"/>
                    <a:pt x="2279" y="1"/>
                    <a:pt x="22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05" name="Google Shape;1005;p66"/>
            <p:cNvSpPr/>
            <p:nvPr/>
          </p:nvSpPr>
          <p:spPr>
            <a:xfrm>
              <a:off x="9515862" y="745432"/>
              <a:ext cx="176114" cy="102806"/>
            </a:xfrm>
            <a:custGeom>
              <a:avLst/>
              <a:gdLst/>
              <a:ahLst/>
              <a:cxnLst/>
              <a:rect l="l" t="t" r="r" b="b"/>
              <a:pathLst>
                <a:path w="2107" h="1230" extrusionOk="0">
                  <a:moveTo>
                    <a:pt x="1928" y="1"/>
                  </a:moveTo>
                  <a:cubicBezTo>
                    <a:pt x="1897" y="1"/>
                    <a:pt x="1864" y="9"/>
                    <a:pt x="1830" y="26"/>
                  </a:cubicBezTo>
                  <a:lnTo>
                    <a:pt x="126" y="903"/>
                  </a:lnTo>
                  <a:cubicBezTo>
                    <a:pt x="26" y="953"/>
                    <a:pt x="1" y="1054"/>
                    <a:pt x="51" y="1129"/>
                  </a:cubicBezTo>
                  <a:cubicBezTo>
                    <a:pt x="76" y="1179"/>
                    <a:pt x="126" y="1229"/>
                    <a:pt x="201" y="1229"/>
                  </a:cubicBezTo>
                  <a:cubicBezTo>
                    <a:pt x="226" y="1229"/>
                    <a:pt x="251" y="1204"/>
                    <a:pt x="277" y="1204"/>
                  </a:cubicBezTo>
                  <a:lnTo>
                    <a:pt x="2006" y="327"/>
                  </a:lnTo>
                  <a:cubicBezTo>
                    <a:pt x="2081" y="277"/>
                    <a:pt x="2106" y="176"/>
                    <a:pt x="2056" y="101"/>
                  </a:cubicBezTo>
                  <a:cubicBezTo>
                    <a:pt x="2039" y="34"/>
                    <a:pt x="1989" y="1"/>
                    <a:pt x="192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grpSp>
      <p:grpSp>
        <p:nvGrpSpPr>
          <p:cNvPr id="1006" name="Google Shape;1006;p66"/>
          <p:cNvGrpSpPr/>
          <p:nvPr/>
        </p:nvGrpSpPr>
        <p:grpSpPr>
          <a:xfrm>
            <a:off x="1247544" y="3697959"/>
            <a:ext cx="89849" cy="88249"/>
            <a:chOff x="2595375" y="1962425"/>
            <a:chExt cx="69575" cy="68325"/>
          </a:xfrm>
        </p:grpSpPr>
        <p:sp>
          <p:nvSpPr>
            <p:cNvPr id="1007" name="Google Shape;1007;p66"/>
            <p:cNvSpPr/>
            <p:nvPr/>
          </p:nvSpPr>
          <p:spPr>
            <a:xfrm>
              <a:off x="2602275" y="1969950"/>
              <a:ext cx="55800" cy="54550"/>
            </a:xfrm>
            <a:custGeom>
              <a:avLst/>
              <a:gdLst/>
              <a:ahLst/>
              <a:cxnLst/>
              <a:rect l="l" t="t" r="r" b="b"/>
              <a:pathLst>
                <a:path w="2232" h="2182" extrusionOk="0">
                  <a:moveTo>
                    <a:pt x="1028" y="1"/>
                  </a:moveTo>
                  <a:lnTo>
                    <a:pt x="777" y="727"/>
                  </a:lnTo>
                  <a:lnTo>
                    <a:pt x="0" y="928"/>
                  </a:lnTo>
                  <a:lnTo>
                    <a:pt x="627" y="1404"/>
                  </a:lnTo>
                  <a:lnTo>
                    <a:pt x="577" y="2181"/>
                  </a:lnTo>
                  <a:lnTo>
                    <a:pt x="1229" y="1755"/>
                  </a:lnTo>
                  <a:lnTo>
                    <a:pt x="1955" y="2056"/>
                  </a:lnTo>
                  <a:lnTo>
                    <a:pt x="1730" y="1279"/>
                  </a:lnTo>
                  <a:lnTo>
                    <a:pt x="2231" y="677"/>
                  </a:lnTo>
                  <a:lnTo>
                    <a:pt x="1454" y="652"/>
                  </a:lnTo>
                  <a:lnTo>
                    <a:pt x="1028"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08" name="Google Shape;1008;p66"/>
            <p:cNvSpPr/>
            <p:nvPr/>
          </p:nvSpPr>
          <p:spPr>
            <a:xfrm>
              <a:off x="2595375" y="1962425"/>
              <a:ext cx="69575" cy="68325"/>
            </a:xfrm>
            <a:custGeom>
              <a:avLst/>
              <a:gdLst/>
              <a:ahLst/>
              <a:cxnLst/>
              <a:rect l="l" t="t" r="r" b="b"/>
              <a:pathLst>
                <a:path w="2783" h="2733" extrusionOk="0">
                  <a:moveTo>
                    <a:pt x="1354" y="577"/>
                  </a:moveTo>
                  <a:lnTo>
                    <a:pt x="1655" y="1079"/>
                  </a:lnTo>
                  <a:lnTo>
                    <a:pt x="2256" y="1104"/>
                  </a:lnTo>
                  <a:lnTo>
                    <a:pt x="1880" y="1555"/>
                  </a:lnTo>
                  <a:lnTo>
                    <a:pt x="2031" y="2131"/>
                  </a:lnTo>
                  <a:lnTo>
                    <a:pt x="1479" y="1906"/>
                  </a:lnTo>
                  <a:lnTo>
                    <a:pt x="978" y="2256"/>
                  </a:lnTo>
                  <a:lnTo>
                    <a:pt x="1028" y="1655"/>
                  </a:lnTo>
                  <a:lnTo>
                    <a:pt x="552" y="1279"/>
                  </a:lnTo>
                  <a:lnTo>
                    <a:pt x="1129" y="1129"/>
                  </a:lnTo>
                  <a:lnTo>
                    <a:pt x="1354" y="577"/>
                  </a:lnTo>
                  <a:close/>
                  <a:moveTo>
                    <a:pt x="1279" y="1"/>
                  </a:moveTo>
                  <a:lnTo>
                    <a:pt x="953" y="928"/>
                  </a:lnTo>
                  <a:lnTo>
                    <a:pt x="1" y="1154"/>
                  </a:lnTo>
                  <a:lnTo>
                    <a:pt x="778" y="1755"/>
                  </a:lnTo>
                  <a:lnTo>
                    <a:pt x="703" y="2733"/>
                  </a:lnTo>
                  <a:lnTo>
                    <a:pt x="1505" y="2206"/>
                  </a:lnTo>
                  <a:lnTo>
                    <a:pt x="2432" y="2557"/>
                  </a:lnTo>
                  <a:lnTo>
                    <a:pt x="2432" y="2557"/>
                  </a:lnTo>
                  <a:lnTo>
                    <a:pt x="2156" y="1630"/>
                  </a:lnTo>
                  <a:lnTo>
                    <a:pt x="2783" y="878"/>
                  </a:lnTo>
                  <a:lnTo>
                    <a:pt x="1805" y="828"/>
                  </a:lnTo>
                  <a:lnTo>
                    <a:pt x="127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grpSp>
      <p:grpSp>
        <p:nvGrpSpPr>
          <p:cNvPr id="1009" name="Google Shape;1009;p66"/>
          <p:cNvGrpSpPr/>
          <p:nvPr/>
        </p:nvGrpSpPr>
        <p:grpSpPr>
          <a:xfrm>
            <a:off x="1515049" y="4340922"/>
            <a:ext cx="108447" cy="106498"/>
            <a:chOff x="2595375" y="1962425"/>
            <a:chExt cx="69575" cy="68325"/>
          </a:xfrm>
        </p:grpSpPr>
        <p:sp>
          <p:nvSpPr>
            <p:cNvPr id="1010" name="Google Shape;1010;p66"/>
            <p:cNvSpPr/>
            <p:nvPr/>
          </p:nvSpPr>
          <p:spPr>
            <a:xfrm>
              <a:off x="2602275" y="1969950"/>
              <a:ext cx="55800" cy="54550"/>
            </a:xfrm>
            <a:custGeom>
              <a:avLst/>
              <a:gdLst/>
              <a:ahLst/>
              <a:cxnLst/>
              <a:rect l="l" t="t" r="r" b="b"/>
              <a:pathLst>
                <a:path w="2232" h="2182" extrusionOk="0">
                  <a:moveTo>
                    <a:pt x="1028" y="1"/>
                  </a:moveTo>
                  <a:lnTo>
                    <a:pt x="777" y="727"/>
                  </a:lnTo>
                  <a:lnTo>
                    <a:pt x="0" y="928"/>
                  </a:lnTo>
                  <a:lnTo>
                    <a:pt x="627" y="1404"/>
                  </a:lnTo>
                  <a:lnTo>
                    <a:pt x="577" y="2181"/>
                  </a:lnTo>
                  <a:lnTo>
                    <a:pt x="1229" y="1755"/>
                  </a:lnTo>
                  <a:lnTo>
                    <a:pt x="1955" y="2056"/>
                  </a:lnTo>
                  <a:lnTo>
                    <a:pt x="1730" y="1279"/>
                  </a:lnTo>
                  <a:lnTo>
                    <a:pt x="2231" y="677"/>
                  </a:lnTo>
                  <a:lnTo>
                    <a:pt x="1454" y="652"/>
                  </a:lnTo>
                  <a:lnTo>
                    <a:pt x="1028"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11" name="Google Shape;1011;p66"/>
            <p:cNvSpPr/>
            <p:nvPr/>
          </p:nvSpPr>
          <p:spPr>
            <a:xfrm>
              <a:off x="2595375" y="1962425"/>
              <a:ext cx="69575" cy="68325"/>
            </a:xfrm>
            <a:custGeom>
              <a:avLst/>
              <a:gdLst/>
              <a:ahLst/>
              <a:cxnLst/>
              <a:rect l="l" t="t" r="r" b="b"/>
              <a:pathLst>
                <a:path w="2783" h="2733" extrusionOk="0">
                  <a:moveTo>
                    <a:pt x="1354" y="577"/>
                  </a:moveTo>
                  <a:lnTo>
                    <a:pt x="1655" y="1079"/>
                  </a:lnTo>
                  <a:lnTo>
                    <a:pt x="2256" y="1104"/>
                  </a:lnTo>
                  <a:lnTo>
                    <a:pt x="1880" y="1555"/>
                  </a:lnTo>
                  <a:lnTo>
                    <a:pt x="2031" y="2131"/>
                  </a:lnTo>
                  <a:lnTo>
                    <a:pt x="1479" y="1906"/>
                  </a:lnTo>
                  <a:lnTo>
                    <a:pt x="978" y="2256"/>
                  </a:lnTo>
                  <a:lnTo>
                    <a:pt x="1028" y="1655"/>
                  </a:lnTo>
                  <a:lnTo>
                    <a:pt x="552" y="1279"/>
                  </a:lnTo>
                  <a:lnTo>
                    <a:pt x="1129" y="1129"/>
                  </a:lnTo>
                  <a:lnTo>
                    <a:pt x="1354" y="577"/>
                  </a:lnTo>
                  <a:close/>
                  <a:moveTo>
                    <a:pt x="1279" y="1"/>
                  </a:moveTo>
                  <a:lnTo>
                    <a:pt x="953" y="928"/>
                  </a:lnTo>
                  <a:lnTo>
                    <a:pt x="1" y="1154"/>
                  </a:lnTo>
                  <a:lnTo>
                    <a:pt x="778" y="1755"/>
                  </a:lnTo>
                  <a:lnTo>
                    <a:pt x="703" y="2733"/>
                  </a:lnTo>
                  <a:lnTo>
                    <a:pt x="1505" y="2206"/>
                  </a:lnTo>
                  <a:lnTo>
                    <a:pt x="2432" y="2557"/>
                  </a:lnTo>
                  <a:lnTo>
                    <a:pt x="2432" y="2557"/>
                  </a:lnTo>
                  <a:lnTo>
                    <a:pt x="2156" y="1630"/>
                  </a:lnTo>
                  <a:lnTo>
                    <a:pt x="2783" y="878"/>
                  </a:lnTo>
                  <a:lnTo>
                    <a:pt x="1805" y="828"/>
                  </a:lnTo>
                  <a:lnTo>
                    <a:pt x="127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grpSp>
      <p:grpSp>
        <p:nvGrpSpPr>
          <p:cNvPr id="1012" name="Google Shape;1012;p66"/>
          <p:cNvGrpSpPr/>
          <p:nvPr/>
        </p:nvGrpSpPr>
        <p:grpSpPr>
          <a:xfrm rot="-786686">
            <a:off x="1097328" y="3891753"/>
            <a:ext cx="536246" cy="393487"/>
            <a:chOff x="3541500" y="1861150"/>
            <a:chExt cx="283225" cy="207825"/>
          </a:xfrm>
        </p:grpSpPr>
        <p:sp>
          <p:nvSpPr>
            <p:cNvPr id="1013" name="Google Shape;1013;p66"/>
            <p:cNvSpPr/>
            <p:nvPr/>
          </p:nvSpPr>
          <p:spPr>
            <a:xfrm>
              <a:off x="3543375" y="1866250"/>
              <a:ext cx="279475" cy="197425"/>
            </a:xfrm>
            <a:custGeom>
              <a:avLst/>
              <a:gdLst/>
              <a:ahLst/>
              <a:cxnLst/>
              <a:rect l="l" t="t" r="r" b="b"/>
              <a:pathLst>
                <a:path w="11179" h="7897" extrusionOk="0">
                  <a:moveTo>
                    <a:pt x="8802" y="0"/>
                  </a:moveTo>
                  <a:cubicBezTo>
                    <a:pt x="8650" y="0"/>
                    <a:pt x="8496" y="28"/>
                    <a:pt x="8347" y="88"/>
                  </a:cubicBezTo>
                  <a:lnTo>
                    <a:pt x="953" y="2971"/>
                  </a:lnTo>
                  <a:cubicBezTo>
                    <a:pt x="327" y="3221"/>
                    <a:pt x="1" y="3923"/>
                    <a:pt x="251" y="4550"/>
                  </a:cubicBezTo>
                  <a:lnTo>
                    <a:pt x="1254" y="7131"/>
                  </a:lnTo>
                  <a:cubicBezTo>
                    <a:pt x="1445" y="7608"/>
                    <a:pt x="1897" y="7896"/>
                    <a:pt x="2378" y="7896"/>
                  </a:cubicBezTo>
                  <a:cubicBezTo>
                    <a:pt x="2529" y="7896"/>
                    <a:pt x="2683" y="7868"/>
                    <a:pt x="2833" y="7808"/>
                  </a:cubicBezTo>
                  <a:lnTo>
                    <a:pt x="10226" y="4926"/>
                  </a:lnTo>
                  <a:cubicBezTo>
                    <a:pt x="10853" y="4675"/>
                    <a:pt x="11179" y="3973"/>
                    <a:pt x="10928" y="3347"/>
                  </a:cubicBezTo>
                  <a:lnTo>
                    <a:pt x="9926" y="765"/>
                  </a:lnTo>
                  <a:cubicBezTo>
                    <a:pt x="9735" y="288"/>
                    <a:pt x="9283" y="0"/>
                    <a:pt x="880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14" name="Google Shape;1014;p66"/>
            <p:cNvSpPr/>
            <p:nvPr/>
          </p:nvSpPr>
          <p:spPr>
            <a:xfrm>
              <a:off x="3541500" y="1861150"/>
              <a:ext cx="283225" cy="207825"/>
            </a:xfrm>
            <a:custGeom>
              <a:avLst/>
              <a:gdLst/>
              <a:ahLst/>
              <a:cxnLst/>
              <a:rect l="l" t="t" r="r" b="b"/>
              <a:pathLst>
                <a:path w="11329" h="8313" extrusionOk="0">
                  <a:moveTo>
                    <a:pt x="8848" y="393"/>
                  </a:moveTo>
                  <a:cubicBezTo>
                    <a:pt x="9274" y="393"/>
                    <a:pt x="9650" y="643"/>
                    <a:pt x="9800" y="1044"/>
                  </a:cubicBezTo>
                  <a:lnTo>
                    <a:pt x="10803" y="3626"/>
                  </a:lnTo>
                  <a:cubicBezTo>
                    <a:pt x="10903" y="3876"/>
                    <a:pt x="10903" y="4152"/>
                    <a:pt x="10803" y="4403"/>
                  </a:cubicBezTo>
                  <a:cubicBezTo>
                    <a:pt x="10677" y="4653"/>
                    <a:pt x="10477" y="4829"/>
                    <a:pt x="10226" y="4929"/>
                  </a:cubicBezTo>
                  <a:lnTo>
                    <a:pt x="2833" y="7836"/>
                  </a:lnTo>
                  <a:cubicBezTo>
                    <a:pt x="2723" y="7880"/>
                    <a:pt x="2608" y="7900"/>
                    <a:pt x="2493" y="7900"/>
                  </a:cubicBezTo>
                  <a:cubicBezTo>
                    <a:pt x="2345" y="7900"/>
                    <a:pt x="2196" y="7868"/>
                    <a:pt x="2056" y="7811"/>
                  </a:cubicBezTo>
                  <a:cubicBezTo>
                    <a:pt x="1805" y="7711"/>
                    <a:pt x="1605" y="7510"/>
                    <a:pt x="1529" y="7260"/>
                  </a:cubicBezTo>
                  <a:lnTo>
                    <a:pt x="527" y="4678"/>
                  </a:lnTo>
                  <a:cubicBezTo>
                    <a:pt x="427" y="4428"/>
                    <a:pt x="427" y="4152"/>
                    <a:pt x="527" y="3901"/>
                  </a:cubicBezTo>
                  <a:cubicBezTo>
                    <a:pt x="652" y="3651"/>
                    <a:pt x="853" y="3475"/>
                    <a:pt x="1103" y="3375"/>
                  </a:cubicBezTo>
                  <a:lnTo>
                    <a:pt x="8497" y="468"/>
                  </a:lnTo>
                  <a:cubicBezTo>
                    <a:pt x="8622" y="418"/>
                    <a:pt x="8748" y="393"/>
                    <a:pt x="8848" y="393"/>
                  </a:cubicBezTo>
                  <a:close/>
                  <a:moveTo>
                    <a:pt x="8861" y="1"/>
                  </a:moveTo>
                  <a:cubicBezTo>
                    <a:pt x="8687" y="1"/>
                    <a:pt x="8514" y="32"/>
                    <a:pt x="8347" y="92"/>
                  </a:cubicBezTo>
                  <a:lnTo>
                    <a:pt x="953" y="2999"/>
                  </a:lnTo>
                  <a:cubicBezTo>
                    <a:pt x="602" y="3124"/>
                    <a:pt x="301" y="3400"/>
                    <a:pt x="151" y="3751"/>
                  </a:cubicBezTo>
                  <a:cubicBezTo>
                    <a:pt x="1" y="4102"/>
                    <a:pt x="1" y="4478"/>
                    <a:pt x="126" y="4829"/>
                  </a:cubicBezTo>
                  <a:lnTo>
                    <a:pt x="1128" y="7410"/>
                  </a:lnTo>
                  <a:cubicBezTo>
                    <a:pt x="1279" y="7761"/>
                    <a:pt x="1554" y="8037"/>
                    <a:pt x="1905" y="8187"/>
                  </a:cubicBezTo>
                  <a:cubicBezTo>
                    <a:pt x="2081" y="8262"/>
                    <a:pt x="2281" y="8312"/>
                    <a:pt x="2457" y="8312"/>
                  </a:cubicBezTo>
                  <a:cubicBezTo>
                    <a:pt x="2632" y="8312"/>
                    <a:pt x="2808" y="8262"/>
                    <a:pt x="2983" y="8212"/>
                  </a:cubicBezTo>
                  <a:lnTo>
                    <a:pt x="10377" y="5305"/>
                  </a:lnTo>
                  <a:cubicBezTo>
                    <a:pt x="10727" y="5180"/>
                    <a:pt x="11003" y="4904"/>
                    <a:pt x="11179" y="4553"/>
                  </a:cubicBezTo>
                  <a:cubicBezTo>
                    <a:pt x="11329" y="4202"/>
                    <a:pt x="11329" y="3826"/>
                    <a:pt x="11179" y="3475"/>
                  </a:cubicBezTo>
                  <a:lnTo>
                    <a:pt x="10176" y="894"/>
                  </a:lnTo>
                  <a:cubicBezTo>
                    <a:pt x="10051" y="543"/>
                    <a:pt x="9775" y="267"/>
                    <a:pt x="9424" y="117"/>
                  </a:cubicBezTo>
                  <a:cubicBezTo>
                    <a:pt x="9241" y="38"/>
                    <a:pt x="9051" y="1"/>
                    <a:pt x="886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15" name="Google Shape;1015;p66"/>
            <p:cNvSpPr/>
            <p:nvPr/>
          </p:nvSpPr>
          <p:spPr>
            <a:xfrm>
              <a:off x="3551525" y="1964300"/>
              <a:ext cx="266950" cy="99375"/>
            </a:xfrm>
            <a:custGeom>
              <a:avLst/>
              <a:gdLst/>
              <a:ahLst/>
              <a:cxnLst/>
              <a:rect l="l" t="t" r="r" b="b"/>
              <a:pathLst>
                <a:path w="10678" h="3975" extrusionOk="0">
                  <a:moveTo>
                    <a:pt x="10677" y="1"/>
                  </a:moveTo>
                  <a:cubicBezTo>
                    <a:pt x="8641" y="963"/>
                    <a:pt x="6420" y="1286"/>
                    <a:pt x="4354" y="1286"/>
                  </a:cubicBezTo>
                  <a:cubicBezTo>
                    <a:pt x="2759" y="1286"/>
                    <a:pt x="1256" y="1093"/>
                    <a:pt x="1" y="853"/>
                  </a:cubicBezTo>
                  <a:lnTo>
                    <a:pt x="1" y="853"/>
                  </a:lnTo>
                  <a:lnTo>
                    <a:pt x="928" y="3209"/>
                  </a:lnTo>
                  <a:cubicBezTo>
                    <a:pt x="1119" y="3686"/>
                    <a:pt x="1571" y="3974"/>
                    <a:pt x="2052" y="3974"/>
                  </a:cubicBezTo>
                  <a:cubicBezTo>
                    <a:pt x="2203" y="3974"/>
                    <a:pt x="2357" y="3946"/>
                    <a:pt x="2507" y="3886"/>
                  </a:cubicBezTo>
                  <a:lnTo>
                    <a:pt x="9900" y="1004"/>
                  </a:lnTo>
                  <a:cubicBezTo>
                    <a:pt x="10326" y="828"/>
                    <a:pt x="10627" y="427"/>
                    <a:pt x="10677" y="1"/>
                  </a:cubicBezTo>
                  <a:close/>
                </a:path>
              </a:pathLst>
            </a:custGeom>
            <a:solidFill>
              <a:srgbClr val="DCB5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16" name="Google Shape;1016;p66"/>
            <p:cNvSpPr/>
            <p:nvPr/>
          </p:nvSpPr>
          <p:spPr>
            <a:xfrm>
              <a:off x="3546525" y="1959525"/>
              <a:ext cx="276950" cy="109450"/>
            </a:xfrm>
            <a:custGeom>
              <a:avLst/>
              <a:gdLst/>
              <a:ahLst/>
              <a:cxnLst/>
              <a:rect l="l" t="t" r="r" b="b"/>
              <a:pathLst>
                <a:path w="11078" h="4378" extrusionOk="0">
                  <a:moveTo>
                    <a:pt x="10526" y="568"/>
                  </a:moveTo>
                  <a:lnTo>
                    <a:pt x="10526" y="568"/>
                  </a:lnTo>
                  <a:cubicBezTo>
                    <a:pt x="10426" y="768"/>
                    <a:pt x="10251" y="919"/>
                    <a:pt x="10025" y="994"/>
                  </a:cubicBezTo>
                  <a:lnTo>
                    <a:pt x="2632" y="3901"/>
                  </a:lnTo>
                  <a:cubicBezTo>
                    <a:pt x="2522" y="3945"/>
                    <a:pt x="2407" y="3965"/>
                    <a:pt x="2292" y="3965"/>
                  </a:cubicBezTo>
                  <a:cubicBezTo>
                    <a:pt x="2144" y="3965"/>
                    <a:pt x="1995" y="3933"/>
                    <a:pt x="1855" y="3876"/>
                  </a:cubicBezTo>
                  <a:cubicBezTo>
                    <a:pt x="1604" y="3776"/>
                    <a:pt x="1404" y="3575"/>
                    <a:pt x="1328" y="3325"/>
                  </a:cubicBezTo>
                  <a:lnTo>
                    <a:pt x="526" y="1295"/>
                  </a:lnTo>
                  <a:lnTo>
                    <a:pt x="526" y="1295"/>
                  </a:lnTo>
                  <a:cubicBezTo>
                    <a:pt x="1730" y="1512"/>
                    <a:pt x="3131" y="1677"/>
                    <a:pt x="4607" y="1677"/>
                  </a:cubicBezTo>
                  <a:cubicBezTo>
                    <a:pt x="6542" y="1677"/>
                    <a:pt x="8607" y="1393"/>
                    <a:pt x="10526" y="568"/>
                  </a:cubicBezTo>
                  <a:close/>
                  <a:moveTo>
                    <a:pt x="10871" y="0"/>
                  </a:moveTo>
                  <a:cubicBezTo>
                    <a:pt x="10839" y="0"/>
                    <a:pt x="10808" y="6"/>
                    <a:pt x="10777" y="17"/>
                  </a:cubicBezTo>
                  <a:cubicBezTo>
                    <a:pt x="8791" y="960"/>
                    <a:pt x="6607" y="1279"/>
                    <a:pt x="4573" y="1279"/>
                  </a:cubicBezTo>
                  <a:cubicBezTo>
                    <a:pt x="2987" y="1279"/>
                    <a:pt x="1491" y="1085"/>
                    <a:pt x="251" y="844"/>
                  </a:cubicBezTo>
                  <a:cubicBezTo>
                    <a:pt x="231" y="837"/>
                    <a:pt x="210" y="834"/>
                    <a:pt x="191" y="834"/>
                  </a:cubicBezTo>
                  <a:cubicBezTo>
                    <a:pt x="137" y="834"/>
                    <a:pt x="87" y="857"/>
                    <a:pt x="50" y="894"/>
                  </a:cubicBezTo>
                  <a:cubicBezTo>
                    <a:pt x="0" y="969"/>
                    <a:pt x="0" y="1044"/>
                    <a:pt x="25" y="1119"/>
                  </a:cubicBezTo>
                  <a:lnTo>
                    <a:pt x="927" y="3475"/>
                  </a:lnTo>
                  <a:cubicBezTo>
                    <a:pt x="1078" y="3826"/>
                    <a:pt x="1353" y="4102"/>
                    <a:pt x="1704" y="4252"/>
                  </a:cubicBezTo>
                  <a:cubicBezTo>
                    <a:pt x="1880" y="4327"/>
                    <a:pt x="2080" y="4377"/>
                    <a:pt x="2256" y="4377"/>
                  </a:cubicBezTo>
                  <a:cubicBezTo>
                    <a:pt x="2431" y="4377"/>
                    <a:pt x="2607" y="4327"/>
                    <a:pt x="2782" y="4277"/>
                  </a:cubicBezTo>
                  <a:lnTo>
                    <a:pt x="10176" y="1370"/>
                  </a:lnTo>
                  <a:cubicBezTo>
                    <a:pt x="10677" y="1195"/>
                    <a:pt x="11003" y="743"/>
                    <a:pt x="11078" y="217"/>
                  </a:cubicBezTo>
                  <a:cubicBezTo>
                    <a:pt x="11078" y="142"/>
                    <a:pt x="11053" y="67"/>
                    <a:pt x="11003" y="42"/>
                  </a:cubicBezTo>
                  <a:cubicBezTo>
                    <a:pt x="10959" y="12"/>
                    <a:pt x="10915" y="0"/>
                    <a:pt x="10871" y="0"/>
                  </a:cubicBezTo>
                  <a:close/>
                </a:path>
              </a:pathLst>
            </a:custGeom>
            <a:solidFill>
              <a:srgbClr val="DCB5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17" name="Google Shape;1017;p66"/>
            <p:cNvSpPr/>
            <p:nvPr/>
          </p:nvSpPr>
          <p:spPr>
            <a:xfrm>
              <a:off x="3593500" y="1883475"/>
              <a:ext cx="165450" cy="167950"/>
            </a:xfrm>
            <a:custGeom>
              <a:avLst/>
              <a:gdLst/>
              <a:ahLst/>
              <a:cxnLst/>
              <a:rect l="l" t="t" r="r" b="b"/>
              <a:pathLst>
                <a:path w="6618" h="6718" extrusionOk="0">
                  <a:moveTo>
                    <a:pt x="4713" y="1"/>
                  </a:moveTo>
                  <a:lnTo>
                    <a:pt x="1" y="1856"/>
                  </a:lnTo>
                  <a:lnTo>
                    <a:pt x="1906" y="6718"/>
                  </a:lnTo>
                  <a:lnTo>
                    <a:pt x="6617" y="4863"/>
                  </a:lnTo>
                  <a:lnTo>
                    <a:pt x="471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18" name="Google Shape;1018;p66"/>
            <p:cNvSpPr/>
            <p:nvPr/>
          </p:nvSpPr>
          <p:spPr>
            <a:xfrm>
              <a:off x="3587875" y="1878475"/>
              <a:ext cx="176700" cy="177975"/>
            </a:xfrm>
            <a:custGeom>
              <a:avLst/>
              <a:gdLst/>
              <a:ahLst/>
              <a:cxnLst/>
              <a:rect l="l" t="t" r="r" b="b"/>
              <a:pathLst>
                <a:path w="7068" h="7119" extrusionOk="0">
                  <a:moveTo>
                    <a:pt x="4812" y="452"/>
                  </a:moveTo>
                  <a:lnTo>
                    <a:pt x="6567" y="4938"/>
                  </a:lnTo>
                  <a:lnTo>
                    <a:pt x="2231" y="6642"/>
                  </a:lnTo>
                  <a:lnTo>
                    <a:pt x="476" y="2156"/>
                  </a:lnTo>
                  <a:lnTo>
                    <a:pt x="4812" y="452"/>
                  </a:lnTo>
                  <a:close/>
                  <a:moveTo>
                    <a:pt x="4862" y="0"/>
                  </a:moveTo>
                  <a:lnTo>
                    <a:pt x="151" y="1855"/>
                  </a:lnTo>
                  <a:cubicBezTo>
                    <a:pt x="100" y="1880"/>
                    <a:pt x="50" y="1905"/>
                    <a:pt x="25" y="1955"/>
                  </a:cubicBezTo>
                  <a:cubicBezTo>
                    <a:pt x="25" y="2005"/>
                    <a:pt x="0" y="2081"/>
                    <a:pt x="25" y="2131"/>
                  </a:cubicBezTo>
                  <a:lnTo>
                    <a:pt x="1930" y="6993"/>
                  </a:lnTo>
                  <a:cubicBezTo>
                    <a:pt x="1955" y="7043"/>
                    <a:pt x="1980" y="7068"/>
                    <a:pt x="2030" y="7093"/>
                  </a:cubicBezTo>
                  <a:cubicBezTo>
                    <a:pt x="2055" y="7093"/>
                    <a:pt x="2106" y="7118"/>
                    <a:pt x="2131" y="7118"/>
                  </a:cubicBezTo>
                  <a:cubicBezTo>
                    <a:pt x="2156" y="7118"/>
                    <a:pt x="2181" y="7118"/>
                    <a:pt x="2206" y="7093"/>
                  </a:cubicBezTo>
                  <a:lnTo>
                    <a:pt x="6918" y="5239"/>
                  </a:lnTo>
                  <a:cubicBezTo>
                    <a:pt x="7018" y="5213"/>
                    <a:pt x="7068" y="5088"/>
                    <a:pt x="7018" y="4988"/>
                  </a:cubicBezTo>
                  <a:lnTo>
                    <a:pt x="5138" y="126"/>
                  </a:lnTo>
                  <a:cubicBezTo>
                    <a:pt x="5113" y="76"/>
                    <a:pt x="5063" y="25"/>
                    <a:pt x="50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19" name="Google Shape;1019;p66"/>
            <p:cNvSpPr/>
            <p:nvPr/>
          </p:nvSpPr>
          <p:spPr>
            <a:xfrm>
              <a:off x="3648650" y="1942625"/>
              <a:ext cx="26975" cy="32375"/>
            </a:xfrm>
            <a:custGeom>
              <a:avLst/>
              <a:gdLst/>
              <a:ahLst/>
              <a:cxnLst/>
              <a:rect l="l" t="t" r="r" b="b"/>
              <a:pathLst>
                <a:path w="1079" h="1295" extrusionOk="0">
                  <a:moveTo>
                    <a:pt x="366" y="1"/>
                  </a:moveTo>
                  <a:cubicBezTo>
                    <a:pt x="337" y="1"/>
                    <a:pt x="307" y="6"/>
                    <a:pt x="276" y="16"/>
                  </a:cubicBezTo>
                  <a:cubicBezTo>
                    <a:pt x="0" y="141"/>
                    <a:pt x="151" y="592"/>
                    <a:pt x="226" y="768"/>
                  </a:cubicBezTo>
                  <a:cubicBezTo>
                    <a:pt x="276" y="943"/>
                    <a:pt x="451" y="1294"/>
                    <a:pt x="677" y="1294"/>
                  </a:cubicBezTo>
                  <a:cubicBezTo>
                    <a:pt x="727" y="1294"/>
                    <a:pt x="752" y="1294"/>
                    <a:pt x="777" y="1269"/>
                  </a:cubicBezTo>
                  <a:cubicBezTo>
                    <a:pt x="1078" y="1169"/>
                    <a:pt x="928" y="718"/>
                    <a:pt x="852" y="517"/>
                  </a:cubicBezTo>
                  <a:cubicBezTo>
                    <a:pt x="785" y="360"/>
                    <a:pt x="617" y="1"/>
                    <a:pt x="36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20" name="Google Shape;1020;p66"/>
            <p:cNvSpPr/>
            <p:nvPr/>
          </p:nvSpPr>
          <p:spPr>
            <a:xfrm>
              <a:off x="3675600" y="1931800"/>
              <a:ext cx="26950" cy="32525"/>
            </a:xfrm>
            <a:custGeom>
              <a:avLst/>
              <a:gdLst/>
              <a:ahLst/>
              <a:cxnLst/>
              <a:rect l="l" t="t" r="r" b="b"/>
              <a:pathLst>
                <a:path w="1078" h="1301" extrusionOk="0">
                  <a:moveTo>
                    <a:pt x="400" y="0"/>
                  </a:moveTo>
                  <a:cubicBezTo>
                    <a:pt x="368" y="0"/>
                    <a:pt x="335" y="7"/>
                    <a:pt x="301" y="23"/>
                  </a:cubicBezTo>
                  <a:cubicBezTo>
                    <a:pt x="0" y="123"/>
                    <a:pt x="150" y="574"/>
                    <a:pt x="226" y="775"/>
                  </a:cubicBezTo>
                  <a:cubicBezTo>
                    <a:pt x="276" y="925"/>
                    <a:pt x="451" y="1301"/>
                    <a:pt x="702" y="1301"/>
                  </a:cubicBezTo>
                  <a:cubicBezTo>
                    <a:pt x="727" y="1301"/>
                    <a:pt x="752" y="1276"/>
                    <a:pt x="777" y="1276"/>
                  </a:cubicBezTo>
                  <a:cubicBezTo>
                    <a:pt x="1078" y="1151"/>
                    <a:pt x="927" y="699"/>
                    <a:pt x="852" y="524"/>
                  </a:cubicBezTo>
                  <a:cubicBezTo>
                    <a:pt x="786" y="349"/>
                    <a:pt x="624" y="0"/>
                    <a:pt x="40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21" name="Google Shape;1021;p66"/>
            <p:cNvSpPr/>
            <p:nvPr/>
          </p:nvSpPr>
          <p:spPr>
            <a:xfrm>
              <a:off x="3638625" y="1939250"/>
              <a:ext cx="82100" cy="62675"/>
            </a:xfrm>
            <a:custGeom>
              <a:avLst/>
              <a:gdLst/>
              <a:ahLst/>
              <a:cxnLst/>
              <a:rect l="l" t="t" r="r" b="b"/>
              <a:pathLst>
                <a:path w="3284" h="2507" extrusionOk="0">
                  <a:moveTo>
                    <a:pt x="2712" y="0"/>
                  </a:moveTo>
                  <a:cubicBezTo>
                    <a:pt x="2676" y="0"/>
                    <a:pt x="2640" y="9"/>
                    <a:pt x="2607" y="26"/>
                  </a:cubicBezTo>
                  <a:cubicBezTo>
                    <a:pt x="2507" y="101"/>
                    <a:pt x="2482" y="226"/>
                    <a:pt x="2532" y="301"/>
                  </a:cubicBezTo>
                  <a:cubicBezTo>
                    <a:pt x="2557" y="326"/>
                    <a:pt x="2832" y="828"/>
                    <a:pt x="2707" y="1304"/>
                  </a:cubicBezTo>
                  <a:cubicBezTo>
                    <a:pt x="2632" y="1554"/>
                    <a:pt x="2456" y="1780"/>
                    <a:pt x="2156" y="1955"/>
                  </a:cubicBezTo>
                  <a:cubicBezTo>
                    <a:pt x="1995" y="2052"/>
                    <a:pt x="1824" y="2097"/>
                    <a:pt x="1656" y="2097"/>
                  </a:cubicBezTo>
                  <a:cubicBezTo>
                    <a:pt x="1562" y="2097"/>
                    <a:pt x="1469" y="2083"/>
                    <a:pt x="1379" y="2056"/>
                  </a:cubicBezTo>
                  <a:cubicBezTo>
                    <a:pt x="802" y="1880"/>
                    <a:pt x="401" y="1153"/>
                    <a:pt x="401" y="1153"/>
                  </a:cubicBezTo>
                  <a:cubicBezTo>
                    <a:pt x="365" y="1080"/>
                    <a:pt x="288" y="1033"/>
                    <a:pt x="210" y="1033"/>
                  </a:cubicBezTo>
                  <a:cubicBezTo>
                    <a:pt x="181" y="1033"/>
                    <a:pt x="153" y="1040"/>
                    <a:pt x="126" y="1053"/>
                  </a:cubicBezTo>
                  <a:cubicBezTo>
                    <a:pt x="25" y="1103"/>
                    <a:pt x="0" y="1229"/>
                    <a:pt x="50" y="1329"/>
                  </a:cubicBezTo>
                  <a:cubicBezTo>
                    <a:pt x="76" y="1379"/>
                    <a:pt x="502" y="2206"/>
                    <a:pt x="1279" y="2432"/>
                  </a:cubicBezTo>
                  <a:cubicBezTo>
                    <a:pt x="1404" y="2482"/>
                    <a:pt x="1529" y="2507"/>
                    <a:pt x="1654" y="2507"/>
                  </a:cubicBezTo>
                  <a:cubicBezTo>
                    <a:pt x="1880" y="2507"/>
                    <a:pt x="2131" y="2432"/>
                    <a:pt x="2356" y="2306"/>
                  </a:cubicBezTo>
                  <a:cubicBezTo>
                    <a:pt x="2757" y="2081"/>
                    <a:pt x="3008" y="1780"/>
                    <a:pt x="3108" y="1404"/>
                  </a:cubicBezTo>
                  <a:cubicBezTo>
                    <a:pt x="3284" y="752"/>
                    <a:pt x="2908" y="126"/>
                    <a:pt x="2883" y="101"/>
                  </a:cubicBezTo>
                  <a:cubicBezTo>
                    <a:pt x="2849" y="34"/>
                    <a:pt x="2782" y="0"/>
                    <a:pt x="271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022"/>
        <p:cNvGrpSpPr/>
        <p:nvPr/>
      </p:nvGrpSpPr>
      <p:grpSpPr>
        <a:xfrm>
          <a:off x="0" y="0"/>
          <a:ext cx="0" cy="0"/>
          <a:chOff x="0" y="0"/>
          <a:chExt cx="0" cy="0"/>
        </a:xfrm>
      </p:grpSpPr>
      <p:sp>
        <p:nvSpPr>
          <p:cNvPr id="1023" name="Google Shape;1023;p67"/>
          <p:cNvSpPr/>
          <p:nvPr/>
        </p:nvSpPr>
        <p:spPr>
          <a:xfrm>
            <a:off x="7971276" y="757509"/>
            <a:ext cx="1589219" cy="922982"/>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24" name="Google Shape;1024;p67"/>
          <p:cNvSpPr/>
          <p:nvPr/>
        </p:nvSpPr>
        <p:spPr>
          <a:xfrm>
            <a:off x="4987826" y="4518883"/>
            <a:ext cx="1589219" cy="922982"/>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25" name="Google Shape;1025;p67"/>
          <p:cNvSpPr/>
          <p:nvPr/>
        </p:nvSpPr>
        <p:spPr>
          <a:xfrm>
            <a:off x="1738523" y="-318849"/>
            <a:ext cx="1268709" cy="1012700"/>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26" name="Google Shape;1026;p67"/>
          <p:cNvSpPr/>
          <p:nvPr/>
        </p:nvSpPr>
        <p:spPr>
          <a:xfrm>
            <a:off x="879863" y="405525"/>
            <a:ext cx="8011800" cy="4332600"/>
          </a:xfrm>
          <a:prstGeom prst="roundRect">
            <a:avLst>
              <a:gd name="adj" fmla="val 4294"/>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27" name="Google Shape;1027;p67"/>
          <p:cNvSpPr/>
          <p:nvPr/>
        </p:nvSpPr>
        <p:spPr>
          <a:xfrm>
            <a:off x="252325" y="405525"/>
            <a:ext cx="522600" cy="4332600"/>
          </a:xfrm>
          <a:prstGeom prst="roundRect">
            <a:avLst>
              <a:gd name="adj" fmla="val 28308"/>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28" name="Google Shape;1028;p67"/>
          <p:cNvSpPr txBox="1">
            <a:spLocks noGrp="1"/>
          </p:cNvSpPr>
          <p:nvPr>
            <p:ph type="title"/>
          </p:nvPr>
        </p:nvSpPr>
        <p:spPr>
          <a:xfrm>
            <a:off x="1410575" y="540000"/>
            <a:ext cx="6950400" cy="477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grpSp>
        <p:nvGrpSpPr>
          <p:cNvPr id="1029" name="Google Shape;1029;p67"/>
          <p:cNvGrpSpPr/>
          <p:nvPr/>
        </p:nvGrpSpPr>
        <p:grpSpPr>
          <a:xfrm>
            <a:off x="770028" y="213975"/>
            <a:ext cx="776294" cy="1014888"/>
            <a:chOff x="841289" y="213956"/>
            <a:chExt cx="670085" cy="876036"/>
          </a:xfrm>
        </p:grpSpPr>
        <p:grpSp>
          <p:nvGrpSpPr>
            <p:cNvPr id="1030" name="Google Shape;1030;p67"/>
            <p:cNvGrpSpPr/>
            <p:nvPr/>
          </p:nvGrpSpPr>
          <p:grpSpPr>
            <a:xfrm>
              <a:off x="841289" y="213956"/>
              <a:ext cx="670085" cy="876036"/>
              <a:chOff x="841289" y="213956"/>
              <a:chExt cx="670085" cy="876036"/>
            </a:xfrm>
          </p:grpSpPr>
          <p:sp>
            <p:nvSpPr>
              <p:cNvPr id="1031" name="Google Shape;1031;p67"/>
              <p:cNvSpPr/>
              <p:nvPr/>
            </p:nvSpPr>
            <p:spPr>
              <a:xfrm rot="3032020">
                <a:off x="1017554" y="309549"/>
                <a:ext cx="400051" cy="397148"/>
              </a:xfrm>
              <a:custGeom>
                <a:avLst/>
                <a:gdLst/>
                <a:ahLst/>
                <a:cxnLst/>
                <a:rect l="l" t="t" r="r" b="b"/>
                <a:pathLst>
                  <a:path w="15711" h="15596" extrusionOk="0">
                    <a:moveTo>
                      <a:pt x="7855" y="0"/>
                    </a:moveTo>
                    <a:cubicBezTo>
                      <a:pt x="3511" y="0"/>
                      <a:pt x="1" y="3487"/>
                      <a:pt x="1" y="7798"/>
                    </a:cubicBezTo>
                    <a:cubicBezTo>
                      <a:pt x="1" y="12108"/>
                      <a:pt x="3511" y="15596"/>
                      <a:pt x="7855" y="15596"/>
                    </a:cubicBezTo>
                    <a:cubicBezTo>
                      <a:pt x="12189" y="15596"/>
                      <a:pt x="15710" y="12108"/>
                      <a:pt x="15710" y="7798"/>
                    </a:cubicBezTo>
                    <a:cubicBezTo>
                      <a:pt x="15710" y="3487"/>
                      <a:pt x="12189" y="0"/>
                      <a:pt x="785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32" name="Google Shape;1032;p67"/>
              <p:cNvSpPr/>
              <p:nvPr/>
            </p:nvSpPr>
            <p:spPr>
              <a:xfrm rot="3032020">
                <a:off x="1008015" y="299820"/>
                <a:ext cx="418971" cy="416374"/>
              </a:xfrm>
              <a:custGeom>
                <a:avLst/>
                <a:gdLst/>
                <a:ahLst/>
                <a:cxnLst/>
                <a:rect l="l" t="t" r="r" b="b"/>
                <a:pathLst>
                  <a:path w="16454" h="16351" extrusionOk="0">
                    <a:moveTo>
                      <a:pt x="8232" y="744"/>
                    </a:moveTo>
                    <a:cubicBezTo>
                      <a:pt x="12360" y="744"/>
                      <a:pt x="15710" y="4083"/>
                      <a:pt x="15710" y="8176"/>
                    </a:cubicBezTo>
                    <a:cubicBezTo>
                      <a:pt x="15710" y="12269"/>
                      <a:pt x="12360" y="15608"/>
                      <a:pt x="8232" y="15608"/>
                    </a:cubicBezTo>
                    <a:cubicBezTo>
                      <a:pt x="4105" y="15608"/>
                      <a:pt x="743" y="12269"/>
                      <a:pt x="743" y="8176"/>
                    </a:cubicBezTo>
                    <a:cubicBezTo>
                      <a:pt x="743" y="4083"/>
                      <a:pt x="4105" y="744"/>
                      <a:pt x="8232" y="744"/>
                    </a:cubicBezTo>
                    <a:close/>
                    <a:moveTo>
                      <a:pt x="8232" y="1"/>
                    </a:moveTo>
                    <a:cubicBezTo>
                      <a:pt x="3693" y="1"/>
                      <a:pt x="0" y="3671"/>
                      <a:pt x="0" y="8176"/>
                    </a:cubicBezTo>
                    <a:cubicBezTo>
                      <a:pt x="0" y="12681"/>
                      <a:pt x="3693" y="16351"/>
                      <a:pt x="8232" y="16351"/>
                    </a:cubicBezTo>
                    <a:cubicBezTo>
                      <a:pt x="12772" y="16351"/>
                      <a:pt x="16453" y="12681"/>
                      <a:pt x="16453" y="8176"/>
                    </a:cubicBezTo>
                    <a:cubicBezTo>
                      <a:pt x="16453" y="3671"/>
                      <a:pt x="12772" y="1"/>
                      <a:pt x="823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33" name="Google Shape;1033;p67"/>
              <p:cNvSpPr/>
              <p:nvPr/>
            </p:nvSpPr>
            <p:spPr>
              <a:xfrm rot="3032020">
                <a:off x="939388" y="688848"/>
                <a:ext cx="288548" cy="354316"/>
              </a:xfrm>
              <a:custGeom>
                <a:avLst/>
                <a:gdLst/>
                <a:ahLst/>
                <a:cxnLst/>
                <a:rect l="l" t="t" r="r" b="b"/>
                <a:pathLst>
                  <a:path w="11332" h="13914" extrusionOk="0">
                    <a:moveTo>
                      <a:pt x="3110" y="1"/>
                    </a:moveTo>
                    <a:lnTo>
                      <a:pt x="0" y="1716"/>
                    </a:lnTo>
                    <a:lnTo>
                      <a:pt x="3956" y="11377"/>
                    </a:lnTo>
                    <a:cubicBezTo>
                      <a:pt x="3956" y="11377"/>
                      <a:pt x="4686" y="13914"/>
                      <a:pt x="6802" y="13914"/>
                    </a:cubicBezTo>
                    <a:cubicBezTo>
                      <a:pt x="7255" y="13914"/>
                      <a:pt x="7772" y="13798"/>
                      <a:pt x="8358" y="13515"/>
                    </a:cubicBezTo>
                    <a:cubicBezTo>
                      <a:pt x="11331" y="12075"/>
                      <a:pt x="8827" y="8919"/>
                      <a:pt x="8827" y="8919"/>
                    </a:cubicBezTo>
                    <a:lnTo>
                      <a:pt x="311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34" name="Google Shape;1034;p67"/>
              <p:cNvSpPr/>
              <p:nvPr/>
            </p:nvSpPr>
            <p:spPr>
              <a:xfrm rot="3032020">
                <a:off x="934818" y="666932"/>
                <a:ext cx="277192" cy="373135"/>
              </a:xfrm>
              <a:custGeom>
                <a:avLst/>
                <a:gdLst/>
                <a:ahLst/>
                <a:cxnLst/>
                <a:rect l="l" t="t" r="r" b="b"/>
                <a:pathLst>
                  <a:path w="10886" h="14653" extrusionOk="0">
                    <a:moveTo>
                      <a:pt x="3534" y="0"/>
                    </a:moveTo>
                    <a:cubicBezTo>
                      <a:pt x="3463" y="0"/>
                      <a:pt x="3392" y="21"/>
                      <a:pt x="3328" y="63"/>
                    </a:cubicBezTo>
                    <a:cubicBezTo>
                      <a:pt x="3156" y="166"/>
                      <a:pt x="3099" y="395"/>
                      <a:pt x="3214" y="566"/>
                    </a:cubicBezTo>
                    <a:lnTo>
                      <a:pt x="8930" y="9484"/>
                    </a:lnTo>
                    <a:cubicBezTo>
                      <a:pt x="8930" y="9496"/>
                      <a:pt x="8942" y="9507"/>
                      <a:pt x="8942" y="9519"/>
                    </a:cubicBezTo>
                    <a:cubicBezTo>
                      <a:pt x="8953" y="9530"/>
                      <a:pt x="10097" y="10982"/>
                      <a:pt x="9811" y="12228"/>
                    </a:cubicBezTo>
                    <a:cubicBezTo>
                      <a:pt x="9685" y="12789"/>
                      <a:pt x="9285" y="13223"/>
                      <a:pt x="8610" y="13543"/>
                    </a:cubicBezTo>
                    <a:cubicBezTo>
                      <a:pt x="8108" y="13788"/>
                      <a:pt x="7637" y="13911"/>
                      <a:pt x="7206" y="13911"/>
                    </a:cubicBezTo>
                    <a:cubicBezTo>
                      <a:pt x="6912" y="13911"/>
                      <a:pt x="6636" y="13854"/>
                      <a:pt x="6381" y="13738"/>
                    </a:cubicBezTo>
                    <a:cubicBezTo>
                      <a:pt x="5192" y="13212"/>
                      <a:pt x="4723" y="11657"/>
                      <a:pt x="4723" y="11645"/>
                    </a:cubicBezTo>
                    <a:cubicBezTo>
                      <a:pt x="4711" y="11634"/>
                      <a:pt x="4711" y="11611"/>
                      <a:pt x="4711" y="11600"/>
                    </a:cubicBezTo>
                    <a:lnTo>
                      <a:pt x="755" y="1950"/>
                    </a:lnTo>
                    <a:cubicBezTo>
                      <a:pt x="704" y="1803"/>
                      <a:pt x="567" y="1715"/>
                      <a:pt x="420" y="1715"/>
                    </a:cubicBezTo>
                    <a:cubicBezTo>
                      <a:pt x="372" y="1715"/>
                      <a:pt x="323" y="1724"/>
                      <a:pt x="275" y="1744"/>
                    </a:cubicBezTo>
                    <a:cubicBezTo>
                      <a:pt x="92" y="1824"/>
                      <a:pt x="1" y="2041"/>
                      <a:pt x="69" y="2224"/>
                    </a:cubicBezTo>
                    <a:lnTo>
                      <a:pt x="4014" y="11874"/>
                    </a:lnTo>
                    <a:cubicBezTo>
                      <a:pt x="4083" y="12091"/>
                      <a:pt x="4643" y="13772"/>
                      <a:pt x="6072" y="14412"/>
                    </a:cubicBezTo>
                    <a:cubicBezTo>
                      <a:pt x="6426" y="14572"/>
                      <a:pt x="6815" y="14652"/>
                      <a:pt x="7215" y="14652"/>
                    </a:cubicBezTo>
                    <a:cubicBezTo>
                      <a:pt x="7753" y="14652"/>
                      <a:pt x="8324" y="14504"/>
                      <a:pt x="8930" y="14218"/>
                    </a:cubicBezTo>
                    <a:cubicBezTo>
                      <a:pt x="9822" y="13783"/>
                      <a:pt x="10360" y="13177"/>
                      <a:pt x="10531" y="12389"/>
                    </a:cubicBezTo>
                    <a:cubicBezTo>
                      <a:pt x="10886" y="10868"/>
                      <a:pt x="9685" y="9256"/>
                      <a:pt x="9536" y="9073"/>
                    </a:cubicBezTo>
                    <a:lnTo>
                      <a:pt x="3842" y="166"/>
                    </a:lnTo>
                    <a:cubicBezTo>
                      <a:pt x="3771" y="58"/>
                      <a:pt x="3654" y="0"/>
                      <a:pt x="353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35" name="Google Shape;1035;p67"/>
              <p:cNvSpPr/>
              <p:nvPr/>
            </p:nvSpPr>
            <p:spPr>
              <a:xfrm rot="3032020">
                <a:off x="1060434" y="348742"/>
                <a:ext cx="316787" cy="314464"/>
              </a:xfrm>
              <a:custGeom>
                <a:avLst/>
                <a:gdLst/>
                <a:ahLst/>
                <a:cxnLst/>
                <a:rect l="l" t="t" r="r" b="b"/>
                <a:pathLst>
                  <a:path w="12441" h="12349" extrusionOk="0">
                    <a:moveTo>
                      <a:pt x="6220" y="0"/>
                    </a:moveTo>
                    <a:cubicBezTo>
                      <a:pt x="2790" y="0"/>
                      <a:pt x="0" y="2767"/>
                      <a:pt x="0" y="6174"/>
                    </a:cubicBezTo>
                    <a:cubicBezTo>
                      <a:pt x="0" y="9582"/>
                      <a:pt x="2790" y="12349"/>
                      <a:pt x="6220" y="12349"/>
                    </a:cubicBezTo>
                    <a:cubicBezTo>
                      <a:pt x="9650" y="12349"/>
                      <a:pt x="12440" y="9582"/>
                      <a:pt x="12440" y="6174"/>
                    </a:cubicBezTo>
                    <a:cubicBezTo>
                      <a:pt x="12440" y="2767"/>
                      <a:pt x="9650" y="0"/>
                      <a:pt x="6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36" name="Google Shape;1036;p67"/>
              <p:cNvSpPr/>
              <p:nvPr/>
            </p:nvSpPr>
            <p:spPr>
              <a:xfrm rot="3032020">
                <a:off x="1107863" y="454291"/>
                <a:ext cx="184608" cy="106952"/>
              </a:xfrm>
              <a:custGeom>
                <a:avLst/>
                <a:gdLst/>
                <a:ahLst/>
                <a:cxnLst/>
                <a:rect l="l" t="t" r="r" b="b"/>
                <a:pathLst>
                  <a:path w="7250" h="4200" extrusionOk="0">
                    <a:moveTo>
                      <a:pt x="6846" y="1"/>
                    </a:moveTo>
                    <a:cubicBezTo>
                      <a:pt x="6666" y="1"/>
                      <a:pt x="6505" y="153"/>
                      <a:pt x="6494" y="346"/>
                    </a:cubicBezTo>
                    <a:cubicBezTo>
                      <a:pt x="6403" y="1649"/>
                      <a:pt x="5488" y="2850"/>
                      <a:pt x="4265" y="3284"/>
                    </a:cubicBezTo>
                    <a:cubicBezTo>
                      <a:pt x="3922" y="3402"/>
                      <a:pt x="3562" y="3459"/>
                      <a:pt x="3201" y="3459"/>
                    </a:cubicBezTo>
                    <a:cubicBezTo>
                      <a:pt x="2262" y="3459"/>
                      <a:pt x="1322" y="3075"/>
                      <a:pt x="686" y="2381"/>
                    </a:cubicBezTo>
                    <a:cubicBezTo>
                      <a:pt x="613" y="2302"/>
                      <a:pt x="515" y="2262"/>
                      <a:pt x="415" y="2262"/>
                    </a:cubicBezTo>
                    <a:cubicBezTo>
                      <a:pt x="326" y="2262"/>
                      <a:pt x="235" y="2294"/>
                      <a:pt x="160" y="2358"/>
                    </a:cubicBezTo>
                    <a:cubicBezTo>
                      <a:pt x="12" y="2496"/>
                      <a:pt x="0" y="2736"/>
                      <a:pt x="137" y="2884"/>
                    </a:cubicBezTo>
                    <a:cubicBezTo>
                      <a:pt x="915" y="3730"/>
                      <a:pt x="2058" y="4199"/>
                      <a:pt x="3202" y="4199"/>
                    </a:cubicBezTo>
                    <a:cubicBezTo>
                      <a:pt x="3647" y="4199"/>
                      <a:pt x="4093" y="4131"/>
                      <a:pt x="4505" y="3982"/>
                    </a:cubicBezTo>
                    <a:cubicBezTo>
                      <a:pt x="6003" y="3456"/>
                      <a:pt x="7123" y="1981"/>
                      <a:pt x="7238" y="403"/>
                    </a:cubicBezTo>
                    <a:cubicBezTo>
                      <a:pt x="7249" y="197"/>
                      <a:pt x="7089" y="14"/>
                      <a:pt x="6883" y="3"/>
                    </a:cubicBezTo>
                    <a:cubicBezTo>
                      <a:pt x="6871" y="2"/>
                      <a:pt x="6858" y="1"/>
                      <a:pt x="684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37" name="Google Shape;1037;p67"/>
              <p:cNvSpPr/>
              <p:nvPr/>
            </p:nvSpPr>
            <p:spPr>
              <a:xfrm rot="3032020">
                <a:off x="1178476" y="447776"/>
                <a:ext cx="26227" cy="33766"/>
              </a:xfrm>
              <a:custGeom>
                <a:avLst/>
                <a:gdLst/>
                <a:ahLst/>
                <a:cxnLst/>
                <a:rect l="l" t="t" r="r" b="b"/>
                <a:pathLst>
                  <a:path w="1030" h="1326" extrusionOk="0">
                    <a:moveTo>
                      <a:pt x="432" y="1"/>
                    </a:moveTo>
                    <a:cubicBezTo>
                      <a:pt x="391" y="1"/>
                      <a:pt x="350" y="8"/>
                      <a:pt x="309" y="22"/>
                    </a:cubicBezTo>
                    <a:cubicBezTo>
                      <a:pt x="115" y="79"/>
                      <a:pt x="0" y="297"/>
                      <a:pt x="69" y="491"/>
                    </a:cubicBezTo>
                    <a:lnTo>
                      <a:pt x="263" y="1063"/>
                    </a:lnTo>
                    <a:cubicBezTo>
                      <a:pt x="309" y="1223"/>
                      <a:pt x="458" y="1326"/>
                      <a:pt x="606" y="1326"/>
                    </a:cubicBezTo>
                    <a:cubicBezTo>
                      <a:pt x="652" y="1326"/>
                      <a:pt x="686" y="1314"/>
                      <a:pt x="732" y="1303"/>
                    </a:cubicBezTo>
                    <a:cubicBezTo>
                      <a:pt x="927" y="1234"/>
                      <a:pt x="1029" y="1028"/>
                      <a:pt x="961" y="834"/>
                    </a:cubicBezTo>
                    <a:lnTo>
                      <a:pt x="778" y="251"/>
                    </a:lnTo>
                    <a:cubicBezTo>
                      <a:pt x="724" y="97"/>
                      <a:pt x="584" y="1"/>
                      <a:pt x="43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38" name="Google Shape;1038;p67"/>
              <p:cNvSpPr/>
              <p:nvPr/>
            </p:nvSpPr>
            <p:spPr>
              <a:xfrm rot="3032020">
                <a:off x="1235374" y="479374"/>
                <a:ext cx="26227" cy="33741"/>
              </a:xfrm>
              <a:custGeom>
                <a:avLst/>
                <a:gdLst/>
                <a:ahLst/>
                <a:cxnLst/>
                <a:rect l="l" t="t" r="r" b="b"/>
                <a:pathLst>
                  <a:path w="1030" h="1325" extrusionOk="0">
                    <a:moveTo>
                      <a:pt x="419" y="1"/>
                    </a:moveTo>
                    <a:cubicBezTo>
                      <a:pt x="380" y="1"/>
                      <a:pt x="339" y="7"/>
                      <a:pt x="298" y="21"/>
                    </a:cubicBezTo>
                    <a:cubicBezTo>
                      <a:pt x="103" y="89"/>
                      <a:pt x="1" y="295"/>
                      <a:pt x="69" y="489"/>
                    </a:cubicBezTo>
                    <a:lnTo>
                      <a:pt x="252" y="1073"/>
                    </a:lnTo>
                    <a:cubicBezTo>
                      <a:pt x="309" y="1221"/>
                      <a:pt x="458" y="1324"/>
                      <a:pt x="607" y="1324"/>
                    </a:cubicBezTo>
                    <a:cubicBezTo>
                      <a:pt x="652" y="1324"/>
                      <a:pt x="687" y="1324"/>
                      <a:pt x="721" y="1301"/>
                    </a:cubicBezTo>
                    <a:cubicBezTo>
                      <a:pt x="915" y="1244"/>
                      <a:pt x="1030" y="1027"/>
                      <a:pt x="961" y="832"/>
                    </a:cubicBezTo>
                    <a:lnTo>
                      <a:pt x="767" y="261"/>
                    </a:lnTo>
                    <a:cubicBezTo>
                      <a:pt x="721" y="105"/>
                      <a:pt x="580" y="1"/>
                      <a:pt x="41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39" name="Google Shape;1039;p67"/>
              <p:cNvSpPr/>
              <p:nvPr/>
            </p:nvSpPr>
            <p:spPr>
              <a:xfrm rot="3032020">
                <a:off x="1260553" y="438880"/>
                <a:ext cx="116774" cy="52661"/>
              </a:xfrm>
              <a:custGeom>
                <a:avLst/>
                <a:gdLst/>
                <a:ahLst/>
                <a:cxnLst/>
                <a:rect l="l" t="t" r="r" b="b"/>
                <a:pathLst>
                  <a:path w="4586" h="2068" extrusionOk="0">
                    <a:moveTo>
                      <a:pt x="1271" y="1"/>
                    </a:moveTo>
                    <a:cubicBezTo>
                      <a:pt x="748" y="1"/>
                      <a:pt x="372" y="70"/>
                      <a:pt x="332" y="78"/>
                    </a:cubicBezTo>
                    <a:cubicBezTo>
                      <a:pt x="126" y="113"/>
                      <a:pt x="0" y="307"/>
                      <a:pt x="34" y="513"/>
                    </a:cubicBezTo>
                    <a:cubicBezTo>
                      <a:pt x="75" y="696"/>
                      <a:pt x="234" y="816"/>
                      <a:pt x="405" y="816"/>
                    </a:cubicBezTo>
                    <a:cubicBezTo>
                      <a:pt x="426" y="816"/>
                      <a:pt x="448" y="814"/>
                      <a:pt x="469" y="810"/>
                    </a:cubicBezTo>
                    <a:cubicBezTo>
                      <a:pt x="477" y="806"/>
                      <a:pt x="805" y="745"/>
                      <a:pt x="1264" y="745"/>
                    </a:cubicBezTo>
                    <a:cubicBezTo>
                      <a:pt x="2055" y="745"/>
                      <a:pt x="3238" y="927"/>
                      <a:pt x="3853" y="1896"/>
                    </a:cubicBezTo>
                    <a:cubicBezTo>
                      <a:pt x="3922" y="2011"/>
                      <a:pt x="4036" y="2068"/>
                      <a:pt x="4162" y="2068"/>
                    </a:cubicBezTo>
                    <a:cubicBezTo>
                      <a:pt x="4231" y="2068"/>
                      <a:pt x="4299" y="2045"/>
                      <a:pt x="4356" y="2011"/>
                    </a:cubicBezTo>
                    <a:cubicBezTo>
                      <a:pt x="4539" y="1896"/>
                      <a:pt x="4585" y="1668"/>
                      <a:pt x="4482" y="1496"/>
                    </a:cubicBezTo>
                    <a:cubicBezTo>
                      <a:pt x="3677" y="233"/>
                      <a:pt x="2227" y="1"/>
                      <a:pt x="12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grpSp>
        <p:grpSp>
          <p:nvGrpSpPr>
            <p:cNvPr id="1040" name="Google Shape;1040;p67"/>
            <p:cNvGrpSpPr/>
            <p:nvPr/>
          </p:nvGrpSpPr>
          <p:grpSpPr>
            <a:xfrm>
              <a:off x="1230782" y="848886"/>
              <a:ext cx="96723" cy="94985"/>
              <a:chOff x="2595375" y="1962425"/>
              <a:chExt cx="69575" cy="68325"/>
            </a:xfrm>
          </p:grpSpPr>
          <p:sp>
            <p:nvSpPr>
              <p:cNvPr id="1041" name="Google Shape;1041;p67"/>
              <p:cNvSpPr/>
              <p:nvPr/>
            </p:nvSpPr>
            <p:spPr>
              <a:xfrm>
                <a:off x="2602275" y="1969950"/>
                <a:ext cx="55800" cy="54550"/>
              </a:xfrm>
              <a:custGeom>
                <a:avLst/>
                <a:gdLst/>
                <a:ahLst/>
                <a:cxnLst/>
                <a:rect l="l" t="t" r="r" b="b"/>
                <a:pathLst>
                  <a:path w="2232" h="2182" extrusionOk="0">
                    <a:moveTo>
                      <a:pt x="1028" y="1"/>
                    </a:moveTo>
                    <a:lnTo>
                      <a:pt x="777" y="727"/>
                    </a:lnTo>
                    <a:lnTo>
                      <a:pt x="0" y="928"/>
                    </a:lnTo>
                    <a:lnTo>
                      <a:pt x="627" y="1404"/>
                    </a:lnTo>
                    <a:lnTo>
                      <a:pt x="577" y="2181"/>
                    </a:lnTo>
                    <a:lnTo>
                      <a:pt x="1229" y="1755"/>
                    </a:lnTo>
                    <a:lnTo>
                      <a:pt x="1955" y="2056"/>
                    </a:lnTo>
                    <a:lnTo>
                      <a:pt x="1730" y="1279"/>
                    </a:lnTo>
                    <a:lnTo>
                      <a:pt x="2231" y="677"/>
                    </a:lnTo>
                    <a:lnTo>
                      <a:pt x="1454" y="652"/>
                    </a:lnTo>
                    <a:lnTo>
                      <a:pt x="1028"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42" name="Google Shape;1042;p67"/>
              <p:cNvSpPr/>
              <p:nvPr/>
            </p:nvSpPr>
            <p:spPr>
              <a:xfrm>
                <a:off x="2595375" y="1962425"/>
                <a:ext cx="69575" cy="68325"/>
              </a:xfrm>
              <a:custGeom>
                <a:avLst/>
                <a:gdLst/>
                <a:ahLst/>
                <a:cxnLst/>
                <a:rect l="l" t="t" r="r" b="b"/>
                <a:pathLst>
                  <a:path w="2783" h="2733" extrusionOk="0">
                    <a:moveTo>
                      <a:pt x="1354" y="577"/>
                    </a:moveTo>
                    <a:lnTo>
                      <a:pt x="1655" y="1079"/>
                    </a:lnTo>
                    <a:lnTo>
                      <a:pt x="2256" y="1104"/>
                    </a:lnTo>
                    <a:lnTo>
                      <a:pt x="1880" y="1555"/>
                    </a:lnTo>
                    <a:lnTo>
                      <a:pt x="2031" y="2131"/>
                    </a:lnTo>
                    <a:lnTo>
                      <a:pt x="1479" y="1906"/>
                    </a:lnTo>
                    <a:lnTo>
                      <a:pt x="978" y="2256"/>
                    </a:lnTo>
                    <a:lnTo>
                      <a:pt x="1028" y="1655"/>
                    </a:lnTo>
                    <a:lnTo>
                      <a:pt x="552" y="1279"/>
                    </a:lnTo>
                    <a:lnTo>
                      <a:pt x="1129" y="1129"/>
                    </a:lnTo>
                    <a:lnTo>
                      <a:pt x="1354" y="577"/>
                    </a:lnTo>
                    <a:close/>
                    <a:moveTo>
                      <a:pt x="1279" y="1"/>
                    </a:moveTo>
                    <a:lnTo>
                      <a:pt x="953" y="928"/>
                    </a:lnTo>
                    <a:lnTo>
                      <a:pt x="1" y="1154"/>
                    </a:lnTo>
                    <a:lnTo>
                      <a:pt x="778" y="1755"/>
                    </a:lnTo>
                    <a:lnTo>
                      <a:pt x="703" y="2733"/>
                    </a:lnTo>
                    <a:lnTo>
                      <a:pt x="1505" y="2206"/>
                    </a:lnTo>
                    <a:lnTo>
                      <a:pt x="2432" y="2557"/>
                    </a:lnTo>
                    <a:lnTo>
                      <a:pt x="2432" y="2557"/>
                    </a:lnTo>
                    <a:lnTo>
                      <a:pt x="2156" y="1630"/>
                    </a:lnTo>
                    <a:lnTo>
                      <a:pt x="2783" y="878"/>
                    </a:lnTo>
                    <a:lnTo>
                      <a:pt x="1805" y="828"/>
                    </a:lnTo>
                    <a:lnTo>
                      <a:pt x="1279"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grpSp>
        <p:grpSp>
          <p:nvGrpSpPr>
            <p:cNvPr id="1043" name="Google Shape;1043;p67"/>
            <p:cNvGrpSpPr/>
            <p:nvPr/>
          </p:nvGrpSpPr>
          <p:grpSpPr>
            <a:xfrm>
              <a:off x="920162" y="601850"/>
              <a:ext cx="64127" cy="63002"/>
              <a:chOff x="2595375" y="1962425"/>
              <a:chExt cx="69575" cy="68325"/>
            </a:xfrm>
          </p:grpSpPr>
          <p:sp>
            <p:nvSpPr>
              <p:cNvPr id="1044" name="Google Shape;1044;p67"/>
              <p:cNvSpPr/>
              <p:nvPr/>
            </p:nvSpPr>
            <p:spPr>
              <a:xfrm>
                <a:off x="2602275" y="1969950"/>
                <a:ext cx="55800" cy="54550"/>
              </a:xfrm>
              <a:custGeom>
                <a:avLst/>
                <a:gdLst/>
                <a:ahLst/>
                <a:cxnLst/>
                <a:rect l="l" t="t" r="r" b="b"/>
                <a:pathLst>
                  <a:path w="2232" h="2182" extrusionOk="0">
                    <a:moveTo>
                      <a:pt x="1028" y="1"/>
                    </a:moveTo>
                    <a:lnTo>
                      <a:pt x="777" y="727"/>
                    </a:lnTo>
                    <a:lnTo>
                      <a:pt x="0" y="928"/>
                    </a:lnTo>
                    <a:lnTo>
                      <a:pt x="627" y="1404"/>
                    </a:lnTo>
                    <a:lnTo>
                      <a:pt x="577" y="2181"/>
                    </a:lnTo>
                    <a:lnTo>
                      <a:pt x="1229" y="1755"/>
                    </a:lnTo>
                    <a:lnTo>
                      <a:pt x="1955" y="2056"/>
                    </a:lnTo>
                    <a:lnTo>
                      <a:pt x="1730" y="1279"/>
                    </a:lnTo>
                    <a:lnTo>
                      <a:pt x="2231" y="677"/>
                    </a:lnTo>
                    <a:lnTo>
                      <a:pt x="1454" y="652"/>
                    </a:lnTo>
                    <a:lnTo>
                      <a:pt x="1028"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45" name="Google Shape;1045;p67"/>
              <p:cNvSpPr/>
              <p:nvPr/>
            </p:nvSpPr>
            <p:spPr>
              <a:xfrm>
                <a:off x="2595375" y="1962425"/>
                <a:ext cx="69575" cy="68325"/>
              </a:xfrm>
              <a:custGeom>
                <a:avLst/>
                <a:gdLst/>
                <a:ahLst/>
                <a:cxnLst/>
                <a:rect l="l" t="t" r="r" b="b"/>
                <a:pathLst>
                  <a:path w="2783" h="2733" extrusionOk="0">
                    <a:moveTo>
                      <a:pt x="1354" y="577"/>
                    </a:moveTo>
                    <a:lnTo>
                      <a:pt x="1655" y="1079"/>
                    </a:lnTo>
                    <a:lnTo>
                      <a:pt x="2256" y="1104"/>
                    </a:lnTo>
                    <a:lnTo>
                      <a:pt x="1880" y="1555"/>
                    </a:lnTo>
                    <a:lnTo>
                      <a:pt x="2031" y="2131"/>
                    </a:lnTo>
                    <a:lnTo>
                      <a:pt x="1479" y="1906"/>
                    </a:lnTo>
                    <a:lnTo>
                      <a:pt x="978" y="2256"/>
                    </a:lnTo>
                    <a:lnTo>
                      <a:pt x="1028" y="1655"/>
                    </a:lnTo>
                    <a:lnTo>
                      <a:pt x="552" y="1279"/>
                    </a:lnTo>
                    <a:lnTo>
                      <a:pt x="1129" y="1129"/>
                    </a:lnTo>
                    <a:lnTo>
                      <a:pt x="1354" y="577"/>
                    </a:lnTo>
                    <a:close/>
                    <a:moveTo>
                      <a:pt x="1279" y="1"/>
                    </a:moveTo>
                    <a:lnTo>
                      <a:pt x="953" y="928"/>
                    </a:lnTo>
                    <a:lnTo>
                      <a:pt x="1" y="1154"/>
                    </a:lnTo>
                    <a:lnTo>
                      <a:pt x="778" y="1755"/>
                    </a:lnTo>
                    <a:lnTo>
                      <a:pt x="703" y="2733"/>
                    </a:lnTo>
                    <a:lnTo>
                      <a:pt x="1505" y="2206"/>
                    </a:lnTo>
                    <a:lnTo>
                      <a:pt x="2432" y="2557"/>
                    </a:lnTo>
                    <a:lnTo>
                      <a:pt x="2432" y="2557"/>
                    </a:lnTo>
                    <a:lnTo>
                      <a:pt x="2156" y="1630"/>
                    </a:lnTo>
                    <a:lnTo>
                      <a:pt x="2783" y="878"/>
                    </a:lnTo>
                    <a:lnTo>
                      <a:pt x="1805" y="828"/>
                    </a:lnTo>
                    <a:lnTo>
                      <a:pt x="1279"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gr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046"/>
        <p:cNvGrpSpPr/>
        <p:nvPr/>
      </p:nvGrpSpPr>
      <p:grpSpPr>
        <a:xfrm>
          <a:off x="0" y="0"/>
          <a:ext cx="0" cy="0"/>
          <a:chOff x="0" y="0"/>
          <a:chExt cx="0" cy="0"/>
        </a:xfrm>
      </p:grpSpPr>
      <p:sp>
        <p:nvSpPr>
          <p:cNvPr id="1047" name="Google Shape;1047;p68"/>
          <p:cNvSpPr/>
          <p:nvPr/>
        </p:nvSpPr>
        <p:spPr>
          <a:xfrm>
            <a:off x="-700774" y="2511798"/>
            <a:ext cx="1959282" cy="1137906"/>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48" name="Google Shape;1048;p68"/>
          <p:cNvSpPr/>
          <p:nvPr/>
        </p:nvSpPr>
        <p:spPr>
          <a:xfrm>
            <a:off x="7706348" y="4097152"/>
            <a:ext cx="1268709" cy="1012700"/>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49" name="Google Shape;1049;p68"/>
          <p:cNvSpPr/>
          <p:nvPr/>
        </p:nvSpPr>
        <p:spPr>
          <a:xfrm>
            <a:off x="2581649" y="-321149"/>
            <a:ext cx="1268709" cy="1012700"/>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50" name="Google Shape;1050;p68"/>
          <p:cNvSpPr/>
          <p:nvPr/>
        </p:nvSpPr>
        <p:spPr>
          <a:xfrm>
            <a:off x="879863" y="405525"/>
            <a:ext cx="8011800" cy="4332600"/>
          </a:xfrm>
          <a:prstGeom prst="roundRect">
            <a:avLst>
              <a:gd name="adj" fmla="val 4294"/>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51" name="Google Shape;1051;p68"/>
          <p:cNvSpPr/>
          <p:nvPr/>
        </p:nvSpPr>
        <p:spPr>
          <a:xfrm>
            <a:off x="252325" y="405525"/>
            <a:ext cx="522600" cy="4332600"/>
          </a:xfrm>
          <a:prstGeom prst="roundRect">
            <a:avLst>
              <a:gd name="adj" fmla="val 28308"/>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52" name="Google Shape;1052;p68"/>
          <p:cNvSpPr txBox="1">
            <a:spLocks noGrp="1"/>
          </p:cNvSpPr>
          <p:nvPr>
            <p:ph type="title"/>
          </p:nvPr>
        </p:nvSpPr>
        <p:spPr>
          <a:xfrm>
            <a:off x="1410575" y="540000"/>
            <a:ext cx="6950400" cy="9690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3000"/>
              <a:buNone/>
              <a:defRPr sz="6000"/>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053" name="Google Shape;1053;p68"/>
          <p:cNvSpPr txBox="1">
            <a:spLocks noGrp="1"/>
          </p:cNvSpPr>
          <p:nvPr>
            <p:ph type="subTitle" idx="1"/>
          </p:nvPr>
        </p:nvSpPr>
        <p:spPr>
          <a:xfrm>
            <a:off x="3788225" y="2239992"/>
            <a:ext cx="2195100" cy="6984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1054" name="Google Shape;1054;p68"/>
          <p:cNvSpPr txBox="1">
            <a:spLocks noGrp="1"/>
          </p:cNvSpPr>
          <p:nvPr>
            <p:ph type="subTitle" idx="2"/>
          </p:nvPr>
        </p:nvSpPr>
        <p:spPr>
          <a:xfrm>
            <a:off x="3501275" y="1927563"/>
            <a:ext cx="2769000" cy="3123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1055" name="Google Shape;1055;p68"/>
          <p:cNvSpPr txBox="1"/>
          <p:nvPr/>
        </p:nvSpPr>
        <p:spPr>
          <a:xfrm>
            <a:off x="2618150" y="3000375"/>
            <a:ext cx="4473900" cy="4284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ECECEC"/>
              </a:buClr>
              <a:buSzPts val="1200"/>
              <a:buFont typeface="Arial"/>
              <a:buNone/>
            </a:pPr>
            <a:r>
              <a:rPr lang="en-US" sz="1200" b="0" i="0" u="none" strike="noStrike" cap="none">
                <a:solidFill>
                  <a:srgbClr val="ECECEC"/>
                </a:solidFill>
                <a:latin typeface="Baloo 2"/>
                <a:ea typeface="Baloo 2"/>
                <a:cs typeface="Baloo 2"/>
                <a:sym typeface="Baloo 2"/>
              </a:rPr>
              <a:t>CREDITS: This presentation template was created by </a:t>
            </a:r>
            <a:r>
              <a:rPr lang="en-US" sz="1200" b="1" i="0" u="none" strike="noStrike" cap="none">
                <a:solidFill>
                  <a:srgbClr val="ECECEC"/>
                </a:solidFill>
                <a:uFill>
                  <a:noFill/>
                </a:uFill>
                <a:latin typeface="Baloo 2"/>
                <a:ea typeface="Baloo 2"/>
                <a:cs typeface="Baloo 2"/>
                <a:sym typeface="Baloo 2"/>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US" sz="1200" b="0" i="0" u="none" strike="noStrike" cap="none">
                <a:solidFill>
                  <a:srgbClr val="ECECEC"/>
                </a:solidFill>
                <a:latin typeface="Baloo 2"/>
                <a:ea typeface="Baloo 2"/>
                <a:cs typeface="Baloo 2"/>
                <a:sym typeface="Baloo 2"/>
              </a:rPr>
              <a:t>, including icons by </a:t>
            </a:r>
            <a:r>
              <a:rPr lang="en-US" sz="1200" b="1" i="0" u="none" strike="noStrike" cap="none">
                <a:solidFill>
                  <a:srgbClr val="ECECEC"/>
                </a:solidFill>
                <a:uFill>
                  <a:noFill/>
                </a:uFill>
                <a:latin typeface="Baloo 2"/>
                <a:ea typeface="Baloo 2"/>
                <a:cs typeface="Baloo 2"/>
                <a:sym typeface="Baloo 2"/>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US" sz="1200" b="0" i="0" u="none" strike="noStrike" cap="none">
                <a:solidFill>
                  <a:srgbClr val="ECECEC"/>
                </a:solidFill>
                <a:latin typeface="Baloo 2"/>
                <a:ea typeface="Baloo 2"/>
                <a:cs typeface="Baloo 2"/>
                <a:sym typeface="Baloo 2"/>
              </a:rPr>
              <a:t>, and infographics &amp; images by </a:t>
            </a:r>
            <a:r>
              <a:rPr lang="en-US" sz="1200" b="1" i="0" u="none" strike="noStrike" cap="none">
                <a:solidFill>
                  <a:srgbClr val="ECECEC"/>
                </a:solidFill>
                <a:uFill>
                  <a:noFill/>
                </a:uFill>
                <a:latin typeface="Baloo 2"/>
                <a:ea typeface="Baloo 2"/>
                <a:cs typeface="Baloo 2"/>
                <a:sym typeface="Baloo 2"/>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endParaRPr sz="1200" b="1" i="0" u="none" strike="noStrike" cap="none">
              <a:solidFill>
                <a:srgbClr val="ECECEC"/>
              </a:solidFill>
              <a:latin typeface="Baloo 2"/>
              <a:ea typeface="Baloo 2"/>
              <a:cs typeface="Baloo 2"/>
              <a:sym typeface="Baloo 2"/>
            </a:endParaRPr>
          </a:p>
        </p:txBody>
      </p:sp>
      <p:grpSp>
        <p:nvGrpSpPr>
          <p:cNvPr id="1056" name="Google Shape;1056;p68"/>
          <p:cNvGrpSpPr/>
          <p:nvPr/>
        </p:nvGrpSpPr>
        <p:grpSpPr>
          <a:xfrm rot="1818951">
            <a:off x="1300291" y="277648"/>
            <a:ext cx="742394" cy="868051"/>
            <a:chOff x="8839250" y="-183600"/>
            <a:chExt cx="921859" cy="1077892"/>
          </a:xfrm>
        </p:grpSpPr>
        <p:sp>
          <p:nvSpPr>
            <p:cNvPr id="1057" name="Google Shape;1057;p68"/>
            <p:cNvSpPr/>
            <p:nvPr/>
          </p:nvSpPr>
          <p:spPr>
            <a:xfrm>
              <a:off x="8839250" y="-183600"/>
              <a:ext cx="921859" cy="864159"/>
            </a:xfrm>
            <a:custGeom>
              <a:avLst/>
              <a:gdLst/>
              <a:ahLst/>
              <a:cxnLst/>
              <a:rect l="l" t="t" r="r" b="b"/>
              <a:pathLst>
                <a:path w="11029" h="10339" extrusionOk="0">
                  <a:moveTo>
                    <a:pt x="5436" y="0"/>
                  </a:moveTo>
                  <a:cubicBezTo>
                    <a:pt x="4665" y="0"/>
                    <a:pt x="3872" y="196"/>
                    <a:pt x="3108" y="590"/>
                  </a:cubicBezTo>
                  <a:cubicBezTo>
                    <a:pt x="727" y="1993"/>
                    <a:pt x="1" y="4424"/>
                    <a:pt x="1329" y="7031"/>
                  </a:cubicBezTo>
                  <a:cubicBezTo>
                    <a:pt x="2657" y="9637"/>
                    <a:pt x="5890" y="10038"/>
                    <a:pt x="6868" y="10339"/>
                  </a:cubicBezTo>
                  <a:lnTo>
                    <a:pt x="9274" y="9036"/>
                  </a:lnTo>
                  <a:cubicBezTo>
                    <a:pt x="9575" y="8058"/>
                    <a:pt x="11028" y="5126"/>
                    <a:pt x="9575" y="2595"/>
                  </a:cubicBezTo>
                  <a:cubicBezTo>
                    <a:pt x="8604" y="875"/>
                    <a:pt x="7068" y="0"/>
                    <a:pt x="543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58" name="Google Shape;1058;p68"/>
            <p:cNvSpPr/>
            <p:nvPr/>
          </p:nvSpPr>
          <p:spPr>
            <a:xfrm>
              <a:off x="9406952" y="567399"/>
              <a:ext cx="253597" cy="188646"/>
            </a:xfrm>
            <a:custGeom>
              <a:avLst/>
              <a:gdLst/>
              <a:ahLst/>
              <a:cxnLst/>
              <a:rect l="l" t="t" r="r" b="b"/>
              <a:pathLst>
                <a:path w="3034" h="2257" extrusionOk="0">
                  <a:moveTo>
                    <a:pt x="2557" y="1"/>
                  </a:moveTo>
                  <a:lnTo>
                    <a:pt x="1" y="1404"/>
                  </a:lnTo>
                  <a:lnTo>
                    <a:pt x="477" y="2256"/>
                  </a:lnTo>
                  <a:lnTo>
                    <a:pt x="3033" y="878"/>
                  </a:lnTo>
                  <a:lnTo>
                    <a:pt x="255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59" name="Google Shape;1059;p68"/>
            <p:cNvSpPr/>
            <p:nvPr/>
          </p:nvSpPr>
          <p:spPr>
            <a:xfrm>
              <a:off x="9392325" y="554778"/>
              <a:ext cx="282852" cy="215894"/>
            </a:xfrm>
            <a:custGeom>
              <a:avLst/>
              <a:gdLst/>
              <a:ahLst/>
              <a:cxnLst/>
              <a:rect l="l" t="t" r="r" b="b"/>
              <a:pathLst>
                <a:path w="3384" h="2583" extrusionOk="0">
                  <a:moveTo>
                    <a:pt x="2682" y="402"/>
                  </a:moveTo>
                  <a:lnTo>
                    <a:pt x="2983" y="979"/>
                  </a:lnTo>
                  <a:lnTo>
                    <a:pt x="702" y="2182"/>
                  </a:lnTo>
                  <a:lnTo>
                    <a:pt x="401" y="1605"/>
                  </a:lnTo>
                  <a:lnTo>
                    <a:pt x="2682" y="402"/>
                  </a:lnTo>
                  <a:close/>
                  <a:moveTo>
                    <a:pt x="2749" y="0"/>
                  </a:moveTo>
                  <a:cubicBezTo>
                    <a:pt x="2716" y="0"/>
                    <a:pt x="2683" y="9"/>
                    <a:pt x="2657" y="26"/>
                  </a:cubicBezTo>
                  <a:lnTo>
                    <a:pt x="100" y="1405"/>
                  </a:lnTo>
                  <a:cubicBezTo>
                    <a:pt x="50" y="1405"/>
                    <a:pt x="25" y="1455"/>
                    <a:pt x="25" y="1505"/>
                  </a:cubicBezTo>
                  <a:cubicBezTo>
                    <a:pt x="0" y="1530"/>
                    <a:pt x="0" y="1580"/>
                    <a:pt x="25" y="1630"/>
                  </a:cubicBezTo>
                  <a:lnTo>
                    <a:pt x="501" y="2508"/>
                  </a:lnTo>
                  <a:cubicBezTo>
                    <a:pt x="526" y="2558"/>
                    <a:pt x="577" y="2583"/>
                    <a:pt x="652" y="2583"/>
                  </a:cubicBezTo>
                  <a:cubicBezTo>
                    <a:pt x="677" y="2583"/>
                    <a:pt x="702" y="2583"/>
                    <a:pt x="727" y="2558"/>
                  </a:cubicBezTo>
                  <a:lnTo>
                    <a:pt x="3283" y="1179"/>
                  </a:lnTo>
                  <a:cubicBezTo>
                    <a:pt x="3333" y="1154"/>
                    <a:pt x="3359" y="1129"/>
                    <a:pt x="3384" y="1079"/>
                  </a:cubicBezTo>
                  <a:cubicBezTo>
                    <a:pt x="3384" y="1054"/>
                    <a:pt x="3384" y="1004"/>
                    <a:pt x="3359" y="954"/>
                  </a:cubicBezTo>
                  <a:lnTo>
                    <a:pt x="2882" y="76"/>
                  </a:lnTo>
                  <a:cubicBezTo>
                    <a:pt x="2866" y="28"/>
                    <a:pt x="2808" y="0"/>
                    <a:pt x="274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60" name="Google Shape;1060;p68"/>
            <p:cNvSpPr/>
            <p:nvPr/>
          </p:nvSpPr>
          <p:spPr>
            <a:xfrm>
              <a:off x="9469807" y="657502"/>
              <a:ext cx="213727" cy="167666"/>
            </a:xfrm>
            <a:custGeom>
              <a:avLst/>
              <a:gdLst/>
              <a:ahLst/>
              <a:cxnLst/>
              <a:rect l="l" t="t" r="r" b="b"/>
              <a:pathLst>
                <a:path w="2557" h="2006" extrusionOk="0">
                  <a:moveTo>
                    <a:pt x="2056" y="0"/>
                  </a:moveTo>
                  <a:lnTo>
                    <a:pt x="0" y="1103"/>
                  </a:lnTo>
                  <a:lnTo>
                    <a:pt x="502" y="2005"/>
                  </a:lnTo>
                  <a:lnTo>
                    <a:pt x="2557" y="903"/>
                  </a:lnTo>
                  <a:lnTo>
                    <a:pt x="205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61" name="Google Shape;1061;p68"/>
            <p:cNvSpPr/>
            <p:nvPr/>
          </p:nvSpPr>
          <p:spPr>
            <a:xfrm>
              <a:off x="9455096" y="643376"/>
              <a:ext cx="243149" cy="196419"/>
            </a:xfrm>
            <a:custGeom>
              <a:avLst/>
              <a:gdLst/>
              <a:ahLst/>
              <a:cxnLst/>
              <a:rect l="l" t="t" r="r" b="b"/>
              <a:pathLst>
                <a:path w="2909" h="2350" extrusionOk="0">
                  <a:moveTo>
                    <a:pt x="2181" y="395"/>
                  </a:moveTo>
                  <a:lnTo>
                    <a:pt x="2507" y="1021"/>
                  </a:lnTo>
                  <a:lnTo>
                    <a:pt x="728" y="1949"/>
                  </a:lnTo>
                  <a:lnTo>
                    <a:pt x="402" y="1347"/>
                  </a:lnTo>
                  <a:lnTo>
                    <a:pt x="2181" y="395"/>
                  </a:lnTo>
                  <a:close/>
                  <a:moveTo>
                    <a:pt x="2219" y="0"/>
                  </a:moveTo>
                  <a:cubicBezTo>
                    <a:pt x="2200" y="0"/>
                    <a:pt x="2181" y="6"/>
                    <a:pt x="2156" y="19"/>
                  </a:cubicBezTo>
                  <a:lnTo>
                    <a:pt x="101" y="1122"/>
                  </a:lnTo>
                  <a:cubicBezTo>
                    <a:pt x="26" y="1172"/>
                    <a:pt x="1" y="1272"/>
                    <a:pt x="26" y="1347"/>
                  </a:cubicBezTo>
                  <a:lnTo>
                    <a:pt x="527" y="2275"/>
                  </a:lnTo>
                  <a:cubicBezTo>
                    <a:pt x="552" y="2325"/>
                    <a:pt x="603" y="2350"/>
                    <a:pt x="678" y="2350"/>
                  </a:cubicBezTo>
                  <a:cubicBezTo>
                    <a:pt x="703" y="2350"/>
                    <a:pt x="728" y="2350"/>
                    <a:pt x="753" y="2325"/>
                  </a:cubicBezTo>
                  <a:lnTo>
                    <a:pt x="2808" y="1222"/>
                  </a:lnTo>
                  <a:cubicBezTo>
                    <a:pt x="2883" y="1172"/>
                    <a:pt x="2908" y="1072"/>
                    <a:pt x="2883" y="996"/>
                  </a:cubicBezTo>
                  <a:lnTo>
                    <a:pt x="2382" y="94"/>
                  </a:lnTo>
                  <a:cubicBezTo>
                    <a:pt x="2357" y="44"/>
                    <a:pt x="2332" y="19"/>
                    <a:pt x="2282" y="19"/>
                  </a:cubicBezTo>
                  <a:cubicBezTo>
                    <a:pt x="2257" y="6"/>
                    <a:pt x="2238" y="0"/>
                    <a:pt x="221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62" name="Google Shape;1062;p68"/>
            <p:cNvSpPr/>
            <p:nvPr/>
          </p:nvSpPr>
          <p:spPr>
            <a:xfrm>
              <a:off x="9511683" y="743342"/>
              <a:ext cx="184472" cy="138245"/>
            </a:xfrm>
            <a:custGeom>
              <a:avLst/>
              <a:gdLst/>
              <a:ahLst/>
              <a:cxnLst/>
              <a:rect l="l" t="t" r="r" b="b"/>
              <a:pathLst>
                <a:path w="2207" h="1654" extrusionOk="0">
                  <a:moveTo>
                    <a:pt x="2031" y="1"/>
                  </a:moveTo>
                  <a:lnTo>
                    <a:pt x="1" y="978"/>
                  </a:lnTo>
                  <a:cubicBezTo>
                    <a:pt x="1" y="978"/>
                    <a:pt x="602" y="1455"/>
                    <a:pt x="702" y="1630"/>
                  </a:cubicBezTo>
                  <a:cubicBezTo>
                    <a:pt x="712" y="1646"/>
                    <a:pt x="731" y="1653"/>
                    <a:pt x="760" y="1653"/>
                  </a:cubicBezTo>
                  <a:cubicBezTo>
                    <a:pt x="1046" y="1653"/>
                    <a:pt x="2206" y="928"/>
                    <a:pt x="2206" y="928"/>
                  </a:cubicBezTo>
                  <a:lnTo>
                    <a:pt x="203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63" name="Google Shape;1063;p68"/>
            <p:cNvSpPr/>
            <p:nvPr/>
          </p:nvSpPr>
          <p:spPr>
            <a:xfrm>
              <a:off x="9494966" y="730303"/>
              <a:ext cx="215816" cy="163989"/>
            </a:xfrm>
            <a:custGeom>
              <a:avLst/>
              <a:gdLst/>
              <a:ahLst/>
              <a:cxnLst/>
              <a:rect l="l" t="t" r="r" b="b"/>
              <a:pathLst>
                <a:path w="2582" h="1962" extrusionOk="0">
                  <a:moveTo>
                    <a:pt x="2246" y="0"/>
                  </a:moveTo>
                  <a:cubicBezTo>
                    <a:pt x="2232" y="0"/>
                    <a:pt x="2219" y="2"/>
                    <a:pt x="2206" y="7"/>
                  </a:cubicBezTo>
                  <a:cubicBezTo>
                    <a:pt x="2105" y="7"/>
                    <a:pt x="2055" y="107"/>
                    <a:pt x="2055" y="182"/>
                  </a:cubicBezTo>
                  <a:lnTo>
                    <a:pt x="2231" y="1009"/>
                  </a:lnTo>
                  <a:cubicBezTo>
                    <a:pt x="1730" y="1285"/>
                    <a:pt x="1178" y="1585"/>
                    <a:pt x="1003" y="1636"/>
                  </a:cubicBezTo>
                  <a:cubicBezTo>
                    <a:pt x="827" y="1410"/>
                    <a:pt x="426" y="1109"/>
                    <a:pt x="301" y="1009"/>
                  </a:cubicBezTo>
                  <a:cubicBezTo>
                    <a:pt x="267" y="986"/>
                    <a:pt x="223" y="974"/>
                    <a:pt x="181" y="974"/>
                  </a:cubicBezTo>
                  <a:cubicBezTo>
                    <a:pt x="128" y="974"/>
                    <a:pt x="78" y="993"/>
                    <a:pt x="50" y="1034"/>
                  </a:cubicBezTo>
                  <a:cubicBezTo>
                    <a:pt x="0" y="1109"/>
                    <a:pt x="25" y="1235"/>
                    <a:pt x="100" y="1285"/>
                  </a:cubicBezTo>
                  <a:cubicBezTo>
                    <a:pt x="376" y="1485"/>
                    <a:pt x="702" y="1761"/>
                    <a:pt x="752" y="1861"/>
                  </a:cubicBezTo>
                  <a:cubicBezTo>
                    <a:pt x="777" y="1911"/>
                    <a:pt x="827" y="1936"/>
                    <a:pt x="877" y="1961"/>
                  </a:cubicBezTo>
                  <a:lnTo>
                    <a:pt x="953" y="1961"/>
                  </a:lnTo>
                  <a:cubicBezTo>
                    <a:pt x="1178" y="1961"/>
                    <a:pt x="1704" y="1711"/>
                    <a:pt x="2506" y="1235"/>
                  </a:cubicBezTo>
                  <a:cubicBezTo>
                    <a:pt x="2557" y="1184"/>
                    <a:pt x="2582" y="1109"/>
                    <a:pt x="2582" y="1059"/>
                  </a:cubicBezTo>
                  <a:lnTo>
                    <a:pt x="2406" y="132"/>
                  </a:lnTo>
                  <a:cubicBezTo>
                    <a:pt x="2385" y="49"/>
                    <a:pt x="2313" y="0"/>
                    <a:pt x="224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64" name="Google Shape;1064;p68"/>
            <p:cNvSpPr/>
            <p:nvPr/>
          </p:nvSpPr>
          <p:spPr>
            <a:xfrm>
              <a:off x="9176511" y="142209"/>
              <a:ext cx="383488" cy="521638"/>
            </a:xfrm>
            <a:custGeom>
              <a:avLst/>
              <a:gdLst/>
              <a:ahLst/>
              <a:cxnLst/>
              <a:rect l="l" t="t" r="r" b="b"/>
              <a:pathLst>
                <a:path w="4588" h="6241" extrusionOk="0">
                  <a:moveTo>
                    <a:pt x="1855" y="677"/>
                  </a:moveTo>
                  <a:cubicBezTo>
                    <a:pt x="1930" y="752"/>
                    <a:pt x="1956" y="902"/>
                    <a:pt x="1956" y="1002"/>
                  </a:cubicBezTo>
                  <a:cubicBezTo>
                    <a:pt x="1930" y="1078"/>
                    <a:pt x="1905" y="1128"/>
                    <a:pt x="1880" y="1128"/>
                  </a:cubicBezTo>
                  <a:cubicBezTo>
                    <a:pt x="1880" y="1128"/>
                    <a:pt x="1830" y="1052"/>
                    <a:pt x="1805" y="952"/>
                  </a:cubicBezTo>
                  <a:cubicBezTo>
                    <a:pt x="1805" y="852"/>
                    <a:pt x="1830" y="752"/>
                    <a:pt x="1855" y="677"/>
                  </a:cubicBezTo>
                  <a:close/>
                  <a:moveTo>
                    <a:pt x="1003" y="1203"/>
                  </a:moveTo>
                  <a:cubicBezTo>
                    <a:pt x="1028" y="1253"/>
                    <a:pt x="1053" y="1328"/>
                    <a:pt x="1078" y="1403"/>
                  </a:cubicBezTo>
                  <a:cubicBezTo>
                    <a:pt x="1078" y="1454"/>
                    <a:pt x="1053" y="1529"/>
                    <a:pt x="1053" y="1529"/>
                  </a:cubicBezTo>
                  <a:cubicBezTo>
                    <a:pt x="1053" y="1529"/>
                    <a:pt x="1028" y="1504"/>
                    <a:pt x="1003" y="1479"/>
                  </a:cubicBezTo>
                  <a:cubicBezTo>
                    <a:pt x="978" y="1428"/>
                    <a:pt x="978" y="1378"/>
                    <a:pt x="978" y="1278"/>
                  </a:cubicBezTo>
                  <a:cubicBezTo>
                    <a:pt x="978" y="1253"/>
                    <a:pt x="978" y="1228"/>
                    <a:pt x="1003" y="1203"/>
                  </a:cubicBezTo>
                  <a:close/>
                  <a:moveTo>
                    <a:pt x="2203" y="1"/>
                  </a:moveTo>
                  <a:cubicBezTo>
                    <a:pt x="2146" y="1"/>
                    <a:pt x="2088" y="8"/>
                    <a:pt x="2031" y="25"/>
                  </a:cubicBezTo>
                  <a:cubicBezTo>
                    <a:pt x="1905" y="50"/>
                    <a:pt x="1805" y="125"/>
                    <a:pt x="1705" y="200"/>
                  </a:cubicBezTo>
                  <a:cubicBezTo>
                    <a:pt x="1653" y="187"/>
                    <a:pt x="1598" y="181"/>
                    <a:pt x="1542" y="181"/>
                  </a:cubicBezTo>
                  <a:cubicBezTo>
                    <a:pt x="1380" y="181"/>
                    <a:pt x="1208" y="233"/>
                    <a:pt x="1078" y="326"/>
                  </a:cubicBezTo>
                  <a:cubicBezTo>
                    <a:pt x="953" y="426"/>
                    <a:pt x="853" y="526"/>
                    <a:pt x="778" y="677"/>
                  </a:cubicBezTo>
                  <a:cubicBezTo>
                    <a:pt x="627" y="677"/>
                    <a:pt x="477" y="702"/>
                    <a:pt x="352" y="777"/>
                  </a:cubicBezTo>
                  <a:cubicBezTo>
                    <a:pt x="51" y="952"/>
                    <a:pt x="1" y="1328"/>
                    <a:pt x="26" y="1604"/>
                  </a:cubicBezTo>
                  <a:cubicBezTo>
                    <a:pt x="76" y="2080"/>
                    <a:pt x="377" y="2531"/>
                    <a:pt x="903" y="2957"/>
                  </a:cubicBezTo>
                  <a:cubicBezTo>
                    <a:pt x="1028" y="3083"/>
                    <a:pt x="1179" y="3183"/>
                    <a:pt x="1329" y="3283"/>
                  </a:cubicBezTo>
                  <a:cubicBezTo>
                    <a:pt x="1580" y="3484"/>
                    <a:pt x="1830" y="3684"/>
                    <a:pt x="2056" y="3910"/>
                  </a:cubicBezTo>
                  <a:cubicBezTo>
                    <a:pt x="2607" y="4511"/>
                    <a:pt x="2808" y="5363"/>
                    <a:pt x="3008" y="6115"/>
                  </a:cubicBezTo>
                  <a:cubicBezTo>
                    <a:pt x="3033" y="6190"/>
                    <a:pt x="3108" y="6240"/>
                    <a:pt x="3184" y="6240"/>
                  </a:cubicBezTo>
                  <a:lnTo>
                    <a:pt x="3234" y="6240"/>
                  </a:lnTo>
                  <a:cubicBezTo>
                    <a:pt x="3309" y="6215"/>
                    <a:pt x="3359" y="6115"/>
                    <a:pt x="3334" y="6015"/>
                  </a:cubicBezTo>
                  <a:cubicBezTo>
                    <a:pt x="3133" y="5238"/>
                    <a:pt x="2908" y="4361"/>
                    <a:pt x="2306" y="3684"/>
                  </a:cubicBezTo>
                  <a:cubicBezTo>
                    <a:pt x="2056" y="3433"/>
                    <a:pt x="1780" y="3208"/>
                    <a:pt x="1529" y="3007"/>
                  </a:cubicBezTo>
                  <a:cubicBezTo>
                    <a:pt x="1379" y="2907"/>
                    <a:pt x="1254" y="2807"/>
                    <a:pt x="1103" y="2707"/>
                  </a:cubicBezTo>
                  <a:cubicBezTo>
                    <a:pt x="652" y="2331"/>
                    <a:pt x="402" y="1930"/>
                    <a:pt x="352" y="1554"/>
                  </a:cubicBezTo>
                  <a:cubicBezTo>
                    <a:pt x="352" y="1378"/>
                    <a:pt x="377" y="1153"/>
                    <a:pt x="527" y="1052"/>
                  </a:cubicBezTo>
                  <a:cubicBezTo>
                    <a:pt x="577" y="1027"/>
                    <a:pt x="627" y="1027"/>
                    <a:pt x="677" y="1027"/>
                  </a:cubicBezTo>
                  <a:cubicBezTo>
                    <a:pt x="677" y="1103"/>
                    <a:pt x="652" y="1178"/>
                    <a:pt x="652" y="1253"/>
                  </a:cubicBezTo>
                  <a:cubicBezTo>
                    <a:pt x="652" y="1378"/>
                    <a:pt x="652" y="1504"/>
                    <a:pt x="702" y="1629"/>
                  </a:cubicBezTo>
                  <a:cubicBezTo>
                    <a:pt x="764" y="1774"/>
                    <a:pt x="912" y="1867"/>
                    <a:pt x="1060" y="1867"/>
                  </a:cubicBezTo>
                  <a:cubicBezTo>
                    <a:pt x="1092" y="1867"/>
                    <a:pt x="1123" y="1863"/>
                    <a:pt x="1154" y="1855"/>
                  </a:cubicBezTo>
                  <a:cubicBezTo>
                    <a:pt x="1354" y="1779"/>
                    <a:pt x="1429" y="1554"/>
                    <a:pt x="1404" y="1328"/>
                  </a:cubicBezTo>
                  <a:cubicBezTo>
                    <a:pt x="1379" y="1128"/>
                    <a:pt x="1254" y="927"/>
                    <a:pt x="1103" y="827"/>
                  </a:cubicBezTo>
                  <a:cubicBezTo>
                    <a:pt x="1128" y="727"/>
                    <a:pt x="1204" y="651"/>
                    <a:pt x="1254" y="601"/>
                  </a:cubicBezTo>
                  <a:cubicBezTo>
                    <a:pt x="1354" y="551"/>
                    <a:pt x="1429" y="526"/>
                    <a:pt x="1529" y="526"/>
                  </a:cubicBezTo>
                  <a:cubicBezTo>
                    <a:pt x="1479" y="677"/>
                    <a:pt x="1479" y="827"/>
                    <a:pt x="1479" y="977"/>
                  </a:cubicBezTo>
                  <a:cubicBezTo>
                    <a:pt x="1503" y="1216"/>
                    <a:pt x="1641" y="1455"/>
                    <a:pt x="1871" y="1455"/>
                  </a:cubicBezTo>
                  <a:cubicBezTo>
                    <a:pt x="1882" y="1455"/>
                    <a:pt x="1894" y="1455"/>
                    <a:pt x="1905" y="1454"/>
                  </a:cubicBezTo>
                  <a:cubicBezTo>
                    <a:pt x="2131" y="1454"/>
                    <a:pt x="2256" y="1253"/>
                    <a:pt x="2281" y="1052"/>
                  </a:cubicBezTo>
                  <a:cubicBezTo>
                    <a:pt x="2306" y="802"/>
                    <a:pt x="2206" y="551"/>
                    <a:pt x="2031" y="376"/>
                  </a:cubicBezTo>
                  <a:cubicBezTo>
                    <a:pt x="2056" y="351"/>
                    <a:pt x="2081" y="351"/>
                    <a:pt x="2106" y="351"/>
                  </a:cubicBezTo>
                  <a:cubicBezTo>
                    <a:pt x="2133" y="344"/>
                    <a:pt x="2160" y="341"/>
                    <a:pt x="2186" y="341"/>
                  </a:cubicBezTo>
                  <a:cubicBezTo>
                    <a:pt x="2358" y="341"/>
                    <a:pt x="2520" y="471"/>
                    <a:pt x="2607" y="601"/>
                  </a:cubicBezTo>
                  <a:cubicBezTo>
                    <a:pt x="2732" y="802"/>
                    <a:pt x="2758" y="1052"/>
                    <a:pt x="2783" y="1303"/>
                  </a:cubicBezTo>
                  <a:lnTo>
                    <a:pt x="2808" y="1353"/>
                  </a:lnTo>
                  <a:cubicBezTo>
                    <a:pt x="3008" y="2807"/>
                    <a:pt x="3509" y="4261"/>
                    <a:pt x="4236" y="5539"/>
                  </a:cubicBezTo>
                  <a:cubicBezTo>
                    <a:pt x="4274" y="5595"/>
                    <a:pt x="4340" y="5623"/>
                    <a:pt x="4412" y="5623"/>
                  </a:cubicBezTo>
                  <a:cubicBezTo>
                    <a:pt x="4437" y="5623"/>
                    <a:pt x="4462" y="5620"/>
                    <a:pt x="4487" y="5614"/>
                  </a:cubicBezTo>
                  <a:cubicBezTo>
                    <a:pt x="4562" y="5564"/>
                    <a:pt x="4587" y="5464"/>
                    <a:pt x="4537" y="5363"/>
                  </a:cubicBezTo>
                  <a:cubicBezTo>
                    <a:pt x="3810" y="4135"/>
                    <a:pt x="3334" y="2732"/>
                    <a:pt x="3133" y="1303"/>
                  </a:cubicBezTo>
                  <a:lnTo>
                    <a:pt x="3133" y="1253"/>
                  </a:lnTo>
                  <a:cubicBezTo>
                    <a:pt x="3083" y="977"/>
                    <a:pt x="3058" y="702"/>
                    <a:pt x="2908" y="451"/>
                  </a:cubicBezTo>
                  <a:cubicBezTo>
                    <a:pt x="2761" y="200"/>
                    <a:pt x="2492" y="1"/>
                    <a:pt x="22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65" name="Google Shape;1065;p68"/>
            <p:cNvSpPr/>
            <p:nvPr/>
          </p:nvSpPr>
          <p:spPr>
            <a:xfrm>
              <a:off x="9327380" y="-113390"/>
              <a:ext cx="211637" cy="146687"/>
            </a:xfrm>
            <a:custGeom>
              <a:avLst/>
              <a:gdLst/>
              <a:ahLst/>
              <a:cxnLst/>
              <a:rect l="l" t="t" r="r" b="b"/>
              <a:pathLst>
                <a:path w="2532" h="1755" extrusionOk="0">
                  <a:moveTo>
                    <a:pt x="226" y="0"/>
                  </a:moveTo>
                  <a:cubicBezTo>
                    <a:pt x="125" y="0"/>
                    <a:pt x="50" y="50"/>
                    <a:pt x="25" y="151"/>
                  </a:cubicBezTo>
                  <a:cubicBezTo>
                    <a:pt x="0" y="226"/>
                    <a:pt x="50" y="326"/>
                    <a:pt x="151" y="351"/>
                  </a:cubicBezTo>
                  <a:cubicBezTo>
                    <a:pt x="276" y="376"/>
                    <a:pt x="401" y="401"/>
                    <a:pt x="526" y="426"/>
                  </a:cubicBezTo>
                  <a:cubicBezTo>
                    <a:pt x="1203" y="652"/>
                    <a:pt x="1780" y="1103"/>
                    <a:pt x="2181" y="1679"/>
                  </a:cubicBezTo>
                  <a:cubicBezTo>
                    <a:pt x="2231" y="1730"/>
                    <a:pt x="2281" y="1755"/>
                    <a:pt x="2331" y="1755"/>
                  </a:cubicBezTo>
                  <a:cubicBezTo>
                    <a:pt x="2356" y="1755"/>
                    <a:pt x="2406" y="1730"/>
                    <a:pt x="2431" y="1730"/>
                  </a:cubicBezTo>
                  <a:cubicBezTo>
                    <a:pt x="2506" y="1654"/>
                    <a:pt x="2532" y="1554"/>
                    <a:pt x="2456" y="1479"/>
                  </a:cubicBezTo>
                  <a:cubicBezTo>
                    <a:pt x="2030" y="852"/>
                    <a:pt x="1379" y="351"/>
                    <a:pt x="627" y="126"/>
                  </a:cubicBezTo>
                  <a:cubicBezTo>
                    <a:pt x="501" y="75"/>
                    <a:pt x="351" y="50"/>
                    <a:pt x="2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66" name="Google Shape;1066;p68"/>
            <p:cNvSpPr/>
            <p:nvPr/>
          </p:nvSpPr>
          <p:spPr>
            <a:xfrm>
              <a:off x="9176511" y="-117569"/>
              <a:ext cx="98547" cy="41958"/>
            </a:xfrm>
            <a:custGeom>
              <a:avLst/>
              <a:gdLst/>
              <a:ahLst/>
              <a:cxnLst/>
              <a:rect l="l" t="t" r="r" b="b"/>
              <a:pathLst>
                <a:path w="1179" h="502" extrusionOk="0">
                  <a:moveTo>
                    <a:pt x="978" y="0"/>
                  </a:moveTo>
                  <a:cubicBezTo>
                    <a:pt x="702" y="25"/>
                    <a:pt x="402" y="100"/>
                    <a:pt x="151" y="176"/>
                  </a:cubicBezTo>
                  <a:cubicBezTo>
                    <a:pt x="51" y="226"/>
                    <a:pt x="1" y="301"/>
                    <a:pt x="26" y="401"/>
                  </a:cubicBezTo>
                  <a:cubicBezTo>
                    <a:pt x="51" y="476"/>
                    <a:pt x="126" y="501"/>
                    <a:pt x="201" y="501"/>
                  </a:cubicBezTo>
                  <a:lnTo>
                    <a:pt x="251" y="501"/>
                  </a:lnTo>
                  <a:cubicBezTo>
                    <a:pt x="502" y="426"/>
                    <a:pt x="753" y="351"/>
                    <a:pt x="1003" y="351"/>
                  </a:cubicBezTo>
                  <a:cubicBezTo>
                    <a:pt x="1103" y="326"/>
                    <a:pt x="1179" y="251"/>
                    <a:pt x="1179" y="150"/>
                  </a:cubicBezTo>
                  <a:cubicBezTo>
                    <a:pt x="1154" y="75"/>
                    <a:pt x="1078" y="0"/>
                    <a:pt x="97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67" name="Google Shape;1067;p68"/>
            <p:cNvSpPr/>
            <p:nvPr/>
          </p:nvSpPr>
          <p:spPr>
            <a:xfrm>
              <a:off x="9455096" y="644129"/>
              <a:ext cx="203362" cy="120275"/>
            </a:xfrm>
            <a:custGeom>
              <a:avLst/>
              <a:gdLst/>
              <a:ahLst/>
              <a:cxnLst/>
              <a:rect l="l" t="t" r="r" b="b"/>
              <a:pathLst>
                <a:path w="2433" h="1439" extrusionOk="0">
                  <a:moveTo>
                    <a:pt x="2216" y="1"/>
                  </a:moveTo>
                  <a:cubicBezTo>
                    <a:pt x="2196" y="1"/>
                    <a:pt x="2175" y="4"/>
                    <a:pt x="2156" y="10"/>
                  </a:cubicBezTo>
                  <a:lnTo>
                    <a:pt x="101" y="1113"/>
                  </a:lnTo>
                  <a:cubicBezTo>
                    <a:pt x="26" y="1163"/>
                    <a:pt x="1" y="1263"/>
                    <a:pt x="26" y="1338"/>
                  </a:cubicBezTo>
                  <a:cubicBezTo>
                    <a:pt x="51" y="1413"/>
                    <a:pt x="126" y="1439"/>
                    <a:pt x="176" y="1439"/>
                  </a:cubicBezTo>
                  <a:cubicBezTo>
                    <a:pt x="201" y="1439"/>
                    <a:pt x="227" y="1439"/>
                    <a:pt x="252" y="1413"/>
                  </a:cubicBezTo>
                  <a:lnTo>
                    <a:pt x="2307" y="311"/>
                  </a:lnTo>
                  <a:cubicBezTo>
                    <a:pt x="2407" y="261"/>
                    <a:pt x="2432" y="160"/>
                    <a:pt x="2382" y="85"/>
                  </a:cubicBezTo>
                  <a:cubicBezTo>
                    <a:pt x="2344" y="29"/>
                    <a:pt x="2279" y="1"/>
                    <a:pt x="22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68" name="Google Shape;1068;p68"/>
            <p:cNvSpPr/>
            <p:nvPr/>
          </p:nvSpPr>
          <p:spPr>
            <a:xfrm>
              <a:off x="9515862" y="745432"/>
              <a:ext cx="176114" cy="102806"/>
            </a:xfrm>
            <a:custGeom>
              <a:avLst/>
              <a:gdLst/>
              <a:ahLst/>
              <a:cxnLst/>
              <a:rect l="l" t="t" r="r" b="b"/>
              <a:pathLst>
                <a:path w="2107" h="1230" extrusionOk="0">
                  <a:moveTo>
                    <a:pt x="1928" y="1"/>
                  </a:moveTo>
                  <a:cubicBezTo>
                    <a:pt x="1897" y="1"/>
                    <a:pt x="1864" y="9"/>
                    <a:pt x="1830" y="26"/>
                  </a:cubicBezTo>
                  <a:lnTo>
                    <a:pt x="126" y="903"/>
                  </a:lnTo>
                  <a:cubicBezTo>
                    <a:pt x="26" y="953"/>
                    <a:pt x="1" y="1054"/>
                    <a:pt x="51" y="1129"/>
                  </a:cubicBezTo>
                  <a:cubicBezTo>
                    <a:pt x="76" y="1179"/>
                    <a:pt x="126" y="1229"/>
                    <a:pt x="201" y="1229"/>
                  </a:cubicBezTo>
                  <a:cubicBezTo>
                    <a:pt x="226" y="1229"/>
                    <a:pt x="251" y="1204"/>
                    <a:pt x="277" y="1204"/>
                  </a:cubicBezTo>
                  <a:lnTo>
                    <a:pt x="2006" y="327"/>
                  </a:lnTo>
                  <a:cubicBezTo>
                    <a:pt x="2081" y="277"/>
                    <a:pt x="2106" y="176"/>
                    <a:pt x="2056" y="101"/>
                  </a:cubicBezTo>
                  <a:cubicBezTo>
                    <a:pt x="2039" y="34"/>
                    <a:pt x="1989" y="1"/>
                    <a:pt x="192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grpSp>
      <p:grpSp>
        <p:nvGrpSpPr>
          <p:cNvPr id="1069" name="Google Shape;1069;p68"/>
          <p:cNvGrpSpPr/>
          <p:nvPr/>
        </p:nvGrpSpPr>
        <p:grpSpPr>
          <a:xfrm rot="-2186260">
            <a:off x="966580" y="2639689"/>
            <a:ext cx="1095555" cy="1192470"/>
            <a:chOff x="7565957" y="1984230"/>
            <a:chExt cx="1475850" cy="1606233"/>
          </a:xfrm>
        </p:grpSpPr>
        <p:grpSp>
          <p:nvGrpSpPr>
            <p:cNvPr id="1070" name="Google Shape;1070;p68"/>
            <p:cNvGrpSpPr/>
            <p:nvPr/>
          </p:nvGrpSpPr>
          <p:grpSpPr>
            <a:xfrm rot="685540">
              <a:off x="7691622" y="2091732"/>
              <a:ext cx="1224519" cy="1391231"/>
              <a:chOff x="7283237" y="2117580"/>
              <a:chExt cx="1224497" cy="1391206"/>
            </a:xfrm>
          </p:grpSpPr>
          <p:sp>
            <p:nvSpPr>
              <p:cNvPr id="1071" name="Google Shape;1071;p68"/>
              <p:cNvSpPr/>
              <p:nvPr/>
            </p:nvSpPr>
            <p:spPr>
              <a:xfrm rot="1332173">
                <a:off x="7590547" y="2195433"/>
                <a:ext cx="427289" cy="319163"/>
              </a:xfrm>
              <a:custGeom>
                <a:avLst/>
                <a:gdLst/>
                <a:ahLst/>
                <a:cxnLst/>
                <a:rect l="l" t="t" r="r" b="b"/>
                <a:pathLst>
                  <a:path w="6718" h="5018" extrusionOk="0">
                    <a:moveTo>
                      <a:pt x="0" y="0"/>
                    </a:moveTo>
                    <a:lnTo>
                      <a:pt x="0" y="0"/>
                    </a:lnTo>
                    <a:cubicBezTo>
                      <a:pt x="226" y="1479"/>
                      <a:pt x="1028" y="2883"/>
                      <a:pt x="2231" y="3785"/>
                    </a:cubicBezTo>
                    <a:cubicBezTo>
                      <a:pt x="2815" y="4248"/>
                      <a:pt x="4077" y="5018"/>
                      <a:pt x="5045" y="5018"/>
                    </a:cubicBezTo>
                    <a:cubicBezTo>
                      <a:pt x="5282" y="5018"/>
                      <a:pt x="5502" y="4971"/>
                      <a:pt x="5690" y="4863"/>
                    </a:cubicBezTo>
                    <a:cubicBezTo>
                      <a:pt x="6717" y="4286"/>
                      <a:pt x="5840" y="2707"/>
                      <a:pt x="5264" y="2156"/>
                    </a:cubicBezTo>
                    <a:cubicBezTo>
                      <a:pt x="4562" y="1504"/>
                      <a:pt x="3634" y="1153"/>
                      <a:pt x="2707" y="903"/>
                    </a:cubicBezTo>
                    <a:cubicBezTo>
                      <a:pt x="1805" y="627"/>
                      <a:pt x="852" y="427"/>
                      <a:pt x="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72" name="Google Shape;1072;p68"/>
              <p:cNvSpPr/>
              <p:nvPr/>
            </p:nvSpPr>
            <p:spPr>
              <a:xfrm rot="1332173">
                <a:off x="7586483" y="2180075"/>
                <a:ext cx="393770" cy="321135"/>
              </a:xfrm>
              <a:custGeom>
                <a:avLst/>
                <a:gdLst/>
                <a:ahLst/>
                <a:cxnLst/>
                <a:rect l="l" t="t" r="r" b="b"/>
                <a:pathLst>
                  <a:path w="6191" h="5049" extrusionOk="0">
                    <a:moveTo>
                      <a:pt x="186" y="0"/>
                    </a:moveTo>
                    <a:cubicBezTo>
                      <a:pt x="157" y="0"/>
                      <a:pt x="127" y="9"/>
                      <a:pt x="100" y="26"/>
                    </a:cubicBezTo>
                    <a:cubicBezTo>
                      <a:pt x="0" y="76"/>
                      <a:pt x="0" y="177"/>
                      <a:pt x="50" y="252"/>
                    </a:cubicBezTo>
                    <a:cubicBezTo>
                      <a:pt x="727" y="1355"/>
                      <a:pt x="1880" y="2006"/>
                      <a:pt x="2983" y="2633"/>
                    </a:cubicBezTo>
                    <a:cubicBezTo>
                      <a:pt x="4135" y="3284"/>
                      <a:pt x="5238" y="3911"/>
                      <a:pt x="5865" y="4964"/>
                    </a:cubicBezTo>
                    <a:cubicBezTo>
                      <a:pt x="5884" y="5020"/>
                      <a:pt x="5931" y="5048"/>
                      <a:pt x="5985" y="5048"/>
                    </a:cubicBezTo>
                    <a:cubicBezTo>
                      <a:pt x="6003" y="5048"/>
                      <a:pt x="6021" y="5045"/>
                      <a:pt x="6040" y="5039"/>
                    </a:cubicBezTo>
                    <a:lnTo>
                      <a:pt x="6090" y="5039"/>
                    </a:lnTo>
                    <a:cubicBezTo>
                      <a:pt x="6165" y="4989"/>
                      <a:pt x="6191" y="4888"/>
                      <a:pt x="6140" y="4813"/>
                    </a:cubicBezTo>
                    <a:cubicBezTo>
                      <a:pt x="5464" y="3660"/>
                      <a:pt x="4286" y="2984"/>
                      <a:pt x="3158" y="2332"/>
                    </a:cubicBezTo>
                    <a:cubicBezTo>
                      <a:pt x="2080" y="1731"/>
                      <a:pt x="952" y="1104"/>
                      <a:pt x="326" y="76"/>
                    </a:cubicBezTo>
                    <a:cubicBezTo>
                      <a:pt x="293" y="28"/>
                      <a:pt x="240" y="0"/>
                      <a:pt x="18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73" name="Google Shape;1073;p68"/>
              <p:cNvSpPr/>
              <p:nvPr/>
            </p:nvSpPr>
            <p:spPr>
              <a:xfrm rot="1332173">
                <a:off x="7663995" y="2218311"/>
                <a:ext cx="161044" cy="122819"/>
              </a:xfrm>
              <a:custGeom>
                <a:avLst/>
                <a:gdLst/>
                <a:ahLst/>
                <a:cxnLst/>
                <a:rect l="l" t="t" r="r" b="b"/>
                <a:pathLst>
                  <a:path w="2532" h="1931" extrusionOk="0">
                    <a:moveTo>
                      <a:pt x="2331" y="1"/>
                    </a:moveTo>
                    <a:cubicBezTo>
                      <a:pt x="2231" y="1"/>
                      <a:pt x="2156" y="76"/>
                      <a:pt x="2131" y="151"/>
                    </a:cubicBezTo>
                    <a:cubicBezTo>
                      <a:pt x="2081" y="602"/>
                      <a:pt x="2081" y="1078"/>
                      <a:pt x="2156" y="1529"/>
                    </a:cubicBezTo>
                    <a:cubicBezTo>
                      <a:pt x="1648" y="1377"/>
                      <a:pt x="1220" y="1305"/>
                      <a:pt x="787" y="1305"/>
                    </a:cubicBezTo>
                    <a:cubicBezTo>
                      <a:pt x="579" y="1305"/>
                      <a:pt x="370" y="1321"/>
                      <a:pt x="151" y="1354"/>
                    </a:cubicBezTo>
                    <a:cubicBezTo>
                      <a:pt x="75" y="1354"/>
                      <a:pt x="0" y="1454"/>
                      <a:pt x="25" y="1529"/>
                    </a:cubicBezTo>
                    <a:cubicBezTo>
                      <a:pt x="25" y="1630"/>
                      <a:pt x="126" y="1680"/>
                      <a:pt x="201" y="1680"/>
                    </a:cubicBezTo>
                    <a:cubicBezTo>
                      <a:pt x="394" y="1651"/>
                      <a:pt x="583" y="1637"/>
                      <a:pt x="774" y="1637"/>
                    </a:cubicBezTo>
                    <a:cubicBezTo>
                      <a:pt x="1250" y="1637"/>
                      <a:pt x="1733" y="1726"/>
                      <a:pt x="2306" y="1905"/>
                    </a:cubicBezTo>
                    <a:cubicBezTo>
                      <a:pt x="2331" y="1930"/>
                      <a:pt x="2381" y="1930"/>
                      <a:pt x="2406" y="1930"/>
                    </a:cubicBezTo>
                    <a:cubicBezTo>
                      <a:pt x="2431" y="1905"/>
                      <a:pt x="2456" y="1905"/>
                      <a:pt x="2482" y="1880"/>
                    </a:cubicBezTo>
                    <a:cubicBezTo>
                      <a:pt x="2507" y="1855"/>
                      <a:pt x="2532" y="1780"/>
                      <a:pt x="2532" y="1730"/>
                    </a:cubicBezTo>
                    <a:cubicBezTo>
                      <a:pt x="2406" y="1229"/>
                      <a:pt x="2406" y="702"/>
                      <a:pt x="2456" y="201"/>
                    </a:cubicBezTo>
                    <a:cubicBezTo>
                      <a:pt x="2482" y="101"/>
                      <a:pt x="2406" y="26"/>
                      <a:pt x="233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74" name="Google Shape;1074;p68"/>
              <p:cNvSpPr/>
              <p:nvPr/>
            </p:nvSpPr>
            <p:spPr>
              <a:xfrm rot="1332173">
                <a:off x="7734158" y="2324254"/>
                <a:ext cx="181779" cy="153221"/>
              </a:xfrm>
              <a:custGeom>
                <a:avLst/>
                <a:gdLst/>
                <a:ahLst/>
                <a:cxnLst/>
                <a:rect l="l" t="t" r="r" b="b"/>
                <a:pathLst>
                  <a:path w="2858" h="2409" extrusionOk="0">
                    <a:moveTo>
                      <a:pt x="2682" y="1"/>
                    </a:moveTo>
                    <a:cubicBezTo>
                      <a:pt x="2606" y="1"/>
                      <a:pt x="2548" y="46"/>
                      <a:pt x="2507" y="107"/>
                    </a:cubicBezTo>
                    <a:cubicBezTo>
                      <a:pt x="2306" y="659"/>
                      <a:pt x="2281" y="1260"/>
                      <a:pt x="2407" y="1837"/>
                    </a:cubicBezTo>
                    <a:cubicBezTo>
                      <a:pt x="2131" y="1776"/>
                      <a:pt x="1861" y="1746"/>
                      <a:pt x="1596" y="1746"/>
                    </a:cubicBezTo>
                    <a:cubicBezTo>
                      <a:pt x="1090" y="1746"/>
                      <a:pt x="603" y="1857"/>
                      <a:pt x="126" y="2087"/>
                    </a:cubicBezTo>
                    <a:cubicBezTo>
                      <a:pt x="26" y="2137"/>
                      <a:pt x="1" y="2238"/>
                      <a:pt x="51" y="2313"/>
                    </a:cubicBezTo>
                    <a:cubicBezTo>
                      <a:pt x="69" y="2367"/>
                      <a:pt x="126" y="2408"/>
                      <a:pt x="185" y="2408"/>
                    </a:cubicBezTo>
                    <a:cubicBezTo>
                      <a:pt x="207" y="2408"/>
                      <a:pt x="230" y="2402"/>
                      <a:pt x="251" y="2388"/>
                    </a:cubicBezTo>
                    <a:cubicBezTo>
                      <a:pt x="690" y="2183"/>
                      <a:pt x="1128" y="2081"/>
                      <a:pt x="1582" y="2081"/>
                    </a:cubicBezTo>
                    <a:cubicBezTo>
                      <a:pt x="1906" y="2081"/>
                      <a:pt x="2237" y="2133"/>
                      <a:pt x="2582" y="2238"/>
                    </a:cubicBezTo>
                    <a:lnTo>
                      <a:pt x="2682" y="2238"/>
                    </a:lnTo>
                    <a:cubicBezTo>
                      <a:pt x="2707" y="2238"/>
                      <a:pt x="2732" y="2213"/>
                      <a:pt x="2758" y="2188"/>
                    </a:cubicBezTo>
                    <a:cubicBezTo>
                      <a:pt x="2808" y="2163"/>
                      <a:pt x="2808" y="2087"/>
                      <a:pt x="2783" y="2037"/>
                    </a:cubicBezTo>
                    <a:cubicBezTo>
                      <a:pt x="2607" y="1436"/>
                      <a:pt x="2632" y="809"/>
                      <a:pt x="2833" y="233"/>
                    </a:cubicBezTo>
                    <a:cubicBezTo>
                      <a:pt x="2858" y="132"/>
                      <a:pt x="2808" y="32"/>
                      <a:pt x="2732" y="7"/>
                    </a:cubicBezTo>
                    <a:cubicBezTo>
                      <a:pt x="2715" y="3"/>
                      <a:pt x="2698" y="1"/>
                      <a:pt x="26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75" name="Google Shape;1075;p68"/>
              <p:cNvSpPr/>
              <p:nvPr/>
            </p:nvSpPr>
            <p:spPr>
              <a:xfrm rot="1332173">
                <a:off x="7443442" y="2409466"/>
                <a:ext cx="903871" cy="950174"/>
              </a:xfrm>
              <a:custGeom>
                <a:avLst/>
                <a:gdLst/>
                <a:ahLst/>
                <a:cxnLst/>
                <a:rect l="l" t="t" r="r" b="b"/>
                <a:pathLst>
                  <a:path w="14211" h="14939" extrusionOk="0">
                    <a:moveTo>
                      <a:pt x="9811" y="1"/>
                    </a:moveTo>
                    <a:cubicBezTo>
                      <a:pt x="9545" y="1"/>
                      <a:pt x="9278" y="34"/>
                      <a:pt x="9023" y="100"/>
                    </a:cubicBezTo>
                    <a:cubicBezTo>
                      <a:pt x="8246" y="276"/>
                      <a:pt x="7519" y="727"/>
                      <a:pt x="6968" y="1303"/>
                    </a:cubicBezTo>
                    <a:cubicBezTo>
                      <a:pt x="6567" y="1729"/>
                      <a:pt x="6391" y="2256"/>
                      <a:pt x="6040" y="2707"/>
                    </a:cubicBezTo>
                    <a:cubicBezTo>
                      <a:pt x="5910" y="2870"/>
                      <a:pt x="5779" y="2930"/>
                      <a:pt x="5645" y="2930"/>
                    </a:cubicBezTo>
                    <a:cubicBezTo>
                      <a:pt x="5367" y="2930"/>
                      <a:pt x="5075" y="2675"/>
                      <a:pt x="4737" y="2556"/>
                    </a:cubicBezTo>
                    <a:cubicBezTo>
                      <a:pt x="4422" y="2452"/>
                      <a:pt x="4090" y="2401"/>
                      <a:pt x="3755" y="2401"/>
                    </a:cubicBezTo>
                    <a:cubicBezTo>
                      <a:pt x="3051" y="2401"/>
                      <a:pt x="2341" y="2625"/>
                      <a:pt x="1780" y="3033"/>
                    </a:cubicBezTo>
                    <a:cubicBezTo>
                      <a:pt x="577" y="3885"/>
                      <a:pt x="0" y="5464"/>
                      <a:pt x="75" y="6942"/>
                    </a:cubicBezTo>
                    <a:cubicBezTo>
                      <a:pt x="176" y="8421"/>
                      <a:pt x="827" y="9825"/>
                      <a:pt x="1704" y="11028"/>
                    </a:cubicBezTo>
                    <a:cubicBezTo>
                      <a:pt x="2506" y="12130"/>
                      <a:pt x="3484" y="13108"/>
                      <a:pt x="4612" y="13885"/>
                    </a:cubicBezTo>
                    <a:cubicBezTo>
                      <a:pt x="5364" y="14436"/>
                      <a:pt x="6241" y="14912"/>
                      <a:pt x="7168" y="14937"/>
                    </a:cubicBezTo>
                    <a:cubicBezTo>
                      <a:pt x="7189" y="14938"/>
                      <a:pt x="7211" y="14938"/>
                      <a:pt x="7232" y="14938"/>
                    </a:cubicBezTo>
                    <a:cubicBezTo>
                      <a:pt x="8142" y="14938"/>
                      <a:pt x="9129" y="14416"/>
                      <a:pt x="9374" y="13534"/>
                    </a:cubicBezTo>
                    <a:cubicBezTo>
                      <a:pt x="9662" y="13885"/>
                      <a:pt x="10100" y="14041"/>
                      <a:pt x="10555" y="14041"/>
                    </a:cubicBezTo>
                    <a:cubicBezTo>
                      <a:pt x="11009" y="14041"/>
                      <a:pt x="11479" y="13885"/>
                      <a:pt x="11830" y="13609"/>
                    </a:cubicBezTo>
                    <a:cubicBezTo>
                      <a:pt x="12557" y="13033"/>
                      <a:pt x="12908" y="12130"/>
                      <a:pt x="13183" y="11253"/>
                    </a:cubicBezTo>
                    <a:cubicBezTo>
                      <a:pt x="14085" y="8271"/>
                      <a:pt x="14211" y="4887"/>
                      <a:pt x="12782" y="2105"/>
                    </a:cubicBezTo>
                    <a:cubicBezTo>
                      <a:pt x="12431" y="1454"/>
                      <a:pt x="11980" y="827"/>
                      <a:pt x="11354" y="426"/>
                    </a:cubicBezTo>
                    <a:cubicBezTo>
                      <a:pt x="10899" y="140"/>
                      <a:pt x="10355" y="1"/>
                      <a:pt x="9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76" name="Google Shape;1076;p68"/>
              <p:cNvSpPr/>
              <p:nvPr/>
            </p:nvSpPr>
            <p:spPr>
              <a:xfrm rot="1332173">
                <a:off x="7432356" y="2398801"/>
                <a:ext cx="926259" cy="970973"/>
              </a:xfrm>
              <a:custGeom>
                <a:avLst/>
                <a:gdLst/>
                <a:ahLst/>
                <a:cxnLst/>
                <a:rect l="l" t="t" r="r" b="b"/>
                <a:pathLst>
                  <a:path w="14563" h="15266" extrusionOk="0">
                    <a:moveTo>
                      <a:pt x="9927" y="341"/>
                    </a:moveTo>
                    <a:cubicBezTo>
                      <a:pt x="10475" y="341"/>
                      <a:pt x="11008" y="481"/>
                      <a:pt x="11429" y="744"/>
                    </a:cubicBezTo>
                    <a:cubicBezTo>
                      <a:pt x="11956" y="1070"/>
                      <a:pt x="12407" y="1597"/>
                      <a:pt x="12808" y="2374"/>
                    </a:cubicBezTo>
                    <a:cubicBezTo>
                      <a:pt x="14061" y="4805"/>
                      <a:pt x="14211" y="8013"/>
                      <a:pt x="13209" y="11371"/>
                    </a:cubicBezTo>
                    <a:cubicBezTo>
                      <a:pt x="12958" y="12198"/>
                      <a:pt x="12607" y="13100"/>
                      <a:pt x="11906" y="13652"/>
                    </a:cubicBezTo>
                    <a:cubicBezTo>
                      <a:pt x="11586" y="13908"/>
                      <a:pt x="11148" y="14059"/>
                      <a:pt x="10726" y="14059"/>
                    </a:cubicBezTo>
                    <a:cubicBezTo>
                      <a:pt x="10322" y="14059"/>
                      <a:pt x="9932" y="13920"/>
                      <a:pt x="9675" y="13602"/>
                    </a:cubicBezTo>
                    <a:lnTo>
                      <a:pt x="9474" y="13351"/>
                    </a:lnTo>
                    <a:lnTo>
                      <a:pt x="9374" y="13652"/>
                    </a:lnTo>
                    <a:cubicBezTo>
                      <a:pt x="9155" y="14505"/>
                      <a:pt x="8201" y="14931"/>
                      <a:pt x="7411" y="14931"/>
                    </a:cubicBezTo>
                    <a:cubicBezTo>
                      <a:pt x="7389" y="14931"/>
                      <a:pt x="7366" y="14931"/>
                      <a:pt x="7344" y="14930"/>
                    </a:cubicBezTo>
                    <a:cubicBezTo>
                      <a:pt x="6367" y="14905"/>
                      <a:pt x="5464" y="14354"/>
                      <a:pt x="4888" y="13927"/>
                    </a:cubicBezTo>
                    <a:cubicBezTo>
                      <a:pt x="3785" y="13151"/>
                      <a:pt x="2808" y="12198"/>
                      <a:pt x="2031" y="11095"/>
                    </a:cubicBezTo>
                    <a:cubicBezTo>
                      <a:pt x="1028" y="9742"/>
                      <a:pt x="502" y="8389"/>
                      <a:pt x="427" y="7110"/>
                    </a:cubicBezTo>
                    <a:cubicBezTo>
                      <a:pt x="327" y="5557"/>
                      <a:pt x="953" y="4103"/>
                      <a:pt x="2031" y="3326"/>
                    </a:cubicBezTo>
                    <a:cubicBezTo>
                      <a:pt x="2573" y="2936"/>
                      <a:pt x="3252" y="2730"/>
                      <a:pt x="3922" y="2730"/>
                    </a:cubicBezTo>
                    <a:cubicBezTo>
                      <a:pt x="4243" y="2730"/>
                      <a:pt x="4562" y="2777"/>
                      <a:pt x="4863" y="2875"/>
                    </a:cubicBezTo>
                    <a:cubicBezTo>
                      <a:pt x="4988" y="2925"/>
                      <a:pt x="5114" y="3000"/>
                      <a:pt x="5214" y="3050"/>
                    </a:cubicBezTo>
                    <a:cubicBezTo>
                      <a:pt x="5408" y="3147"/>
                      <a:pt x="5618" y="3260"/>
                      <a:pt x="5831" y="3260"/>
                    </a:cubicBezTo>
                    <a:cubicBezTo>
                      <a:pt x="6002" y="3260"/>
                      <a:pt x="6174" y="3187"/>
                      <a:pt x="6342" y="2975"/>
                    </a:cubicBezTo>
                    <a:cubicBezTo>
                      <a:pt x="6492" y="2775"/>
                      <a:pt x="6617" y="2574"/>
                      <a:pt x="6743" y="2348"/>
                    </a:cubicBezTo>
                    <a:cubicBezTo>
                      <a:pt x="6893" y="2073"/>
                      <a:pt x="7043" y="1822"/>
                      <a:pt x="7269" y="1597"/>
                    </a:cubicBezTo>
                    <a:cubicBezTo>
                      <a:pt x="7845" y="995"/>
                      <a:pt x="8522" y="594"/>
                      <a:pt x="9224" y="419"/>
                    </a:cubicBezTo>
                    <a:cubicBezTo>
                      <a:pt x="9456" y="366"/>
                      <a:pt x="9693" y="341"/>
                      <a:pt x="9927" y="341"/>
                    </a:cubicBezTo>
                    <a:close/>
                    <a:moveTo>
                      <a:pt x="9958" y="0"/>
                    </a:moveTo>
                    <a:cubicBezTo>
                      <a:pt x="9691" y="0"/>
                      <a:pt x="9419" y="31"/>
                      <a:pt x="9149" y="93"/>
                    </a:cubicBezTo>
                    <a:cubicBezTo>
                      <a:pt x="8372" y="268"/>
                      <a:pt x="7645" y="719"/>
                      <a:pt x="7043" y="1346"/>
                    </a:cubicBezTo>
                    <a:cubicBezTo>
                      <a:pt x="6793" y="1622"/>
                      <a:pt x="6617" y="1897"/>
                      <a:pt x="6467" y="2198"/>
                    </a:cubicBezTo>
                    <a:cubicBezTo>
                      <a:pt x="6342" y="2399"/>
                      <a:pt x="6216" y="2599"/>
                      <a:pt x="6091" y="2775"/>
                    </a:cubicBezTo>
                    <a:cubicBezTo>
                      <a:pt x="5997" y="2880"/>
                      <a:pt x="5914" y="2926"/>
                      <a:pt x="5816" y="2926"/>
                    </a:cubicBezTo>
                    <a:cubicBezTo>
                      <a:pt x="5705" y="2926"/>
                      <a:pt x="5576" y="2868"/>
                      <a:pt x="5389" y="2775"/>
                    </a:cubicBezTo>
                    <a:cubicBezTo>
                      <a:pt x="5239" y="2699"/>
                      <a:pt x="5114" y="2624"/>
                      <a:pt x="4963" y="2574"/>
                    </a:cubicBezTo>
                    <a:cubicBezTo>
                      <a:pt x="4623" y="2458"/>
                      <a:pt x="4265" y="2402"/>
                      <a:pt x="3905" y="2402"/>
                    </a:cubicBezTo>
                    <a:cubicBezTo>
                      <a:pt x="3176" y="2402"/>
                      <a:pt x="2443" y="2631"/>
                      <a:pt x="1855" y="3050"/>
                    </a:cubicBezTo>
                    <a:cubicBezTo>
                      <a:pt x="677" y="3902"/>
                      <a:pt x="1" y="5481"/>
                      <a:pt x="101" y="7110"/>
                    </a:cubicBezTo>
                    <a:cubicBezTo>
                      <a:pt x="176" y="8489"/>
                      <a:pt x="728" y="9867"/>
                      <a:pt x="1755" y="11296"/>
                    </a:cubicBezTo>
                    <a:cubicBezTo>
                      <a:pt x="2557" y="12399"/>
                      <a:pt x="3560" y="13376"/>
                      <a:pt x="4687" y="14203"/>
                    </a:cubicBezTo>
                    <a:cubicBezTo>
                      <a:pt x="5314" y="14629"/>
                      <a:pt x="6266" y="15231"/>
                      <a:pt x="7344" y="15256"/>
                    </a:cubicBezTo>
                    <a:cubicBezTo>
                      <a:pt x="7401" y="15262"/>
                      <a:pt x="7460" y="15265"/>
                      <a:pt x="7522" y="15265"/>
                    </a:cubicBezTo>
                    <a:cubicBezTo>
                      <a:pt x="7706" y="15265"/>
                      <a:pt x="7908" y="15237"/>
                      <a:pt x="8096" y="15181"/>
                    </a:cubicBezTo>
                    <a:cubicBezTo>
                      <a:pt x="8723" y="15005"/>
                      <a:pt x="9324" y="14604"/>
                      <a:pt x="9600" y="14003"/>
                    </a:cubicBezTo>
                    <a:cubicBezTo>
                      <a:pt x="9916" y="14262"/>
                      <a:pt x="10319" y="14380"/>
                      <a:pt x="10730" y="14380"/>
                    </a:cubicBezTo>
                    <a:cubicBezTo>
                      <a:pt x="11231" y="14380"/>
                      <a:pt x="11746" y="14205"/>
                      <a:pt x="12131" y="13902"/>
                    </a:cubicBezTo>
                    <a:cubicBezTo>
                      <a:pt x="12883" y="13301"/>
                      <a:pt x="13259" y="12323"/>
                      <a:pt x="13510" y="11471"/>
                    </a:cubicBezTo>
                    <a:cubicBezTo>
                      <a:pt x="14562" y="8013"/>
                      <a:pt x="14412" y="4729"/>
                      <a:pt x="13084" y="2198"/>
                    </a:cubicBezTo>
                    <a:cubicBezTo>
                      <a:pt x="12657" y="1396"/>
                      <a:pt x="12181" y="820"/>
                      <a:pt x="11605" y="469"/>
                    </a:cubicBezTo>
                    <a:cubicBezTo>
                      <a:pt x="11136" y="156"/>
                      <a:pt x="10560" y="0"/>
                      <a:pt x="995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77" name="Google Shape;1077;p68"/>
              <p:cNvSpPr/>
              <p:nvPr/>
            </p:nvSpPr>
            <p:spPr>
              <a:xfrm rot="1332173">
                <a:off x="7939961" y="2200878"/>
                <a:ext cx="63667" cy="373162"/>
              </a:xfrm>
              <a:custGeom>
                <a:avLst/>
                <a:gdLst/>
                <a:ahLst/>
                <a:cxnLst/>
                <a:rect l="l" t="t" r="r" b="b"/>
                <a:pathLst>
                  <a:path w="1001" h="5867" extrusionOk="0">
                    <a:moveTo>
                      <a:pt x="598" y="1"/>
                    </a:moveTo>
                    <a:cubicBezTo>
                      <a:pt x="484" y="1"/>
                      <a:pt x="368" y="68"/>
                      <a:pt x="299" y="172"/>
                    </a:cubicBezTo>
                    <a:cubicBezTo>
                      <a:pt x="174" y="297"/>
                      <a:pt x="123" y="472"/>
                      <a:pt x="98" y="648"/>
                    </a:cubicBezTo>
                    <a:cubicBezTo>
                      <a:pt x="0" y="1163"/>
                      <a:pt x="70" y="5867"/>
                      <a:pt x="946" y="5867"/>
                    </a:cubicBezTo>
                    <a:cubicBezTo>
                      <a:pt x="964" y="5867"/>
                      <a:pt x="982" y="5865"/>
                      <a:pt x="1001" y="5861"/>
                    </a:cubicBezTo>
                    <a:cubicBezTo>
                      <a:pt x="925" y="5134"/>
                      <a:pt x="399" y="3004"/>
                      <a:pt x="399" y="2227"/>
                    </a:cubicBezTo>
                    <a:cubicBezTo>
                      <a:pt x="399" y="2052"/>
                      <a:pt x="696" y="46"/>
                      <a:pt x="749" y="46"/>
                    </a:cubicBezTo>
                    <a:cubicBezTo>
                      <a:pt x="749" y="46"/>
                      <a:pt x="750" y="46"/>
                      <a:pt x="750" y="46"/>
                    </a:cubicBezTo>
                    <a:cubicBezTo>
                      <a:pt x="703" y="15"/>
                      <a:pt x="651" y="1"/>
                      <a:pt x="59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78" name="Google Shape;1078;p68"/>
              <p:cNvSpPr/>
              <p:nvPr/>
            </p:nvSpPr>
            <p:spPr>
              <a:xfrm rot="1332173">
                <a:off x="7929851" y="2191232"/>
                <a:ext cx="84593" cy="394597"/>
              </a:xfrm>
              <a:custGeom>
                <a:avLst/>
                <a:gdLst/>
                <a:ahLst/>
                <a:cxnLst/>
                <a:rect l="l" t="t" r="r" b="b"/>
                <a:pathLst>
                  <a:path w="1330" h="6204" extrusionOk="0">
                    <a:moveTo>
                      <a:pt x="702" y="352"/>
                    </a:moveTo>
                    <a:cubicBezTo>
                      <a:pt x="652" y="502"/>
                      <a:pt x="627" y="778"/>
                      <a:pt x="552" y="1204"/>
                    </a:cubicBezTo>
                    <a:cubicBezTo>
                      <a:pt x="502" y="1530"/>
                      <a:pt x="427" y="2081"/>
                      <a:pt x="402" y="2307"/>
                    </a:cubicBezTo>
                    <a:cubicBezTo>
                      <a:pt x="377" y="1605"/>
                      <a:pt x="377" y="1028"/>
                      <a:pt x="427" y="853"/>
                    </a:cubicBezTo>
                    <a:cubicBezTo>
                      <a:pt x="452" y="702"/>
                      <a:pt x="477" y="527"/>
                      <a:pt x="577" y="427"/>
                    </a:cubicBezTo>
                    <a:cubicBezTo>
                      <a:pt x="602" y="402"/>
                      <a:pt x="652" y="352"/>
                      <a:pt x="702" y="352"/>
                    </a:cubicBezTo>
                    <a:close/>
                    <a:moveTo>
                      <a:pt x="427" y="2883"/>
                    </a:moveTo>
                    <a:cubicBezTo>
                      <a:pt x="477" y="3359"/>
                      <a:pt x="602" y="4011"/>
                      <a:pt x="753" y="4637"/>
                    </a:cubicBezTo>
                    <a:cubicBezTo>
                      <a:pt x="828" y="5063"/>
                      <a:pt x="903" y="5439"/>
                      <a:pt x="953" y="5740"/>
                    </a:cubicBezTo>
                    <a:cubicBezTo>
                      <a:pt x="652" y="5314"/>
                      <a:pt x="502" y="4036"/>
                      <a:pt x="427" y="2883"/>
                    </a:cubicBezTo>
                    <a:close/>
                    <a:moveTo>
                      <a:pt x="785" y="0"/>
                    </a:moveTo>
                    <a:cubicBezTo>
                      <a:pt x="597" y="0"/>
                      <a:pt x="417" y="100"/>
                      <a:pt x="327" y="226"/>
                    </a:cubicBezTo>
                    <a:cubicBezTo>
                      <a:pt x="176" y="377"/>
                      <a:pt x="126" y="602"/>
                      <a:pt x="101" y="778"/>
                    </a:cubicBezTo>
                    <a:cubicBezTo>
                      <a:pt x="1" y="1204"/>
                      <a:pt x="26" y="5314"/>
                      <a:pt x="778" y="6066"/>
                    </a:cubicBezTo>
                    <a:cubicBezTo>
                      <a:pt x="884" y="6173"/>
                      <a:pt x="991" y="6204"/>
                      <a:pt x="1080" y="6204"/>
                    </a:cubicBezTo>
                    <a:cubicBezTo>
                      <a:pt x="1116" y="6204"/>
                      <a:pt x="1150" y="6199"/>
                      <a:pt x="1179" y="6191"/>
                    </a:cubicBezTo>
                    <a:lnTo>
                      <a:pt x="1204" y="6191"/>
                    </a:lnTo>
                    <a:cubicBezTo>
                      <a:pt x="1279" y="6166"/>
                      <a:pt x="1329" y="6091"/>
                      <a:pt x="1329" y="6016"/>
                    </a:cubicBezTo>
                    <a:cubicBezTo>
                      <a:pt x="1279" y="5715"/>
                      <a:pt x="1179" y="5164"/>
                      <a:pt x="1053" y="4587"/>
                    </a:cubicBezTo>
                    <a:cubicBezTo>
                      <a:pt x="903" y="3760"/>
                      <a:pt x="702" y="2833"/>
                      <a:pt x="728" y="2407"/>
                    </a:cubicBezTo>
                    <a:cubicBezTo>
                      <a:pt x="728" y="2231"/>
                      <a:pt x="978" y="527"/>
                      <a:pt x="1053" y="276"/>
                    </a:cubicBezTo>
                    <a:cubicBezTo>
                      <a:pt x="1104" y="201"/>
                      <a:pt x="1078" y="101"/>
                      <a:pt x="1003" y="51"/>
                    </a:cubicBezTo>
                    <a:cubicBezTo>
                      <a:pt x="933" y="16"/>
                      <a:pt x="858" y="0"/>
                      <a:pt x="78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79" name="Google Shape;1079;p68"/>
              <p:cNvSpPr/>
              <p:nvPr/>
            </p:nvSpPr>
            <p:spPr>
              <a:xfrm rot="1332173">
                <a:off x="7368892" y="2943695"/>
                <a:ext cx="827356" cy="392243"/>
              </a:xfrm>
              <a:custGeom>
                <a:avLst/>
                <a:gdLst/>
                <a:ahLst/>
                <a:cxnLst/>
                <a:rect l="l" t="t" r="r" b="b"/>
                <a:pathLst>
                  <a:path w="13008" h="6167" extrusionOk="0">
                    <a:moveTo>
                      <a:pt x="0" y="0"/>
                    </a:moveTo>
                    <a:cubicBezTo>
                      <a:pt x="301" y="802"/>
                      <a:pt x="727" y="1554"/>
                      <a:pt x="1228" y="2256"/>
                    </a:cubicBezTo>
                    <a:cubicBezTo>
                      <a:pt x="2030" y="3358"/>
                      <a:pt x="3008" y="4336"/>
                      <a:pt x="4136" y="5113"/>
                    </a:cubicBezTo>
                    <a:cubicBezTo>
                      <a:pt x="4888" y="5664"/>
                      <a:pt x="5765" y="6140"/>
                      <a:pt x="6692" y="6165"/>
                    </a:cubicBezTo>
                    <a:cubicBezTo>
                      <a:pt x="6713" y="6166"/>
                      <a:pt x="6735" y="6166"/>
                      <a:pt x="6756" y="6166"/>
                    </a:cubicBezTo>
                    <a:cubicBezTo>
                      <a:pt x="7666" y="6166"/>
                      <a:pt x="8653" y="5644"/>
                      <a:pt x="8898" y="4762"/>
                    </a:cubicBezTo>
                    <a:cubicBezTo>
                      <a:pt x="9186" y="5113"/>
                      <a:pt x="9624" y="5269"/>
                      <a:pt x="10079" y="5269"/>
                    </a:cubicBezTo>
                    <a:cubicBezTo>
                      <a:pt x="10533" y="5269"/>
                      <a:pt x="11003" y="5113"/>
                      <a:pt x="11354" y="4837"/>
                    </a:cubicBezTo>
                    <a:cubicBezTo>
                      <a:pt x="12081" y="4261"/>
                      <a:pt x="12432" y="3358"/>
                      <a:pt x="12707" y="2481"/>
                    </a:cubicBezTo>
                    <a:cubicBezTo>
                      <a:pt x="12833" y="2080"/>
                      <a:pt x="12933" y="1704"/>
                      <a:pt x="13008" y="1278"/>
                    </a:cubicBezTo>
                    <a:lnTo>
                      <a:pt x="13008" y="1278"/>
                    </a:lnTo>
                    <a:cubicBezTo>
                      <a:pt x="11107" y="2869"/>
                      <a:pt x="9236" y="3472"/>
                      <a:pt x="7489" y="3472"/>
                    </a:cubicBezTo>
                    <a:cubicBezTo>
                      <a:pt x="4447" y="3472"/>
                      <a:pt x="1784" y="1640"/>
                      <a:pt x="0" y="0"/>
                    </a:cubicBezTo>
                    <a:close/>
                  </a:path>
                </a:pathLst>
              </a:custGeom>
              <a:solidFill>
                <a:srgbClr val="CB27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80" name="Google Shape;1080;p68"/>
              <p:cNvSpPr/>
              <p:nvPr/>
            </p:nvSpPr>
            <p:spPr>
              <a:xfrm rot="1332173">
                <a:off x="7349005" y="2904948"/>
                <a:ext cx="870415" cy="440646"/>
              </a:xfrm>
              <a:custGeom>
                <a:avLst/>
                <a:gdLst/>
                <a:ahLst/>
                <a:cxnLst/>
                <a:rect l="l" t="t" r="r" b="b"/>
                <a:pathLst>
                  <a:path w="13685" h="6928" extrusionOk="0">
                    <a:moveTo>
                      <a:pt x="827" y="1204"/>
                    </a:moveTo>
                    <a:cubicBezTo>
                      <a:pt x="2526" y="2648"/>
                      <a:pt x="5038" y="4223"/>
                      <a:pt x="7906" y="4223"/>
                    </a:cubicBezTo>
                    <a:cubicBezTo>
                      <a:pt x="9567" y="4223"/>
                      <a:pt x="11347" y="3694"/>
                      <a:pt x="13158" y="2306"/>
                    </a:cubicBezTo>
                    <a:lnTo>
                      <a:pt x="13158" y="2306"/>
                    </a:lnTo>
                    <a:cubicBezTo>
                      <a:pt x="13083" y="2557"/>
                      <a:pt x="13008" y="2808"/>
                      <a:pt x="12958" y="3033"/>
                    </a:cubicBezTo>
                    <a:cubicBezTo>
                      <a:pt x="12707" y="3860"/>
                      <a:pt x="12356" y="4762"/>
                      <a:pt x="11655" y="5314"/>
                    </a:cubicBezTo>
                    <a:cubicBezTo>
                      <a:pt x="11335" y="5570"/>
                      <a:pt x="10897" y="5721"/>
                      <a:pt x="10475" y="5721"/>
                    </a:cubicBezTo>
                    <a:cubicBezTo>
                      <a:pt x="10071" y="5721"/>
                      <a:pt x="9681" y="5582"/>
                      <a:pt x="9424" y="5264"/>
                    </a:cubicBezTo>
                    <a:lnTo>
                      <a:pt x="9223" y="5013"/>
                    </a:lnTo>
                    <a:lnTo>
                      <a:pt x="9123" y="5314"/>
                    </a:lnTo>
                    <a:cubicBezTo>
                      <a:pt x="8904" y="6167"/>
                      <a:pt x="7950" y="6593"/>
                      <a:pt x="7160" y="6593"/>
                    </a:cubicBezTo>
                    <a:cubicBezTo>
                      <a:pt x="7138" y="6593"/>
                      <a:pt x="7115" y="6593"/>
                      <a:pt x="7093" y="6592"/>
                    </a:cubicBezTo>
                    <a:cubicBezTo>
                      <a:pt x="6116" y="6567"/>
                      <a:pt x="5213" y="6016"/>
                      <a:pt x="4637" y="5589"/>
                    </a:cubicBezTo>
                    <a:cubicBezTo>
                      <a:pt x="3534" y="4813"/>
                      <a:pt x="2557" y="3860"/>
                      <a:pt x="1780" y="2757"/>
                    </a:cubicBezTo>
                    <a:cubicBezTo>
                      <a:pt x="1404" y="2231"/>
                      <a:pt x="1078" y="1730"/>
                      <a:pt x="827" y="1204"/>
                    </a:cubicBezTo>
                    <a:close/>
                    <a:moveTo>
                      <a:pt x="0" y="0"/>
                    </a:moveTo>
                    <a:lnTo>
                      <a:pt x="251" y="652"/>
                    </a:lnTo>
                    <a:cubicBezTo>
                      <a:pt x="527" y="1404"/>
                      <a:pt x="953" y="2181"/>
                      <a:pt x="1504" y="2958"/>
                    </a:cubicBezTo>
                    <a:cubicBezTo>
                      <a:pt x="2306" y="4061"/>
                      <a:pt x="3309" y="5038"/>
                      <a:pt x="4436" y="5865"/>
                    </a:cubicBezTo>
                    <a:cubicBezTo>
                      <a:pt x="5063" y="6291"/>
                      <a:pt x="6015" y="6893"/>
                      <a:pt x="7093" y="6918"/>
                    </a:cubicBezTo>
                    <a:cubicBezTo>
                      <a:pt x="7150" y="6924"/>
                      <a:pt x="7209" y="6927"/>
                      <a:pt x="7271" y="6927"/>
                    </a:cubicBezTo>
                    <a:cubicBezTo>
                      <a:pt x="7455" y="6927"/>
                      <a:pt x="7657" y="6899"/>
                      <a:pt x="7845" y="6843"/>
                    </a:cubicBezTo>
                    <a:cubicBezTo>
                      <a:pt x="8472" y="6667"/>
                      <a:pt x="9073" y="6266"/>
                      <a:pt x="9349" y="5665"/>
                    </a:cubicBezTo>
                    <a:cubicBezTo>
                      <a:pt x="9665" y="5924"/>
                      <a:pt x="10068" y="6042"/>
                      <a:pt x="10479" y="6042"/>
                    </a:cubicBezTo>
                    <a:cubicBezTo>
                      <a:pt x="10980" y="6042"/>
                      <a:pt x="11495" y="5867"/>
                      <a:pt x="11880" y="5564"/>
                    </a:cubicBezTo>
                    <a:cubicBezTo>
                      <a:pt x="12632" y="4963"/>
                      <a:pt x="13008" y="3985"/>
                      <a:pt x="13259" y="3133"/>
                    </a:cubicBezTo>
                    <a:cubicBezTo>
                      <a:pt x="13384" y="2732"/>
                      <a:pt x="13484" y="2331"/>
                      <a:pt x="13584" y="1930"/>
                    </a:cubicBezTo>
                    <a:lnTo>
                      <a:pt x="13685" y="1454"/>
                    </a:lnTo>
                    <a:lnTo>
                      <a:pt x="13685" y="1454"/>
                    </a:lnTo>
                    <a:lnTo>
                      <a:pt x="13309" y="1755"/>
                    </a:lnTo>
                    <a:cubicBezTo>
                      <a:pt x="11439" y="3313"/>
                      <a:pt x="9601" y="3921"/>
                      <a:pt x="7872" y="3921"/>
                    </a:cubicBezTo>
                    <a:cubicBezTo>
                      <a:pt x="5012" y="3921"/>
                      <a:pt x="2448" y="2257"/>
                      <a:pt x="527" y="477"/>
                    </a:cubicBezTo>
                    <a:lnTo>
                      <a:pt x="0" y="0"/>
                    </a:lnTo>
                    <a:close/>
                  </a:path>
                </a:pathLst>
              </a:custGeom>
              <a:solidFill>
                <a:srgbClr val="CB27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grpSp>
        <p:grpSp>
          <p:nvGrpSpPr>
            <p:cNvPr id="1081" name="Google Shape;1081;p68"/>
            <p:cNvGrpSpPr/>
            <p:nvPr/>
          </p:nvGrpSpPr>
          <p:grpSpPr>
            <a:xfrm rot="1994015">
              <a:off x="8032914" y="2651929"/>
              <a:ext cx="541931" cy="310551"/>
              <a:chOff x="1521450" y="1336275"/>
              <a:chExt cx="211800" cy="121375"/>
            </a:xfrm>
          </p:grpSpPr>
          <p:sp>
            <p:nvSpPr>
              <p:cNvPr id="1082" name="Google Shape;1082;p68"/>
              <p:cNvSpPr/>
              <p:nvPr/>
            </p:nvSpPr>
            <p:spPr>
              <a:xfrm>
                <a:off x="1532725" y="1340250"/>
                <a:ext cx="186100" cy="117400"/>
              </a:xfrm>
              <a:custGeom>
                <a:avLst/>
                <a:gdLst/>
                <a:ahLst/>
                <a:cxnLst/>
                <a:rect l="l" t="t" r="r" b="b"/>
                <a:pathLst>
                  <a:path w="7444" h="4696" extrusionOk="0">
                    <a:moveTo>
                      <a:pt x="7294" y="0"/>
                    </a:moveTo>
                    <a:cubicBezTo>
                      <a:pt x="7193" y="0"/>
                      <a:pt x="7118" y="76"/>
                      <a:pt x="7118" y="151"/>
                    </a:cubicBezTo>
                    <a:cubicBezTo>
                      <a:pt x="7093" y="1304"/>
                      <a:pt x="6642" y="2406"/>
                      <a:pt x="5890" y="3183"/>
                    </a:cubicBezTo>
                    <a:cubicBezTo>
                      <a:pt x="5185" y="3934"/>
                      <a:pt x="4190" y="4375"/>
                      <a:pt x="3226" y="4375"/>
                    </a:cubicBezTo>
                    <a:cubicBezTo>
                      <a:pt x="3128" y="4375"/>
                      <a:pt x="3030" y="4371"/>
                      <a:pt x="2933" y="4361"/>
                    </a:cubicBezTo>
                    <a:cubicBezTo>
                      <a:pt x="1805" y="4261"/>
                      <a:pt x="777" y="3559"/>
                      <a:pt x="326" y="2582"/>
                    </a:cubicBezTo>
                    <a:cubicBezTo>
                      <a:pt x="307" y="2526"/>
                      <a:pt x="246" y="2497"/>
                      <a:pt x="175" y="2497"/>
                    </a:cubicBezTo>
                    <a:cubicBezTo>
                      <a:pt x="151" y="2497"/>
                      <a:pt x="126" y="2500"/>
                      <a:pt x="101" y="2507"/>
                    </a:cubicBezTo>
                    <a:cubicBezTo>
                      <a:pt x="25" y="2557"/>
                      <a:pt x="0" y="2632"/>
                      <a:pt x="25" y="2732"/>
                    </a:cubicBezTo>
                    <a:cubicBezTo>
                      <a:pt x="527" y="3810"/>
                      <a:pt x="1654" y="4587"/>
                      <a:pt x="2883" y="4687"/>
                    </a:cubicBezTo>
                    <a:cubicBezTo>
                      <a:pt x="2984" y="4693"/>
                      <a:pt x="3084" y="4696"/>
                      <a:pt x="3183" y="4696"/>
                    </a:cubicBezTo>
                    <a:cubicBezTo>
                      <a:pt x="3525" y="4696"/>
                      <a:pt x="3855" y="4659"/>
                      <a:pt x="4186" y="4562"/>
                    </a:cubicBezTo>
                    <a:cubicBezTo>
                      <a:pt x="4913" y="4386"/>
                      <a:pt x="5589" y="3985"/>
                      <a:pt x="6141" y="3409"/>
                    </a:cubicBezTo>
                    <a:cubicBezTo>
                      <a:pt x="6943" y="2582"/>
                      <a:pt x="7419" y="1404"/>
                      <a:pt x="7444" y="176"/>
                    </a:cubicBezTo>
                    <a:cubicBezTo>
                      <a:pt x="7444" y="76"/>
                      <a:pt x="7369" y="0"/>
                      <a:pt x="729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83" name="Google Shape;1083;p68"/>
              <p:cNvSpPr/>
              <p:nvPr/>
            </p:nvSpPr>
            <p:spPr>
              <a:xfrm>
                <a:off x="1521450" y="1396025"/>
                <a:ext cx="28850" cy="26325"/>
              </a:xfrm>
              <a:custGeom>
                <a:avLst/>
                <a:gdLst/>
                <a:ahLst/>
                <a:cxnLst/>
                <a:rect l="l" t="t" r="r" b="b"/>
                <a:pathLst>
                  <a:path w="1154" h="1053" extrusionOk="0">
                    <a:moveTo>
                      <a:pt x="953" y="0"/>
                    </a:moveTo>
                    <a:cubicBezTo>
                      <a:pt x="526" y="75"/>
                      <a:pt x="125" y="426"/>
                      <a:pt x="25" y="852"/>
                    </a:cubicBezTo>
                    <a:cubicBezTo>
                      <a:pt x="0" y="927"/>
                      <a:pt x="50" y="1028"/>
                      <a:pt x="151" y="1053"/>
                    </a:cubicBezTo>
                    <a:lnTo>
                      <a:pt x="226" y="1053"/>
                    </a:lnTo>
                    <a:cubicBezTo>
                      <a:pt x="276" y="1028"/>
                      <a:pt x="326" y="977"/>
                      <a:pt x="351" y="927"/>
                    </a:cubicBezTo>
                    <a:cubicBezTo>
                      <a:pt x="426" y="627"/>
                      <a:pt x="702" y="376"/>
                      <a:pt x="1003" y="326"/>
                    </a:cubicBezTo>
                    <a:cubicBezTo>
                      <a:pt x="1103" y="326"/>
                      <a:pt x="1153" y="226"/>
                      <a:pt x="1153" y="150"/>
                    </a:cubicBezTo>
                    <a:cubicBezTo>
                      <a:pt x="1128" y="50"/>
                      <a:pt x="1053" y="0"/>
                      <a:pt x="9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84" name="Google Shape;1084;p68"/>
              <p:cNvSpPr/>
              <p:nvPr/>
            </p:nvSpPr>
            <p:spPr>
              <a:xfrm>
                <a:off x="1691875" y="1336275"/>
                <a:ext cx="41375" cy="14650"/>
              </a:xfrm>
              <a:custGeom>
                <a:avLst/>
                <a:gdLst/>
                <a:ahLst/>
                <a:cxnLst/>
                <a:rect l="l" t="t" r="r" b="b"/>
                <a:pathLst>
                  <a:path w="1655" h="586" extrusionOk="0">
                    <a:moveTo>
                      <a:pt x="749" y="1"/>
                    </a:moveTo>
                    <a:cubicBezTo>
                      <a:pt x="527" y="1"/>
                      <a:pt x="302" y="53"/>
                      <a:pt x="100" y="159"/>
                    </a:cubicBezTo>
                    <a:cubicBezTo>
                      <a:pt x="25" y="185"/>
                      <a:pt x="0" y="310"/>
                      <a:pt x="50" y="385"/>
                    </a:cubicBezTo>
                    <a:cubicBezTo>
                      <a:pt x="83" y="434"/>
                      <a:pt x="136" y="461"/>
                      <a:pt x="190" y="461"/>
                    </a:cubicBezTo>
                    <a:cubicBezTo>
                      <a:pt x="220" y="461"/>
                      <a:pt x="249" y="453"/>
                      <a:pt x="276" y="435"/>
                    </a:cubicBezTo>
                    <a:cubicBezTo>
                      <a:pt x="405" y="365"/>
                      <a:pt x="555" y="331"/>
                      <a:pt x="707" y="331"/>
                    </a:cubicBezTo>
                    <a:cubicBezTo>
                      <a:pt x="937" y="331"/>
                      <a:pt x="1172" y="409"/>
                      <a:pt x="1354" y="560"/>
                    </a:cubicBezTo>
                    <a:cubicBezTo>
                      <a:pt x="1404" y="586"/>
                      <a:pt x="1454" y="586"/>
                      <a:pt x="1504" y="586"/>
                    </a:cubicBezTo>
                    <a:cubicBezTo>
                      <a:pt x="1529" y="586"/>
                      <a:pt x="1579" y="560"/>
                      <a:pt x="1579" y="535"/>
                    </a:cubicBezTo>
                    <a:cubicBezTo>
                      <a:pt x="1654" y="460"/>
                      <a:pt x="1629" y="360"/>
                      <a:pt x="1579" y="285"/>
                    </a:cubicBezTo>
                    <a:cubicBezTo>
                      <a:pt x="1348" y="97"/>
                      <a:pt x="1051" y="1"/>
                      <a:pt x="7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85" name="Google Shape;1085;p68"/>
              <p:cNvSpPr/>
              <p:nvPr/>
            </p:nvSpPr>
            <p:spPr>
              <a:xfrm>
                <a:off x="1581600" y="1376425"/>
                <a:ext cx="20700" cy="32300"/>
              </a:xfrm>
              <a:custGeom>
                <a:avLst/>
                <a:gdLst/>
                <a:ahLst/>
                <a:cxnLst/>
                <a:rect l="l" t="t" r="r" b="b"/>
                <a:pathLst>
                  <a:path w="828" h="1292" extrusionOk="0">
                    <a:moveTo>
                      <a:pt x="297" y="1"/>
                    </a:moveTo>
                    <a:cubicBezTo>
                      <a:pt x="281" y="1"/>
                      <a:pt x="266" y="3"/>
                      <a:pt x="251" y="7"/>
                    </a:cubicBezTo>
                    <a:cubicBezTo>
                      <a:pt x="75" y="57"/>
                      <a:pt x="0" y="383"/>
                      <a:pt x="100" y="734"/>
                    </a:cubicBezTo>
                    <a:cubicBezTo>
                      <a:pt x="192" y="1055"/>
                      <a:pt x="368" y="1292"/>
                      <a:pt x="531" y="1292"/>
                    </a:cubicBezTo>
                    <a:cubicBezTo>
                      <a:pt x="546" y="1292"/>
                      <a:pt x="562" y="1290"/>
                      <a:pt x="577" y="1285"/>
                    </a:cubicBezTo>
                    <a:cubicBezTo>
                      <a:pt x="752" y="1235"/>
                      <a:pt x="827" y="909"/>
                      <a:pt x="727" y="558"/>
                    </a:cubicBezTo>
                    <a:cubicBezTo>
                      <a:pt x="658" y="238"/>
                      <a:pt x="464" y="1"/>
                      <a:pt x="29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86" name="Google Shape;1086;p68"/>
              <p:cNvSpPr/>
              <p:nvPr/>
            </p:nvSpPr>
            <p:spPr>
              <a:xfrm>
                <a:off x="1577200" y="1371925"/>
                <a:ext cx="29475" cy="40700"/>
              </a:xfrm>
              <a:custGeom>
                <a:avLst/>
                <a:gdLst/>
                <a:ahLst/>
                <a:cxnLst/>
                <a:rect l="l" t="t" r="r" b="b"/>
                <a:pathLst>
                  <a:path w="1179" h="1628" extrusionOk="0">
                    <a:moveTo>
                      <a:pt x="477" y="337"/>
                    </a:moveTo>
                    <a:cubicBezTo>
                      <a:pt x="502" y="337"/>
                      <a:pt x="677" y="463"/>
                      <a:pt x="753" y="789"/>
                    </a:cubicBezTo>
                    <a:cubicBezTo>
                      <a:pt x="828" y="1089"/>
                      <a:pt x="753" y="1290"/>
                      <a:pt x="728" y="1290"/>
                    </a:cubicBezTo>
                    <a:cubicBezTo>
                      <a:pt x="724" y="1292"/>
                      <a:pt x="720" y="1293"/>
                      <a:pt x="715" y="1293"/>
                    </a:cubicBezTo>
                    <a:cubicBezTo>
                      <a:pt x="653" y="1293"/>
                      <a:pt x="497" y="1143"/>
                      <a:pt x="427" y="864"/>
                    </a:cubicBezTo>
                    <a:cubicBezTo>
                      <a:pt x="352" y="563"/>
                      <a:pt x="427" y="363"/>
                      <a:pt x="477" y="337"/>
                    </a:cubicBezTo>
                    <a:close/>
                    <a:moveTo>
                      <a:pt x="463" y="0"/>
                    </a:moveTo>
                    <a:cubicBezTo>
                      <a:pt x="434" y="0"/>
                      <a:pt x="405" y="4"/>
                      <a:pt x="377" y="12"/>
                    </a:cubicBezTo>
                    <a:cubicBezTo>
                      <a:pt x="101" y="87"/>
                      <a:pt x="1" y="488"/>
                      <a:pt x="101" y="939"/>
                    </a:cubicBezTo>
                    <a:cubicBezTo>
                      <a:pt x="213" y="1344"/>
                      <a:pt x="467" y="1627"/>
                      <a:pt x="717" y="1627"/>
                    </a:cubicBezTo>
                    <a:cubicBezTo>
                      <a:pt x="746" y="1627"/>
                      <a:pt x="774" y="1623"/>
                      <a:pt x="803" y="1616"/>
                    </a:cubicBezTo>
                    <a:cubicBezTo>
                      <a:pt x="1078" y="1540"/>
                      <a:pt x="1179" y="1139"/>
                      <a:pt x="1078" y="688"/>
                    </a:cubicBezTo>
                    <a:cubicBezTo>
                      <a:pt x="966" y="284"/>
                      <a:pt x="713" y="0"/>
                      <a:pt x="46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87" name="Google Shape;1087;p68"/>
              <p:cNvSpPr/>
              <p:nvPr/>
            </p:nvSpPr>
            <p:spPr>
              <a:xfrm>
                <a:off x="1644250" y="1355750"/>
                <a:ext cx="20700" cy="32175"/>
              </a:xfrm>
              <a:custGeom>
                <a:avLst/>
                <a:gdLst/>
                <a:ahLst/>
                <a:cxnLst/>
                <a:rect l="l" t="t" r="r" b="b"/>
                <a:pathLst>
                  <a:path w="828" h="1287" extrusionOk="0">
                    <a:moveTo>
                      <a:pt x="297" y="1"/>
                    </a:moveTo>
                    <a:cubicBezTo>
                      <a:pt x="282" y="1"/>
                      <a:pt x="266" y="3"/>
                      <a:pt x="251" y="7"/>
                    </a:cubicBezTo>
                    <a:cubicBezTo>
                      <a:pt x="76" y="32"/>
                      <a:pt x="0" y="358"/>
                      <a:pt x="101" y="709"/>
                    </a:cubicBezTo>
                    <a:cubicBezTo>
                      <a:pt x="196" y="1043"/>
                      <a:pt x="406" y="1287"/>
                      <a:pt x="577" y="1287"/>
                    </a:cubicBezTo>
                    <a:cubicBezTo>
                      <a:pt x="586" y="1287"/>
                      <a:pt x="594" y="1286"/>
                      <a:pt x="602" y="1285"/>
                    </a:cubicBezTo>
                    <a:cubicBezTo>
                      <a:pt x="777" y="1235"/>
                      <a:pt x="828" y="909"/>
                      <a:pt x="752" y="558"/>
                    </a:cubicBezTo>
                    <a:cubicBezTo>
                      <a:pt x="661" y="238"/>
                      <a:pt x="464" y="1"/>
                      <a:pt x="29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88" name="Google Shape;1088;p68"/>
              <p:cNvSpPr/>
              <p:nvPr/>
            </p:nvSpPr>
            <p:spPr>
              <a:xfrm>
                <a:off x="1639875" y="1351250"/>
                <a:ext cx="30100" cy="40700"/>
              </a:xfrm>
              <a:custGeom>
                <a:avLst/>
                <a:gdLst/>
                <a:ahLst/>
                <a:cxnLst/>
                <a:rect l="l" t="t" r="r" b="b"/>
                <a:pathLst>
                  <a:path w="1204" h="1628" extrusionOk="0">
                    <a:moveTo>
                      <a:pt x="484" y="335"/>
                    </a:moveTo>
                    <a:cubicBezTo>
                      <a:pt x="526" y="335"/>
                      <a:pt x="682" y="484"/>
                      <a:pt x="752" y="763"/>
                    </a:cubicBezTo>
                    <a:cubicBezTo>
                      <a:pt x="827" y="1089"/>
                      <a:pt x="752" y="1290"/>
                      <a:pt x="727" y="1290"/>
                    </a:cubicBezTo>
                    <a:cubicBezTo>
                      <a:pt x="723" y="1292"/>
                      <a:pt x="719" y="1292"/>
                      <a:pt x="715" y="1292"/>
                    </a:cubicBezTo>
                    <a:cubicBezTo>
                      <a:pt x="655" y="1292"/>
                      <a:pt x="519" y="1143"/>
                      <a:pt x="426" y="864"/>
                    </a:cubicBezTo>
                    <a:cubicBezTo>
                      <a:pt x="351" y="538"/>
                      <a:pt x="426" y="337"/>
                      <a:pt x="476" y="337"/>
                    </a:cubicBezTo>
                    <a:cubicBezTo>
                      <a:pt x="478" y="336"/>
                      <a:pt x="481" y="335"/>
                      <a:pt x="484" y="335"/>
                    </a:cubicBezTo>
                    <a:close/>
                    <a:moveTo>
                      <a:pt x="462" y="0"/>
                    </a:moveTo>
                    <a:cubicBezTo>
                      <a:pt x="433" y="0"/>
                      <a:pt x="404" y="4"/>
                      <a:pt x="376" y="12"/>
                    </a:cubicBezTo>
                    <a:cubicBezTo>
                      <a:pt x="125" y="87"/>
                      <a:pt x="0" y="488"/>
                      <a:pt x="125" y="939"/>
                    </a:cubicBezTo>
                    <a:cubicBezTo>
                      <a:pt x="238" y="1343"/>
                      <a:pt x="471" y="1627"/>
                      <a:pt x="717" y="1627"/>
                    </a:cubicBezTo>
                    <a:cubicBezTo>
                      <a:pt x="745" y="1627"/>
                      <a:pt x="774" y="1623"/>
                      <a:pt x="802" y="1616"/>
                    </a:cubicBezTo>
                    <a:cubicBezTo>
                      <a:pt x="1078" y="1540"/>
                      <a:pt x="1203" y="1139"/>
                      <a:pt x="1078" y="688"/>
                    </a:cubicBezTo>
                    <a:cubicBezTo>
                      <a:pt x="965" y="284"/>
                      <a:pt x="712" y="0"/>
                      <a:pt x="46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grpSp>
      </p:grpSp>
      <p:grpSp>
        <p:nvGrpSpPr>
          <p:cNvPr id="1089" name="Google Shape;1089;p68"/>
          <p:cNvGrpSpPr/>
          <p:nvPr/>
        </p:nvGrpSpPr>
        <p:grpSpPr>
          <a:xfrm>
            <a:off x="7487502" y="1221264"/>
            <a:ext cx="936538" cy="1216204"/>
            <a:chOff x="953532" y="3483252"/>
            <a:chExt cx="1216916" cy="1580308"/>
          </a:xfrm>
        </p:grpSpPr>
        <p:grpSp>
          <p:nvGrpSpPr>
            <p:cNvPr id="1090" name="Google Shape;1090;p68"/>
            <p:cNvGrpSpPr/>
            <p:nvPr/>
          </p:nvGrpSpPr>
          <p:grpSpPr>
            <a:xfrm rot="-939298">
              <a:off x="1114404" y="3652055"/>
              <a:ext cx="894168" cy="1315257"/>
              <a:chOff x="1406150" y="2438000"/>
              <a:chExt cx="606550" cy="892250"/>
            </a:xfrm>
          </p:grpSpPr>
          <p:sp>
            <p:nvSpPr>
              <p:cNvPr id="1091" name="Google Shape;1091;p68"/>
              <p:cNvSpPr/>
              <p:nvPr/>
            </p:nvSpPr>
            <p:spPr>
              <a:xfrm>
                <a:off x="1696250" y="2469950"/>
                <a:ext cx="87750" cy="614700"/>
              </a:xfrm>
              <a:custGeom>
                <a:avLst/>
                <a:gdLst/>
                <a:ahLst/>
                <a:cxnLst/>
                <a:rect l="l" t="t" r="r" b="b"/>
                <a:pathLst>
                  <a:path w="3510" h="24588" extrusionOk="0">
                    <a:moveTo>
                      <a:pt x="76" y="1"/>
                    </a:moveTo>
                    <a:cubicBezTo>
                      <a:pt x="51" y="101"/>
                      <a:pt x="1" y="276"/>
                      <a:pt x="2707" y="24587"/>
                    </a:cubicBezTo>
                    <a:lnTo>
                      <a:pt x="3509" y="24512"/>
                    </a:lnTo>
                    <a:cubicBezTo>
                      <a:pt x="2783" y="17921"/>
                      <a:pt x="878" y="727"/>
                      <a:pt x="878" y="101"/>
                    </a:cubicBezTo>
                    <a:lnTo>
                      <a:pt x="477" y="101"/>
                    </a:lnTo>
                    <a:lnTo>
                      <a:pt x="853" y="201"/>
                    </a:lnTo>
                    <a:lnTo>
                      <a:pt x="853" y="201"/>
                    </a:lnTo>
                    <a:lnTo>
                      <a:pt x="7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92" name="Google Shape;1092;p68"/>
              <p:cNvSpPr/>
              <p:nvPr/>
            </p:nvSpPr>
            <p:spPr>
              <a:xfrm>
                <a:off x="1490750" y="2499400"/>
                <a:ext cx="521950" cy="521950"/>
              </a:xfrm>
              <a:custGeom>
                <a:avLst/>
                <a:gdLst/>
                <a:ahLst/>
                <a:cxnLst/>
                <a:rect l="l" t="t" r="r" b="b"/>
                <a:pathLst>
                  <a:path w="20878" h="20878" extrusionOk="0">
                    <a:moveTo>
                      <a:pt x="10426" y="1"/>
                    </a:moveTo>
                    <a:cubicBezTo>
                      <a:pt x="4662" y="1"/>
                      <a:pt x="0" y="4662"/>
                      <a:pt x="0" y="10427"/>
                    </a:cubicBezTo>
                    <a:cubicBezTo>
                      <a:pt x="0" y="16191"/>
                      <a:pt x="4662" y="20878"/>
                      <a:pt x="10426" y="20878"/>
                    </a:cubicBezTo>
                    <a:cubicBezTo>
                      <a:pt x="16191" y="20878"/>
                      <a:pt x="20877" y="16191"/>
                      <a:pt x="20877" y="10427"/>
                    </a:cubicBezTo>
                    <a:cubicBezTo>
                      <a:pt x="20877" y="4662"/>
                      <a:pt x="16191" y="1"/>
                      <a:pt x="104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93" name="Google Shape;1093;p68"/>
              <p:cNvSpPr/>
              <p:nvPr/>
            </p:nvSpPr>
            <p:spPr>
              <a:xfrm>
                <a:off x="1753275" y="2662900"/>
                <a:ext cx="16325" cy="42700"/>
              </a:xfrm>
              <a:custGeom>
                <a:avLst/>
                <a:gdLst/>
                <a:ahLst/>
                <a:cxnLst/>
                <a:rect l="l" t="t" r="r" b="b"/>
                <a:pathLst>
                  <a:path w="653" h="1708" extrusionOk="0">
                    <a:moveTo>
                      <a:pt x="190" y="1"/>
                    </a:moveTo>
                    <a:cubicBezTo>
                      <a:pt x="185" y="1"/>
                      <a:pt x="181" y="1"/>
                      <a:pt x="176" y="2"/>
                    </a:cubicBezTo>
                    <a:cubicBezTo>
                      <a:pt x="51" y="27"/>
                      <a:pt x="0" y="428"/>
                      <a:pt x="76" y="904"/>
                    </a:cubicBezTo>
                    <a:cubicBezTo>
                      <a:pt x="148" y="1341"/>
                      <a:pt x="315" y="1707"/>
                      <a:pt x="439" y="1707"/>
                    </a:cubicBezTo>
                    <a:cubicBezTo>
                      <a:pt x="444" y="1707"/>
                      <a:pt x="448" y="1707"/>
                      <a:pt x="452" y="1706"/>
                    </a:cubicBezTo>
                    <a:cubicBezTo>
                      <a:pt x="602" y="1681"/>
                      <a:pt x="652" y="1280"/>
                      <a:pt x="577" y="804"/>
                    </a:cubicBezTo>
                    <a:cubicBezTo>
                      <a:pt x="504" y="367"/>
                      <a:pt x="337" y="1"/>
                      <a:pt x="19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94" name="Google Shape;1094;p68"/>
              <p:cNvSpPr/>
              <p:nvPr/>
            </p:nvSpPr>
            <p:spPr>
              <a:xfrm>
                <a:off x="1748875" y="2657775"/>
                <a:ext cx="25100" cy="52800"/>
              </a:xfrm>
              <a:custGeom>
                <a:avLst/>
                <a:gdLst/>
                <a:ahLst/>
                <a:cxnLst/>
                <a:rect l="l" t="t" r="r" b="b"/>
                <a:pathLst>
                  <a:path w="1004" h="2112" extrusionOk="0">
                    <a:moveTo>
                      <a:pt x="402" y="558"/>
                    </a:moveTo>
                    <a:cubicBezTo>
                      <a:pt x="452" y="683"/>
                      <a:pt x="502" y="834"/>
                      <a:pt x="552" y="1059"/>
                    </a:cubicBezTo>
                    <a:cubicBezTo>
                      <a:pt x="577" y="1260"/>
                      <a:pt x="577" y="1435"/>
                      <a:pt x="577" y="1560"/>
                    </a:cubicBezTo>
                    <a:cubicBezTo>
                      <a:pt x="527" y="1435"/>
                      <a:pt x="477" y="1285"/>
                      <a:pt x="452" y="1059"/>
                    </a:cubicBezTo>
                    <a:cubicBezTo>
                      <a:pt x="402" y="859"/>
                      <a:pt x="402" y="683"/>
                      <a:pt x="402" y="558"/>
                    </a:cubicBezTo>
                    <a:close/>
                    <a:moveTo>
                      <a:pt x="374" y="1"/>
                    </a:moveTo>
                    <a:cubicBezTo>
                      <a:pt x="357" y="1"/>
                      <a:pt x="341" y="3"/>
                      <a:pt x="327" y="7"/>
                    </a:cubicBezTo>
                    <a:cubicBezTo>
                      <a:pt x="201" y="32"/>
                      <a:pt x="51" y="132"/>
                      <a:pt x="26" y="458"/>
                    </a:cubicBezTo>
                    <a:cubicBezTo>
                      <a:pt x="1" y="658"/>
                      <a:pt x="1" y="884"/>
                      <a:pt x="51" y="1134"/>
                    </a:cubicBezTo>
                    <a:cubicBezTo>
                      <a:pt x="76" y="1385"/>
                      <a:pt x="151" y="1611"/>
                      <a:pt x="227" y="1786"/>
                    </a:cubicBezTo>
                    <a:cubicBezTo>
                      <a:pt x="377" y="2062"/>
                      <a:pt x="502" y="2112"/>
                      <a:pt x="628" y="2112"/>
                    </a:cubicBezTo>
                    <a:lnTo>
                      <a:pt x="678" y="2112"/>
                    </a:lnTo>
                    <a:cubicBezTo>
                      <a:pt x="778" y="2087"/>
                      <a:pt x="928" y="2012"/>
                      <a:pt x="978" y="1661"/>
                    </a:cubicBezTo>
                    <a:cubicBezTo>
                      <a:pt x="1003" y="1460"/>
                      <a:pt x="1003" y="1235"/>
                      <a:pt x="953" y="984"/>
                    </a:cubicBezTo>
                    <a:cubicBezTo>
                      <a:pt x="903" y="733"/>
                      <a:pt x="853" y="508"/>
                      <a:pt x="753" y="332"/>
                    </a:cubicBezTo>
                    <a:cubicBezTo>
                      <a:pt x="624" y="75"/>
                      <a:pt x="477" y="1"/>
                      <a:pt x="37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95" name="Google Shape;1095;p68"/>
              <p:cNvSpPr/>
              <p:nvPr/>
            </p:nvSpPr>
            <p:spPr>
              <a:xfrm>
                <a:off x="1805900" y="2653500"/>
                <a:ext cx="16325" cy="42700"/>
              </a:xfrm>
              <a:custGeom>
                <a:avLst/>
                <a:gdLst/>
                <a:ahLst/>
                <a:cxnLst/>
                <a:rect l="l" t="t" r="r" b="b"/>
                <a:pathLst>
                  <a:path w="653" h="1708" extrusionOk="0">
                    <a:moveTo>
                      <a:pt x="190" y="1"/>
                    </a:moveTo>
                    <a:cubicBezTo>
                      <a:pt x="186" y="1"/>
                      <a:pt x="181" y="1"/>
                      <a:pt x="176" y="2"/>
                    </a:cubicBezTo>
                    <a:cubicBezTo>
                      <a:pt x="51" y="27"/>
                      <a:pt x="1" y="428"/>
                      <a:pt x="76" y="904"/>
                    </a:cubicBezTo>
                    <a:cubicBezTo>
                      <a:pt x="149" y="1364"/>
                      <a:pt x="315" y="1708"/>
                      <a:pt x="462" y="1708"/>
                    </a:cubicBezTo>
                    <a:cubicBezTo>
                      <a:pt x="467" y="1708"/>
                      <a:pt x="472" y="1707"/>
                      <a:pt x="477" y="1706"/>
                    </a:cubicBezTo>
                    <a:cubicBezTo>
                      <a:pt x="602" y="1681"/>
                      <a:pt x="652" y="1280"/>
                      <a:pt x="577" y="829"/>
                    </a:cubicBezTo>
                    <a:cubicBezTo>
                      <a:pt x="504" y="368"/>
                      <a:pt x="337" y="1"/>
                      <a:pt x="19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96" name="Google Shape;1096;p68"/>
              <p:cNvSpPr/>
              <p:nvPr/>
            </p:nvSpPr>
            <p:spPr>
              <a:xfrm>
                <a:off x="1801525" y="2648375"/>
                <a:ext cx="27575" cy="53425"/>
              </a:xfrm>
              <a:custGeom>
                <a:avLst/>
                <a:gdLst/>
                <a:ahLst/>
                <a:cxnLst/>
                <a:rect l="l" t="t" r="r" b="b"/>
                <a:pathLst>
                  <a:path w="1103" h="2137" extrusionOk="0">
                    <a:moveTo>
                      <a:pt x="426" y="558"/>
                    </a:moveTo>
                    <a:cubicBezTo>
                      <a:pt x="476" y="683"/>
                      <a:pt x="527" y="859"/>
                      <a:pt x="552" y="1059"/>
                    </a:cubicBezTo>
                    <a:cubicBezTo>
                      <a:pt x="602" y="1260"/>
                      <a:pt x="602" y="1435"/>
                      <a:pt x="577" y="1560"/>
                    </a:cubicBezTo>
                    <a:cubicBezTo>
                      <a:pt x="527" y="1460"/>
                      <a:pt x="476" y="1285"/>
                      <a:pt x="451" y="1084"/>
                    </a:cubicBezTo>
                    <a:cubicBezTo>
                      <a:pt x="401" y="859"/>
                      <a:pt x="401" y="683"/>
                      <a:pt x="426" y="558"/>
                    </a:cubicBezTo>
                    <a:close/>
                    <a:moveTo>
                      <a:pt x="381" y="1"/>
                    </a:moveTo>
                    <a:cubicBezTo>
                      <a:pt x="362" y="1"/>
                      <a:pt x="344" y="3"/>
                      <a:pt x="326" y="7"/>
                    </a:cubicBezTo>
                    <a:cubicBezTo>
                      <a:pt x="201" y="32"/>
                      <a:pt x="50" y="132"/>
                      <a:pt x="25" y="458"/>
                    </a:cubicBezTo>
                    <a:cubicBezTo>
                      <a:pt x="0" y="658"/>
                      <a:pt x="0" y="884"/>
                      <a:pt x="50" y="1134"/>
                    </a:cubicBezTo>
                    <a:cubicBezTo>
                      <a:pt x="75" y="1310"/>
                      <a:pt x="226" y="2137"/>
                      <a:pt x="627" y="2137"/>
                    </a:cubicBezTo>
                    <a:cubicBezTo>
                      <a:pt x="652" y="2137"/>
                      <a:pt x="652" y="2112"/>
                      <a:pt x="677" y="2112"/>
                    </a:cubicBezTo>
                    <a:cubicBezTo>
                      <a:pt x="1103" y="2037"/>
                      <a:pt x="978" y="1159"/>
                      <a:pt x="953" y="984"/>
                    </a:cubicBezTo>
                    <a:cubicBezTo>
                      <a:pt x="902" y="733"/>
                      <a:pt x="852" y="508"/>
                      <a:pt x="752" y="332"/>
                    </a:cubicBezTo>
                    <a:cubicBezTo>
                      <a:pt x="623" y="75"/>
                      <a:pt x="494" y="1"/>
                      <a:pt x="3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97" name="Google Shape;1097;p68"/>
              <p:cNvSpPr/>
              <p:nvPr/>
            </p:nvSpPr>
            <p:spPr>
              <a:xfrm>
                <a:off x="1719425" y="2670300"/>
                <a:ext cx="142900" cy="94800"/>
              </a:xfrm>
              <a:custGeom>
                <a:avLst/>
                <a:gdLst/>
                <a:ahLst/>
                <a:cxnLst/>
                <a:rect l="l" t="t" r="r" b="b"/>
                <a:pathLst>
                  <a:path w="5716" h="3792" extrusionOk="0">
                    <a:moveTo>
                      <a:pt x="5090" y="0"/>
                    </a:moveTo>
                    <a:cubicBezTo>
                      <a:pt x="5073" y="0"/>
                      <a:pt x="5056" y="2"/>
                      <a:pt x="5039" y="7"/>
                    </a:cubicBezTo>
                    <a:cubicBezTo>
                      <a:pt x="4913" y="57"/>
                      <a:pt x="4863" y="182"/>
                      <a:pt x="4913" y="282"/>
                    </a:cubicBezTo>
                    <a:cubicBezTo>
                      <a:pt x="4913" y="282"/>
                      <a:pt x="5264" y="1360"/>
                      <a:pt x="4813" y="2262"/>
                    </a:cubicBezTo>
                    <a:cubicBezTo>
                      <a:pt x="4562" y="2739"/>
                      <a:pt x="4111" y="3089"/>
                      <a:pt x="3485" y="3290"/>
                    </a:cubicBezTo>
                    <a:cubicBezTo>
                      <a:pt x="3255" y="3360"/>
                      <a:pt x="3034" y="3394"/>
                      <a:pt x="2822" y="3394"/>
                    </a:cubicBezTo>
                    <a:cubicBezTo>
                      <a:pt x="2502" y="3394"/>
                      <a:pt x="2203" y="3316"/>
                      <a:pt x="1931" y="3165"/>
                    </a:cubicBezTo>
                    <a:cubicBezTo>
                      <a:pt x="853" y="2588"/>
                      <a:pt x="427" y="1084"/>
                      <a:pt x="427" y="1059"/>
                    </a:cubicBezTo>
                    <a:cubicBezTo>
                      <a:pt x="405" y="972"/>
                      <a:pt x="308" y="904"/>
                      <a:pt x="217" y="904"/>
                    </a:cubicBezTo>
                    <a:cubicBezTo>
                      <a:pt x="203" y="904"/>
                      <a:pt x="190" y="906"/>
                      <a:pt x="176" y="909"/>
                    </a:cubicBezTo>
                    <a:cubicBezTo>
                      <a:pt x="76" y="959"/>
                      <a:pt x="1" y="1059"/>
                      <a:pt x="26" y="1160"/>
                    </a:cubicBezTo>
                    <a:cubicBezTo>
                      <a:pt x="51" y="1235"/>
                      <a:pt x="502" y="2864"/>
                      <a:pt x="1730" y="3516"/>
                    </a:cubicBezTo>
                    <a:cubicBezTo>
                      <a:pt x="2056" y="3691"/>
                      <a:pt x="2432" y="3791"/>
                      <a:pt x="2808" y="3791"/>
                    </a:cubicBezTo>
                    <a:cubicBezTo>
                      <a:pt x="3059" y="3791"/>
                      <a:pt x="3309" y="3741"/>
                      <a:pt x="3585" y="3666"/>
                    </a:cubicBezTo>
                    <a:cubicBezTo>
                      <a:pt x="4337" y="3440"/>
                      <a:pt x="4888" y="3014"/>
                      <a:pt x="5189" y="2438"/>
                    </a:cubicBezTo>
                    <a:cubicBezTo>
                      <a:pt x="5715" y="1385"/>
                      <a:pt x="5314" y="182"/>
                      <a:pt x="5289" y="132"/>
                    </a:cubicBezTo>
                    <a:cubicBezTo>
                      <a:pt x="5248" y="49"/>
                      <a:pt x="5172" y="0"/>
                      <a:pt x="50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98" name="Google Shape;1098;p68"/>
              <p:cNvSpPr/>
              <p:nvPr/>
            </p:nvSpPr>
            <p:spPr>
              <a:xfrm>
                <a:off x="1753900" y="3087125"/>
                <a:ext cx="30725" cy="168575"/>
              </a:xfrm>
              <a:custGeom>
                <a:avLst/>
                <a:gdLst/>
                <a:ahLst/>
                <a:cxnLst/>
                <a:rect l="l" t="t" r="r" b="b"/>
                <a:pathLst>
                  <a:path w="1229" h="6743" extrusionOk="0">
                    <a:moveTo>
                      <a:pt x="0" y="1"/>
                    </a:moveTo>
                    <a:lnTo>
                      <a:pt x="0" y="6742"/>
                    </a:lnTo>
                    <a:lnTo>
                      <a:pt x="1229" y="6742"/>
                    </a:lnTo>
                    <a:lnTo>
                      <a:pt x="122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099" name="Google Shape;1099;p68"/>
              <p:cNvSpPr/>
              <p:nvPr/>
            </p:nvSpPr>
            <p:spPr>
              <a:xfrm>
                <a:off x="1748875" y="3082125"/>
                <a:ext cx="40775" cy="178575"/>
              </a:xfrm>
              <a:custGeom>
                <a:avLst/>
                <a:gdLst/>
                <a:ahLst/>
                <a:cxnLst/>
                <a:rect l="l" t="t" r="r" b="b"/>
                <a:pathLst>
                  <a:path w="1631" h="7143" extrusionOk="0">
                    <a:moveTo>
                      <a:pt x="1229" y="426"/>
                    </a:moveTo>
                    <a:lnTo>
                      <a:pt x="1229" y="6742"/>
                    </a:lnTo>
                    <a:lnTo>
                      <a:pt x="427" y="6742"/>
                    </a:lnTo>
                    <a:lnTo>
                      <a:pt x="427" y="426"/>
                    </a:lnTo>
                    <a:close/>
                    <a:moveTo>
                      <a:pt x="201" y="0"/>
                    </a:moveTo>
                    <a:cubicBezTo>
                      <a:pt x="101" y="0"/>
                      <a:pt x="1" y="100"/>
                      <a:pt x="1" y="201"/>
                    </a:cubicBezTo>
                    <a:lnTo>
                      <a:pt x="1" y="6942"/>
                    </a:lnTo>
                    <a:cubicBezTo>
                      <a:pt x="1" y="7043"/>
                      <a:pt x="101" y="7143"/>
                      <a:pt x="201" y="7143"/>
                    </a:cubicBezTo>
                    <a:lnTo>
                      <a:pt x="1430" y="7143"/>
                    </a:lnTo>
                    <a:cubicBezTo>
                      <a:pt x="1555" y="7143"/>
                      <a:pt x="1630" y="7043"/>
                      <a:pt x="1630" y="6942"/>
                    </a:cubicBezTo>
                    <a:lnTo>
                      <a:pt x="1630" y="201"/>
                    </a:lnTo>
                    <a:cubicBezTo>
                      <a:pt x="1630" y="100"/>
                      <a:pt x="1555" y="0"/>
                      <a:pt x="143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100" name="Google Shape;1100;p68"/>
              <p:cNvSpPr/>
              <p:nvPr/>
            </p:nvSpPr>
            <p:spPr>
              <a:xfrm>
                <a:off x="1614800" y="3241900"/>
                <a:ext cx="320825" cy="83350"/>
              </a:xfrm>
              <a:custGeom>
                <a:avLst/>
                <a:gdLst/>
                <a:ahLst/>
                <a:cxnLst/>
                <a:rect l="l" t="t" r="r" b="b"/>
                <a:pathLst>
                  <a:path w="12833" h="3334" extrusionOk="0">
                    <a:moveTo>
                      <a:pt x="6417" y="0"/>
                    </a:moveTo>
                    <a:cubicBezTo>
                      <a:pt x="2883" y="0"/>
                      <a:pt x="1" y="1479"/>
                      <a:pt x="1" y="3333"/>
                    </a:cubicBezTo>
                    <a:lnTo>
                      <a:pt x="12833" y="3333"/>
                    </a:lnTo>
                    <a:cubicBezTo>
                      <a:pt x="12833" y="1479"/>
                      <a:pt x="9976" y="0"/>
                      <a:pt x="64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101" name="Google Shape;1101;p68"/>
              <p:cNvSpPr/>
              <p:nvPr/>
            </p:nvSpPr>
            <p:spPr>
              <a:xfrm>
                <a:off x="1609800" y="3236875"/>
                <a:ext cx="330850" cy="93375"/>
              </a:xfrm>
              <a:custGeom>
                <a:avLst/>
                <a:gdLst/>
                <a:ahLst/>
                <a:cxnLst/>
                <a:rect l="l" t="t" r="r" b="b"/>
                <a:pathLst>
                  <a:path w="13234" h="3735" extrusionOk="0">
                    <a:moveTo>
                      <a:pt x="6617" y="402"/>
                    </a:moveTo>
                    <a:cubicBezTo>
                      <a:pt x="9925" y="402"/>
                      <a:pt x="12607" y="1705"/>
                      <a:pt x="12832" y="3334"/>
                    </a:cubicBezTo>
                    <a:lnTo>
                      <a:pt x="426" y="3334"/>
                    </a:lnTo>
                    <a:cubicBezTo>
                      <a:pt x="627" y="1705"/>
                      <a:pt x="3333" y="402"/>
                      <a:pt x="6617" y="402"/>
                    </a:cubicBezTo>
                    <a:close/>
                    <a:moveTo>
                      <a:pt x="6617" y="1"/>
                    </a:moveTo>
                    <a:cubicBezTo>
                      <a:pt x="2907" y="1"/>
                      <a:pt x="0" y="1554"/>
                      <a:pt x="0" y="3534"/>
                    </a:cubicBezTo>
                    <a:cubicBezTo>
                      <a:pt x="0" y="3635"/>
                      <a:pt x="100" y="3735"/>
                      <a:pt x="201" y="3735"/>
                    </a:cubicBezTo>
                    <a:lnTo>
                      <a:pt x="13033" y="3735"/>
                    </a:lnTo>
                    <a:cubicBezTo>
                      <a:pt x="13158" y="3735"/>
                      <a:pt x="13233" y="3635"/>
                      <a:pt x="13233" y="3534"/>
                    </a:cubicBezTo>
                    <a:cubicBezTo>
                      <a:pt x="13233" y="1554"/>
                      <a:pt x="10326" y="1"/>
                      <a:pt x="661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102" name="Google Shape;1102;p68"/>
              <p:cNvSpPr/>
              <p:nvPr/>
            </p:nvSpPr>
            <p:spPr>
              <a:xfrm>
                <a:off x="1857900" y="2688000"/>
                <a:ext cx="152925" cy="287000"/>
              </a:xfrm>
              <a:custGeom>
                <a:avLst/>
                <a:gdLst/>
                <a:ahLst/>
                <a:cxnLst/>
                <a:rect l="l" t="t" r="r" b="b"/>
                <a:pathLst>
                  <a:path w="6117" h="11480" extrusionOk="0">
                    <a:moveTo>
                      <a:pt x="4938" y="1"/>
                    </a:moveTo>
                    <a:cubicBezTo>
                      <a:pt x="3685" y="176"/>
                      <a:pt x="2632" y="1354"/>
                      <a:pt x="2632" y="2632"/>
                    </a:cubicBezTo>
                    <a:cubicBezTo>
                      <a:pt x="2632" y="3660"/>
                      <a:pt x="3184" y="4762"/>
                      <a:pt x="2733" y="5690"/>
                    </a:cubicBezTo>
                    <a:cubicBezTo>
                      <a:pt x="2257" y="6617"/>
                      <a:pt x="978" y="6843"/>
                      <a:pt x="402" y="7695"/>
                    </a:cubicBezTo>
                    <a:cubicBezTo>
                      <a:pt x="26" y="8246"/>
                      <a:pt x="1" y="8998"/>
                      <a:pt x="201" y="9650"/>
                    </a:cubicBezTo>
                    <a:cubicBezTo>
                      <a:pt x="377" y="10276"/>
                      <a:pt x="753" y="10853"/>
                      <a:pt x="1129" y="11404"/>
                    </a:cubicBezTo>
                    <a:lnTo>
                      <a:pt x="1555" y="11479"/>
                    </a:lnTo>
                    <a:cubicBezTo>
                      <a:pt x="4312" y="9575"/>
                      <a:pt x="6116" y="6417"/>
                      <a:pt x="6116" y="2833"/>
                    </a:cubicBezTo>
                    <a:cubicBezTo>
                      <a:pt x="6116" y="1855"/>
                      <a:pt x="5966" y="928"/>
                      <a:pt x="5715" y="26"/>
                    </a:cubicBezTo>
                    <a:lnTo>
                      <a:pt x="493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103" name="Google Shape;1103;p68"/>
              <p:cNvSpPr/>
              <p:nvPr/>
            </p:nvSpPr>
            <p:spPr>
              <a:xfrm>
                <a:off x="1512675" y="2510675"/>
                <a:ext cx="176075" cy="154750"/>
              </a:xfrm>
              <a:custGeom>
                <a:avLst/>
                <a:gdLst/>
                <a:ahLst/>
                <a:cxnLst/>
                <a:rect l="l" t="t" r="r" b="b"/>
                <a:pathLst>
                  <a:path w="7043" h="6190" extrusionOk="0">
                    <a:moveTo>
                      <a:pt x="6592" y="1"/>
                    </a:moveTo>
                    <a:cubicBezTo>
                      <a:pt x="5614" y="302"/>
                      <a:pt x="4712" y="703"/>
                      <a:pt x="3885" y="1254"/>
                    </a:cubicBezTo>
                    <a:cubicBezTo>
                      <a:pt x="3885" y="1204"/>
                      <a:pt x="3860" y="1179"/>
                      <a:pt x="3860" y="1129"/>
                    </a:cubicBezTo>
                    <a:cubicBezTo>
                      <a:pt x="2206" y="2206"/>
                      <a:pt x="852" y="3710"/>
                      <a:pt x="0" y="5515"/>
                    </a:cubicBezTo>
                    <a:cubicBezTo>
                      <a:pt x="591" y="5980"/>
                      <a:pt x="1462" y="6189"/>
                      <a:pt x="2258" y="6189"/>
                    </a:cubicBezTo>
                    <a:cubicBezTo>
                      <a:pt x="2578" y="6189"/>
                      <a:pt x="2885" y="6156"/>
                      <a:pt x="3158" y="6091"/>
                    </a:cubicBezTo>
                    <a:cubicBezTo>
                      <a:pt x="3634" y="5991"/>
                      <a:pt x="4111" y="5715"/>
                      <a:pt x="4361" y="5314"/>
                    </a:cubicBezTo>
                    <a:cubicBezTo>
                      <a:pt x="4637" y="4863"/>
                      <a:pt x="4637" y="4261"/>
                      <a:pt x="4963" y="3860"/>
                    </a:cubicBezTo>
                    <a:cubicBezTo>
                      <a:pt x="5339" y="3434"/>
                      <a:pt x="5965" y="3334"/>
                      <a:pt x="6391" y="2958"/>
                    </a:cubicBezTo>
                    <a:cubicBezTo>
                      <a:pt x="7043" y="2357"/>
                      <a:pt x="6993" y="1354"/>
                      <a:pt x="6893" y="477"/>
                    </a:cubicBezTo>
                    <a:lnTo>
                      <a:pt x="659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104" name="Google Shape;1104;p68"/>
              <p:cNvSpPr/>
              <p:nvPr/>
            </p:nvSpPr>
            <p:spPr>
              <a:xfrm>
                <a:off x="1492625" y="2766775"/>
                <a:ext cx="198025" cy="243300"/>
              </a:xfrm>
              <a:custGeom>
                <a:avLst/>
                <a:gdLst/>
                <a:ahLst/>
                <a:cxnLst/>
                <a:rect l="l" t="t" r="r" b="b"/>
                <a:pathLst>
                  <a:path w="7921" h="9732" extrusionOk="0">
                    <a:moveTo>
                      <a:pt x="3587" y="1"/>
                    </a:moveTo>
                    <a:cubicBezTo>
                      <a:pt x="3385" y="1"/>
                      <a:pt x="3194" y="80"/>
                      <a:pt x="3083" y="258"/>
                    </a:cubicBezTo>
                    <a:lnTo>
                      <a:pt x="2381" y="408"/>
                    </a:lnTo>
                    <a:lnTo>
                      <a:pt x="2381" y="759"/>
                    </a:lnTo>
                    <a:cubicBezTo>
                      <a:pt x="2308" y="730"/>
                      <a:pt x="2226" y="718"/>
                      <a:pt x="2120" y="718"/>
                    </a:cubicBezTo>
                    <a:cubicBezTo>
                      <a:pt x="2045" y="718"/>
                      <a:pt x="1959" y="724"/>
                      <a:pt x="1855" y="734"/>
                    </a:cubicBezTo>
                    <a:cubicBezTo>
                      <a:pt x="1228" y="885"/>
                      <a:pt x="552" y="1160"/>
                      <a:pt x="0" y="1461"/>
                    </a:cubicBezTo>
                    <a:cubicBezTo>
                      <a:pt x="677" y="5446"/>
                      <a:pt x="3609" y="8654"/>
                      <a:pt x="7419" y="9732"/>
                    </a:cubicBezTo>
                    <a:lnTo>
                      <a:pt x="7494" y="9707"/>
                    </a:lnTo>
                    <a:cubicBezTo>
                      <a:pt x="7895" y="9531"/>
                      <a:pt x="7920" y="9381"/>
                      <a:pt x="7745" y="8980"/>
                    </a:cubicBezTo>
                    <a:cubicBezTo>
                      <a:pt x="7569" y="8604"/>
                      <a:pt x="7243" y="8278"/>
                      <a:pt x="7143" y="7852"/>
                    </a:cubicBezTo>
                    <a:cubicBezTo>
                      <a:pt x="6943" y="6950"/>
                      <a:pt x="7870" y="6073"/>
                      <a:pt x="7619" y="5170"/>
                    </a:cubicBezTo>
                    <a:cubicBezTo>
                      <a:pt x="7444" y="4569"/>
                      <a:pt x="6767" y="4243"/>
                      <a:pt x="6166" y="4043"/>
                    </a:cubicBezTo>
                    <a:cubicBezTo>
                      <a:pt x="5564" y="3842"/>
                      <a:pt x="4862" y="3591"/>
                      <a:pt x="4587" y="3015"/>
                    </a:cubicBezTo>
                    <a:cubicBezTo>
                      <a:pt x="4386" y="2614"/>
                      <a:pt x="4436" y="2138"/>
                      <a:pt x="4461" y="1662"/>
                    </a:cubicBezTo>
                    <a:cubicBezTo>
                      <a:pt x="4512" y="1210"/>
                      <a:pt x="4512" y="709"/>
                      <a:pt x="4261" y="333"/>
                    </a:cubicBezTo>
                    <a:cubicBezTo>
                      <a:pt x="4108" y="124"/>
                      <a:pt x="3839" y="1"/>
                      <a:pt x="358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105" name="Google Shape;1105;p68"/>
              <p:cNvSpPr/>
              <p:nvPr/>
            </p:nvSpPr>
            <p:spPr>
              <a:xfrm>
                <a:off x="1491375" y="2777600"/>
                <a:ext cx="495000" cy="243750"/>
              </a:xfrm>
              <a:custGeom>
                <a:avLst/>
                <a:gdLst/>
                <a:ahLst/>
                <a:cxnLst/>
                <a:rect l="l" t="t" r="r" b="b"/>
                <a:pathLst>
                  <a:path w="19800" h="9750" extrusionOk="0">
                    <a:moveTo>
                      <a:pt x="0" y="0"/>
                    </a:moveTo>
                    <a:lnTo>
                      <a:pt x="0" y="0"/>
                    </a:lnTo>
                    <a:cubicBezTo>
                      <a:pt x="351" y="5439"/>
                      <a:pt x="4887" y="9750"/>
                      <a:pt x="10401" y="9750"/>
                    </a:cubicBezTo>
                    <a:cubicBezTo>
                      <a:pt x="14537" y="9750"/>
                      <a:pt x="18121" y="7344"/>
                      <a:pt x="19800" y="3860"/>
                    </a:cubicBezTo>
                    <a:lnTo>
                      <a:pt x="19800" y="3860"/>
                    </a:lnTo>
                    <a:cubicBezTo>
                      <a:pt x="16512" y="5249"/>
                      <a:pt x="13661" y="5832"/>
                      <a:pt x="11190" y="5832"/>
                    </a:cubicBezTo>
                    <a:cubicBezTo>
                      <a:pt x="5902" y="5832"/>
                      <a:pt x="2357" y="3161"/>
                      <a:pt x="0" y="0"/>
                    </a:cubicBezTo>
                    <a:close/>
                  </a:path>
                </a:pathLst>
              </a:custGeom>
              <a:solidFill>
                <a:srgbClr val="62AEC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106" name="Google Shape;1106;p68"/>
              <p:cNvSpPr/>
              <p:nvPr/>
            </p:nvSpPr>
            <p:spPr>
              <a:xfrm>
                <a:off x="1860425" y="2875350"/>
                <a:ext cx="122825" cy="99650"/>
              </a:xfrm>
              <a:custGeom>
                <a:avLst/>
                <a:gdLst/>
                <a:ahLst/>
                <a:cxnLst/>
                <a:rect l="l" t="t" r="r" b="b"/>
                <a:pathLst>
                  <a:path w="4913" h="3986" extrusionOk="0">
                    <a:moveTo>
                      <a:pt x="4912" y="0"/>
                    </a:moveTo>
                    <a:lnTo>
                      <a:pt x="4912" y="0"/>
                    </a:lnTo>
                    <a:cubicBezTo>
                      <a:pt x="3158" y="752"/>
                      <a:pt x="1504" y="1253"/>
                      <a:pt x="0" y="1554"/>
                    </a:cubicBezTo>
                    <a:cubicBezTo>
                      <a:pt x="0" y="1755"/>
                      <a:pt x="50" y="1955"/>
                      <a:pt x="100" y="2156"/>
                    </a:cubicBezTo>
                    <a:cubicBezTo>
                      <a:pt x="276" y="2782"/>
                      <a:pt x="652" y="3359"/>
                      <a:pt x="1028" y="3910"/>
                    </a:cubicBezTo>
                    <a:lnTo>
                      <a:pt x="1454" y="3985"/>
                    </a:lnTo>
                    <a:cubicBezTo>
                      <a:pt x="2907" y="2983"/>
                      <a:pt x="4110" y="1604"/>
                      <a:pt x="4912" y="0"/>
                    </a:cubicBezTo>
                    <a:close/>
                  </a:path>
                </a:pathLst>
              </a:custGeom>
              <a:solidFill>
                <a:srgbClr val="4C91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107" name="Google Shape;1107;p68"/>
              <p:cNvSpPr/>
              <p:nvPr/>
            </p:nvSpPr>
            <p:spPr>
              <a:xfrm>
                <a:off x="1493875" y="2796400"/>
                <a:ext cx="196775" cy="213675"/>
              </a:xfrm>
              <a:custGeom>
                <a:avLst/>
                <a:gdLst/>
                <a:ahLst/>
                <a:cxnLst/>
                <a:rect l="l" t="t" r="r" b="b"/>
                <a:pathLst>
                  <a:path w="7871" h="8547" extrusionOk="0">
                    <a:moveTo>
                      <a:pt x="477" y="0"/>
                    </a:moveTo>
                    <a:cubicBezTo>
                      <a:pt x="326" y="76"/>
                      <a:pt x="151" y="176"/>
                      <a:pt x="0" y="251"/>
                    </a:cubicBezTo>
                    <a:cubicBezTo>
                      <a:pt x="452" y="3058"/>
                      <a:pt x="2030" y="5464"/>
                      <a:pt x="4236" y="7068"/>
                    </a:cubicBezTo>
                    <a:cubicBezTo>
                      <a:pt x="4261" y="7068"/>
                      <a:pt x="4311" y="7093"/>
                      <a:pt x="4336" y="7118"/>
                    </a:cubicBezTo>
                    <a:cubicBezTo>
                      <a:pt x="4361" y="7143"/>
                      <a:pt x="4411" y="7168"/>
                      <a:pt x="4462" y="7218"/>
                    </a:cubicBezTo>
                    <a:cubicBezTo>
                      <a:pt x="5339" y="7795"/>
                      <a:pt x="6316" y="8246"/>
                      <a:pt x="7369" y="8547"/>
                    </a:cubicBezTo>
                    <a:lnTo>
                      <a:pt x="7444" y="8522"/>
                    </a:lnTo>
                    <a:cubicBezTo>
                      <a:pt x="7845" y="8346"/>
                      <a:pt x="7870" y="8196"/>
                      <a:pt x="7695" y="7795"/>
                    </a:cubicBezTo>
                    <a:cubicBezTo>
                      <a:pt x="7519" y="7419"/>
                      <a:pt x="7193" y="7093"/>
                      <a:pt x="7093" y="6667"/>
                    </a:cubicBezTo>
                    <a:cubicBezTo>
                      <a:pt x="6943" y="5990"/>
                      <a:pt x="7444" y="5314"/>
                      <a:pt x="7569" y="4662"/>
                    </a:cubicBezTo>
                    <a:cubicBezTo>
                      <a:pt x="4537" y="3860"/>
                      <a:pt x="2231" y="2106"/>
                      <a:pt x="477" y="0"/>
                    </a:cubicBezTo>
                    <a:close/>
                  </a:path>
                </a:pathLst>
              </a:custGeom>
              <a:solidFill>
                <a:srgbClr val="4C91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108" name="Google Shape;1108;p68"/>
              <p:cNvSpPr/>
              <p:nvPr/>
            </p:nvSpPr>
            <p:spPr>
              <a:xfrm>
                <a:off x="1406150" y="2438000"/>
                <a:ext cx="568950" cy="667325"/>
              </a:xfrm>
              <a:custGeom>
                <a:avLst/>
                <a:gdLst/>
                <a:ahLst/>
                <a:cxnLst/>
                <a:rect l="l" t="t" r="r" b="b"/>
                <a:pathLst>
                  <a:path w="22758" h="26693" extrusionOk="0">
                    <a:moveTo>
                      <a:pt x="13209" y="0"/>
                    </a:moveTo>
                    <a:cubicBezTo>
                      <a:pt x="5915" y="0"/>
                      <a:pt x="1" y="5990"/>
                      <a:pt x="1" y="13359"/>
                    </a:cubicBezTo>
                    <a:cubicBezTo>
                      <a:pt x="1" y="20702"/>
                      <a:pt x="5915" y="26692"/>
                      <a:pt x="13209" y="26692"/>
                    </a:cubicBezTo>
                    <a:cubicBezTo>
                      <a:pt x="16667" y="26692"/>
                      <a:pt x="19951" y="25364"/>
                      <a:pt x="22432" y="22933"/>
                    </a:cubicBezTo>
                    <a:cubicBezTo>
                      <a:pt x="22758" y="22607"/>
                      <a:pt x="22758" y="22106"/>
                      <a:pt x="22432" y="21780"/>
                    </a:cubicBezTo>
                    <a:cubicBezTo>
                      <a:pt x="22281" y="21617"/>
                      <a:pt x="22075" y="21536"/>
                      <a:pt x="21865" y="21536"/>
                    </a:cubicBezTo>
                    <a:cubicBezTo>
                      <a:pt x="21655" y="21536"/>
                      <a:pt x="21442" y="21617"/>
                      <a:pt x="21279" y="21780"/>
                    </a:cubicBezTo>
                    <a:cubicBezTo>
                      <a:pt x="19098" y="23885"/>
                      <a:pt x="16241" y="25063"/>
                      <a:pt x="13209" y="25063"/>
                    </a:cubicBezTo>
                    <a:cubicBezTo>
                      <a:pt x="6818" y="25063"/>
                      <a:pt x="1630" y="19800"/>
                      <a:pt x="1630" y="13359"/>
                    </a:cubicBezTo>
                    <a:cubicBezTo>
                      <a:pt x="1630" y="6893"/>
                      <a:pt x="6818" y="1630"/>
                      <a:pt x="13209" y="1630"/>
                    </a:cubicBezTo>
                    <a:cubicBezTo>
                      <a:pt x="13660" y="1630"/>
                      <a:pt x="14036" y="1279"/>
                      <a:pt x="14036" y="828"/>
                    </a:cubicBezTo>
                    <a:cubicBezTo>
                      <a:pt x="14036" y="376"/>
                      <a:pt x="13660" y="0"/>
                      <a:pt x="132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grpSp>
        <p:grpSp>
          <p:nvGrpSpPr>
            <p:cNvPr id="1109" name="Google Shape;1109;p68"/>
            <p:cNvGrpSpPr/>
            <p:nvPr/>
          </p:nvGrpSpPr>
          <p:grpSpPr>
            <a:xfrm>
              <a:off x="1669629" y="3483252"/>
              <a:ext cx="118451" cy="116323"/>
              <a:chOff x="2595375" y="1962425"/>
              <a:chExt cx="69575" cy="68325"/>
            </a:xfrm>
          </p:grpSpPr>
          <p:sp>
            <p:nvSpPr>
              <p:cNvPr id="1110" name="Google Shape;1110;p68"/>
              <p:cNvSpPr/>
              <p:nvPr/>
            </p:nvSpPr>
            <p:spPr>
              <a:xfrm>
                <a:off x="2602275" y="1969950"/>
                <a:ext cx="55800" cy="54550"/>
              </a:xfrm>
              <a:custGeom>
                <a:avLst/>
                <a:gdLst/>
                <a:ahLst/>
                <a:cxnLst/>
                <a:rect l="l" t="t" r="r" b="b"/>
                <a:pathLst>
                  <a:path w="2232" h="2182" extrusionOk="0">
                    <a:moveTo>
                      <a:pt x="1028" y="1"/>
                    </a:moveTo>
                    <a:lnTo>
                      <a:pt x="777" y="727"/>
                    </a:lnTo>
                    <a:lnTo>
                      <a:pt x="0" y="928"/>
                    </a:lnTo>
                    <a:lnTo>
                      <a:pt x="627" y="1404"/>
                    </a:lnTo>
                    <a:lnTo>
                      <a:pt x="577" y="2181"/>
                    </a:lnTo>
                    <a:lnTo>
                      <a:pt x="1229" y="1755"/>
                    </a:lnTo>
                    <a:lnTo>
                      <a:pt x="1955" y="2056"/>
                    </a:lnTo>
                    <a:lnTo>
                      <a:pt x="1730" y="1279"/>
                    </a:lnTo>
                    <a:lnTo>
                      <a:pt x="2231" y="677"/>
                    </a:lnTo>
                    <a:lnTo>
                      <a:pt x="1454" y="652"/>
                    </a:lnTo>
                    <a:lnTo>
                      <a:pt x="1028"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111" name="Google Shape;1111;p68"/>
              <p:cNvSpPr/>
              <p:nvPr/>
            </p:nvSpPr>
            <p:spPr>
              <a:xfrm>
                <a:off x="2595375" y="1962425"/>
                <a:ext cx="69575" cy="68325"/>
              </a:xfrm>
              <a:custGeom>
                <a:avLst/>
                <a:gdLst/>
                <a:ahLst/>
                <a:cxnLst/>
                <a:rect l="l" t="t" r="r" b="b"/>
                <a:pathLst>
                  <a:path w="2783" h="2733" extrusionOk="0">
                    <a:moveTo>
                      <a:pt x="1354" y="577"/>
                    </a:moveTo>
                    <a:lnTo>
                      <a:pt x="1655" y="1079"/>
                    </a:lnTo>
                    <a:lnTo>
                      <a:pt x="2256" y="1104"/>
                    </a:lnTo>
                    <a:lnTo>
                      <a:pt x="1880" y="1555"/>
                    </a:lnTo>
                    <a:lnTo>
                      <a:pt x="2031" y="2131"/>
                    </a:lnTo>
                    <a:lnTo>
                      <a:pt x="1479" y="1906"/>
                    </a:lnTo>
                    <a:lnTo>
                      <a:pt x="978" y="2256"/>
                    </a:lnTo>
                    <a:lnTo>
                      <a:pt x="1028" y="1655"/>
                    </a:lnTo>
                    <a:lnTo>
                      <a:pt x="552" y="1279"/>
                    </a:lnTo>
                    <a:lnTo>
                      <a:pt x="1129" y="1129"/>
                    </a:lnTo>
                    <a:lnTo>
                      <a:pt x="1354" y="577"/>
                    </a:lnTo>
                    <a:close/>
                    <a:moveTo>
                      <a:pt x="1279" y="1"/>
                    </a:moveTo>
                    <a:lnTo>
                      <a:pt x="953" y="928"/>
                    </a:lnTo>
                    <a:lnTo>
                      <a:pt x="1" y="1154"/>
                    </a:lnTo>
                    <a:lnTo>
                      <a:pt x="778" y="1755"/>
                    </a:lnTo>
                    <a:lnTo>
                      <a:pt x="703" y="2733"/>
                    </a:lnTo>
                    <a:lnTo>
                      <a:pt x="1505" y="2206"/>
                    </a:lnTo>
                    <a:lnTo>
                      <a:pt x="2432" y="2557"/>
                    </a:lnTo>
                    <a:lnTo>
                      <a:pt x="2432" y="2557"/>
                    </a:lnTo>
                    <a:lnTo>
                      <a:pt x="2156" y="1630"/>
                    </a:lnTo>
                    <a:lnTo>
                      <a:pt x="2783" y="878"/>
                    </a:lnTo>
                    <a:lnTo>
                      <a:pt x="1805" y="828"/>
                    </a:lnTo>
                    <a:lnTo>
                      <a:pt x="1279"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grpSp>
        <p:grpSp>
          <p:nvGrpSpPr>
            <p:cNvPr id="1112" name="Google Shape;1112;p68"/>
            <p:cNvGrpSpPr/>
            <p:nvPr/>
          </p:nvGrpSpPr>
          <p:grpSpPr>
            <a:xfrm>
              <a:off x="2083027" y="4327223"/>
              <a:ext cx="87421" cy="85850"/>
              <a:chOff x="2595375" y="1962425"/>
              <a:chExt cx="69575" cy="68325"/>
            </a:xfrm>
          </p:grpSpPr>
          <p:sp>
            <p:nvSpPr>
              <p:cNvPr id="1113" name="Google Shape;1113;p68"/>
              <p:cNvSpPr/>
              <p:nvPr/>
            </p:nvSpPr>
            <p:spPr>
              <a:xfrm>
                <a:off x="2602275" y="1969950"/>
                <a:ext cx="55800" cy="54550"/>
              </a:xfrm>
              <a:custGeom>
                <a:avLst/>
                <a:gdLst/>
                <a:ahLst/>
                <a:cxnLst/>
                <a:rect l="l" t="t" r="r" b="b"/>
                <a:pathLst>
                  <a:path w="2232" h="2182" extrusionOk="0">
                    <a:moveTo>
                      <a:pt x="1028" y="1"/>
                    </a:moveTo>
                    <a:lnTo>
                      <a:pt x="777" y="727"/>
                    </a:lnTo>
                    <a:lnTo>
                      <a:pt x="0" y="928"/>
                    </a:lnTo>
                    <a:lnTo>
                      <a:pt x="627" y="1404"/>
                    </a:lnTo>
                    <a:lnTo>
                      <a:pt x="577" y="2181"/>
                    </a:lnTo>
                    <a:lnTo>
                      <a:pt x="1229" y="1755"/>
                    </a:lnTo>
                    <a:lnTo>
                      <a:pt x="1955" y="2056"/>
                    </a:lnTo>
                    <a:lnTo>
                      <a:pt x="1730" y="1279"/>
                    </a:lnTo>
                    <a:lnTo>
                      <a:pt x="2231" y="677"/>
                    </a:lnTo>
                    <a:lnTo>
                      <a:pt x="1454" y="652"/>
                    </a:lnTo>
                    <a:lnTo>
                      <a:pt x="1028"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114" name="Google Shape;1114;p68"/>
              <p:cNvSpPr/>
              <p:nvPr/>
            </p:nvSpPr>
            <p:spPr>
              <a:xfrm>
                <a:off x="2595375" y="1962425"/>
                <a:ext cx="69575" cy="68325"/>
              </a:xfrm>
              <a:custGeom>
                <a:avLst/>
                <a:gdLst/>
                <a:ahLst/>
                <a:cxnLst/>
                <a:rect l="l" t="t" r="r" b="b"/>
                <a:pathLst>
                  <a:path w="2783" h="2733" extrusionOk="0">
                    <a:moveTo>
                      <a:pt x="1354" y="577"/>
                    </a:moveTo>
                    <a:lnTo>
                      <a:pt x="1655" y="1079"/>
                    </a:lnTo>
                    <a:lnTo>
                      <a:pt x="2256" y="1104"/>
                    </a:lnTo>
                    <a:lnTo>
                      <a:pt x="1880" y="1555"/>
                    </a:lnTo>
                    <a:lnTo>
                      <a:pt x="2031" y="2131"/>
                    </a:lnTo>
                    <a:lnTo>
                      <a:pt x="1479" y="1906"/>
                    </a:lnTo>
                    <a:lnTo>
                      <a:pt x="978" y="2256"/>
                    </a:lnTo>
                    <a:lnTo>
                      <a:pt x="1028" y="1655"/>
                    </a:lnTo>
                    <a:lnTo>
                      <a:pt x="552" y="1279"/>
                    </a:lnTo>
                    <a:lnTo>
                      <a:pt x="1129" y="1129"/>
                    </a:lnTo>
                    <a:lnTo>
                      <a:pt x="1354" y="577"/>
                    </a:lnTo>
                    <a:close/>
                    <a:moveTo>
                      <a:pt x="1279" y="1"/>
                    </a:moveTo>
                    <a:lnTo>
                      <a:pt x="953" y="928"/>
                    </a:lnTo>
                    <a:lnTo>
                      <a:pt x="1" y="1154"/>
                    </a:lnTo>
                    <a:lnTo>
                      <a:pt x="778" y="1755"/>
                    </a:lnTo>
                    <a:lnTo>
                      <a:pt x="703" y="2733"/>
                    </a:lnTo>
                    <a:lnTo>
                      <a:pt x="1505" y="2206"/>
                    </a:lnTo>
                    <a:lnTo>
                      <a:pt x="2432" y="2557"/>
                    </a:lnTo>
                    <a:lnTo>
                      <a:pt x="2432" y="2557"/>
                    </a:lnTo>
                    <a:lnTo>
                      <a:pt x="2156" y="1630"/>
                    </a:lnTo>
                    <a:lnTo>
                      <a:pt x="2783" y="878"/>
                    </a:lnTo>
                    <a:lnTo>
                      <a:pt x="1805" y="828"/>
                    </a:lnTo>
                    <a:lnTo>
                      <a:pt x="1279"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grpSp>
      </p:grpSp>
      <p:grpSp>
        <p:nvGrpSpPr>
          <p:cNvPr id="1115" name="Google Shape;1115;p68"/>
          <p:cNvGrpSpPr/>
          <p:nvPr/>
        </p:nvGrpSpPr>
        <p:grpSpPr>
          <a:xfrm rot="795269">
            <a:off x="7809922" y="4076157"/>
            <a:ext cx="913704" cy="827268"/>
            <a:chOff x="2547775" y="3588375"/>
            <a:chExt cx="827700" cy="749400"/>
          </a:xfrm>
        </p:grpSpPr>
        <p:sp>
          <p:nvSpPr>
            <p:cNvPr id="1116" name="Google Shape;1116;p68"/>
            <p:cNvSpPr/>
            <p:nvPr/>
          </p:nvSpPr>
          <p:spPr>
            <a:xfrm>
              <a:off x="2553400" y="3652300"/>
              <a:ext cx="222450" cy="653400"/>
            </a:xfrm>
            <a:custGeom>
              <a:avLst/>
              <a:gdLst/>
              <a:ahLst/>
              <a:cxnLst/>
              <a:rect l="l" t="t" r="r" b="b"/>
              <a:pathLst>
                <a:path w="8898" h="26136" extrusionOk="0">
                  <a:moveTo>
                    <a:pt x="8898" y="0"/>
                  </a:moveTo>
                  <a:cubicBezTo>
                    <a:pt x="5339" y="2206"/>
                    <a:pt x="2883" y="5915"/>
                    <a:pt x="1554" y="9900"/>
                  </a:cubicBezTo>
                  <a:cubicBezTo>
                    <a:pt x="251" y="13860"/>
                    <a:pt x="1" y="18121"/>
                    <a:pt x="176" y="22306"/>
                  </a:cubicBezTo>
                  <a:cubicBezTo>
                    <a:pt x="226" y="23534"/>
                    <a:pt x="402" y="24888"/>
                    <a:pt x="1354" y="25614"/>
                  </a:cubicBezTo>
                  <a:cubicBezTo>
                    <a:pt x="1807" y="25985"/>
                    <a:pt x="2396" y="26136"/>
                    <a:pt x="2982" y="26136"/>
                  </a:cubicBezTo>
                  <a:cubicBezTo>
                    <a:pt x="3108" y="26136"/>
                    <a:pt x="3234" y="26129"/>
                    <a:pt x="3359" y="26116"/>
                  </a:cubicBezTo>
                  <a:cubicBezTo>
                    <a:pt x="4061" y="26015"/>
                    <a:pt x="4712" y="25715"/>
                    <a:pt x="5314" y="25364"/>
                  </a:cubicBezTo>
                  <a:lnTo>
                    <a:pt x="4412" y="23785"/>
                  </a:lnTo>
                  <a:cubicBezTo>
                    <a:pt x="4198" y="23999"/>
                    <a:pt x="3920" y="24092"/>
                    <a:pt x="3629" y="24092"/>
                  </a:cubicBezTo>
                  <a:cubicBezTo>
                    <a:pt x="3102" y="24092"/>
                    <a:pt x="2529" y="23786"/>
                    <a:pt x="2206" y="23334"/>
                  </a:cubicBezTo>
                  <a:cubicBezTo>
                    <a:pt x="1730" y="22632"/>
                    <a:pt x="1705" y="21730"/>
                    <a:pt x="1705" y="20877"/>
                  </a:cubicBezTo>
                  <a:cubicBezTo>
                    <a:pt x="1730" y="17669"/>
                    <a:pt x="1930" y="14436"/>
                    <a:pt x="2757" y="11354"/>
                  </a:cubicBezTo>
                  <a:cubicBezTo>
                    <a:pt x="3585" y="8246"/>
                    <a:pt x="5063" y="5263"/>
                    <a:pt x="7319" y="3008"/>
                  </a:cubicBezTo>
                  <a:lnTo>
                    <a:pt x="889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117" name="Google Shape;1117;p68"/>
            <p:cNvSpPr/>
            <p:nvPr/>
          </p:nvSpPr>
          <p:spPr>
            <a:xfrm>
              <a:off x="2547775" y="3647850"/>
              <a:ext cx="233100" cy="662375"/>
            </a:xfrm>
            <a:custGeom>
              <a:avLst/>
              <a:gdLst/>
              <a:ahLst/>
              <a:cxnLst/>
              <a:rect l="l" t="t" r="r" b="b"/>
              <a:pathLst>
                <a:path w="9324" h="26495" extrusionOk="0">
                  <a:moveTo>
                    <a:pt x="8672" y="679"/>
                  </a:moveTo>
                  <a:lnTo>
                    <a:pt x="7419" y="3085"/>
                  </a:lnTo>
                  <a:cubicBezTo>
                    <a:pt x="5313" y="5191"/>
                    <a:pt x="3709" y="8098"/>
                    <a:pt x="2807" y="11481"/>
                  </a:cubicBezTo>
                  <a:cubicBezTo>
                    <a:pt x="2105" y="14163"/>
                    <a:pt x="1779" y="17096"/>
                    <a:pt x="1754" y="21055"/>
                  </a:cubicBezTo>
                  <a:cubicBezTo>
                    <a:pt x="1754" y="21958"/>
                    <a:pt x="1805" y="22885"/>
                    <a:pt x="2306" y="23612"/>
                  </a:cubicBezTo>
                  <a:cubicBezTo>
                    <a:pt x="2607" y="24063"/>
                    <a:pt x="3133" y="24389"/>
                    <a:pt x="3684" y="24439"/>
                  </a:cubicBezTo>
                  <a:cubicBezTo>
                    <a:pt x="3725" y="24442"/>
                    <a:pt x="3766" y="24444"/>
                    <a:pt x="3806" y="24444"/>
                  </a:cubicBezTo>
                  <a:cubicBezTo>
                    <a:pt x="4090" y="24444"/>
                    <a:pt x="4367" y="24367"/>
                    <a:pt x="4587" y="24213"/>
                  </a:cubicBezTo>
                  <a:lnTo>
                    <a:pt x="5313" y="25467"/>
                  </a:lnTo>
                  <a:cubicBezTo>
                    <a:pt x="4687" y="25842"/>
                    <a:pt x="4110" y="26043"/>
                    <a:pt x="3559" y="26118"/>
                  </a:cubicBezTo>
                  <a:cubicBezTo>
                    <a:pt x="3428" y="26137"/>
                    <a:pt x="3297" y="26146"/>
                    <a:pt x="3168" y="26146"/>
                  </a:cubicBezTo>
                  <a:cubicBezTo>
                    <a:pt x="2603" y="26146"/>
                    <a:pt x="2067" y="25973"/>
                    <a:pt x="1679" y="25667"/>
                  </a:cubicBezTo>
                  <a:cubicBezTo>
                    <a:pt x="802" y="24965"/>
                    <a:pt x="627" y="23737"/>
                    <a:pt x="576" y="22484"/>
                  </a:cubicBezTo>
                  <a:cubicBezTo>
                    <a:pt x="351" y="17522"/>
                    <a:pt x="802" y="13612"/>
                    <a:pt x="1955" y="10128"/>
                  </a:cubicBezTo>
                  <a:cubicBezTo>
                    <a:pt x="3283" y="6093"/>
                    <a:pt x="5664" y="2760"/>
                    <a:pt x="8672" y="679"/>
                  </a:cubicBezTo>
                  <a:close/>
                  <a:moveTo>
                    <a:pt x="9109" y="0"/>
                  </a:moveTo>
                  <a:cubicBezTo>
                    <a:pt x="9080" y="0"/>
                    <a:pt x="9051" y="9"/>
                    <a:pt x="9023" y="28"/>
                  </a:cubicBezTo>
                  <a:cubicBezTo>
                    <a:pt x="5689" y="2108"/>
                    <a:pt x="3058" y="5667"/>
                    <a:pt x="1629" y="10003"/>
                  </a:cubicBezTo>
                  <a:cubicBezTo>
                    <a:pt x="451" y="13537"/>
                    <a:pt x="0" y="17497"/>
                    <a:pt x="226" y="22509"/>
                  </a:cubicBezTo>
                  <a:cubicBezTo>
                    <a:pt x="301" y="23837"/>
                    <a:pt x="476" y="25166"/>
                    <a:pt x="1454" y="25943"/>
                  </a:cubicBezTo>
                  <a:cubicBezTo>
                    <a:pt x="1930" y="26294"/>
                    <a:pt x="2531" y="26494"/>
                    <a:pt x="3183" y="26494"/>
                  </a:cubicBezTo>
                  <a:cubicBezTo>
                    <a:pt x="3333" y="26494"/>
                    <a:pt x="3459" y="26469"/>
                    <a:pt x="3609" y="26469"/>
                  </a:cubicBezTo>
                  <a:cubicBezTo>
                    <a:pt x="4236" y="26394"/>
                    <a:pt x="4912" y="26118"/>
                    <a:pt x="5639" y="25692"/>
                  </a:cubicBezTo>
                  <a:cubicBezTo>
                    <a:pt x="5714" y="25642"/>
                    <a:pt x="5739" y="25517"/>
                    <a:pt x="5689" y="25441"/>
                  </a:cubicBezTo>
                  <a:lnTo>
                    <a:pt x="4787" y="23862"/>
                  </a:lnTo>
                  <a:cubicBezTo>
                    <a:pt x="4762" y="23812"/>
                    <a:pt x="4712" y="23787"/>
                    <a:pt x="4662" y="23787"/>
                  </a:cubicBezTo>
                  <a:cubicBezTo>
                    <a:pt x="4612" y="23787"/>
                    <a:pt x="4561" y="23787"/>
                    <a:pt x="4511" y="23837"/>
                  </a:cubicBezTo>
                  <a:cubicBezTo>
                    <a:pt x="4308" y="24041"/>
                    <a:pt x="4055" y="24096"/>
                    <a:pt x="3846" y="24096"/>
                  </a:cubicBezTo>
                  <a:cubicBezTo>
                    <a:pt x="3798" y="24096"/>
                    <a:pt x="3752" y="24093"/>
                    <a:pt x="3709" y="24088"/>
                  </a:cubicBezTo>
                  <a:cubicBezTo>
                    <a:pt x="3283" y="24038"/>
                    <a:pt x="2832" y="23787"/>
                    <a:pt x="2581" y="23411"/>
                  </a:cubicBezTo>
                  <a:cubicBezTo>
                    <a:pt x="2130" y="22760"/>
                    <a:pt x="2105" y="21933"/>
                    <a:pt x="2105" y="21055"/>
                  </a:cubicBezTo>
                  <a:cubicBezTo>
                    <a:pt x="2130" y="17146"/>
                    <a:pt x="2456" y="14213"/>
                    <a:pt x="3158" y="11582"/>
                  </a:cubicBezTo>
                  <a:cubicBezTo>
                    <a:pt x="4035" y="8223"/>
                    <a:pt x="5614" y="5366"/>
                    <a:pt x="7669" y="3311"/>
                  </a:cubicBezTo>
                  <a:cubicBezTo>
                    <a:pt x="7694" y="3311"/>
                    <a:pt x="7694" y="3286"/>
                    <a:pt x="7694" y="3261"/>
                  </a:cubicBezTo>
                  <a:lnTo>
                    <a:pt x="9273" y="253"/>
                  </a:lnTo>
                  <a:cubicBezTo>
                    <a:pt x="9323" y="178"/>
                    <a:pt x="9298" y="103"/>
                    <a:pt x="9248" y="53"/>
                  </a:cubicBezTo>
                  <a:cubicBezTo>
                    <a:pt x="9202" y="22"/>
                    <a:pt x="9155" y="0"/>
                    <a:pt x="91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118" name="Google Shape;1118;p68"/>
            <p:cNvSpPr/>
            <p:nvPr/>
          </p:nvSpPr>
          <p:spPr>
            <a:xfrm>
              <a:off x="3176200" y="3676725"/>
              <a:ext cx="193650" cy="642150"/>
            </a:xfrm>
            <a:custGeom>
              <a:avLst/>
              <a:gdLst/>
              <a:ahLst/>
              <a:cxnLst/>
              <a:rect l="l" t="t" r="r" b="b"/>
              <a:pathLst>
                <a:path w="7746" h="25686" extrusionOk="0">
                  <a:moveTo>
                    <a:pt x="1" y="1"/>
                  </a:moveTo>
                  <a:lnTo>
                    <a:pt x="878" y="2306"/>
                  </a:lnTo>
                  <a:cubicBezTo>
                    <a:pt x="3134" y="4562"/>
                    <a:pt x="4161" y="7795"/>
                    <a:pt x="4988" y="10903"/>
                  </a:cubicBezTo>
                  <a:cubicBezTo>
                    <a:pt x="5816" y="13986"/>
                    <a:pt x="6016" y="17219"/>
                    <a:pt x="6041" y="20427"/>
                  </a:cubicBezTo>
                  <a:cubicBezTo>
                    <a:pt x="6041" y="21279"/>
                    <a:pt x="6016" y="22181"/>
                    <a:pt x="5540" y="22883"/>
                  </a:cubicBezTo>
                  <a:cubicBezTo>
                    <a:pt x="5233" y="23335"/>
                    <a:pt x="4657" y="23630"/>
                    <a:pt x="4125" y="23630"/>
                  </a:cubicBezTo>
                  <a:cubicBezTo>
                    <a:pt x="3830" y="23630"/>
                    <a:pt x="3549" y="23540"/>
                    <a:pt x="3334" y="23334"/>
                  </a:cubicBezTo>
                  <a:lnTo>
                    <a:pt x="2432" y="24913"/>
                  </a:lnTo>
                  <a:cubicBezTo>
                    <a:pt x="3034" y="25264"/>
                    <a:pt x="3685" y="25565"/>
                    <a:pt x="4387" y="25665"/>
                  </a:cubicBezTo>
                  <a:cubicBezTo>
                    <a:pt x="4512" y="25678"/>
                    <a:pt x="4638" y="25685"/>
                    <a:pt x="4764" y="25685"/>
                  </a:cubicBezTo>
                  <a:cubicBezTo>
                    <a:pt x="5350" y="25685"/>
                    <a:pt x="5939" y="25535"/>
                    <a:pt x="6392" y="25164"/>
                  </a:cubicBezTo>
                  <a:cubicBezTo>
                    <a:pt x="7344" y="24412"/>
                    <a:pt x="7520" y="23058"/>
                    <a:pt x="7570" y="21855"/>
                  </a:cubicBezTo>
                  <a:cubicBezTo>
                    <a:pt x="7745" y="17670"/>
                    <a:pt x="7520" y="13409"/>
                    <a:pt x="6192" y="9424"/>
                  </a:cubicBezTo>
                  <a:cubicBezTo>
                    <a:pt x="4863" y="5464"/>
                    <a:pt x="3560" y="2206"/>
                    <a:pt x="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119" name="Google Shape;1119;p68"/>
            <p:cNvSpPr/>
            <p:nvPr/>
          </p:nvSpPr>
          <p:spPr>
            <a:xfrm>
              <a:off x="3171200" y="3672250"/>
              <a:ext cx="204275" cy="651125"/>
            </a:xfrm>
            <a:custGeom>
              <a:avLst/>
              <a:gdLst/>
              <a:ahLst/>
              <a:cxnLst/>
              <a:rect l="l" t="t" r="r" b="b"/>
              <a:pathLst>
                <a:path w="8171" h="26045" extrusionOk="0">
                  <a:moveTo>
                    <a:pt x="552" y="606"/>
                  </a:moveTo>
                  <a:lnTo>
                    <a:pt x="552" y="606"/>
                  </a:lnTo>
                  <a:cubicBezTo>
                    <a:pt x="3760" y="2811"/>
                    <a:pt x="4963" y="5894"/>
                    <a:pt x="6216" y="9678"/>
                  </a:cubicBezTo>
                  <a:cubicBezTo>
                    <a:pt x="7369" y="13162"/>
                    <a:pt x="7820" y="17072"/>
                    <a:pt x="7595" y="22034"/>
                  </a:cubicBezTo>
                  <a:cubicBezTo>
                    <a:pt x="7544" y="23288"/>
                    <a:pt x="7369" y="24516"/>
                    <a:pt x="6492" y="25217"/>
                  </a:cubicBezTo>
                  <a:cubicBezTo>
                    <a:pt x="6095" y="25531"/>
                    <a:pt x="5541" y="25687"/>
                    <a:pt x="4962" y="25687"/>
                  </a:cubicBezTo>
                  <a:cubicBezTo>
                    <a:pt x="4846" y="25687"/>
                    <a:pt x="4729" y="25681"/>
                    <a:pt x="4612" y="25668"/>
                  </a:cubicBezTo>
                  <a:cubicBezTo>
                    <a:pt x="4061" y="25593"/>
                    <a:pt x="3484" y="25393"/>
                    <a:pt x="2858" y="25017"/>
                  </a:cubicBezTo>
                  <a:lnTo>
                    <a:pt x="3584" y="23764"/>
                  </a:lnTo>
                  <a:cubicBezTo>
                    <a:pt x="3804" y="23917"/>
                    <a:pt x="4081" y="23994"/>
                    <a:pt x="4365" y="23994"/>
                  </a:cubicBezTo>
                  <a:cubicBezTo>
                    <a:pt x="4405" y="23994"/>
                    <a:pt x="4446" y="23992"/>
                    <a:pt x="4487" y="23989"/>
                  </a:cubicBezTo>
                  <a:cubicBezTo>
                    <a:pt x="5038" y="23914"/>
                    <a:pt x="5564" y="23613"/>
                    <a:pt x="5865" y="23162"/>
                  </a:cubicBezTo>
                  <a:cubicBezTo>
                    <a:pt x="6366" y="22435"/>
                    <a:pt x="6417" y="21508"/>
                    <a:pt x="6417" y="20606"/>
                  </a:cubicBezTo>
                  <a:cubicBezTo>
                    <a:pt x="6392" y="16646"/>
                    <a:pt x="6066" y="13688"/>
                    <a:pt x="5364" y="11032"/>
                  </a:cubicBezTo>
                  <a:cubicBezTo>
                    <a:pt x="4562" y="8074"/>
                    <a:pt x="3534" y="4716"/>
                    <a:pt x="1204" y="2385"/>
                  </a:cubicBezTo>
                  <a:lnTo>
                    <a:pt x="552" y="606"/>
                  </a:lnTo>
                  <a:close/>
                  <a:moveTo>
                    <a:pt x="206" y="0"/>
                  </a:moveTo>
                  <a:cubicBezTo>
                    <a:pt x="162" y="0"/>
                    <a:pt x="119" y="15"/>
                    <a:pt x="76" y="29"/>
                  </a:cubicBezTo>
                  <a:cubicBezTo>
                    <a:pt x="26" y="79"/>
                    <a:pt x="0" y="155"/>
                    <a:pt x="26" y="230"/>
                  </a:cubicBezTo>
                  <a:lnTo>
                    <a:pt x="903" y="2561"/>
                  </a:lnTo>
                  <a:cubicBezTo>
                    <a:pt x="903" y="2586"/>
                    <a:pt x="928" y="2586"/>
                    <a:pt x="953" y="2611"/>
                  </a:cubicBezTo>
                  <a:cubicBezTo>
                    <a:pt x="3234" y="4866"/>
                    <a:pt x="4236" y="8200"/>
                    <a:pt x="5013" y="11107"/>
                  </a:cubicBezTo>
                  <a:cubicBezTo>
                    <a:pt x="5715" y="13764"/>
                    <a:pt x="6041" y="16696"/>
                    <a:pt x="6066" y="20606"/>
                  </a:cubicBezTo>
                  <a:cubicBezTo>
                    <a:pt x="6066" y="21483"/>
                    <a:pt x="6041" y="22310"/>
                    <a:pt x="5589" y="22962"/>
                  </a:cubicBezTo>
                  <a:cubicBezTo>
                    <a:pt x="5339" y="23338"/>
                    <a:pt x="4888" y="23588"/>
                    <a:pt x="4462" y="23638"/>
                  </a:cubicBezTo>
                  <a:cubicBezTo>
                    <a:pt x="4419" y="23643"/>
                    <a:pt x="4373" y="23646"/>
                    <a:pt x="4325" y="23646"/>
                  </a:cubicBezTo>
                  <a:cubicBezTo>
                    <a:pt x="4116" y="23646"/>
                    <a:pt x="3863" y="23591"/>
                    <a:pt x="3660" y="23388"/>
                  </a:cubicBezTo>
                  <a:cubicBezTo>
                    <a:pt x="3623" y="23351"/>
                    <a:pt x="3586" y="23328"/>
                    <a:pt x="3550" y="23328"/>
                  </a:cubicBezTo>
                  <a:cubicBezTo>
                    <a:pt x="3536" y="23328"/>
                    <a:pt x="3523" y="23331"/>
                    <a:pt x="3509" y="23338"/>
                  </a:cubicBezTo>
                  <a:cubicBezTo>
                    <a:pt x="3459" y="23338"/>
                    <a:pt x="3409" y="23363"/>
                    <a:pt x="3384" y="23413"/>
                  </a:cubicBezTo>
                  <a:lnTo>
                    <a:pt x="2482" y="24992"/>
                  </a:lnTo>
                  <a:cubicBezTo>
                    <a:pt x="2432" y="25067"/>
                    <a:pt x="2457" y="25167"/>
                    <a:pt x="2532" y="25217"/>
                  </a:cubicBezTo>
                  <a:cubicBezTo>
                    <a:pt x="3259" y="25668"/>
                    <a:pt x="3935" y="25919"/>
                    <a:pt x="4562" y="26019"/>
                  </a:cubicBezTo>
                  <a:cubicBezTo>
                    <a:pt x="4712" y="26019"/>
                    <a:pt x="4863" y="26044"/>
                    <a:pt x="4988" y="26044"/>
                  </a:cubicBezTo>
                  <a:cubicBezTo>
                    <a:pt x="5640" y="26044"/>
                    <a:pt x="6241" y="25844"/>
                    <a:pt x="6717" y="25493"/>
                  </a:cubicBezTo>
                  <a:cubicBezTo>
                    <a:pt x="7695" y="24716"/>
                    <a:pt x="7870" y="23363"/>
                    <a:pt x="7945" y="22034"/>
                  </a:cubicBezTo>
                  <a:cubicBezTo>
                    <a:pt x="8171" y="17047"/>
                    <a:pt x="7720" y="13087"/>
                    <a:pt x="6567" y="9553"/>
                  </a:cubicBezTo>
                  <a:cubicBezTo>
                    <a:pt x="5264" y="5693"/>
                    <a:pt x="3910" y="2285"/>
                    <a:pt x="301" y="29"/>
                  </a:cubicBezTo>
                  <a:cubicBezTo>
                    <a:pt x="269" y="8"/>
                    <a:pt x="238" y="0"/>
                    <a:pt x="20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120" name="Google Shape;1120;p68"/>
            <p:cNvSpPr/>
            <p:nvPr/>
          </p:nvSpPr>
          <p:spPr>
            <a:xfrm>
              <a:off x="2653025" y="3593375"/>
              <a:ext cx="629725" cy="740375"/>
            </a:xfrm>
            <a:custGeom>
              <a:avLst/>
              <a:gdLst/>
              <a:ahLst/>
              <a:cxnLst/>
              <a:rect l="l" t="t" r="r" b="b"/>
              <a:pathLst>
                <a:path w="25189" h="29615" extrusionOk="0">
                  <a:moveTo>
                    <a:pt x="15592" y="0"/>
                  </a:moveTo>
                  <a:cubicBezTo>
                    <a:pt x="14085" y="0"/>
                    <a:pt x="12628" y="269"/>
                    <a:pt x="11129" y="269"/>
                  </a:cubicBezTo>
                  <a:cubicBezTo>
                    <a:pt x="10921" y="269"/>
                    <a:pt x="10712" y="264"/>
                    <a:pt x="10502" y="252"/>
                  </a:cubicBezTo>
                  <a:cubicBezTo>
                    <a:pt x="10294" y="237"/>
                    <a:pt x="10088" y="229"/>
                    <a:pt x="9885" y="229"/>
                  </a:cubicBezTo>
                  <a:cubicBezTo>
                    <a:pt x="8077" y="229"/>
                    <a:pt x="6455" y="843"/>
                    <a:pt x="5239" y="2307"/>
                  </a:cubicBezTo>
                  <a:cubicBezTo>
                    <a:pt x="3785" y="4061"/>
                    <a:pt x="3234" y="6342"/>
                    <a:pt x="2707" y="8548"/>
                  </a:cubicBezTo>
                  <a:cubicBezTo>
                    <a:pt x="1605" y="13285"/>
                    <a:pt x="552" y="18046"/>
                    <a:pt x="151" y="22884"/>
                  </a:cubicBezTo>
                  <a:cubicBezTo>
                    <a:pt x="26" y="24262"/>
                    <a:pt x="1" y="25741"/>
                    <a:pt x="702" y="26944"/>
                  </a:cubicBezTo>
                  <a:cubicBezTo>
                    <a:pt x="1329" y="28021"/>
                    <a:pt x="2482" y="28723"/>
                    <a:pt x="3685" y="29049"/>
                  </a:cubicBezTo>
                  <a:cubicBezTo>
                    <a:pt x="4888" y="29400"/>
                    <a:pt x="6166" y="29425"/>
                    <a:pt x="7419" y="29450"/>
                  </a:cubicBezTo>
                  <a:lnTo>
                    <a:pt x="15966" y="29600"/>
                  </a:lnTo>
                  <a:cubicBezTo>
                    <a:pt x="16362" y="29607"/>
                    <a:pt x="16758" y="29614"/>
                    <a:pt x="17153" y="29614"/>
                  </a:cubicBezTo>
                  <a:cubicBezTo>
                    <a:pt x="18183" y="29614"/>
                    <a:pt x="19205" y="29567"/>
                    <a:pt x="20201" y="29350"/>
                  </a:cubicBezTo>
                  <a:cubicBezTo>
                    <a:pt x="21580" y="29049"/>
                    <a:pt x="22958" y="28397"/>
                    <a:pt x="23835" y="27295"/>
                  </a:cubicBezTo>
                  <a:cubicBezTo>
                    <a:pt x="24988" y="25841"/>
                    <a:pt x="25189" y="23861"/>
                    <a:pt x="25164" y="22006"/>
                  </a:cubicBezTo>
                  <a:cubicBezTo>
                    <a:pt x="25063" y="16317"/>
                    <a:pt x="23334" y="10828"/>
                    <a:pt x="21630" y="5390"/>
                  </a:cubicBezTo>
                  <a:cubicBezTo>
                    <a:pt x="21154" y="3861"/>
                    <a:pt x="20602" y="2257"/>
                    <a:pt x="19399" y="1229"/>
                  </a:cubicBezTo>
                  <a:cubicBezTo>
                    <a:pt x="18397" y="377"/>
                    <a:pt x="17068" y="26"/>
                    <a:pt x="15765" y="1"/>
                  </a:cubicBezTo>
                  <a:cubicBezTo>
                    <a:pt x="15707" y="0"/>
                    <a:pt x="15650" y="0"/>
                    <a:pt x="1559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121" name="Google Shape;1121;p68"/>
            <p:cNvSpPr/>
            <p:nvPr/>
          </p:nvSpPr>
          <p:spPr>
            <a:xfrm>
              <a:off x="2648025" y="3589000"/>
              <a:ext cx="639125" cy="748775"/>
            </a:xfrm>
            <a:custGeom>
              <a:avLst/>
              <a:gdLst/>
              <a:ahLst/>
              <a:cxnLst/>
              <a:rect l="l" t="t" r="r" b="b"/>
              <a:pathLst>
                <a:path w="25565" h="29951" extrusionOk="0">
                  <a:moveTo>
                    <a:pt x="15965" y="352"/>
                  </a:moveTo>
                  <a:cubicBezTo>
                    <a:pt x="16943" y="377"/>
                    <a:pt x="18371" y="602"/>
                    <a:pt x="19474" y="1530"/>
                  </a:cubicBezTo>
                  <a:cubicBezTo>
                    <a:pt x="20702" y="2557"/>
                    <a:pt x="21228" y="4261"/>
                    <a:pt x="21654" y="5640"/>
                  </a:cubicBezTo>
                  <a:cubicBezTo>
                    <a:pt x="23359" y="10978"/>
                    <a:pt x="25088" y="16492"/>
                    <a:pt x="25188" y="22181"/>
                  </a:cubicBezTo>
                  <a:cubicBezTo>
                    <a:pt x="25213" y="23810"/>
                    <a:pt x="25088" y="25891"/>
                    <a:pt x="23885" y="27369"/>
                  </a:cubicBezTo>
                  <a:cubicBezTo>
                    <a:pt x="22907" y="28597"/>
                    <a:pt x="21429" y="29124"/>
                    <a:pt x="20376" y="29349"/>
                  </a:cubicBezTo>
                  <a:cubicBezTo>
                    <a:pt x="19380" y="29567"/>
                    <a:pt x="18358" y="29614"/>
                    <a:pt x="17338" y="29614"/>
                  </a:cubicBezTo>
                  <a:cubicBezTo>
                    <a:pt x="16946" y="29614"/>
                    <a:pt x="16555" y="29607"/>
                    <a:pt x="16166" y="29600"/>
                  </a:cubicBezTo>
                  <a:lnTo>
                    <a:pt x="7619" y="29450"/>
                  </a:lnTo>
                  <a:cubicBezTo>
                    <a:pt x="6391" y="29425"/>
                    <a:pt x="5138" y="29399"/>
                    <a:pt x="3935" y="29074"/>
                  </a:cubicBezTo>
                  <a:cubicBezTo>
                    <a:pt x="2632" y="28698"/>
                    <a:pt x="1604" y="27971"/>
                    <a:pt x="1053" y="27019"/>
                  </a:cubicBezTo>
                  <a:cubicBezTo>
                    <a:pt x="351" y="25841"/>
                    <a:pt x="426" y="24362"/>
                    <a:pt x="526" y="23059"/>
                  </a:cubicBezTo>
                  <a:cubicBezTo>
                    <a:pt x="902" y="18322"/>
                    <a:pt x="1955" y="13585"/>
                    <a:pt x="3083" y="8773"/>
                  </a:cubicBezTo>
                  <a:cubicBezTo>
                    <a:pt x="3534" y="6793"/>
                    <a:pt x="4110" y="4362"/>
                    <a:pt x="5564" y="2582"/>
                  </a:cubicBezTo>
                  <a:cubicBezTo>
                    <a:pt x="6692" y="1254"/>
                    <a:pt x="8221" y="577"/>
                    <a:pt x="10125" y="577"/>
                  </a:cubicBezTo>
                  <a:lnTo>
                    <a:pt x="10702" y="577"/>
                  </a:lnTo>
                  <a:cubicBezTo>
                    <a:pt x="10979" y="599"/>
                    <a:pt x="11256" y="608"/>
                    <a:pt x="11533" y="608"/>
                  </a:cubicBezTo>
                  <a:cubicBezTo>
                    <a:pt x="12231" y="608"/>
                    <a:pt x="12927" y="549"/>
                    <a:pt x="13609" y="477"/>
                  </a:cubicBezTo>
                  <a:cubicBezTo>
                    <a:pt x="14361" y="427"/>
                    <a:pt x="15163" y="352"/>
                    <a:pt x="15965" y="352"/>
                  </a:cubicBezTo>
                  <a:close/>
                  <a:moveTo>
                    <a:pt x="15965" y="1"/>
                  </a:moveTo>
                  <a:cubicBezTo>
                    <a:pt x="15138" y="1"/>
                    <a:pt x="14336" y="76"/>
                    <a:pt x="13584" y="151"/>
                  </a:cubicBezTo>
                  <a:cubicBezTo>
                    <a:pt x="12846" y="209"/>
                    <a:pt x="12109" y="268"/>
                    <a:pt x="11359" y="268"/>
                  </a:cubicBezTo>
                  <a:cubicBezTo>
                    <a:pt x="11141" y="268"/>
                    <a:pt x="10922" y="263"/>
                    <a:pt x="10702" y="251"/>
                  </a:cubicBezTo>
                  <a:cubicBezTo>
                    <a:pt x="10510" y="239"/>
                    <a:pt x="10321" y="232"/>
                    <a:pt x="10135" y="232"/>
                  </a:cubicBezTo>
                  <a:cubicBezTo>
                    <a:pt x="8153" y="232"/>
                    <a:pt x="6482" y="961"/>
                    <a:pt x="5313" y="2382"/>
                  </a:cubicBezTo>
                  <a:cubicBezTo>
                    <a:pt x="3785" y="4186"/>
                    <a:pt x="3208" y="6693"/>
                    <a:pt x="2732" y="8698"/>
                  </a:cubicBezTo>
                  <a:cubicBezTo>
                    <a:pt x="1604" y="13535"/>
                    <a:pt x="577" y="18247"/>
                    <a:pt x="175" y="23034"/>
                  </a:cubicBezTo>
                  <a:cubicBezTo>
                    <a:pt x="75" y="24387"/>
                    <a:pt x="0" y="25941"/>
                    <a:pt x="752" y="27194"/>
                  </a:cubicBezTo>
                  <a:cubicBezTo>
                    <a:pt x="1328" y="28222"/>
                    <a:pt x="2431" y="28998"/>
                    <a:pt x="3835" y="29399"/>
                  </a:cubicBezTo>
                  <a:cubicBezTo>
                    <a:pt x="5088" y="29750"/>
                    <a:pt x="6366" y="29775"/>
                    <a:pt x="7619" y="29800"/>
                  </a:cubicBezTo>
                  <a:lnTo>
                    <a:pt x="16166" y="29951"/>
                  </a:lnTo>
                  <a:lnTo>
                    <a:pt x="17344" y="29951"/>
                  </a:lnTo>
                  <a:cubicBezTo>
                    <a:pt x="18371" y="29951"/>
                    <a:pt x="19424" y="29926"/>
                    <a:pt x="20451" y="29700"/>
                  </a:cubicBezTo>
                  <a:cubicBezTo>
                    <a:pt x="21554" y="29450"/>
                    <a:pt x="23108" y="28898"/>
                    <a:pt x="24161" y="27595"/>
                  </a:cubicBezTo>
                  <a:cubicBezTo>
                    <a:pt x="25439" y="26016"/>
                    <a:pt x="25564" y="23861"/>
                    <a:pt x="25539" y="22181"/>
                  </a:cubicBezTo>
                  <a:cubicBezTo>
                    <a:pt x="25439" y="16417"/>
                    <a:pt x="23684" y="10878"/>
                    <a:pt x="22005" y="5515"/>
                  </a:cubicBezTo>
                  <a:cubicBezTo>
                    <a:pt x="21554" y="4111"/>
                    <a:pt x="21003" y="2357"/>
                    <a:pt x="19699" y="1254"/>
                  </a:cubicBezTo>
                  <a:cubicBezTo>
                    <a:pt x="18521" y="251"/>
                    <a:pt x="17018" y="26"/>
                    <a:pt x="1596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122" name="Google Shape;1122;p68"/>
            <p:cNvSpPr/>
            <p:nvPr/>
          </p:nvSpPr>
          <p:spPr>
            <a:xfrm>
              <a:off x="2653025" y="3970600"/>
              <a:ext cx="629100" cy="363150"/>
            </a:xfrm>
            <a:custGeom>
              <a:avLst/>
              <a:gdLst/>
              <a:ahLst/>
              <a:cxnLst/>
              <a:rect l="l" t="t" r="r" b="b"/>
              <a:pathLst>
                <a:path w="25164" h="14526" extrusionOk="0">
                  <a:moveTo>
                    <a:pt x="1279" y="0"/>
                  </a:moveTo>
                  <a:cubicBezTo>
                    <a:pt x="778" y="2582"/>
                    <a:pt x="351" y="5163"/>
                    <a:pt x="151" y="7795"/>
                  </a:cubicBezTo>
                  <a:cubicBezTo>
                    <a:pt x="26" y="9173"/>
                    <a:pt x="1" y="10652"/>
                    <a:pt x="702" y="11855"/>
                  </a:cubicBezTo>
                  <a:cubicBezTo>
                    <a:pt x="1329" y="12932"/>
                    <a:pt x="2482" y="13634"/>
                    <a:pt x="3685" y="13960"/>
                  </a:cubicBezTo>
                  <a:cubicBezTo>
                    <a:pt x="4888" y="14311"/>
                    <a:pt x="6166" y="14336"/>
                    <a:pt x="7419" y="14361"/>
                  </a:cubicBezTo>
                  <a:lnTo>
                    <a:pt x="15966" y="14511"/>
                  </a:lnTo>
                  <a:cubicBezTo>
                    <a:pt x="16362" y="14518"/>
                    <a:pt x="16758" y="14525"/>
                    <a:pt x="17153" y="14525"/>
                  </a:cubicBezTo>
                  <a:cubicBezTo>
                    <a:pt x="18183" y="14525"/>
                    <a:pt x="19205" y="14478"/>
                    <a:pt x="20201" y="14261"/>
                  </a:cubicBezTo>
                  <a:cubicBezTo>
                    <a:pt x="21580" y="13960"/>
                    <a:pt x="22958" y="13308"/>
                    <a:pt x="23835" y="12206"/>
                  </a:cubicBezTo>
                  <a:cubicBezTo>
                    <a:pt x="24863" y="10927"/>
                    <a:pt x="25139" y="9248"/>
                    <a:pt x="25164" y="7594"/>
                  </a:cubicBezTo>
                  <a:lnTo>
                    <a:pt x="25164" y="7594"/>
                  </a:lnTo>
                  <a:cubicBezTo>
                    <a:pt x="22670" y="8048"/>
                    <a:pt x="20406" y="8251"/>
                    <a:pt x="18351" y="8251"/>
                  </a:cubicBezTo>
                  <a:cubicBezTo>
                    <a:pt x="8942" y="8251"/>
                    <a:pt x="3912" y="3991"/>
                    <a:pt x="1279" y="0"/>
                  </a:cubicBezTo>
                  <a:close/>
                </a:path>
              </a:pathLst>
            </a:custGeom>
            <a:solidFill>
              <a:srgbClr val="4C91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123" name="Google Shape;1123;p68"/>
            <p:cNvSpPr/>
            <p:nvPr/>
          </p:nvSpPr>
          <p:spPr>
            <a:xfrm>
              <a:off x="2648025" y="3965975"/>
              <a:ext cx="638500" cy="371800"/>
            </a:xfrm>
            <a:custGeom>
              <a:avLst/>
              <a:gdLst/>
              <a:ahLst/>
              <a:cxnLst/>
              <a:rect l="l" t="t" r="r" b="b"/>
              <a:pathLst>
                <a:path w="25540" h="14872" extrusionOk="0">
                  <a:moveTo>
                    <a:pt x="1579" y="611"/>
                  </a:moveTo>
                  <a:cubicBezTo>
                    <a:pt x="4286" y="4546"/>
                    <a:pt x="9323" y="8606"/>
                    <a:pt x="18547" y="8606"/>
                  </a:cubicBezTo>
                  <a:cubicBezTo>
                    <a:pt x="20552" y="8606"/>
                    <a:pt x="22757" y="8406"/>
                    <a:pt x="25188" y="7980"/>
                  </a:cubicBezTo>
                  <a:lnTo>
                    <a:pt x="25188" y="7980"/>
                  </a:lnTo>
                  <a:cubicBezTo>
                    <a:pt x="25113" y="9909"/>
                    <a:pt x="24712" y="11288"/>
                    <a:pt x="23885" y="12290"/>
                  </a:cubicBezTo>
                  <a:cubicBezTo>
                    <a:pt x="22907" y="13518"/>
                    <a:pt x="21429" y="14045"/>
                    <a:pt x="20376" y="14270"/>
                  </a:cubicBezTo>
                  <a:cubicBezTo>
                    <a:pt x="19380" y="14488"/>
                    <a:pt x="18358" y="14535"/>
                    <a:pt x="17338" y="14535"/>
                  </a:cubicBezTo>
                  <a:cubicBezTo>
                    <a:pt x="16946" y="14535"/>
                    <a:pt x="16555" y="14528"/>
                    <a:pt x="16166" y="14521"/>
                  </a:cubicBezTo>
                  <a:lnTo>
                    <a:pt x="7619" y="14371"/>
                  </a:lnTo>
                  <a:cubicBezTo>
                    <a:pt x="6391" y="14346"/>
                    <a:pt x="5138" y="14320"/>
                    <a:pt x="3935" y="13995"/>
                  </a:cubicBezTo>
                  <a:cubicBezTo>
                    <a:pt x="2632" y="13619"/>
                    <a:pt x="1604" y="12892"/>
                    <a:pt x="1053" y="11940"/>
                  </a:cubicBezTo>
                  <a:cubicBezTo>
                    <a:pt x="351" y="10762"/>
                    <a:pt x="426" y="9283"/>
                    <a:pt x="526" y="7980"/>
                  </a:cubicBezTo>
                  <a:cubicBezTo>
                    <a:pt x="702" y="5749"/>
                    <a:pt x="1053" y="3343"/>
                    <a:pt x="1579" y="611"/>
                  </a:cubicBezTo>
                  <a:close/>
                  <a:moveTo>
                    <a:pt x="1495" y="0"/>
                  </a:moveTo>
                  <a:cubicBezTo>
                    <a:pt x="1480" y="0"/>
                    <a:pt x="1466" y="3"/>
                    <a:pt x="1454" y="10"/>
                  </a:cubicBezTo>
                  <a:cubicBezTo>
                    <a:pt x="1379" y="10"/>
                    <a:pt x="1328" y="60"/>
                    <a:pt x="1303" y="135"/>
                  </a:cubicBezTo>
                  <a:cubicBezTo>
                    <a:pt x="727" y="3042"/>
                    <a:pt x="376" y="5599"/>
                    <a:pt x="175" y="7955"/>
                  </a:cubicBezTo>
                  <a:cubicBezTo>
                    <a:pt x="75" y="9308"/>
                    <a:pt x="0" y="10862"/>
                    <a:pt x="752" y="12115"/>
                  </a:cubicBezTo>
                  <a:cubicBezTo>
                    <a:pt x="1328" y="13143"/>
                    <a:pt x="2431" y="13919"/>
                    <a:pt x="3835" y="14320"/>
                  </a:cubicBezTo>
                  <a:cubicBezTo>
                    <a:pt x="5088" y="14671"/>
                    <a:pt x="6366" y="14696"/>
                    <a:pt x="7619" y="14721"/>
                  </a:cubicBezTo>
                  <a:lnTo>
                    <a:pt x="16166" y="14872"/>
                  </a:lnTo>
                  <a:lnTo>
                    <a:pt x="17344" y="14872"/>
                  </a:lnTo>
                  <a:cubicBezTo>
                    <a:pt x="18371" y="14872"/>
                    <a:pt x="19424" y="14847"/>
                    <a:pt x="20451" y="14621"/>
                  </a:cubicBezTo>
                  <a:cubicBezTo>
                    <a:pt x="21554" y="14371"/>
                    <a:pt x="23108" y="13819"/>
                    <a:pt x="24161" y="12516"/>
                  </a:cubicBezTo>
                  <a:cubicBezTo>
                    <a:pt x="25063" y="11388"/>
                    <a:pt x="25489" y="9884"/>
                    <a:pt x="25539" y="7779"/>
                  </a:cubicBezTo>
                  <a:cubicBezTo>
                    <a:pt x="25539" y="7729"/>
                    <a:pt x="25514" y="7679"/>
                    <a:pt x="25464" y="7629"/>
                  </a:cubicBezTo>
                  <a:cubicBezTo>
                    <a:pt x="25446" y="7611"/>
                    <a:pt x="25403" y="7593"/>
                    <a:pt x="25362" y="7593"/>
                  </a:cubicBezTo>
                  <a:cubicBezTo>
                    <a:pt x="25345" y="7593"/>
                    <a:pt x="25328" y="7596"/>
                    <a:pt x="25313" y="7604"/>
                  </a:cubicBezTo>
                  <a:cubicBezTo>
                    <a:pt x="22838" y="8053"/>
                    <a:pt x="20592" y="8254"/>
                    <a:pt x="18553" y="8254"/>
                  </a:cubicBezTo>
                  <a:cubicBezTo>
                    <a:pt x="9218" y="8254"/>
                    <a:pt x="4242" y="4034"/>
                    <a:pt x="1629" y="85"/>
                  </a:cubicBezTo>
                  <a:cubicBezTo>
                    <a:pt x="1592" y="28"/>
                    <a:pt x="1540" y="0"/>
                    <a:pt x="1495" y="0"/>
                  </a:cubicBezTo>
                  <a:close/>
                </a:path>
              </a:pathLst>
            </a:custGeom>
            <a:solidFill>
              <a:srgbClr val="4C91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124" name="Google Shape;1124;p68"/>
            <p:cNvSpPr/>
            <p:nvPr/>
          </p:nvSpPr>
          <p:spPr>
            <a:xfrm>
              <a:off x="2784600" y="3592775"/>
              <a:ext cx="341500" cy="342975"/>
            </a:xfrm>
            <a:custGeom>
              <a:avLst/>
              <a:gdLst/>
              <a:ahLst/>
              <a:cxnLst/>
              <a:rect l="l" t="t" r="r" b="b"/>
              <a:pathLst>
                <a:path w="13660" h="13719" extrusionOk="0">
                  <a:moveTo>
                    <a:pt x="11906" y="0"/>
                  </a:moveTo>
                  <a:lnTo>
                    <a:pt x="2181" y="176"/>
                  </a:lnTo>
                  <a:lnTo>
                    <a:pt x="2231" y="752"/>
                  </a:lnTo>
                  <a:cubicBezTo>
                    <a:pt x="1028" y="4136"/>
                    <a:pt x="301" y="7669"/>
                    <a:pt x="51" y="11253"/>
                  </a:cubicBezTo>
                  <a:cubicBezTo>
                    <a:pt x="1" y="11980"/>
                    <a:pt x="26" y="12832"/>
                    <a:pt x="577" y="13334"/>
                  </a:cubicBezTo>
                  <a:cubicBezTo>
                    <a:pt x="958" y="13654"/>
                    <a:pt x="1500" y="13719"/>
                    <a:pt x="2022" y="13719"/>
                  </a:cubicBezTo>
                  <a:cubicBezTo>
                    <a:pt x="2152" y="13719"/>
                    <a:pt x="2281" y="13715"/>
                    <a:pt x="2407" y="13710"/>
                  </a:cubicBezTo>
                  <a:cubicBezTo>
                    <a:pt x="5389" y="13559"/>
                    <a:pt x="8347" y="13409"/>
                    <a:pt x="11329" y="13258"/>
                  </a:cubicBezTo>
                  <a:cubicBezTo>
                    <a:pt x="11956" y="13208"/>
                    <a:pt x="12683" y="13158"/>
                    <a:pt x="13134" y="12707"/>
                  </a:cubicBezTo>
                  <a:cubicBezTo>
                    <a:pt x="13660" y="12156"/>
                    <a:pt x="13610" y="11253"/>
                    <a:pt x="13510" y="10476"/>
                  </a:cubicBezTo>
                  <a:cubicBezTo>
                    <a:pt x="13058" y="7193"/>
                    <a:pt x="12582" y="3910"/>
                    <a:pt x="12081" y="652"/>
                  </a:cubicBezTo>
                  <a:lnTo>
                    <a:pt x="1190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125" name="Google Shape;1125;p68"/>
            <p:cNvSpPr/>
            <p:nvPr/>
          </p:nvSpPr>
          <p:spPr>
            <a:xfrm>
              <a:off x="2780225" y="3588375"/>
              <a:ext cx="349650" cy="351525"/>
            </a:xfrm>
            <a:custGeom>
              <a:avLst/>
              <a:gdLst/>
              <a:ahLst/>
              <a:cxnLst/>
              <a:rect l="l" t="t" r="r" b="b"/>
              <a:pathLst>
                <a:path w="13986" h="14061" extrusionOk="0">
                  <a:moveTo>
                    <a:pt x="12081" y="1"/>
                  </a:moveTo>
                  <a:lnTo>
                    <a:pt x="2331" y="176"/>
                  </a:lnTo>
                  <a:cubicBezTo>
                    <a:pt x="2256" y="176"/>
                    <a:pt x="2181" y="251"/>
                    <a:pt x="2181" y="352"/>
                  </a:cubicBezTo>
                  <a:cubicBezTo>
                    <a:pt x="2181" y="452"/>
                    <a:pt x="2256" y="527"/>
                    <a:pt x="2356" y="527"/>
                  </a:cubicBezTo>
                  <a:lnTo>
                    <a:pt x="11930" y="352"/>
                  </a:lnTo>
                  <a:lnTo>
                    <a:pt x="12081" y="853"/>
                  </a:lnTo>
                  <a:cubicBezTo>
                    <a:pt x="12582" y="4111"/>
                    <a:pt x="13083" y="7419"/>
                    <a:pt x="13509" y="10678"/>
                  </a:cubicBezTo>
                  <a:cubicBezTo>
                    <a:pt x="13609" y="11404"/>
                    <a:pt x="13660" y="12256"/>
                    <a:pt x="13183" y="12758"/>
                  </a:cubicBezTo>
                  <a:cubicBezTo>
                    <a:pt x="12782" y="13159"/>
                    <a:pt x="12156" y="13209"/>
                    <a:pt x="11504" y="13259"/>
                  </a:cubicBezTo>
                  <a:lnTo>
                    <a:pt x="2582" y="13710"/>
                  </a:lnTo>
                  <a:cubicBezTo>
                    <a:pt x="2450" y="13715"/>
                    <a:pt x="2316" y="13720"/>
                    <a:pt x="2184" y="13720"/>
                  </a:cubicBezTo>
                  <a:cubicBezTo>
                    <a:pt x="1690" y="13720"/>
                    <a:pt x="1214" y="13661"/>
                    <a:pt x="878" y="13384"/>
                  </a:cubicBezTo>
                  <a:cubicBezTo>
                    <a:pt x="376" y="12933"/>
                    <a:pt x="351" y="12156"/>
                    <a:pt x="401" y="11429"/>
                  </a:cubicBezTo>
                  <a:cubicBezTo>
                    <a:pt x="652" y="7870"/>
                    <a:pt x="1379" y="4362"/>
                    <a:pt x="2557" y="978"/>
                  </a:cubicBezTo>
                  <a:cubicBezTo>
                    <a:pt x="2607" y="878"/>
                    <a:pt x="2557" y="803"/>
                    <a:pt x="2456" y="753"/>
                  </a:cubicBezTo>
                  <a:cubicBezTo>
                    <a:pt x="2443" y="748"/>
                    <a:pt x="2429" y="746"/>
                    <a:pt x="2415" y="746"/>
                  </a:cubicBezTo>
                  <a:cubicBezTo>
                    <a:pt x="2347" y="746"/>
                    <a:pt x="2272" y="791"/>
                    <a:pt x="2231" y="853"/>
                  </a:cubicBezTo>
                  <a:cubicBezTo>
                    <a:pt x="1028" y="4261"/>
                    <a:pt x="301" y="7820"/>
                    <a:pt x="50" y="11404"/>
                  </a:cubicBezTo>
                  <a:cubicBezTo>
                    <a:pt x="0" y="12206"/>
                    <a:pt x="25" y="13109"/>
                    <a:pt x="652" y="13635"/>
                  </a:cubicBezTo>
                  <a:cubicBezTo>
                    <a:pt x="1053" y="13986"/>
                    <a:pt x="1579" y="14061"/>
                    <a:pt x="2131" y="14061"/>
                  </a:cubicBezTo>
                  <a:lnTo>
                    <a:pt x="2582" y="14061"/>
                  </a:lnTo>
                  <a:lnTo>
                    <a:pt x="11504" y="13610"/>
                  </a:lnTo>
                  <a:cubicBezTo>
                    <a:pt x="12206" y="13560"/>
                    <a:pt x="12933" y="13485"/>
                    <a:pt x="13409" y="13008"/>
                  </a:cubicBezTo>
                  <a:cubicBezTo>
                    <a:pt x="13985" y="12407"/>
                    <a:pt x="13960" y="11505"/>
                    <a:pt x="13860" y="10627"/>
                  </a:cubicBezTo>
                  <a:cubicBezTo>
                    <a:pt x="13409" y="7369"/>
                    <a:pt x="12933" y="4061"/>
                    <a:pt x="12431" y="803"/>
                  </a:cubicBezTo>
                  <a:cubicBezTo>
                    <a:pt x="12431" y="778"/>
                    <a:pt x="12431" y="778"/>
                    <a:pt x="12406" y="778"/>
                  </a:cubicBezTo>
                  <a:lnTo>
                    <a:pt x="12231" y="126"/>
                  </a:lnTo>
                  <a:cubicBezTo>
                    <a:pt x="12231" y="51"/>
                    <a:pt x="12156" y="1"/>
                    <a:pt x="1208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126" name="Google Shape;1126;p68"/>
            <p:cNvSpPr/>
            <p:nvPr/>
          </p:nvSpPr>
          <p:spPr>
            <a:xfrm>
              <a:off x="2829100" y="3848675"/>
              <a:ext cx="45125" cy="204025"/>
            </a:xfrm>
            <a:custGeom>
              <a:avLst/>
              <a:gdLst/>
              <a:ahLst/>
              <a:cxnLst/>
              <a:rect l="l" t="t" r="r" b="b"/>
              <a:pathLst>
                <a:path w="1805" h="8161" extrusionOk="0">
                  <a:moveTo>
                    <a:pt x="1185" y="1"/>
                  </a:moveTo>
                  <a:cubicBezTo>
                    <a:pt x="973" y="1"/>
                    <a:pt x="747" y="205"/>
                    <a:pt x="602" y="692"/>
                  </a:cubicBezTo>
                  <a:cubicBezTo>
                    <a:pt x="276" y="1794"/>
                    <a:pt x="201" y="3073"/>
                    <a:pt x="100" y="4200"/>
                  </a:cubicBezTo>
                  <a:cubicBezTo>
                    <a:pt x="0" y="5529"/>
                    <a:pt x="0" y="6882"/>
                    <a:pt x="326" y="8160"/>
                  </a:cubicBezTo>
                  <a:cubicBezTo>
                    <a:pt x="827" y="8110"/>
                    <a:pt x="1303" y="8060"/>
                    <a:pt x="1805" y="7985"/>
                  </a:cubicBezTo>
                  <a:lnTo>
                    <a:pt x="1805" y="7985"/>
                  </a:lnTo>
                  <a:cubicBezTo>
                    <a:pt x="1801" y="7985"/>
                    <a:pt x="1798" y="7985"/>
                    <a:pt x="1794" y="7985"/>
                  </a:cubicBezTo>
                  <a:cubicBezTo>
                    <a:pt x="1209" y="7985"/>
                    <a:pt x="1705" y="1541"/>
                    <a:pt x="1730" y="1017"/>
                  </a:cubicBezTo>
                  <a:cubicBezTo>
                    <a:pt x="1759" y="414"/>
                    <a:pt x="1486" y="1"/>
                    <a:pt x="118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127" name="Google Shape;1127;p68"/>
            <p:cNvSpPr/>
            <p:nvPr/>
          </p:nvSpPr>
          <p:spPr>
            <a:xfrm>
              <a:off x="2824075" y="3844475"/>
              <a:ext cx="55175" cy="212600"/>
            </a:xfrm>
            <a:custGeom>
              <a:avLst/>
              <a:gdLst/>
              <a:ahLst/>
              <a:cxnLst/>
              <a:rect l="l" t="t" r="r" b="b"/>
              <a:pathLst>
                <a:path w="2207" h="8504" extrusionOk="0">
                  <a:moveTo>
                    <a:pt x="1404" y="333"/>
                  </a:moveTo>
                  <a:cubicBezTo>
                    <a:pt x="1404" y="333"/>
                    <a:pt x="1404" y="358"/>
                    <a:pt x="1429" y="358"/>
                  </a:cubicBezTo>
                  <a:cubicBezTo>
                    <a:pt x="1605" y="383"/>
                    <a:pt x="1780" y="709"/>
                    <a:pt x="1755" y="1160"/>
                  </a:cubicBezTo>
                  <a:cubicBezTo>
                    <a:pt x="1755" y="1210"/>
                    <a:pt x="1755" y="1311"/>
                    <a:pt x="1730" y="1436"/>
                  </a:cubicBezTo>
                  <a:cubicBezTo>
                    <a:pt x="1429" y="5997"/>
                    <a:pt x="1530" y="7501"/>
                    <a:pt x="1680" y="8028"/>
                  </a:cubicBezTo>
                  <a:lnTo>
                    <a:pt x="652" y="8153"/>
                  </a:lnTo>
                  <a:cubicBezTo>
                    <a:pt x="402" y="7050"/>
                    <a:pt x="352" y="5847"/>
                    <a:pt x="477" y="4368"/>
                  </a:cubicBezTo>
                  <a:lnTo>
                    <a:pt x="502" y="3992"/>
                  </a:lnTo>
                  <a:cubicBezTo>
                    <a:pt x="602" y="2940"/>
                    <a:pt x="677" y="1862"/>
                    <a:pt x="978" y="910"/>
                  </a:cubicBezTo>
                  <a:cubicBezTo>
                    <a:pt x="1078" y="559"/>
                    <a:pt x="1229" y="333"/>
                    <a:pt x="1404" y="333"/>
                  </a:cubicBezTo>
                  <a:close/>
                  <a:moveTo>
                    <a:pt x="1404" y="1"/>
                  </a:moveTo>
                  <a:cubicBezTo>
                    <a:pt x="1224" y="1"/>
                    <a:pt x="862" y="105"/>
                    <a:pt x="627" y="809"/>
                  </a:cubicBezTo>
                  <a:cubicBezTo>
                    <a:pt x="327" y="1787"/>
                    <a:pt x="251" y="2965"/>
                    <a:pt x="151" y="3967"/>
                  </a:cubicBezTo>
                  <a:lnTo>
                    <a:pt x="126" y="4343"/>
                  </a:lnTo>
                  <a:cubicBezTo>
                    <a:pt x="1" y="5922"/>
                    <a:pt x="76" y="7200"/>
                    <a:pt x="352" y="8378"/>
                  </a:cubicBezTo>
                  <a:cubicBezTo>
                    <a:pt x="377" y="8454"/>
                    <a:pt x="452" y="8504"/>
                    <a:pt x="527" y="8504"/>
                  </a:cubicBezTo>
                  <a:lnTo>
                    <a:pt x="552" y="8504"/>
                  </a:lnTo>
                  <a:lnTo>
                    <a:pt x="2031" y="8328"/>
                  </a:lnTo>
                  <a:cubicBezTo>
                    <a:pt x="2131" y="8328"/>
                    <a:pt x="2206" y="8228"/>
                    <a:pt x="2181" y="8128"/>
                  </a:cubicBezTo>
                  <a:cubicBezTo>
                    <a:pt x="2181" y="8053"/>
                    <a:pt x="2106" y="8002"/>
                    <a:pt x="2056" y="7977"/>
                  </a:cubicBezTo>
                  <a:cubicBezTo>
                    <a:pt x="1956" y="7827"/>
                    <a:pt x="1730" y="6900"/>
                    <a:pt x="2081" y="1461"/>
                  </a:cubicBezTo>
                  <a:cubicBezTo>
                    <a:pt x="2106" y="1336"/>
                    <a:pt x="2106" y="1236"/>
                    <a:pt x="2106" y="1185"/>
                  </a:cubicBezTo>
                  <a:cubicBezTo>
                    <a:pt x="2131" y="584"/>
                    <a:pt x="1880" y="83"/>
                    <a:pt x="1479" y="7"/>
                  </a:cubicBezTo>
                  <a:cubicBezTo>
                    <a:pt x="1461" y="4"/>
                    <a:pt x="1435" y="1"/>
                    <a:pt x="140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128" name="Google Shape;1128;p68"/>
            <p:cNvSpPr/>
            <p:nvPr/>
          </p:nvSpPr>
          <p:spPr>
            <a:xfrm>
              <a:off x="3018950" y="3844350"/>
              <a:ext cx="51400" cy="192275"/>
            </a:xfrm>
            <a:custGeom>
              <a:avLst/>
              <a:gdLst/>
              <a:ahLst/>
              <a:cxnLst/>
              <a:rect l="l" t="t" r="r" b="b"/>
              <a:pathLst>
                <a:path w="2056" h="7691" extrusionOk="0">
                  <a:moveTo>
                    <a:pt x="791" y="0"/>
                  </a:moveTo>
                  <a:cubicBezTo>
                    <a:pt x="635" y="0"/>
                    <a:pt x="482" y="62"/>
                    <a:pt x="351" y="213"/>
                  </a:cubicBezTo>
                  <a:cubicBezTo>
                    <a:pt x="0" y="614"/>
                    <a:pt x="401" y="1767"/>
                    <a:pt x="426" y="2268"/>
                  </a:cubicBezTo>
                  <a:cubicBezTo>
                    <a:pt x="552" y="4048"/>
                    <a:pt x="451" y="5852"/>
                    <a:pt x="75" y="7606"/>
                  </a:cubicBezTo>
                  <a:cubicBezTo>
                    <a:pt x="286" y="7651"/>
                    <a:pt x="515" y="7690"/>
                    <a:pt x="734" y="7690"/>
                  </a:cubicBezTo>
                  <a:cubicBezTo>
                    <a:pt x="1012" y="7690"/>
                    <a:pt x="1272" y="7627"/>
                    <a:pt x="1454" y="7431"/>
                  </a:cubicBezTo>
                  <a:cubicBezTo>
                    <a:pt x="1629" y="7205"/>
                    <a:pt x="1679" y="6930"/>
                    <a:pt x="1704" y="6629"/>
                  </a:cubicBezTo>
                  <a:cubicBezTo>
                    <a:pt x="1880" y="5075"/>
                    <a:pt x="2055" y="3521"/>
                    <a:pt x="2030" y="1942"/>
                  </a:cubicBezTo>
                  <a:cubicBezTo>
                    <a:pt x="2005" y="1566"/>
                    <a:pt x="1980" y="1190"/>
                    <a:pt x="1855" y="840"/>
                  </a:cubicBezTo>
                  <a:cubicBezTo>
                    <a:pt x="1707" y="488"/>
                    <a:pt x="1231" y="0"/>
                    <a:pt x="7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129" name="Google Shape;1129;p68"/>
            <p:cNvSpPr/>
            <p:nvPr/>
          </p:nvSpPr>
          <p:spPr>
            <a:xfrm>
              <a:off x="3016425" y="3839950"/>
              <a:ext cx="58300" cy="200850"/>
            </a:xfrm>
            <a:custGeom>
              <a:avLst/>
              <a:gdLst/>
              <a:ahLst/>
              <a:cxnLst/>
              <a:rect l="l" t="t" r="r" b="b"/>
              <a:pathLst>
                <a:path w="2332" h="8034" extrusionOk="0">
                  <a:moveTo>
                    <a:pt x="903" y="358"/>
                  </a:moveTo>
                  <a:cubicBezTo>
                    <a:pt x="928" y="358"/>
                    <a:pt x="953" y="360"/>
                    <a:pt x="978" y="364"/>
                  </a:cubicBezTo>
                  <a:cubicBezTo>
                    <a:pt x="1304" y="414"/>
                    <a:pt x="1680" y="790"/>
                    <a:pt x="1780" y="1091"/>
                  </a:cubicBezTo>
                  <a:cubicBezTo>
                    <a:pt x="1931" y="1417"/>
                    <a:pt x="1931" y="1767"/>
                    <a:pt x="1956" y="2118"/>
                  </a:cubicBezTo>
                  <a:cubicBezTo>
                    <a:pt x="1981" y="3647"/>
                    <a:pt x="1831" y="5201"/>
                    <a:pt x="1630" y="6805"/>
                  </a:cubicBezTo>
                  <a:cubicBezTo>
                    <a:pt x="1605" y="7081"/>
                    <a:pt x="1555" y="7331"/>
                    <a:pt x="1404" y="7482"/>
                  </a:cubicBezTo>
                  <a:cubicBezTo>
                    <a:pt x="1275" y="7644"/>
                    <a:pt x="1051" y="7701"/>
                    <a:pt x="808" y="7701"/>
                  </a:cubicBezTo>
                  <a:cubicBezTo>
                    <a:pt x="674" y="7701"/>
                    <a:pt x="535" y="7684"/>
                    <a:pt x="402" y="7657"/>
                  </a:cubicBezTo>
                  <a:cubicBezTo>
                    <a:pt x="728" y="5928"/>
                    <a:pt x="828" y="4173"/>
                    <a:pt x="703" y="2419"/>
                  </a:cubicBezTo>
                  <a:cubicBezTo>
                    <a:pt x="703" y="2269"/>
                    <a:pt x="653" y="2093"/>
                    <a:pt x="602" y="1893"/>
                  </a:cubicBezTo>
                  <a:cubicBezTo>
                    <a:pt x="527" y="1417"/>
                    <a:pt x="377" y="740"/>
                    <a:pt x="577" y="514"/>
                  </a:cubicBezTo>
                  <a:cubicBezTo>
                    <a:pt x="661" y="410"/>
                    <a:pt x="779" y="358"/>
                    <a:pt x="903" y="358"/>
                  </a:cubicBezTo>
                  <a:close/>
                  <a:moveTo>
                    <a:pt x="891" y="0"/>
                  </a:moveTo>
                  <a:cubicBezTo>
                    <a:pt x="670" y="0"/>
                    <a:pt x="468" y="101"/>
                    <a:pt x="302" y="289"/>
                  </a:cubicBezTo>
                  <a:cubicBezTo>
                    <a:pt x="1" y="640"/>
                    <a:pt x="151" y="1366"/>
                    <a:pt x="277" y="1943"/>
                  </a:cubicBezTo>
                  <a:cubicBezTo>
                    <a:pt x="302" y="2143"/>
                    <a:pt x="352" y="2319"/>
                    <a:pt x="352" y="2444"/>
                  </a:cubicBezTo>
                  <a:cubicBezTo>
                    <a:pt x="477" y="4224"/>
                    <a:pt x="377" y="6028"/>
                    <a:pt x="26" y="7757"/>
                  </a:cubicBezTo>
                  <a:cubicBezTo>
                    <a:pt x="1" y="7858"/>
                    <a:pt x="51" y="7933"/>
                    <a:pt x="151" y="7958"/>
                  </a:cubicBezTo>
                  <a:cubicBezTo>
                    <a:pt x="352" y="8008"/>
                    <a:pt x="577" y="8033"/>
                    <a:pt x="803" y="8033"/>
                  </a:cubicBezTo>
                  <a:cubicBezTo>
                    <a:pt x="1129" y="8033"/>
                    <a:pt x="1455" y="7958"/>
                    <a:pt x="1680" y="7707"/>
                  </a:cubicBezTo>
                  <a:cubicBezTo>
                    <a:pt x="1906" y="7457"/>
                    <a:pt x="1956" y="7106"/>
                    <a:pt x="1981" y="6830"/>
                  </a:cubicBezTo>
                  <a:cubicBezTo>
                    <a:pt x="2156" y="5226"/>
                    <a:pt x="2332" y="3672"/>
                    <a:pt x="2282" y="2118"/>
                  </a:cubicBezTo>
                  <a:cubicBezTo>
                    <a:pt x="2282" y="1742"/>
                    <a:pt x="2257" y="1341"/>
                    <a:pt x="2106" y="965"/>
                  </a:cubicBezTo>
                  <a:cubicBezTo>
                    <a:pt x="1956" y="564"/>
                    <a:pt x="1505" y="88"/>
                    <a:pt x="1029" y="13"/>
                  </a:cubicBezTo>
                  <a:cubicBezTo>
                    <a:pt x="982" y="5"/>
                    <a:pt x="936" y="0"/>
                    <a:pt x="8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130" name="Google Shape;1130;p68"/>
            <p:cNvSpPr/>
            <p:nvPr/>
          </p:nvSpPr>
          <p:spPr>
            <a:xfrm>
              <a:off x="2816550" y="3949275"/>
              <a:ext cx="67700" cy="66450"/>
            </a:xfrm>
            <a:custGeom>
              <a:avLst/>
              <a:gdLst/>
              <a:ahLst/>
              <a:cxnLst/>
              <a:rect l="l" t="t" r="r" b="b"/>
              <a:pathLst>
                <a:path w="2708" h="2658" extrusionOk="0">
                  <a:moveTo>
                    <a:pt x="2206" y="527"/>
                  </a:moveTo>
                  <a:lnTo>
                    <a:pt x="2206" y="2156"/>
                  </a:lnTo>
                  <a:lnTo>
                    <a:pt x="527" y="2156"/>
                  </a:lnTo>
                  <a:lnTo>
                    <a:pt x="527" y="527"/>
                  </a:lnTo>
                  <a:close/>
                  <a:moveTo>
                    <a:pt x="252" y="1"/>
                  </a:moveTo>
                  <a:cubicBezTo>
                    <a:pt x="101" y="1"/>
                    <a:pt x="1" y="126"/>
                    <a:pt x="1" y="277"/>
                  </a:cubicBezTo>
                  <a:lnTo>
                    <a:pt x="1" y="2407"/>
                  </a:lnTo>
                  <a:cubicBezTo>
                    <a:pt x="1" y="2557"/>
                    <a:pt x="101" y="2658"/>
                    <a:pt x="252" y="2658"/>
                  </a:cubicBezTo>
                  <a:lnTo>
                    <a:pt x="2457" y="2658"/>
                  </a:lnTo>
                  <a:cubicBezTo>
                    <a:pt x="2607" y="2658"/>
                    <a:pt x="2708" y="2557"/>
                    <a:pt x="2708" y="2407"/>
                  </a:cubicBezTo>
                  <a:lnTo>
                    <a:pt x="2708" y="277"/>
                  </a:lnTo>
                  <a:cubicBezTo>
                    <a:pt x="2708" y="126"/>
                    <a:pt x="2607" y="1"/>
                    <a:pt x="245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131" name="Google Shape;1131;p68"/>
            <p:cNvSpPr/>
            <p:nvPr/>
          </p:nvSpPr>
          <p:spPr>
            <a:xfrm>
              <a:off x="2812175" y="3944900"/>
              <a:ext cx="76475" cy="75225"/>
            </a:xfrm>
            <a:custGeom>
              <a:avLst/>
              <a:gdLst/>
              <a:ahLst/>
              <a:cxnLst/>
              <a:rect l="l" t="t" r="r" b="b"/>
              <a:pathLst>
                <a:path w="3059" h="3009" extrusionOk="0">
                  <a:moveTo>
                    <a:pt x="2206" y="878"/>
                  </a:moveTo>
                  <a:lnTo>
                    <a:pt x="2206" y="2156"/>
                  </a:lnTo>
                  <a:lnTo>
                    <a:pt x="878" y="2156"/>
                  </a:lnTo>
                  <a:lnTo>
                    <a:pt x="878" y="878"/>
                  </a:lnTo>
                  <a:close/>
                  <a:moveTo>
                    <a:pt x="702" y="527"/>
                  </a:moveTo>
                  <a:cubicBezTo>
                    <a:pt x="602" y="527"/>
                    <a:pt x="527" y="602"/>
                    <a:pt x="527" y="702"/>
                  </a:cubicBezTo>
                  <a:lnTo>
                    <a:pt x="527" y="2331"/>
                  </a:lnTo>
                  <a:cubicBezTo>
                    <a:pt x="527" y="2407"/>
                    <a:pt x="602" y="2507"/>
                    <a:pt x="702" y="2507"/>
                  </a:cubicBezTo>
                  <a:lnTo>
                    <a:pt x="2381" y="2507"/>
                  </a:lnTo>
                  <a:cubicBezTo>
                    <a:pt x="2457" y="2507"/>
                    <a:pt x="2557" y="2407"/>
                    <a:pt x="2557" y="2331"/>
                  </a:cubicBezTo>
                  <a:lnTo>
                    <a:pt x="2557" y="702"/>
                  </a:lnTo>
                  <a:cubicBezTo>
                    <a:pt x="2557" y="602"/>
                    <a:pt x="2457" y="527"/>
                    <a:pt x="2381" y="527"/>
                  </a:cubicBezTo>
                  <a:close/>
                  <a:moveTo>
                    <a:pt x="2632" y="351"/>
                  </a:moveTo>
                  <a:cubicBezTo>
                    <a:pt x="2682" y="351"/>
                    <a:pt x="2707" y="401"/>
                    <a:pt x="2707" y="452"/>
                  </a:cubicBezTo>
                  <a:lnTo>
                    <a:pt x="2707" y="2582"/>
                  </a:lnTo>
                  <a:cubicBezTo>
                    <a:pt x="2707" y="2632"/>
                    <a:pt x="2682" y="2682"/>
                    <a:pt x="2632" y="2682"/>
                  </a:cubicBezTo>
                  <a:lnTo>
                    <a:pt x="427" y="2682"/>
                  </a:lnTo>
                  <a:cubicBezTo>
                    <a:pt x="376" y="2682"/>
                    <a:pt x="351" y="2632"/>
                    <a:pt x="351" y="2582"/>
                  </a:cubicBezTo>
                  <a:lnTo>
                    <a:pt x="351" y="452"/>
                  </a:lnTo>
                  <a:cubicBezTo>
                    <a:pt x="351" y="401"/>
                    <a:pt x="376" y="351"/>
                    <a:pt x="427" y="351"/>
                  </a:cubicBezTo>
                  <a:close/>
                  <a:moveTo>
                    <a:pt x="427" y="0"/>
                  </a:moveTo>
                  <a:cubicBezTo>
                    <a:pt x="201" y="0"/>
                    <a:pt x="1" y="201"/>
                    <a:pt x="1" y="452"/>
                  </a:cubicBezTo>
                  <a:lnTo>
                    <a:pt x="1" y="2582"/>
                  </a:lnTo>
                  <a:cubicBezTo>
                    <a:pt x="1" y="2833"/>
                    <a:pt x="201" y="3008"/>
                    <a:pt x="427" y="3008"/>
                  </a:cubicBezTo>
                  <a:lnTo>
                    <a:pt x="2632" y="3008"/>
                  </a:lnTo>
                  <a:cubicBezTo>
                    <a:pt x="2883" y="3008"/>
                    <a:pt x="3058" y="2833"/>
                    <a:pt x="3058" y="2582"/>
                  </a:cubicBezTo>
                  <a:lnTo>
                    <a:pt x="3058" y="452"/>
                  </a:lnTo>
                  <a:cubicBezTo>
                    <a:pt x="3058" y="201"/>
                    <a:pt x="2883" y="0"/>
                    <a:pt x="263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132" name="Google Shape;1132;p68"/>
            <p:cNvSpPr/>
            <p:nvPr/>
          </p:nvSpPr>
          <p:spPr>
            <a:xfrm>
              <a:off x="3016425" y="3939250"/>
              <a:ext cx="67700" cy="66450"/>
            </a:xfrm>
            <a:custGeom>
              <a:avLst/>
              <a:gdLst/>
              <a:ahLst/>
              <a:cxnLst/>
              <a:rect l="l" t="t" r="r" b="b"/>
              <a:pathLst>
                <a:path w="2708" h="2658" extrusionOk="0">
                  <a:moveTo>
                    <a:pt x="2181" y="527"/>
                  </a:moveTo>
                  <a:lnTo>
                    <a:pt x="2181" y="2131"/>
                  </a:lnTo>
                  <a:lnTo>
                    <a:pt x="502" y="2131"/>
                  </a:lnTo>
                  <a:lnTo>
                    <a:pt x="502" y="527"/>
                  </a:lnTo>
                  <a:close/>
                  <a:moveTo>
                    <a:pt x="252" y="1"/>
                  </a:moveTo>
                  <a:cubicBezTo>
                    <a:pt x="101" y="1"/>
                    <a:pt x="1" y="126"/>
                    <a:pt x="1" y="252"/>
                  </a:cubicBezTo>
                  <a:lnTo>
                    <a:pt x="1" y="2407"/>
                  </a:lnTo>
                  <a:cubicBezTo>
                    <a:pt x="1" y="2557"/>
                    <a:pt x="101" y="2658"/>
                    <a:pt x="252" y="2658"/>
                  </a:cubicBezTo>
                  <a:lnTo>
                    <a:pt x="2457" y="2658"/>
                  </a:lnTo>
                  <a:cubicBezTo>
                    <a:pt x="2608" y="2658"/>
                    <a:pt x="2708" y="2557"/>
                    <a:pt x="2708" y="2407"/>
                  </a:cubicBezTo>
                  <a:lnTo>
                    <a:pt x="2708" y="252"/>
                  </a:lnTo>
                  <a:cubicBezTo>
                    <a:pt x="2708" y="126"/>
                    <a:pt x="2608" y="1"/>
                    <a:pt x="245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133" name="Google Shape;1133;p68"/>
            <p:cNvSpPr/>
            <p:nvPr/>
          </p:nvSpPr>
          <p:spPr>
            <a:xfrm>
              <a:off x="3012050" y="3934875"/>
              <a:ext cx="76475" cy="75200"/>
            </a:xfrm>
            <a:custGeom>
              <a:avLst/>
              <a:gdLst/>
              <a:ahLst/>
              <a:cxnLst/>
              <a:rect l="l" t="t" r="r" b="b"/>
              <a:pathLst>
                <a:path w="3059" h="3008" extrusionOk="0">
                  <a:moveTo>
                    <a:pt x="2181" y="878"/>
                  </a:moveTo>
                  <a:lnTo>
                    <a:pt x="2181" y="2156"/>
                  </a:lnTo>
                  <a:lnTo>
                    <a:pt x="853" y="2156"/>
                  </a:lnTo>
                  <a:lnTo>
                    <a:pt x="853" y="878"/>
                  </a:lnTo>
                  <a:close/>
                  <a:moveTo>
                    <a:pt x="677" y="527"/>
                  </a:moveTo>
                  <a:cubicBezTo>
                    <a:pt x="602" y="527"/>
                    <a:pt x="502" y="602"/>
                    <a:pt x="502" y="702"/>
                  </a:cubicBezTo>
                  <a:lnTo>
                    <a:pt x="502" y="2306"/>
                  </a:lnTo>
                  <a:cubicBezTo>
                    <a:pt x="502" y="2407"/>
                    <a:pt x="602" y="2482"/>
                    <a:pt x="677" y="2482"/>
                  </a:cubicBezTo>
                  <a:lnTo>
                    <a:pt x="2356" y="2482"/>
                  </a:lnTo>
                  <a:cubicBezTo>
                    <a:pt x="2457" y="2482"/>
                    <a:pt x="2532" y="2407"/>
                    <a:pt x="2532" y="2306"/>
                  </a:cubicBezTo>
                  <a:lnTo>
                    <a:pt x="2532" y="702"/>
                  </a:lnTo>
                  <a:cubicBezTo>
                    <a:pt x="2532" y="602"/>
                    <a:pt x="2457" y="527"/>
                    <a:pt x="2356" y="527"/>
                  </a:cubicBezTo>
                  <a:close/>
                  <a:moveTo>
                    <a:pt x="2632" y="351"/>
                  </a:moveTo>
                  <a:cubicBezTo>
                    <a:pt x="2682" y="351"/>
                    <a:pt x="2707" y="401"/>
                    <a:pt x="2707" y="427"/>
                  </a:cubicBezTo>
                  <a:lnTo>
                    <a:pt x="2707" y="2582"/>
                  </a:lnTo>
                  <a:cubicBezTo>
                    <a:pt x="2707" y="2632"/>
                    <a:pt x="2682" y="2657"/>
                    <a:pt x="2632" y="2657"/>
                  </a:cubicBezTo>
                  <a:lnTo>
                    <a:pt x="427" y="2657"/>
                  </a:lnTo>
                  <a:cubicBezTo>
                    <a:pt x="376" y="2657"/>
                    <a:pt x="351" y="2632"/>
                    <a:pt x="351" y="2582"/>
                  </a:cubicBezTo>
                  <a:lnTo>
                    <a:pt x="351" y="427"/>
                  </a:lnTo>
                  <a:cubicBezTo>
                    <a:pt x="351" y="401"/>
                    <a:pt x="376" y="351"/>
                    <a:pt x="427" y="351"/>
                  </a:cubicBezTo>
                  <a:close/>
                  <a:moveTo>
                    <a:pt x="427" y="0"/>
                  </a:moveTo>
                  <a:cubicBezTo>
                    <a:pt x="176" y="0"/>
                    <a:pt x="1" y="201"/>
                    <a:pt x="1" y="427"/>
                  </a:cubicBezTo>
                  <a:lnTo>
                    <a:pt x="1" y="2582"/>
                  </a:lnTo>
                  <a:cubicBezTo>
                    <a:pt x="1" y="2808"/>
                    <a:pt x="176" y="3008"/>
                    <a:pt x="427" y="3008"/>
                  </a:cubicBezTo>
                  <a:lnTo>
                    <a:pt x="2632" y="3008"/>
                  </a:lnTo>
                  <a:cubicBezTo>
                    <a:pt x="2858" y="3008"/>
                    <a:pt x="3058" y="2808"/>
                    <a:pt x="3058" y="2582"/>
                  </a:cubicBezTo>
                  <a:lnTo>
                    <a:pt x="3058" y="427"/>
                  </a:lnTo>
                  <a:cubicBezTo>
                    <a:pt x="3058" y="201"/>
                    <a:pt x="2858" y="0"/>
                    <a:pt x="263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134" name="Google Shape;1134;p68"/>
            <p:cNvSpPr/>
            <p:nvPr/>
          </p:nvSpPr>
          <p:spPr>
            <a:xfrm>
              <a:off x="2745750" y="4061875"/>
              <a:ext cx="469325" cy="239325"/>
            </a:xfrm>
            <a:custGeom>
              <a:avLst/>
              <a:gdLst/>
              <a:ahLst/>
              <a:cxnLst/>
              <a:rect l="l" t="t" r="r" b="b"/>
              <a:pathLst>
                <a:path w="18773" h="9573" extrusionOk="0">
                  <a:moveTo>
                    <a:pt x="17044" y="1"/>
                  </a:moveTo>
                  <a:cubicBezTo>
                    <a:pt x="16971" y="1"/>
                    <a:pt x="16896" y="3"/>
                    <a:pt x="16818" y="8"/>
                  </a:cubicBezTo>
                  <a:cubicBezTo>
                    <a:pt x="16123" y="71"/>
                    <a:pt x="15498" y="170"/>
                    <a:pt x="14810" y="170"/>
                  </a:cubicBezTo>
                  <a:cubicBezTo>
                    <a:pt x="14680" y="170"/>
                    <a:pt x="14548" y="167"/>
                    <a:pt x="14412" y="159"/>
                  </a:cubicBezTo>
                  <a:cubicBezTo>
                    <a:pt x="13372" y="104"/>
                    <a:pt x="12332" y="78"/>
                    <a:pt x="11294" y="78"/>
                  </a:cubicBezTo>
                  <a:cubicBezTo>
                    <a:pt x="9931" y="78"/>
                    <a:pt x="8571" y="123"/>
                    <a:pt x="7219" y="209"/>
                  </a:cubicBezTo>
                  <a:cubicBezTo>
                    <a:pt x="5866" y="284"/>
                    <a:pt x="4512" y="409"/>
                    <a:pt x="3184" y="585"/>
                  </a:cubicBezTo>
                  <a:cubicBezTo>
                    <a:pt x="2432" y="660"/>
                    <a:pt x="1605" y="810"/>
                    <a:pt x="1079" y="1337"/>
                  </a:cubicBezTo>
                  <a:cubicBezTo>
                    <a:pt x="602" y="1863"/>
                    <a:pt x="452" y="2590"/>
                    <a:pt x="352" y="3291"/>
                  </a:cubicBezTo>
                  <a:cubicBezTo>
                    <a:pt x="176" y="4319"/>
                    <a:pt x="1" y="5372"/>
                    <a:pt x="26" y="6424"/>
                  </a:cubicBezTo>
                  <a:cubicBezTo>
                    <a:pt x="51" y="7026"/>
                    <a:pt x="151" y="7677"/>
                    <a:pt x="502" y="8179"/>
                  </a:cubicBezTo>
                  <a:cubicBezTo>
                    <a:pt x="1053" y="8931"/>
                    <a:pt x="2031" y="9231"/>
                    <a:pt x="2933" y="9382"/>
                  </a:cubicBezTo>
                  <a:cubicBezTo>
                    <a:pt x="3838" y="9530"/>
                    <a:pt x="4751" y="9573"/>
                    <a:pt x="5668" y="9573"/>
                  </a:cubicBezTo>
                  <a:cubicBezTo>
                    <a:pt x="6301" y="9573"/>
                    <a:pt x="6935" y="9553"/>
                    <a:pt x="7570" y="9532"/>
                  </a:cubicBezTo>
                  <a:cubicBezTo>
                    <a:pt x="9976" y="9432"/>
                    <a:pt x="12382" y="9357"/>
                    <a:pt x="14788" y="9281"/>
                  </a:cubicBezTo>
                  <a:cubicBezTo>
                    <a:pt x="15941" y="9231"/>
                    <a:pt x="17269" y="9131"/>
                    <a:pt x="18021" y="8229"/>
                  </a:cubicBezTo>
                  <a:cubicBezTo>
                    <a:pt x="18547" y="7602"/>
                    <a:pt x="18648" y="6700"/>
                    <a:pt x="18698" y="5873"/>
                  </a:cubicBezTo>
                  <a:cubicBezTo>
                    <a:pt x="18773" y="4419"/>
                    <a:pt x="18748" y="2991"/>
                    <a:pt x="18623" y="1537"/>
                  </a:cubicBezTo>
                  <a:cubicBezTo>
                    <a:pt x="18529" y="486"/>
                    <a:pt x="18044" y="1"/>
                    <a:pt x="170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135" name="Google Shape;1135;p68"/>
            <p:cNvSpPr/>
            <p:nvPr/>
          </p:nvSpPr>
          <p:spPr>
            <a:xfrm>
              <a:off x="2741375" y="4057525"/>
              <a:ext cx="478100" cy="247675"/>
            </a:xfrm>
            <a:custGeom>
              <a:avLst/>
              <a:gdLst/>
              <a:ahLst/>
              <a:cxnLst/>
              <a:rect l="l" t="t" r="r" b="b"/>
              <a:pathLst>
                <a:path w="19124" h="9907" extrusionOk="0">
                  <a:moveTo>
                    <a:pt x="17248" y="349"/>
                  </a:moveTo>
                  <a:cubicBezTo>
                    <a:pt x="18121" y="349"/>
                    <a:pt x="18553" y="765"/>
                    <a:pt x="18622" y="1736"/>
                  </a:cubicBezTo>
                  <a:cubicBezTo>
                    <a:pt x="18747" y="3165"/>
                    <a:pt x="18798" y="4593"/>
                    <a:pt x="18697" y="6022"/>
                  </a:cubicBezTo>
                  <a:cubicBezTo>
                    <a:pt x="18672" y="6799"/>
                    <a:pt x="18572" y="7676"/>
                    <a:pt x="18046" y="8303"/>
                  </a:cubicBezTo>
                  <a:cubicBezTo>
                    <a:pt x="17369" y="9130"/>
                    <a:pt x="16141" y="9230"/>
                    <a:pt x="14963" y="9280"/>
                  </a:cubicBezTo>
                  <a:lnTo>
                    <a:pt x="7745" y="9531"/>
                  </a:lnTo>
                  <a:cubicBezTo>
                    <a:pt x="7121" y="9551"/>
                    <a:pt x="6492" y="9572"/>
                    <a:pt x="5863" y="9572"/>
                  </a:cubicBezTo>
                  <a:cubicBezTo>
                    <a:pt x="4951" y="9572"/>
                    <a:pt x="4038" y="9529"/>
                    <a:pt x="3133" y="9380"/>
                  </a:cubicBezTo>
                  <a:cubicBezTo>
                    <a:pt x="1980" y="9205"/>
                    <a:pt x="1228" y="8829"/>
                    <a:pt x="827" y="8252"/>
                  </a:cubicBezTo>
                  <a:cubicBezTo>
                    <a:pt x="552" y="7851"/>
                    <a:pt x="401" y="7325"/>
                    <a:pt x="376" y="6598"/>
                  </a:cubicBezTo>
                  <a:cubicBezTo>
                    <a:pt x="351" y="5546"/>
                    <a:pt x="527" y="4493"/>
                    <a:pt x="677" y="3491"/>
                  </a:cubicBezTo>
                  <a:cubicBezTo>
                    <a:pt x="802" y="2739"/>
                    <a:pt x="953" y="2087"/>
                    <a:pt x="1379" y="1636"/>
                  </a:cubicBezTo>
                  <a:cubicBezTo>
                    <a:pt x="1855" y="1135"/>
                    <a:pt x="2632" y="1009"/>
                    <a:pt x="3359" y="909"/>
                  </a:cubicBezTo>
                  <a:cubicBezTo>
                    <a:pt x="4712" y="759"/>
                    <a:pt x="6066" y="633"/>
                    <a:pt x="7394" y="533"/>
                  </a:cubicBezTo>
                  <a:cubicBezTo>
                    <a:pt x="8702" y="464"/>
                    <a:pt x="10026" y="426"/>
                    <a:pt x="11348" y="426"/>
                  </a:cubicBezTo>
                  <a:cubicBezTo>
                    <a:pt x="12432" y="426"/>
                    <a:pt x="13514" y="452"/>
                    <a:pt x="14587" y="508"/>
                  </a:cubicBezTo>
                  <a:cubicBezTo>
                    <a:pt x="14727" y="520"/>
                    <a:pt x="14862" y="525"/>
                    <a:pt x="14996" y="525"/>
                  </a:cubicBezTo>
                  <a:cubicBezTo>
                    <a:pt x="15436" y="525"/>
                    <a:pt x="15849" y="471"/>
                    <a:pt x="16291" y="433"/>
                  </a:cubicBezTo>
                  <a:cubicBezTo>
                    <a:pt x="16517" y="408"/>
                    <a:pt x="16767" y="383"/>
                    <a:pt x="17018" y="358"/>
                  </a:cubicBezTo>
                  <a:cubicBezTo>
                    <a:pt x="17098" y="352"/>
                    <a:pt x="17175" y="349"/>
                    <a:pt x="17248" y="349"/>
                  </a:cubicBezTo>
                  <a:close/>
                  <a:moveTo>
                    <a:pt x="17186" y="0"/>
                  </a:moveTo>
                  <a:cubicBezTo>
                    <a:pt x="17116" y="0"/>
                    <a:pt x="17043" y="2"/>
                    <a:pt x="16968" y="7"/>
                  </a:cubicBezTo>
                  <a:cubicBezTo>
                    <a:pt x="16717" y="32"/>
                    <a:pt x="16492" y="57"/>
                    <a:pt x="16241" y="82"/>
                  </a:cubicBezTo>
                  <a:cubicBezTo>
                    <a:pt x="15844" y="136"/>
                    <a:pt x="15472" y="177"/>
                    <a:pt x="15071" y="177"/>
                  </a:cubicBezTo>
                  <a:cubicBezTo>
                    <a:pt x="14915" y="177"/>
                    <a:pt x="14755" y="171"/>
                    <a:pt x="14587" y="157"/>
                  </a:cubicBezTo>
                  <a:cubicBezTo>
                    <a:pt x="13558" y="103"/>
                    <a:pt x="12519" y="77"/>
                    <a:pt x="11478" y="77"/>
                  </a:cubicBezTo>
                  <a:cubicBezTo>
                    <a:pt x="10109" y="77"/>
                    <a:pt x="8735" y="122"/>
                    <a:pt x="7369" y="207"/>
                  </a:cubicBezTo>
                  <a:cubicBezTo>
                    <a:pt x="6015" y="282"/>
                    <a:pt x="4662" y="408"/>
                    <a:pt x="3334" y="583"/>
                  </a:cubicBezTo>
                  <a:cubicBezTo>
                    <a:pt x="2532" y="683"/>
                    <a:pt x="1705" y="834"/>
                    <a:pt x="1128" y="1410"/>
                  </a:cubicBezTo>
                  <a:cubicBezTo>
                    <a:pt x="577" y="1962"/>
                    <a:pt x="452" y="2764"/>
                    <a:pt x="351" y="3415"/>
                  </a:cubicBezTo>
                  <a:cubicBezTo>
                    <a:pt x="176" y="4468"/>
                    <a:pt x="0" y="5521"/>
                    <a:pt x="25" y="6598"/>
                  </a:cubicBezTo>
                  <a:cubicBezTo>
                    <a:pt x="76" y="7400"/>
                    <a:pt x="226" y="8002"/>
                    <a:pt x="552" y="8453"/>
                  </a:cubicBezTo>
                  <a:cubicBezTo>
                    <a:pt x="1003" y="9105"/>
                    <a:pt x="1830" y="9531"/>
                    <a:pt x="3083" y="9731"/>
                  </a:cubicBezTo>
                  <a:cubicBezTo>
                    <a:pt x="3985" y="9882"/>
                    <a:pt x="4888" y="9907"/>
                    <a:pt x="5790" y="9907"/>
                  </a:cubicBezTo>
                  <a:cubicBezTo>
                    <a:pt x="6442" y="9907"/>
                    <a:pt x="7118" y="9882"/>
                    <a:pt x="7745" y="9882"/>
                  </a:cubicBezTo>
                  <a:lnTo>
                    <a:pt x="14963" y="9631"/>
                  </a:lnTo>
                  <a:cubicBezTo>
                    <a:pt x="16166" y="9581"/>
                    <a:pt x="17519" y="9455"/>
                    <a:pt x="18321" y="8528"/>
                  </a:cubicBezTo>
                  <a:cubicBezTo>
                    <a:pt x="18898" y="7826"/>
                    <a:pt x="18998" y="6874"/>
                    <a:pt x="19048" y="6047"/>
                  </a:cubicBezTo>
                  <a:cubicBezTo>
                    <a:pt x="19123" y="4593"/>
                    <a:pt x="19098" y="3140"/>
                    <a:pt x="18973" y="1711"/>
                  </a:cubicBezTo>
                  <a:cubicBezTo>
                    <a:pt x="18879" y="556"/>
                    <a:pt x="18297" y="0"/>
                    <a:pt x="171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136" name="Google Shape;1136;p68"/>
            <p:cNvSpPr/>
            <p:nvPr/>
          </p:nvSpPr>
          <p:spPr>
            <a:xfrm>
              <a:off x="2745750" y="4109050"/>
              <a:ext cx="468075" cy="192150"/>
            </a:xfrm>
            <a:custGeom>
              <a:avLst/>
              <a:gdLst/>
              <a:ahLst/>
              <a:cxnLst/>
              <a:rect l="l" t="t" r="r" b="b"/>
              <a:pathLst>
                <a:path w="18723" h="7686" extrusionOk="0">
                  <a:moveTo>
                    <a:pt x="703" y="1"/>
                  </a:moveTo>
                  <a:cubicBezTo>
                    <a:pt x="502" y="427"/>
                    <a:pt x="427" y="928"/>
                    <a:pt x="352" y="1404"/>
                  </a:cubicBezTo>
                  <a:cubicBezTo>
                    <a:pt x="176" y="2432"/>
                    <a:pt x="1" y="3485"/>
                    <a:pt x="26" y="4537"/>
                  </a:cubicBezTo>
                  <a:cubicBezTo>
                    <a:pt x="51" y="5139"/>
                    <a:pt x="151" y="5790"/>
                    <a:pt x="502" y="6292"/>
                  </a:cubicBezTo>
                  <a:cubicBezTo>
                    <a:pt x="1053" y="7044"/>
                    <a:pt x="2031" y="7344"/>
                    <a:pt x="2933" y="7495"/>
                  </a:cubicBezTo>
                  <a:cubicBezTo>
                    <a:pt x="3838" y="7643"/>
                    <a:pt x="4751" y="7686"/>
                    <a:pt x="5668" y="7686"/>
                  </a:cubicBezTo>
                  <a:cubicBezTo>
                    <a:pt x="6301" y="7686"/>
                    <a:pt x="6935" y="7666"/>
                    <a:pt x="7570" y="7645"/>
                  </a:cubicBezTo>
                  <a:cubicBezTo>
                    <a:pt x="9976" y="7545"/>
                    <a:pt x="12382" y="7470"/>
                    <a:pt x="14788" y="7394"/>
                  </a:cubicBezTo>
                  <a:cubicBezTo>
                    <a:pt x="15941" y="7344"/>
                    <a:pt x="17269" y="7244"/>
                    <a:pt x="18021" y="6342"/>
                  </a:cubicBezTo>
                  <a:cubicBezTo>
                    <a:pt x="18547" y="5715"/>
                    <a:pt x="18648" y="4813"/>
                    <a:pt x="18698" y="3986"/>
                  </a:cubicBezTo>
                  <a:cubicBezTo>
                    <a:pt x="18723" y="3836"/>
                    <a:pt x="18723" y="3710"/>
                    <a:pt x="18723" y="3585"/>
                  </a:cubicBezTo>
                  <a:lnTo>
                    <a:pt x="18723" y="3585"/>
                  </a:lnTo>
                  <a:cubicBezTo>
                    <a:pt x="16239" y="4368"/>
                    <a:pt x="14015" y="4689"/>
                    <a:pt x="12037" y="4689"/>
                  </a:cubicBezTo>
                  <a:cubicBezTo>
                    <a:pt x="6231" y="4689"/>
                    <a:pt x="2553" y="1926"/>
                    <a:pt x="703" y="1"/>
                  </a:cubicBezTo>
                  <a:close/>
                </a:path>
              </a:pathLst>
            </a:custGeom>
            <a:solidFill>
              <a:srgbClr val="CB27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137" name="Google Shape;1137;p68"/>
            <p:cNvSpPr/>
            <p:nvPr/>
          </p:nvSpPr>
          <p:spPr>
            <a:xfrm>
              <a:off x="2741375" y="4104675"/>
              <a:ext cx="476850" cy="200525"/>
            </a:xfrm>
            <a:custGeom>
              <a:avLst/>
              <a:gdLst/>
              <a:ahLst/>
              <a:cxnLst/>
              <a:rect l="l" t="t" r="r" b="b"/>
              <a:pathLst>
                <a:path w="19074" h="8021" extrusionOk="0">
                  <a:moveTo>
                    <a:pt x="953" y="502"/>
                  </a:moveTo>
                  <a:cubicBezTo>
                    <a:pt x="2928" y="2458"/>
                    <a:pt x="6566" y="5038"/>
                    <a:pt x="12185" y="5038"/>
                  </a:cubicBezTo>
                  <a:cubicBezTo>
                    <a:pt x="14124" y="5038"/>
                    <a:pt x="16299" y="4731"/>
                    <a:pt x="18722" y="3985"/>
                  </a:cubicBezTo>
                  <a:lnTo>
                    <a:pt x="18722" y="3985"/>
                  </a:lnTo>
                  <a:cubicBezTo>
                    <a:pt x="18722" y="4036"/>
                    <a:pt x="18722" y="4086"/>
                    <a:pt x="18697" y="4136"/>
                  </a:cubicBezTo>
                  <a:cubicBezTo>
                    <a:pt x="18672" y="4913"/>
                    <a:pt x="18572" y="5790"/>
                    <a:pt x="18046" y="6417"/>
                  </a:cubicBezTo>
                  <a:cubicBezTo>
                    <a:pt x="17369" y="7244"/>
                    <a:pt x="16141" y="7344"/>
                    <a:pt x="14963" y="7394"/>
                  </a:cubicBezTo>
                  <a:lnTo>
                    <a:pt x="7745" y="7645"/>
                  </a:lnTo>
                  <a:cubicBezTo>
                    <a:pt x="7121" y="7665"/>
                    <a:pt x="6492" y="7686"/>
                    <a:pt x="5863" y="7686"/>
                  </a:cubicBezTo>
                  <a:cubicBezTo>
                    <a:pt x="4951" y="7686"/>
                    <a:pt x="4038" y="7643"/>
                    <a:pt x="3133" y="7494"/>
                  </a:cubicBezTo>
                  <a:cubicBezTo>
                    <a:pt x="1980" y="7319"/>
                    <a:pt x="1228" y="6943"/>
                    <a:pt x="827" y="6366"/>
                  </a:cubicBezTo>
                  <a:cubicBezTo>
                    <a:pt x="552" y="5965"/>
                    <a:pt x="401" y="5439"/>
                    <a:pt x="376" y="4712"/>
                  </a:cubicBezTo>
                  <a:cubicBezTo>
                    <a:pt x="351" y="3660"/>
                    <a:pt x="527" y="2607"/>
                    <a:pt x="677" y="1605"/>
                  </a:cubicBezTo>
                  <a:cubicBezTo>
                    <a:pt x="752" y="1204"/>
                    <a:pt x="827" y="828"/>
                    <a:pt x="953" y="502"/>
                  </a:cubicBezTo>
                  <a:close/>
                  <a:moveTo>
                    <a:pt x="853" y="0"/>
                  </a:moveTo>
                  <a:cubicBezTo>
                    <a:pt x="802" y="26"/>
                    <a:pt x="752" y="51"/>
                    <a:pt x="727" y="101"/>
                  </a:cubicBezTo>
                  <a:cubicBezTo>
                    <a:pt x="527" y="552"/>
                    <a:pt x="426" y="1053"/>
                    <a:pt x="351" y="1529"/>
                  </a:cubicBezTo>
                  <a:cubicBezTo>
                    <a:pt x="176" y="2582"/>
                    <a:pt x="0" y="3635"/>
                    <a:pt x="25" y="4712"/>
                  </a:cubicBezTo>
                  <a:cubicBezTo>
                    <a:pt x="76" y="5514"/>
                    <a:pt x="226" y="6116"/>
                    <a:pt x="552" y="6567"/>
                  </a:cubicBezTo>
                  <a:cubicBezTo>
                    <a:pt x="1003" y="7219"/>
                    <a:pt x="1830" y="7645"/>
                    <a:pt x="3083" y="7845"/>
                  </a:cubicBezTo>
                  <a:cubicBezTo>
                    <a:pt x="3985" y="7996"/>
                    <a:pt x="4888" y="8021"/>
                    <a:pt x="5790" y="8021"/>
                  </a:cubicBezTo>
                  <a:cubicBezTo>
                    <a:pt x="6442" y="8021"/>
                    <a:pt x="7118" y="7996"/>
                    <a:pt x="7745" y="7996"/>
                  </a:cubicBezTo>
                  <a:lnTo>
                    <a:pt x="14963" y="7745"/>
                  </a:lnTo>
                  <a:cubicBezTo>
                    <a:pt x="16166" y="7695"/>
                    <a:pt x="17519" y="7569"/>
                    <a:pt x="18321" y="6642"/>
                  </a:cubicBezTo>
                  <a:cubicBezTo>
                    <a:pt x="18898" y="5940"/>
                    <a:pt x="18998" y="4988"/>
                    <a:pt x="19048" y="4161"/>
                  </a:cubicBezTo>
                  <a:cubicBezTo>
                    <a:pt x="19073" y="4036"/>
                    <a:pt x="19073" y="3910"/>
                    <a:pt x="19073" y="3785"/>
                  </a:cubicBezTo>
                  <a:lnTo>
                    <a:pt x="19073" y="3760"/>
                  </a:lnTo>
                  <a:cubicBezTo>
                    <a:pt x="19073" y="3710"/>
                    <a:pt x="19048" y="3635"/>
                    <a:pt x="18998" y="3610"/>
                  </a:cubicBezTo>
                  <a:cubicBezTo>
                    <a:pt x="18963" y="3592"/>
                    <a:pt x="18927" y="3574"/>
                    <a:pt x="18892" y="3574"/>
                  </a:cubicBezTo>
                  <a:cubicBezTo>
                    <a:pt x="18877" y="3574"/>
                    <a:pt x="18862" y="3577"/>
                    <a:pt x="18848" y="3584"/>
                  </a:cubicBezTo>
                  <a:cubicBezTo>
                    <a:pt x="16372" y="4371"/>
                    <a:pt x="14157" y="4693"/>
                    <a:pt x="12190" y="4693"/>
                  </a:cubicBezTo>
                  <a:cubicBezTo>
                    <a:pt x="6506" y="4693"/>
                    <a:pt x="2883" y="2005"/>
                    <a:pt x="1003" y="51"/>
                  </a:cubicBezTo>
                  <a:cubicBezTo>
                    <a:pt x="978" y="26"/>
                    <a:pt x="928" y="0"/>
                    <a:pt x="853" y="0"/>
                  </a:cubicBezTo>
                  <a:close/>
                </a:path>
              </a:pathLst>
            </a:custGeom>
            <a:solidFill>
              <a:srgbClr val="CB27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138" name="Google Shape;1138;p68"/>
            <p:cNvSpPr/>
            <p:nvPr/>
          </p:nvSpPr>
          <p:spPr>
            <a:xfrm>
              <a:off x="2702525" y="4107475"/>
              <a:ext cx="62675" cy="60000"/>
            </a:xfrm>
            <a:custGeom>
              <a:avLst/>
              <a:gdLst/>
              <a:ahLst/>
              <a:cxnLst/>
              <a:rect l="l" t="t" r="r" b="b"/>
              <a:pathLst>
                <a:path w="2507" h="2400" extrusionOk="0">
                  <a:moveTo>
                    <a:pt x="2187" y="0"/>
                  </a:moveTo>
                  <a:cubicBezTo>
                    <a:pt x="1734" y="0"/>
                    <a:pt x="254" y="1567"/>
                    <a:pt x="1" y="1843"/>
                  </a:cubicBezTo>
                  <a:cubicBezTo>
                    <a:pt x="251" y="1868"/>
                    <a:pt x="126" y="2395"/>
                    <a:pt x="376" y="2395"/>
                  </a:cubicBezTo>
                  <a:cubicBezTo>
                    <a:pt x="390" y="2398"/>
                    <a:pt x="403" y="2400"/>
                    <a:pt x="415" y="2400"/>
                  </a:cubicBezTo>
                  <a:cubicBezTo>
                    <a:pt x="496" y="2400"/>
                    <a:pt x="559" y="2335"/>
                    <a:pt x="602" y="2269"/>
                  </a:cubicBezTo>
                  <a:cubicBezTo>
                    <a:pt x="828" y="1969"/>
                    <a:pt x="2507" y="289"/>
                    <a:pt x="2281" y="39"/>
                  </a:cubicBezTo>
                  <a:cubicBezTo>
                    <a:pt x="2259" y="12"/>
                    <a:pt x="2227" y="0"/>
                    <a:pt x="21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139" name="Google Shape;1139;p68"/>
            <p:cNvSpPr/>
            <p:nvPr/>
          </p:nvSpPr>
          <p:spPr>
            <a:xfrm>
              <a:off x="2697525" y="4103425"/>
              <a:ext cx="70825" cy="68325"/>
            </a:xfrm>
            <a:custGeom>
              <a:avLst/>
              <a:gdLst/>
              <a:ahLst/>
              <a:cxnLst/>
              <a:rect l="l" t="t" r="r" b="b"/>
              <a:pathLst>
                <a:path w="2833" h="2733" extrusionOk="0">
                  <a:moveTo>
                    <a:pt x="2306" y="376"/>
                  </a:moveTo>
                  <a:lnTo>
                    <a:pt x="2306" y="376"/>
                  </a:lnTo>
                  <a:cubicBezTo>
                    <a:pt x="2130" y="702"/>
                    <a:pt x="1353" y="1554"/>
                    <a:pt x="1053" y="1880"/>
                  </a:cubicBezTo>
                  <a:cubicBezTo>
                    <a:pt x="852" y="2081"/>
                    <a:pt x="727" y="2231"/>
                    <a:pt x="652" y="2306"/>
                  </a:cubicBezTo>
                  <a:cubicBezTo>
                    <a:pt x="627" y="2356"/>
                    <a:pt x="602" y="2381"/>
                    <a:pt x="602" y="2381"/>
                  </a:cubicBezTo>
                  <a:cubicBezTo>
                    <a:pt x="576" y="2356"/>
                    <a:pt x="576" y="2281"/>
                    <a:pt x="551" y="2256"/>
                  </a:cubicBezTo>
                  <a:cubicBezTo>
                    <a:pt x="526" y="2156"/>
                    <a:pt x="501" y="2056"/>
                    <a:pt x="451" y="1980"/>
                  </a:cubicBezTo>
                  <a:cubicBezTo>
                    <a:pt x="1629" y="752"/>
                    <a:pt x="2130" y="451"/>
                    <a:pt x="2306" y="376"/>
                  </a:cubicBezTo>
                  <a:close/>
                  <a:moveTo>
                    <a:pt x="2406" y="0"/>
                  </a:moveTo>
                  <a:cubicBezTo>
                    <a:pt x="2256" y="0"/>
                    <a:pt x="1855" y="0"/>
                    <a:pt x="75" y="1880"/>
                  </a:cubicBezTo>
                  <a:cubicBezTo>
                    <a:pt x="25" y="1930"/>
                    <a:pt x="0" y="2005"/>
                    <a:pt x="25" y="2056"/>
                  </a:cubicBezTo>
                  <a:cubicBezTo>
                    <a:pt x="50" y="2131"/>
                    <a:pt x="100" y="2156"/>
                    <a:pt x="175" y="2181"/>
                  </a:cubicBezTo>
                  <a:cubicBezTo>
                    <a:pt x="175" y="2206"/>
                    <a:pt x="201" y="2281"/>
                    <a:pt x="226" y="2331"/>
                  </a:cubicBezTo>
                  <a:cubicBezTo>
                    <a:pt x="251" y="2482"/>
                    <a:pt x="301" y="2732"/>
                    <a:pt x="551" y="2732"/>
                  </a:cubicBezTo>
                  <a:lnTo>
                    <a:pt x="576" y="2732"/>
                  </a:lnTo>
                  <a:cubicBezTo>
                    <a:pt x="777" y="2732"/>
                    <a:pt x="877" y="2582"/>
                    <a:pt x="927" y="2532"/>
                  </a:cubicBezTo>
                  <a:cubicBezTo>
                    <a:pt x="977" y="2457"/>
                    <a:pt x="1128" y="2306"/>
                    <a:pt x="1303" y="2106"/>
                  </a:cubicBezTo>
                  <a:cubicBezTo>
                    <a:pt x="2581" y="752"/>
                    <a:pt x="2832" y="326"/>
                    <a:pt x="2632" y="101"/>
                  </a:cubicBezTo>
                  <a:cubicBezTo>
                    <a:pt x="2581" y="50"/>
                    <a:pt x="2506" y="0"/>
                    <a:pt x="240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140" name="Google Shape;1140;p68"/>
            <p:cNvSpPr/>
            <p:nvPr/>
          </p:nvSpPr>
          <p:spPr>
            <a:xfrm>
              <a:off x="2876700" y="4089000"/>
              <a:ext cx="217450" cy="182375"/>
            </a:xfrm>
            <a:custGeom>
              <a:avLst/>
              <a:gdLst/>
              <a:ahLst/>
              <a:cxnLst/>
              <a:rect l="l" t="t" r="r" b="b"/>
              <a:pathLst>
                <a:path w="8698" h="7295" extrusionOk="0">
                  <a:moveTo>
                    <a:pt x="4362" y="1"/>
                  </a:moveTo>
                  <a:cubicBezTo>
                    <a:pt x="1956" y="1"/>
                    <a:pt x="1" y="1630"/>
                    <a:pt x="1" y="3635"/>
                  </a:cubicBezTo>
                  <a:cubicBezTo>
                    <a:pt x="1" y="5640"/>
                    <a:pt x="1956" y="7294"/>
                    <a:pt x="4362" y="7294"/>
                  </a:cubicBezTo>
                  <a:cubicBezTo>
                    <a:pt x="6743" y="7294"/>
                    <a:pt x="8698" y="5640"/>
                    <a:pt x="8698" y="3635"/>
                  </a:cubicBezTo>
                  <a:cubicBezTo>
                    <a:pt x="8698" y="1630"/>
                    <a:pt x="6743" y="1"/>
                    <a:pt x="436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141" name="Google Shape;1141;p68"/>
            <p:cNvSpPr/>
            <p:nvPr/>
          </p:nvSpPr>
          <p:spPr>
            <a:xfrm>
              <a:off x="2872325" y="4084625"/>
              <a:ext cx="226225" cy="191125"/>
            </a:xfrm>
            <a:custGeom>
              <a:avLst/>
              <a:gdLst/>
              <a:ahLst/>
              <a:cxnLst/>
              <a:rect l="l" t="t" r="r" b="b"/>
              <a:pathLst>
                <a:path w="9049" h="7645" extrusionOk="0">
                  <a:moveTo>
                    <a:pt x="4537" y="326"/>
                  </a:moveTo>
                  <a:cubicBezTo>
                    <a:pt x="6818" y="326"/>
                    <a:pt x="8697" y="1905"/>
                    <a:pt x="8697" y="3810"/>
                  </a:cubicBezTo>
                  <a:cubicBezTo>
                    <a:pt x="8697" y="5715"/>
                    <a:pt x="6818" y="7294"/>
                    <a:pt x="4537" y="7294"/>
                  </a:cubicBezTo>
                  <a:cubicBezTo>
                    <a:pt x="2231" y="7294"/>
                    <a:pt x="351" y="5715"/>
                    <a:pt x="351" y="3810"/>
                  </a:cubicBezTo>
                  <a:cubicBezTo>
                    <a:pt x="351" y="1905"/>
                    <a:pt x="2231" y="326"/>
                    <a:pt x="4537" y="326"/>
                  </a:cubicBezTo>
                  <a:close/>
                  <a:moveTo>
                    <a:pt x="4537" y="0"/>
                  </a:moveTo>
                  <a:cubicBezTo>
                    <a:pt x="2031" y="0"/>
                    <a:pt x="1" y="1705"/>
                    <a:pt x="1" y="3810"/>
                  </a:cubicBezTo>
                  <a:cubicBezTo>
                    <a:pt x="1" y="5915"/>
                    <a:pt x="2031" y="7645"/>
                    <a:pt x="4537" y="7645"/>
                  </a:cubicBezTo>
                  <a:cubicBezTo>
                    <a:pt x="7018" y="7645"/>
                    <a:pt x="9048" y="5915"/>
                    <a:pt x="9048" y="3810"/>
                  </a:cubicBezTo>
                  <a:cubicBezTo>
                    <a:pt x="9048" y="1705"/>
                    <a:pt x="7018" y="0"/>
                    <a:pt x="453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142" name="Google Shape;1142;p68"/>
            <p:cNvSpPr/>
            <p:nvPr/>
          </p:nvSpPr>
          <p:spPr>
            <a:xfrm>
              <a:off x="2935600" y="4138500"/>
              <a:ext cx="19450" cy="31375"/>
            </a:xfrm>
            <a:custGeom>
              <a:avLst/>
              <a:gdLst/>
              <a:ahLst/>
              <a:cxnLst/>
              <a:rect l="l" t="t" r="r" b="b"/>
              <a:pathLst>
                <a:path w="778" h="1255" extrusionOk="0">
                  <a:moveTo>
                    <a:pt x="377" y="1"/>
                  </a:moveTo>
                  <a:cubicBezTo>
                    <a:pt x="176" y="1"/>
                    <a:pt x="1" y="277"/>
                    <a:pt x="1" y="627"/>
                  </a:cubicBezTo>
                  <a:cubicBezTo>
                    <a:pt x="1" y="978"/>
                    <a:pt x="176" y="1254"/>
                    <a:pt x="377" y="1254"/>
                  </a:cubicBezTo>
                  <a:cubicBezTo>
                    <a:pt x="602" y="1254"/>
                    <a:pt x="778" y="978"/>
                    <a:pt x="778" y="627"/>
                  </a:cubicBezTo>
                  <a:cubicBezTo>
                    <a:pt x="778" y="277"/>
                    <a:pt x="602" y="1"/>
                    <a:pt x="37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143" name="Google Shape;1143;p68"/>
            <p:cNvSpPr/>
            <p:nvPr/>
          </p:nvSpPr>
          <p:spPr>
            <a:xfrm>
              <a:off x="2931225" y="4134125"/>
              <a:ext cx="28225" cy="40125"/>
            </a:xfrm>
            <a:custGeom>
              <a:avLst/>
              <a:gdLst/>
              <a:ahLst/>
              <a:cxnLst/>
              <a:rect l="l" t="t" r="r" b="b"/>
              <a:pathLst>
                <a:path w="1129" h="1605" extrusionOk="0">
                  <a:moveTo>
                    <a:pt x="552" y="351"/>
                  </a:moveTo>
                  <a:cubicBezTo>
                    <a:pt x="652" y="351"/>
                    <a:pt x="777" y="527"/>
                    <a:pt x="777" y="802"/>
                  </a:cubicBezTo>
                  <a:cubicBezTo>
                    <a:pt x="777" y="1078"/>
                    <a:pt x="652" y="1279"/>
                    <a:pt x="552" y="1279"/>
                  </a:cubicBezTo>
                  <a:cubicBezTo>
                    <a:pt x="477" y="1279"/>
                    <a:pt x="351" y="1078"/>
                    <a:pt x="351" y="802"/>
                  </a:cubicBezTo>
                  <a:cubicBezTo>
                    <a:pt x="351" y="527"/>
                    <a:pt x="477" y="351"/>
                    <a:pt x="552" y="351"/>
                  </a:cubicBezTo>
                  <a:close/>
                  <a:moveTo>
                    <a:pt x="552" y="0"/>
                  </a:moveTo>
                  <a:cubicBezTo>
                    <a:pt x="251" y="0"/>
                    <a:pt x="0" y="351"/>
                    <a:pt x="0" y="802"/>
                  </a:cubicBezTo>
                  <a:cubicBezTo>
                    <a:pt x="0" y="1254"/>
                    <a:pt x="251" y="1604"/>
                    <a:pt x="552" y="1604"/>
                  </a:cubicBezTo>
                  <a:cubicBezTo>
                    <a:pt x="878" y="1604"/>
                    <a:pt x="1128" y="1254"/>
                    <a:pt x="1128" y="802"/>
                  </a:cubicBezTo>
                  <a:cubicBezTo>
                    <a:pt x="1128" y="351"/>
                    <a:pt x="878" y="0"/>
                    <a:pt x="55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144" name="Google Shape;1144;p68"/>
            <p:cNvSpPr/>
            <p:nvPr/>
          </p:nvSpPr>
          <p:spPr>
            <a:xfrm>
              <a:off x="3016425" y="4139125"/>
              <a:ext cx="19450" cy="31375"/>
            </a:xfrm>
            <a:custGeom>
              <a:avLst/>
              <a:gdLst/>
              <a:ahLst/>
              <a:cxnLst/>
              <a:rect l="l" t="t" r="r" b="b"/>
              <a:pathLst>
                <a:path w="778" h="1255" extrusionOk="0">
                  <a:moveTo>
                    <a:pt x="377" y="1"/>
                  </a:moveTo>
                  <a:cubicBezTo>
                    <a:pt x="176" y="1"/>
                    <a:pt x="1" y="277"/>
                    <a:pt x="1" y="628"/>
                  </a:cubicBezTo>
                  <a:cubicBezTo>
                    <a:pt x="1" y="978"/>
                    <a:pt x="176" y="1254"/>
                    <a:pt x="377" y="1254"/>
                  </a:cubicBezTo>
                  <a:cubicBezTo>
                    <a:pt x="602" y="1254"/>
                    <a:pt x="778" y="978"/>
                    <a:pt x="778" y="628"/>
                  </a:cubicBezTo>
                  <a:cubicBezTo>
                    <a:pt x="778" y="277"/>
                    <a:pt x="602" y="1"/>
                    <a:pt x="37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145" name="Google Shape;1145;p68"/>
            <p:cNvSpPr/>
            <p:nvPr/>
          </p:nvSpPr>
          <p:spPr>
            <a:xfrm>
              <a:off x="3012050" y="4134750"/>
              <a:ext cx="28225" cy="40125"/>
            </a:xfrm>
            <a:custGeom>
              <a:avLst/>
              <a:gdLst/>
              <a:ahLst/>
              <a:cxnLst/>
              <a:rect l="l" t="t" r="r" b="b"/>
              <a:pathLst>
                <a:path w="1129" h="1605" extrusionOk="0">
                  <a:moveTo>
                    <a:pt x="552" y="351"/>
                  </a:moveTo>
                  <a:cubicBezTo>
                    <a:pt x="652" y="351"/>
                    <a:pt x="777" y="527"/>
                    <a:pt x="777" y="803"/>
                  </a:cubicBezTo>
                  <a:cubicBezTo>
                    <a:pt x="777" y="1078"/>
                    <a:pt x="652" y="1254"/>
                    <a:pt x="552" y="1254"/>
                  </a:cubicBezTo>
                  <a:cubicBezTo>
                    <a:pt x="477" y="1254"/>
                    <a:pt x="351" y="1078"/>
                    <a:pt x="351" y="803"/>
                  </a:cubicBezTo>
                  <a:cubicBezTo>
                    <a:pt x="351" y="527"/>
                    <a:pt x="477" y="351"/>
                    <a:pt x="552" y="351"/>
                  </a:cubicBezTo>
                  <a:close/>
                  <a:moveTo>
                    <a:pt x="552" y="1"/>
                  </a:moveTo>
                  <a:cubicBezTo>
                    <a:pt x="251" y="1"/>
                    <a:pt x="1" y="351"/>
                    <a:pt x="1" y="803"/>
                  </a:cubicBezTo>
                  <a:cubicBezTo>
                    <a:pt x="1" y="1254"/>
                    <a:pt x="251" y="1605"/>
                    <a:pt x="552" y="1605"/>
                  </a:cubicBezTo>
                  <a:cubicBezTo>
                    <a:pt x="878" y="1605"/>
                    <a:pt x="1128" y="1254"/>
                    <a:pt x="1128" y="803"/>
                  </a:cubicBezTo>
                  <a:cubicBezTo>
                    <a:pt x="1128" y="351"/>
                    <a:pt x="878" y="1"/>
                    <a:pt x="55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146" name="Google Shape;1146;p68"/>
            <p:cNvSpPr/>
            <p:nvPr/>
          </p:nvSpPr>
          <p:spPr>
            <a:xfrm>
              <a:off x="2908050" y="4169050"/>
              <a:ext cx="152900" cy="60975"/>
            </a:xfrm>
            <a:custGeom>
              <a:avLst/>
              <a:gdLst/>
              <a:ahLst/>
              <a:cxnLst/>
              <a:rect l="l" t="t" r="r" b="b"/>
              <a:pathLst>
                <a:path w="6116" h="2439" extrusionOk="0">
                  <a:moveTo>
                    <a:pt x="201" y="0"/>
                  </a:moveTo>
                  <a:cubicBezTo>
                    <a:pt x="185" y="0"/>
                    <a:pt x="168" y="3"/>
                    <a:pt x="150" y="7"/>
                  </a:cubicBezTo>
                  <a:cubicBezTo>
                    <a:pt x="50" y="32"/>
                    <a:pt x="0" y="132"/>
                    <a:pt x="25" y="233"/>
                  </a:cubicBezTo>
                  <a:cubicBezTo>
                    <a:pt x="426" y="1511"/>
                    <a:pt x="1704" y="2438"/>
                    <a:pt x="3033" y="2438"/>
                  </a:cubicBezTo>
                  <a:lnTo>
                    <a:pt x="3058" y="2438"/>
                  </a:lnTo>
                  <a:cubicBezTo>
                    <a:pt x="4386" y="2438"/>
                    <a:pt x="5664" y="1536"/>
                    <a:pt x="6090" y="258"/>
                  </a:cubicBezTo>
                  <a:cubicBezTo>
                    <a:pt x="6115" y="182"/>
                    <a:pt x="6065" y="82"/>
                    <a:pt x="5965" y="57"/>
                  </a:cubicBezTo>
                  <a:cubicBezTo>
                    <a:pt x="5945" y="44"/>
                    <a:pt x="5923" y="37"/>
                    <a:pt x="5901" y="37"/>
                  </a:cubicBezTo>
                  <a:cubicBezTo>
                    <a:pt x="5842" y="37"/>
                    <a:pt x="5783" y="84"/>
                    <a:pt x="5765" y="157"/>
                  </a:cubicBezTo>
                  <a:cubicBezTo>
                    <a:pt x="5389" y="1285"/>
                    <a:pt x="4261" y="2087"/>
                    <a:pt x="3058" y="2087"/>
                  </a:cubicBezTo>
                  <a:cubicBezTo>
                    <a:pt x="1855" y="2087"/>
                    <a:pt x="727" y="1260"/>
                    <a:pt x="376" y="107"/>
                  </a:cubicBezTo>
                  <a:cubicBezTo>
                    <a:pt x="335" y="45"/>
                    <a:pt x="277" y="0"/>
                    <a:pt x="20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147" name="Google Shape;1147;p68"/>
            <p:cNvSpPr/>
            <p:nvPr/>
          </p:nvSpPr>
          <p:spPr>
            <a:xfrm>
              <a:off x="2899275" y="4166075"/>
              <a:ext cx="26325" cy="19450"/>
            </a:xfrm>
            <a:custGeom>
              <a:avLst/>
              <a:gdLst/>
              <a:ahLst/>
              <a:cxnLst/>
              <a:rect l="l" t="t" r="r" b="b"/>
              <a:pathLst>
                <a:path w="1053" h="778" extrusionOk="0">
                  <a:moveTo>
                    <a:pt x="902" y="1"/>
                  </a:moveTo>
                  <a:cubicBezTo>
                    <a:pt x="552" y="1"/>
                    <a:pt x="201" y="201"/>
                    <a:pt x="50" y="527"/>
                  </a:cubicBezTo>
                  <a:cubicBezTo>
                    <a:pt x="0" y="602"/>
                    <a:pt x="50" y="702"/>
                    <a:pt x="126" y="753"/>
                  </a:cubicBezTo>
                  <a:cubicBezTo>
                    <a:pt x="151" y="753"/>
                    <a:pt x="176" y="778"/>
                    <a:pt x="201" y="778"/>
                  </a:cubicBezTo>
                  <a:cubicBezTo>
                    <a:pt x="276" y="778"/>
                    <a:pt x="326" y="727"/>
                    <a:pt x="351" y="677"/>
                  </a:cubicBezTo>
                  <a:cubicBezTo>
                    <a:pt x="451" y="477"/>
                    <a:pt x="677" y="352"/>
                    <a:pt x="877" y="352"/>
                  </a:cubicBezTo>
                  <a:cubicBezTo>
                    <a:pt x="978" y="352"/>
                    <a:pt x="1053" y="276"/>
                    <a:pt x="1053" y="201"/>
                  </a:cubicBezTo>
                  <a:cubicBezTo>
                    <a:pt x="1053" y="101"/>
                    <a:pt x="978" y="26"/>
                    <a:pt x="90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148" name="Google Shape;1148;p68"/>
            <p:cNvSpPr/>
            <p:nvPr/>
          </p:nvSpPr>
          <p:spPr>
            <a:xfrm>
              <a:off x="3045250" y="4166575"/>
              <a:ext cx="22600" cy="15825"/>
            </a:xfrm>
            <a:custGeom>
              <a:avLst/>
              <a:gdLst/>
              <a:ahLst/>
              <a:cxnLst/>
              <a:rect l="l" t="t" r="r" b="b"/>
              <a:pathLst>
                <a:path w="904" h="633" extrusionOk="0">
                  <a:moveTo>
                    <a:pt x="138" y="1"/>
                  </a:moveTo>
                  <a:cubicBezTo>
                    <a:pt x="58" y="1"/>
                    <a:pt x="1" y="69"/>
                    <a:pt x="1" y="156"/>
                  </a:cubicBezTo>
                  <a:cubicBezTo>
                    <a:pt x="1" y="256"/>
                    <a:pt x="76" y="332"/>
                    <a:pt x="151" y="332"/>
                  </a:cubicBezTo>
                  <a:cubicBezTo>
                    <a:pt x="327" y="357"/>
                    <a:pt x="477" y="432"/>
                    <a:pt x="577" y="557"/>
                  </a:cubicBezTo>
                  <a:cubicBezTo>
                    <a:pt x="602" y="607"/>
                    <a:pt x="652" y="632"/>
                    <a:pt x="728" y="632"/>
                  </a:cubicBezTo>
                  <a:cubicBezTo>
                    <a:pt x="753" y="632"/>
                    <a:pt x="778" y="632"/>
                    <a:pt x="828" y="607"/>
                  </a:cubicBezTo>
                  <a:cubicBezTo>
                    <a:pt x="903" y="557"/>
                    <a:pt x="903" y="432"/>
                    <a:pt x="853" y="357"/>
                  </a:cubicBezTo>
                  <a:cubicBezTo>
                    <a:pt x="703" y="156"/>
                    <a:pt x="452" y="6"/>
                    <a:pt x="176" y="6"/>
                  </a:cubicBezTo>
                  <a:cubicBezTo>
                    <a:pt x="163" y="2"/>
                    <a:pt x="150" y="1"/>
                    <a:pt x="1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149" name="Google Shape;1149;p68"/>
            <p:cNvSpPr/>
            <p:nvPr/>
          </p:nvSpPr>
          <p:spPr>
            <a:xfrm>
              <a:off x="2784600" y="3706175"/>
              <a:ext cx="341500" cy="229575"/>
            </a:xfrm>
            <a:custGeom>
              <a:avLst/>
              <a:gdLst/>
              <a:ahLst/>
              <a:cxnLst/>
              <a:rect l="l" t="t" r="r" b="b"/>
              <a:pathLst>
                <a:path w="13660" h="9183" extrusionOk="0">
                  <a:moveTo>
                    <a:pt x="1104" y="1"/>
                  </a:moveTo>
                  <a:cubicBezTo>
                    <a:pt x="552" y="2206"/>
                    <a:pt x="201" y="4437"/>
                    <a:pt x="51" y="6717"/>
                  </a:cubicBezTo>
                  <a:cubicBezTo>
                    <a:pt x="1" y="7444"/>
                    <a:pt x="26" y="8296"/>
                    <a:pt x="577" y="8798"/>
                  </a:cubicBezTo>
                  <a:cubicBezTo>
                    <a:pt x="958" y="9118"/>
                    <a:pt x="1500" y="9183"/>
                    <a:pt x="2022" y="9183"/>
                  </a:cubicBezTo>
                  <a:cubicBezTo>
                    <a:pt x="2152" y="9183"/>
                    <a:pt x="2281" y="9179"/>
                    <a:pt x="2407" y="9174"/>
                  </a:cubicBezTo>
                  <a:cubicBezTo>
                    <a:pt x="5389" y="9023"/>
                    <a:pt x="8347" y="8873"/>
                    <a:pt x="11329" y="8722"/>
                  </a:cubicBezTo>
                  <a:cubicBezTo>
                    <a:pt x="11956" y="8672"/>
                    <a:pt x="12683" y="8622"/>
                    <a:pt x="13134" y="8171"/>
                  </a:cubicBezTo>
                  <a:cubicBezTo>
                    <a:pt x="13660" y="7620"/>
                    <a:pt x="13610" y="6717"/>
                    <a:pt x="13510" y="5940"/>
                  </a:cubicBezTo>
                  <a:cubicBezTo>
                    <a:pt x="13459" y="5640"/>
                    <a:pt x="13434" y="5339"/>
                    <a:pt x="13384" y="5038"/>
                  </a:cubicBezTo>
                  <a:cubicBezTo>
                    <a:pt x="12666" y="5147"/>
                    <a:pt x="11976" y="5197"/>
                    <a:pt x="11316" y="5197"/>
                  </a:cubicBezTo>
                  <a:cubicBezTo>
                    <a:pt x="6199" y="5197"/>
                    <a:pt x="2835" y="2176"/>
                    <a:pt x="1104" y="1"/>
                  </a:cubicBezTo>
                  <a:close/>
                </a:path>
              </a:pathLst>
            </a:custGeom>
            <a:solidFill>
              <a:srgbClr val="0469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150" name="Google Shape;1150;p68"/>
            <p:cNvSpPr/>
            <p:nvPr/>
          </p:nvSpPr>
          <p:spPr>
            <a:xfrm>
              <a:off x="2780225" y="3701800"/>
              <a:ext cx="349650" cy="238100"/>
            </a:xfrm>
            <a:custGeom>
              <a:avLst/>
              <a:gdLst/>
              <a:ahLst/>
              <a:cxnLst/>
              <a:rect l="l" t="t" r="r" b="b"/>
              <a:pathLst>
                <a:path w="13986" h="9524" extrusionOk="0">
                  <a:moveTo>
                    <a:pt x="1354" y="552"/>
                  </a:moveTo>
                  <a:cubicBezTo>
                    <a:pt x="3108" y="2607"/>
                    <a:pt x="6467" y="5564"/>
                    <a:pt x="11529" y="5564"/>
                  </a:cubicBezTo>
                  <a:cubicBezTo>
                    <a:pt x="12131" y="5564"/>
                    <a:pt x="12757" y="5514"/>
                    <a:pt x="13409" y="5414"/>
                  </a:cubicBezTo>
                  <a:lnTo>
                    <a:pt x="13434" y="5589"/>
                  </a:lnTo>
                  <a:cubicBezTo>
                    <a:pt x="13459" y="5765"/>
                    <a:pt x="13484" y="5965"/>
                    <a:pt x="13509" y="6141"/>
                  </a:cubicBezTo>
                  <a:cubicBezTo>
                    <a:pt x="13609" y="6867"/>
                    <a:pt x="13660" y="7719"/>
                    <a:pt x="13183" y="8221"/>
                  </a:cubicBezTo>
                  <a:cubicBezTo>
                    <a:pt x="12782" y="8622"/>
                    <a:pt x="12156" y="8672"/>
                    <a:pt x="11504" y="8722"/>
                  </a:cubicBezTo>
                  <a:lnTo>
                    <a:pt x="2582" y="9173"/>
                  </a:lnTo>
                  <a:cubicBezTo>
                    <a:pt x="2450" y="9178"/>
                    <a:pt x="2316" y="9183"/>
                    <a:pt x="2184" y="9183"/>
                  </a:cubicBezTo>
                  <a:cubicBezTo>
                    <a:pt x="1690" y="9183"/>
                    <a:pt x="1214" y="9124"/>
                    <a:pt x="878" y="8847"/>
                  </a:cubicBezTo>
                  <a:cubicBezTo>
                    <a:pt x="376" y="8396"/>
                    <a:pt x="351" y="7619"/>
                    <a:pt x="401" y="6892"/>
                  </a:cubicBezTo>
                  <a:cubicBezTo>
                    <a:pt x="552" y="4762"/>
                    <a:pt x="878" y="2632"/>
                    <a:pt x="1354" y="552"/>
                  </a:cubicBezTo>
                  <a:close/>
                  <a:moveTo>
                    <a:pt x="1228" y="0"/>
                  </a:moveTo>
                  <a:cubicBezTo>
                    <a:pt x="1178" y="25"/>
                    <a:pt x="1128" y="75"/>
                    <a:pt x="1103" y="125"/>
                  </a:cubicBezTo>
                  <a:cubicBezTo>
                    <a:pt x="552" y="2331"/>
                    <a:pt x="201" y="4612"/>
                    <a:pt x="50" y="6867"/>
                  </a:cubicBezTo>
                  <a:cubicBezTo>
                    <a:pt x="0" y="7669"/>
                    <a:pt x="25" y="8572"/>
                    <a:pt x="652" y="9098"/>
                  </a:cubicBezTo>
                  <a:cubicBezTo>
                    <a:pt x="1053" y="9449"/>
                    <a:pt x="1579" y="9524"/>
                    <a:pt x="2131" y="9524"/>
                  </a:cubicBezTo>
                  <a:lnTo>
                    <a:pt x="2582" y="9524"/>
                  </a:lnTo>
                  <a:lnTo>
                    <a:pt x="11504" y="9073"/>
                  </a:lnTo>
                  <a:cubicBezTo>
                    <a:pt x="12206" y="9023"/>
                    <a:pt x="12933" y="8948"/>
                    <a:pt x="13409" y="8471"/>
                  </a:cubicBezTo>
                  <a:cubicBezTo>
                    <a:pt x="13985" y="7870"/>
                    <a:pt x="13960" y="6968"/>
                    <a:pt x="13860" y="6090"/>
                  </a:cubicBezTo>
                  <a:cubicBezTo>
                    <a:pt x="13835" y="5915"/>
                    <a:pt x="13810" y="5739"/>
                    <a:pt x="13785" y="5539"/>
                  </a:cubicBezTo>
                  <a:lnTo>
                    <a:pt x="13735" y="5213"/>
                  </a:lnTo>
                  <a:cubicBezTo>
                    <a:pt x="13735" y="5163"/>
                    <a:pt x="13710" y="5113"/>
                    <a:pt x="13660" y="5088"/>
                  </a:cubicBezTo>
                  <a:cubicBezTo>
                    <a:pt x="13642" y="5070"/>
                    <a:pt x="13612" y="5052"/>
                    <a:pt x="13578" y="5052"/>
                  </a:cubicBezTo>
                  <a:cubicBezTo>
                    <a:pt x="13564" y="5052"/>
                    <a:pt x="13549" y="5055"/>
                    <a:pt x="13534" y="5063"/>
                  </a:cubicBezTo>
                  <a:cubicBezTo>
                    <a:pt x="12847" y="5164"/>
                    <a:pt x="12187" y="5210"/>
                    <a:pt x="11555" y="5210"/>
                  </a:cubicBezTo>
                  <a:cubicBezTo>
                    <a:pt x="6377" y="5210"/>
                    <a:pt x="3034" y="2085"/>
                    <a:pt x="1404" y="75"/>
                  </a:cubicBezTo>
                  <a:cubicBezTo>
                    <a:pt x="1379" y="25"/>
                    <a:pt x="1304" y="0"/>
                    <a:pt x="1228" y="0"/>
                  </a:cubicBezTo>
                  <a:close/>
                </a:path>
              </a:pathLst>
            </a:custGeom>
            <a:solidFill>
              <a:srgbClr val="0469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151"/>
        <p:cNvGrpSpPr/>
        <p:nvPr/>
      </p:nvGrpSpPr>
      <p:grpSpPr>
        <a:xfrm>
          <a:off x="0" y="0"/>
          <a:ext cx="0" cy="0"/>
          <a:chOff x="0" y="0"/>
          <a:chExt cx="0" cy="0"/>
        </a:xfrm>
      </p:grpSpPr>
      <p:sp>
        <p:nvSpPr>
          <p:cNvPr id="1152" name="Google Shape;1152;p69"/>
          <p:cNvSpPr/>
          <p:nvPr/>
        </p:nvSpPr>
        <p:spPr>
          <a:xfrm>
            <a:off x="-548699" y="2671023"/>
            <a:ext cx="1959282" cy="1137906"/>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153" name="Google Shape;1153;p69"/>
          <p:cNvSpPr/>
          <p:nvPr/>
        </p:nvSpPr>
        <p:spPr>
          <a:xfrm>
            <a:off x="7874677" y="1603675"/>
            <a:ext cx="1672507" cy="1335018"/>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
        <p:nvSpPr>
          <p:cNvPr id="1154" name="Google Shape;1154;p69"/>
          <p:cNvSpPr/>
          <p:nvPr/>
        </p:nvSpPr>
        <p:spPr>
          <a:xfrm>
            <a:off x="4884176" y="4391277"/>
            <a:ext cx="1546061" cy="897916"/>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4967"/>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2"/>
        <p:cNvGrpSpPr/>
        <p:nvPr/>
      </p:nvGrpSpPr>
      <p:grpSpPr>
        <a:xfrm>
          <a:off x="0" y="0"/>
          <a:ext cx="0" cy="0"/>
          <a:chOff x="0" y="0"/>
          <a:chExt cx="0" cy="0"/>
        </a:xfrm>
      </p:grpSpPr>
      <p:grpSp>
        <p:nvGrpSpPr>
          <p:cNvPr id="93" name="Google Shape;93;p39"/>
          <p:cNvGrpSpPr/>
          <p:nvPr/>
        </p:nvGrpSpPr>
        <p:grpSpPr>
          <a:xfrm>
            <a:off x="-1700" y="329"/>
            <a:ext cx="9147400" cy="5142843"/>
            <a:chOff x="238125" y="854700"/>
            <a:chExt cx="7142500" cy="4015650"/>
          </a:xfrm>
        </p:grpSpPr>
        <p:sp>
          <p:nvSpPr>
            <p:cNvPr id="94" name="Google Shape;94;p39"/>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39"/>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39"/>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39"/>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39"/>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39"/>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39"/>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39"/>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39"/>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39"/>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39"/>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39"/>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39"/>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39"/>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39"/>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39"/>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39"/>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39"/>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39"/>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3" name="Google Shape;113;p39"/>
          <p:cNvSpPr txBox="1">
            <a:spLocks noGrp="1"/>
          </p:cNvSpPr>
          <p:nvPr>
            <p:ph type="title"/>
          </p:nvPr>
        </p:nvSpPr>
        <p:spPr>
          <a:xfrm>
            <a:off x="1061575" y="1371025"/>
            <a:ext cx="2808000" cy="7557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2400"/>
              <a:buNone/>
              <a:defRPr sz="60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14" name="Google Shape;114;p39"/>
          <p:cNvSpPr txBox="1">
            <a:spLocks noGrp="1"/>
          </p:cNvSpPr>
          <p:nvPr>
            <p:ph type="body" idx="1"/>
          </p:nvPr>
        </p:nvSpPr>
        <p:spPr>
          <a:xfrm>
            <a:off x="1061575" y="2618975"/>
            <a:ext cx="2808000" cy="1153500"/>
          </a:xfrm>
          <a:prstGeom prst="rect">
            <a:avLst/>
          </a:prstGeom>
          <a:noFill/>
          <a:ln>
            <a:noFill/>
          </a:ln>
        </p:spPr>
        <p:txBody>
          <a:bodyPr spcFirstLastPara="1" wrap="square" lIns="91425" tIns="91425" rIns="91425" bIns="91425" anchor="t" anchorCtr="0">
            <a:noAutofit/>
          </a:bodyPr>
          <a:lstStyle>
            <a:lvl1pPr marL="457200" lvl="0" indent="-304800" algn="ctr">
              <a:lnSpc>
                <a:spcPct val="115000"/>
              </a:lnSpc>
              <a:spcBef>
                <a:spcPts val="0"/>
              </a:spcBef>
              <a:spcAft>
                <a:spcPts val="0"/>
              </a:spcAft>
              <a:buSzPts val="1200"/>
              <a:buChar char="●"/>
              <a:defRPr sz="16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cxnSp>
        <p:nvCxnSpPr>
          <p:cNvPr id="115" name="Google Shape;115;p39"/>
          <p:cNvCxnSpPr/>
          <p:nvPr/>
        </p:nvCxnSpPr>
        <p:spPr>
          <a:xfrm>
            <a:off x="-62550" y="540000"/>
            <a:ext cx="9269100" cy="0"/>
          </a:xfrm>
          <a:prstGeom prst="straightConnector1">
            <a:avLst/>
          </a:prstGeom>
          <a:noFill/>
          <a:ln w="9525" cap="flat" cmpd="sng">
            <a:solidFill>
              <a:srgbClr val="6D9EEB"/>
            </a:solidFill>
            <a:prstDash val="solid"/>
            <a:round/>
            <a:headEnd type="none" w="sm" len="sm"/>
            <a:tailEnd type="none" w="sm" len="sm"/>
          </a:ln>
        </p:spPr>
      </p:cxnSp>
      <p:sp>
        <p:nvSpPr>
          <p:cNvPr id="116" name="Google Shape;116;p39"/>
          <p:cNvSpPr/>
          <p:nvPr/>
        </p:nvSpPr>
        <p:spPr>
          <a:xfrm>
            <a:off x="-14550" y="5010825"/>
            <a:ext cx="9160200" cy="156300"/>
          </a:xfrm>
          <a:prstGeom prst="rect">
            <a:avLst/>
          </a:pr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CUSTOM">
    <p:spTree>
      <p:nvGrpSpPr>
        <p:cNvPr id="1" name="Shape 117"/>
        <p:cNvGrpSpPr/>
        <p:nvPr/>
      </p:nvGrpSpPr>
      <p:grpSpPr>
        <a:xfrm>
          <a:off x="0" y="0"/>
          <a:ext cx="0" cy="0"/>
          <a:chOff x="0" y="0"/>
          <a:chExt cx="0" cy="0"/>
        </a:xfrm>
      </p:grpSpPr>
      <p:grpSp>
        <p:nvGrpSpPr>
          <p:cNvPr id="118" name="Google Shape;118;p40"/>
          <p:cNvGrpSpPr/>
          <p:nvPr/>
        </p:nvGrpSpPr>
        <p:grpSpPr>
          <a:xfrm>
            <a:off x="-1700" y="329"/>
            <a:ext cx="9147400" cy="5142843"/>
            <a:chOff x="238125" y="854700"/>
            <a:chExt cx="7142500" cy="4015650"/>
          </a:xfrm>
        </p:grpSpPr>
        <p:sp>
          <p:nvSpPr>
            <p:cNvPr id="119" name="Google Shape;119;p40"/>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40"/>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40"/>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40"/>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40"/>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40"/>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40"/>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40"/>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40"/>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40"/>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40"/>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40"/>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40"/>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40"/>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40"/>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40"/>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40"/>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40"/>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40"/>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40"/>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40"/>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40"/>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1" name="Google Shape;141;p40"/>
          <p:cNvSpPr txBox="1">
            <a:spLocks noGrp="1"/>
          </p:cNvSpPr>
          <p:nvPr>
            <p:ph type="subTitle" idx="1"/>
          </p:nvPr>
        </p:nvSpPr>
        <p:spPr>
          <a:xfrm>
            <a:off x="3983700" y="1758177"/>
            <a:ext cx="4440300" cy="9723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2" name="Google Shape;142;p40"/>
          <p:cNvSpPr txBox="1">
            <a:spLocks noGrp="1"/>
          </p:cNvSpPr>
          <p:nvPr>
            <p:ph type="ctrTitle"/>
          </p:nvPr>
        </p:nvSpPr>
        <p:spPr>
          <a:xfrm>
            <a:off x="5875800" y="2837502"/>
            <a:ext cx="2548200" cy="4617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5200"/>
              <a:buNone/>
              <a:defRPr sz="16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grpSp>
        <p:nvGrpSpPr>
          <p:cNvPr id="143" name="Google Shape;143;p40"/>
          <p:cNvGrpSpPr/>
          <p:nvPr/>
        </p:nvGrpSpPr>
        <p:grpSpPr>
          <a:xfrm>
            <a:off x="7673759" y="-287513"/>
            <a:ext cx="788762" cy="861588"/>
            <a:chOff x="7673759" y="-287513"/>
            <a:chExt cx="788762" cy="861588"/>
          </a:xfrm>
        </p:grpSpPr>
        <p:grpSp>
          <p:nvGrpSpPr>
            <p:cNvPr id="144" name="Google Shape;144;p40"/>
            <p:cNvGrpSpPr/>
            <p:nvPr/>
          </p:nvGrpSpPr>
          <p:grpSpPr>
            <a:xfrm rot="350572">
              <a:off x="7712287" y="-253348"/>
              <a:ext cx="711705" cy="793257"/>
              <a:chOff x="6554696" y="509501"/>
              <a:chExt cx="711709" cy="793261"/>
            </a:xfrm>
          </p:grpSpPr>
          <p:sp>
            <p:nvSpPr>
              <p:cNvPr id="145" name="Google Shape;145;p40"/>
              <p:cNvSpPr/>
              <p:nvPr/>
            </p:nvSpPr>
            <p:spPr>
              <a:xfrm>
                <a:off x="6560695" y="516700"/>
                <a:ext cx="696978" cy="779230"/>
              </a:xfrm>
              <a:custGeom>
                <a:avLst/>
                <a:gdLst/>
                <a:ahLst/>
                <a:cxnLst/>
                <a:rect l="l" t="t" r="r" b="b"/>
                <a:pathLst>
                  <a:path w="20913" h="23381" extrusionOk="0">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40"/>
              <p:cNvSpPr/>
              <p:nvPr/>
            </p:nvSpPr>
            <p:spPr>
              <a:xfrm>
                <a:off x="6554696" y="509501"/>
                <a:ext cx="711709" cy="793261"/>
              </a:xfrm>
              <a:custGeom>
                <a:avLst/>
                <a:gdLst/>
                <a:ahLst/>
                <a:cxnLst/>
                <a:rect l="l" t="t" r="r" b="b"/>
                <a:pathLst>
                  <a:path w="21355" h="23802" extrusionOk="0">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7" name="Google Shape;147;p40"/>
            <p:cNvSpPr/>
            <p:nvPr/>
          </p:nvSpPr>
          <p:spPr>
            <a:xfrm rot="442426">
              <a:off x="8229710" y="-161880"/>
              <a:ext cx="102851" cy="551273"/>
            </a:xfrm>
            <a:prstGeom prst="roundRect">
              <a:avLst>
                <a:gd name="adj" fmla="val 50000"/>
              </a:avLst>
            </a:prstGeom>
            <a:solidFill>
              <a:schemeClr val="lt2">
                <a:alpha val="4745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8"/>
        <p:cNvGrpSpPr/>
        <p:nvPr/>
      </p:nvGrpSpPr>
      <p:grpSpPr>
        <a:xfrm>
          <a:off x="0" y="0"/>
          <a:ext cx="0" cy="0"/>
          <a:chOff x="0" y="0"/>
          <a:chExt cx="0" cy="0"/>
        </a:xfrm>
      </p:grpSpPr>
      <p:grpSp>
        <p:nvGrpSpPr>
          <p:cNvPr id="149" name="Google Shape;149;p41"/>
          <p:cNvGrpSpPr/>
          <p:nvPr/>
        </p:nvGrpSpPr>
        <p:grpSpPr>
          <a:xfrm>
            <a:off x="-1700" y="329"/>
            <a:ext cx="9147400" cy="5142843"/>
            <a:chOff x="238125" y="854700"/>
            <a:chExt cx="7142500" cy="4015650"/>
          </a:xfrm>
        </p:grpSpPr>
        <p:sp>
          <p:nvSpPr>
            <p:cNvPr id="150" name="Google Shape;150;p41"/>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41"/>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41"/>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41"/>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41"/>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41"/>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41"/>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41"/>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41"/>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41"/>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41"/>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41"/>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41"/>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41"/>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41"/>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41"/>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41"/>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41"/>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41"/>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169" name="Google Shape;169;p41"/>
          <p:cNvCxnSpPr/>
          <p:nvPr/>
        </p:nvCxnSpPr>
        <p:spPr>
          <a:xfrm>
            <a:off x="-62550" y="540000"/>
            <a:ext cx="9269100" cy="0"/>
          </a:xfrm>
          <a:prstGeom prst="straightConnector1">
            <a:avLst/>
          </a:prstGeom>
          <a:noFill/>
          <a:ln w="9525" cap="flat" cmpd="sng">
            <a:solidFill>
              <a:srgbClr val="6D9EEB"/>
            </a:solidFill>
            <a:prstDash val="solid"/>
            <a:round/>
            <a:headEnd type="none" w="sm" len="sm"/>
            <a:tailEnd type="none" w="sm" len="sm"/>
          </a:ln>
        </p:spPr>
      </p:cxnSp>
      <p:sp>
        <p:nvSpPr>
          <p:cNvPr id="170" name="Google Shape;170;p41"/>
          <p:cNvSpPr/>
          <p:nvPr/>
        </p:nvSpPr>
        <p:spPr>
          <a:xfrm>
            <a:off x="-14550" y="5010825"/>
            <a:ext cx="9160200" cy="156300"/>
          </a:xfrm>
          <a:prstGeom prst="rect">
            <a:avLst/>
          </a:pr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41"/>
          <p:cNvSpPr txBox="1">
            <a:spLocks noGrp="1"/>
          </p:cNvSpPr>
          <p:nvPr>
            <p:ph type="title"/>
          </p:nvPr>
        </p:nvSpPr>
        <p:spPr>
          <a:xfrm>
            <a:off x="720000" y="540000"/>
            <a:ext cx="5363400" cy="572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72"/>
        <p:cNvGrpSpPr/>
        <p:nvPr/>
      </p:nvGrpSpPr>
      <p:grpSpPr>
        <a:xfrm>
          <a:off x="0" y="0"/>
          <a:ext cx="0" cy="0"/>
          <a:chOff x="0" y="0"/>
          <a:chExt cx="0" cy="0"/>
        </a:xfrm>
      </p:grpSpPr>
      <p:grpSp>
        <p:nvGrpSpPr>
          <p:cNvPr id="173" name="Google Shape;173;p44"/>
          <p:cNvGrpSpPr/>
          <p:nvPr/>
        </p:nvGrpSpPr>
        <p:grpSpPr>
          <a:xfrm>
            <a:off x="-1700" y="329"/>
            <a:ext cx="9147400" cy="5142843"/>
            <a:chOff x="238125" y="854700"/>
            <a:chExt cx="7142500" cy="4015650"/>
          </a:xfrm>
        </p:grpSpPr>
        <p:sp>
          <p:nvSpPr>
            <p:cNvPr id="174" name="Google Shape;174;p44"/>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44"/>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44"/>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44"/>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44"/>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44"/>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44"/>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44"/>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44"/>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44"/>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44"/>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44"/>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44"/>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44"/>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44"/>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44"/>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44"/>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44"/>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44"/>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44"/>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44"/>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44"/>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6" name="Google Shape;196;p44"/>
          <p:cNvSpPr txBox="1">
            <a:spLocks noGrp="1"/>
          </p:cNvSpPr>
          <p:nvPr>
            <p:ph type="title"/>
          </p:nvPr>
        </p:nvSpPr>
        <p:spPr>
          <a:xfrm>
            <a:off x="720000" y="540000"/>
            <a:ext cx="4824600" cy="993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Text">
  <p:cSld name="CUSTOM_2">
    <p:spTree>
      <p:nvGrpSpPr>
        <p:cNvPr id="1" name="Shape 197"/>
        <p:cNvGrpSpPr/>
        <p:nvPr/>
      </p:nvGrpSpPr>
      <p:grpSpPr>
        <a:xfrm>
          <a:off x="0" y="0"/>
          <a:ext cx="0" cy="0"/>
          <a:chOff x="0" y="0"/>
          <a:chExt cx="0" cy="0"/>
        </a:xfrm>
      </p:grpSpPr>
      <p:grpSp>
        <p:nvGrpSpPr>
          <p:cNvPr id="198" name="Google Shape;198;p45"/>
          <p:cNvGrpSpPr/>
          <p:nvPr/>
        </p:nvGrpSpPr>
        <p:grpSpPr>
          <a:xfrm>
            <a:off x="-1700" y="329"/>
            <a:ext cx="9147400" cy="5142843"/>
            <a:chOff x="238125" y="854700"/>
            <a:chExt cx="7142500" cy="4015650"/>
          </a:xfrm>
        </p:grpSpPr>
        <p:sp>
          <p:nvSpPr>
            <p:cNvPr id="199" name="Google Shape;199;p45"/>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45"/>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45"/>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45"/>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45"/>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45"/>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45"/>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45"/>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45"/>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45"/>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45"/>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45"/>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45"/>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45"/>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45"/>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45"/>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45"/>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45"/>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45"/>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8" name="Google Shape;218;p45"/>
          <p:cNvSpPr txBox="1">
            <a:spLocks noGrp="1"/>
          </p:cNvSpPr>
          <p:nvPr>
            <p:ph type="subTitle" idx="1"/>
          </p:nvPr>
        </p:nvSpPr>
        <p:spPr>
          <a:xfrm>
            <a:off x="890100" y="1760244"/>
            <a:ext cx="7533900" cy="2777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Char char="●"/>
              <a:defRPr sz="1600"/>
            </a:lvl1pPr>
            <a:lvl2pPr lvl="1" algn="ctr">
              <a:lnSpc>
                <a:spcPct val="100000"/>
              </a:lnSpc>
              <a:spcBef>
                <a:spcPts val="0"/>
              </a:spcBef>
              <a:spcAft>
                <a:spcPts val="0"/>
              </a:spcAft>
              <a:buSzPts val="2800"/>
              <a:buChar char="○"/>
              <a:defRPr sz="2800"/>
            </a:lvl2pPr>
            <a:lvl3pPr lvl="2" algn="ctr">
              <a:lnSpc>
                <a:spcPct val="100000"/>
              </a:lnSpc>
              <a:spcBef>
                <a:spcPts val="0"/>
              </a:spcBef>
              <a:spcAft>
                <a:spcPts val="0"/>
              </a:spcAft>
              <a:buSzPts val="2800"/>
              <a:buChar char="■"/>
              <a:defRPr sz="2800"/>
            </a:lvl3pPr>
            <a:lvl4pPr lvl="3" algn="ctr">
              <a:lnSpc>
                <a:spcPct val="100000"/>
              </a:lnSpc>
              <a:spcBef>
                <a:spcPts val="0"/>
              </a:spcBef>
              <a:spcAft>
                <a:spcPts val="0"/>
              </a:spcAft>
              <a:buSzPts val="2800"/>
              <a:buChar char="●"/>
              <a:defRPr sz="2800"/>
            </a:lvl4pPr>
            <a:lvl5pPr lvl="4" algn="ctr">
              <a:lnSpc>
                <a:spcPct val="100000"/>
              </a:lnSpc>
              <a:spcBef>
                <a:spcPts val="0"/>
              </a:spcBef>
              <a:spcAft>
                <a:spcPts val="0"/>
              </a:spcAft>
              <a:buSzPts val="2800"/>
              <a:buChar char="○"/>
              <a:defRPr sz="2800"/>
            </a:lvl5pPr>
            <a:lvl6pPr lvl="5" algn="ctr">
              <a:lnSpc>
                <a:spcPct val="100000"/>
              </a:lnSpc>
              <a:spcBef>
                <a:spcPts val="0"/>
              </a:spcBef>
              <a:spcAft>
                <a:spcPts val="0"/>
              </a:spcAft>
              <a:buSzPts val="2800"/>
              <a:buChar char="■"/>
              <a:defRPr sz="2800"/>
            </a:lvl6pPr>
            <a:lvl7pPr lvl="6" algn="ctr">
              <a:lnSpc>
                <a:spcPct val="100000"/>
              </a:lnSpc>
              <a:spcBef>
                <a:spcPts val="0"/>
              </a:spcBef>
              <a:spcAft>
                <a:spcPts val="0"/>
              </a:spcAft>
              <a:buSzPts val="2800"/>
              <a:buChar char="●"/>
              <a:defRPr sz="2800"/>
            </a:lvl7pPr>
            <a:lvl8pPr lvl="7" algn="ctr">
              <a:lnSpc>
                <a:spcPct val="100000"/>
              </a:lnSpc>
              <a:spcBef>
                <a:spcPts val="0"/>
              </a:spcBef>
              <a:spcAft>
                <a:spcPts val="0"/>
              </a:spcAft>
              <a:buSzPts val="2800"/>
              <a:buChar char="○"/>
              <a:defRPr sz="2800"/>
            </a:lvl8pPr>
            <a:lvl9pPr lvl="8" algn="ctr">
              <a:lnSpc>
                <a:spcPct val="100000"/>
              </a:lnSpc>
              <a:spcBef>
                <a:spcPts val="0"/>
              </a:spcBef>
              <a:spcAft>
                <a:spcPts val="0"/>
              </a:spcAft>
              <a:buSzPts val="2800"/>
              <a:buChar char="■"/>
              <a:defRPr sz="2800"/>
            </a:lvl9pPr>
          </a:lstStyle>
          <a:p>
            <a:endParaRPr/>
          </a:p>
        </p:txBody>
      </p:sp>
      <p:sp>
        <p:nvSpPr>
          <p:cNvPr id="219" name="Google Shape;219;p45"/>
          <p:cNvSpPr txBox="1">
            <a:spLocks noGrp="1"/>
          </p:cNvSpPr>
          <p:nvPr>
            <p:ph type="title"/>
          </p:nvPr>
        </p:nvSpPr>
        <p:spPr>
          <a:xfrm>
            <a:off x="4572000" y="540000"/>
            <a:ext cx="3852000" cy="10371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0"/>
        <p:cNvGrpSpPr/>
        <p:nvPr/>
      </p:nvGrpSpPr>
      <p:grpSpPr>
        <a:xfrm>
          <a:off x="0" y="0"/>
          <a:ext cx="0" cy="0"/>
          <a:chOff x="0" y="0"/>
          <a:chExt cx="0" cy="0"/>
        </a:xfrm>
      </p:grpSpPr>
      <p:sp>
        <p:nvSpPr>
          <p:cNvPr id="221" name="Google Shape;221;p46"/>
          <p:cNvSpPr/>
          <p:nvPr/>
        </p:nvSpPr>
        <p:spPr>
          <a:xfrm>
            <a:off x="8740343" y="1780347"/>
            <a:ext cx="20479" cy="58449"/>
          </a:xfrm>
          <a:custGeom>
            <a:avLst/>
            <a:gdLst/>
            <a:ahLst/>
            <a:cxnLst/>
            <a:rect l="l" t="t" r="r" b="b"/>
            <a:pathLst>
              <a:path w="488" h="1403" extrusionOk="0">
                <a:moveTo>
                  <a:pt x="249" y="0"/>
                </a:moveTo>
                <a:cubicBezTo>
                  <a:pt x="193" y="0"/>
                  <a:pt x="139" y="35"/>
                  <a:pt x="118" y="90"/>
                </a:cubicBezTo>
                <a:cubicBezTo>
                  <a:pt x="73" y="190"/>
                  <a:pt x="46" y="289"/>
                  <a:pt x="28" y="397"/>
                </a:cubicBezTo>
                <a:cubicBezTo>
                  <a:pt x="19" y="442"/>
                  <a:pt x="1" y="496"/>
                  <a:pt x="19" y="541"/>
                </a:cubicBezTo>
                <a:cubicBezTo>
                  <a:pt x="19" y="559"/>
                  <a:pt x="28" y="568"/>
                  <a:pt x="37" y="586"/>
                </a:cubicBezTo>
                <a:cubicBezTo>
                  <a:pt x="64" y="595"/>
                  <a:pt x="145" y="613"/>
                  <a:pt x="145" y="622"/>
                </a:cubicBezTo>
                <a:cubicBezTo>
                  <a:pt x="145" y="631"/>
                  <a:pt x="100" y="649"/>
                  <a:pt x="73" y="658"/>
                </a:cubicBezTo>
                <a:cubicBezTo>
                  <a:pt x="37" y="667"/>
                  <a:pt x="46" y="685"/>
                  <a:pt x="46" y="694"/>
                </a:cubicBezTo>
                <a:cubicBezTo>
                  <a:pt x="37" y="902"/>
                  <a:pt x="46" y="1100"/>
                  <a:pt x="109" y="1307"/>
                </a:cubicBezTo>
                <a:cubicBezTo>
                  <a:pt x="118" y="1343"/>
                  <a:pt x="154" y="1379"/>
                  <a:pt x="190" y="1397"/>
                </a:cubicBezTo>
                <a:cubicBezTo>
                  <a:pt x="203" y="1401"/>
                  <a:pt x="215" y="1402"/>
                  <a:pt x="228" y="1402"/>
                </a:cubicBezTo>
                <a:cubicBezTo>
                  <a:pt x="289" y="1402"/>
                  <a:pt x="348" y="1367"/>
                  <a:pt x="371" y="1307"/>
                </a:cubicBezTo>
                <a:cubicBezTo>
                  <a:pt x="434" y="1109"/>
                  <a:pt x="443" y="902"/>
                  <a:pt x="443" y="703"/>
                </a:cubicBezTo>
                <a:cubicBezTo>
                  <a:pt x="443" y="685"/>
                  <a:pt x="452" y="676"/>
                  <a:pt x="416" y="658"/>
                </a:cubicBezTo>
                <a:cubicBezTo>
                  <a:pt x="389" y="649"/>
                  <a:pt x="344" y="640"/>
                  <a:pt x="344" y="622"/>
                </a:cubicBezTo>
                <a:cubicBezTo>
                  <a:pt x="344" y="613"/>
                  <a:pt x="425" y="595"/>
                  <a:pt x="443" y="586"/>
                </a:cubicBezTo>
                <a:cubicBezTo>
                  <a:pt x="461" y="577"/>
                  <a:pt x="470" y="559"/>
                  <a:pt x="470" y="550"/>
                </a:cubicBezTo>
                <a:cubicBezTo>
                  <a:pt x="488" y="496"/>
                  <a:pt x="470" y="451"/>
                  <a:pt x="461" y="397"/>
                </a:cubicBezTo>
                <a:cubicBezTo>
                  <a:pt x="443" y="298"/>
                  <a:pt x="416" y="190"/>
                  <a:pt x="380" y="90"/>
                </a:cubicBezTo>
                <a:cubicBezTo>
                  <a:pt x="362" y="54"/>
                  <a:pt x="335" y="27"/>
                  <a:pt x="298" y="9"/>
                </a:cubicBezTo>
                <a:cubicBezTo>
                  <a:pt x="282" y="3"/>
                  <a:pt x="266" y="0"/>
                  <a:pt x="24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2" name="Google Shape;222;p46"/>
          <p:cNvGrpSpPr/>
          <p:nvPr/>
        </p:nvGrpSpPr>
        <p:grpSpPr>
          <a:xfrm>
            <a:off x="-1700" y="329"/>
            <a:ext cx="9147400" cy="5142843"/>
            <a:chOff x="238125" y="854700"/>
            <a:chExt cx="7142500" cy="4015650"/>
          </a:xfrm>
        </p:grpSpPr>
        <p:sp>
          <p:nvSpPr>
            <p:cNvPr id="223" name="Google Shape;223;p46"/>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46"/>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46"/>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46"/>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46"/>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46"/>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46"/>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46"/>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46"/>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46"/>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46"/>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46"/>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46"/>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46"/>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46"/>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46"/>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46"/>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46"/>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46"/>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46"/>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46"/>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46"/>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5" name="Google Shape;245;p46"/>
          <p:cNvSpPr txBox="1">
            <a:spLocks noGrp="1"/>
          </p:cNvSpPr>
          <p:nvPr>
            <p:ph type="title"/>
          </p:nvPr>
        </p:nvSpPr>
        <p:spPr>
          <a:xfrm>
            <a:off x="720000" y="540000"/>
            <a:ext cx="7704000" cy="36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246" name="Google Shape;246;p46"/>
          <p:cNvSpPr txBox="1">
            <a:spLocks noGrp="1"/>
          </p:cNvSpPr>
          <p:nvPr>
            <p:ph type="body" idx="1"/>
          </p:nvPr>
        </p:nvSpPr>
        <p:spPr>
          <a:xfrm>
            <a:off x="720000" y="1246924"/>
            <a:ext cx="7704000" cy="3440100"/>
          </a:xfrm>
          <a:prstGeom prst="rect">
            <a:avLst/>
          </a:prstGeom>
          <a:noFill/>
          <a:ln>
            <a:noFill/>
          </a:ln>
        </p:spPr>
        <p:txBody>
          <a:bodyPr spcFirstLastPara="1" wrap="square" lIns="91425" tIns="91425" rIns="91425" bIns="91425" anchor="t" anchorCtr="0">
            <a:noAutofit/>
          </a:bodyPr>
          <a:lstStyle>
            <a:lvl1pPr marL="457200" lvl="0" indent="-304800" algn="l">
              <a:lnSpc>
                <a:spcPct val="85000"/>
              </a:lnSpc>
              <a:spcBef>
                <a:spcPts val="0"/>
              </a:spcBef>
              <a:spcAft>
                <a:spcPts val="0"/>
              </a:spcAft>
              <a:buClr>
                <a:schemeClr val="dk1"/>
              </a:buClr>
              <a:buSzPts val="1200"/>
              <a:buChar char="●"/>
              <a:defRPr sz="1200"/>
            </a:lvl1pPr>
            <a:lvl2pPr marL="914400" lvl="1" indent="-304800" algn="l">
              <a:lnSpc>
                <a:spcPct val="115000"/>
              </a:lnSpc>
              <a:spcBef>
                <a:spcPts val="5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35"/>
          <p:cNvSpPr txBox="1">
            <a:spLocks noGrp="1"/>
          </p:cNvSpPr>
          <p:nvPr>
            <p:ph type="title"/>
          </p:nvPr>
        </p:nvSpPr>
        <p:spPr>
          <a:xfrm>
            <a:off x="720000" y="540000"/>
            <a:ext cx="7704000" cy="5727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1pPr>
            <a:lvl2pPr marR="0" lvl="1"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2pPr>
            <a:lvl3pPr marR="0" lvl="2"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3pPr>
            <a:lvl4pPr marR="0" lvl="3"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4pPr>
            <a:lvl5pPr marR="0" lvl="4"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5pPr>
            <a:lvl6pPr marR="0" lvl="5"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6pPr>
            <a:lvl7pPr marR="0" lvl="6"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7pPr>
            <a:lvl8pPr marR="0" lvl="7"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8pPr>
            <a:lvl9pPr marR="0" lvl="8"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9pPr>
          </a:lstStyle>
          <a:p>
            <a:endParaRPr/>
          </a:p>
        </p:txBody>
      </p:sp>
      <p:sp>
        <p:nvSpPr>
          <p:cNvPr id="7" name="Google Shape;7;p35"/>
          <p:cNvSpPr txBox="1">
            <a:spLocks noGrp="1"/>
          </p:cNvSpPr>
          <p:nvPr>
            <p:ph type="body" idx="1"/>
          </p:nvPr>
        </p:nvSpPr>
        <p:spPr>
          <a:xfrm>
            <a:off x="720000" y="1187100"/>
            <a:ext cx="7704000" cy="34164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1pPr>
            <a:lvl2pPr marL="914400" marR="0" lvl="1"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L="1371600" marR="0" lvl="2"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6pPr>
            <a:lvl7pPr marL="3200400" marR="0" lvl="6"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7pPr>
            <a:lvl8pPr marL="3657600" marR="0" lvl="7"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8pPr>
            <a:lvl9pPr marL="4114800" marR="0" lvl="8" indent="-330200" algn="l" rtl="0">
              <a:lnSpc>
                <a:spcPct val="115000"/>
              </a:lnSpc>
              <a:spcBef>
                <a:spcPts val="1600"/>
              </a:spcBef>
              <a:spcAft>
                <a:spcPts val="1600"/>
              </a:spcAft>
              <a:buClr>
                <a:schemeClr val="dk2"/>
              </a:buClr>
              <a:buSzPts val="1600"/>
              <a:buFont typeface="Arial"/>
              <a:buChar char="■"/>
              <a:defRPr sz="1600" b="0" i="0" u="none" strike="noStrike" cap="none">
                <a:solidFill>
                  <a:schemeClr val="dk2"/>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8"/>
        <p:cNvGrpSpPr/>
        <p:nvPr/>
      </p:nvGrpSpPr>
      <p:grpSpPr>
        <a:xfrm>
          <a:off x="0" y="0"/>
          <a:ext cx="0" cy="0"/>
          <a:chOff x="0" y="0"/>
          <a:chExt cx="0" cy="0"/>
        </a:xfrm>
      </p:grpSpPr>
      <p:sp>
        <p:nvSpPr>
          <p:cNvPr id="679" name="Google Shape;679;p42"/>
          <p:cNvSpPr txBox="1">
            <a:spLocks noGrp="1"/>
          </p:cNvSpPr>
          <p:nvPr>
            <p:ph type="title"/>
          </p:nvPr>
        </p:nvSpPr>
        <p:spPr>
          <a:xfrm>
            <a:off x="1410575" y="540000"/>
            <a:ext cx="6950400" cy="477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lt2"/>
              </a:buClr>
              <a:buSzPts val="3000"/>
              <a:buFont typeface="Luckiest Guy"/>
              <a:buNone/>
              <a:defRPr sz="3000" b="0" i="0" u="none" strike="noStrike" cap="none">
                <a:solidFill>
                  <a:schemeClr val="lt2"/>
                </a:solidFill>
                <a:latin typeface="Luckiest Guy"/>
                <a:ea typeface="Luckiest Guy"/>
                <a:cs typeface="Luckiest Guy"/>
                <a:sym typeface="Luckiest Guy"/>
              </a:defRPr>
            </a:lvl1pPr>
            <a:lvl2pPr marR="0" lvl="1" algn="l" rtl="0">
              <a:lnSpc>
                <a:spcPct val="100000"/>
              </a:lnSpc>
              <a:spcBef>
                <a:spcPts val="0"/>
              </a:spcBef>
              <a:spcAft>
                <a:spcPts val="0"/>
              </a:spcAft>
              <a:buClr>
                <a:schemeClr val="lt2"/>
              </a:buClr>
              <a:buSzPts val="3000"/>
              <a:buFont typeface="Arial"/>
              <a:buNone/>
              <a:defRPr sz="30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chemeClr val="lt2"/>
              </a:buClr>
              <a:buSzPts val="3000"/>
              <a:buFont typeface="Arial"/>
              <a:buNone/>
              <a:defRPr sz="30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chemeClr val="lt2"/>
              </a:buClr>
              <a:buSzPts val="3000"/>
              <a:buFont typeface="Arial"/>
              <a:buNone/>
              <a:defRPr sz="30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chemeClr val="lt2"/>
              </a:buClr>
              <a:buSzPts val="3000"/>
              <a:buFont typeface="Arial"/>
              <a:buNone/>
              <a:defRPr sz="30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chemeClr val="lt2"/>
              </a:buClr>
              <a:buSzPts val="3000"/>
              <a:buFont typeface="Arial"/>
              <a:buNone/>
              <a:defRPr sz="30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chemeClr val="lt2"/>
              </a:buClr>
              <a:buSzPts val="3000"/>
              <a:buFont typeface="Arial"/>
              <a:buNone/>
              <a:defRPr sz="30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chemeClr val="lt2"/>
              </a:buClr>
              <a:buSzPts val="3000"/>
              <a:buFont typeface="Arial"/>
              <a:buNone/>
              <a:defRPr sz="30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chemeClr val="lt2"/>
              </a:buClr>
              <a:buSzPts val="3000"/>
              <a:buFont typeface="Arial"/>
              <a:buNone/>
              <a:defRPr sz="3000" b="0" i="0" u="none" strike="noStrike" cap="none">
                <a:solidFill>
                  <a:schemeClr val="lt2"/>
                </a:solidFill>
                <a:latin typeface="Arial"/>
                <a:ea typeface="Arial"/>
                <a:cs typeface="Arial"/>
                <a:sym typeface="Arial"/>
              </a:defRPr>
            </a:lvl9pPr>
          </a:lstStyle>
          <a:p>
            <a:endParaRPr/>
          </a:p>
        </p:txBody>
      </p:sp>
      <p:sp>
        <p:nvSpPr>
          <p:cNvPr id="680" name="Google Shape;680;p42"/>
          <p:cNvSpPr txBox="1">
            <a:spLocks noGrp="1"/>
          </p:cNvSpPr>
          <p:nvPr>
            <p:ph type="body" idx="1"/>
          </p:nvPr>
        </p:nvSpPr>
        <p:spPr>
          <a:xfrm>
            <a:off x="720000" y="1152475"/>
            <a:ext cx="7704000" cy="3450900"/>
          </a:xfrm>
          <a:prstGeom prst="rect">
            <a:avLst/>
          </a:prstGeom>
          <a:noFill/>
          <a:ln>
            <a:noFill/>
          </a:ln>
        </p:spPr>
        <p:txBody>
          <a:bodyPr spcFirstLastPara="1" wrap="square" lIns="0" tIns="0" rIns="0" bIns="0" anchor="ctr" anchorCtr="0">
            <a:noAutofit/>
          </a:bodyPr>
          <a:lstStyle>
            <a:lvl1pPr marL="457200" marR="0" lvl="0" indent="-330200" algn="l" rtl="0">
              <a:lnSpc>
                <a:spcPct val="115000"/>
              </a:lnSpc>
              <a:spcBef>
                <a:spcPts val="0"/>
              </a:spcBef>
              <a:spcAft>
                <a:spcPts val="0"/>
              </a:spcAft>
              <a:buClr>
                <a:schemeClr val="lt2"/>
              </a:buClr>
              <a:buSzPts val="1600"/>
              <a:buFont typeface="Baloo 2"/>
              <a:buChar char="●"/>
              <a:defRPr sz="1600" b="0" i="0" u="none" strike="noStrike" cap="none">
                <a:solidFill>
                  <a:schemeClr val="lt2"/>
                </a:solidFill>
                <a:latin typeface="Baloo 2"/>
                <a:ea typeface="Baloo 2"/>
                <a:cs typeface="Baloo 2"/>
                <a:sym typeface="Baloo 2"/>
              </a:defRPr>
            </a:lvl1pPr>
            <a:lvl2pPr marL="914400" marR="0" lvl="1" indent="-330200" algn="l" rtl="0">
              <a:lnSpc>
                <a:spcPct val="115000"/>
              </a:lnSpc>
              <a:spcBef>
                <a:spcPts val="1600"/>
              </a:spcBef>
              <a:spcAft>
                <a:spcPts val="0"/>
              </a:spcAft>
              <a:buClr>
                <a:schemeClr val="lt2"/>
              </a:buClr>
              <a:buSzPts val="1600"/>
              <a:buFont typeface="Baloo 2"/>
              <a:buChar char="○"/>
              <a:defRPr sz="1600" b="0" i="0" u="none" strike="noStrike" cap="none">
                <a:solidFill>
                  <a:schemeClr val="lt2"/>
                </a:solidFill>
                <a:latin typeface="Baloo 2"/>
                <a:ea typeface="Baloo 2"/>
                <a:cs typeface="Baloo 2"/>
                <a:sym typeface="Baloo 2"/>
              </a:defRPr>
            </a:lvl2pPr>
            <a:lvl3pPr marL="1371600" marR="0" lvl="2" indent="-330200" algn="l" rtl="0">
              <a:lnSpc>
                <a:spcPct val="115000"/>
              </a:lnSpc>
              <a:spcBef>
                <a:spcPts val="1600"/>
              </a:spcBef>
              <a:spcAft>
                <a:spcPts val="0"/>
              </a:spcAft>
              <a:buClr>
                <a:schemeClr val="lt2"/>
              </a:buClr>
              <a:buSzPts val="1600"/>
              <a:buFont typeface="Baloo 2"/>
              <a:buChar char="■"/>
              <a:defRPr sz="1600" b="0" i="0" u="none" strike="noStrike" cap="none">
                <a:solidFill>
                  <a:schemeClr val="lt2"/>
                </a:solidFill>
                <a:latin typeface="Baloo 2"/>
                <a:ea typeface="Baloo 2"/>
                <a:cs typeface="Baloo 2"/>
                <a:sym typeface="Baloo 2"/>
              </a:defRPr>
            </a:lvl3pPr>
            <a:lvl4pPr marL="1828800" marR="0" lvl="3" indent="-330200" algn="l" rtl="0">
              <a:lnSpc>
                <a:spcPct val="115000"/>
              </a:lnSpc>
              <a:spcBef>
                <a:spcPts val="1600"/>
              </a:spcBef>
              <a:spcAft>
                <a:spcPts val="0"/>
              </a:spcAft>
              <a:buClr>
                <a:schemeClr val="lt2"/>
              </a:buClr>
              <a:buSzPts val="1600"/>
              <a:buFont typeface="Baloo 2"/>
              <a:buChar char="●"/>
              <a:defRPr sz="1600" b="0" i="0" u="none" strike="noStrike" cap="none">
                <a:solidFill>
                  <a:schemeClr val="lt2"/>
                </a:solidFill>
                <a:latin typeface="Baloo 2"/>
                <a:ea typeface="Baloo 2"/>
                <a:cs typeface="Baloo 2"/>
                <a:sym typeface="Baloo 2"/>
              </a:defRPr>
            </a:lvl4pPr>
            <a:lvl5pPr marL="2286000" marR="0" lvl="4" indent="-330200" algn="l" rtl="0">
              <a:lnSpc>
                <a:spcPct val="115000"/>
              </a:lnSpc>
              <a:spcBef>
                <a:spcPts val="1600"/>
              </a:spcBef>
              <a:spcAft>
                <a:spcPts val="0"/>
              </a:spcAft>
              <a:buClr>
                <a:schemeClr val="lt2"/>
              </a:buClr>
              <a:buSzPts val="1600"/>
              <a:buFont typeface="Baloo 2"/>
              <a:buChar char="○"/>
              <a:defRPr sz="1600" b="0" i="0" u="none" strike="noStrike" cap="none">
                <a:solidFill>
                  <a:schemeClr val="lt2"/>
                </a:solidFill>
                <a:latin typeface="Baloo 2"/>
                <a:ea typeface="Baloo 2"/>
                <a:cs typeface="Baloo 2"/>
                <a:sym typeface="Baloo 2"/>
              </a:defRPr>
            </a:lvl5pPr>
            <a:lvl6pPr marL="2743200" marR="0" lvl="5" indent="-330200" algn="l" rtl="0">
              <a:lnSpc>
                <a:spcPct val="115000"/>
              </a:lnSpc>
              <a:spcBef>
                <a:spcPts val="1600"/>
              </a:spcBef>
              <a:spcAft>
                <a:spcPts val="0"/>
              </a:spcAft>
              <a:buClr>
                <a:schemeClr val="lt2"/>
              </a:buClr>
              <a:buSzPts val="1600"/>
              <a:buFont typeface="Baloo 2"/>
              <a:buChar char="■"/>
              <a:defRPr sz="1600" b="0" i="0" u="none" strike="noStrike" cap="none">
                <a:solidFill>
                  <a:schemeClr val="lt2"/>
                </a:solidFill>
                <a:latin typeface="Baloo 2"/>
                <a:ea typeface="Baloo 2"/>
                <a:cs typeface="Baloo 2"/>
                <a:sym typeface="Baloo 2"/>
              </a:defRPr>
            </a:lvl6pPr>
            <a:lvl7pPr marL="3200400" marR="0" lvl="6" indent="-330200" algn="l" rtl="0">
              <a:lnSpc>
                <a:spcPct val="115000"/>
              </a:lnSpc>
              <a:spcBef>
                <a:spcPts val="1600"/>
              </a:spcBef>
              <a:spcAft>
                <a:spcPts val="0"/>
              </a:spcAft>
              <a:buClr>
                <a:schemeClr val="lt2"/>
              </a:buClr>
              <a:buSzPts val="1600"/>
              <a:buFont typeface="Baloo 2"/>
              <a:buChar char="●"/>
              <a:defRPr sz="1600" b="0" i="0" u="none" strike="noStrike" cap="none">
                <a:solidFill>
                  <a:schemeClr val="lt2"/>
                </a:solidFill>
                <a:latin typeface="Baloo 2"/>
                <a:ea typeface="Baloo 2"/>
                <a:cs typeface="Baloo 2"/>
                <a:sym typeface="Baloo 2"/>
              </a:defRPr>
            </a:lvl7pPr>
            <a:lvl8pPr marL="3657600" marR="0" lvl="7" indent="-330200" algn="l" rtl="0">
              <a:lnSpc>
                <a:spcPct val="115000"/>
              </a:lnSpc>
              <a:spcBef>
                <a:spcPts val="1600"/>
              </a:spcBef>
              <a:spcAft>
                <a:spcPts val="0"/>
              </a:spcAft>
              <a:buClr>
                <a:schemeClr val="lt2"/>
              </a:buClr>
              <a:buSzPts val="1600"/>
              <a:buFont typeface="Baloo 2"/>
              <a:buChar char="○"/>
              <a:defRPr sz="1600" b="0" i="0" u="none" strike="noStrike" cap="none">
                <a:solidFill>
                  <a:schemeClr val="lt2"/>
                </a:solidFill>
                <a:latin typeface="Baloo 2"/>
                <a:ea typeface="Baloo 2"/>
                <a:cs typeface="Baloo 2"/>
                <a:sym typeface="Baloo 2"/>
              </a:defRPr>
            </a:lvl8pPr>
            <a:lvl9pPr marL="4114800" marR="0" lvl="8" indent="-330200" algn="l" rtl="0">
              <a:lnSpc>
                <a:spcPct val="115000"/>
              </a:lnSpc>
              <a:spcBef>
                <a:spcPts val="1600"/>
              </a:spcBef>
              <a:spcAft>
                <a:spcPts val="1600"/>
              </a:spcAft>
              <a:buClr>
                <a:schemeClr val="lt2"/>
              </a:buClr>
              <a:buSzPts val="1600"/>
              <a:buFont typeface="Baloo 2"/>
              <a:buChar char="■"/>
              <a:defRPr sz="1600" b="0" i="0" u="none" strike="noStrike" cap="none">
                <a:solidFill>
                  <a:schemeClr val="lt2"/>
                </a:solidFill>
                <a:latin typeface="Baloo 2"/>
                <a:ea typeface="Baloo 2"/>
                <a:cs typeface="Baloo 2"/>
                <a:sym typeface="Baloo 2"/>
              </a:defRPr>
            </a:lvl9pPr>
          </a:lstStyle>
          <a:p>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7" Type="http://schemas.openxmlformats.org/officeDocument/2006/relationships/slide" Target="slide22.xml"/><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slide" Target="slide21.xml"/><Relationship Id="rId5" Type="http://schemas.openxmlformats.org/officeDocument/2006/relationships/slide" Target="slide20.xml"/><Relationship Id="rId4" Type="http://schemas.openxmlformats.org/officeDocument/2006/relationships/slide" Target="slide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6.png"/><Relationship Id="rId3" Type="http://schemas.openxmlformats.org/officeDocument/2006/relationships/slide" Target="slide3.xml"/><Relationship Id="rId7" Type="http://schemas.openxmlformats.org/officeDocument/2006/relationships/slide" Target="slide9.xml"/><Relationship Id="rId12" Type="http://schemas.openxmlformats.org/officeDocument/2006/relationships/slide" Target="slide12.xml"/><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2.png"/><Relationship Id="rId11" Type="http://schemas.openxmlformats.org/officeDocument/2006/relationships/image" Target="../media/image5.png"/><Relationship Id="rId5" Type="http://schemas.openxmlformats.org/officeDocument/2006/relationships/slide" Target="slide13.xml"/><Relationship Id="rId10" Type="http://schemas.openxmlformats.org/officeDocument/2006/relationships/slide" Target="slide11.xml"/><Relationship Id="rId4" Type="http://schemas.openxmlformats.org/officeDocument/2006/relationships/slide" Target="slide10.xml"/><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158"/>
        <p:cNvGrpSpPr/>
        <p:nvPr/>
      </p:nvGrpSpPr>
      <p:grpSpPr>
        <a:xfrm>
          <a:off x="0" y="0"/>
          <a:ext cx="0" cy="0"/>
          <a:chOff x="0" y="0"/>
          <a:chExt cx="0" cy="0"/>
        </a:xfrm>
      </p:grpSpPr>
      <p:cxnSp>
        <p:nvCxnSpPr>
          <p:cNvPr id="1159" name="Google Shape;1159;p1"/>
          <p:cNvCxnSpPr/>
          <p:nvPr/>
        </p:nvCxnSpPr>
        <p:spPr>
          <a:xfrm>
            <a:off x="549375" y="-15925"/>
            <a:ext cx="0" cy="5159400"/>
          </a:xfrm>
          <a:prstGeom prst="straightConnector1">
            <a:avLst/>
          </a:prstGeom>
          <a:noFill/>
          <a:ln w="19050" cap="flat" cmpd="sng">
            <a:solidFill>
              <a:schemeClr val="dk2"/>
            </a:solidFill>
            <a:prstDash val="solid"/>
            <a:round/>
            <a:headEnd type="none" w="sm" len="sm"/>
            <a:tailEnd type="none" w="sm" len="sm"/>
          </a:ln>
        </p:spPr>
      </p:cxnSp>
      <p:cxnSp>
        <p:nvCxnSpPr>
          <p:cNvPr id="1160" name="Google Shape;1160;p1"/>
          <p:cNvCxnSpPr/>
          <p:nvPr/>
        </p:nvCxnSpPr>
        <p:spPr>
          <a:xfrm>
            <a:off x="716575" y="-15925"/>
            <a:ext cx="0" cy="5159400"/>
          </a:xfrm>
          <a:prstGeom prst="straightConnector1">
            <a:avLst/>
          </a:prstGeom>
          <a:noFill/>
          <a:ln w="19050" cap="flat" cmpd="sng">
            <a:solidFill>
              <a:schemeClr val="dk2"/>
            </a:solidFill>
            <a:prstDash val="solid"/>
            <a:round/>
            <a:headEnd type="none" w="sm" len="sm"/>
            <a:tailEnd type="none" w="sm" len="sm"/>
          </a:ln>
        </p:spPr>
      </p:cxnSp>
      <p:grpSp>
        <p:nvGrpSpPr>
          <p:cNvPr id="1161" name="Google Shape;1161;p1"/>
          <p:cNvGrpSpPr/>
          <p:nvPr/>
        </p:nvGrpSpPr>
        <p:grpSpPr>
          <a:xfrm>
            <a:off x="4796078" y="4434972"/>
            <a:ext cx="2310700" cy="320922"/>
            <a:chOff x="1394800" y="3522000"/>
            <a:chExt cx="1048650" cy="138275"/>
          </a:xfrm>
        </p:grpSpPr>
        <p:sp>
          <p:nvSpPr>
            <p:cNvPr id="1162" name="Google Shape;1162;p1"/>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3" name="Google Shape;1163;p1"/>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4" name="Google Shape;1164;p1"/>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5" name="Google Shape;1165;p1"/>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6" name="Google Shape;1166;p1"/>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7" name="Google Shape;1167;p1"/>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8" name="Google Shape;1168;p1"/>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9" name="Google Shape;1169;p1"/>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0" name="Google Shape;1170;p1"/>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71" name="Google Shape;1171;p1"/>
          <p:cNvSpPr/>
          <p:nvPr/>
        </p:nvSpPr>
        <p:spPr>
          <a:xfrm rot="489382">
            <a:off x="6587619" y="458135"/>
            <a:ext cx="932338" cy="512411"/>
          </a:xfrm>
          <a:custGeom>
            <a:avLst/>
            <a:gdLst/>
            <a:ahLst/>
            <a:cxnLst/>
            <a:rect l="l" t="t" r="r" b="b"/>
            <a:pathLst>
              <a:path w="17773" h="9768" extrusionOk="0">
                <a:moveTo>
                  <a:pt x="3304" y="1"/>
                </a:moveTo>
                <a:cubicBezTo>
                  <a:pt x="3172" y="1"/>
                  <a:pt x="3045" y="62"/>
                  <a:pt x="2971" y="211"/>
                </a:cubicBezTo>
                <a:cubicBezTo>
                  <a:pt x="2857" y="439"/>
                  <a:pt x="2743" y="690"/>
                  <a:pt x="2629" y="918"/>
                </a:cubicBezTo>
                <a:cubicBezTo>
                  <a:pt x="2629" y="941"/>
                  <a:pt x="2606" y="964"/>
                  <a:pt x="2583" y="1009"/>
                </a:cubicBezTo>
                <a:cubicBezTo>
                  <a:pt x="2058" y="2105"/>
                  <a:pt x="1510" y="3201"/>
                  <a:pt x="985" y="4296"/>
                </a:cubicBezTo>
                <a:cubicBezTo>
                  <a:pt x="985" y="4319"/>
                  <a:pt x="985" y="4319"/>
                  <a:pt x="985" y="4319"/>
                </a:cubicBezTo>
                <a:cubicBezTo>
                  <a:pt x="825" y="4593"/>
                  <a:pt x="643" y="4844"/>
                  <a:pt x="483" y="5118"/>
                </a:cubicBezTo>
                <a:cubicBezTo>
                  <a:pt x="369" y="5209"/>
                  <a:pt x="255" y="5323"/>
                  <a:pt x="141" y="5438"/>
                </a:cubicBezTo>
                <a:cubicBezTo>
                  <a:pt x="49" y="5529"/>
                  <a:pt x="49" y="5643"/>
                  <a:pt x="95" y="5711"/>
                </a:cubicBezTo>
                <a:cubicBezTo>
                  <a:pt x="0" y="5996"/>
                  <a:pt x="173" y="6327"/>
                  <a:pt x="469" y="6327"/>
                </a:cubicBezTo>
                <a:cubicBezTo>
                  <a:pt x="530" y="6327"/>
                  <a:pt x="596" y="6313"/>
                  <a:pt x="666" y="6282"/>
                </a:cubicBezTo>
                <a:cubicBezTo>
                  <a:pt x="711" y="6259"/>
                  <a:pt x="757" y="6236"/>
                  <a:pt x="803" y="6214"/>
                </a:cubicBezTo>
                <a:lnTo>
                  <a:pt x="917" y="6214"/>
                </a:lnTo>
                <a:cubicBezTo>
                  <a:pt x="962" y="6282"/>
                  <a:pt x="1031" y="6328"/>
                  <a:pt x="1122" y="6328"/>
                </a:cubicBezTo>
                <a:lnTo>
                  <a:pt x="3336" y="6830"/>
                </a:lnTo>
                <a:lnTo>
                  <a:pt x="3519" y="6830"/>
                </a:lnTo>
                <a:cubicBezTo>
                  <a:pt x="3633" y="6853"/>
                  <a:pt x="3770" y="6898"/>
                  <a:pt x="3907" y="6944"/>
                </a:cubicBezTo>
                <a:cubicBezTo>
                  <a:pt x="3951" y="6957"/>
                  <a:pt x="3993" y="6962"/>
                  <a:pt x="4033" y="6962"/>
                </a:cubicBezTo>
                <a:cubicBezTo>
                  <a:pt x="4427" y="6962"/>
                  <a:pt x="4601" y="6396"/>
                  <a:pt x="4249" y="6168"/>
                </a:cubicBezTo>
                <a:cubicBezTo>
                  <a:pt x="4500" y="6145"/>
                  <a:pt x="4592" y="5757"/>
                  <a:pt x="4318" y="5666"/>
                </a:cubicBezTo>
                <a:cubicBezTo>
                  <a:pt x="3861" y="5529"/>
                  <a:pt x="3405" y="5438"/>
                  <a:pt x="2971" y="5346"/>
                </a:cubicBezTo>
                <a:cubicBezTo>
                  <a:pt x="4744" y="4737"/>
                  <a:pt x="6686" y="4321"/>
                  <a:pt x="8540" y="4321"/>
                </a:cubicBezTo>
                <a:cubicBezTo>
                  <a:pt x="9811" y="4321"/>
                  <a:pt x="11041" y="4517"/>
                  <a:pt x="12147" y="4981"/>
                </a:cubicBezTo>
                <a:cubicBezTo>
                  <a:pt x="13311" y="5780"/>
                  <a:pt x="14292" y="6830"/>
                  <a:pt x="15228" y="7971"/>
                </a:cubicBezTo>
                <a:cubicBezTo>
                  <a:pt x="14886" y="7925"/>
                  <a:pt x="14543" y="7857"/>
                  <a:pt x="14201" y="7789"/>
                </a:cubicBezTo>
                <a:cubicBezTo>
                  <a:pt x="13767" y="7674"/>
                  <a:pt x="13356" y="7560"/>
                  <a:pt x="12923" y="7446"/>
                </a:cubicBezTo>
                <a:cubicBezTo>
                  <a:pt x="12881" y="7434"/>
                  <a:pt x="12839" y="7428"/>
                  <a:pt x="12799" y="7428"/>
                </a:cubicBezTo>
                <a:cubicBezTo>
                  <a:pt x="12406" y="7428"/>
                  <a:pt x="12143" y="7994"/>
                  <a:pt x="12558" y="8222"/>
                </a:cubicBezTo>
                <a:cubicBezTo>
                  <a:pt x="13790" y="8930"/>
                  <a:pt x="15046" y="9432"/>
                  <a:pt x="16438" y="9751"/>
                </a:cubicBezTo>
                <a:cubicBezTo>
                  <a:pt x="16480" y="9762"/>
                  <a:pt x="16522" y="9767"/>
                  <a:pt x="16563" y="9767"/>
                </a:cubicBezTo>
                <a:cubicBezTo>
                  <a:pt x="16785" y="9767"/>
                  <a:pt x="16970" y="9614"/>
                  <a:pt x="17009" y="9363"/>
                </a:cubicBezTo>
                <a:cubicBezTo>
                  <a:pt x="17009" y="9227"/>
                  <a:pt x="17031" y="9090"/>
                  <a:pt x="17054" y="8953"/>
                </a:cubicBezTo>
                <a:cubicBezTo>
                  <a:pt x="17123" y="8907"/>
                  <a:pt x="17191" y="8838"/>
                  <a:pt x="17237" y="8770"/>
                </a:cubicBezTo>
                <a:cubicBezTo>
                  <a:pt x="17351" y="8724"/>
                  <a:pt x="17465" y="8587"/>
                  <a:pt x="17488" y="8405"/>
                </a:cubicBezTo>
                <a:cubicBezTo>
                  <a:pt x="17556" y="7903"/>
                  <a:pt x="17533" y="7469"/>
                  <a:pt x="17442" y="7035"/>
                </a:cubicBezTo>
                <a:cubicBezTo>
                  <a:pt x="17442" y="6077"/>
                  <a:pt x="17533" y="5141"/>
                  <a:pt x="17716" y="4205"/>
                </a:cubicBezTo>
                <a:cubicBezTo>
                  <a:pt x="17773" y="3866"/>
                  <a:pt x="17480" y="3632"/>
                  <a:pt x="17227" y="3632"/>
                </a:cubicBezTo>
                <a:cubicBezTo>
                  <a:pt x="17071" y="3632"/>
                  <a:pt x="16929" y="3722"/>
                  <a:pt x="16894" y="3931"/>
                </a:cubicBezTo>
                <a:cubicBezTo>
                  <a:pt x="16780" y="4502"/>
                  <a:pt x="16689" y="5095"/>
                  <a:pt x="16598" y="5666"/>
                </a:cubicBezTo>
                <a:cubicBezTo>
                  <a:pt x="16324" y="5711"/>
                  <a:pt x="16073" y="5963"/>
                  <a:pt x="16232" y="6282"/>
                </a:cubicBezTo>
                <a:cubicBezTo>
                  <a:pt x="16324" y="6442"/>
                  <a:pt x="16392" y="6579"/>
                  <a:pt x="16438" y="6716"/>
                </a:cubicBezTo>
                <a:cubicBezTo>
                  <a:pt x="16415" y="6853"/>
                  <a:pt x="16415" y="6990"/>
                  <a:pt x="16392" y="7127"/>
                </a:cubicBezTo>
                <a:cubicBezTo>
                  <a:pt x="15160" y="5506"/>
                  <a:pt x="13585" y="4410"/>
                  <a:pt x="11827" y="3794"/>
                </a:cubicBezTo>
                <a:cubicBezTo>
                  <a:pt x="10960" y="3292"/>
                  <a:pt x="9978" y="2927"/>
                  <a:pt x="8883" y="2721"/>
                </a:cubicBezTo>
                <a:cubicBezTo>
                  <a:pt x="8296" y="2610"/>
                  <a:pt x="7705" y="2556"/>
                  <a:pt x="7117" y="2556"/>
                </a:cubicBezTo>
                <a:cubicBezTo>
                  <a:pt x="5416" y="2556"/>
                  <a:pt x="3739" y="3009"/>
                  <a:pt x="2263" y="3840"/>
                </a:cubicBezTo>
                <a:cubicBezTo>
                  <a:pt x="2377" y="3634"/>
                  <a:pt x="2492" y="3429"/>
                  <a:pt x="2583" y="3201"/>
                </a:cubicBezTo>
                <a:cubicBezTo>
                  <a:pt x="2857" y="2813"/>
                  <a:pt x="3062" y="2356"/>
                  <a:pt x="3222" y="1900"/>
                </a:cubicBezTo>
                <a:cubicBezTo>
                  <a:pt x="3405" y="1466"/>
                  <a:pt x="3587" y="1032"/>
                  <a:pt x="3770" y="576"/>
                </a:cubicBezTo>
                <a:cubicBezTo>
                  <a:pt x="3878" y="267"/>
                  <a:pt x="3580" y="1"/>
                  <a:pt x="33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72" name="Google Shape;1172;p1"/>
          <p:cNvGrpSpPr/>
          <p:nvPr/>
        </p:nvGrpSpPr>
        <p:grpSpPr>
          <a:xfrm rot="6705569">
            <a:off x="797958" y="1349623"/>
            <a:ext cx="806638" cy="421735"/>
            <a:chOff x="1822875" y="1377000"/>
            <a:chExt cx="548075" cy="286550"/>
          </a:xfrm>
        </p:grpSpPr>
        <p:sp>
          <p:nvSpPr>
            <p:cNvPr id="1173" name="Google Shape;1173;p1"/>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4" name="Google Shape;1174;p1"/>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5" name="Google Shape;1175;p1"/>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6" name="Google Shape;1176;p1"/>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7" name="Google Shape;1177;p1"/>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8" name="Google Shape;1178;p1"/>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9" name="Google Shape;1179;p1"/>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0" name="Google Shape;1180;p1"/>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1" name="Google Shape;1181;p1"/>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82" name="Google Shape;1182;p1"/>
          <p:cNvSpPr/>
          <p:nvPr/>
        </p:nvSpPr>
        <p:spPr>
          <a:xfrm>
            <a:off x="2209730" y="1718817"/>
            <a:ext cx="4897048" cy="1477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000" b="1" i="0" u="none" strike="noStrike" cap="none" dirty="0">
                <a:solidFill>
                  <a:srgbClr val="0D2243"/>
                </a:solidFill>
                <a:latin typeface="Calibri"/>
                <a:ea typeface="Calibri"/>
                <a:cs typeface="Calibri"/>
                <a:sym typeface="Calibri"/>
              </a:rPr>
              <a:t>HƯỚNG DẪN VIẾT </a:t>
            </a:r>
            <a:endParaRPr sz="3000" b="1" i="0" u="none" strike="noStrike" cap="none" dirty="0">
              <a:solidFill>
                <a:srgbClr val="0D2243"/>
              </a:solidFill>
              <a:latin typeface="Calibri"/>
              <a:ea typeface="Calibri"/>
              <a:cs typeface="Calibri"/>
              <a:sym typeface="Calibri"/>
            </a:endParaRPr>
          </a:p>
          <a:p>
            <a:pPr marL="0" marR="0" lvl="0" indent="0" algn="ctr" rtl="0">
              <a:lnSpc>
                <a:spcPct val="100000"/>
              </a:lnSpc>
              <a:spcBef>
                <a:spcPts val="0"/>
              </a:spcBef>
              <a:spcAft>
                <a:spcPts val="0"/>
              </a:spcAft>
              <a:buNone/>
            </a:pPr>
            <a:r>
              <a:rPr lang="en-US" sz="3000" b="1" i="0" u="none" strike="noStrike" cap="none" dirty="0">
                <a:solidFill>
                  <a:srgbClr val="0D2243"/>
                </a:solidFill>
                <a:latin typeface="Calibri"/>
                <a:ea typeface="Calibri"/>
                <a:cs typeface="Calibri"/>
                <a:sym typeface="Calibri"/>
              </a:rPr>
              <a:t>ĐOẠN VĂN </a:t>
            </a:r>
            <a:endParaRPr sz="3000" b="1" i="0" u="none" strike="noStrike" cap="none" dirty="0">
              <a:solidFill>
                <a:srgbClr val="0D2243"/>
              </a:solidFill>
              <a:latin typeface="Calibri"/>
              <a:ea typeface="Calibri"/>
              <a:cs typeface="Calibri"/>
              <a:sym typeface="Calibri"/>
            </a:endParaRPr>
          </a:p>
          <a:p>
            <a:pPr marL="0" marR="0" lvl="0" indent="0" algn="ctr" rtl="0">
              <a:lnSpc>
                <a:spcPct val="100000"/>
              </a:lnSpc>
              <a:spcBef>
                <a:spcPts val="0"/>
              </a:spcBef>
              <a:spcAft>
                <a:spcPts val="0"/>
              </a:spcAft>
              <a:buNone/>
            </a:pPr>
            <a:r>
              <a:rPr lang="en-US" sz="3000" b="1" i="0" u="none" strike="noStrike" cap="none" dirty="0">
                <a:solidFill>
                  <a:srgbClr val="0D2243"/>
                </a:solidFill>
                <a:latin typeface="Calibri"/>
                <a:ea typeface="Calibri"/>
                <a:cs typeface="Calibri"/>
                <a:sym typeface="Calibri"/>
              </a:rPr>
              <a:t>NGHỊ LUẬN XÃ HỘI </a:t>
            </a:r>
            <a:r>
              <a:rPr lang="en-US" sz="3000" b="1" i="0" u="none" strike="noStrike" cap="none" dirty="0" smtClean="0">
                <a:solidFill>
                  <a:srgbClr val="0D2243"/>
                </a:solidFill>
                <a:latin typeface="Calibri"/>
                <a:ea typeface="Calibri"/>
                <a:cs typeface="Calibri"/>
                <a:sym typeface="Calibri"/>
              </a:rPr>
              <a:t>7- 10 CÂU</a:t>
            </a:r>
            <a:endParaRPr sz="3000" b="1" i="0" u="none" strike="noStrike" cap="none" dirty="0">
              <a:solidFill>
                <a:srgbClr val="0D2243"/>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2"/>
                                        </p:tgtEl>
                                        <p:attrNameLst>
                                          <p:attrName>style.visibility</p:attrName>
                                        </p:attrNameLst>
                                      </p:cBhvr>
                                      <p:to>
                                        <p:strVal val="visible"/>
                                      </p:to>
                                    </p:set>
                                    <p:animEffect transition="in" filter="fade">
                                      <p:cBhvr>
                                        <p:cTn id="7" dur="2000"/>
                                        <p:tgtEl>
                                          <p:spTgt spid="1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6"/>
        <p:cNvGrpSpPr/>
        <p:nvPr/>
      </p:nvGrpSpPr>
      <p:grpSpPr>
        <a:xfrm>
          <a:off x="0" y="0"/>
          <a:ext cx="0" cy="0"/>
          <a:chOff x="0" y="0"/>
          <a:chExt cx="0" cy="0"/>
        </a:xfrm>
      </p:grpSpPr>
      <p:grpSp>
        <p:nvGrpSpPr>
          <p:cNvPr id="1587" name="Google Shape;1587;p10"/>
          <p:cNvGrpSpPr/>
          <p:nvPr/>
        </p:nvGrpSpPr>
        <p:grpSpPr>
          <a:xfrm>
            <a:off x="6205604" y="1184658"/>
            <a:ext cx="1875837" cy="176025"/>
            <a:chOff x="4345425" y="2175475"/>
            <a:chExt cx="800750" cy="176025"/>
          </a:xfrm>
        </p:grpSpPr>
        <p:sp>
          <p:nvSpPr>
            <p:cNvPr id="1588" name="Google Shape;1588;p10"/>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89" name="Google Shape;1589;p10"/>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1590" name="Google Shape;1590;p10"/>
          <p:cNvGrpSpPr/>
          <p:nvPr/>
        </p:nvGrpSpPr>
        <p:grpSpPr>
          <a:xfrm>
            <a:off x="5204142" y="944575"/>
            <a:ext cx="3220056" cy="176025"/>
            <a:chOff x="4345425" y="2175475"/>
            <a:chExt cx="800750" cy="176025"/>
          </a:xfrm>
        </p:grpSpPr>
        <p:sp>
          <p:nvSpPr>
            <p:cNvPr id="1591" name="Google Shape;1591;p10"/>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92" name="Google Shape;1592;p10"/>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1593" name="Google Shape;1593;p10"/>
          <p:cNvGrpSpPr/>
          <p:nvPr/>
        </p:nvGrpSpPr>
        <p:grpSpPr>
          <a:xfrm>
            <a:off x="1202396" y="605799"/>
            <a:ext cx="580423" cy="681083"/>
            <a:chOff x="645175" y="3632150"/>
            <a:chExt cx="394550" cy="462975"/>
          </a:xfrm>
        </p:grpSpPr>
        <p:sp>
          <p:nvSpPr>
            <p:cNvPr id="1594" name="Google Shape;1594;p10"/>
            <p:cNvSpPr/>
            <p:nvPr/>
          </p:nvSpPr>
          <p:spPr>
            <a:xfrm>
              <a:off x="699725" y="3704850"/>
              <a:ext cx="320175" cy="366225"/>
            </a:xfrm>
            <a:custGeom>
              <a:avLst/>
              <a:gdLst/>
              <a:ahLst/>
              <a:cxnLst/>
              <a:rect l="l" t="t" r="r" b="b"/>
              <a:pathLst>
                <a:path w="12807" h="14649" extrusionOk="0">
                  <a:moveTo>
                    <a:pt x="967" y="1"/>
                  </a:moveTo>
                  <a:cubicBezTo>
                    <a:pt x="714" y="1"/>
                    <a:pt x="444" y="127"/>
                    <a:pt x="390" y="378"/>
                  </a:cubicBezTo>
                  <a:cubicBezTo>
                    <a:pt x="276" y="926"/>
                    <a:pt x="161" y="1451"/>
                    <a:pt x="70" y="1999"/>
                  </a:cubicBezTo>
                  <a:cubicBezTo>
                    <a:pt x="1" y="2332"/>
                    <a:pt x="253" y="2497"/>
                    <a:pt x="523" y="2497"/>
                  </a:cubicBezTo>
                  <a:cubicBezTo>
                    <a:pt x="696" y="2497"/>
                    <a:pt x="876" y="2429"/>
                    <a:pt x="983" y="2295"/>
                  </a:cubicBezTo>
                  <a:cubicBezTo>
                    <a:pt x="1052" y="2204"/>
                    <a:pt x="1143" y="2113"/>
                    <a:pt x="1211" y="2044"/>
                  </a:cubicBezTo>
                  <a:lnTo>
                    <a:pt x="1211" y="2044"/>
                  </a:lnTo>
                  <a:lnTo>
                    <a:pt x="960" y="2957"/>
                  </a:lnTo>
                  <a:cubicBezTo>
                    <a:pt x="884" y="3273"/>
                    <a:pt x="1117" y="3400"/>
                    <a:pt x="1378" y="3400"/>
                  </a:cubicBezTo>
                  <a:cubicBezTo>
                    <a:pt x="1588" y="3400"/>
                    <a:pt x="1817" y="3318"/>
                    <a:pt x="1919" y="3186"/>
                  </a:cubicBezTo>
                  <a:lnTo>
                    <a:pt x="2832" y="2044"/>
                  </a:lnTo>
                  <a:lnTo>
                    <a:pt x="2832" y="2044"/>
                  </a:lnTo>
                  <a:cubicBezTo>
                    <a:pt x="2832" y="2090"/>
                    <a:pt x="2809" y="2159"/>
                    <a:pt x="2809" y="2227"/>
                  </a:cubicBezTo>
                  <a:cubicBezTo>
                    <a:pt x="2604" y="2775"/>
                    <a:pt x="2444" y="3345"/>
                    <a:pt x="2353" y="3962"/>
                  </a:cubicBezTo>
                  <a:cubicBezTo>
                    <a:pt x="2330" y="4236"/>
                    <a:pt x="2490" y="4373"/>
                    <a:pt x="2695" y="4395"/>
                  </a:cubicBezTo>
                  <a:cubicBezTo>
                    <a:pt x="2581" y="4829"/>
                    <a:pt x="2444" y="5286"/>
                    <a:pt x="2307" y="5719"/>
                  </a:cubicBezTo>
                  <a:cubicBezTo>
                    <a:pt x="2200" y="6051"/>
                    <a:pt x="2438" y="6211"/>
                    <a:pt x="2714" y="6211"/>
                  </a:cubicBezTo>
                  <a:cubicBezTo>
                    <a:pt x="2970" y="6211"/>
                    <a:pt x="3257" y="6074"/>
                    <a:pt x="3334" y="5811"/>
                  </a:cubicBezTo>
                  <a:cubicBezTo>
                    <a:pt x="3425" y="5605"/>
                    <a:pt x="3494" y="5377"/>
                    <a:pt x="3585" y="5171"/>
                  </a:cubicBezTo>
                  <a:lnTo>
                    <a:pt x="3585" y="5171"/>
                  </a:lnTo>
                  <a:cubicBezTo>
                    <a:pt x="3562" y="5263"/>
                    <a:pt x="3540" y="5331"/>
                    <a:pt x="3540" y="5423"/>
                  </a:cubicBezTo>
                  <a:cubicBezTo>
                    <a:pt x="3494" y="5582"/>
                    <a:pt x="3471" y="5719"/>
                    <a:pt x="3471" y="5879"/>
                  </a:cubicBezTo>
                  <a:cubicBezTo>
                    <a:pt x="3429" y="6219"/>
                    <a:pt x="3662" y="6361"/>
                    <a:pt x="3916" y="6361"/>
                  </a:cubicBezTo>
                  <a:cubicBezTo>
                    <a:pt x="3935" y="6361"/>
                    <a:pt x="3954" y="6360"/>
                    <a:pt x="3973" y="6358"/>
                  </a:cubicBezTo>
                  <a:lnTo>
                    <a:pt x="3973" y="6358"/>
                  </a:lnTo>
                  <a:cubicBezTo>
                    <a:pt x="3836" y="6838"/>
                    <a:pt x="3677" y="7340"/>
                    <a:pt x="3540" y="7819"/>
                  </a:cubicBezTo>
                  <a:cubicBezTo>
                    <a:pt x="3433" y="8178"/>
                    <a:pt x="3699" y="8367"/>
                    <a:pt x="3984" y="8367"/>
                  </a:cubicBezTo>
                  <a:cubicBezTo>
                    <a:pt x="4189" y="8367"/>
                    <a:pt x="4403" y="8270"/>
                    <a:pt x="4498" y="8070"/>
                  </a:cubicBezTo>
                  <a:cubicBezTo>
                    <a:pt x="4795" y="7477"/>
                    <a:pt x="5115" y="6929"/>
                    <a:pt x="5480" y="6404"/>
                  </a:cubicBezTo>
                  <a:lnTo>
                    <a:pt x="5480" y="6404"/>
                  </a:lnTo>
                  <a:cubicBezTo>
                    <a:pt x="5343" y="6975"/>
                    <a:pt x="5183" y="7545"/>
                    <a:pt x="4978" y="8116"/>
                  </a:cubicBezTo>
                  <a:cubicBezTo>
                    <a:pt x="4772" y="8527"/>
                    <a:pt x="4590" y="8960"/>
                    <a:pt x="4475" y="9417"/>
                  </a:cubicBezTo>
                  <a:cubicBezTo>
                    <a:pt x="4383" y="9772"/>
                    <a:pt x="4647" y="9960"/>
                    <a:pt x="4931" y="9960"/>
                  </a:cubicBezTo>
                  <a:cubicBezTo>
                    <a:pt x="5140" y="9960"/>
                    <a:pt x="5360" y="9858"/>
                    <a:pt x="5457" y="9645"/>
                  </a:cubicBezTo>
                  <a:cubicBezTo>
                    <a:pt x="5457" y="9600"/>
                    <a:pt x="5480" y="9577"/>
                    <a:pt x="5503" y="9531"/>
                  </a:cubicBezTo>
                  <a:cubicBezTo>
                    <a:pt x="5503" y="9531"/>
                    <a:pt x="5503" y="9531"/>
                    <a:pt x="5503" y="9508"/>
                  </a:cubicBezTo>
                  <a:cubicBezTo>
                    <a:pt x="5548" y="9440"/>
                    <a:pt x="5571" y="9348"/>
                    <a:pt x="5617" y="9257"/>
                  </a:cubicBezTo>
                  <a:lnTo>
                    <a:pt x="5617" y="9257"/>
                  </a:lnTo>
                  <a:cubicBezTo>
                    <a:pt x="5571" y="9554"/>
                    <a:pt x="5503" y="9851"/>
                    <a:pt x="5480" y="10170"/>
                  </a:cubicBezTo>
                  <a:cubicBezTo>
                    <a:pt x="5457" y="10307"/>
                    <a:pt x="5503" y="10398"/>
                    <a:pt x="5548" y="10467"/>
                  </a:cubicBezTo>
                  <a:cubicBezTo>
                    <a:pt x="5160" y="10923"/>
                    <a:pt x="4795" y="11380"/>
                    <a:pt x="4407" y="11836"/>
                  </a:cubicBezTo>
                  <a:cubicBezTo>
                    <a:pt x="4079" y="12243"/>
                    <a:pt x="4382" y="12574"/>
                    <a:pt x="4745" y="12574"/>
                  </a:cubicBezTo>
                  <a:cubicBezTo>
                    <a:pt x="4912" y="12574"/>
                    <a:pt x="5092" y="12504"/>
                    <a:pt x="5229" y="12339"/>
                  </a:cubicBezTo>
                  <a:cubicBezTo>
                    <a:pt x="5457" y="12087"/>
                    <a:pt x="5685" y="11814"/>
                    <a:pt x="5913" y="11563"/>
                  </a:cubicBezTo>
                  <a:cubicBezTo>
                    <a:pt x="5959" y="11608"/>
                    <a:pt x="6028" y="11631"/>
                    <a:pt x="6096" y="11654"/>
                  </a:cubicBezTo>
                  <a:cubicBezTo>
                    <a:pt x="5868" y="11973"/>
                    <a:pt x="5662" y="12316"/>
                    <a:pt x="5480" y="12658"/>
                  </a:cubicBezTo>
                  <a:cubicBezTo>
                    <a:pt x="5366" y="12886"/>
                    <a:pt x="5457" y="13183"/>
                    <a:pt x="5708" y="13274"/>
                  </a:cubicBezTo>
                  <a:cubicBezTo>
                    <a:pt x="5766" y="13297"/>
                    <a:pt x="5824" y="13307"/>
                    <a:pt x="5880" y="13307"/>
                  </a:cubicBezTo>
                  <a:cubicBezTo>
                    <a:pt x="6108" y="13307"/>
                    <a:pt x="6310" y="13138"/>
                    <a:pt x="6438" y="12955"/>
                  </a:cubicBezTo>
                  <a:cubicBezTo>
                    <a:pt x="6507" y="12841"/>
                    <a:pt x="6575" y="12727"/>
                    <a:pt x="6644" y="12612"/>
                  </a:cubicBezTo>
                  <a:lnTo>
                    <a:pt x="6644" y="12612"/>
                  </a:lnTo>
                  <a:cubicBezTo>
                    <a:pt x="6528" y="12976"/>
                    <a:pt x="6781" y="13228"/>
                    <a:pt x="7075" y="13228"/>
                  </a:cubicBezTo>
                  <a:cubicBezTo>
                    <a:pt x="7243" y="13228"/>
                    <a:pt x="7424" y="13146"/>
                    <a:pt x="7557" y="12955"/>
                  </a:cubicBezTo>
                  <a:cubicBezTo>
                    <a:pt x="7876" y="12476"/>
                    <a:pt x="8196" y="11973"/>
                    <a:pt x="8493" y="11448"/>
                  </a:cubicBezTo>
                  <a:cubicBezTo>
                    <a:pt x="8789" y="11015"/>
                    <a:pt x="9132" y="10581"/>
                    <a:pt x="9474" y="10147"/>
                  </a:cubicBezTo>
                  <a:lnTo>
                    <a:pt x="9474" y="10147"/>
                  </a:lnTo>
                  <a:cubicBezTo>
                    <a:pt x="8607" y="11334"/>
                    <a:pt x="7854" y="12590"/>
                    <a:pt x="7237" y="13936"/>
                  </a:cubicBezTo>
                  <a:cubicBezTo>
                    <a:pt x="7057" y="14341"/>
                    <a:pt x="7330" y="14608"/>
                    <a:pt x="7642" y="14608"/>
                  </a:cubicBezTo>
                  <a:cubicBezTo>
                    <a:pt x="7805" y="14608"/>
                    <a:pt x="7979" y="14535"/>
                    <a:pt x="8105" y="14370"/>
                  </a:cubicBezTo>
                  <a:cubicBezTo>
                    <a:pt x="8264" y="14187"/>
                    <a:pt x="8379" y="14005"/>
                    <a:pt x="8516" y="13822"/>
                  </a:cubicBezTo>
                  <a:lnTo>
                    <a:pt x="8516" y="13822"/>
                  </a:lnTo>
                  <a:cubicBezTo>
                    <a:pt x="8516" y="13868"/>
                    <a:pt x="8493" y="13891"/>
                    <a:pt x="8470" y="13936"/>
                  </a:cubicBezTo>
                  <a:cubicBezTo>
                    <a:pt x="8322" y="14364"/>
                    <a:pt x="8604" y="14649"/>
                    <a:pt x="8920" y="14649"/>
                  </a:cubicBezTo>
                  <a:cubicBezTo>
                    <a:pt x="9093" y="14649"/>
                    <a:pt x="9277" y="14564"/>
                    <a:pt x="9406" y="14370"/>
                  </a:cubicBezTo>
                  <a:cubicBezTo>
                    <a:pt x="9657" y="14005"/>
                    <a:pt x="9908" y="13617"/>
                    <a:pt x="10136" y="13252"/>
                  </a:cubicBezTo>
                  <a:lnTo>
                    <a:pt x="10136" y="13252"/>
                  </a:lnTo>
                  <a:cubicBezTo>
                    <a:pt x="10113" y="13503"/>
                    <a:pt x="10113" y="13731"/>
                    <a:pt x="10113" y="13982"/>
                  </a:cubicBezTo>
                  <a:cubicBezTo>
                    <a:pt x="10142" y="14295"/>
                    <a:pt x="10400" y="14492"/>
                    <a:pt x="10657" y="14492"/>
                  </a:cubicBezTo>
                  <a:cubicBezTo>
                    <a:pt x="10813" y="14492"/>
                    <a:pt x="10969" y="14420"/>
                    <a:pt x="11072" y="14256"/>
                  </a:cubicBezTo>
                  <a:cubicBezTo>
                    <a:pt x="11072" y="14233"/>
                    <a:pt x="11072" y="14233"/>
                    <a:pt x="11072" y="14233"/>
                  </a:cubicBezTo>
                  <a:cubicBezTo>
                    <a:pt x="11118" y="14324"/>
                    <a:pt x="11186" y="14416"/>
                    <a:pt x="11277" y="14461"/>
                  </a:cubicBezTo>
                  <a:cubicBezTo>
                    <a:pt x="11355" y="14518"/>
                    <a:pt x="11446" y="14544"/>
                    <a:pt x="11537" y="14544"/>
                  </a:cubicBezTo>
                  <a:cubicBezTo>
                    <a:pt x="11740" y="14544"/>
                    <a:pt x="11945" y="14415"/>
                    <a:pt x="12008" y="14210"/>
                  </a:cubicBezTo>
                  <a:cubicBezTo>
                    <a:pt x="12396" y="12978"/>
                    <a:pt x="12647" y="11745"/>
                    <a:pt x="12761" y="10467"/>
                  </a:cubicBezTo>
                  <a:cubicBezTo>
                    <a:pt x="12761" y="10284"/>
                    <a:pt x="12693" y="10147"/>
                    <a:pt x="12601" y="10056"/>
                  </a:cubicBezTo>
                  <a:cubicBezTo>
                    <a:pt x="12715" y="9440"/>
                    <a:pt x="12784" y="8778"/>
                    <a:pt x="12807" y="8116"/>
                  </a:cubicBezTo>
                  <a:cubicBezTo>
                    <a:pt x="12807" y="7979"/>
                    <a:pt x="12761" y="7865"/>
                    <a:pt x="12693" y="7796"/>
                  </a:cubicBezTo>
                  <a:cubicBezTo>
                    <a:pt x="12739" y="7487"/>
                    <a:pt x="12513" y="7262"/>
                    <a:pt x="12249" y="7262"/>
                  </a:cubicBezTo>
                  <a:cubicBezTo>
                    <a:pt x="12123" y="7262"/>
                    <a:pt x="11989" y="7313"/>
                    <a:pt x="11871" y="7431"/>
                  </a:cubicBezTo>
                  <a:cubicBezTo>
                    <a:pt x="11734" y="7568"/>
                    <a:pt x="11597" y="7705"/>
                    <a:pt x="11460" y="7819"/>
                  </a:cubicBezTo>
                  <a:cubicBezTo>
                    <a:pt x="11476" y="7566"/>
                    <a:pt x="11239" y="7379"/>
                    <a:pt x="10994" y="7379"/>
                  </a:cubicBezTo>
                  <a:cubicBezTo>
                    <a:pt x="10885" y="7379"/>
                    <a:pt x="10775" y="7416"/>
                    <a:pt x="10684" y="7500"/>
                  </a:cubicBezTo>
                  <a:cubicBezTo>
                    <a:pt x="10296" y="7842"/>
                    <a:pt x="9931" y="8207"/>
                    <a:pt x="9588" y="8572"/>
                  </a:cubicBezTo>
                  <a:cubicBezTo>
                    <a:pt x="9506" y="8490"/>
                    <a:pt x="9399" y="8444"/>
                    <a:pt x="9283" y="8444"/>
                  </a:cubicBezTo>
                  <a:cubicBezTo>
                    <a:pt x="9175" y="8444"/>
                    <a:pt x="9060" y="8484"/>
                    <a:pt x="8949" y="8572"/>
                  </a:cubicBezTo>
                  <a:cubicBezTo>
                    <a:pt x="8858" y="8641"/>
                    <a:pt x="8767" y="8709"/>
                    <a:pt x="8675" y="8778"/>
                  </a:cubicBezTo>
                  <a:cubicBezTo>
                    <a:pt x="8652" y="8687"/>
                    <a:pt x="8607" y="8595"/>
                    <a:pt x="8516" y="8527"/>
                  </a:cubicBezTo>
                  <a:cubicBezTo>
                    <a:pt x="8516" y="8504"/>
                    <a:pt x="8516" y="8504"/>
                    <a:pt x="8493" y="8504"/>
                  </a:cubicBezTo>
                  <a:cubicBezTo>
                    <a:pt x="8584" y="8344"/>
                    <a:pt x="8675" y="8184"/>
                    <a:pt x="8767" y="8025"/>
                  </a:cubicBezTo>
                  <a:cubicBezTo>
                    <a:pt x="8926" y="7751"/>
                    <a:pt x="8789" y="7545"/>
                    <a:pt x="8561" y="7454"/>
                  </a:cubicBezTo>
                  <a:cubicBezTo>
                    <a:pt x="8652" y="7271"/>
                    <a:pt x="8744" y="7066"/>
                    <a:pt x="8858" y="6883"/>
                  </a:cubicBezTo>
                  <a:cubicBezTo>
                    <a:pt x="9024" y="6535"/>
                    <a:pt x="8709" y="6388"/>
                    <a:pt x="8398" y="6388"/>
                  </a:cubicBezTo>
                  <a:cubicBezTo>
                    <a:pt x="8240" y="6388"/>
                    <a:pt x="8083" y="6426"/>
                    <a:pt x="7991" y="6495"/>
                  </a:cubicBezTo>
                  <a:cubicBezTo>
                    <a:pt x="7717" y="6701"/>
                    <a:pt x="7466" y="6929"/>
                    <a:pt x="7237" y="7157"/>
                  </a:cubicBezTo>
                  <a:cubicBezTo>
                    <a:pt x="7306" y="6952"/>
                    <a:pt x="7397" y="6746"/>
                    <a:pt x="7488" y="6518"/>
                  </a:cubicBezTo>
                  <a:cubicBezTo>
                    <a:pt x="7640" y="6170"/>
                    <a:pt x="7339" y="6013"/>
                    <a:pt x="7033" y="6013"/>
                  </a:cubicBezTo>
                  <a:cubicBezTo>
                    <a:pt x="6878" y="6013"/>
                    <a:pt x="6721" y="6053"/>
                    <a:pt x="6621" y="6130"/>
                  </a:cubicBezTo>
                  <a:cubicBezTo>
                    <a:pt x="6598" y="6153"/>
                    <a:pt x="6598" y="6153"/>
                    <a:pt x="6575" y="6176"/>
                  </a:cubicBezTo>
                  <a:cubicBezTo>
                    <a:pt x="6667" y="5674"/>
                    <a:pt x="6758" y="5194"/>
                    <a:pt x="6804" y="4692"/>
                  </a:cubicBezTo>
                  <a:cubicBezTo>
                    <a:pt x="6846" y="4352"/>
                    <a:pt x="6607" y="4179"/>
                    <a:pt x="6343" y="4179"/>
                  </a:cubicBezTo>
                  <a:cubicBezTo>
                    <a:pt x="6182" y="4179"/>
                    <a:pt x="6012" y="4243"/>
                    <a:pt x="5891" y="4373"/>
                  </a:cubicBezTo>
                  <a:cubicBezTo>
                    <a:pt x="5754" y="4532"/>
                    <a:pt x="5640" y="4669"/>
                    <a:pt x="5503" y="4829"/>
                  </a:cubicBezTo>
                  <a:cubicBezTo>
                    <a:pt x="5640" y="4395"/>
                    <a:pt x="5754" y="3962"/>
                    <a:pt x="5891" y="3528"/>
                  </a:cubicBezTo>
                  <a:cubicBezTo>
                    <a:pt x="5991" y="3211"/>
                    <a:pt x="5701" y="3004"/>
                    <a:pt x="5414" y="3004"/>
                  </a:cubicBezTo>
                  <a:cubicBezTo>
                    <a:pt x="5307" y="3004"/>
                    <a:pt x="5201" y="3033"/>
                    <a:pt x="5115" y="3094"/>
                  </a:cubicBezTo>
                  <a:cubicBezTo>
                    <a:pt x="5046" y="3140"/>
                    <a:pt x="4978" y="3208"/>
                    <a:pt x="4909" y="3254"/>
                  </a:cubicBezTo>
                  <a:cubicBezTo>
                    <a:pt x="4978" y="2866"/>
                    <a:pt x="5023" y="2455"/>
                    <a:pt x="5092" y="2067"/>
                  </a:cubicBezTo>
                  <a:cubicBezTo>
                    <a:pt x="5128" y="1780"/>
                    <a:pt x="4825" y="1620"/>
                    <a:pt x="4550" y="1620"/>
                  </a:cubicBezTo>
                  <a:cubicBezTo>
                    <a:pt x="4475" y="1620"/>
                    <a:pt x="4402" y="1632"/>
                    <a:pt x="4338" y="1656"/>
                  </a:cubicBezTo>
                  <a:cubicBezTo>
                    <a:pt x="4361" y="1474"/>
                    <a:pt x="4407" y="1268"/>
                    <a:pt x="4430" y="1086"/>
                  </a:cubicBezTo>
                  <a:cubicBezTo>
                    <a:pt x="4473" y="806"/>
                    <a:pt x="4170" y="627"/>
                    <a:pt x="3906" y="627"/>
                  </a:cubicBezTo>
                  <a:cubicBezTo>
                    <a:pt x="3890" y="627"/>
                    <a:pt x="3875" y="628"/>
                    <a:pt x="3859" y="629"/>
                  </a:cubicBezTo>
                  <a:cubicBezTo>
                    <a:pt x="3859" y="606"/>
                    <a:pt x="3836" y="561"/>
                    <a:pt x="3836" y="538"/>
                  </a:cubicBezTo>
                  <a:cubicBezTo>
                    <a:pt x="3803" y="294"/>
                    <a:pt x="3630" y="201"/>
                    <a:pt x="3435" y="201"/>
                  </a:cubicBezTo>
                  <a:cubicBezTo>
                    <a:pt x="3227" y="201"/>
                    <a:pt x="2995" y="306"/>
                    <a:pt x="2878" y="447"/>
                  </a:cubicBezTo>
                  <a:lnTo>
                    <a:pt x="2604" y="789"/>
                  </a:lnTo>
                  <a:cubicBezTo>
                    <a:pt x="2690" y="496"/>
                    <a:pt x="2399" y="320"/>
                    <a:pt x="2133" y="320"/>
                  </a:cubicBezTo>
                  <a:cubicBezTo>
                    <a:pt x="2047" y="320"/>
                    <a:pt x="1963" y="339"/>
                    <a:pt x="1896" y="378"/>
                  </a:cubicBezTo>
                  <a:cubicBezTo>
                    <a:pt x="1714" y="469"/>
                    <a:pt x="1554" y="584"/>
                    <a:pt x="1394" y="698"/>
                  </a:cubicBezTo>
                  <a:lnTo>
                    <a:pt x="1440" y="447"/>
                  </a:lnTo>
                  <a:cubicBezTo>
                    <a:pt x="1499" y="149"/>
                    <a:pt x="1243" y="1"/>
                    <a:pt x="967" y="1"/>
                  </a:cubicBezTo>
                  <a:close/>
                </a:path>
              </a:pathLst>
            </a:custGeom>
            <a:solidFill>
              <a:srgbClr val="FFD400">
                <a:alpha val="1725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95" name="Google Shape;1595;p10"/>
            <p:cNvSpPr/>
            <p:nvPr/>
          </p:nvSpPr>
          <p:spPr>
            <a:xfrm>
              <a:off x="645175" y="3632150"/>
              <a:ext cx="394550" cy="462975"/>
            </a:xfrm>
            <a:custGeom>
              <a:avLst/>
              <a:gdLst/>
              <a:ahLst/>
              <a:cxnLst/>
              <a:rect l="l" t="t" r="r" b="b"/>
              <a:pathLst>
                <a:path w="15782" h="18519" extrusionOk="0">
                  <a:moveTo>
                    <a:pt x="7182" y="1688"/>
                  </a:moveTo>
                  <a:cubicBezTo>
                    <a:pt x="8027" y="5067"/>
                    <a:pt x="9214" y="8331"/>
                    <a:pt x="10720" y="11503"/>
                  </a:cubicBezTo>
                  <a:cubicBezTo>
                    <a:pt x="10775" y="11612"/>
                    <a:pt x="10914" y="11677"/>
                    <a:pt x="11038" y="11677"/>
                  </a:cubicBezTo>
                  <a:cubicBezTo>
                    <a:pt x="11071" y="11677"/>
                    <a:pt x="11103" y="11673"/>
                    <a:pt x="11131" y="11663"/>
                  </a:cubicBezTo>
                  <a:cubicBezTo>
                    <a:pt x="12409" y="11275"/>
                    <a:pt x="13665" y="10910"/>
                    <a:pt x="14920" y="10545"/>
                  </a:cubicBezTo>
                  <a:lnTo>
                    <a:pt x="14920" y="10545"/>
                  </a:lnTo>
                  <a:cubicBezTo>
                    <a:pt x="14578" y="12941"/>
                    <a:pt x="14098" y="15315"/>
                    <a:pt x="13459" y="17666"/>
                  </a:cubicBezTo>
                  <a:cubicBezTo>
                    <a:pt x="10789" y="16776"/>
                    <a:pt x="8118" y="15886"/>
                    <a:pt x="5425" y="14995"/>
                  </a:cubicBezTo>
                  <a:cubicBezTo>
                    <a:pt x="6475" y="14242"/>
                    <a:pt x="7525" y="13558"/>
                    <a:pt x="8620" y="12873"/>
                  </a:cubicBezTo>
                  <a:cubicBezTo>
                    <a:pt x="8780" y="12781"/>
                    <a:pt x="8712" y="12530"/>
                    <a:pt x="8552" y="12485"/>
                  </a:cubicBezTo>
                  <a:cubicBezTo>
                    <a:pt x="8529" y="12439"/>
                    <a:pt x="8529" y="12416"/>
                    <a:pt x="8506" y="12393"/>
                  </a:cubicBezTo>
                  <a:cubicBezTo>
                    <a:pt x="6132" y="9403"/>
                    <a:pt x="3759" y="6413"/>
                    <a:pt x="1385" y="3423"/>
                  </a:cubicBezTo>
                  <a:lnTo>
                    <a:pt x="1385" y="3423"/>
                  </a:lnTo>
                  <a:cubicBezTo>
                    <a:pt x="2092" y="3492"/>
                    <a:pt x="2800" y="3583"/>
                    <a:pt x="3508" y="3651"/>
                  </a:cubicBezTo>
                  <a:cubicBezTo>
                    <a:pt x="3950" y="3702"/>
                    <a:pt x="4721" y="3931"/>
                    <a:pt x="5321" y="3931"/>
                  </a:cubicBezTo>
                  <a:cubicBezTo>
                    <a:pt x="5527" y="3931"/>
                    <a:pt x="5713" y="3904"/>
                    <a:pt x="5859" y="3834"/>
                  </a:cubicBezTo>
                  <a:cubicBezTo>
                    <a:pt x="6498" y="3537"/>
                    <a:pt x="6886" y="2556"/>
                    <a:pt x="7182" y="1688"/>
                  </a:cubicBezTo>
                  <a:close/>
                  <a:moveTo>
                    <a:pt x="7247" y="0"/>
                  </a:moveTo>
                  <a:cubicBezTo>
                    <a:pt x="7113" y="0"/>
                    <a:pt x="6983" y="59"/>
                    <a:pt x="6931" y="182"/>
                  </a:cubicBezTo>
                  <a:cubicBezTo>
                    <a:pt x="6703" y="730"/>
                    <a:pt x="6475" y="1278"/>
                    <a:pt x="6224" y="1825"/>
                  </a:cubicBezTo>
                  <a:cubicBezTo>
                    <a:pt x="5829" y="2767"/>
                    <a:pt x="5772" y="3036"/>
                    <a:pt x="4718" y="3036"/>
                  </a:cubicBezTo>
                  <a:cubicBezTo>
                    <a:pt x="4674" y="3036"/>
                    <a:pt x="4628" y="3036"/>
                    <a:pt x="4580" y="3035"/>
                  </a:cubicBezTo>
                  <a:cubicBezTo>
                    <a:pt x="3279" y="3012"/>
                    <a:pt x="1910" y="2738"/>
                    <a:pt x="632" y="2579"/>
                  </a:cubicBezTo>
                  <a:cubicBezTo>
                    <a:pt x="621" y="2578"/>
                    <a:pt x="611" y="2577"/>
                    <a:pt x="601" y="2577"/>
                  </a:cubicBezTo>
                  <a:cubicBezTo>
                    <a:pt x="312" y="2577"/>
                    <a:pt x="0" y="2885"/>
                    <a:pt x="221" y="3149"/>
                  </a:cubicBezTo>
                  <a:cubicBezTo>
                    <a:pt x="2754" y="6345"/>
                    <a:pt x="5311" y="9563"/>
                    <a:pt x="7844" y="12759"/>
                  </a:cubicBezTo>
                  <a:cubicBezTo>
                    <a:pt x="6635" y="13329"/>
                    <a:pt x="5516" y="14014"/>
                    <a:pt x="4443" y="14813"/>
                  </a:cubicBezTo>
                  <a:cubicBezTo>
                    <a:pt x="4169" y="15018"/>
                    <a:pt x="4238" y="15384"/>
                    <a:pt x="4558" y="15475"/>
                  </a:cubicBezTo>
                  <a:cubicBezTo>
                    <a:pt x="7570" y="16502"/>
                    <a:pt x="10606" y="17483"/>
                    <a:pt x="13642" y="18511"/>
                  </a:cubicBezTo>
                  <a:cubicBezTo>
                    <a:pt x="13666" y="18516"/>
                    <a:pt x="13690" y="18518"/>
                    <a:pt x="13714" y="18518"/>
                  </a:cubicBezTo>
                  <a:cubicBezTo>
                    <a:pt x="13893" y="18518"/>
                    <a:pt x="14058" y="18375"/>
                    <a:pt x="14098" y="18214"/>
                  </a:cubicBezTo>
                  <a:cubicBezTo>
                    <a:pt x="14829" y="15543"/>
                    <a:pt x="15377" y="12850"/>
                    <a:pt x="15742" y="10111"/>
                  </a:cubicBezTo>
                  <a:cubicBezTo>
                    <a:pt x="15781" y="9874"/>
                    <a:pt x="15616" y="9636"/>
                    <a:pt x="15392" y="9636"/>
                  </a:cubicBezTo>
                  <a:cubicBezTo>
                    <a:pt x="15358" y="9636"/>
                    <a:pt x="15322" y="9642"/>
                    <a:pt x="15285" y="9654"/>
                  </a:cubicBezTo>
                  <a:cubicBezTo>
                    <a:pt x="14258" y="9951"/>
                    <a:pt x="13071" y="10522"/>
                    <a:pt x="12021" y="10613"/>
                  </a:cubicBezTo>
                  <a:cubicBezTo>
                    <a:pt x="11854" y="10728"/>
                    <a:pt x="11701" y="10786"/>
                    <a:pt x="11558" y="10786"/>
                  </a:cubicBezTo>
                  <a:cubicBezTo>
                    <a:pt x="11389" y="10786"/>
                    <a:pt x="11234" y="10705"/>
                    <a:pt x="11086" y="10545"/>
                  </a:cubicBezTo>
                  <a:cubicBezTo>
                    <a:pt x="10926" y="10202"/>
                    <a:pt x="10766" y="9860"/>
                    <a:pt x="10629" y="9517"/>
                  </a:cubicBezTo>
                  <a:cubicBezTo>
                    <a:pt x="10332" y="8878"/>
                    <a:pt x="10058" y="8216"/>
                    <a:pt x="9807" y="7554"/>
                  </a:cubicBezTo>
                  <a:cubicBezTo>
                    <a:pt x="8894" y="5181"/>
                    <a:pt x="8164" y="2738"/>
                    <a:pt x="7616" y="250"/>
                  </a:cubicBezTo>
                  <a:cubicBezTo>
                    <a:pt x="7578" y="87"/>
                    <a:pt x="7410" y="0"/>
                    <a:pt x="72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1596" name="Google Shape;1596;p10"/>
          <p:cNvGrpSpPr/>
          <p:nvPr/>
        </p:nvGrpSpPr>
        <p:grpSpPr>
          <a:xfrm rot="1017362" flipH="1">
            <a:off x="7673764" y="4014821"/>
            <a:ext cx="771546" cy="905351"/>
            <a:chOff x="645175" y="3632150"/>
            <a:chExt cx="394550" cy="462975"/>
          </a:xfrm>
        </p:grpSpPr>
        <p:sp>
          <p:nvSpPr>
            <p:cNvPr id="1597" name="Google Shape;1597;p10"/>
            <p:cNvSpPr/>
            <p:nvPr/>
          </p:nvSpPr>
          <p:spPr>
            <a:xfrm>
              <a:off x="699725" y="3704850"/>
              <a:ext cx="320175" cy="366225"/>
            </a:xfrm>
            <a:custGeom>
              <a:avLst/>
              <a:gdLst/>
              <a:ahLst/>
              <a:cxnLst/>
              <a:rect l="l" t="t" r="r" b="b"/>
              <a:pathLst>
                <a:path w="12807" h="14649" extrusionOk="0">
                  <a:moveTo>
                    <a:pt x="967" y="1"/>
                  </a:moveTo>
                  <a:cubicBezTo>
                    <a:pt x="714" y="1"/>
                    <a:pt x="444" y="127"/>
                    <a:pt x="390" y="378"/>
                  </a:cubicBezTo>
                  <a:cubicBezTo>
                    <a:pt x="276" y="926"/>
                    <a:pt x="161" y="1451"/>
                    <a:pt x="70" y="1999"/>
                  </a:cubicBezTo>
                  <a:cubicBezTo>
                    <a:pt x="1" y="2332"/>
                    <a:pt x="253" y="2497"/>
                    <a:pt x="523" y="2497"/>
                  </a:cubicBezTo>
                  <a:cubicBezTo>
                    <a:pt x="696" y="2497"/>
                    <a:pt x="876" y="2429"/>
                    <a:pt x="983" y="2295"/>
                  </a:cubicBezTo>
                  <a:cubicBezTo>
                    <a:pt x="1052" y="2204"/>
                    <a:pt x="1143" y="2113"/>
                    <a:pt x="1211" y="2044"/>
                  </a:cubicBezTo>
                  <a:lnTo>
                    <a:pt x="1211" y="2044"/>
                  </a:lnTo>
                  <a:lnTo>
                    <a:pt x="960" y="2957"/>
                  </a:lnTo>
                  <a:cubicBezTo>
                    <a:pt x="884" y="3273"/>
                    <a:pt x="1117" y="3400"/>
                    <a:pt x="1378" y="3400"/>
                  </a:cubicBezTo>
                  <a:cubicBezTo>
                    <a:pt x="1588" y="3400"/>
                    <a:pt x="1817" y="3318"/>
                    <a:pt x="1919" y="3186"/>
                  </a:cubicBezTo>
                  <a:lnTo>
                    <a:pt x="2832" y="2044"/>
                  </a:lnTo>
                  <a:lnTo>
                    <a:pt x="2832" y="2044"/>
                  </a:lnTo>
                  <a:cubicBezTo>
                    <a:pt x="2832" y="2090"/>
                    <a:pt x="2809" y="2159"/>
                    <a:pt x="2809" y="2227"/>
                  </a:cubicBezTo>
                  <a:cubicBezTo>
                    <a:pt x="2604" y="2775"/>
                    <a:pt x="2444" y="3345"/>
                    <a:pt x="2353" y="3962"/>
                  </a:cubicBezTo>
                  <a:cubicBezTo>
                    <a:pt x="2330" y="4236"/>
                    <a:pt x="2490" y="4373"/>
                    <a:pt x="2695" y="4395"/>
                  </a:cubicBezTo>
                  <a:cubicBezTo>
                    <a:pt x="2581" y="4829"/>
                    <a:pt x="2444" y="5286"/>
                    <a:pt x="2307" y="5719"/>
                  </a:cubicBezTo>
                  <a:cubicBezTo>
                    <a:pt x="2200" y="6051"/>
                    <a:pt x="2438" y="6211"/>
                    <a:pt x="2714" y="6211"/>
                  </a:cubicBezTo>
                  <a:cubicBezTo>
                    <a:pt x="2970" y="6211"/>
                    <a:pt x="3257" y="6074"/>
                    <a:pt x="3334" y="5811"/>
                  </a:cubicBezTo>
                  <a:cubicBezTo>
                    <a:pt x="3425" y="5605"/>
                    <a:pt x="3494" y="5377"/>
                    <a:pt x="3585" y="5171"/>
                  </a:cubicBezTo>
                  <a:lnTo>
                    <a:pt x="3585" y="5171"/>
                  </a:lnTo>
                  <a:cubicBezTo>
                    <a:pt x="3562" y="5263"/>
                    <a:pt x="3540" y="5331"/>
                    <a:pt x="3540" y="5423"/>
                  </a:cubicBezTo>
                  <a:cubicBezTo>
                    <a:pt x="3494" y="5582"/>
                    <a:pt x="3471" y="5719"/>
                    <a:pt x="3471" y="5879"/>
                  </a:cubicBezTo>
                  <a:cubicBezTo>
                    <a:pt x="3429" y="6219"/>
                    <a:pt x="3662" y="6361"/>
                    <a:pt x="3916" y="6361"/>
                  </a:cubicBezTo>
                  <a:cubicBezTo>
                    <a:pt x="3935" y="6361"/>
                    <a:pt x="3954" y="6360"/>
                    <a:pt x="3973" y="6358"/>
                  </a:cubicBezTo>
                  <a:lnTo>
                    <a:pt x="3973" y="6358"/>
                  </a:lnTo>
                  <a:cubicBezTo>
                    <a:pt x="3836" y="6838"/>
                    <a:pt x="3677" y="7340"/>
                    <a:pt x="3540" y="7819"/>
                  </a:cubicBezTo>
                  <a:cubicBezTo>
                    <a:pt x="3433" y="8178"/>
                    <a:pt x="3699" y="8367"/>
                    <a:pt x="3984" y="8367"/>
                  </a:cubicBezTo>
                  <a:cubicBezTo>
                    <a:pt x="4189" y="8367"/>
                    <a:pt x="4403" y="8270"/>
                    <a:pt x="4498" y="8070"/>
                  </a:cubicBezTo>
                  <a:cubicBezTo>
                    <a:pt x="4795" y="7477"/>
                    <a:pt x="5115" y="6929"/>
                    <a:pt x="5480" y="6404"/>
                  </a:cubicBezTo>
                  <a:lnTo>
                    <a:pt x="5480" y="6404"/>
                  </a:lnTo>
                  <a:cubicBezTo>
                    <a:pt x="5343" y="6975"/>
                    <a:pt x="5183" y="7545"/>
                    <a:pt x="4978" y="8116"/>
                  </a:cubicBezTo>
                  <a:cubicBezTo>
                    <a:pt x="4772" y="8527"/>
                    <a:pt x="4590" y="8960"/>
                    <a:pt x="4475" y="9417"/>
                  </a:cubicBezTo>
                  <a:cubicBezTo>
                    <a:pt x="4383" y="9772"/>
                    <a:pt x="4647" y="9960"/>
                    <a:pt x="4931" y="9960"/>
                  </a:cubicBezTo>
                  <a:cubicBezTo>
                    <a:pt x="5140" y="9960"/>
                    <a:pt x="5360" y="9858"/>
                    <a:pt x="5457" y="9645"/>
                  </a:cubicBezTo>
                  <a:cubicBezTo>
                    <a:pt x="5457" y="9600"/>
                    <a:pt x="5480" y="9577"/>
                    <a:pt x="5503" y="9531"/>
                  </a:cubicBezTo>
                  <a:cubicBezTo>
                    <a:pt x="5503" y="9531"/>
                    <a:pt x="5503" y="9531"/>
                    <a:pt x="5503" y="9508"/>
                  </a:cubicBezTo>
                  <a:cubicBezTo>
                    <a:pt x="5548" y="9440"/>
                    <a:pt x="5571" y="9348"/>
                    <a:pt x="5617" y="9257"/>
                  </a:cubicBezTo>
                  <a:lnTo>
                    <a:pt x="5617" y="9257"/>
                  </a:lnTo>
                  <a:cubicBezTo>
                    <a:pt x="5571" y="9554"/>
                    <a:pt x="5503" y="9851"/>
                    <a:pt x="5480" y="10170"/>
                  </a:cubicBezTo>
                  <a:cubicBezTo>
                    <a:pt x="5457" y="10307"/>
                    <a:pt x="5503" y="10398"/>
                    <a:pt x="5548" y="10467"/>
                  </a:cubicBezTo>
                  <a:cubicBezTo>
                    <a:pt x="5160" y="10923"/>
                    <a:pt x="4795" y="11380"/>
                    <a:pt x="4407" y="11836"/>
                  </a:cubicBezTo>
                  <a:cubicBezTo>
                    <a:pt x="4079" y="12243"/>
                    <a:pt x="4382" y="12574"/>
                    <a:pt x="4745" y="12574"/>
                  </a:cubicBezTo>
                  <a:cubicBezTo>
                    <a:pt x="4912" y="12574"/>
                    <a:pt x="5092" y="12504"/>
                    <a:pt x="5229" y="12339"/>
                  </a:cubicBezTo>
                  <a:cubicBezTo>
                    <a:pt x="5457" y="12087"/>
                    <a:pt x="5685" y="11814"/>
                    <a:pt x="5913" y="11563"/>
                  </a:cubicBezTo>
                  <a:cubicBezTo>
                    <a:pt x="5959" y="11608"/>
                    <a:pt x="6028" y="11631"/>
                    <a:pt x="6096" y="11654"/>
                  </a:cubicBezTo>
                  <a:cubicBezTo>
                    <a:pt x="5868" y="11973"/>
                    <a:pt x="5662" y="12316"/>
                    <a:pt x="5480" y="12658"/>
                  </a:cubicBezTo>
                  <a:cubicBezTo>
                    <a:pt x="5366" y="12886"/>
                    <a:pt x="5457" y="13183"/>
                    <a:pt x="5708" y="13274"/>
                  </a:cubicBezTo>
                  <a:cubicBezTo>
                    <a:pt x="5766" y="13297"/>
                    <a:pt x="5824" y="13307"/>
                    <a:pt x="5880" y="13307"/>
                  </a:cubicBezTo>
                  <a:cubicBezTo>
                    <a:pt x="6108" y="13307"/>
                    <a:pt x="6310" y="13138"/>
                    <a:pt x="6438" y="12955"/>
                  </a:cubicBezTo>
                  <a:cubicBezTo>
                    <a:pt x="6507" y="12841"/>
                    <a:pt x="6575" y="12727"/>
                    <a:pt x="6644" y="12612"/>
                  </a:cubicBezTo>
                  <a:lnTo>
                    <a:pt x="6644" y="12612"/>
                  </a:lnTo>
                  <a:cubicBezTo>
                    <a:pt x="6528" y="12976"/>
                    <a:pt x="6781" y="13228"/>
                    <a:pt x="7075" y="13228"/>
                  </a:cubicBezTo>
                  <a:cubicBezTo>
                    <a:pt x="7243" y="13228"/>
                    <a:pt x="7424" y="13146"/>
                    <a:pt x="7557" y="12955"/>
                  </a:cubicBezTo>
                  <a:cubicBezTo>
                    <a:pt x="7876" y="12476"/>
                    <a:pt x="8196" y="11973"/>
                    <a:pt x="8493" y="11448"/>
                  </a:cubicBezTo>
                  <a:cubicBezTo>
                    <a:pt x="8789" y="11015"/>
                    <a:pt x="9132" y="10581"/>
                    <a:pt x="9474" y="10147"/>
                  </a:cubicBezTo>
                  <a:lnTo>
                    <a:pt x="9474" y="10147"/>
                  </a:lnTo>
                  <a:cubicBezTo>
                    <a:pt x="8607" y="11334"/>
                    <a:pt x="7854" y="12590"/>
                    <a:pt x="7237" y="13936"/>
                  </a:cubicBezTo>
                  <a:cubicBezTo>
                    <a:pt x="7057" y="14341"/>
                    <a:pt x="7330" y="14608"/>
                    <a:pt x="7642" y="14608"/>
                  </a:cubicBezTo>
                  <a:cubicBezTo>
                    <a:pt x="7805" y="14608"/>
                    <a:pt x="7979" y="14535"/>
                    <a:pt x="8105" y="14370"/>
                  </a:cubicBezTo>
                  <a:cubicBezTo>
                    <a:pt x="8264" y="14187"/>
                    <a:pt x="8379" y="14005"/>
                    <a:pt x="8516" y="13822"/>
                  </a:cubicBezTo>
                  <a:lnTo>
                    <a:pt x="8516" y="13822"/>
                  </a:lnTo>
                  <a:cubicBezTo>
                    <a:pt x="8516" y="13868"/>
                    <a:pt x="8493" y="13891"/>
                    <a:pt x="8470" y="13936"/>
                  </a:cubicBezTo>
                  <a:cubicBezTo>
                    <a:pt x="8322" y="14364"/>
                    <a:pt x="8604" y="14649"/>
                    <a:pt x="8920" y="14649"/>
                  </a:cubicBezTo>
                  <a:cubicBezTo>
                    <a:pt x="9093" y="14649"/>
                    <a:pt x="9277" y="14564"/>
                    <a:pt x="9406" y="14370"/>
                  </a:cubicBezTo>
                  <a:cubicBezTo>
                    <a:pt x="9657" y="14005"/>
                    <a:pt x="9908" y="13617"/>
                    <a:pt x="10136" y="13252"/>
                  </a:cubicBezTo>
                  <a:lnTo>
                    <a:pt x="10136" y="13252"/>
                  </a:lnTo>
                  <a:cubicBezTo>
                    <a:pt x="10113" y="13503"/>
                    <a:pt x="10113" y="13731"/>
                    <a:pt x="10113" y="13982"/>
                  </a:cubicBezTo>
                  <a:cubicBezTo>
                    <a:pt x="10142" y="14295"/>
                    <a:pt x="10400" y="14492"/>
                    <a:pt x="10657" y="14492"/>
                  </a:cubicBezTo>
                  <a:cubicBezTo>
                    <a:pt x="10813" y="14492"/>
                    <a:pt x="10969" y="14420"/>
                    <a:pt x="11072" y="14256"/>
                  </a:cubicBezTo>
                  <a:cubicBezTo>
                    <a:pt x="11072" y="14233"/>
                    <a:pt x="11072" y="14233"/>
                    <a:pt x="11072" y="14233"/>
                  </a:cubicBezTo>
                  <a:cubicBezTo>
                    <a:pt x="11118" y="14324"/>
                    <a:pt x="11186" y="14416"/>
                    <a:pt x="11277" y="14461"/>
                  </a:cubicBezTo>
                  <a:cubicBezTo>
                    <a:pt x="11355" y="14518"/>
                    <a:pt x="11446" y="14544"/>
                    <a:pt x="11537" y="14544"/>
                  </a:cubicBezTo>
                  <a:cubicBezTo>
                    <a:pt x="11740" y="14544"/>
                    <a:pt x="11945" y="14415"/>
                    <a:pt x="12008" y="14210"/>
                  </a:cubicBezTo>
                  <a:cubicBezTo>
                    <a:pt x="12396" y="12978"/>
                    <a:pt x="12647" y="11745"/>
                    <a:pt x="12761" y="10467"/>
                  </a:cubicBezTo>
                  <a:cubicBezTo>
                    <a:pt x="12761" y="10284"/>
                    <a:pt x="12693" y="10147"/>
                    <a:pt x="12601" y="10056"/>
                  </a:cubicBezTo>
                  <a:cubicBezTo>
                    <a:pt x="12715" y="9440"/>
                    <a:pt x="12784" y="8778"/>
                    <a:pt x="12807" y="8116"/>
                  </a:cubicBezTo>
                  <a:cubicBezTo>
                    <a:pt x="12807" y="7979"/>
                    <a:pt x="12761" y="7865"/>
                    <a:pt x="12693" y="7796"/>
                  </a:cubicBezTo>
                  <a:cubicBezTo>
                    <a:pt x="12739" y="7487"/>
                    <a:pt x="12513" y="7262"/>
                    <a:pt x="12249" y="7262"/>
                  </a:cubicBezTo>
                  <a:cubicBezTo>
                    <a:pt x="12123" y="7262"/>
                    <a:pt x="11989" y="7313"/>
                    <a:pt x="11871" y="7431"/>
                  </a:cubicBezTo>
                  <a:cubicBezTo>
                    <a:pt x="11734" y="7568"/>
                    <a:pt x="11597" y="7705"/>
                    <a:pt x="11460" y="7819"/>
                  </a:cubicBezTo>
                  <a:cubicBezTo>
                    <a:pt x="11476" y="7566"/>
                    <a:pt x="11239" y="7379"/>
                    <a:pt x="10994" y="7379"/>
                  </a:cubicBezTo>
                  <a:cubicBezTo>
                    <a:pt x="10885" y="7379"/>
                    <a:pt x="10775" y="7416"/>
                    <a:pt x="10684" y="7500"/>
                  </a:cubicBezTo>
                  <a:cubicBezTo>
                    <a:pt x="10296" y="7842"/>
                    <a:pt x="9931" y="8207"/>
                    <a:pt x="9588" y="8572"/>
                  </a:cubicBezTo>
                  <a:cubicBezTo>
                    <a:pt x="9506" y="8490"/>
                    <a:pt x="9399" y="8444"/>
                    <a:pt x="9283" y="8444"/>
                  </a:cubicBezTo>
                  <a:cubicBezTo>
                    <a:pt x="9175" y="8444"/>
                    <a:pt x="9060" y="8484"/>
                    <a:pt x="8949" y="8572"/>
                  </a:cubicBezTo>
                  <a:cubicBezTo>
                    <a:pt x="8858" y="8641"/>
                    <a:pt x="8767" y="8709"/>
                    <a:pt x="8675" y="8778"/>
                  </a:cubicBezTo>
                  <a:cubicBezTo>
                    <a:pt x="8652" y="8687"/>
                    <a:pt x="8607" y="8595"/>
                    <a:pt x="8516" y="8527"/>
                  </a:cubicBezTo>
                  <a:cubicBezTo>
                    <a:pt x="8516" y="8504"/>
                    <a:pt x="8516" y="8504"/>
                    <a:pt x="8493" y="8504"/>
                  </a:cubicBezTo>
                  <a:cubicBezTo>
                    <a:pt x="8584" y="8344"/>
                    <a:pt x="8675" y="8184"/>
                    <a:pt x="8767" y="8025"/>
                  </a:cubicBezTo>
                  <a:cubicBezTo>
                    <a:pt x="8926" y="7751"/>
                    <a:pt x="8789" y="7545"/>
                    <a:pt x="8561" y="7454"/>
                  </a:cubicBezTo>
                  <a:cubicBezTo>
                    <a:pt x="8652" y="7271"/>
                    <a:pt x="8744" y="7066"/>
                    <a:pt x="8858" y="6883"/>
                  </a:cubicBezTo>
                  <a:cubicBezTo>
                    <a:pt x="9024" y="6535"/>
                    <a:pt x="8709" y="6388"/>
                    <a:pt x="8398" y="6388"/>
                  </a:cubicBezTo>
                  <a:cubicBezTo>
                    <a:pt x="8240" y="6388"/>
                    <a:pt x="8083" y="6426"/>
                    <a:pt x="7991" y="6495"/>
                  </a:cubicBezTo>
                  <a:cubicBezTo>
                    <a:pt x="7717" y="6701"/>
                    <a:pt x="7466" y="6929"/>
                    <a:pt x="7237" y="7157"/>
                  </a:cubicBezTo>
                  <a:cubicBezTo>
                    <a:pt x="7306" y="6952"/>
                    <a:pt x="7397" y="6746"/>
                    <a:pt x="7488" y="6518"/>
                  </a:cubicBezTo>
                  <a:cubicBezTo>
                    <a:pt x="7640" y="6170"/>
                    <a:pt x="7339" y="6013"/>
                    <a:pt x="7033" y="6013"/>
                  </a:cubicBezTo>
                  <a:cubicBezTo>
                    <a:pt x="6878" y="6013"/>
                    <a:pt x="6721" y="6053"/>
                    <a:pt x="6621" y="6130"/>
                  </a:cubicBezTo>
                  <a:cubicBezTo>
                    <a:pt x="6598" y="6153"/>
                    <a:pt x="6598" y="6153"/>
                    <a:pt x="6575" y="6176"/>
                  </a:cubicBezTo>
                  <a:cubicBezTo>
                    <a:pt x="6667" y="5674"/>
                    <a:pt x="6758" y="5194"/>
                    <a:pt x="6804" y="4692"/>
                  </a:cubicBezTo>
                  <a:cubicBezTo>
                    <a:pt x="6846" y="4352"/>
                    <a:pt x="6607" y="4179"/>
                    <a:pt x="6343" y="4179"/>
                  </a:cubicBezTo>
                  <a:cubicBezTo>
                    <a:pt x="6182" y="4179"/>
                    <a:pt x="6012" y="4243"/>
                    <a:pt x="5891" y="4373"/>
                  </a:cubicBezTo>
                  <a:cubicBezTo>
                    <a:pt x="5754" y="4532"/>
                    <a:pt x="5640" y="4669"/>
                    <a:pt x="5503" y="4829"/>
                  </a:cubicBezTo>
                  <a:cubicBezTo>
                    <a:pt x="5640" y="4395"/>
                    <a:pt x="5754" y="3962"/>
                    <a:pt x="5891" y="3528"/>
                  </a:cubicBezTo>
                  <a:cubicBezTo>
                    <a:pt x="5991" y="3211"/>
                    <a:pt x="5701" y="3004"/>
                    <a:pt x="5414" y="3004"/>
                  </a:cubicBezTo>
                  <a:cubicBezTo>
                    <a:pt x="5307" y="3004"/>
                    <a:pt x="5201" y="3033"/>
                    <a:pt x="5115" y="3094"/>
                  </a:cubicBezTo>
                  <a:cubicBezTo>
                    <a:pt x="5046" y="3140"/>
                    <a:pt x="4978" y="3208"/>
                    <a:pt x="4909" y="3254"/>
                  </a:cubicBezTo>
                  <a:cubicBezTo>
                    <a:pt x="4978" y="2866"/>
                    <a:pt x="5023" y="2455"/>
                    <a:pt x="5092" y="2067"/>
                  </a:cubicBezTo>
                  <a:cubicBezTo>
                    <a:pt x="5128" y="1780"/>
                    <a:pt x="4825" y="1620"/>
                    <a:pt x="4550" y="1620"/>
                  </a:cubicBezTo>
                  <a:cubicBezTo>
                    <a:pt x="4475" y="1620"/>
                    <a:pt x="4402" y="1632"/>
                    <a:pt x="4338" y="1656"/>
                  </a:cubicBezTo>
                  <a:cubicBezTo>
                    <a:pt x="4361" y="1474"/>
                    <a:pt x="4407" y="1268"/>
                    <a:pt x="4430" y="1086"/>
                  </a:cubicBezTo>
                  <a:cubicBezTo>
                    <a:pt x="4473" y="806"/>
                    <a:pt x="4170" y="627"/>
                    <a:pt x="3906" y="627"/>
                  </a:cubicBezTo>
                  <a:cubicBezTo>
                    <a:pt x="3890" y="627"/>
                    <a:pt x="3875" y="628"/>
                    <a:pt x="3859" y="629"/>
                  </a:cubicBezTo>
                  <a:cubicBezTo>
                    <a:pt x="3859" y="606"/>
                    <a:pt x="3836" y="561"/>
                    <a:pt x="3836" y="538"/>
                  </a:cubicBezTo>
                  <a:cubicBezTo>
                    <a:pt x="3803" y="294"/>
                    <a:pt x="3630" y="201"/>
                    <a:pt x="3435" y="201"/>
                  </a:cubicBezTo>
                  <a:cubicBezTo>
                    <a:pt x="3227" y="201"/>
                    <a:pt x="2995" y="306"/>
                    <a:pt x="2878" y="447"/>
                  </a:cubicBezTo>
                  <a:lnTo>
                    <a:pt x="2604" y="789"/>
                  </a:lnTo>
                  <a:cubicBezTo>
                    <a:pt x="2690" y="496"/>
                    <a:pt x="2399" y="320"/>
                    <a:pt x="2133" y="320"/>
                  </a:cubicBezTo>
                  <a:cubicBezTo>
                    <a:pt x="2047" y="320"/>
                    <a:pt x="1963" y="339"/>
                    <a:pt x="1896" y="378"/>
                  </a:cubicBezTo>
                  <a:cubicBezTo>
                    <a:pt x="1714" y="469"/>
                    <a:pt x="1554" y="584"/>
                    <a:pt x="1394" y="698"/>
                  </a:cubicBezTo>
                  <a:lnTo>
                    <a:pt x="1440" y="447"/>
                  </a:lnTo>
                  <a:cubicBezTo>
                    <a:pt x="1499" y="149"/>
                    <a:pt x="1243" y="1"/>
                    <a:pt x="967" y="1"/>
                  </a:cubicBezTo>
                  <a:close/>
                </a:path>
              </a:pathLst>
            </a:custGeom>
            <a:solidFill>
              <a:srgbClr val="FFD400">
                <a:alpha val="1725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98" name="Google Shape;1598;p10"/>
            <p:cNvSpPr/>
            <p:nvPr/>
          </p:nvSpPr>
          <p:spPr>
            <a:xfrm>
              <a:off x="645175" y="3632150"/>
              <a:ext cx="394550" cy="462975"/>
            </a:xfrm>
            <a:custGeom>
              <a:avLst/>
              <a:gdLst/>
              <a:ahLst/>
              <a:cxnLst/>
              <a:rect l="l" t="t" r="r" b="b"/>
              <a:pathLst>
                <a:path w="15782" h="18519" extrusionOk="0">
                  <a:moveTo>
                    <a:pt x="7182" y="1688"/>
                  </a:moveTo>
                  <a:cubicBezTo>
                    <a:pt x="8027" y="5067"/>
                    <a:pt x="9214" y="8331"/>
                    <a:pt x="10720" y="11503"/>
                  </a:cubicBezTo>
                  <a:cubicBezTo>
                    <a:pt x="10775" y="11612"/>
                    <a:pt x="10914" y="11677"/>
                    <a:pt x="11038" y="11677"/>
                  </a:cubicBezTo>
                  <a:cubicBezTo>
                    <a:pt x="11071" y="11677"/>
                    <a:pt x="11103" y="11673"/>
                    <a:pt x="11131" y="11663"/>
                  </a:cubicBezTo>
                  <a:cubicBezTo>
                    <a:pt x="12409" y="11275"/>
                    <a:pt x="13665" y="10910"/>
                    <a:pt x="14920" y="10545"/>
                  </a:cubicBezTo>
                  <a:lnTo>
                    <a:pt x="14920" y="10545"/>
                  </a:lnTo>
                  <a:cubicBezTo>
                    <a:pt x="14578" y="12941"/>
                    <a:pt x="14098" y="15315"/>
                    <a:pt x="13459" y="17666"/>
                  </a:cubicBezTo>
                  <a:cubicBezTo>
                    <a:pt x="10789" y="16776"/>
                    <a:pt x="8118" y="15886"/>
                    <a:pt x="5425" y="14995"/>
                  </a:cubicBezTo>
                  <a:cubicBezTo>
                    <a:pt x="6475" y="14242"/>
                    <a:pt x="7525" y="13558"/>
                    <a:pt x="8620" y="12873"/>
                  </a:cubicBezTo>
                  <a:cubicBezTo>
                    <a:pt x="8780" y="12781"/>
                    <a:pt x="8712" y="12530"/>
                    <a:pt x="8552" y="12485"/>
                  </a:cubicBezTo>
                  <a:cubicBezTo>
                    <a:pt x="8529" y="12439"/>
                    <a:pt x="8529" y="12416"/>
                    <a:pt x="8506" y="12393"/>
                  </a:cubicBezTo>
                  <a:cubicBezTo>
                    <a:pt x="6132" y="9403"/>
                    <a:pt x="3759" y="6413"/>
                    <a:pt x="1385" y="3423"/>
                  </a:cubicBezTo>
                  <a:lnTo>
                    <a:pt x="1385" y="3423"/>
                  </a:lnTo>
                  <a:cubicBezTo>
                    <a:pt x="2092" y="3492"/>
                    <a:pt x="2800" y="3583"/>
                    <a:pt x="3508" y="3651"/>
                  </a:cubicBezTo>
                  <a:cubicBezTo>
                    <a:pt x="3950" y="3702"/>
                    <a:pt x="4721" y="3931"/>
                    <a:pt x="5321" y="3931"/>
                  </a:cubicBezTo>
                  <a:cubicBezTo>
                    <a:pt x="5527" y="3931"/>
                    <a:pt x="5713" y="3904"/>
                    <a:pt x="5859" y="3834"/>
                  </a:cubicBezTo>
                  <a:cubicBezTo>
                    <a:pt x="6498" y="3537"/>
                    <a:pt x="6886" y="2556"/>
                    <a:pt x="7182" y="1688"/>
                  </a:cubicBezTo>
                  <a:close/>
                  <a:moveTo>
                    <a:pt x="7247" y="0"/>
                  </a:moveTo>
                  <a:cubicBezTo>
                    <a:pt x="7113" y="0"/>
                    <a:pt x="6983" y="59"/>
                    <a:pt x="6931" y="182"/>
                  </a:cubicBezTo>
                  <a:cubicBezTo>
                    <a:pt x="6703" y="730"/>
                    <a:pt x="6475" y="1278"/>
                    <a:pt x="6224" y="1825"/>
                  </a:cubicBezTo>
                  <a:cubicBezTo>
                    <a:pt x="5829" y="2767"/>
                    <a:pt x="5772" y="3036"/>
                    <a:pt x="4718" y="3036"/>
                  </a:cubicBezTo>
                  <a:cubicBezTo>
                    <a:pt x="4674" y="3036"/>
                    <a:pt x="4628" y="3036"/>
                    <a:pt x="4580" y="3035"/>
                  </a:cubicBezTo>
                  <a:cubicBezTo>
                    <a:pt x="3279" y="3012"/>
                    <a:pt x="1910" y="2738"/>
                    <a:pt x="632" y="2579"/>
                  </a:cubicBezTo>
                  <a:cubicBezTo>
                    <a:pt x="621" y="2578"/>
                    <a:pt x="611" y="2577"/>
                    <a:pt x="601" y="2577"/>
                  </a:cubicBezTo>
                  <a:cubicBezTo>
                    <a:pt x="312" y="2577"/>
                    <a:pt x="0" y="2885"/>
                    <a:pt x="221" y="3149"/>
                  </a:cubicBezTo>
                  <a:cubicBezTo>
                    <a:pt x="2754" y="6345"/>
                    <a:pt x="5311" y="9563"/>
                    <a:pt x="7844" y="12759"/>
                  </a:cubicBezTo>
                  <a:cubicBezTo>
                    <a:pt x="6635" y="13329"/>
                    <a:pt x="5516" y="14014"/>
                    <a:pt x="4443" y="14813"/>
                  </a:cubicBezTo>
                  <a:cubicBezTo>
                    <a:pt x="4169" y="15018"/>
                    <a:pt x="4238" y="15384"/>
                    <a:pt x="4558" y="15475"/>
                  </a:cubicBezTo>
                  <a:cubicBezTo>
                    <a:pt x="7570" y="16502"/>
                    <a:pt x="10606" y="17483"/>
                    <a:pt x="13642" y="18511"/>
                  </a:cubicBezTo>
                  <a:cubicBezTo>
                    <a:pt x="13666" y="18516"/>
                    <a:pt x="13690" y="18518"/>
                    <a:pt x="13714" y="18518"/>
                  </a:cubicBezTo>
                  <a:cubicBezTo>
                    <a:pt x="13893" y="18518"/>
                    <a:pt x="14058" y="18375"/>
                    <a:pt x="14098" y="18214"/>
                  </a:cubicBezTo>
                  <a:cubicBezTo>
                    <a:pt x="14829" y="15543"/>
                    <a:pt x="15377" y="12850"/>
                    <a:pt x="15742" y="10111"/>
                  </a:cubicBezTo>
                  <a:cubicBezTo>
                    <a:pt x="15781" y="9874"/>
                    <a:pt x="15616" y="9636"/>
                    <a:pt x="15392" y="9636"/>
                  </a:cubicBezTo>
                  <a:cubicBezTo>
                    <a:pt x="15358" y="9636"/>
                    <a:pt x="15322" y="9642"/>
                    <a:pt x="15285" y="9654"/>
                  </a:cubicBezTo>
                  <a:cubicBezTo>
                    <a:pt x="14258" y="9951"/>
                    <a:pt x="13071" y="10522"/>
                    <a:pt x="12021" y="10613"/>
                  </a:cubicBezTo>
                  <a:cubicBezTo>
                    <a:pt x="11854" y="10728"/>
                    <a:pt x="11701" y="10786"/>
                    <a:pt x="11558" y="10786"/>
                  </a:cubicBezTo>
                  <a:cubicBezTo>
                    <a:pt x="11389" y="10786"/>
                    <a:pt x="11234" y="10705"/>
                    <a:pt x="11086" y="10545"/>
                  </a:cubicBezTo>
                  <a:cubicBezTo>
                    <a:pt x="10926" y="10202"/>
                    <a:pt x="10766" y="9860"/>
                    <a:pt x="10629" y="9517"/>
                  </a:cubicBezTo>
                  <a:cubicBezTo>
                    <a:pt x="10332" y="8878"/>
                    <a:pt x="10058" y="8216"/>
                    <a:pt x="9807" y="7554"/>
                  </a:cubicBezTo>
                  <a:cubicBezTo>
                    <a:pt x="8894" y="5181"/>
                    <a:pt x="8164" y="2738"/>
                    <a:pt x="7616" y="250"/>
                  </a:cubicBezTo>
                  <a:cubicBezTo>
                    <a:pt x="7578" y="87"/>
                    <a:pt x="7410" y="0"/>
                    <a:pt x="72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1599" name="Google Shape;1599;p10"/>
          <p:cNvGrpSpPr/>
          <p:nvPr/>
        </p:nvGrpSpPr>
        <p:grpSpPr>
          <a:xfrm rot="10800000">
            <a:off x="2111186" y="394927"/>
            <a:ext cx="806657" cy="421744"/>
            <a:chOff x="1822875" y="1377000"/>
            <a:chExt cx="548075" cy="286550"/>
          </a:xfrm>
        </p:grpSpPr>
        <p:sp>
          <p:nvSpPr>
            <p:cNvPr id="1600" name="Google Shape;1600;p10"/>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01" name="Google Shape;1601;p10"/>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02" name="Google Shape;1602;p10"/>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03" name="Google Shape;1603;p10"/>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04" name="Google Shape;1604;p10"/>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05" name="Google Shape;1605;p10"/>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06" name="Google Shape;1606;p10"/>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07" name="Google Shape;1607;p10"/>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08" name="Google Shape;1608;p10"/>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sp>
        <p:nvSpPr>
          <p:cNvPr id="1609" name="Google Shape;1609;p10"/>
          <p:cNvSpPr/>
          <p:nvPr/>
        </p:nvSpPr>
        <p:spPr>
          <a:xfrm>
            <a:off x="2855218" y="289936"/>
            <a:ext cx="635840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1E4B95"/>
                </a:solidFill>
                <a:latin typeface="Calibri"/>
                <a:ea typeface="Calibri"/>
                <a:cs typeface="Calibri"/>
                <a:sym typeface="Calibri"/>
              </a:rPr>
              <a:t>PHÂN TÍCH – CHỨNG MINH – BÌNH LUẬN</a:t>
            </a:r>
            <a:endParaRPr/>
          </a:p>
        </p:txBody>
      </p:sp>
      <p:sp>
        <p:nvSpPr>
          <p:cNvPr id="1610" name="Google Shape;1610;p10"/>
          <p:cNvSpPr txBox="1">
            <a:spLocks noGrp="1"/>
          </p:cNvSpPr>
          <p:nvPr>
            <p:ph type="subTitle" idx="1"/>
          </p:nvPr>
        </p:nvSpPr>
        <p:spPr>
          <a:xfrm>
            <a:off x="890100" y="1760244"/>
            <a:ext cx="7533900" cy="2777100"/>
          </a:xfrm>
          <a:prstGeom prst="rect">
            <a:avLst/>
          </a:prstGeom>
          <a:noFill/>
          <a:ln>
            <a:noFill/>
          </a:ln>
        </p:spPr>
        <p:txBody>
          <a:bodyPr spcFirstLastPara="1" wrap="square" lIns="91425" tIns="91425" rIns="91425" bIns="91425" anchor="ctr" anchorCtr="0">
            <a:noAutofit/>
          </a:bodyPr>
          <a:lstStyle/>
          <a:p>
            <a:pPr marL="457200" lvl="0" indent="-330200" algn="l" rtl="0">
              <a:lnSpc>
                <a:spcPct val="100000"/>
              </a:lnSpc>
              <a:spcBef>
                <a:spcPts val="0"/>
              </a:spcBef>
              <a:spcAft>
                <a:spcPts val="0"/>
              </a:spcAft>
              <a:buSzPts val="1600"/>
              <a:buChar char="●"/>
            </a:pPr>
            <a:r>
              <a:rPr lang="en-US" sz="2400">
                <a:latin typeface="Calibri"/>
                <a:ea typeface="Calibri"/>
                <a:cs typeface="Calibri"/>
                <a:sym typeface="Calibri"/>
              </a:rPr>
              <a:t>Nêu giá trị đúng đắn của tư tưởng đạo lí và chỉ ra tính đúng đắn. </a:t>
            </a:r>
            <a:endParaRPr/>
          </a:p>
          <a:p>
            <a:pPr marL="457200" lvl="0" indent="-330200" algn="l" rtl="0">
              <a:lnSpc>
                <a:spcPct val="100000"/>
              </a:lnSpc>
              <a:spcBef>
                <a:spcPts val="0"/>
              </a:spcBef>
              <a:spcAft>
                <a:spcPts val="0"/>
              </a:spcAft>
              <a:buSzPts val="1600"/>
              <a:buChar char="●"/>
            </a:pPr>
            <a:r>
              <a:rPr lang="en-US" sz="2400">
                <a:latin typeface="Calibri"/>
                <a:ea typeface="Calibri"/>
                <a:cs typeface="Calibri"/>
                <a:sym typeface="Calibri"/>
              </a:rPr>
              <a:t>Lấy các dẫn chứng trong thực tiễn để minh họa, chứng minh. </a:t>
            </a:r>
            <a:endParaRPr/>
          </a:p>
          <a:p>
            <a:pPr marL="457200" lvl="0" indent="-330200" algn="l" rtl="0">
              <a:lnSpc>
                <a:spcPct val="100000"/>
              </a:lnSpc>
              <a:spcBef>
                <a:spcPts val="0"/>
              </a:spcBef>
              <a:spcAft>
                <a:spcPts val="0"/>
              </a:spcAft>
              <a:buSzPts val="1600"/>
              <a:buChar char="●"/>
            </a:pPr>
            <a:r>
              <a:rPr lang="en-US" sz="2400">
                <a:latin typeface="Calibri"/>
                <a:ea typeface="Calibri"/>
                <a:cs typeface="Calibri"/>
                <a:sym typeface="Calibri"/>
              </a:rPr>
              <a:t>Phân tích khái quát dẫn chứng để rút ra được kết luận chung (Bình luận) </a:t>
            </a:r>
            <a:endParaRPr/>
          </a:p>
          <a:p>
            <a:pPr marL="127000" lvl="0" indent="0" algn="l" rtl="0">
              <a:lnSpc>
                <a:spcPct val="100000"/>
              </a:lnSpc>
              <a:spcBef>
                <a:spcPts val="0"/>
              </a:spcBef>
              <a:spcAft>
                <a:spcPts val="0"/>
              </a:spcAft>
              <a:buSzPts val="1600"/>
              <a:buNone/>
            </a:pPr>
            <a:endParaRPr sz="240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09"/>
                                        </p:tgtEl>
                                        <p:attrNameLst>
                                          <p:attrName>style.visibility</p:attrName>
                                        </p:attrNameLst>
                                      </p:cBhvr>
                                      <p:to>
                                        <p:strVal val="visible"/>
                                      </p:to>
                                    </p:set>
                                    <p:animEffect transition="in" filter="fade">
                                      <p:cBhvr>
                                        <p:cTn id="7" dur="500"/>
                                        <p:tgtEl>
                                          <p:spTgt spid="160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93"/>
                                        </p:tgtEl>
                                        <p:attrNameLst>
                                          <p:attrName>style.visibility</p:attrName>
                                        </p:attrNameLst>
                                      </p:cBhvr>
                                      <p:to>
                                        <p:strVal val="visible"/>
                                      </p:to>
                                    </p:set>
                                    <p:anim calcmode="lin" valueType="num">
                                      <p:cBhvr additive="base">
                                        <p:cTn id="12" dur="500"/>
                                        <p:tgtEl>
                                          <p:spTgt spid="159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10">
                                            <p:txEl>
                                              <p:pRg st="0" end="0"/>
                                            </p:txEl>
                                          </p:spTgt>
                                        </p:tgtEl>
                                        <p:attrNameLst>
                                          <p:attrName>style.visibility</p:attrName>
                                        </p:attrNameLst>
                                      </p:cBhvr>
                                      <p:to>
                                        <p:strVal val="visible"/>
                                      </p:to>
                                    </p:set>
                                    <p:animEffect transition="in" filter="fade">
                                      <p:cBhvr>
                                        <p:cTn id="17" dur="1000"/>
                                        <p:tgtEl>
                                          <p:spTgt spid="16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10">
                                            <p:txEl>
                                              <p:pRg st="1" end="1"/>
                                            </p:txEl>
                                          </p:spTgt>
                                        </p:tgtEl>
                                        <p:attrNameLst>
                                          <p:attrName>style.visibility</p:attrName>
                                        </p:attrNameLst>
                                      </p:cBhvr>
                                      <p:to>
                                        <p:strVal val="visible"/>
                                      </p:to>
                                    </p:set>
                                    <p:animEffect transition="in" filter="fade">
                                      <p:cBhvr>
                                        <p:cTn id="22" dur="1000"/>
                                        <p:tgtEl>
                                          <p:spTgt spid="16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10">
                                            <p:txEl>
                                              <p:pRg st="2" end="2"/>
                                            </p:txEl>
                                          </p:spTgt>
                                        </p:tgtEl>
                                        <p:attrNameLst>
                                          <p:attrName>style.visibility</p:attrName>
                                        </p:attrNameLst>
                                      </p:cBhvr>
                                      <p:to>
                                        <p:strVal val="visible"/>
                                      </p:to>
                                    </p:set>
                                    <p:animEffect transition="in" filter="fade">
                                      <p:cBhvr>
                                        <p:cTn id="27" dur="1000"/>
                                        <p:tgtEl>
                                          <p:spTgt spid="161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10">
                                            <p:txEl>
                                              <p:pRg st="3" end="3"/>
                                            </p:txEl>
                                          </p:spTgt>
                                        </p:tgtEl>
                                        <p:attrNameLst>
                                          <p:attrName>style.visibility</p:attrName>
                                        </p:attrNameLst>
                                      </p:cBhvr>
                                      <p:to>
                                        <p:strVal val="visible"/>
                                      </p:to>
                                    </p:set>
                                    <p:animEffect transition="in" filter="fade">
                                      <p:cBhvr>
                                        <p:cTn id="32" dur="1000"/>
                                        <p:tgtEl>
                                          <p:spTgt spid="1610">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96"/>
                                        </p:tgtEl>
                                        <p:attrNameLst>
                                          <p:attrName>style.visibility</p:attrName>
                                        </p:attrNameLst>
                                      </p:cBhvr>
                                      <p:to>
                                        <p:strVal val="visible"/>
                                      </p:to>
                                    </p:set>
                                    <p:animEffect transition="in" filter="fade">
                                      <p:cBhvr>
                                        <p:cTn id="37" dur="500"/>
                                        <p:tgtEl>
                                          <p:spTgt spid="1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4"/>
        <p:cNvGrpSpPr/>
        <p:nvPr/>
      </p:nvGrpSpPr>
      <p:grpSpPr>
        <a:xfrm>
          <a:off x="0" y="0"/>
          <a:ext cx="0" cy="0"/>
          <a:chOff x="0" y="0"/>
          <a:chExt cx="0" cy="0"/>
        </a:xfrm>
      </p:grpSpPr>
      <p:grpSp>
        <p:nvGrpSpPr>
          <p:cNvPr id="1615" name="Google Shape;1615;p11"/>
          <p:cNvGrpSpPr/>
          <p:nvPr/>
        </p:nvGrpSpPr>
        <p:grpSpPr>
          <a:xfrm flipH="1">
            <a:off x="713441" y="938650"/>
            <a:ext cx="4908678" cy="176025"/>
            <a:chOff x="4345425" y="2175475"/>
            <a:chExt cx="800750" cy="176025"/>
          </a:xfrm>
        </p:grpSpPr>
        <p:sp>
          <p:nvSpPr>
            <p:cNvPr id="1616" name="Google Shape;1616;p11"/>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17" name="Google Shape;1617;p11"/>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1618" name="Google Shape;1618;p11"/>
          <p:cNvGrpSpPr/>
          <p:nvPr/>
        </p:nvGrpSpPr>
        <p:grpSpPr>
          <a:xfrm rot="190942">
            <a:off x="1476792" y="1591986"/>
            <a:ext cx="6991206" cy="3092649"/>
            <a:chOff x="4319250" y="3137000"/>
            <a:chExt cx="885825" cy="524125"/>
          </a:xfrm>
        </p:grpSpPr>
        <p:sp>
          <p:nvSpPr>
            <p:cNvPr id="1619" name="Google Shape;1619;p11"/>
            <p:cNvSpPr/>
            <p:nvPr/>
          </p:nvSpPr>
          <p:spPr>
            <a:xfrm>
              <a:off x="4334525" y="3137000"/>
              <a:ext cx="816875" cy="145250"/>
            </a:xfrm>
            <a:custGeom>
              <a:avLst/>
              <a:gdLst/>
              <a:ahLst/>
              <a:cxnLst/>
              <a:rect l="l" t="t" r="r" b="b"/>
              <a:pathLst>
                <a:path w="32675" h="5810" extrusionOk="0">
                  <a:moveTo>
                    <a:pt x="30614" y="1"/>
                  </a:moveTo>
                  <a:cubicBezTo>
                    <a:pt x="30548" y="1"/>
                    <a:pt x="30480" y="4"/>
                    <a:pt x="30410" y="11"/>
                  </a:cubicBezTo>
                  <a:lnTo>
                    <a:pt x="30410" y="11"/>
                  </a:lnTo>
                  <a:lnTo>
                    <a:pt x="30410" y="11"/>
                  </a:lnTo>
                  <a:lnTo>
                    <a:pt x="28330" y="186"/>
                  </a:lnTo>
                  <a:cubicBezTo>
                    <a:pt x="28200" y="197"/>
                    <a:pt x="28078" y="220"/>
                    <a:pt x="27966" y="252"/>
                  </a:cubicBezTo>
                  <a:lnTo>
                    <a:pt x="27966" y="252"/>
                  </a:lnTo>
                  <a:lnTo>
                    <a:pt x="1989" y="2818"/>
                  </a:lnTo>
                  <a:cubicBezTo>
                    <a:pt x="1" y="3012"/>
                    <a:pt x="100" y="5810"/>
                    <a:pt x="2061" y="5810"/>
                  </a:cubicBezTo>
                  <a:cubicBezTo>
                    <a:pt x="2127" y="5810"/>
                    <a:pt x="2195" y="5807"/>
                    <a:pt x="2265" y="5800"/>
                  </a:cubicBezTo>
                  <a:cubicBezTo>
                    <a:pt x="11738" y="4848"/>
                    <a:pt x="21212" y="3920"/>
                    <a:pt x="30686" y="2993"/>
                  </a:cubicBezTo>
                  <a:cubicBezTo>
                    <a:pt x="32674" y="2799"/>
                    <a:pt x="32575" y="1"/>
                    <a:pt x="30614" y="1"/>
                  </a:cubicBezTo>
                  <a:close/>
                </a:path>
              </a:pathLst>
            </a:custGeom>
            <a:solidFill>
              <a:srgbClr val="FFD400">
                <a:alpha val="1725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20" name="Google Shape;1620;p11"/>
            <p:cNvSpPr/>
            <p:nvPr/>
          </p:nvSpPr>
          <p:spPr>
            <a:xfrm>
              <a:off x="4356675" y="3182825"/>
              <a:ext cx="798275" cy="129275"/>
            </a:xfrm>
            <a:custGeom>
              <a:avLst/>
              <a:gdLst/>
              <a:ahLst/>
              <a:cxnLst/>
              <a:rect l="l" t="t" r="r" b="b"/>
              <a:pathLst>
                <a:path w="31931" h="5171" extrusionOk="0">
                  <a:moveTo>
                    <a:pt x="29692" y="0"/>
                  </a:moveTo>
                  <a:cubicBezTo>
                    <a:pt x="29262" y="0"/>
                    <a:pt x="28841" y="143"/>
                    <a:pt x="28521" y="458"/>
                  </a:cubicBezTo>
                  <a:lnTo>
                    <a:pt x="28521" y="458"/>
                  </a:lnTo>
                  <a:cubicBezTo>
                    <a:pt x="26855" y="717"/>
                    <a:pt x="25061" y="686"/>
                    <a:pt x="23409" y="834"/>
                  </a:cubicBezTo>
                  <a:cubicBezTo>
                    <a:pt x="20928" y="1035"/>
                    <a:pt x="18447" y="1235"/>
                    <a:pt x="15990" y="1461"/>
                  </a:cubicBezTo>
                  <a:cubicBezTo>
                    <a:pt x="11958" y="1784"/>
                    <a:pt x="7925" y="2108"/>
                    <a:pt x="3893" y="2415"/>
                  </a:cubicBezTo>
                  <a:lnTo>
                    <a:pt x="3893" y="2415"/>
                  </a:lnTo>
                  <a:cubicBezTo>
                    <a:pt x="3677" y="2329"/>
                    <a:pt x="3447" y="2279"/>
                    <a:pt x="3219" y="2279"/>
                  </a:cubicBezTo>
                  <a:cubicBezTo>
                    <a:pt x="3010" y="2279"/>
                    <a:pt x="2803" y="2320"/>
                    <a:pt x="2607" y="2413"/>
                  </a:cubicBezTo>
                  <a:cubicBezTo>
                    <a:pt x="2550" y="2451"/>
                    <a:pt x="2478" y="2489"/>
                    <a:pt x="2414" y="2527"/>
                  </a:cubicBezTo>
                  <a:lnTo>
                    <a:pt x="2414" y="2527"/>
                  </a:lnTo>
                  <a:cubicBezTo>
                    <a:pt x="2253" y="2539"/>
                    <a:pt x="2092" y="2551"/>
                    <a:pt x="1930" y="2564"/>
                  </a:cubicBezTo>
                  <a:cubicBezTo>
                    <a:pt x="0" y="2714"/>
                    <a:pt x="903" y="5170"/>
                    <a:pt x="2482" y="5170"/>
                  </a:cubicBezTo>
                  <a:cubicBezTo>
                    <a:pt x="2634" y="5170"/>
                    <a:pt x="2774" y="5169"/>
                    <a:pt x="2906" y="5164"/>
                  </a:cubicBezTo>
                  <a:lnTo>
                    <a:pt x="2906" y="5164"/>
                  </a:lnTo>
                  <a:cubicBezTo>
                    <a:pt x="2907" y="5166"/>
                    <a:pt x="2907" y="5168"/>
                    <a:pt x="2908" y="5170"/>
                  </a:cubicBezTo>
                  <a:cubicBezTo>
                    <a:pt x="8146" y="4769"/>
                    <a:pt x="13359" y="4343"/>
                    <a:pt x="18597" y="3917"/>
                  </a:cubicBezTo>
                  <a:cubicBezTo>
                    <a:pt x="21078" y="3716"/>
                    <a:pt x="23559" y="3491"/>
                    <a:pt x="26041" y="3290"/>
                  </a:cubicBezTo>
                  <a:cubicBezTo>
                    <a:pt x="27619" y="3165"/>
                    <a:pt x="30351" y="3541"/>
                    <a:pt x="31504" y="2213"/>
                  </a:cubicBezTo>
                  <a:cubicBezTo>
                    <a:pt x="31930" y="1711"/>
                    <a:pt x="31604" y="985"/>
                    <a:pt x="31178" y="609"/>
                  </a:cubicBezTo>
                  <a:cubicBezTo>
                    <a:pt x="31153" y="584"/>
                    <a:pt x="31103" y="533"/>
                    <a:pt x="31053" y="508"/>
                  </a:cubicBezTo>
                  <a:cubicBezTo>
                    <a:pt x="30676" y="184"/>
                    <a:pt x="30178" y="0"/>
                    <a:pt x="29692" y="0"/>
                  </a:cubicBezTo>
                  <a:close/>
                </a:path>
              </a:pathLst>
            </a:custGeom>
            <a:solidFill>
              <a:srgbClr val="FFD400">
                <a:alpha val="1725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21" name="Google Shape;1621;p11"/>
            <p:cNvSpPr/>
            <p:nvPr/>
          </p:nvSpPr>
          <p:spPr>
            <a:xfrm>
              <a:off x="4345775" y="3233150"/>
              <a:ext cx="859300" cy="100300"/>
            </a:xfrm>
            <a:custGeom>
              <a:avLst/>
              <a:gdLst/>
              <a:ahLst/>
              <a:cxnLst/>
              <a:rect l="l" t="t" r="r" b="b"/>
              <a:pathLst>
                <a:path w="34372" h="4012" extrusionOk="0">
                  <a:moveTo>
                    <a:pt x="31734" y="0"/>
                  </a:moveTo>
                  <a:cubicBezTo>
                    <a:pt x="31607" y="0"/>
                    <a:pt x="31483" y="8"/>
                    <a:pt x="31364" y="24"/>
                  </a:cubicBezTo>
                  <a:cubicBezTo>
                    <a:pt x="31276" y="34"/>
                    <a:pt x="31188" y="44"/>
                    <a:pt x="31100" y="54"/>
                  </a:cubicBezTo>
                  <a:lnTo>
                    <a:pt x="31100" y="54"/>
                  </a:lnTo>
                  <a:cubicBezTo>
                    <a:pt x="31096" y="52"/>
                    <a:pt x="31092" y="51"/>
                    <a:pt x="31088" y="49"/>
                  </a:cubicBezTo>
                  <a:cubicBezTo>
                    <a:pt x="31067" y="54"/>
                    <a:pt x="31046" y="58"/>
                    <a:pt x="31025" y="63"/>
                  </a:cubicBezTo>
                  <a:lnTo>
                    <a:pt x="31025" y="63"/>
                  </a:lnTo>
                  <a:cubicBezTo>
                    <a:pt x="21187" y="1175"/>
                    <a:pt x="11326" y="2165"/>
                    <a:pt x="1464" y="3032"/>
                  </a:cubicBezTo>
                  <a:cubicBezTo>
                    <a:pt x="1" y="3154"/>
                    <a:pt x="2951" y="4011"/>
                    <a:pt x="3642" y="4011"/>
                  </a:cubicBezTo>
                  <a:cubicBezTo>
                    <a:pt x="3661" y="4011"/>
                    <a:pt x="3679" y="4011"/>
                    <a:pt x="3694" y="4009"/>
                  </a:cubicBezTo>
                  <a:cubicBezTo>
                    <a:pt x="13102" y="3182"/>
                    <a:pt x="22486" y="2243"/>
                    <a:pt x="31870" y="1193"/>
                  </a:cubicBezTo>
                  <a:lnTo>
                    <a:pt x="31870" y="1193"/>
                  </a:lnTo>
                  <a:cubicBezTo>
                    <a:pt x="31983" y="1203"/>
                    <a:pt x="32095" y="1208"/>
                    <a:pt x="32207" y="1208"/>
                  </a:cubicBezTo>
                  <a:cubicBezTo>
                    <a:pt x="32407" y="1208"/>
                    <a:pt x="32604" y="1191"/>
                    <a:pt x="32792" y="1152"/>
                  </a:cubicBezTo>
                  <a:cubicBezTo>
                    <a:pt x="33143" y="1102"/>
                    <a:pt x="33494" y="1027"/>
                    <a:pt x="33845" y="977"/>
                  </a:cubicBezTo>
                  <a:cubicBezTo>
                    <a:pt x="34371" y="876"/>
                    <a:pt x="33920" y="551"/>
                    <a:pt x="33670" y="450"/>
                  </a:cubicBezTo>
                  <a:cubicBezTo>
                    <a:pt x="33104" y="199"/>
                    <a:pt x="32381" y="0"/>
                    <a:pt x="31734" y="0"/>
                  </a:cubicBezTo>
                  <a:close/>
                </a:path>
              </a:pathLst>
            </a:custGeom>
            <a:solidFill>
              <a:srgbClr val="FFD400">
                <a:alpha val="1725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22" name="Google Shape;1622;p11"/>
            <p:cNvSpPr/>
            <p:nvPr/>
          </p:nvSpPr>
          <p:spPr>
            <a:xfrm>
              <a:off x="4359800" y="3270500"/>
              <a:ext cx="768200" cy="83975"/>
            </a:xfrm>
            <a:custGeom>
              <a:avLst/>
              <a:gdLst/>
              <a:ahLst/>
              <a:cxnLst/>
              <a:rect l="l" t="t" r="r" b="b"/>
              <a:pathLst>
                <a:path w="30728" h="3359" extrusionOk="0">
                  <a:moveTo>
                    <a:pt x="27647" y="0"/>
                  </a:moveTo>
                  <a:cubicBezTo>
                    <a:pt x="27595" y="0"/>
                    <a:pt x="27544" y="3"/>
                    <a:pt x="27494" y="9"/>
                  </a:cubicBezTo>
                  <a:cubicBezTo>
                    <a:pt x="18372" y="1212"/>
                    <a:pt x="9199" y="1839"/>
                    <a:pt x="1" y="1914"/>
                  </a:cubicBezTo>
                  <a:cubicBezTo>
                    <a:pt x="151" y="1914"/>
                    <a:pt x="1930" y="3016"/>
                    <a:pt x="2532" y="3142"/>
                  </a:cubicBezTo>
                  <a:cubicBezTo>
                    <a:pt x="2783" y="3192"/>
                    <a:pt x="3033" y="3242"/>
                    <a:pt x="3309" y="3317"/>
                  </a:cubicBezTo>
                  <a:cubicBezTo>
                    <a:pt x="3433" y="3345"/>
                    <a:pt x="3533" y="3358"/>
                    <a:pt x="3608" y="3358"/>
                  </a:cubicBezTo>
                  <a:cubicBezTo>
                    <a:pt x="3777" y="3358"/>
                    <a:pt x="3816" y="3292"/>
                    <a:pt x="3714" y="3186"/>
                  </a:cubicBezTo>
                  <a:lnTo>
                    <a:pt x="3714" y="3186"/>
                  </a:lnTo>
                  <a:cubicBezTo>
                    <a:pt x="12659" y="3106"/>
                    <a:pt x="21579" y="2457"/>
                    <a:pt x="30452" y="1287"/>
                  </a:cubicBezTo>
                  <a:cubicBezTo>
                    <a:pt x="30728" y="1262"/>
                    <a:pt x="29550" y="635"/>
                    <a:pt x="29474" y="585"/>
                  </a:cubicBezTo>
                  <a:cubicBezTo>
                    <a:pt x="28990" y="378"/>
                    <a:pt x="28251" y="0"/>
                    <a:pt x="27647" y="0"/>
                  </a:cubicBezTo>
                  <a:close/>
                </a:path>
              </a:pathLst>
            </a:custGeom>
            <a:solidFill>
              <a:srgbClr val="FFD400">
                <a:alpha val="1725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23" name="Google Shape;1623;p11"/>
            <p:cNvSpPr/>
            <p:nvPr/>
          </p:nvSpPr>
          <p:spPr>
            <a:xfrm>
              <a:off x="4326650" y="3282500"/>
              <a:ext cx="830850" cy="180500"/>
            </a:xfrm>
            <a:custGeom>
              <a:avLst/>
              <a:gdLst/>
              <a:ahLst/>
              <a:cxnLst/>
              <a:rect l="l" t="t" r="r" b="b"/>
              <a:pathLst>
                <a:path w="33234" h="7220" extrusionOk="0">
                  <a:moveTo>
                    <a:pt x="31326" y="1"/>
                  </a:moveTo>
                  <a:cubicBezTo>
                    <a:pt x="31278" y="1"/>
                    <a:pt x="31228" y="2"/>
                    <a:pt x="31176" y="5"/>
                  </a:cubicBezTo>
                  <a:cubicBezTo>
                    <a:pt x="31034" y="14"/>
                    <a:pt x="30892" y="22"/>
                    <a:pt x="30750" y="30"/>
                  </a:cubicBezTo>
                  <a:lnTo>
                    <a:pt x="30750" y="30"/>
                  </a:lnTo>
                  <a:cubicBezTo>
                    <a:pt x="30750" y="30"/>
                    <a:pt x="30750" y="30"/>
                    <a:pt x="30750" y="30"/>
                  </a:cubicBezTo>
                  <a:lnTo>
                    <a:pt x="30750" y="30"/>
                  </a:lnTo>
                  <a:cubicBezTo>
                    <a:pt x="30750" y="30"/>
                    <a:pt x="30750" y="30"/>
                    <a:pt x="30750" y="30"/>
                  </a:cubicBezTo>
                  <a:lnTo>
                    <a:pt x="30750" y="30"/>
                  </a:lnTo>
                  <a:cubicBezTo>
                    <a:pt x="21994" y="549"/>
                    <a:pt x="13215" y="1092"/>
                    <a:pt x="4459" y="1634"/>
                  </a:cubicBezTo>
                  <a:cubicBezTo>
                    <a:pt x="3043" y="1714"/>
                    <a:pt x="2088" y="3524"/>
                    <a:pt x="2855" y="4184"/>
                  </a:cubicBezTo>
                  <a:lnTo>
                    <a:pt x="2855" y="4184"/>
                  </a:lnTo>
                  <a:cubicBezTo>
                    <a:pt x="2545" y="4258"/>
                    <a:pt x="2237" y="4335"/>
                    <a:pt x="1928" y="4416"/>
                  </a:cubicBezTo>
                  <a:cubicBezTo>
                    <a:pt x="215" y="4850"/>
                    <a:pt x="1" y="7219"/>
                    <a:pt x="1588" y="7219"/>
                  </a:cubicBezTo>
                  <a:cubicBezTo>
                    <a:pt x="1743" y="7219"/>
                    <a:pt x="1914" y="7197"/>
                    <a:pt x="2104" y="7148"/>
                  </a:cubicBezTo>
                  <a:cubicBezTo>
                    <a:pt x="11552" y="4667"/>
                    <a:pt x="21527" y="5544"/>
                    <a:pt x="30926" y="2762"/>
                  </a:cubicBezTo>
                  <a:cubicBezTo>
                    <a:pt x="32270" y="2371"/>
                    <a:pt x="33233" y="1"/>
                    <a:pt x="31326" y="1"/>
                  </a:cubicBezTo>
                  <a:close/>
                </a:path>
              </a:pathLst>
            </a:custGeom>
            <a:solidFill>
              <a:srgbClr val="FFD400">
                <a:alpha val="1725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24" name="Google Shape;1624;p11"/>
            <p:cNvSpPr/>
            <p:nvPr/>
          </p:nvSpPr>
          <p:spPr>
            <a:xfrm>
              <a:off x="4319250" y="3360925"/>
              <a:ext cx="817050" cy="79000"/>
            </a:xfrm>
            <a:custGeom>
              <a:avLst/>
              <a:gdLst/>
              <a:ahLst/>
              <a:cxnLst/>
              <a:rect l="l" t="t" r="r" b="b"/>
              <a:pathLst>
                <a:path w="32682" h="3160" extrusionOk="0">
                  <a:moveTo>
                    <a:pt x="29390" y="0"/>
                  </a:moveTo>
                  <a:cubicBezTo>
                    <a:pt x="29382" y="0"/>
                    <a:pt x="29374" y="1"/>
                    <a:pt x="29367" y="1"/>
                  </a:cubicBezTo>
                  <a:cubicBezTo>
                    <a:pt x="20294" y="477"/>
                    <a:pt x="11222" y="953"/>
                    <a:pt x="2149" y="1404"/>
                  </a:cubicBezTo>
                  <a:cubicBezTo>
                    <a:pt x="1" y="1528"/>
                    <a:pt x="2232" y="3160"/>
                    <a:pt x="3425" y="3160"/>
                  </a:cubicBezTo>
                  <a:cubicBezTo>
                    <a:pt x="3442" y="3160"/>
                    <a:pt x="3460" y="3160"/>
                    <a:pt x="3477" y="3159"/>
                  </a:cubicBezTo>
                  <a:cubicBezTo>
                    <a:pt x="11910" y="2716"/>
                    <a:pt x="20343" y="2274"/>
                    <a:pt x="28776" y="1831"/>
                  </a:cubicBezTo>
                  <a:lnTo>
                    <a:pt x="28776" y="1831"/>
                  </a:lnTo>
                  <a:cubicBezTo>
                    <a:pt x="29195" y="1987"/>
                    <a:pt x="29661" y="2088"/>
                    <a:pt x="30045" y="2088"/>
                  </a:cubicBezTo>
                  <a:cubicBezTo>
                    <a:pt x="30263" y="2088"/>
                    <a:pt x="30455" y="2055"/>
                    <a:pt x="30595" y="1981"/>
                  </a:cubicBezTo>
                  <a:cubicBezTo>
                    <a:pt x="30846" y="1856"/>
                    <a:pt x="31096" y="1730"/>
                    <a:pt x="31347" y="1580"/>
                  </a:cubicBezTo>
                  <a:cubicBezTo>
                    <a:pt x="32682" y="863"/>
                    <a:pt x="29947" y="0"/>
                    <a:pt x="29390" y="0"/>
                  </a:cubicBezTo>
                  <a:close/>
                </a:path>
              </a:pathLst>
            </a:custGeom>
            <a:solidFill>
              <a:srgbClr val="FFD400">
                <a:alpha val="1725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25" name="Google Shape;1625;p11"/>
            <p:cNvSpPr/>
            <p:nvPr/>
          </p:nvSpPr>
          <p:spPr>
            <a:xfrm>
              <a:off x="4359800" y="3368900"/>
              <a:ext cx="757150" cy="121750"/>
            </a:xfrm>
            <a:custGeom>
              <a:avLst/>
              <a:gdLst/>
              <a:ahLst/>
              <a:cxnLst/>
              <a:rect l="l" t="t" r="r" b="b"/>
              <a:pathLst>
                <a:path w="30286" h="4870" extrusionOk="0">
                  <a:moveTo>
                    <a:pt x="28493" y="1"/>
                  </a:moveTo>
                  <a:cubicBezTo>
                    <a:pt x="28461" y="1"/>
                    <a:pt x="28429" y="3"/>
                    <a:pt x="28397" y="8"/>
                  </a:cubicBezTo>
                  <a:cubicBezTo>
                    <a:pt x="19399" y="1311"/>
                    <a:pt x="10377" y="1737"/>
                    <a:pt x="1279" y="1762"/>
                  </a:cubicBezTo>
                  <a:cubicBezTo>
                    <a:pt x="1" y="1762"/>
                    <a:pt x="1153" y="4870"/>
                    <a:pt x="2281" y="4870"/>
                  </a:cubicBezTo>
                  <a:cubicBezTo>
                    <a:pt x="10690" y="4847"/>
                    <a:pt x="19035" y="4481"/>
                    <a:pt x="27355" y="3377"/>
                  </a:cubicBezTo>
                  <a:lnTo>
                    <a:pt x="27355" y="3377"/>
                  </a:lnTo>
                  <a:cubicBezTo>
                    <a:pt x="27588" y="3629"/>
                    <a:pt x="27849" y="3792"/>
                    <a:pt x="28107" y="3792"/>
                  </a:cubicBezTo>
                  <a:cubicBezTo>
                    <a:pt x="28112" y="3792"/>
                    <a:pt x="28117" y="3792"/>
                    <a:pt x="28121" y="3792"/>
                  </a:cubicBezTo>
                  <a:cubicBezTo>
                    <a:pt x="28948" y="3767"/>
                    <a:pt x="29349" y="3567"/>
                    <a:pt x="29800" y="2890"/>
                  </a:cubicBezTo>
                  <a:cubicBezTo>
                    <a:pt x="30286" y="2186"/>
                    <a:pt x="29478" y="1"/>
                    <a:pt x="28493" y="1"/>
                  </a:cubicBezTo>
                  <a:close/>
                </a:path>
              </a:pathLst>
            </a:custGeom>
            <a:solidFill>
              <a:srgbClr val="FFD400">
                <a:alpha val="1725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26" name="Google Shape;1626;p11"/>
            <p:cNvSpPr/>
            <p:nvPr/>
          </p:nvSpPr>
          <p:spPr>
            <a:xfrm>
              <a:off x="4369825" y="3442375"/>
              <a:ext cx="758625" cy="151550"/>
            </a:xfrm>
            <a:custGeom>
              <a:avLst/>
              <a:gdLst/>
              <a:ahLst/>
              <a:cxnLst/>
              <a:rect l="l" t="t" r="r" b="b"/>
              <a:pathLst>
                <a:path w="30345" h="6062" extrusionOk="0">
                  <a:moveTo>
                    <a:pt x="27667" y="0"/>
                  </a:moveTo>
                  <a:cubicBezTo>
                    <a:pt x="27659" y="0"/>
                    <a:pt x="27652" y="1"/>
                    <a:pt x="27645" y="1"/>
                  </a:cubicBezTo>
                  <a:lnTo>
                    <a:pt x="3646" y="1123"/>
                  </a:lnTo>
                  <a:lnTo>
                    <a:pt x="3646" y="1123"/>
                  </a:lnTo>
                  <a:cubicBezTo>
                    <a:pt x="3428" y="965"/>
                    <a:pt x="3215" y="867"/>
                    <a:pt x="3033" y="867"/>
                  </a:cubicBezTo>
                  <a:cubicBezTo>
                    <a:pt x="2999" y="867"/>
                    <a:pt x="2965" y="871"/>
                    <a:pt x="2933" y="878"/>
                  </a:cubicBezTo>
                  <a:cubicBezTo>
                    <a:pt x="2407" y="979"/>
                    <a:pt x="1880" y="1104"/>
                    <a:pt x="1379" y="1229"/>
                  </a:cubicBezTo>
                  <a:cubicBezTo>
                    <a:pt x="778" y="1346"/>
                    <a:pt x="1456" y="2486"/>
                    <a:pt x="2212" y="3219"/>
                  </a:cubicBezTo>
                  <a:lnTo>
                    <a:pt x="2212" y="3219"/>
                  </a:lnTo>
                  <a:cubicBezTo>
                    <a:pt x="2182" y="3219"/>
                    <a:pt x="2151" y="3219"/>
                    <a:pt x="2119" y="3219"/>
                  </a:cubicBezTo>
                  <a:cubicBezTo>
                    <a:pt x="1796" y="3219"/>
                    <a:pt x="1444" y="3229"/>
                    <a:pt x="1311" y="3313"/>
                  </a:cubicBezTo>
                  <a:lnTo>
                    <a:pt x="1311" y="3313"/>
                  </a:lnTo>
                  <a:cubicBezTo>
                    <a:pt x="1155" y="3219"/>
                    <a:pt x="995" y="3149"/>
                    <a:pt x="860" y="3149"/>
                  </a:cubicBezTo>
                  <a:cubicBezTo>
                    <a:pt x="779" y="3149"/>
                    <a:pt x="708" y="3174"/>
                    <a:pt x="652" y="3234"/>
                  </a:cubicBezTo>
                  <a:cubicBezTo>
                    <a:pt x="627" y="3284"/>
                    <a:pt x="577" y="3309"/>
                    <a:pt x="527" y="3360"/>
                  </a:cubicBezTo>
                  <a:cubicBezTo>
                    <a:pt x="1" y="3936"/>
                    <a:pt x="1429" y="5289"/>
                    <a:pt x="1805" y="5590"/>
                  </a:cubicBezTo>
                  <a:cubicBezTo>
                    <a:pt x="2288" y="5941"/>
                    <a:pt x="2862" y="6062"/>
                    <a:pt x="3473" y="6062"/>
                  </a:cubicBezTo>
                  <a:cubicBezTo>
                    <a:pt x="4607" y="6062"/>
                    <a:pt x="5866" y="5645"/>
                    <a:pt x="6893" y="5515"/>
                  </a:cubicBezTo>
                  <a:cubicBezTo>
                    <a:pt x="9449" y="5189"/>
                    <a:pt x="12031" y="4989"/>
                    <a:pt x="14612" y="4863"/>
                  </a:cubicBezTo>
                  <a:cubicBezTo>
                    <a:pt x="19750" y="4613"/>
                    <a:pt x="24838" y="4462"/>
                    <a:pt x="29675" y="2558"/>
                  </a:cubicBezTo>
                  <a:cubicBezTo>
                    <a:pt x="30345" y="2310"/>
                    <a:pt x="28364" y="0"/>
                    <a:pt x="27667" y="0"/>
                  </a:cubicBezTo>
                  <a:close/>
                </a:path>
              </a:pathLst>
            </a:custGeom>
            <a:solidFill>
              <a:srgbClr val="FFD400">
                <a:alpha val="1725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27" name="Google Shape;1627;p11"/>
            <p:cNvSpPr/>
            <p:nvPr/>
          </p:nvSpPr>
          <p:spPr>
            <a:xfrm>
              <a:off x="4409400" y="3507550"/>
              <a:ext cx="682250" cy="94025"/>
            </a:xfrm>
            <a:custGeom>
              <a:avLst/>
              <a:gdLst/>
              <a:ahLst/>
              <a:cxnLst/>
              <a:rect l="l" t="t" r="r" b="b"/>
              <a:pathLst>
                <a:path w="27290" h="3761" extrusionOk="0">
                  <a:moveTo>
                    <a:pt x="25285" y="1"/>
                  </a:moveTo>
                  <a:cubicBezTo>
                    <a:pt x="17165" y="251"/>
                    <a:pt x="9044" y="477"/>
                    <a:pt x="949" y="702"/>
                  </a:cubicBezTo>
                  <a:cubicBezTo>
                    <a:pt x="0" y="727"/>
                    <a:pt x="1165" y="3760"/>
                    <a:pt x="2016" y="3760"/>
                  </a:cubicBezTo>
                  <a:cubicBezTo>
                    <a:pt x="2020" y="3760"/>
                    <a:pt x="2023" y="3760"/>
                    <a:pt x="2027" y="3760"/>
                  </a:cubicBezTo>
                  <a:cubicBezTo>
                    <a:pt x="9646" y="3525"/>
                    <a:pt x="17265" y="3312"/>
                    <a:pt x="24863" y="3100"/>
                  </a:cubicBezTo>
                  <a:lnTo>
                    <a:pt x="24863" y="3100"/>
                  </a:lnTo>
                  <a:cubicBezTo>
                    <a:pt x="25030" y="3255"/>
                    <a:pt x="25204" y="3348"/>
                    <a:pt x="25373" y="3348"/>
                  </a:cubicBezTo>
                  <a:cubicBezTo>
                    <a:pt x="25411" y="3348"/>
                    <a:pt x="25448" y="3344"/>
                    <a:pt x="25485" y="3334"/>
                  </a:cubicBezTo>
                  <a:lnTo>
                    <a:pt x="26538" y="3033"/>
                  </a:lnTo>
                  <a:cubicBezTo>
                    <a:pt x="27290" y="2833"/>
                    <a:pt x="26037" y="1"/>
                    <a:pt x="25285" y="1"/>
                  </a:cubicBezTo>
                  <a:close/>
                </a:path>
              </a:pathLst>
            </a:custGeom>
            <a:solidFill>
              <a:srgbClr val="FFD400">
                <a:alpha val="1725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28" name="Google Shape;1628;p11"/>
            <p:cNvSpPr/>
            <p:nvPr/>
          </p:nvSpPr>
          <p:spPr>
            <a:xfrm>
              <a:off x="4327875" y="3557000"/>
              <a:ext cx="818000" cy="104125"/>
            </a:xfrm>
            <a:custGeom>
              <a:avLst/>
              <a:gdLst/>
              <a:ahLst/>
              <a:cxnLst/>
              <a:rect l="l" t="t" r="r" b="b"/>
              <a:pathLst>
                <a:path w="32720" h="4165" extrusionOk="0">
                  <a:moveTo>
                    <a:pt x="29952" y="0"/>
                  </a:moveTo>
                  <a:cubicBezTo>
                    <a:pt x="29926" y="0"/>
                    <a:pt x="29900" y="1"/>
                    <a:pt x="29874" y="3"/>
                  </a:cubicBezTo>
                  <a:cubicBezTo>
                    <a:pt x="21416" y="652"/>
                    <a:pt x="12935" y="1193"/>
                    <a:pt x="4454" y="1648"/>
                  </a:cubicBezTo>
                  <a:lnTo>
                    <a:pt x="4454" y="1648"/>
                  </a:lnTo>
                  <a:cubicBezTo>
                    <a:pt x="4095" y="1453"/>
                    <a:pt x="3671" y="1328"/>
                    <a:pt x="3270" y="1328"/>
                  </a:cubicBezTo>
                  <a:cubicBezTo>
                    <a:pt x="3044" y="1328"/>
                    <a:pt x="2826" y="1368"/>
                    <a:pt x="2631" y="1456"/>
                  </a:cubicBezTo>
                  <a:cubicBezTo>
                    <a:pt x="2280" y="1607"/>
                    <a:pt x="1954" y="1757"/>
                    <a:pt x="1603" y="1907"/>
                  </a:cubicBezTo>
                  <a:cubicBezTo>
                    <a:pt x="0" y="2647"/>
                    <a:pt x="1698" y="4164"/>
                    <a:pt x="2804" y="4164"/>
                  </a:cubicBezTo>
                  <a:cubicBezTo>
                    <a:pt x="2822" y="4164"/>
                    <a:pt x="2839" y="4164"/>
                    <a:pt x="2857" y="4163"/>
                  </a:cubicBezTo>
                  <a:cubicBezTo>
                    <a:pt x="11239" y="3728"/>
                    <a:pt x="19621" y="3209"/>
                    <a:pt x="27984" y="2587"/>
                  </a:cubicBezTo>
                  <a:lnTo>
                    <a:pt x="27984" y="2587"/>
                  </a:lnTo>
                  <a:cubicBezTo>
                    <a:pt x="28355" y="2794"/>
                    <a:pt x="28798" y="2928"/>
                    <a:pt x="29213" y="2928"/>
                  </a:cubicBezTo>
                  <a:cubicBezTo>
                    <a:pt x="29429" y="2928"/>
                    <a:pt x="29637" y="2891"/>
                    <a:pt x="29824" y="2810"/>
                  </a:cubicBezTo>
                  <a:cubicBezTo>
                    <a:pt x="30250" y="2634"/>
                    <a:pt x="30701" y="2434"/>
                    <a:pt x="31127" y="2233"/>
                  </a:cubicBezTo>
                  <a:cubicBezTo>
                    <a:pt x="32719" y="1547"/>
                    <a:pt x="31080" y="0"/>
                    <a:pt x="29952" y="0"/>
                  </a:cubicBezTo>
                  <a:close/>
                </a:path>
              </a:pathLst>
            </a:custGeom>
            <a:solidFill>
              <a:srgbClr val="FFD400">
                <a:alpha val="1725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29" name="Google Shape;1629;p11"/>
            <p:cNvSpPr/>
            <p:nvPr/>
          </p:nvSpPr>
          <p:spPr>
            <a:xfrm>
              <a:off x="4492625" y="3568500"/>
              <a:ext cx="516700" cy="88850"/>
            </a:xfrm>
            <a:custGeom>
              <a:avLst/>
              <a:gdLst/>
              <a:ahLst/>
              <a:cxnLst/>
              <a:rect l="l" t="t" r="r" b="b"/>
              <a:pathLst>
                <a:path w="20668" h="3554" extrusionOk="0">
                  <a:moveTo>
                    <a:pt x="19918" y="0"/>
                  </a:moveTo>
                  <a:cubicBezTo>
                    <a:pt x="19858" y="0"/>
                    <a:pt x="19794" y="6"/>
                    <a:pt x="19725" y="19"/>
                  </a:cubicBezTo>
                  <a:cubicBezTo>
                    <a:pt x="14111" y="846"/>
                    <a:pt x="8447" y="1297"/>
                    <a:pt x="2758" y="1297"/>
                  </a:cubicBezTo>
                  <a:cubicBezTo>
                    <a:pt x="1956" y="1297"/>
                    <a:pt x="1204" y="1673"/>
                    <a:pt x="678" y="2300"/>
                  </a:cubicBezTo>
                  <a:cubicBezTo>
                    <a:pt x="402" y="2600"/>
                    <a:pt x="1" y="3553"/>
                    <a:pt x="803" y="3553"/>
                  </a:cubicBezTo>
                  <a:cubicBezTo>
                    <a:pt x="967" y="3553"/>
                    <a:pt x="1130" y="3554"/>
                    <a:pt x="1294" y="3554"/>
                  </a:cubicBezTo>
                  <a:cubicBezTo>
                    <a:pt x="7018" y="3554"/>
                    <a:pt x="12719" y="3127"/>
                    <a:pt x="18372" y="2274"/>
                  </a:cubicBezTo>
                  <a:cubicBezTo>
                    <a:pt x="19149" y="2174"/>
                    <a:pt x="19951" y="1673"/>
                    <a:pt x="20352" y="996"/>
                  </a:cubicBezTo>
                  <a:cubicBezTo>
                    <a:pt x="20667" y="478"/>
                    <a:pt x="20456" y="0"/>
                    <a:pt x="19918" y="0"/>
                  </a:cubicBezTo>
                  <a:close/>
                </a:path>
              </a:pathLst>
            </a:custGeom>
            <a:solidFill>
              <a:srgbClr val="FFD400">
                <a:alpha val="1725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1630" name="Google Shape;1630;p11"/>
          <p:cNvGrpSpPr/>
          <p:nvPr/>
        </p:nvGrpSpPr>
        <p:grpSpPr>
          <a:xfrm rot="-5820300">
            <a:off x="8084075" y="3836185"/>
            <a:ext cx="711759" cy="404284"/>
            <a:chOff x="-516100" y="1709250"/>
            <a:chExt cx="649725" cy="287875"/>
          </a:xfrm>
        </p:grpSpPr>
        <p:sp>
          <p:nvSpPr>
            <p:cNvPr id="1631" name="Google Shape;1631;p11"/>
            <p:cNvSpPr/>
            <p:nvPr/>
          </p:nvSpPr>
          <p:spPr>
            <a:xfrm>
              <a:off x="-516100" y="1816650"/>
              <a:ext cx="649725" cy="57275"/>
            </a:xfrm>
            <a:custGeom>
              <a:avLst/>
              <a:gdLst/>
              <a:ahLst/>
              <a:cxnLst/>
              <a:rect l="l" t="t" r="r" b="b"/>
              <a:pathLst>
                <a:path w="25989" h="2291" extrusionOk="0">
                  <a:moveTo>
                    <a:pt x="25062" y="101"/>
                  </a:moveTo>
                  <a:cubicBezTo>
                    <a:pt x="25080" y="137"/>
                    <a:pt x="25093" y="176"/>
                    <a:pt x="25108" y="215"/>
                  </a:cubicBezTo>
                  <a:cubicBezTo>
                    <a:pt x="25182" y="468"/>
                    <a:pt x="25133" y="728"/>
                    <a:pt x="24997" y="985"/>
                  </a:cubicBezTo>
                  <a:cubicBezTo>
                    <a:pt x="24943" y="1146"/>
                    <a:pt x="24837" y="1296"/>
                    <a:pt x="24698" y="1413"/>
                  </a:cubicBezTo>
                  <a:cubicBezTo>
                    <a:pt x="24605" y="1524"/>
                    <a:pt x="24502" y="1631"/>
                    <a:pt x="24387" y="1738"/>
                  </a:cubicBezTo>
                  <a:cubicBezTo>
                    <a:pt x="25246" y="1659"/>
                    <a:pt x="25988" y="279"/>
                    <a:pt x="25062" y="101"/>
                  </a:cubicBezTo>
                  <a:close/>
                  <a:moveTo>
                    <a:pt x="18622" y="1"/>
                  </a:moveTo>
                  <a:cubicBezTo>
                    <a:pt x="12995" y="9"/>
                    <a:pt x="7375" y="215"/>
                    <a:pt x="1763" y="629"/>
                  </a:cubicBezTo>
                  <a:cubicBezTo>
                    <a:pt x="864" y="693"/>
                    <a:pt x="1" y="2290"/>
                    <a:pt x="1085" y="2290"/>
                  </a:cubicBezTo>
                  <a:cubicBezTo>
                    <a:pt x="1113" y="2290"/>
                    <a:pt x="1142" y="2287"/>
                    <a:pt x="1174" y="2287"/>
                  </a:cubicBezTo>
                  <a:cubicBezTo>
                    <a:pt x="1263" y="2280"/>
                    <a:pt x="1349" y="2273"/>
                    <a:pt x="1434" y="2265"/>
                  </a:cubicBezTo>
                  <a:cubicBezTo>
                    <a:pt x="932" y="1987"/>
                    <a:pt x="661" y="1549"/>
                    <a:pt x="1481" y="1446"/>
                  </a:cubicBezTo>
                  <a:cubicBezTo>
                    <a:pt x="5332" y="960"/>
                    <a:pt x="9194" y="718"/>
                    <a:pt x="13059" y="718"/>
                  </a:cubicBezTo>
                  <a:cubicBezTo>
                    <a:pt x="15188" y="718"/>
                    <a:pt x="17320" y="789"/>
                    <a:pt x="19449" y="935"/>
                  </a:cubicBezTo>
                  <a:cubicBezTo>
                    <a:pt x="19460" y="900"/>
                    <a:pt x="19466" y="864"/>
                    <a:pt x="19478" y="825"/>
                  </a:cubicBezTo>
                  <a:cubicBezTo>
                    <a:pt x="19182" y="561"/>
                    <a:pt x="18897" y="287"/>
                    <a:pt x="18622"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32" name="Google Shape;1632;p11"/>
            <p:cNvSpPr/>
            <p:nvPr/>
          </p:nvSpPr>
          <p:spPr>
            <a:xfrm>
              <a:off x="-139975" y="1709250"/>
              <a:ext cx="250425" cy="287875"/>
            </a:xfrm>
            <a:custGeom>
              <a:avLst/>
              <a:gdLst/>
              <a:ahLst/>
              <a:cxnLst/>
              <a:rect l="l" t="t" r="r" b="b"/>
              <a:pathLst>
                <a:path w="10017" h="11515" extrusionOk="0">
                  <a:moveTo>
                    <a:pt x="2290" y="1"/>
                  </a:moveTo>
                  <a:cubicBezTo>
                    <a:pt x="1644" y="1"/>
                    <a:pt x="899" y="617"/>
                    <a:pt x="1273" y="1252"/>
                  </a:cubicBezTo>
                  <a:cubicBezTo>
                    <a:pt x="1926" y="2368"/>
                    <a:pt x="2696" y="3385"/>
                    <a:pt x="3577" y="4297"/>
                  </a:cubicBezTo>
                  <a:lnTo>
                    <a:pt x="3758" y="4297"/>
                  </a:lnTo>
                  <a:cubicBezTo>
                    <a:pt x="3990" y="4297"/>
                    <a:pt x="4222" y="4297"/>
                    <a:pt x="4454" y="4301"/>
                  </a:cubicBezTo>
                  <a:cubicBezTo>
                    <a:pt x="4275" y="3260"/>
                    <a:pt x="3348" y="2401"/>
                    <a:pt x="2507" y="1708"/>
                  </a:cubicBezTo>
                  <a:cubicBezTo>
                    <a:pt x="2468" y="1677"/>
                    <a:pt x="2428" y="1644"/>
                    <a:pt x="2389" y="1609"/>
                  </a:cubicBezTo>
                  <a:cubicBezTo>
                    <a:pt x="1790" y="1117"/>
                    <a:pt x="2154" y="895"/>
                    <a:pt x="2671" y="895"/>
                  </a:cubicBezTo>
                  <a:cubicBezTo>
                    <a:pt x="3021" y="895"/>
                    <a:pt x="3441" y="999"/>
                    <a:pt x="3680" y="1191"/>
                  </a:cubicBezTo>
                  <a:cubicBezTo>
                    <a:pt x="3727" y="1231"/>
                    <a:pt x="3776" y="1270"/>
                    <a:pt x="3826" y="1313"/>
                  </a:cubicBezTo>
                  <a:cubicBezTo>
                    <a:pt x="5007" y="2279"/>
                    <a:pt x="6184" y="3245"/>
                    <a:pt x="7364" y="4216"/>
                  </a:cubicBezTo>
                  <a:cubicBezTo>
                    <a:pt x="7517" y="4226"/>
                    <a:pt x="7688" y="4269"/>
                    <a:pt x="7852" y="4333"/>
                  </a:cubicBezTo>
                  <a:cubicBezTo>
                    <a:pt x="8511" y="4347"/>
                    <a:pt x="9174" y="4361"/>
                    <a:pt x="9834" y="4379"/>
                  </a:cubicBezTo>
                  <a:cubicBezTo>
                    <a:pt x="9902" y="4379"/>
                    <a:pt x="9963" y="4387"/>
                    <a:pt x="10017" y="4397"/>
                  </a:cubicBezTo>
                  <a:cubicBezTo>
                    <a:pt x="9863" y="4076"/>
                    <a:pt x="9542" y="3948"/>
                    <a:pt x="9204" y="3948"/>
                  </a:cubicBezTo>
                  <a:cubicBezTo>
                    <a:pt x="9093" y="3948"/>
                    <a:pt x="8979" y="3962"/>
                    <a:pt x="8868" y="3987"/>
                  </a:cubicBezTo>
                  <a:cubicBezTo>
                    <a:pt x="6818" y="2697"/>
                    <a:pt x="4771" y="1405"/>
                    <a:pt x="2721" y="115"/>
                  </a:cubicBezTo>
                  <a:cubicBezTo>
                    <a:pt x="2593" y="36"/>
                    <a:pt x="2443" y="1"/>
                    <a:pt x="2290" y="1"/>
                  </a:cubicBezTo>
                  <a:close/>
                  <a:moveTo>
                    <a:pt x="7681" y="6002"/>
                  </a:moveTo>
                  <a:cubicBezTo>
                    <a:pt x="6511" y="6875"/>
                    <a:pt x="5388" y="7802"/>
                    <a:pt x="4311" y="8783"/>
                  </a:cubicBezTo>
                  <a:cubicBezTo>
                    <a:pt x="3776" y="9318"/>
                    <a:pt x="3231" y="9803"/>
                    <a:pt x="2810" y="10216"/>
                  </a:cubicBezTo>
                  <a:cubicBezTo>
                    <a:pt x="2718" y="10305"/>
                    <a:pt x="2578" y="10348"/>
                    <a:pt x="2418" y="10348"/>
                  </a:cubicBezTo>
                  <a:cubicBezTo>
                    <a:pt x="1983" y="10348"/>
                    <a:pt x="1395" y="10052"/>
                    <a:pt x="1156" y="9721"/>
                  </a:cubicBezTo>
                  <a:cubicBezTo>
                    <a:pt x="959" y="9942"/>
                    <a:pt x="766" y="10170"/>
                    <a:pt x="574" y="10394"/>
                  </a:cubicBezTo>
                  <a:cubicBezTo>
                    <a:pt x="1" y="11079"/>
                    <a:pt x="695" y="11515"/>
                    <a:pt x="1370" y="11515"/>
                  </a:cubicBezTo>
                  <a:cubicBezTo>
                    <a:pt x="1619" y="11515"/>
                    <a:pt x="1862" y="11457"/>
                    <a:pt x="2043" y="11329"/>
                  </a:cubicBezTo>
                  <a:cubicBezTo>
                    <a:pt x="3798" y="10074"/>
                    <a:pt x="5577" y="8844"/>
                    <a:pt x="7299" y="7546"/>
                  </a:cubicBezTo>
                  <a:cubicBezTo>
                    <a:pt x="7716" y="7232"/>
                    <a:pt x="8665" y="6672"/>
                    <a:pt x="9342" y="6034"/>
                  </a:cubicBezTo>
                  <a:cubicBezTo>
                    <a:pt x="9317" y="6034"/>
                    <a:pt x="9293" y="6038"/>
                    <a:pt x="9268" y="6038"/>
                  </a:cubicBezTo>
                  <a:lnTo>
                    <a:pt x="9250" y="6038"/>
                  </a:lnTo>
                  <a:cubicBezTo>
                    <a:pt x="8725" y="6023"/>
                    <a:pt x="8205" y="6013"/>
                    <a:pt x="7681" y="6002"/>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33" name="Google Shape;1633;p11"/>
            <p:cNvSpPr/>
            <p:nvPr/>
          </p:nvSpPr>
          <p:spPr>
            <a:xfrm>
              <a:off x="-50575" y="1816650"/>
              <a:ext cx="164050" cy="43550"/>
            </a:xfrm>
            <a:custGeom>
              <a:avLst/>
              <a:gdLst/>
              <a:ahLst/>
              <a:cxnLst/>
              <a:rect l="l" t="t" r="r" b="b"/>
              <a:pathLst>
                <a:path w="6562" h="1742" extrusionOk="0">
                  <a:moveTo>
                    <a:pt x="1" y="1"/>
                  </a:moveTo>
                  <a:cubicBezTo>
                    <a:pt x="276" y="287"/>
                    <a:pt x="561" y="561"/>
                    <a:pt x="857" y="825"/>
                  </a:cubicBezTo>
                  <a:cubicBezTo>
                    <a:pt x="917" y="540"/>
                    <a:pt x="921" y="265"/>
                    <a:pt x="878" y="5"/>
                  </a:cubicBezTo>
                  <a:cubicBezTo>
                    <a:pt x="646" y="1"/>
                    <a:pt x="414" y="1"/>
                    <a:pt x="182" y="1"/>
                  </a:cubicBezTo>
                  <a:close/>
                  <a:moveTo>
                    <a:pt x="4276" y="37"/>
                  </a:moveTo>
                  <a:lnTo>
                    <a:pt x="4276" y="37"/>
                  </a:lnTo>
                  <a:cubicBezTo>
                    <a:pt x="4861" y="272"/>
                    <a:pt x="5389" y="775"/>
                    <a:pt x="5004" y="1046"/>
                  </a:cubicBezTo>
                  <a:cubicBezTo>
                    <a:pt x="4700" y="1263"/>
                    <a:pt x="4400" y="1481"/>
                    <a:pt x="4105" y="1706"/>
                  </a:cubicBezTo>
                  <a:cubicBezTo>
                    <a:pt x="4629" y="1717"/>
                    <a:pt x="5149" y="1727"/>
                    <a:pt x="5674" y="1742"/>
                  </a:cubicBezTo>
                  <a:lnTo>
                    <a:pt x="5692" y="1742"/>
                  </a:lnTo>
                  <a:cubicBezTo>
                    <a:pt x="5717" y="1742"/>
                    <a:pt x="5741" y="1738"/>
                    <a:pt x="5766" y="1738"/>
                  </a:cubicBezTo>
                  <a:cubicBezTo>
                    <a:pt x="5881" y="1631"/>
                    <a:pt x="5984" y="1524"/>
                    <a:pt x="6077" y="1413"/>
                  </a:cubicBezTo>
                  <a:cubicBezTo>
                    <a:pt x="6216" y="1296"/>
                    <a:pt x="6322" y="1146"/>
                    <a:pt x="6376" y="985"/>
                  </a:cubicBezTo>
                  <a:cubicBezTo>
                    <a:pt x="6512" y="728"/>
                    <a:pt x="6561" y="468"/>
                    <a:pt x="6487" y="215"/>
                  </a:cubicBezTo>
                  <a:cubicBezTo>
                    <a:pt x="6472" y="176"/>
                    <a:pt x="6459" y="137"/>
                    <a:pt x="6441" y="101"/>
                  </a:cubicBezTo>
                  <a:cubicBezTo>
                    <a:pt x="6387" y="91"/>
                    <a:pt x="6326" y="83"/>
                    <a:pt x="6258" y="83"/>
                  </a:cubicBezTo>
                  <a:cubicBezTo>
                    <a:pt x="5598" y="65"/>
                    <a:pt x="4935" y="51"/>
                    <a:pt x="4276" y="3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34" name="Google Shape;1634;p11"/>
            <p:cNvSpPr/>
            <p:nvPr/>
          </p:nvSpPr>
          <p:spPr>
            <a:xfrm>
              <a:off x="-115125" y="1866325"/>
              <a:ext cx="83850" cy="85950"/>
            </a:xfrm>
            <a:custGeom>
              <a:avLst/>
              <a:gdLst/>
              <a:ahLst/>
              <a:cxnLst/>
              <a:rect l="l" t="t" r="r" b="b"/>
              <a:pathLst>
                <a:path w="3354" h="3438" extrusionOk="0">
                  <a:moveTo>
                    <a:pt x="2893" y="0"/>
                  </a:moveTo>
                  <a:cubicBezTo>
                    <a:pt x="2515" y="568"/>
                    <a:pt x="2015" y="1109"/>
                    <a:pt x="1502" y="1616"/>
                  </a:cubicBezTo>
                  <a:cubicBezTo>
                    <a:pt x="1049" y="2033"/>
                    <a:pt x="603" y="2461"/>
                    <a:pt x="165" y="2896"/>
                  </a:cubicBezTo>
                  <a:cubicBezTo>
                    <a:pt x="1" y="3060"/>
                    <a:pt x="29" y="3252"/>
                    <a:pt x="162" y="3438"/>
                  </a:cubicBezTo>
                  <a:cubicBezTo>
                    <a:pt x="1181" y="2261"/>
                    <a:pt x="2247" y="1127"/>
                    <a:pt x="3353" y="33"/>
                  </a:cubicBezTo>
                  <a:cubicBezTo>
                    <a:pt x="3200" y="22"/>
                    <a:pt x="3046" y="11"/>
                    <a:pt x="2893"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35" name="Google Shape;1635;p11"/>
            <p:cNvSpPr/>
            <p:nvPr/>
          </p:nvSpPr>
          <p:spPr>
            <a:xfrm>
              <a:off x="-29900" y="1837275"/>
              <a:ext cx="77575" cy="5800"/>
            </a:xfrm>
            <a:custGeom>
              <a:avLst/>
              <a:gdLst/>
              <a:ahLst/>
              <a:cxnLst/>
              <a:rect l="l" t="t" r="r" b="b"/>
              <a:pathLst>
                <a:path w="3103" h="232" extrusionOk="0">
                  <a:moveTo>
                    <a:pt x="30" y="0"/>
                  </a:moveTo>
                  <a:cubicBezTo>
                    <a:pt x="18" y="39"/>
                    <a:pt x="12" y="75"/>
                    <a:pt x="1" y="110"/>
                  </a:cubicBezTo>
                  <a:cubicBezTo>
                    <a:pt x="54" y="114"/>
                    <a:pt x="112" y="117"/>
                    <a:pt x="165" y="125"/>
                  </a:cubicBezTo>
                  <a:cubicBezTo>
                    <a:pt x="119" y="82"/>
                    <a:pt x="72" y="43"/>
                    <a:pt x="30" y="0"/>
                  </a:cubicBezTo>
                  <a:close/>
                  <a:moveTo>
                    <a:pt x="2921" y="15"/>
                  </a:moveTo>
                  <a:lnTo>
                    <a:pt x="2921" y="15"/>
                  </a:lnTo>
                  <a:cubicBezTo>
                    <a:pt x="2957" y="86"/>
                    <a:pt x="2974" y="157"/>
                    <a:pt x="2982" y="232"/>
                  </a:cubicBezTo>
                  <a:cubicBezTo>
                    <a:pt x="3021" y="199"/>
                    <a:pt x="3060" y="164"/>
                    <a:pt x="3103" y="128"/>
                  </a:cubicBezTo>
                  <a:cubicBezTo>
                    <a:pt x="3043" y="92"/>
                    <a:pt x="2982" y="53"/>
                    <a:pt x="2921" y="15"/>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36" name="Google Shape;1636;p11"/>
            <p:cNvSpPr/>
            <p:nvPr/>
          </p:nvSpPr>
          <p:spPr>
            <a:xfrm>
              <a:off x="-111100" y="1731625"/>
              <a:ext cx="167450" cy="236350"/>
            </a:xfrm>
            <a:custGeom>
              <a:avLst/>
              <a:gdLst/>
              <a:ahLst/>
              <a:cxnLst/>
              <a:rect l="l" t="t" r="r" b="b"/>
              <a:pathLst>
                <a:path w="6698" h="9454" extrusionOk="0">
                  <a:moveTo>
                    <a:pt x="1516" y="0"/>
                  </a:moveTo>
                  <a:cubicBezTo>
                    <a:pt x="999" y="0"/>
                    <a:pt x="635" y="222"/>
                    <a:pt x="1234" y="714"/>
                  </a:cubicBezTo>
                  <a:cubicBezTo>
                    <a:pt x="1273" y="749"/>
                    <a:pt x="1313" y="782"/>
                    <a:pt x="1352" y="813"/>
                  </a:cubicBezTo>
                  <a:cubicBezTo>
                    <a:pt x="2193" y="1506"/>
                    <a:pt x="3120" y="2365"/>
                    <a:pt x="3299" y="3406"/>
                  </a:cubicBezTo>
                  <a:cubicBezTo>
                    <a:pt x="4429" y="3410"/>
                    <a:pt x="5563" y="3420"/>
                    <a:pt x="6697" y="3438"/>
                  </a:cubicBezTo>
                  <a:cubicBezTo>
                    <a:pt x="6533" y="3374"/>
                    <a:pt x="6362" y="3331"/>
                    <a:pt x="6209" y="3321"/>
                  </a:cubicBezTo>
                  <a:cubicBezTo>
                    <a:pt x="5029" y="2350"/>
                    <a:pt x="3852" y="1384"/>
                    <a:pt x="2671" y="418"/>
                  </a:cubicBezTo>
                  <a:cubicBezTo>
                    <a:pt x="2621" y="375"/>
                    <a:pt x="2572" y="336"/>
                    <a:pt x="2525" y="296"/>
                  </a:cubicBezTo>
                  <a:cubicBezTo>
                    <a:pt x="2286" y="104"/>
                    <a:pt x="1866" y="0"/>
                    <a:pt x="1516" y="0"/>
                  </a:cubicBezTo>
                  <a:close/>
                  <a:moveTo>
                    <a:pt x="4425" y="5075"/>
                  </a:moveTo>
                  <a:cubicBezTo>
                    <a:pt x="4333" y="5278"/>
                    <a:pt x="4055" y="5446"/>
                    <a:pt x="3620" y="5446"/>
                  </a:cubicBezTo>
                  <a:cubicBezTo>
                    <a:pt x="3577" y="5446"/>
                    <a:pt x="3531" y="5442"/>
                    <a:pt x="3484" y="5439"/>
                  </a:cubicBezTo>
                  <a:cubicBezTo>
                    <a:pt x="3388" y="5431"/>
                    <a:pt x="3291" y="5428"/>
                    <a:pt x="3192" y="5421"/>
                  </a:cubicBezTo>
                  <a:cubicBezTo>
                    <a:pt x="2086" y="6515"/>
                    <a:pt x="1020" y="7649"/>
                    <a:pt x="1" y="8826"/>
                  </a:cubicBezTo>
                  <a:cubicBezTo>
                    <a:pt x="240" y="9157"/>
                    <a:pt x="828" y="9453"/>
                    <a:pt x="1263" y="9453"/>
                  </a:cubicBezTo>
                  <a:cubicBezTo>
                    <a:pt x="1423" y="9453"/>
                    <a:pt x="1563" y="9410"/>
                    <a:pt x="1655" y="9321"/>
                  </a:cubicBezTo>
                  <a:cubicBezTo>
                    <a:pt x="2076" y="8908"/>
                    <a:pt x="2621" y="8423"/>
                    <a:pt x="3156" y="7888"/>
                  </a:cubicBezTo>
                  <a:cubicBezTo>
                    <a:pt x="4233" y="6907"/>
                    <a:pt x="5356" y="5980"/>
                    <a:pt x="6526" y="5107"/>
                  </a:cubicBezTo>
                  <a:cubicBezTo>
                    <a:pt x="5827" y="5092"/>
                    <a:pt x="5124" y="5082"/>
                    <a:pt x="4425" y="5075"/>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37" name="Google Shape;1637;p11"/>
            <p:cNvSpPr/>
            <p:nvPr/>
          </p:nvSpPr>
          <p:spPr>
            <a:xfrm>
              <a:off x="-29175" y="1816775"/>
              <a:ext cx="113325" cy="42525"/>
            </a:xfrm>
            <a:custGeom>
              <a:avLst/>
              <a:gdLst/>
              <a:ahLst/>
              <a:cxnLst/>
              <a:rect l="l" t="t" r="r" b="b"/>
              <a:pathLst>
                <a:path w="4533" h="1701" extrusionOk="0">
                  <a:moveTo>
                    <a:pt x="2892" y="835"/>
                  </a:moveTo>
                  <a:lnTo>
                    <a:pt x="2892" y="835"/>
                  </a:lnTo>
                  <a:cubicBezTo>
                    <a:pt x="2953" y="873"/>
                    <a:pt x="3014" y="912"/>
                    <a:pt x="3074" y="948"/>
                  </a:cubicBezTo>
                  <a:cubicBezTo>
                    <a:pt x="3031" y="984"/>
                    <a:pt x="2992" y="1019"/>
                    <a:pt x="2953" y="1052"/>
                  </a:cubicBezTo>
                  <a:cubicBezTo>
                    <a:pt x="2945" y="977"/>
                    <a:pt x="2928" y="906"/>
                    <a:pt x="2892" y="835"/>
                  </a:cubicBezTo>
                  <a:close/>
                  <a:moveTo>
                    <a:pt x="22" y="0"/>
                  </a:moveTo>
                  <a:lnTo>
                    <a:pt x="22" y="0"/>
                  </a:lnTo>
                  <a:cubicBezTo>
                    <a:pt x="65" y="260"/>
                    <a:pt x="61" y="535"/>
                    <a:pt x="1" y="820"/>
                  </a:cubicBezTo>
                  <a:cubicBezTo>
                    <a:pt x="43" y="863"/>
                    <a:pt x="90" y="902"/>
                    <a:pt x="136" y="945"/>
                  </a:cubicBezTo>
                  <a:cubicBezTo>
                    <a:pt x="207" y="948"/>
                    <a:pt x="275" y="952"/>
                    <a:pt x="343" y="959"/>
                  </a:cubicBezTo>
                  <a:cubicBezTo>
                    <a:pt x="1038" y="1009"/>
                    <a:pt x="1284" y="1376"/>
                    <a:pt x="1148" y="1669"/>
                  </a:cubicBezTo>
                  <a:cubicBezTo>
                    <a:pt x="1847" y="1676"/>
                    <a:pt x="2550" y="1686"/>
                    <a:pt x="3249" y="1701"/>
                  </a:cubicBezTo>
                  <a:cubicBezTo>
                    <a:pt x="3544" y="1476"/>
                    <a:pt x="3844" y="1258"/>
                    <a:pt x="4148" y="1041"/>
                  </a:cubicBezTo>
                  <a:cubicBezTo>
                    <a:pt x="4533" y="770"/>
                    <a:pt x="4005" y="267"/>
                    <a:pt x="3420" y="32"/>
                  </a:cubicBezTo>
                  <a:cubicBezTo>
                    <a:pt x="2286" y="14"/>
                    <a:pt x="1152" y="4"/>
                    <a:pt x="2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38" name="Google Shape;1638;p11"/>
            <p:cNvSpPr/>
            <p:nvPr/>
          </p:nvSpPr>
          <p:spPr>
            <a:xfrm>
              <a:off x="-480250" y="1858125"/>
              <a:ext cx="442450" cy="21250"/>
            </a:xfrm>
            <a:custGeom>
              <a:avLst/>
              <a:gdLst/>
              <a:ahLst/>
              <a:cxnLst/>
              <a:rect l="l" t="t" r="r" b="b"/>
              <a:pathLst>
                <a:path w="17698" h="850" extrusionOk="0">
                  <a:moveTo>
                    <a:pt x="16785" y="0"/>
                  </a:moveTo>
                  <a:cubicBezTo>
                    <a:pt x="11186" y="0"/>
                    <a:pt x="5589" y="203"/>
                    <a:pt x="0" y="606"/>
                  </a:cubicBezTo>
                  <a:cubicBezTo>
                    <a:pt x="254" y="746"/>
                    <a:pt x="561" y="849"/>
                    <a:pt x="821" y="849"/>
                  </a:cubicBezTo>
                  <a:cubicBezTo>
                    <a:pt x="860" y="849"/>
                    <a:pt x="895" y="845"/>
                    <a:pt x="931" y="842"/>
                  </a:cubicBezTo>
                  <a:cubicBezTo>
                    <a:pt x="4579" y="382"/>
                    <a:pt x="8245" y="150"/>
                    <a:pt x="11914" y="150"/>
                  </a:cubicBezTo>
                  <a:cubicBezTo>
                    <a:pt x="13775" y="150"/>
                    <a:pt x="15636" y="211"/>
                    <a:pt x="17498" y="328"/>
                  </a:cubicBezTo>
                  <a:cubicBezTo>
                    <a:pt x="17570" y="221"/>
                    <a:pt x="17637" y="114"/>
                    <a:pt x="17698" y="4"/>
                  </a:cubicBezTo>
                  <a:cubicBezTo>
                    <a:pt x="17394" y="4"/>
                    <a:pt x="17088" y="0"/>
                    <a:pt x="167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39" name="Google Shape;1639;p11"/>
            <p:cNvSpPr/>
            <p:nvPr/>
          </p:nvSpPr>
          <p:spPr>
            <a:xfrm>
              <a:off x="-499600" y="1834600"/>
              <a:ext cx="469725" cy="38700"/>
            </a:xfrm>
            <a:custGeom>
              <a:avLst/>
              <a:gdLst/>
              <a:ahLst/>
              <a:cxnLst/>
              <a:rect l="l" t="t" r="r" b="b"/>
              <a:pathLst>
                <a:path w="18789" h="1548" extrusionOk="0">
                  <a:moveTo>
                    <a:pt x="12399" y="0"/>
                  </a:moveTo>
                  <a:cubicBezTo>
                    <a:pt x="8534" y="0"/>
                    <a:pt x="4672" y="242"/>
                    <a:pt x="821" y="728"/>
                  </a:cubicBezTo>
                  <a:cubicBezTo>
                    <a:pt x="1" y="831"/>
                    <a:pt x="272" y="1269"/>
                    <a:pt x="774" y="1547"/>
                  </a:cubicBezTo>
                  <a:cubicBezTo>
                    <a:pt x="6363" y="1144"/>
                    <a:pt x="11960" y="941"/>
                    <a:pt x="17559" y="941"/>
                  </a:cubicBezTo>
                  <a:cubicBezTo>
                    <a:pt x="17862" y="941"/>
                    <a:pt x="18168" y="945"/>
                    <a:pt x="18472" y="945"/>
                  </a:cubicBezTo>
                  <a:cubicBezTo>
                    <a:pt x="18539" y="828"/>
                    <a:pt x="18600" y="710"/>
                    <a:pt x="18653" y="588"/>
                  </a:cubicBezTo>
                  <a:cubicBezTo>
                    <a:pt x="18711" y="464"/>
                    <a:pt x="18753" y="339"/>
                    <a:pt x="18789" y="217"/>
                  </a:cubicBezTo>
                  <a:cubicBezTo>
                    <a:pt x="16660" y="71"/>
                    <a:pt x="14528" y="0"/>
                    <a:pt x="1239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40" name="Google Shape;1640;p11"/>
            <p:cNvSpPr/>
            <p:nvPr/>
          </p:nvSpPr>
          <p:spPr>
            <a:xfrm>
              <a:off x="-42825" y="1858200"/>
              <a:ext cx="20550" cy="8950"/>
            </a:xfrm>
            <a:custGeom>
              <a:avLst/>
              <a:gdLst/>
              <a:ahLst/>
              <a:cxnLst/>
              <a:rect l="l" t="t" r="r" b="b"/>
              <a:pathLst>
                <a:path w="822" h="358" extrusionOk="0">
                  <a:moveTo>
                    <a:pt x="201" y="1"/>
                  </a:moveTo>
                  <a:cubicBezTo>
                    <a:pt x="140" y="111"/>
                    <a:pt x="73" y="218"/>
                    <a:pt x="1" y="325"/>
                  </a:cubicBezTo>
                  <a:cubicBezTo>
                    <a:pt x="154" y="336"/>
                    <a:pt x="308" y="347"/>
                    <a:pt x="461" y="358"/>
                  </a:cubicBezTo>
                  <a:cubicBezTo>
                    <a:pt x="582" y="240"/>
                    <a:pt x="700" y="122"/>
                    <a:pt x="821" y="4"/>
                  </a:cubicBezTo>
                  <a:cubicBezTo>
                    <a:pt x="614" y="1"/>
                    <a:pt x="407" y="1"/>
                    <a:pt x="201"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41" name="Google Shape;1641;p11"/>
            <p:cNvSpPr/>
            <p:nvPr/>
          </p:nvSpPr>
          <p:spPr>
            <a:xfrm>
              <a:off x="-37825" y="1840025"/>
              <a:ext cx="23825" cy="18300"/>
            </a:xfrm>
            <a:custGeom>
              <a:avLst/>
              <a:gdLst/>
              <a:ahLst/>
              <a:cxnLst/>
              <a:rect l="l" t="t" r="r" b="b"/>
              <a:pathLst>
                <a:path w="953" h="732" extrusionOk="0">
                  <a:moveTo>
                    <a:pt x="318" y="0"/>
                  </a:moveTo>
                  <a:cubicBezTo>
                    <a:pt x="282" y="122"/>
                    <a:pt x="240" y="247"/>
                    <a:pt x="182" y="371"/>
                  </a:cubicBezTo>
                  <a:cubicBezTo>
                    <a:pt x="129" y="493"/>
                    <a:pt x="68" y="611"/>
                    <a:pt x="1" y="728"/>
                  </a:cubicBezTo>
                  <a:cubicBezTo>
                    <a:pt x="207" y="728"/>
                    <a:pt x="414" y="728"/>
                    <a:pt x="621" y="731"/>
                  </a:cubicBezTo>
                  <a:cubicBezTo>
                    <a:pt x="732" y="624"/>
                    <a:pt x="842" y="517"/>
                    <a:pt x="953" y="410"/>
                  </a:cubicBezTo>
                  <a:cubicBezTo>
                    <a:pt x="792" y="279"/>
                    <a:pt x="635" y="147"/>
                    <a:pt x="482" y="15"/>
                  </a:cubicBezTo>
                  <a:cubicBezTo>
                    <a:pt x="429" y="7"/>
                    <a:pt x="371" y="4"/>
                    <a:pt x="31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42" name="Google Shape;1642;p11"/>
            <p:cNvSpPr/>
            <p:nvPr/>
          </p:nvSpPr>
          <p:spPr>
            <a:xfrm>
              <a:off x="-31300" y="1858300"/>
              <a:ext cx="30850" cy="9475"/>
            </a:xfrm>
            <a:custGeom>
              <a:avLst/>
              <a:gdLst/>
              <a:ahLst/>
              <a:cxnLst/>
              <a:rect l="l" t="t" r="r" b="b"/>
              <a:pathLst>
                <a:path w="1234" h="379" extrusionOk="0">
                  <a:moveTo>
                    <a:pt x="360" y="0"/>
                  </a:moveTo>
                  <a:cubicBezTo>
                    <a:pt x="239" y="118"/>
                    <a:pt x="121" y="236"/>
                    <a:pt x="0" y="354"/>
                  </a:cubicBezTo>
                  <a:cubicBezTo>
                    <a:pt x="99" y="361"/>
                    <a:pt x="196" y="364"/>
                    <a:pt x="292" y="372"/>
                  </a:cubicBezTo>
                  <a:cubicBezTo>
                    <a:pt x="339" y="375"/>
                    <a:pt x="385" y="379"/>
                    <a:pt x="428" y="379"/>
                  </a:cubicBezTo>
                  <a:cubicBezTo>
                    <a:pt x="863" y="379"/>
                    <a:pt x="1141" y="211"/>
                    <a:pt x="1233" y="8"/>
                  </a:cubicBezTo>
                  <a:cubicBezTo>
                    <a:pt x="941" y="4"/>
                    <a:pt x="652" y="0"/>
                    <a:pt x="36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43" name="Google Shape;1643;p11"/>
            <p:cNvSpPr/>
            <p:nvPr/>
          </p:nvSpPr>
          <p:spPr>
            <a:xfrm>
              <a:off x="-25800" y="1840400"/>
              <a:ext cx="28750" cy="18125"/>
            </a:xfrm>
            <a:custGeom>
              <a:avLst/>
              <a:gdLst/>
              <a:ahLst/>
              <a:cxnLst/>
              <a:rect l="l" t="t" r="r" b="b"/>
              <a:pathLst>
                <a:path w="1150" h="725" extrusionOk="0">
                  <a:moveTo>
                    <a:pt x="1" y="0"/>
                  </a:moveTo>
                  <a:lnTo>
                    <a:pt x="1" y="0"/>
                  </a:lnTo>
                  <a:cubicBezTo>
                    <a:pt x="154" y="132"/>
                    <a:pt x="311" y="264"/>
                    <a:pt x="472" y="395"/>
                  </a:cubicBezTo>
                  <a:cubicBezTo>
                    <a:pt x="361" y="502"/>
                    <a:pt x="251" y="609"/>
                    <a:pt x="140" y="716"/>
                  </a:cubicBezTo>
                  <a:cubicBezTo>
                    <a:pt x="432" y="716"/>
                    <a:pt x="721" y="720"/>
                    <a:pt x="1013" y="724"/>
                  </a:cubicBezTo>
                  <a:cubicBezTo>
                    <a:pt x="1149" y="431"/>
                    <a:pt x="903" y="64"/>
                    <a:pt x="208" y="14"/>
                  </a:cubicBezTo>
                  <a:cubicBezTo>
                    <a:pt x="140" y="7"/>
                    <a:pt x="72" y="3"/>
                    <a:pt x="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1644" name="Google Shape;1644;p11"/>
          <p:cNvGrpSpPr/>
          <p:nvPr/>
        </p:nvGrpSpPr>
        <p:grpSpPr>
          <a:xfrm rot="9137139">
            <a:off x="910776" y="1878804"/>
            <a:ext cx="1030978" cy="398004"/>
            <a:chOff x="-623075" y="2736900"/>
            <a:chExt cx="720250" cy="273275"/>
          </a:xfrm>
        </p:grpSpPr>
        <p:sp>
          <p:nvSpPr>
            <p:cNvPr id="1645" name="Google Shape;1645;p11"/>
            <p:cNvSpPr/>
            <p:nvPr/>
          </p:nvSpPr>
          <p:spPr>
            <a:xfrm>
              <a:off x="-623075" y="2736900"/>
              <a:ext cx="634575" cy="248050"/>
            </a:xfrm>
            <a:custGeom>
              <a:avLst/>
              <a:gdLst/>
              <a:ahLst/>
              <a:cxnLst/>
              <a:rect l="l" t="t" r="r" b="b"/>
              <a:pathLst>
                <a:path w="25383" h="9922" extrusionOk="0">
                  <a:moveTo>
                    <a:pt x="15637" y="2440"/>
                  </a:moveTo>
                  <a:lnTo>
                    <a:pt x="15637" y="2440"/>
                  </a:lnTo>
                  <a:cubicBezTo>
                    <a:pt x="16104" y="2907"/>
                    <a:pt x="16346" y="3595"/>
                    <a:pt x="16197" y="4444"/>
                  </a:cubicBezTo>
                  <a:cubicBezTo>
                    <a:pt x="16180" y="4536"/>
                    <a:pt x="16162" y="4625"/>
                    <a:pt x="16137" y="4714"/>
                  </a:cubicBezTo>
                  <a:cubicBezTo>
                    <a:pt x="16282" y="4326"/>
                    <a:pt x="16333" y="3905"/>
                    <a:pt x="16279" y="3463"/>
                  </a:cubicBezTo>
                  <a:cubicBezTo>
                    <a:pt x="16218" y="2985"/>
                    <a:pt x="15976" y="2650"/>
                    <a:pt x="15637" y="2440"/>
                  </a:cubicBezTo>
                  <a:close/>
                  <a:moveTo>
                    <a:pt x="14164" y="1"/>
                  </a:moveTo>
                  <a:cubicBezTo>
                    <a:pt x="12311" y="1"/>
                    <a:pt x="10317" y="906"/>
                    <a:pt x="9315" y="2318"/>
                  </a:cubicBezTo>
                  <a:cubicBezTo>
                    <a:pt x="8299" y="3755"/>
                    <a:pt x="8163" y="5753"/>
                    <a:pt x="9130" y="7242"/>
                  </a:cubicBezTo>
                  <a:cubicBezTo>
                    <a:pt x="9197" y="7346"/>
                    <a:pt x="9265" y="7446"/>
                    <a:pt x="9340" y="7539"/>
                  </a:cubicBezTo>
                  <a:cubicBezTo>
                    <a:pt x="6662" y="7321"/>
                    <a:pt x="4006" y="6323"/>
                    <a:pt x="2169" y="4376"/>
                  </a:cubicBezTo>
                  <a:cubicBezTo>
                    <a:pt x="1984" y="4180"/>
                    <a:pt x="1748" y="4097"/>
                    <a:pt x="1510" y="4097"/>
                  </a:cubicBezTo>
                  <a:cubicBezTo>
                    <a:pt x="768" y="4097"/>
                    <a:pt x="1" y="4889"/>
                    <a:pt x="643" y="5567"/>
                  </a:cubicBezTo>
                  <a:cubicBezTo>
                    <a:pt x="679" y="5606"/>
                    <a:pt x="715" y="5646"/>
                    <a:pt x="750" y="5681"/>
                  </a:cubicBezTo>
                  <a:cubicBezTo>
                    <a:pt x="818" y="5207"/>
                    <a:pt x="1460" y="4736"/>
                    <a:pt x="1980" y="4736"/>
                  </a:cubicBezTo>
                  <a:cubicBezTo>
                    <a:pt x="2152" y="4736"/>
                    <a:pt x="2305" y="4786"/>
                    <a:pt x="2426" y="4900"/>
                  </a:cubicBezTo>
                  <a:cubicBezTo>
                    <a:pt x="4462" y="6847"/>
                    <a:pt x="7072" y="7924"/>
                    <a:pt x="9735" y="7924"/>
                  </a:cubicBezTo>
                  <a:cubicBezTo>
                    <a:pt x="10952" y="7924"/>
                    <a:pt x="12182" y="7699"/>
                    <a:pt x="13373" y="7229"/>
                  </a:cubicBezTo>
                  <a:lnTo>
                    <a:pt x="13373" y="7229"/>
                  </a:lnTo>
                  <a:cubicBezTo>
                    <a:pt x="13091" y="7314"/>
                    <a:pt x="12806" y="7382"/>
                    <a:pt x="12517" y="7432"/>
                  </a:cubicBezTo>
                  <a:cubicBezTo>
                    <a:pt x="12471" y="7439"/>
                    <a:pt x="12428" y="7446"/>
                    <a:pt x="12378" y="7453"/>
                  </a:cubicBezTo>
                  <a:cubicBezTo>
                    <a:pt x="12321" y="7464"/>
                    <a:pt x="12264" y="7471"/>
                    <a:pt x="12204" y="7478"/>
                  </a:cubicBezTo>
                  <a:cubicBezTo>
                    <a:pt x="12200" y="7478"/>
                    <a:pt x="12196" y="7474"/>
                    <a:pt x="12189" y="7471"/>
                  </a:cubicBezTo>
                  <a:cubicBezTo>
                    <a:pt x="12150" y="7474"/>
                    <a:pt x="12115" y="7474"/>
                    <a:pt x="12075" y="7474"/>
                  </a:cubicBezTo>
                  <a:cubicBezTo>
                    <a:pt x="11815" y="7474"/>
                    <a:pt x="11562" y="7428"/>
                    <a:pt x="11401" y="7321"/>
                  </a:cubicBezTo>
                  <a:cubicBezTo>
                    <a:pt x="10068" y="6437"/>
                    <a:pt x="8716" y="5068"/>
                    <a:pt x="9793" y="3427"/>
                  </a:cubicBezTo>
                  <a:cubicBezTo>
                    <a:pt x="10563" y="2251"/>
                    <a:pt x="12136" y="1138"/>
                    <a:pt x="13551" y="1006"/>
                  </a:cubicBezTo>
                  <a:cubicBezTo>
                    <a:pt x="13797" y="982"/>
                    <a:pt x="14068" y="967"/>
                    <a:pt x="14350" y="967"/>
                  </a:cubicBezTo>
                  <a:cubicBezTo>
                    <a:pt x="15676" y="967"/>
                    <a:pt x="17274" y="1278"/>
                    <a:pt x="17916" y="2397"/>
                  </a:cubicBezTo>
                  <a:cubicBezTo>
                    <a:pt x="17987" y="2525"/>
                    <a:pt x="18051" y="2654"/>
                    <a:pt x="18101" y="2786"/>
                  </a:cubicBezTo>
                  <a:cubicBezTo>
                    <a:pt x="18084" y="2715"/>
                    <a:pt x="18058" y="2643"/>
                    <a:pt x="18037" y="2568"/>
                  </a:cubicBezTo>
                  <a:cubicBezTo>
                    <a:pt x="17434" y="756"/>
                    <a:pt x="15859" y="1"/>
                    <a:pt x="14164" y="1"/>
                  </a:cubicBezTo>
                  <a:close/>
                  <a:moveTo>
                    <a:pt x="18265" y="4390"/>
                  </a:moveTo>
                  <a:cubicBezTo>
                    <a:pt x="18122" y="5257"/>
                    <a:pt x="17630" y="6077"/>
                    <a:pt x="16942" y="6658"/>
                  </a:cubicBezTo>
                  <a:cubicBezTo>
                    <a:pt x="16803" y="6776"/>
                    <a:pt x="16582" y="6826"/>
                    <a:pt x="16340" y="6826"/>
                  </a:cubicBezTo>
                  <a:cubicBezTo>
                    <a:pt x="15833" y="6826"/>
                    <a:pt x="15242" y="6605"/>
                    <a:pt x="15127" y="6309"/>
                  </a:cubicBezTo>
                  <a:cubicBezTo>
                    <a:pt x="14956" y="6459"/>
                    <a:pt x="14767" y="6590"/>
                    <a:pt x="14571" y="6708"/>
                  </a:cubicBezTo>
                  <a:cubicBezTo>
                    <a:pt x="14660" y="6686"/>
                    <a:pt x="14742" y="6676"/>
                    <a:pt x="14821" y="6676"/>
                  </a:cubicBezTo>
                  <a:cubicBezTo>
                    <a:pt x="15551" y="6676"/>
                    <a:pt x="15844" y="7550"/>
                    <a:pt x="14945" y="8009"/>
                  </a:cubicBezTo>
                  <a:cubicBezTo>
                    <a:pt x="14906" y="8027"/>
                    <a:pt x="14870" y="8049"/>
                    <a:pt x="14832" y="8067"/>
                  </a:cubicBezTo>
                  <a:cubicBezTo>
                    <a:pt x="15723" y="8345"/>
                    <a:pt x="16560" y="8523"/>
                    <a:pt x="17424" y="8523"/>
                  </a:cubicBezTo>
                  <a:cubicBezTo>
                    <a:pt x="18073" y="8523"/>
                    <a:pt x="18732" y="8423"/>
                    <a:pt x="19442" y="8184"/>
                  </a:cubicBezTo>
                  <a:cubicBezTo>
                    <a:pt x="20943" y="7678"/>
                    <a:pt x="22287" y="6765"/>
                    <a:pt x="23603" y="5902"/>
                  </a:cubicBezTo>
                  <a:cubicBezTo>
                    <a:pt x="23810" y="5766"/>
                    <a:pt x="24006" y="5710"/>
                    <a:pt x="24177" y="5710"/>
                  </a:cubicBezTo>
                  <a:cubicBezTo>
                    <a:pt x="24434" y="5710"/>
                    <a:pt x="24641" y="5835"/>
                    <a:pt x="24762" y="6020"/>
                  </a:cubicBezTo>
                  <a:cubicBezTo>
                    <a:pt x="24922" y="5688"/>
                    <a:pt x="25086" y="5356"/>
                    <a:pt x="25251" y="5025"/>
                  </a:cubicBezTo>
                  <a:cubicBezTo>
                    <a:pt x="25254" y="5007"/>
                    <a:pt x="25261" y="4993"/>
                    <a:pt x="25272" y="4979"/>
                  </a:cubicBezTo>
                  <a:cubicBezTo>
                    <a:pt x="25272" y="4975"/>
                    <a:pt x="25276" y="4975"/>
                    <a:pt x="25276" y="4971"/>
                  </a:cubicBezTo>
                  <a:cubicBezTo>
                    <a:pt x="25297" y="4932"/>
                    <a:pt x="25315" y="4893"/>
                    <a:pt x="25336" y="4854"/>
                  </a:cubicBezTo>
                  <a:cubicBezTo>
                    <a:pt x="25343" y="4836"/>
                    <a:pt x="25358" y="4821"/>
                    <a:pt x="25379" y="4811"/>
                  </a:cubicBezTo>
                  <a:cubicBezTo>
                    <a:pt x="25383" y="4808"/>
                    <a:pt x="25383" y="4808"/>
                    <a:pt x="25383" y="4803"/>
                  </a:cubicBezTo>
                  <a:cubicBezTo>
                    <a:pt x="25264" y="4747"/>
                    <a:pt x="25144" y="4690"/>
                    <a:pt x="25026" y="4632"/>
                  </a:cubicBezTo>
                  <a:cubicBezTo>
                    <a:pt x="22576" y="6879"/>
                    <a:pt x="19410" y="8216"/>
                    <a:pt x="16068" y="8216"/>
                  </a:cubicBezTo>
                  <a:cubicBezTo>
                    <a:pt x="15918" y="8216"/>
                    <a:pt x="15765" y="8216"/>
                    <a:pt x="15612" y="8210"/>
                  </a:cubicBezTo>
                  <a:cubicBezTo>
                    <a:pt x="15523" y="8205"/>
                    <a:pt x="15434" y="8202"/>
                    <a:pt x="15345" y="8198"/>
                  </a:cubicBezTo>
                  <a:cubicBezTo>
                    <a:pt x="16881" y="7364"/>
                    <a:pt x="18105" y="6070"/>
                    <a:pt x="18265" y="4390"/>
                  </a:cubicBezTo>
                  <a:close/>
                  <a:moveTo>
                    <a:pt x="24644" y="7000"/>
                  </a:moveTo>
                  <a:cubicBezTo>
                    <a:pt x="24576" y="7079"/>
                    <a:pt x="24491" y="7153"/>
                    <a:pt x="24384" y="7221"/>
                  </a:cubicBezTo>
                  <a:cubicBezTo>
                    <a:pt x="23578" y="7749"/>
                    <a:pt x="22761" y="8277"/>
                    <a:pt x="21913" y="8737"/>
                  </a:cubicBezTo>
                  <a:cubicBezTo>
                    <a:pt x="22919" y="8309"/>
                    <a:pt x="23882" y="7774"/>
                    <a:pt x="24772" y="7143"/>
                  </a:cubicBezTo>
                  <a:cubicBezTo>
                    <a:pt x="24726" y="7097"/>
                    <a:pt x="24683" y="7046"/>
                    <a:pt x="24644" y="7000"/>
                  </a:cubicBezTo>
                  <a:close/>
                  <a:moveTo>
                    <a:pt x="12696" y="8916"/>
                  </a:moveTo>
                  <a:cubicBezTo>
                    <a:pt x="12125" y="9087"/>
                    <a:pt x="11547" y="9215"/>
                    <a:pt x="10970" y="9304"/>
                  </a:cubicBezTo>
                  <a:cubicBezTo>
                    <a:pt x="11219" y="9296"/>
                    <a:pt x="11468" y="9283"/>
                    <a:pt x="11718" y="9265"/>
                  </a:cubicBezTo>
                  <a:cubicBezTo>
                    <a:pt x="11733" y="9265"/>
                    <a:pt x="11747" y="9261"/>
                    <a:pt x="11761" y="9261"/>
                  </a:cubicBezTo>
                  <a:cubicBezTo>
                    <a:pt x="12346" y="9489"/>
                    <a:pt x="12963" y="9650"/>
                    <a:pt x="13565" y="9760"/>
                  </a:cubicBezTo>
                  <a:cubicBezTo>
                    <a:pt x="13976" y="9831"/>
                    <a:pt x="14389" y="9885"/>
                    <a:pt x="14799" y="9921"/>
                  </a:cubicBezTo>
                  <a:cubicBezTo>
                    <a:pt x="14250" y="9782"/>
                    <a:pt x="13693" y="9607"/>
                    <a:pt x="13116" y="9403"/>
                  </a:cubicBezTo>
                  <a:cubicBezTo>
                    <a:pt x="12821" y="9304"/>
                    <a:pt x="12696" y="9122"/>
                    <a:pt x="12696" y="8916"/>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646" name="Google Shape;1646;p11"/>
            <p:cNvSpPr/>
            <p:nvPr/>
          </p:nvSpPr>
          <p:spPr>
            <a:xfrm>
              <a:off x="-134200" y="2744850"/>
              <a:ext cx="231375" cy="265325"/>
            </a:xfrm>
            <a:custGeom>
              <a:avLst/>
              <a:gdLst/>
              <a:ahLst/>
              <a:cxnLst/>
              <a:rect l="l" t="t" r="r" b="b"/>
              <a:pathLst>
                <a:path w="9255" h="10613" extrusionOk="0">
                  <a:moveTo>
                    <a:pt x="1556" y="0"/>
                  </a:moveTo>
                  <a:cubicBezTo>
                    <a:pt x="800" y="0"/>
                    <a:pt x="1" y="824"/>
                    <a:pt x="732" y="1366"/>
                  </a:cubicBezTo>
                  <a:cubicBezTo>
                    <a:pt x="928" y="1073"/>
                    <a:pt x="1812" y="521"/>
                    <a:pt x="2240" y="521"/>
                  </a:cubicBezTo>
                  <a:cubicBezTo>
                    <a:pt x="2304" y="521"/>
                    <a:pt x="2358" y="535"/>
                    <a:pt x="2401" y="560"/>
                  </a:cubicBezTo>
                  <a:cubicBezTo>
                    <a:pt x="4187" y="1801"/>
                    <a:pt x="6070" y="2874"/>
                    <a:pt x="8049" y="3784"/>
                  </a:cubicBezTo>
                  <a:cubicBezTo>
                    <a:pt x="8099" y="3805"/>
                    <a:pt x="8042" y="3898"/>
                    <a:pt x="7917" y="4015"/>
                  </a:cubicBezTo>
                  <a:cubicBezTo>
                    <a:pt x="7985" y="4097"/>
                    <a:pt x="8028" y="4207"/>
                    <a:pt x="7967" y="4304"/>
                  </a:cubicBezTo>
                  <a:cubicBezTo>
                    <a:pt x="7864" y="4464"/>
                    <a:pt x="7760" y="4622"/>
                    <a:pt x="7660" y="4782"/>
                  </a:cubicBezTo>
                  <a:cubicBezTo>
                    <a:pt x="7557" y="4939"/>
                    <a:pt x="7414" y="5025"/>
                    <a:pt x="7250" y="5092"/>
                  </a:cubicBezTo>
                  <a:cubicBezTo>
                    <a:pt x="7218" y="5135"/>
                    <a:pt x="7179" y="5178"/>
                    <a:pt x="7140" y="5221"/>
                  </a:cubicBezTo>
                  <a:cubicBezTo>
                    <a:pt x="7322" y="5420"/>
                    <a:pt x="7429" y="5624"/>
                    <a:pt x="7357" y="5766"/>
                  </a:cubicBezTo>
                  <a:cubicBezTo>
                    <a:pt x="7079" y="6330"/>
                    <a:pt x="6801" y="6893"/>
                    <a:pt x="6522" y="7456"/>
                  </a:cubicBezTo>
                  <a:cubicBezTo>
                    <a:pt x="6505" y="7495"/>
                    <a:pt x="6462" y="7513"/>
                    <a:pt x="6402" y="7513"/>
                  </a:cubicBezTo>
                  <a:cubicBezTo>
                    <a:pt x="6184" y="7513"/>
                    <a:pt x="5739" y="7274"/>
                    <a:pt x="5396" y="6985"/>
                  </a:cubicBezTo>
                  <a:cubicBezTo>
                    <a:pt x="5097" y="7902"/>
                    <a:pt x="4886" y="8850"/>
                    <a:pt x="4768" y="9831"/>
                  </a:cubicBezTo>
                  <a:cubicBezTo>
                    <a:pt x="4707" y="10362"/>
                    <a:pt x="5164" y="10612"/>
                    <a:pt x="5653" y="10612"/>
                  </a:cubicBezTo>
                  <a:cubicBezTo>
                    <a:pt x="6152" y="10612"/>
                    <a:pt x="6683" y="10355"/>
                    <a:pt x="6740" y="9874"/>
                  </a:cubicBezTo>
                  <a:cubicBezTo>
                    <a:pt x="7001" y="7678"/>
                    <a:pt x="7742" y="5691"/>
                    <a:pt x="8973" y="3855"/>
                  </a:cubicBezTo>
                  <a:cubicBezTo>
                    <a:pt x="9254" y="3430"/>
                    <a:pt x="8805" y="3006"/>
                    <a:pt x="8430" y="2907"/>
                  </a:cubicBezTo>
                  <a:cubicBezTo>
                    <a:pt x="6155" y="2282"/>
                    <a:pt x="4034" y="1348"/>
                    <a:pt x="2019" y="125"/>
                  </a:cubicBezTo>
                  <a:cubicBezTo>
                    <a:pt x="1876" y="35"/>
                    <a:pt x="1720" y="0"/>
                    <a:pt x="155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647" name="Google Shape;1647;p11"/>
            <p:cNvSpPr/>
            <p:nvPr/>
          </p:nvSpPr>
          <p:spPr>
            <a:xfrm>
              <a:off x="42575" y="2872150"/>
              <a:ext cx="4475" cy="3225"/>
            </a:xfrm>
            <a:custGeom>
              <a:avLst/>
              <a:gdLst/>
              <a:ahLst/>
              <a:cxnLst/>
              <a:rect l="l" t="t" r="r" b="b"/>
              <a:pathLst>
                <a:path w="179" h="129" extrusionOk="0">
                  <a:moveTo>
                    <a:pt x="179" y="0"/>
                  </a:moveTo>
                  <a:lnTo>
                    <a:pt x="179" y="0"/>
                  </a:lnTo>
                  <a:cubicBezTo>
                    <a:pt x="169" y="4"/>
                    <a:pt x="158" y="7"/>
                    <a:pt x="151" y="11"/>
                  </a:cubicBezTo>
                  <a:cubicBezTo>
                    <a:pt x="101" y="32"/>
                    <a:pt x="51" y="46"/>
                    <a:pt x="1" y="61"/>
                  </a:cubicBezTo>
                  <a:lnTo>
                    <a:pt x="69" y="129"/>
                  </a:lnTo>
                  <a:cubicBezTo>
                    <a:pt x="108" y="86"/>
                    <a:pt x="147" y="43"/>
                    <a:pt x="1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648" name="Google Shape;1648;p11"/>
            <p:cNvSpPr/>
            <p:nvPr/>
          </p:nvSpPr>
          <p:spPr>
            <a:xfrm>
              <a:off x="-604975" y="2878900"/>
              <a:ext cx="346175" cy="94175"/>
            </a:xfrm>
            <a:custGeom>
              <a:avLst/>
              <a:gdLst/>
              <a:ahLst/>
              <a:cxnLst/>
              <a:rect l="l" t="t" r="r" b="b"/>
              <a:pathLst>
                <a:path w="13847" h="3767" extrusionOk="0">
                  <a:moveTo>
                    <a:pt x="13847" y="1028"/>
                  </a:moveTo>
                  <a:lnTo>
                    <a:pt x="13847" y="1028"/>
                  </a:lnTo>
                  <a:cubicBezTo>
                    <a:pt x="13751" y="1049"/>
                    <a:pt x="13651" y="1088"/>
                    <a:pt x="13544" y="1142"/>
                  </a:cubicBezTo>
                  <a:cubicBezTo>
                    <a:pt x="13248" y="1295"/>
                    <a:pt x="12948" y="1427"/>
                    <a:pt x="12649" y="1549"/>
                  </a:cubicBezTo>
                  <a:cubicBezTo>
                    <a:pt x="13070" y="1420"/>
                    <a:pt x="13480" y="1249"/>
                    <a:pt x="13847" y="1028"/>
                  </a:cubicBezTo>
                  <a:close/>
                  <a:moveTo>
                    <a:pt x="26" y="1"/>
                  </a:moveTo>
                  <a:lnTo>
                    <a:pt x="26" y="1"/>
                  </a:lnTo>
                  <a:cubicBezTo>
                    <a:pt x="1" y="172"/>
                    <a:pt x="51" y="340"/>
                    <a:pt x="208" y="489"/>
                  </a:cubicBezTo>
                  <a:cubicBezTo>
                    <a:pt x="2504" y="2686"/>
                    <a:pt x="5407" y="3766"/>
                    <a:pt x="8370" y="3766"/>
                  </a:cubicBezTo>
                  <a:cubicBezTo>
                    <a:pt x="8994" y="3766"/>
                    <a:pt x="9622" y="3720"/>
                    <a:pt x="10246" y="3624"/>
                  </a:cubicBezTo>
                  <a:lnTo>
                    <a:pt x="10246" y="3624"/>
                  </a:lnTo>
                  <a:cubicBezTo>
                    <a:pt x="10068" y="3627"/>
                    <a:pt x="9889" y="3631"/>
                    <a:pt x="9711" y="3631"/>
                  </a:cubicBezTo>
                  <a:cubicBezTo>
                    <a:pt x="6177" y="3631"/>
                    <a:pt x="2519" y="2561"/>
                    <a:pt x="2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649" name="Google Shape;1649;p11"/>
            <p:cNvSpPr/>
            <p:nvPr/>
          </p:nvSpPr>
          <p:spPr>
            <a:xfrm>
              <a:off x="-604350" y="2855275"/>
              <a:ext cx="377400" cy="114400"/>
            </a:xfrm>
            <a:custGeom>
              <a:avLst/>
              <a:gdLst/>
              <a:ahLst/>
              <a:cxnLst/>
              <a:rect l="l" t="t" r="r" b="b"/>
              <a:pathLst>
                <a:path w="15096" h="4576" extrusionOk="0">
                  <a:moveTo>
                    <a:pt x="1231" y="1"/>
                  </a:moveTo>
                  <a:cubicBezTo>
                    <a:pt x="711" y="1"/>
                    <a:pt x="69" y="472"/>
                    <a:pt x="1" y="946"/>
                  </a:cubicBezTo>
                  <a:cubicBezTo>
                    <a:pt x="2494" y="3506"/>
                    <a:pt x="6152" y="4576"/>
                    <a:pt x="9686" y="4576"/>
                  </a:cubicBezTo>
                  <a:cubicBezTo>
                    <a:pt x="9864" y="4576"/>
                    <a:pt x="10043" y="4572"/>
                    <a:pt x="10221" y="4569"/>
                  </a:cubicBezTo>
                  <a:cubicBezTo>
                    <a:pt x="10798" y="4480"/>
                    <a:pt x="11376" y="4352"/>
                    <a:pt x="11947" y="4181"/>
                  </a:cubicBezTo>
                  <a:cubicBezTo>
                    <a:pt x="11935" y="3695"/>
                    <a:pt x="12588" y="3082"/>
                    <a:pt x="13194" y="3082"/>
                  </a:cubicBezTo>
                  <a:cubicBezTo>
                    <a:pt x="13283" y="3082"/>
                    <a:pt x="13372" y="3096"/>
                    <a:pt x="13458" y="3124"/>
                  </a:cubicBezTo>
                  <a:cubicBezTo>
                    <a:pt x="13668" y="3196"/>
                    <a:pt x="13879" y="3267"/>
                    <a:pt x="14083" y="3332"/>
                  </a:cubicBezTo>
                  <a:cubicBezTo>
                    <a:pt x="14121" y="3314"/>
                    <a:pt x="14157" y="3292"/>
                    <a:pt x="14196" y="3274"/>
                  </a:cubicBezTo>
                  <a:cubicBezTo>
                    <a:pt x="15095" y="2815"/>
                    <a:pt x="14802" y="1941"/>
                    <a:pt x="14072" y="1941"/>
                  </a:cubicBezTo>
                  <a:cubicBezTo>
                    <a:pt x="13993" y="1941"/>
                    <a:pt x="13911" y="1951"/>
                    <a:pt x="13822" y="1973"/>
                  </a:cubicBezTo>
                  <a:cubicBezTo>
                    <a:pt x="13455" y="2194"/>
                    <a:pt x="13045" y="2365"/>
                    <a:pt x="12624" y="2494"/>
                  </a:cubicBezTo>
                  <a:cubicBezTo>
                    <a:pt x="11433" y="2964"/>
                    <a:pt x="10203" y="3189"/>
                    <a:pt x="8986" y="3189"/>
                  </a:cubicBezTo>
                  <a:cubicBezTo>
                    <a:pt x="6323" y="3189"/>
                    <a:pt x="3713" y="2112"/>
                    <a:pt x="1677" y="165"/>
                  </a:cubicBezTo>
                  <a:cubicBezTo>
                    <a:pt x="1556" y="51"/>
                    <a:pt x="1403" y="1"/>
                    <a:pt x="123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650" name="Google Shape;1650;p11"/>
            <p:cNvSpPr/>
            <p:nvPr/>
          </p:nvSpPr>
          <p:spPr>
            <a:xfrm>
              <a:off x="-382175" y="2780400"/>
              <a:ext cx="217875" cy="143275"/>
            </a:xfrm>
            <a:custGeom>
              <a:avLst/>
              <a:gdLst/>
              <a:ahLst/>
              <a:cxnLst/>
              <a:rect l="l" t="t" r="r" b="b"/>
              <a:pathLst>
                <a:path w="8715" h="5731" extrusionOk="0">
                  <a:moveTo>
                    <a:pt x="8465" y="1046"/>
                  </a:moveTo>
                  <a:lnTo>
                    <a:pt x="8465" y="1046"/>
                  </a:lnTo>
                  <a:cubicBezTo>
                    <a:pt x="8629" y="1613"/>
                    <a:pt x="8675" y="2148"/>
                    <a:pt x="8629" y="2650"/>
                  </a:cubicBezTo>
                  <a:cubicBezTo>
                    <a:pt x="8715" y="2119"/>
                    <a:pt x="8672" y="1570"/>
                    <a:pt x="8465" y="1046"/>
                  </a:cubicBezTo>
                  <a:close/>
                  <a:moveTo>
                    <a:pt x="6501" y="2974"/>
                  </a:moveTo>
                  <a:cubicBezTo>
                    <a:pt x="6333" y="3424"/>
                    <a:pt x="6040" y="3827"/>
                    <a:pt x="5648" y="4155"/>
                  </a:cubicBezTo>
                  <a:cubicBezTo>
                    <a:pt x="5477" y="4301"/>
                    <a:pt x="5441" y="4440"/>
                    <a:pt x="5491" y="4569"/>
                  </a:cubicBezTo>
                  <a:cubicBezTo>
                    <a:pt x="5966" y="4162"/>
                    <a:pt x="6325" y="3638"/>
                    <a:pt x="6501" y="2974"/>
                  </a:cubicBezTo>
                  <a:close/>
                  <a:moveTo>
                    <a:pt x="4172" y="1"/>
                  </a:moveTo>
                  <a:cubicBezTo>
                    <a:pt x="3908" y="1"/>
                    <a:pt x="3634" y="33"/>
                    <a:pt x="3359" y="104"/>
                  </a:cubicBezTo>
                  <a:cubicBezTo>
                    <a:pt x="1391" y="607"/>
                    <a:pt x="0" y="2932"/>
                    <a:pt x="1348" y="4732"/>
                  </a:cubicBezTo>
                  <a:cubicBezTo>
                    <a:pt x="1672" y="5160"/>
                    <a:pt x="2086" y="5485"/>
                    <a:pt x="2553" y="5731"/>
                  </a:cubicBezTo>
                  <a:cubicBezTo>
                    <a:pt x="2617" y="5728"/>
                    <a:pt x="2681" y="5724"/>
                    <a:pt x="2742" y="5713"/>
                  </a:cubicBezTo>
                  <a:cubicBezTo>
                    <a:pt x="2788" y="5706"/>
                    <a:pt x="2835" y="5699"/>
                    <a:pt x="2881" y="5692"/>
                  </a:cubicBezTo>
                  <a:cubicBezTo>
                    <a:pt x="3427" y="5581"/>
                    <a:pt x="3815" y="5282"/>
                    <a:pt x="3256" y="4908"/>
                  </a:cubicBezTo>
                  <a:cubicBezTo>
                    <a:pt x="2449" y="4373"/>
                    <a:pt x="1391" y="3616"/>
                    <a:pt x="1862" y="2497"/>
                  </a:cubicBezTo>
                  <a:cubicBezTo>
                    <a:pt x="2153" y="1798"/>
                    <a:pt x="3163" y="1003"/>
                    <a:pt x="3822" y="675"/>
                  </a:cubicBezTo>
                  <a:cubicBezTo>
                    <a:pt x="4161" y="511"/>
                    <a:pt x="4554" y="422"/>
                    <a:pt x="4939" y="422"/>
                  </a:cubicBezTo>
                  <a:cubicBezTo>
                    <a:pt x="5324" y="422"/>
                    <a:pt x="5698" y="511"/>
                    <a:pt x="6001" y="700"/>
                  </a:cubicBezTo>
                  <a:cubicBezTo>
                    <a:pt x="5552" y="247"/>
                    <a:pt x="4892" y="1"/>
                    <a:pt x="417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651" name="Google Shape;1651;p11"/>
            <p:cNvSpPr/>
            <p:nvPr/>
          </p:nvSpPr>
          <p:spPr>
            <a:xfrm>
              <a:off x="-405175" y="2761075"/>
              <a:ext cx="239900" cy="162700"/>
            </a:xfrm>
            <a:custGeom>
              <a:avLst/>
              <a:gdLst/>
              <a:ahLst/>
              <a:cxnLst/>
              <a:rect l="l" t="t" r="r" b="b"/>
              <a:pathLst>
                <a:path w="9596" h="6508" extrusionOk="0">
                  <a:moveTo>
                    <a:pt x="3801" y="6465"/>
                  </a:moveTo>
                  <a:cubicBezTo>
                    <a:pt x="3754" y="6472"/>
                    <a:pt x="3708" y="6479"/>
                    <a:pt x="3662" y="6486"/>
                  </a:cubicBezTo>
                  <a:cubicBezTo>
                    <a:pt x="3712" y="6479"/>
                    <a:pt x="3754" y="6472"/>
                    <a:pt x="3801" y="6465"/>
                  </a:cubicBezTo>
                  <a:close/>
                  <a:moveTo>
                    <a:pt x="5634" y="0"/>
                  </a:moveTo>
                  <a:cubicBezTo>
                    <a:pt x="5352" y="0"/>
                    <a:pt x="5081" y="15"/>
                    <a:pt x="4835" y="39"/>
                  </a:cubicBezTo>
                  <a:cubicBezTo>
                    <a:pt x="3420" y="171"/>
                    <a:pt x="1847" y="1284"/>
                    <a:pt x="1077" y="2460"/>
                  </a:cubicBezTo>
                  <a:cubicBezTo>
                    <a:pt x="0" y="4101"/>
                    <a:pt x="1352" y="5470"/>
                    <a:pt x="2685" y="6354"/>
                  </a:cubicBezTo>
                  <a:cubicBezTo>
                    <a:pt x="2846" y="6461"/>
                    <a:pt x="3099" y="6507"/>
                    <a:pt x="3359" y="6507"/>
                  </a:cubicBezTo>
                  <a:cubicBezTo>
                    <a:pt x="3399" y="6507"/>
                    <a:pt x="3434" y="6507"/>
                    <a:pt x="3473" y="6504"/>
                  </a:cubicBezTo>
                  <a:cubicBezTo>
                    <a:pt x="3006" y="6258"/>
                    <a:pt x="2592" y="5933"/>
                    <a:pt x="2268" y="5505"/>
                  </a:cubicBezTo>
                  <a:cubicBezTo>
                    <a:pt x="920" y="3705"/>
                    <a:pt x="2311" y="1380"/>
                    <a:pt x="4279" y="877"/>
                  </a:cubicBezTo>
                  <a:cubicBezTo>
                    <a:pt x="4554" y="806"/>
                    <a:pt x="4828" y="774"/>
                    <a:pt x="5092" y="774"/>
                  </a:cubicBezTo>
                  <a:cubicBezTo>
                    <a:pt x="5812" y="774"/>
                    <a:pt x="6472" y="1020"/>
                    <a:pt x="6921" y="1473"/>
                  </a:cubicBezTo>
                  <a:cubicBezTo>
                    <a:pt x="7260" y="1683"/>
                    <a:pt x="7502" y="2018"/>
                    <a:pt x="7563" y="2496"/>
                  </a:cubicBezTo>
                  <a:cubicBezTo>
                    <a:pt x="7617" y="2938"/>
                    <a:pt x="7566" y="3359"/>
                    <a:pt x="7421" y="3747"/>
                  </a:cubicBezTo>
                  <a:cubicBezTo>
                    <a:pt x="7245" y="4411"/>
                    <a:pt x="6886" y="4935"/>
                    <a:pt x="6411" y="5342"/>
                  </a:cubicBezTo>
                  <a:cubicBezTo>
                    <a:pt x="6526" y="5638"/>
                    <a:pt x="7117" y="5859"/>
                    <a:pt x="7624" y="5859"/>
                  </a:cubicBezTo>
                  <a:cubicBezTo>
                    <a:pt x="7866" y="5859"/>
                    <a:pt x="8087" y="5809"/>
                    <a:pt x="8226" y="5691"/>
                  </a:cubicBezTo>
                  <a:cubicBezTo>
                    <a:pt x="8914" y="5110"/>
                    <a:pt x="9406" y="4290"/>
                    <a:pt x="9549" y="3423"/>
                  </a:cubicBezTo>
                  <a:cubicBezTo>
                    <a:pt x="9595" y="2921"/>
                    <a:pt x="9549" y="2386"/>
                    <a:pt x="9385" y="1819"/>
                  </a:cubicBezTo>
                  <a:cubicBezTo>
                    <a:pt x="9335" y="1687"/>
                    <a:pt x="9271" y="1558"/>
                    <a:pt x="9200" y="1430"/>
                  </a:cubicBezTo>
                  <a:cubicBezTo>
                    <a:pt x="8558" y="311"/>
                    <a:pt x="6960" y="0"/>
                    <a:pt x="563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652" name="Google Shape;1652;p11"/>
            <p:cNvSpPr/>
            <p:nvPr/>
          </p:nvSpPr>
          <p:spPr>
            <a:xfrm>
              <a:off x="-253100" y="2955300"/>
              <a:ext cx="177875" cy="36925"/>
            </a:xfrm>
            <a:custGeom>
              <a:avLst/>
              <a:gdLst/>
              <a:ahLst/>
              <a:cxnLst/>
              <a:rect l="l" t="t" r="r" b="b"/>
              <a:pathLst>
                <a:path w="7115" h="1477" extrusionOk="0">
                  <a:moveTo>
                    <a:pt x="7114" y="1"/>
                  </a:moveTo>
                  <a:lnTo>
                    <a:pt x="7114" y="1"/>
                  </a:lnTo>
                  <a:cubicBezTo>
                    <a:pt x="5245" y="800"/>
                    <a:pt x="3224" y="1235"/>
                    <a:pt x="1191" y="1235"/>
                  </a:cubicBezTo>
                  <a:cubicBezTo>
                    <a:pt x="795" y="1235"/>
                    <a:pt x="400" y="1217"/>
                    <a:pt x="0" y="1185"/>
                  </a:cubicBezTo>
                  <a:lnTo>
                    <a:pt x="0" y="1185"/>
                  </a:lnTo>
                  <a:cubicBezTo>
                    <a:pt x="731" y="1367"/>
                    <a:pt x="1452" y="1477"/>
                    <a:pt x="2200" y="1477"/>
                  </a:cubicBezTo>
                  <a:cubicBezTo>
                    <a:pt x="2767" y="1477"/>
                    <a:pt x="3352" y="1413"/>
                    <a:pt x="3965" y="1266"/>
                  </a:cubicBezTo>
                  <a:cubicBezTo>
                    <a:pt x="5082" y="1003"/>
                    <a:pt x="6119" y="547"/>
                    <a:pt x="711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653" name="Google Shape;1653;p11"/>
            <p:cNvSpPr/>
            <p:nvPr/>
          </p:nvSpPr>
          <p:spPr>
            <a:xfrm>
              <a:off x="-305700" y="2879625"/>
              <a:ext cx="301700" cy="106550"/>
            </a:xfrm>
            <a:custGeom>
              <a:avLst/>
              <a:gdLst/>
              <a:ahLst/>
              <a:cxnLst/>
              <a:rect l="l" t="t" r="r" b="b"/>
              <a:pathLst>
                <a:path w="12068" h="4262" extrusionOk="0">
                  <a:moveTo>
                    <a:pt x="11482" y="1"/>
                  </a:moveTo>
                  <a:cubicBezTo>
                    <a:pt x="11311" y="1"/>
                    <a:pt x="11115" y="57"/>
                    <a:pt x="10908" y="193"/>
                  </a:cubicBezTo>
                  <a:cubicBezTo>
                    <a:pt x="9592" y="1056"/>
                    <a:pt x="8248" y="1969"/>
                    <a:pt x="6747" y="2475"/>
                  </a:cubicBezTo>
                  <a:cubicBezTo>
                    <a:pt x="6037" y="2714"/>
                    <a:pt x="5378" y="2814"/>
                    <a:pt x="4729" y="2814"/>
                  </a:cubicBezTo>
                  <a:cubicBezTo>
                    <a:pt x="3865" y="2814"/>
                    <a:pt x="3028" y="2636"/>
                    <a:pt x="2137" y="2358"/>
                  </a:cubicBezTo>
                  <a:cubicBezTo>
                    <a:pt x="1441" y="2707"/>
                    <a:pt x="725" y="2988"/>
                    <a:pt x="1" y="3207"/>
                  </a:cubicBezTo>
                  <a:cubicBezTo>
                    <a:pt x="1" y="3413"/>
                    <a:pt x="126" y="3595"/>
                    <a:pt x="421" y="3694"/>
                  </a:cubicBezTo>
                  <a:cubicBezTo>
                    <a:pt x="998" y="3898"/>
                    <a:pt x="1555" y="4073"/>
                    <a:pt x="2104" y="4212"/>
                  </a:cubicBezTo>
                  <a:cubicBezTo>
                    <a:pt x="2504" y="4244"/>
                    <a:pt x="2899" y="4262"/>
                    <a:pt x="3295" y="4262"/>
                  </a:cubicBezTo>
                  <a:cubicBezTo>
                    <a:pt x="5328" y="4262"/>
                    <a:pt x="7349" y="3827"/>
                    <a:pt x="9218" y="3028"/>
                  </a:cubicBezTo>
                  <a:cubicBezTo>
                    <a:pt x="10066" y="2568"/>
                    <a:pt x="10883" y="2040"/>
                    <a:pt x="11689" y="1512"/>
                  </a:cubicBezTo>
                  <a:cubicBezTo>
                    <a:pt x="11796" y="1444"/>
                    <a:pt x="11881" y="1370"/>
                    <a:pt x="11949" y="1291"/>
                  </a:cubicBezTo>
                  <a:cubicBezTo>
                    <a:pt x="11814" y="1120"/>
                    <a:pt x="11746" y="956"/>
                    <a:pt x="11807" y="835"/>
                  </a:cubicBezTo>
                  <a:cubicBezTo>
                    <a:pt x="11893" y="661"/>
                    <a:pt x="11982" y="485"/>
                    <a:pt x="12067" y="311"/>
                  </a:cubicBezTo>
                  <a:cubicBezTo>
                    <a:pt x="11946" y="126"/>
                    <a:pt x="11739" y="1"/>
                    <a:pt x="1148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654" name="Google Shape;1654;p11"/>
            <p:cNvSpPr/>
            <p:nvPr/>
          </p:nvSpPr>
          <p:spPr>
            <a:xfrm>
              <a:off x="-305975" y="2932300"/>
              <a:ext cx="53700" cy="27500"/>
            </a:xfrm>
            <a:custGeom>
              <a:avLst/>
              <a:gdLst/>
              <a:ahLst/>
              <a:cxnLst/>
              <a:rect l="l" t="t" r="r" b="b"/>
              <a:pathLst>
                <a:path w="2148" h="1100" extrusionOk="0">
                  <a:moveTo>
                    <a:pt x="1259" y="1"/>
                  </a:moveTo>
                  <a:cubicBezTo>
                    <a:pt x="653" y="1"/>
                    <a:pt x="0" y="614"/>
                    <a:pt x="12" y="1100"/>
                  </a:cubicBezTo>
                  <a:cubicBezTo>
                    <a:pt x="736" y="881"/>
                    <a:pt x="1452" y="600"/>
                    <a:pt x="2148" y="251"/>
                  </a:cubicBezTo>
                  <a:cubicBezTo>
                    <a:pt x="1944" y="186"/>
                    <a:pt x="1733" y="115"/>
                    <a:pt x="1523" y="43"/>
                  </a:cubicBezTo>
                  <a:cubicBezTo>
                    <a:pt x="1437" y="15"/>
                    <a:pt x="1348" y="1"/>
                    <a:pt x="1259"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655" name="Google Shape;1655;p11"/>
            <p:cNvSpPr/>
            <p:nvPr/>
          </p:nvSpPr>
          <p:spPr>
            <a:xfrm>
              <a:off x="-117250" y="2779000"/>
              <a:ext cx="132575" cy="73725"/>
            </a:xfrm>
            <a:custGeom>
              <a:avLst/>
              <a:gdLst/>
              <a:ahLst/>
              <a:cxnLst/>
              <a:rect l="l" t="t" r="r" b="b"/>
              <a:pathLst>
                <a:path w="5303" h="2949" extrusionOk="0">
                  <a:moveTo>
                    <a:pt x="54" y="0"/>
                  </a:moveTo>
                  <a:cubicBezTo>
                    <a:pt x="7" y="71"/>
                    <a:pt x="0" y="124"/>
                    <a:pt x="43" y="153"/>
                  </a:cubicBezTo>
                  <a:cubicBezTo>
                    <a:pt x="1559" y="1205"/>
                    <a:pt x="3142" y="2135"/>
                    <a:pt x="4793" y="2948"/>
                  </a:cubicBezTo>
                  <a:cubicBezTo>
                    <a:pt x="4918" y="2831"/>
                    <a:pt x="5043" y="2713"/>
                    <a:pt x="5168" y="2592"/>
                  </a:cubicBezTo>
                  <a:cubicBezTo>
                    <a:pt x="5210" y="2550"/>
                    <a:pt x="5257" y="2510"/>
                    <a:pt x="5303" y="2478"/>
                  </a:cubicBezTo>
                  <a:cubicBezTo>
                    <a:pt x="3502" y="1861"/>
                    <a:pt x="1787" y="1062"/>
                    <a:pt x="147" y="64"/>
                  </a:cubicBezTo>
                  <a:cubicBezTo>
                    <a:pt x="114" y="43"/>
                    <a:pt x="83" y="22"/>
                    <a:pt x="5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656" name="Google Shape;1656;p11"/>
            <p:cNvSpPr/>
            <p:nvPr/>
          </p:nvSpPr>
          <p:spPr>
            <a:xfrm>
              <a:off x="2550" y="2840925"/>
              <a:ext cx="20275" cy="16075"/>
            </a:xfrm>
            <a:custGeom>
              <a:avLst/>
              <a:gdLst/>
              <a:ahLst/>
              <a:cxnLst/>
              <a:rect l="l" t="t" r="r" b="b"/>
              <a:pathLst>
                <a:path w="811" h="643" extrusionOk="0">
                  <a:moveTo>
                    <a:pt x="511" y="1"/>
                  </a:moveTo>
                  <a:cubicBezTo>
                    <a:pt x="465" y="33"/>
                    <a:pt x="418" y="73"/>
                    <a:pt x="376" y="115"/>
                  </a:cubicBezTo>
                  <a:cubicBezTo>
                    <a:pt x="251" y="236"/>
                    <a:pt x="126" y="354"/>
                    <a:pt x="1" y="471"/>
                  </a:cubicBezTo>
                  <a:cubicBezTo>
                    <a:pt x="119" y="529"/>
                    <a:pt x="239" y="586"/>
                    <a:pt x="358" y="642"/>
                  </a:cubicBezTo>
                  <a:cubicBezTo>
                    <a:pt x="425" y="543"/>
                    <a:pt x="489" y="440"/>
                    <a:pt x="554" y="340"/>
                  </a:cubicBezTo>
                  <a:cubicBezTo>
                    <a:pt x="621" y="233"/>
                    <a:pt x="710" y="162"/>
                    <a:pt x="810" y="104"/>
                  </a:cubicBezTo>
                  <a:cubicBezTo>
                    <a:pt x="710" y="69"/>
                    <a:pt x="611" y="37"/>
                    <a:pt x="51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657" name="Google Shape;1657;p11"/>
            <p:cNvSpPr/>
            <p:nvPr/>
          </p:nvSpPr>
          <p:spPr>
            <a:xfrm>
              <a:off x="-115900" y="2757850"/>
              <a:ext cx="184175" cy="87375"/>
            </a:xfrm>
            <a:custGeom>
              <a:avLst/>
              <a:gdLst/>
              <a:ahLst/>
              <a:cxnLst/>
              <a:rect l="l" t="t" r="r" b="b"/>
              <a:pathLst>
                <a:path w="7367" h="3495" extrusionOk="0">
                  <a:moveTo>
                    <a:pt x="1508" y="1"/>
                  </a:moveTo>
                  <a:cubicBezTo>
                    <a:pt x="1080" y="1"/>
                    <a:pt x="196" y="553"/>
                    <a:pt x="0" y="846"/>
                  </a:cubicBezTo>
                  <a:cubicBezTo>
                    <a:pt x="29" y="868"/>
                    <a:pt x="60" y="889"/>
                    <a:pt x="93" y="910"/>
                  </a:cubicBezTo>
                  <a:cubicBezTo>
                    <a:pt x="1733" y="1908"/>
                    <a:pt x="3448" y="2707"/>
                    <a:pt x="5249" y="3324"/>
                  </a:cubicBezTo>
                  <a:cubicBezTo>
                    <a:pt x="5409" y="3213"/>
                    <a:pt x="5580" y="3164"/>
                    <a:pt x="5751" y="3164"/>
                  </a:cubicBezTo>
                  <a:cubicBezTo>
                    <a:pt x="5884" y="3164"/>
                    <a:pt x="6012" y="3192"/>
                    <a:pt x="6129" y="3246"/>
                  </a:cubicBezTo>
                  <a:cubicBezTo>
                    <a:pt x="6208" y="3238"/>
                    <a:pt x="6290" y="3235"/>
                    <a:pt x="6368" y="3235"/>
                  </a:cubicBezTo>
                  <a:cubicBezTo>
                    <a:pt x="6411" y="3235"/>
                    <a:pt x="6454" y="3235"/>
                    <a:pt x="6497" y="3238"/>
                  </a:cubicBezTo>
                  <a:cubicBezTo>
                    <a:pt x="6686" y="3246"/>
                    <a:pt x="6949" y="3299"/>
                    <a:pt x="7107" y="3417"/>
                  </a:cubicBezTo>
                  <a:cubicBezTo>
                    <a:pt x="7135" y="3438"/>
                    <a:pt x="7163" y="3463"/>
                    <a:pt x="7185" y="3495"/>
                  </a:cubicBezTo>
                  <a:cubicBezTo>
                    <a:pt x="7310" y="3378"/>
                    <a:pt x="7367" y="3285"/>
                    <a:pt x="7317" y="3264"/>
                  </a:cubicBezTo>
                  <a:cubicBezTo>
                    <a:pt x="5338" y="2354"/>
                    <a:pt x="3455" y="1281"/>
                    <a:pt x="1669" y="40"/>
                  </a:cubicBezTo>
                  <a:cubicBezTo>
                    <a:pt x="1626" y="15"/>
                    <a:pt x="1572" y="1"/>
                    <a:pt x="150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658" name="Google Shape;1658;p11"/>
            <p:cNvSpPr/>
            <p:nvPr/>
          </p:nvSpPr>
          <p:spPr>
            <a:xfrm>
              <a:off x="15300" y="2836925"/>
              <a:ext cx="22050" cy="6625"/>
            </a:xfrm>
            <a:custGeom>
              <a:avLst/>
              <a:gdLst/>
              <a:ahLst/>
              <a:cxnLst/>
              <a:rect l="l" t="t" r="r" b="b"/>
              <a:pathLst>
                <a:path w="882" h="265" extrusionOk="0">
                  <a:moveTo>
                    <a:pt x="503" y="1"/>
                  </a:moveTo>
                  <a:cubicBezTo>
                    <a:pt x="332" y="1"/>
                    <a:pt x="161" y="50"/>
                    <a:pt x="1" y="161"/>
                  </a:cubicBezTo>
                  <a:cubicBezTo>
                    <a:pt x="101" y="197"/>
                    <a:pt x="200" y="229"/>
                    <a:pt x="300" y="264"/>
                  </a:cubicBezTo>
                  <a:cubicBezTo>
                    <a:pt x="358" y="229"/>
                    <a:pt x="418" y="203"/>
                    <a:pt x="482" y="175"/>
                  </a:cubicBezTo>
                  <a:cubicBezTo>
                    <a:pt x="607" y="126"/>
                    <a:pt x="743" y="96"/>
                    <a:pt x="881" y="83"/>
                  </a:cubicBezTo>
                  <a:cubicBezTo>
                    <a:pt x="764" y="29"/>
                    <a:pt x="636" y="1"/>
                    <a:pt x="50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659" name="Google Shape;1659;p11"/>
            <p:cNvSpPr/>
            <p:nvPr/>
          </p:nvSpPr>
          <p:spPr>
            <a:xfrm>
              <a:off x="8175" y="2856975"/>
              <a:ext cx="3500" cy="5575"/>
            </a:xfrm>
            <a:custGeom>
              <a:avLst/>
              <a:gdLst/>
              <a:ahLst/>
              <a:cxnLst/>
              <a:rect l="l" t="t" r="r" b="b"/>
              <a:pathLst>
                <a:path w="140" h="223" extrusionOk="0">
                  <a:moveTo>
                    <a:pt x="133" y="0"/>
                  </a:moveTo>
                  <a:cubicBezTo>
                    <a:pt x="133" y="5"/>
                    <a:pt x="133" y="5"/>
                    <a:pt x="129" y="8"/>
                  </a:cubicBezTo>
                  <a:cubicBezTo>
                    <a:pt x="133" y="8"/>
                    <a:pt x="136" y="5"/>
                    <a:pt x="139" y="5"/>
                  </a:cubicBezTo>
                  <a:cubicBezTo>
                    <a:pt x="136" y="5"/>
                    <a:pt x="136" y="0"/>
                    <a:pt x="133" y="0"/>
                  </a:cubicBezTo>
                  <a:close/>
                  <a:moveTo>
                    <a:pt x="26" y="168"/>
                  </a:moveTo>
                  <a:lnTo>
                    <a:pt x="26" y="168"/>
                  </a:lnTo>
                  <a:cubicBezTo>
                    <a:pt x="25" y="169"/>
                    <a:pt x="25" y="170"/>
                    <a:pt x="24" y="171"/>
                  </a:cubicBezTo>
                  <a:lnTo>
                    <a:pt x="24" y="171"/>
                  </a:lnTo>
                  <a:cubicBezTo>
                    <a:pt x="25" y="171"/>
                    <a:pt x="26" y="170"/>
                    <a:pt x="26" y="168"/>
                  </a:cubicBezTo>
                  <a:close/>
                  <a:moveTo>
                    <a:pt x="24" y="171"/>
                  </a:moveTo>
                  <a:cubicBezTo>
                    <a:pt x="23" y="172"/>
                    <a:pt x="22" y="173"/>
                    <a:pt x="22" y="176"/>
                  </a:cubicBezTo>
                  <a:lnTo>
                    <a:pt x="22" y="176"/>
                  </a:lnTo>
                  <a:cubicBezTo>
                    <a:pt x="23" y="174"/>
                    <a:pt x="24" y="173"/>
                    <a:pt x="24" y="171"/>
                  </a:cubicBezTo>
                  <a:close/>
                  <a:moveTo>
                    <a:pt x="22" y="176"/>
                  </a:moveTo>
                  <a:lnTo>
                    <a:pt x="22" y="176"/>
                  </a:lnTo>
                  <a:cubicBezTo>
                    <a:pt x="22" y="176"/>
                    <a:pt x="22" y="176"/>
                    <a:pt x="22" y="176"/>
                  </a:cubicBezTo>
                  <a:lnTo>
                    <a:pt x="22" y="176"/>
                  </a:lnTo>
                  <a:cubicBezTo>
                    <a:pt x="22" y="176"/>
                    <a:pt x="22" y="176"/>
                    <a:pt x="22" y="176"/>
                  </a:cubicBezTo>
                  <a:cubicBezTo>
                    <a:pt x="22" y="176"/>
                    <a:pt x="22" y="176"/>
                    <a:pt x="22" y="176"/>
                  </a:cubicBezTo>
                  <a:close/>
                  <a:moveTo>
                    <a:pt x="22" y="176"/>
                  </a:moveTo>
                  <a:cubicBezTo>
                    <a:pt x="11" y="190"/>
                    <a:pt x="4" y="204"/>
                    <a:pt x="1" y="222"/>
                  </a:cubicBezTo>
                  <a:cubicBezTo>
                    <a:pt x="7" y="207"/>
                    <a:pt x="15" y="191"/>
                    <a:pt x="22" y="176"/>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660" name="Google Shape;1660;p11"/>
            <p:cNvSpPr/>
            <p:nvPr/>
          </p:nvSpPr>
          <p:spPr>
            <a:xfrm>
              <a:off x="47025" y="2845200"/>
              <a:ext cx="19475" cy="26975"/>
            </a:xfrm>
            <a:custGeom>
              <a:avLst/>
              <a:gdLst/>
              <a:ahLst/>
              <a:cxnLst/>
              <a:rect l="l" t="t" r="r" b="b"/>
              <a:pathLst>
                <a:path w="779" h="1079" extrusionOk="0">
                  <a:moveTo>
                    <a:pt x="668" y="1"/>
                  </a:moveTo>
                  <a:cubicBezTo>
                    <a:pt x="547" y="119"/>
                    <a:pt x="361" y="262"/>
                    <a:pt x="158" y="390"/>
                  </a:cubicBezTo>
                  <a:cubicBezTo>
                    <a:pt x="208" y="608"/>
                    <a:pt x="169" y="846"/>
                    <a:pt x="1" y="1078"/>
                  </a:cubicBezTo>
                  <a:cubicBezTo>
                    <a:pt x="165" y="1011"/>
                    <a:pt x="308" y="925"/>
                    <a:pt x="411" y="768"/>
                  </a:cubicBezTo>
                  <a:cubicBezTo>
                    <a:pt x="511" y="608"/>
                    <a:pt x="615" y="450"/>
                    <a:pt x="718" y="290"/>
                  </a:cubicBezTo>
                  <a:cubicBezTo>
                    <a:pt x="779" y="193"/>
                    <a:pt x="736" y="83"/>
                    <a:pt x="66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661" name="Google Shape;1661;p11"/>
            <p:cNvSpPr/>
            <p:nvPr/>
          </p:nvSpPr>
          <p:spPr>
            <a:xfrm>
              <a:off x="30200" y="2854950"/>
              <a:ext cx="22025" cy="18725"/>
            </a:xfrm>
            <a:custGeom>
              <a:avLst/>
              <a:gdLst/>
              <a:ahLst/>
              <a:cxnLst/>
              <a:rect l="l" t="t" r="r" b="b"/>
              <a:pathLst>
                <a:path w="881" h="749" extrusionOk="0">
                  <a:moveTo>
                    <a:pt x="831" y="0"/>
                  </a:moveTo>
                  <a:lnTo>
                    <a:pt x="831" y="0"/>
                  </a:lnTo>
                  <a:cubicBezTo>
                    <a:pt x="549" y="178"/>
                    <a:pt x="236" y="331"/>
                    <a:pt x="0" y="360"/>
                  </a:cubicBezTo>
                  <a:cubicBezTo>
                    <a:pt x="178" y="471"/>
                    <a:pt x="353" y="610"/>
                    <a:pt x="496" y="749"/>
                  </a:cubicBezTo>
                  <a:cubicBezTo>
                    <a:pt x="546" y="734"/>
                    <a:pt x="596" y="720"/>
                    <a:pt x="646" y="699"/>
                  </a:cubicBezTo>
                  <a:cubicBezTo>
                    <a:pt x="653" y="695"/>
                    <a:pt x="664" y="692"/>
                    <a:pt x="674" y="688"/>
                  </a:cubicBezTo>
                  <a:cubicBezTo>
                    <a:pt x="842" y="456"/>
                    <a:pt x="881" y="218"/>
                    <a:pt x="83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662" name="Google Shape;1662;p11"/>
            <p:cNvSpPr/>
            <p:nvPr/>
          </p:nvSpPr>
          <p:spPr>
            <a:xfrm>
              <a:off x="11475" y="2843525"/>
              <a:ext cx="22225" cy="17675"/>
            </a:xfrm>
            <a:custGeom>
              <a:avLst/>
              <a:gdLst/>
              <a:ahLst/>
              <a:cxnLst/>
              <a:rect l="l" t="t" r="r" b="b"/>
              <a:pathLst>
                <a:path w="889" h="707" extrusionOk="0">
                  <a:moveTo>
                    <a:pt x="453" y="0"/>
                  </a:moveTo>
                  <a:cubicBezTo>
                    <a:pt x="353" y="58"/>
                    <a:pt x="264" y="129"/>
                    <a:pt x="197" y="236"/>
                  </a:cubicBezTo>
                  <a:cubicBezTo>
                    <a:pt x="132" y="336"/>
                    <a:pt x="68" y="439"/>
                    <a:pt x="1" y="538"/>
                  </a:cubicBezTo>
                  <a:cubicBezTo>
                    <a:pt x="4" y="538"/>
                    <a:pt x="4" y="543"/>
                    <a:pt x="7" y="543"/>
                  </a:cubicBezTo>
                  <a:cubicBezTo>
                    <a:pt x="25" y="535"/>
                    <a:pt x="47" y="532"/>
                    <a:pt x="75" y="532"/>
                  </a:cubicBezTo>
                  <a:cubicBezTo>
                    <a:pt x="190" y="532"/>
                    <a:pt x="371" y="599"/>
                    <a:pt x="567" y="706"/>
                  </a:cubicBezTo>
                  <a:cubicBezTo>
                    <a:pt x="671" y="514"/>
                    <a:pt x="778" y="325"/>
                    <a:pt x="888" y="140"/>
                  </a:cubicBezTo>
                  <a:cubicBezTo>
                    <a:pt x="742" y="93"/>
                    <a:pt x="596" y="46"/>
                    <a:pt x="453"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663" name="Google Shape;1663;p11"/>
            <p:cNvSpPr/>
            <p:nvPr/>
          </p:nvSpPr>
          <p:spPr>
            <a:xfrm>
              <a:off x="37325" y="2838700"/>
              <a:ext cx="26400" cy="16275"/>
            </a:xfrm>
            <a:custGeom>
              <a:avLst/>
              <a:gdLst/>
              <a:ahLst/>
              <a:cxnLst/>
              <a:rect l="l" t="t" r="r" b="b"/>
              <a:pathLst>
                <a:path w="1056" h="651" extrusionOk="0">
                  <a:moveTo>
                    <a:pt x="239" y="1"/>
                  </a:moveTo>
                  <a:cubicBezTo>
                    <a:pt x="161" y="1"/>
                    <a:pt x="79" y="4"/>
                    <a:pt x="0" y="12"/>
                  </a:cubicBezTo>
                  <a:cubicBezTo>
                    <a:pt x="268" y="132"/>
                    <a:pt x="482" y="372"/>
                    <a:pt x="546" y="650"/>
                  </a:cubicBezTo>
                  <a:cubicBezTo>
                    <a:pt x="749" y="522"/>
                    <a:pt x="935" y="379"/>
                    <a:pt x="1056" y="261"/>
                  </a:cubicBezTo>
                  <a:cubicBezTo>
                    <a:pt x="1034" y="229"/>
                    <a:pt x="1006" y="204"/>
                    <a:pt x="978" y="183"/>
                  </a:cubicBezTo>
                  <a:cubicBezTo>
                    <a:pt x="820" y="65"/>
                    <a:pt x="557" y="12"/>
                    <a:pt x="368" y="4"/>
                  </a:cubicBezTo>
                  <a:cubicBezTo>
                    <a:pt x="325" y="1"/>
                    <a:pt x="282" y="1"/>
                    <a:pt x="239"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664" name="Google Shape;1664;p11"/>
            <p:cNvSpPr/>
            <p:nvPr/>
          </p:nvSpPr>
          <p:spPr>
            <a:xfrm>
              <a:off x="22800" y="2838975"/>
              <a:ext cx="28200" cy="24975"/>
            </a:xfrm>
            <a:custGeom>
              <a:avLst/>
              <a:gdLst/>
              <a:ahLst/>
              <a:cxnLst/>
              <a:rect l="l" t="t" r="r" b="b"/>
              <a:pathLst>
                <a:path w="1128" h="999" extrusionOk="0">
                  <a:moveTo>
                    <a:pt x="581" y="1"/>
                  </a:moveTo>
                  <a:cubicBezTo>
                    <a:pt x="443" y="14"/>
                    <a:pt x="307" y="44"/>
                    <a:pt x="182" y="93"/>
                  </a:cubicBezTo>
                  <a:cubicBezTo>
                    <a:pt x="118" y="121"/>
                    <a:pt x="58" y="147"/>
                    <a:pt x="0" y="182"/>
                  </a:cubicBezTo>
                  <a:cubicBezTo>
                    <a:pt x="143" y="228"/>
                    <a:pt x="289" y="275"/>
                    <a:pt x="435" y="322"/>
                  </a:cubicBezTo>
                  <a:cubicBezTo>
                    <a:pt x="325" y="507"/>
                    <a:pt x="218" y="696"/>
                    <a:pt x="114" y="888"/>
                  </a:cubicBezTo>
                  <a:cubicBezTo>
                    <a:pt x="175" y="921"/>
                    <a:pt x="236" y="956"/>
                    <a:pt x="296" y="999"/>
                  </a:cubicBezTo>
                  <a:cubicBezTo>
                    <a:pt x="532" y="970"/>
                    <a:pt x="845" y="817"/>
                    <a:pt x="1127" y="639"/>
                  </a:cubicBezTo>
                  <a:cubicBezTo>
                    <a:pt x="1063" y="361"/>
                    <a:pt x="849" y="121"/>
                    <a:pt x="5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665" name="Google Shape;1665;p11"/>
            <p:cNvSpPr/>
            <p:nvPr/>
          </p:nvSpPr>
          <p:spPr>
            <a:xfrm>
              <a:off x="-3775" y="2909925"/>
              <a:ext cx="7700" cy="9575"/>
            </a:xfrm>
            <a:custGeom>
              <a:avLst/>
              <a:gdLst/>
              <a:ahLst/>
              <a:cxnLst/>
              <a:rect l="l" t="t" r="r" b="b"/>
              <a:pathLst>
                <a:path w="308" h="383" extrusionOk="0">
                  <a:moveTo>
                    <a:pt x="308" y="1"/>
                  </a:moveTo>
                  <a:cubicBezTo>
                    <a:pt x="208" y="76"/>
                    <a:pt x="104" y="150"/>
                    <a:pt x="0" y="222"/>
                  </a:cubicBezTo>
                  <a:cubicBezTo>
                    <a:pt x="58" y="279"/>
                    <a:pt x="115" y="333"/>
                    <a:pt x="179" y="382"/>
                  </a:cubicBezTo>
                  <a:cubicBezTo>
                    <a:pt x="218" y="254"/>
                    <a:pt x="265" y="129"/>
                    <a:pt x="30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666" name="Google Shape;1666;p11"/>
            <p:cNvSpPr/>
            <p:nvPr/>
          </p:nvSpPr>
          <p:spPr>
            <a:xfrm>
              <a:off x="-6975" y="2857175"/>
              <a:ext cx="26125" cy="58325"/>
            </a:xfrm>
            <a:custGeom>
              <a:avLst/>
              <a:gdLst/>
              <a:ahLst/>
              <a:cxnLst/>
              <a:rect l="l" t="t" r="r" b="b"/>
              <a:pathLst>
                <a:path w="1045" h="2333" extrusionOk="0">
                  <a:moveTo>
                    <a:pt x="735" y="0"/>
                  </a:moveTo>
                  <a:cubicBezTo>
                    <a:pt x="714" y="10"/>
                    <a:pt x="699" y="25"/>
                    <a:pt x="692" y="43"/>
                  </a:cubicBezTo>
                  <a:cubicBezTo>
                    <a:pt x="671" y="82"/>
                    <a:pt x="653" y="121"/>
                    <a:pt x="632" y="160"/>
                  </a:cubicBezTo>
                  <a:cubicBezTo>
                    <a:pt x="667" y="107"/>
                    <a:pt x="703" y="53"/>
                    <a:pt x="735" y="0"/>
                  </a:cubicBezTo>
                  <a:close/>
                  <a:moveTo>
                    <a:pt x="607" y="214"/>
                  </a:moveTo>
                  <a:lnTo>
                    <a:pt x="607" y="214"/>
                  </a:lnTo>
                  <a:cubicBezTo>
                    <a:pt x="442" y="545"/>
                    <a:pt x="278" y="877"/>
                    <a:pt x="118" y="1209"/>
                  </a:cubicBezTo>
                  <a:cubicBezTo>
                    <a:pt x="289" y="1476"/>
                    <a:pt x="286" y="1865"/>
                    <a:pt x="0" y="2189"/>
                  </a:cubicBezTo>
                  <a:cubicBezTo>
                    <a:pt x="39" y="2235"/>
                    <a:pt x="82" y="2286"/>
                    <a:pt x="128" y="2332"/>
                  </a:cubicBezTo>
                  <a:cubicBezTo>
                    <a:pt x="232" y="2260"/>
                    <a:pt x="336" y="2186"/>
                    <a:pt x="436" y="2111"/>
                  </a:cubicBezTo>
                  <a:cubicBezTo>
                    <a:pt x="614" y="1618"/>
                    <a:pt x="816" y="1138"/>
                    <a:pt x="1045" y="663"/>
                  </a:cubicBezTo>
                  <a:cubicBezTo>
                    <a:pt x="938" y="634"/>
                    <a:pt x="834" y="592"/>
                    <a:pt x="757" y="532"/>
                  </a:cubicBezTo>
                  <a:cubicBezTo>
                    <a:pt x="667" y="467"/>
                    <a:pt x="571" y="335"/>
                    <a:pt x="607" y="214"/>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667" name="Google Shape;1667;p11"/>
            <p:cNvSpPr/>
            <p:nvPr/>
          </p:nvSpPr>
          <p:spPr>
            <a:xfrm>
              <a:off x="700" y="2875350"/>
              <a:ext cx="50825" cy="57350"/>
            </a:xfrm>
            <a:custGeom>
              <a:avLst/>
              <a:gdLst/>
              <a:ahLst/>
              <a:cxnLst/>
              <a:rect l="l" t="t" r="r" b="b"/>
              <a:pathLst>
                <a:path w="2033" h="2294" extrusionOk="0">
                  <a:moveTo>
                    <a:pt x="1744" y="1"/>
                  </a:moveTo>
                  <a:cubicBezTo>
                    <a:pt x="1737" y="7"/>
                    <a:pt x="1729" y="14"/>
                    <a:pt x="1726" y="19"/>
                  </a:cubicBezTo>
                  <a:cubicBezTo>
                    <a:pt x="1227" y="511"/>
                    <a:pt x="692" y="967"/>
                    <a:pt x="129" y="1384"/>
                  </a:cubicBezTo>
                  <a:cubicBezTo>
                    <a:pt x="86" y="1512"/>
                    <a:pt x="39" y="1637"/>
                    <a:pt x="0" y="1765"/>
                  </a:cubicBezTo>
                  <a:cubicBezTo>
                    <a:pt x="343" y="2054"/>
                    <a:pt x="788" y="2293"/>
                    <a:pt x="1006" y="2293"/>
                  </a:cubicBezTo>
                  <a:cubicBezTo>
                    <a:pt x="1066" y="2293"/>
                    <a:pt x="1109" y="2275"/>
                    <a:pt x="1126" y="2236"/>
                  </a:cubicBezTo>
                  <a:cubicBezTo>
                    <a:pt x="1405" y="1673"/>
                    <a:pt x="1683" y="1110"/>
                    <a:pt x="1961" y="546"/>
                  </a:cubicBezTo>
                  <a:cubicBezTo>
                    <a:pt x="2033" y="404"/>
                    <a:pt x="1926" y="200"/>
                    <a:pt x="174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668" name="Google Shape;1668;p11"/>
            <p:cNvSpPr/>
            <p:nvPr/>
          </p:nvSpPr>
          <p:spPr>
            <a:xfrm>
              <a:off x="3900" y="2873650"/>
              <a:ext cx="40400" cy="36300"/>
            </a:xfrm>
            <a:custGeom>
              <a:avLst/>
              <a:gdLst/>
              <a:ahLst/>
              <a:cxnLst/>
              <a:rect l="l" t="t" r="r" b="b"/>
              <a:pathLst>
                <a:path w="1616" h="1452" extrusionOk="0">
                  <a:moveTo>
                    <a:pt x="1548" y="1"/>
                  </a:moveTo>
                  <a:cubicBezTo>
                    <a:pt x="1391" y="44"/>
                    <a:pt x="1224" y="57"/>
                    <a:pt x="1059" y="57"/>
                  </a:cubicBezTo>
                  <a:cubicBezTo>
                    <a:pt x="1016" y="57"/>
                    <a:pt x="974" y="57"/>
                    <a:pt x="931" y="54"/>
                  </a:cubicBezTo>
                  <a:cubicBezTo>
                    <a:pt x="835" y="51"/>
                    <a:pt x="720" y="36"/>
                    <a:pt x="610" y="4"/>
                  </a:cubicBezTo>
                  <a:cubicBezTo>
                    <a:pt x="381" y="479"/>
                    <a:pt x="179" y="959"/>
                    <a:pt x="1" y="1452"/>
                  </a:cubicBezTo>
                  <a:cubicBezTo>
                    <a:pt x="564" y="1035"/>
                    <a:pt x="1099" y="579"/>
                    <a:pt x="1598" y="87"/>
                  </a:cubicBezTo>
                  <a:cubicBezTo>
                    <a:pt x="1601" y="82"/>
                    <a:pt x="1609" y="75"/>
                    <a:pt x="1616" y="69"/>
                  </a:cubicBezTo>
                  <a:lnTo>
                    <a:pt x="1548"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669" name="Google Shape;1669;p11"/>
            <p:cNvSpPr/>
            <p:nvPr/>
          </p:nvSpPr>
          <p:spPr>
            <a:xfrm>
              <a:off x="-12050" y="2887375"/>
              <a:ext cx="12325" cy="24550"/>
            </a:xfrm>
            <a:custGeom>
              <a:avLst/>
              <a:gdLst/>
              <a:ahLst/>
              <a:cxnLst/>
              <a:rect l="l" t="t" r="r" b="b"/>
              <a:pathLst>
                <a:path w="493" h="982" extrusionOk="0">
                  <a:moveTo>
                    <a:pt x="321" y="1"/>
                  </a:moveTo>
                  <a:lnTo>
                    <a:pt x="321" y="1"/>
                  </a:lnTo>
                  <a:cubicBezTo>
                    <a:pt x="236" y="175"/>
                    <a:pt x="147" y="351"/>
                    <a:pt x="61" y="525"/>
                  </a:cubicBezTo>
                  <a:cubicBezTo>
                    <a:pt x="0" y="646"/>
                    <a:pt x="68" y="810"/>
                    <a:pt x="203" y="981"/>
                  </a:cubicBezTo>
                  <a:cubicBezTo>
                    <a:pt x="489" y="657"/>
                    <a:pt x="492" y="268"/>
                    <a:pt x="32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670" name="Google Shape;1670;p11"/>
            <p:cNvSpPr/>
            <p:nvPr/>
          </p:nvSpPr>
          <p:spPr>
            <a:xfrm>
              <a:off x="7275" y="2857075"/>
              <a:ext cx="17325" cy="16700"/>
            </a:xfrm>
            <a:custGeom>
              <a:avLst/>
              <a:gdLst/>
              <a:ahLst/>
              <a:cxnLst/>
              <a:rect l="l" t="t" r="r" b="b"/>
              <a:pathLst>
                <a:path w="693" h="668" extrusionOk="0">
                  <a:moveTo>
                    <a:pt x="175" y="1"/>
                  </a:moveTo>
                  <a:cubicBezTo>
                    <a:pt x="172" y="1"/>
                    <a:pt x="169" y="4"/>
                    <a:pt x="165" y="4"/>
                  </a:cubicBezTo>
                  <a:cubicBezTo>
                    <a:pt x="133" y="57"/>
                    <a:pt x="97" y="111"/>
                    <a:pt x="62" y="164"/>
                  </a:cubicBezTo>
                  <a:cubicBezTo>
                    <a:pt x="54" y="182"/>
                    <a:pt x="44" y="200"/>
                    <a:pt x="37" y="218"/>
                  </a:cubicBezTo>
                  <a:cubicBezTo>
                    <a:pt x="1" y="339"/>
                    <a:pt x="97" y="471"/>
                    <a:pt x="187" y="536"/>
                  </a:cubicBezTo>
                  <a:cubicBezTo>
                    <a:pt x="264" y="596"/>
                    <a:pt x="368" y="638"/>
                    <a:pt x="475" y="667"/>
                  </a:cubicBezTo>
                  <a:cubicBezTo>
                    <a:pt x="546" y="525"/>
                    <a:pt x="618" y="386"/>
                    <a:pt x="692" y="243"/>
                  </a:cubicBezTo>
                  <a:cubicBezTo>
                    <a:pt x="518" y="164"/>
                    <a:pt x="347" y="82"/>
                    <a:pt x="175"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671" name="Google Shape;1671;p11"/>
            <p:cNvSpPr/>
            <p:nvPr/>
          </p:nvSpPr>
          <p:spPr>
            <a:xfrm>
              <a:off x="19125" y="2863125"/>
              <a:ext cx="23475" cy="11975"/>
            </a:xfrm>
            <a:custGeom>
              <a:avLst/>
              <a:gdLst/>
              <a:ahLst/>
              <a:cxnLst/>
              <a:rect l="l" t="t" r="r" b="b"/>
              <a:pathLst>
                <a:path w="939" h="479" extrusionOk="0">
                  <a:moveTo>
                    <a:pt x="218" y="1"/>
                  </a:moveTo>
                  <a:cubicBezTo>
                    <a:pt x="144" y="144"/>
                    <a:pt x="72" y="283"/>
                    <a:pt x="1" y="425"/>
                  </a:cubicBezTo>
                  <a:cubicBezTo>
                    <a:pt x="111" y="457"/>
                    <a:pt x="226" y="472"/>
                    <a:pt x="322" y="475"/>
                  </a:cubicBezTo>
                  <a:cubicBezTo>
                    <a:pt x="365" y="478"/>
                    <a:pt x="407" y="478"/>
                    <a:pt x="450" y="478"/>
                  </a:cubicBezTo>
                  <a:cubicBezTo>
                    <a:pt x="615" y="478"/>
                    <a:pt x="782" y="465"/>
                    <a:pt x="939" y="422"/>
                  </a:cubicBezTo>
                  <a:cubicBezTo>
                    <a:pt x="796" y="283"/>
                    <a:pt x="621" y="144"/>
                    <a:pt x="443" y="33"/>
                  </a:cubicBezTo>
                  <a:cubicBezTo>
                    <a:pt x="422" y="33"/>
                    <a:pt x="397" y="37"/>
                    <a:pt x="376" y="37"/>
                  </a:cubicBezTo>
                  <a:cubicBezTo>
                    <a:pt x="322" y="37"/>
                    <a:pt x="276" y="26"/>
                    <a:pt x="236" y="8"/>
                  </a:cubicBezTo>
                  <a:cubicBezTo>
                    <a:pt x="229" y="4"/>
                    <a:pt x="226" y="4"/>
                    <a:pt x="21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672" name="Google Shape;1672;p11"/>
            <p:cNvSpPr/>
            <p:nvPr/>
          </p:nvSpPr>
          <p:spPr>
            <a:xfrm>
              <a:off x="11650" y="2856800"/>
              <a:ext cx="14025" cy="6350"/>
            </a:xfrm>
            <a:custGeom>
              <a:avLst/>
              <a:gdLst/>
              <a:ahLst/>
              <a:cxnLst/>
              <a:rect l="l" t="t" r="r" b="b"/>
              <a:pathLst>
                <a:path w="561" h="254" extrusionOk="0">
                  <a:moveTo>
                    <a:pt x="68" y="1"/>
                  </a:moveTo>
                  <a:cubicBezTo>
                    <a:pt x="40" y="1"/>
                    <a:pt x="18" y="4"/>
                    <a:pt x="0" y="12"/>
                  </a:cubicBezTo>
                  <a:cubicBezTo>
                    <a:pt x="172" y="93"/>
                    <a:pt x="343" y="175"/>
                    <a:pt x="517" y="254"/>
                  </a:cubicBezTo>
                  <a:cubicBezTo>
                    <a:pt x="532" y="229"/>
                    <a:pt x="546" y="200"/>
                    <a:pt x="560" y="175"/>
                  </a:cubicBezTo>
                  <a:cubicBezTo>
                    <a:pt x="364" y="68"/>
                    <a:pt x="183" y="1"/>
                    <a:pt x="6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673" name="Google Shape;1673;p11"/>
            <p:cNvSpPr/>
            <p:nvPr/>
          </p:nvSpPr>
          <p:spPr>
            <a:xfrm>
              <a:off x="24575" y="2861175"/>
              <a:ext cx="5650" cy="2875"/>
            </a:xfrm>
            <a:custGeom>
              <a:avLst/>
              <a:gdLst/>
              <a:ahLst/>
              <a:cxnLst/>
              <a:rect l="l" t="t" r="r" b="b"/>
              <a:pathLst>
                <a:path w="226" h="115" extrusionOk="0">
                  <a:moveTo>
                    <a:pt x="43" y="0"/>
                  </a:moveTo>
                  <a:cubicBezTo>
                    <a:pt x="29" y="25"/>
                    <a:pt x="15" y="54"/>
                    <a:pt x="0" y="79"/>
                  </a:cubicBezTo>
                  <a:cubicBezTo>
                    <a:pt x="8" y="82"/>
                    <a:pt x="11" y="82"/>
                    <a:pt x="18" y="86"/>
                  </a:cubicBezTo>
                  <a:cubicBezTo>
                    <a:pt x="58" y="104"/>
                    <a:pt x="104" y="115"/>
                    <a:pt x="158" y="115"/>
                  </a:cubicBezTo>
                  <a:cubicBezTo>
                    <a:pt x="179" y="115"/>
                    <a:pt x="204" y="111"/>
                    <a:pt x="225" y="111"/>
                  </a:cubicBezTo>
                  <a:cubicBezTo>
                    <a:pt x="165" y="68"/>
                    <a:pt x="104" y="33"/>
                    <a:pt x="43"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grpSp>
      <p:sp>
        <p:nvSpPr>
          <p:cNvPr id="1674" name="Google Shape;1674;p11"/>
          <p:cNvSpPr/>
          <p:nvPr/>
        </p:nvSpPr>
        <p:spPr>
          <a:xfrm>
            <a:off x="1171997" y="377352"/>
            <a:ext cx="340509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1E4B95"/>
                </a:solidFill>
                <a:latin typeface="Calibri"/>
                <a:ea typeface="Calibri"/>
                <a:cs typeface="Calibri"/>
                <a:sym typeface="Calibri"/>
              </a:rPr>
              <a:t>PHẢN ĐỀ (MỞ RỘNG)</a:t>
            </a:r>
            <a:endParaRPr/>
          </a:p>
        </p:txBody>
      </p:sp>
      <p:sp>
        <p:nvSpPr>
          <p:cNvPr id="1675" name="Google Shape;1675;p11"/>
          <p:cNvSpPr/>
          <p:nvPr/>
        </p:nvSpPr>
        <p:spPr>
          <a:xfrm>
            <a:off x="2556933" y="1803746"/>
            <a:ext cx="4572000" cy="267765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0" i="0" u="none" strike="noStrike" cap="none">
                <a:solidFill>
                  <a:schemeClr val="dk2"/>
                </a:solidFill>
                <a:latin typeface="Calibri"/>
                <a:ea typeface="Calibri"/>
                <a:cs typeface="Calibri"/>
                <a:sym typeface="Calibri"/>
              </a:rPr>
              <a:t>Bất kì vấn đề gì cũng đều tồn tại hai mặt đối lập, song song và cùng phát triển. Vì vậy, bên cạnh sự đúng đắn, tích cực vẫn còn tồn tại những biểu hiện sai lệch do nội hàm hay do thực tiễn?. Nêu và bàn bạc, đưa ra giải pháp khắc phục…</a:t>
            </a:r>
            <a:endParaRPr/>
          </a:p>
        </p:txBody>
      </p:sp>
      <p:grpSp>
        <p:nvGrpSpPr>
          <p:cNvPr id="1676" name="Google Shape;1676;p11"/>
          <p:cNvGrpSpPr/>
          <p:nvPr/>
        </p:nvGrpSpPr>
        <p:grpSpPr>
          <a:xfrm rot="1726169">
            <a:off x="6845291" y="760053"/>
            <a:ext cx="2316665" cy="1136630"/>
            <a:chOff x="4697000" y="3525875"/>
            <a:chExt cx="1131500" cy="555150"/>
          </a:xfrm>
        </p:grpSpPr>
        <p:sp>
          <p:nvSpPr>
            <p:cNvPr id="1677" name="Google Shape;1677;p11"/>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78" name="Google Shape;1678;p11"/>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79" name="Google Shape;1679;p11"/>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80" name="Google Shape;1680;p11"/>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81" name="Google Shape;1681;p11"/>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82" name="Google Shape;1682;p11"/>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83" name="Google Shape;1683;p11"/>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84" name="Google Shape;1684;p11"/>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85" name="Google Shape;1685;p11"/>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86" name="Google Shape;1686;p11"/>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87" name="Google Shape;1687;p11"/>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88" name="Google Shape;1688;p11"/>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89" name="Google Shape;1689;p11"/>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90" name="Google Shape;1690;p11"/>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91" name="Google Shape;1691;p11"/>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4"/>
                                        </p:tgtEl>
                                        <p:attrNameLst>
                                          <p:attrName>style.visibility</p:attrName>
                                        </p:attrNameLst>
                                      </p:cBhvr>
                                      <p:to>
                                        <p:strVal val="visible"/>
                                      </p:to>
                                    </p:set>
                                    <p:animEffect transition="in" filter="fade">
                                      <p:cBhvr>
                                        <p:cTn id="7" dur="500"/>
                                        <p:tgtEl>
                                          <p:spTgt spid="16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15"/>
                                        </p:tgtEl>
                                        <p:attrNameLst>
                                          <p:attrName>style.visibility</p:attrName>
                                        </p:attrNameLst>
                                      </p:cBhvr>
                                      <p:to>
                                        <p:strVal val="visible"/>
                                      </p:to>
                                    </p:set>
                                    <p:animEffect transition="in" filter="fade">
                                      <p:cBhvr>
                                        <p:cTn id="12" dur="2000"/>
                                        <p:tgtEl>
                                          <p:spTgt spid="16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44"/>
                                        </p:tgtEl>
                                        <p:attrNameLst>
                                          <p:attrName>style.visibility</p:attrName>
                                        </p:attrNameLst>
                                      </p:cBhvr>
                                      <p:to>
                                        <p:strVal val="visible"/>
                                      </p:to>
                                    </p:set>
                                    <p:animEffect transition="in" filter="fade">
                                      <p:cBhvr>
                                        <p:cTn id="17" dur="1000"/>
                                        <p:tgtEl>
                                          <p:spTgt spid="164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618"/>
                                        </p:tgtEl>
                                        <p:attrNameLst>
                                          <p:attrName>style.visibility</p:attrName>
                                        </p:attrNameLst>
                                      </p:cBhvr>
                                      <p:to>
                                        <p:strVal val="visible"/>
                                      </p:to>
                                    </p:set>
                                    <p:anim calcmode="lin" valueType="num">
                                      <p:cBhvr additive="base">
                                        <p:cTn id="22" dur="500"/>
                                        <p:tgtEl>
                                          <p:spTgt spid="161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75"/>
                                        </p:tgtEl>
                                        <p:attrNameLst>
                                          <p:attrName>style.visibility</p:attrName>
                                        </p:attrNameLst>
                                      </p:cBhvr>
                                      <p:to>
                                        <p:strVal val="visible"/>
                                      </p:to>
                                    </p:set>
                                    <p:animEffect transition="in" filter="fade">
                                      <p:cBhvr>
                                        <p:cTn id="27" dur="500"/>
                                        <p:tgtEl>
                                          <p:spTgt spid="1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5"/>
        <p:cNvGrpSpPr/>
        <p:nvPr/>
      </p:nvGrpSpPr>
      <p:grpSpPr>
        <a:xfrm>
          <a:off x="0" y="0"/>
          <a:ext cx="0" cy="0"/>
          <a:chOff x="0" y="0"/>
          <a:chExt cx="0" cy="0"/>
        </a:xfrm>
      </p:grpSpPr>
      <p:grpSp>
        <p:nvGrpSpPr>
          <p:cNvPr id="1696" name="Google Shape;1696;p12"/>
          <p:cNvGrpSpPr/>
          <p:nvPr/>
        </p:nvGrpSpPr>
        <p:grpSpPr>
          <a:xfrm flipH="1">
            <a:off x="713441" y="938650"/>
            <a:ext cx="4908678" cy="176025"/>
            <a:chOff x="4345425" y="2175475"/>
            <a:chExt cx="800750" cy="176025"/>
          </a:xfrm>
        </p:grpSpPr>
        <p:sp>
          <p:nvSpPr>
            <p:cNvPr id="1697" name="Google Shape;1697;p1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98" name="Google Shape;1698;p1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1699" name="Google Shape;1699;p12"/>
          <p:cNvGrpSpPr/>
          <p:nvPr/>
        </p:nvGrpSpPr>
        <p:grpSpPr>
          <a:xfrm rot="190942">
            <a:off x="1476792" y="1591986"/>
            <a:ext cx="6991206" cy="3092649"/>
            <a:chOff x="4319250" y="3137000"/>
            <a:chExt cx="885825" cy="524125"/>
          </a:xfrm>
        </p:grpSpPr>
        <p:sp>
          <p:nvSpPr>
            <p:cNvPr id="1700" name="Google Shape;1700;p12"/>
            <p:cNvSpPr/>
            <p:nvPr/>
          </p:nvSpPr>
          <p:spPr>
            <a:xfrm>
              <a:off x="4334525" y="3137000"/>
              <a:ext cx="816875" cy="145250"/>
            </a:xfrm>
            <a:custGeom>
              <a:avLst/>
              <a:gdLst/>
              <a:ahLst/>
              <a:cxnLst/>
              <a:rect l="l" t="t" r="r" b="b"/>
              <a:pathLst>
                <a:path w="32675" h="5810" extrusionOk="0">
                  <a:moveTo>
                    <a:pt x="30614" y="1"/>
                  </a:moveTo>
                  <a:cubicBezTo>
                    <a:pt x="30548" y="1"/>
                    <a:pt x="30480" y="4"/>
                    <a:pt x="30410" y="11"/>
                  </a:cubicBezTo>
                  <a:lnTo>
                    <a:pt x="30410" y="11"/>
                  </a:lnTo>
                  <a:lnTo>
                    <a:pt x="30410" y="11"/>
                  </a:lnTo>
                  <a:lnTo>
                    <a:pt x="28330" y="186"/>
                  </a:lnTo>
                  <a:cubicBezTo>
                    <a:pt x="28200" y="197"/>
                    <a:pt x="28078" y="220"/>
                    <a:pt x="27966" y="252"/>
                  </a:cubicBezTo>
                  <a:lnTo>
                    <a:pt x="27966" y="252"/>
                  </a:lnTo>
                  <a:lnTo>
                    <a:pt x="1989" y="2818"/>
                  </a:lnTo>
                  <a:cubicBezTo>
                    <a:pt x="1" y="3012"/>
                    <a:pt x="100" y="5810"/>
                    <a:pt x="2061" y="5810"/>
                  </a:cubicBezTo>
                  <a:cubicBezTo>
                    <a:pt x="2127" y="5810"/>
                    <a:pt x="2195" y="5807"/>
                    <a:pt x="2265" y="5800"/>
                  </a:cubicBezTo>
                  <a:cubicBezTo>
                    <a:pt x="11738" y="4848"/>
                    <a:pt x="21212" y="3920"/>
                    <a:pt x="30686" y="2993"/>
                  </a:cubicBezTo>
                  <a:cubicBezTo>
                    <a:pt x="32674" y="2799"/>
                    <a:pt x="32575" y="1"/>
                    <a:pt x="30614" y="1"/>
                  </a:cubicBezTo>
                  <a:close/>
                </a:path>
              </a:pathLst>
            </a:custGeom>
            <a:solidFill>
              <a:srgbClr val="FFD400">
                <a:alpha val="1725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01" name="Google Shape;1701;p12"/>
            <p:cNvSpPr/>
            <p:nvPr/>
          </p:nvSpPr>
          <p:spPr>
            <a:xfrm>
              <a:off x="4356675" y="3182825"/>
              <a:ext cx="798275" cy="129275"/>
            </a:xfrm>
            <a:custGeom>
              <a:avLst/>
              <a:gdLst/>
              <a:ahLst/>
              <a:cxnLst/>
              <a:rect l="l" t="t" r="r" b="b"/>
              <a:pathLst>
                <a:path w="31931" h="5171" extrusionOk="0">
                  <a:moveTo>
                    <a:pt x="29692" y="0"/>
                  </a:moveTo>
                  <a:cubicBezTo>
                    <a:pt x="29262" y="0"/>
                    <a:pt x="28841" y="143"/>
                    <a:pt x="28521" y="458"/>
                  </a:cubicBezTo>
                  <a:lnTo>
                    <a:pt x="28521" y="458"/>
                  </a:lnTo>
                  <a:cubicBezTo>
                    <a:pt x="26855" y="717"/>
                    <a:pt x="25061" y="686"/>
                    <a:pt x="23409" y="834"/>
                  </a:cubicBezTo>
                  <a:cubicBezTo>
                    <a:pt x="20928" y="1035"/>
                    <a:pt x="18447" y="1235"/>
                    <a:pt x="15990" y="1461"/>
                  </a:cubicBezTo>
                  <a:cubicBezTo>
                    <a:pt x="11958" y="1784"/>
                    <a:pt x="7925" y="2108"/>
                    <a:pt x="3893" y="2415"/>
                  </a:cubicBezTo>
                  <a:lnTo>
                    <a:pt x="3893" y="2415"/>
                  </a:lnTo>
                  <a:cubicBezTo>
                    <a:pt x="3677" y="2329"/>
                    <a:pt x="3447" y="2279"/>
                    <a:pt x="3219" y="2279"/>
                  </a:cubicBezTo>
                  <a:cubicBezTo>
                    <a:pt x="3010" y="2279"/>
                    <a:pt x="2803" y="2320"/>
                    <a:pt x="2607" y="2413"/>
                  </a:cubicBezTo>
                  <a:cubicBezTo>
                    <a:pt x="2550" y="2451"/>
                    <a:pt x="2478" y="2489"/>
                    <a:pt x="2414" y="2527"/>
                  </a:cubicBezTo>
                  <a:lnTo>
                    <a:pt x="2414" y="2527"/>
                  </a:lnTo>
                  <a:cubicBezTo>
                    <a:pt x="2253" y="2539"/>
                    <a:pt x="2092" y="2551"/>
                    <a:pt x="1930" y="2564"/>
                  </a:cubicBezTo>
                  <a:cubicBezTo>
                    <a:pt x="0" y="2714"/>
                    <a:pt x="903" y="5170"/>
                    <a:pt x="2482" y="5170"/>
                  </a:cubicBezTo>
                  <a:cubicBezTo>
                    <a:pt x="2634" y="5170"/>
                    <a:pt x="2774" y="5169"/>
                    <a:pt x="2906" y="5164"/>
                  </a:cubicBezTo>
                  <a:lnTo>
                    <a:pt x="2906" y="5164"/>
                  </a:lnTo>
                  <a:cubicBezTo>
                    <a:pt x="2907" y="5166"/>
                    <a:pt x="2907" y="5168"/>
                    <a:pt x="2908" y="5170"/>
                  </a:cubicBezTo>
                  <a:cubicBezTo>
                    <a:pt x="8146" y="4769"/>
                    <a:pt x="13359" y="4343"/>
                    <a:pt x="18597" y="3917"/>
                  </a:cubicBezTo>
                  <a:cubicBezTo>
                    <a:pt x="21078" y="3716"/>
                    <a:pt x="23559" y="3491"/>
                    <a:pt x="26041" y="3290"/>
                  </a:cubicBezTo>
                  <a:cubicBezTo>
                    <a:pt x="27619" y="3165"/>
                    <a:pt x="30351" y="3541"/>
                    <a:pt x="31504" y="2213"/>
                  </a:cubicBezTo>
                  <a:cubicBezTo>
                    <a:pt x="31930" y="1711"/>
                    <a:pt x="31604" y="985"/>
                    <a:pt x="31178" y="609"/>
                  </a:cubicBezTo>
                  <a:cubicBezTo>
                    <a:pt x="31153" y="584"/>
                    <a:pt x="31103" y="533"/>
                    <a:pt x="31053" y="508"/>
                  </a:cubicBezTo>
                  <a:cubicBezTo>
                    <a:pt x="30676" y="184"/>
                    <a:pt x="30178" y="0"/>
                    <a:pt x="29692" y="0"/>
                  </a:cubicBezTo>
                  <a:close/>
                </a:path>
              </a:pathLst>
            </a:custGeom>
            <a:solidFill>
              <a:srgbClr val="FFD400">
                <a:alpha val="1725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02" name="Google Shape;1702;p12"/>
            <p:cNvSpPr/>
            <p:nvPr/>
          </p:nvSpPr>
          <p:spPr>
            <a:xfrm>
              <a:off x="4345775" y="3233150"/>
              <a:ext cx="859300" cy="100300"/>
            </a:xfrm>
            <a:custGeom>
              <a:avLst/>
              <a:gdLst/>
              <a:ahLst/>
              <a:cxnLst/>
              <a:rect l="l" t="t" r="r" b="b"/>
              <a:pathLst>
                <a:path w="34372" h="4012" extrusionOk="0">
                  <a:moveTo>
                    <a:pt x="31734" y="0"/>
                  </a:moveTo>
                  <a:cubicBezTo>
                    <a:pt x="31607" y="0"/>
                    <a:pt x="31483" y="8"/>
                    <a:pt x="31364" y="24"/>
                  </a:cubicBezTo>
                  <a:cubicBezTo>
                    <a:pt x="31276" y="34"/>
                    <a:pt x="31188" y="44"/>
                    <a:pt x="31100" y="54"/>
                  </a:cubicBezTo>
                  <a:lnTo>
                    <a:pt x="31100" y="54"/>
                  </a:lnTo>
                  <a:cubicBezTo>
                    <a:pt x="31096" y="52"/>
                    <a:pt x="31092" y="51"/>
                    <a:pt x="31088" y="49"/>
                  </a:cubicBezTo>
                  <a:cubicBezTo>
                    <a:pt x="31067" y="54"/>
                    <a:pt x="31046" y="58"/>
                    <a:pt x="31025" y="63"/>
                  </a:cubicBezTo>
                  <a:lnTo>
                    <a:pt x="31025" y="63"/>
                  </a:lnTo>
                  <a:cubicBezTo>
                    <a:pt x="21187" y="1175"/>
                    <a:pt x="11326" y="2165"/>
                    <a:pt x="1464" y="3032"/>
                  </a:cubicBezTo>
                  <a:cubicBezTo>
                    <a:pt x="1" y="3154"/>
                    <a:pt x="2951" y="4011"/>
                    <a:pt x="3642" y="4011"/>
                  </a:cubicBezTo>
                  <a:cubicBezTo>
                    <a:pt x="3661" y="4011"/>
                    <a:pt x="3679" y="4011"/>
                    <a:pt x="3694" y="4009"/>
                  </a:cubicBezTo>
                  <a:cubicBezTo>
                    <a:pt x="13102" y="3182"/>
                    <a:pt x="22486" y="2243"/>
                    <a:pt x="31870" y="1193"/>
                  </a:cubicBezTo>
                  <a:lnTo>
                    <a:pt x="31870" y="1193"/>
                  </a:lnTo>
                  <a:cubicBezTo>
                    <a:pt x="31983" y="1203"/>
                    <a:pt x="32095" y="1208"/>
                    <a:pt x="32207" y="1208"/>
                  </a:cubicBezTo>
                  <a:cubicBezTo>
                    <a:pt x="32407" y="1208"/>
                    <a:pt x="32604" y="1191"/>
                    <a:pt x="32792" y="1152"/>
                  </a:cubicBezTo>
                  <a:cubicBezTo>
                    <a:pt x="33143" y="1102"/>
                    <a:pt x="33494" y="1027"/>
                    <a:pt x="33845" y="977"/>
                  </a:cubicBezTo>
                  <a:cubicBezTo>
                    <a:pt x="34371" y="876"/>
                    <a:pt x="33920" y="551"/>
                    <a:pt x="33670" y="450"/>
                  </a:cubicBezTo>
                  <a:cubicBezTo>
                    <a:pt x="33104" y="199"/>
                    <a:pt x="32381" y="0"/>
                    <a:pt x="31734" y="0"/>
                  </a:cubicBezTo>
                  <a:close/>
                </a:path>
              </a:pathLst>
            </a:custGeom>
            <a:solidFill>
              <a:srgbClr val="FFD400">
                <a:alpha val="1725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03" name="Google Shape;1703;p12"/>
            <p:cNvSpPr/>
            <p:nvPr/>
          </p:nvSpPr>
          <p:spPr>
            <a:xfrm>
              <a:off x="4359800" y="3270500"/>
              <a:ext cx="768200" cy="83975"/>
            </a:xfrm>
            <a:custGeom>
              <a:avLst/>
              <a:gdLst/>
              <a:ahLst/>
              <a:cxnLst/>
              <a:rect l="l" t="t" r="r" b="b"/>
              <a:pathLst>
                <a:path w="30728" h="3359" extrusionOk="0">
                  <a:moveTo>
                    <a:pt x="27647" y="0"/>
                  </a:moveTo>
                  <a:cubicBezTo>
                    <a:pt x="27595" y="0"/>
                    <a:pt x="27544" y="3"/>
                    <a:pt x="27494" y="9"/>
                  </a:cubicBezTo>
                  <a:cubicBezTo>
                    <a:pt x="18372" y="1212"/>
                    <a:pt x="9199" y="1839"/>
                    <a:pt x="1" y="1914"/>
                  </a:cubicBezTo>
                  <a:cubicBezTo>
                    <a:pt x="151" y="1914"/>
                    <a:pt x="1930" y="3016"/>
                    <a:pt x="2532" y="3142"/>
                  </a:cubicBezTo>
                  <a:cubicBezTo>
                    <a:pt x="2783" y="3192"/>
                    <a:pt x="3033" y="3242"/>
                    <a:pt x="3309" y="3317"/>
                  </a:cubicBezTo>
                  <a:cubicBezTo>
                    <a:pt x="3433" y="3345"/>
                    <a:pt x="3533" y="3358"/>
                    <a:pt x="3608" y="3358"/>
                  </a:cubicBezTo>
                  <a:cubicBezTo>
                    <a:pt x="3777" y="3358"/>
                    <a:pt x="3816" y="3292"/>
                    <a:pt x="3714" y="3186"/>
                  </a:cubicBezTo>
                  <a:lnTo>
                    <a:pt x="3714" y="3186"/>
                  </a:lnTo>
                  <a:cubicBezTo>
                    <a:pt x="12659" y="3106"/>
                    <a:pt x="21579" y="2457"/>
                    <a:pt x="30452" y="1287"/>
                  </a:cubicBezTo>
                  <a:cubicBezTo>
                    <a:pt x="30728" y="1262"/>
                    <a:pt x="29550" y="635"/>
                    <a:pt x="29474" y="585"/>
                  </a:cubicBezTo>
                  <a:cubicBezTo>
                    <a:pt x="28990" y="378"/>
                    <a:pt x="28251" y="0"/>
                    <a:pt x="27647" y="0"/>
                  </a:cubicBezTo>
                  <a:close/>
                </a:path>
              </a:pathLst>
            </a:custGeom>
            <a:solidFill>
              <a:srgbClr val="FFD400">
                <a:alpha val="1725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04" name="Google Shape;1704;p12"/>
            <p:cNvSpPr/>
            <p:nvPr/>
          </p:nvSpPr>
          <p:spPr>
            <a:xfrm>
              <a:off x="4326650" y="3282500"/>
              <a:ext cx="830850" cy="180500"/>
            </a:xfrm>
            <a:custGeom>
              <a:avLst/>
              <a:gdLst/>
              <a:ahLst/>
              <a:cxnLst/>
              <a:rect l="l" t="t" r="r" b="b"/>
              <a:pathLst>
                <a:path w="33234" h="7220" extrusionOk="0">
                  <a:moveTo>
                    <a:pt x="31326" y="1"/>
                  </a:moveTo>
                  <a:cubicBezTo>
                    <a:pt x="31278" y="1"/>
                    <a:pt x="31228" y="2"/>
                    <a:pt x="31176" y="5"/>
                  </a:cubicBezTo>
                  <a:cubicBezTo>
                    <a:pt x="31034" y="14"/>
                    <a:pt x="30892" y="22"/>
                    <a:pt x="30750" y="30"/>
                  </a:cubicBezTo>
                  <a:lnTo>
                    <a:pt x="30750" y="30"/>
                  </a:lnTo>
                  <a:cubicBezTo>
                    <a:pt x="30750" y="30"/>
                    <a:pt x="30750" y="30"/>
                    <a:pt x="30750" y="30"/>
                  </a:cubicBezTo>
                  <a:lnTo>
                    <a:pt x="30750" y="30"/>
                  </a:lnTo>
                  <a:cubicBezTo>
                    <a:pt x="30750" y="30"/>
                    <a:pt x="30750" y="30"/>
                    <a:pt x="30750" y="30"/>
                  </a:cubicBezTo>
                  <a:lnTo>
                    <a:pt x="30750" y="30"/>
                  </a:lnTo>
                  <a:cubicBezTo>
                    <a:pt x="21994" y="549"/>
                    <a:pt x="13215" y="1092"/>
                    <a:pt x="4459" y="1634"/>
                  </a:cubicBezTo>
                  <a:cubicBezTo>
                    <a:pt x="3043" y="1714"/>
                    <a:pt x="2088" y="3524"/>
                    <a:pt x="2855" y="4184"/>
                  </a:cubicBezTo>
                  <a:lnTo>
                    <a:pt x="2855" y="4184"/>
                  </a:lnTo>
                  <a:cubicBezTo>
                    <a:pt x="2545" y="4258"/>
                    <a:pt x="2237" y="4335"/>
                    <a:pt x="1928" y="4416"/>
                  </a:cubicBezTo>
                  <a:cubicBezTo>
                    <a:pt x="215" y="4850"/>
                    <a:pt x="1" y="7219"/>
                    <a:pt x="1588" y="7219"/>
                  </a:cubicBezTo>
                  <a:cubicBezTo>
                    <a:pt x="1743" y="7219"/>
                    <a:pt x="1914" y="7197"/>
                    <a:pt x="2104" y="7148"/>
                  </a:cubicBezTo>
                  <a:cubicBezTo>
                    <a:pt x="11552" y="4667"/>
                    <a:pt x="21527" y="5544"/>
                    <a:pt x="30926" y="2762"/>
                  </a:cubicBezTo>
                  <a:cubicBezTo>
                    <a:pt x="32270" y="2371"/>
                    <a:pt x="33233" y="1"/>
                    <a:pt x="31326" y="1"/>
                  </a:cubicBezTo>
                  <a:close/>
                </a:path>
              </a:pathLst>
            </a:custGeom>
            <a:solidFill>
              <a:srgbClr val="FFD400">
                <a:alpha val="1725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05" name="Google Shape;1705;p12"/>
            <p:cNvSpPr/>
            <p:nvPr/>
          </p:nvSpPr>
          <p:spPr>
            <a:xfrm>
              <a:off x="4319250" y="3360925"/>
              <a:ext cx="817050" cy="79000"/>
            </a:xfrm>
            <a:custGeom>
              <a:avLst/>
              <a:gdLst/>
              <a:ahLst/>
              <a:cxnLst/>
              <a:rect l="l" t="t" r="r" b="b"/>
              <a:pathLst>
                <a:path w="32682" h="3160" extrusionOk="0">
                  <a:moveTo>
                    <a:pt x="29390" y="0"/>
                  </a:moveTo>
                  <a:cubicBezTo>
                    <a:pt x="29382" y="0"/>
                    <a:pt x="29374" y="1"/>
                    <a:pt x="29367" y="1"/>
                  </a:cubicBezTo>
                  <a:cubicBezTo>
                    <a:pt x="20294" y="477"/>
                    <a:pt x="11222" y="953"/>
                    <a:pt x="2149" y="1404"/>
                  </a:cubicBezTo>
                  <a:cubicBezTo>
                    <a:pt x="1" y="1528"/>
                    <a:pt x="2232" y="3160"/>
                    <a:pt x="3425" y="3160"/>
                  </a:cubicBezTo>
                  <a:cubicBezTo>
                    <a:pt x="3442" y="3160"/>
                    <a:pt x="3460" y="3160"/>
                    <a:pt x="3477" y="3159"/>
                  </a:cubicBezTo>
                  <a:cubicBezTo>
                    <a:pt x="11910" y="2716"/>
                    <a:pt x="20343" y="2274"/>
                    <a:pt x="28776" y="1831"/>
                  </a:cubicBezTo>
                  <a:lnTo>
                    <a:pt x="28776" y="1831"/>
                  </a:lnTo>
                  <a:cubicBezTo>
                    <a:pt x="29195" y="1987"/>
                    <a:pt x="29661" y="2088"/>
                    <a:pt x="30045" y="2088"/>
                  </a:cubicBezTo>
                  <a:cubicBezTo>
                    <a:pt x="30263" y="2088"/>
                    <a:pt x="30455" y="2055"/>
                    <a:pt x="30595" y="1981"/>
                  </a:cubicBezTo>
                  <a:cubicBezTo>
                    <a:pt x="30846" y="1856"/>
                    <a:pt x="31096" y="1730"/>
                    <a:pt x="31347" y="1580"/>
                  </a:cubicBezTo>
                  <a:cubicBezTo>
                    <a:pt x="32682" y="863"/>
                    <a:pt x="29947" y="0"/>
                    <a:pt x="29390" y="0"/>
                  </a:cubicBezTo>
                  <a:close/>
                </a:path>
              </a:pathLst>
            </a:custGeom>
            <a:solidFill>
              <a:srgbClr val="FFD400">
                <a:alpha val="1725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06" name="Google Shape;1706;p12"/>
            <p:cNvSpPr/>
            <p:nvPr/>
          </p:nvSpPr>
          <p:spPr>
            <a:xfrm>
              <a:off x="4359800" y="3368900"/>
              <a:ext cx="757150" cy="121750"/>
            </a:xfrm>
            <a:custGeom>
              <a:avLst/>
              <a:gdLst/>
              <a:ahLst/>
              <a:cxnLst/>
              <a:rect l="l" t="t" r="r" b="b"/>
              <a:pathLst>
                <a:path w="30286" h="4870" extrusionOk="0">
                  <a:moveTo>
                    <a:pt x="28493" y="1"/>
                  </a:moveTo>
                  <a:cubicBezTo>
                    <a:pt x="28461" y="1"/>
                    <a:pt x="28429" y="3"/>
                    <a:pt x="28397" y="8"/>
                  </a:cubicBezTo>
                  <a:cubicBezTo>
                    <a:pt x="19399" y="1311"/>
                    <a:pt x="10377" y="1737"/>
                    <a:pt x="1279" y="1762"/>
                  </a:cubicBezTo>
                  <a:cubicBezTo>
                    <a:pt x="1" y="1762"/>
                    <a:pt x="1153" y="4870"/>
                    <a:pt x="2281" y="4870"/>
                  </a:cubicBezTo>
                  <a:cubicBezTo>
                    <a:pt x="10690" y="4847"/>
                    <a:pt x="19035" y="4481"/>
                    <a:pt x="27355" y="3377"/>
                  </a:cubicBezTo>
                  <a:lnTo>
                    <a:pt x="27355" y="3377"/>
                  </a:lnTo>
                  <a:cubicBezTo>
                    <a:pt x="27588" y="3629"/>
                    <a:pt x="27849" y="3792"/>
                    <a:pt x="28107" y="3792"/>
                  </a:cubicBezTo>
                  <a:cubicBezTo>
                    <a:pt x="28112" y="3792"/>
                    <a:pt x="28117" y="3792"/>
                    <a:pt x="28121" y="3792"/>
                  </a:cubicBezTo>
                  <a:cubicBezTo>
                    <a:pt x="28948" y="3767"/>
                    <a:pt x="29349" y="3567"/>
                    <a:pt x="29800" y="2890"/>
                  </a:cubicBezTo>
                  <a:cubicBezTo>
                    <a:pt x="30286" y="2186"/>
                    <a:pt x="29478" y="1"/>
                    <a:pt x="28493" y="1"/>
                  </a:cubicBezTo>
                  <a:close/>
                </a:path>
              </a:pathLst>
            </a:custGeom>
            <a:solidFill>
              <a:srgbClr val="FFD400">
                <a:alpha val="1725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07" name="Google Shape;1707;p12"/>
            <p:cNvSpPr/>
            <p:nvPr/>
          </p:nvSpPr>
          <p:spPr>
            <a:xfrm>
              <a:off x="4369825" y="3442375"/>
              <a:ext cx="758625" cy="151550"/>
            </a:xfrm>
            <a:custGeom>
              <a:avLst/>
              <a:gdLst/>
              <a:ahLst/>
              <a:cxnLst/>
              <a:rect l="l" t="t" r="r" b="b"/>
              <a:pathLst>
                <a:path w="30345" h="6062" extrusionOk="0">
                  <a:moveTo>
                    <a:pt x="27667" y="0"/>
                  </a:moveTo>
                  <a:cubicBezTo>
                    <a:pt x="27659" y="0"/>
                    <a:pt x="27652" y="1"/>
                    <a:pt x="27645" y="1"/>
                  </a:cubicBezTo>
                  <a:lnTo>
                    <a:pt x="3646" y="1123"/>
                  </a:lnTo>
                  <a:lnTo>
                    <a:pt x="3646" y="1123"/>
                  </a:lnTo>
                  <a:cubicBezTo>
                    <a:pt x="3428" y="965"/>
                    <a:pt x="3215" y="867"/>
                    <a:pt x="3033" y="867"/>
                  </a:cubicBezTo>
                  <a:cubicBezTo>
                    <a:pt x="2999" y="867"/>
                    <a:pt x="2965" y="871"/>
                    <a:pt x="2933" y="878"/>
                  </a:cubicBezTo>
                  <a:cubicBezTo>
                    <a:pt x="2407" y="979"/>
                    <a:pt x="1880" y="1104"/>
                    <a:pt x="1379" y="1229"/>
                  </a:cubicBezTo>
                  <a:cubicBezTo>
                    <a:pt x="778" y="1346"/>
                    <a:pt x="1456" y="2486"/>
                    <a:pt x="2212" y="3219"/>
                  </a:cubicBezTo>
                  <a:lnTo>
                    <a:pt x="2212" y="3219"/>
                  </a:lnTo>
                  <a:cubicBezTo>
                    <a:pt x="2182" y="3219"/>
                    <a:pt x="2151" y="3219"/>
                    <a:pt x="2119" y="3219"/>
                  </a:cubicBezTo>
                  <a:cubicBezTo>
                    <a:pt x="1796" y="3219"/>
                    <a:pt x="1444" y="3229"/>
                    <a:pt x="1311" y="3313"/>
                  </a:cubicBezTo>
                  <a:lnTo>
                    <a:pt x="1311" y="3313"/>
                  </a:lnTo>
                  <a:cubicBezTo>
                    <a:pt x="1155" y="3219"/>
                    <a:pt x="995" y="3149"/>
                    <a:pt x="860" y="3149"/>
                  </a:cubicBezTo>
                  <a:cubicBezTo>
                    <a:pt x="779" y="3149"/>
                    <a:pt x="708" y="3174"/>
                    <a:pt x="652" y="3234"/>
                  </a:cubicBezTo>
                  <a:cubicBezTo>
                    <a:pt x="627" y="3284"/>
                    <a:pt x="577" y="3309"/>
                    <a:pt x="527" y="3360"/>
                  </a:cubicBezTo>
                  <a:cubicBezTo>
                    <a:pt x="1" y="3936"/>
                    <a:pt x="1429" y="5289"/>
                    <a:pt x="1805" y="5590"/>
                  </a:cubicBezTo>
                  <a:cubicBezTo>
                    <a:pt x="2288" y="5941"/>
                    <a:pt x="2862" y="6062"/>
                    <a:pt x="3473" y="6062"/>
                  </a:cubicBezTo>
                  <a:cubicBezTo>
                    <a:pt x="4607" y="6062"/>
                    <a:pt x="5866" y="5645"/>
                    <a:pt x="6893" y="5515"/>
                  </a:cubicBezTo>
                  <a:cubicBezTo>
                    <a:pt x="9449" y="5189"/>
                    <a:pt x="12031" y="4989"/>
                    <a:pt x="14612" y="4863"/>
                  </a:cubicBezTo>
                  <a:cubicBezTo>
                    <a:pt x="19750" y="4613"/>
                    <a:pt x="24838" y="4462"/>
                    <a:pt x="29675" y="2558"/>
                  </a:cubicBezTo>
                  <a:cubicBezTo>
                    <a:pt x="30345" y="2310"/>
                    <a:pt x="28364" y="0"/>
                    <a:pt x="27667" y="0"/>
                  </a:cubicBezTo>
                  <a:close/>
                </a:path>
              </a:pathLst>
            </a:custGeom>
            <a:solidFill>
              <a:srgbClr val="FFD400">
                <a:alpha val="1725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08" name="Google Shape;1708;p12"/>
            <p:cNvSpPr/>
            <p:nvPr/>
          </p:nvSpPr>
          <p:spPr>
            <a:xfrm>
              <a:off x="4409400" y="3507550"/>
              <a:ext cx="682250" cy="94025"/>
            </a:xfrm>
            <a:custGeom>
              <a:avLst/>
              <a:gdLst/>
              <a:ahLst/>
              <a:cxnLst/>
              <a:rect l="l" t="t" r="r" b="b"/>
              <a:pathLst>
                <a:path w="27290" h="3761" extrusionOk="0">
                  <a:moveTo>
                    <a:pt x="25285" y="1"/>
                  </a:moveTo>
                  <a:cubicBezTo>
                    <a:pt x="17165" y="251"/>
                    <a:pt x="9044" y="477"/>
                    <a:pt x="949" y="702"/>
                  </a:cubicBezTo>
                  <a:cubicBezTo>
                    <a:pt x="0" y="727"/>
                    <a:pt x="1165" y="3760"/>
                    <a:pt x="2016" y="3760"/>
                  </a:cubicBezTo>
                  <a:cubicBezTo>
                    <a:pt x="2020" y="3760"/>
                    <a:pt x="2023" y="3760"/>
                    <a:pt x="2027" y="3760"/>
                  </a:cubicBezTo>
                  <a:cubicBezTo>
                    <a:pt x="9646" y="3525"/>
                    <a:pt x="17265" y="3312"/>
                    <a:pt x="24863" y="3100"/>
                  </a:cubicBezTo>
                  <a:lnTo>
                    <a:pt x="24863" y="3100"/>
                  </a:lnTo>
                  <a:cubicBezTo>
                    <a:pt x="25030" y="3255"/>
                    <a:pt x="25204" y="3348"/>
                    <a:pt x="25373" y="3348"/>
                  </a:cubicBezTo>
                  <a:cubicBezTo>
                    <a:pt x="25411" y="3348"/>
                    <a:pt x="25448" y="3344"/>
                    <a:pt x="25485" y="3334"/>
                  </a:cubicBezTo>
                  <a:lnTo>
                    <a:pt x="26538" y="3033"/>
                  </a:lnTo>
                  <a:cubicBezTo>
                    <a:pt x="27290" y="2833"/>
                    <a:pt x="26037" y="1"/>
                    <a:pt x="25285" y="1"/>
                  </a:cubicBezTo>
                  <a:close/>
                </a:path>
              </a:pathLst>
            </a:custGeom>
            <a:solidFill>
              <a:srgbClr val="FFD400">
                <a:alpha val="1725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09" name="Google Shape;1709;p12"/>
            <p:cNvSpPr/>
            <p:nvPr/>
          </p:nvSpPr>
          <p:spPr>
            <a:xfrm>
              <a:off x="4327875" y="3557000"/>
              <a:ext cx="818000" cy="104125"/>
            </a:xfrm>
            <a:custGeom>
              <a:avLst/>
              <a:gdLst/>
              <a:ahLst/>
              <a:cxnLst/>
              <a:rect l="l" t="t" r="r" b="b"/>
              <a:pathLst>
                <a:path w="32720" h="4165" extrusionOk="0">
                  <a:moveTo>
                    <a:pt x="29952" y="0"/>
                  </a:moveTo>
                  <a:cubicBezTo>
                    <a:pt x="29926" y="0"/>
                    <a:pt x="29900" y="1"/>
                    <a:pt x="29874" y="3"/>
                  </a:cubicBezTo>
                  <a:cubicBezTo>
                    <a:pt x="21416" y="652"/>
                    <a:pt x="12935" y="1193"/>
                    <a:pt x="4454" y="1648"/>
                  </a:cubicBezTo>
                  <a:lnTo>
                    <a:pt x="4454" y="1648"/>
                  </a:lnTo>
                  <a:cubicBezTo>
                    <a:pt x="4095" y="1453"/>
                    <a:pt x="3671" y="1328"/>
                    <a:pt x="3270" y="1328"/>
                  </a:cubicBezTo>
                  <a:cubicBezTo>
                    <a:pt x="3044" y="1328"/>
                    <a:pt x="2826" y="1368"/>
                    <a:pt x="2631" y="1456"/>
                  </a:cubicBezTo>
                  <a:cubicBezTo>
                    <a:pt x="2280" y="1607"/>
                    <a:pt x="1954" y="1757"/>
                    <a:pt x="1603" y="1907"/>
                  </a:cubicBezTo>
                  <a:cubicBezTo>
                    <a:pt x="0" y="2647"/>
                    <a:pt x="1698" y="4164"/>
                    <a:pt x="2804" y="4164"/>
                  </a:cubicBezTo>
                  <a:cubicBezTo>
                    <a:pt x="2822" y="4164"/>
                    <a:pt x="2839" y="4164"/>
                    <a:pt x="2857" y="4163"/>
                  </a:cubicBezTo>
                  <a:cubicBezTo>
                    <a:pt x="11239" y="3728"/>
                    <a:pt x="19621" y="3209"/>
                    <a:pt x="27984" y="2587"/>
                  </a:cubicBezTo>
                  <a:lnTo>
                    <a:pt x="27984" y="2587"/>
                  </a:lnTo>
                  <a:cubicBezTo>
                    <a:pt x="28355" y="2794"/>
                    <a:pt x="28798" y="2928"/>
                    <a:pt x="29213" y="2928"/>
                  </a:cubicBezTo>
                  <a:cubicBezTo>
                    <a:pt x="29429" y="2928"/>
                    <a:pt x="29637" y="2891"/>
                    <a:pt x="29824" y="2810"/>
                  </a:cubicBezTo>
                  <a:cubicBezTo>
                    <a:pt x="30250" y="2634"/>
                    <a:pt x="30701" y="2434"/>
                    <a:pt x="31127" y="2233"/>
                  </a:cubicBezTo>
                  <a:cubicBezTo>
                    <a:pt x="32719" y="1547"/>
                    <a:pt x="31080" y="0"/>
                    <a:pt x="29952" y="0"/>
                  </a:cubicBezTo>
                  <a:close/>
                </a:path>
              </a:pathLst>
            </a:custGeom>
            <a:solidFill>
              <a:srgbClr val="FFD400">
                <a:alpha val="1725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10" name="Google Shape;1710;p12"/>
            <p:cNvSpPr/>
            <p:nvPr/>
          </p:nvSpPr>
          <p:spPr>
            <a:xfrm>
              <a:off x="4492625" y="3568500"/>
              <a:ext cx="516700" cy="88850"/>
            </a:xfrm>
            <a:custGeom>
              <a:avLst/>
              <a:gdLst/>
              <a:ahLst/>
              <a:cxnLst/>
              <a:rect l="l" t="t" r="r" b="b"/>
              <a:pathLst>
                <a:path w="20668" h="3554" extrusionOk="0">
                  <a:moveTo>
                    <a:pt x="19918" y="0"/>
                  </a:moveTo>
                  <a:cubicBezTo>
                    <a:pt x="19858" y="0"/>
                    <a:pt x="19794" y="6"/>
                    <a:pt x="19725" y="19"/>
                  </a:cubicBezTo>
                  <a:cubicBezTo>
                    <a:pt x="14111" y="846"/>
                    <a:pt x="8447" y="1297"/>
                    <a:pt x="2758" y="1297"/>
                  </a:cubicBezTo>
                  <a:cubicBezTo>
                    <a:pt x="1956" y="1297"/>
                    <a:pt x="1204" y="1673"/>
                    <a:pt x="678" y="2300"/>
                  </a:cubicBezTo>
                  <a:cubicBezTo>
                    <a:pt x="402" y="2600"/>
                    <a:pt x="1" y="3553"/>
                    <a:pt x="803" y="3553"/>
                  </a:cubicBezTo>
                  <a:cubicBezTo>
                    <a:pt x="967" y="3553"/>
                    <a:pt x="1130" y="3554"/>
                    <a:pt x="1294" y="3554"/>
                  </a:cubicBezTo>
                  <a:cubicBezTo>
                    <a:pt x="7018" y="3554"/>
                    <a:pt x="12719" y="3127"/>
                    <a:pt x="18372" y="2274"/>
                  </a:cubicBezTo>
                  <a:cubicBezTo>
                    <a:pt x="19149" y="2174"/>
                    <a:pt x="19951" y="1673"/>
                    <a:pt x="20352" y="996"/>
                  </a:cubicBezTo>
                  <a:cubicBezTo>
                    <a:pt x="20667" y="478"/>
                    <a:pt x="20456" y="0"/>
                    <a:pt x="19918" y="0"/>
                  </a:cubicBezTo>
                  <a:close/>
                </a:path>
              </a:pathLst>
            </a:custGeom>
            <a:solidFill>
              <a:srgbClr val="FFD400">
                <a:alpha val="1725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1711" name="Google Shape;1711;p12"/>
          <p:cNvGrpSpPr/>
          <p:nvPr/>
        </p:nvGrpSpPr>
        <p:grpSpPr>
          <a:xfrm rot="-5820300">
            <a:off x="8084075" y="3836185"/>
            <a:ext cx="711759" cy="404284"/>
            <a:chOff x="-516100" y="1709250"/>
            <a:chExt cx="649725" cy="287875"/>
          </a:xfrm>
        </p:grpSpPr>
        <p:sp>
          <p:nvSpPr>
            <p:cNvPr id="1712" name="Google Shape;1712;p12"/>
            <p:cNvSpPr/>
            <p:nvPr/>
          </p:nvSpPr>
          <p:spPr>
            <a:xfrm>
              <a:off x="-516100" y="1816650"/>
              <a:ext cx="649725" cy="57275"/>
            </a:xfrm>
            <a:custGeom>
              <a:avLst/>
              <a:gdLst/>
              <a:ahLst/>
              <a:cxnLst/>
              <a:rect l="l" t="t" r="r" b="b"/>
              <a:pathLst>
                <a:path w="25989" h="2291" extrusionOk="0">
                  <a:moveTo>
                    <a:pt x="25062" y="101"/>
                  </a:moveTo>
                  <a:cubicBezTo>
                    <a:pt x="25080" y="137"/>
                    <a:pt x="25093" y="176"/>
                    <a:pt x="25108" y="215"/>
                  </a:cubicBezTo>
                  <a:cubicBezTo>
                    <a:pt x="25182" y="468"/>
                    <a:pt x="25133" y="728"/>
                    <a:pt x="24997" y="985"/>
                  </a:cubicBezTo>
                  <a:cubicBezTo>
                    <a:pt x="24943" y="1146"/>
                    <a:pt x="24837" y="1296"/>
                    <a:pt x="24698" y="1413"/>
                  </a:cubicBezTo>
                  <a:cubicBezTo>
                    <a:pt x="24605" y="1524"/>
                    <a:pt x="24502" y="1631"/>
                    <a:pt x="24387" y="1738"/>
                  </a:cubicBezTo>
                  <a:cubicBezTo>
                    <a:pt x="25246" y="1659"/>
                    <a:pt x="25988" y="279"/>
                    <a:pt x="25062" y="101"/>
                  </a:cubicBezTo>
                  <a:close/>
                  <a:moveTo>
                    <a:pt x="18622" y="1"/>
                  </a:moveTo>
                  <a:cubicBezTo>
                    <a:pt x="12995" y="9"/>
                    <a:pt x="7375" y="215"/>
                    <a:pt x="1763" y="629"/>
                  </a:cubicBezTo>
                  <a:cubicBezTo>
                    <a:pt x="864" y="693"/>
                    <a:pt x="1" y="2290"/>
                    <a:pt x="1085" y="2290"/>
                  </a:cubicBezTo>
                  <a:cubicBezTo>
                    <a:pt x="1113" y="2290"/>
                    <a:pt x="1142" y="2287"/>
                    <a:pt x="1174" y="2287"/>
                  </a:cubicBezTo>
                  <a:cubicBezTo>
                    <a:pt x="1263" y="2280"/>
                    <a:pt x="1349" y="2273"/>
                    <a:pt x="1434" y="2265"/>
                  </a:cubicBezTo>
                  <a:cubicBezTo>
                    <a:pt x="932" y="1987"/>
                    <a:pt x="661" y="1549"/>
                    <a:pt x="1481" y="1446"/>
                  </a:cubicBezTo>
                  <a:cubicBezTo>
                    <a:pt x="5332" y="960"/>
                    <a:pt x="9194" y="718"/>
                    <a:pt x="13059" y="718"/>
                  </a:cubicBezTo>
                  <a:cubicBezTo>
                    <a:pt x="15188" y="718"/>
                    <a:pt x="17320" y="789"/>
                    <a:pt x="19449" y="935"/>
                  </a:cubicBezTo>
                  <a:cubicBezTo>
                    <a:pt x="19460" y="900"/>
                    <a:pt x="19466" y="864"/>
                    <a:pt x="19478" y="825"/>
                  </a:cubicBezTo>
                  <a:cubicBezTo>
                    <a:pt x="19182" y="561"/>
                    <a:pt x="18897" y="287"/>
                    <a:pt x="18622"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13" name="Google Shape;1713;p12"/>
            <p:cNvSpPr/>
            <p:nvPr/>
          </p:nvSpPr>
          <p:spPr>
            <a:xfrm>
              <a:off x="-139975" y="1709250"/>
              <a:ext cx="250425" cy="287875"/>
            </a:xfrm>
            <a:custGeom>
              <a:avLst/>
              <a:gdLst/>
              <a:ahLst/>
              <a:cxnLst/>
              <a:rect l="l" t="t" r="r" b="b"/>
              <a:pathLst>
                <a:path w="10017" h="11515" extrusionOk="0">
                  <a:moveTo>
                    <a:pt x="2290" y="1"/>
                  </a:moveTo>
                  <a:cubicBezTo>
                    <a:pt x="1644" y="1"/>
                    <a:pt x="899" y="617"/>
                    <a:pt x="1273" y="1252"/>
                  </a:cubicBezTo>
                  <a:cubicBezTo>
                    <a:pt x="1926" y="2368"/>
                    <a:pt x="2696" y="3385"/>
                    <a:pt x="3577" y="4297"/>
                  </a:cubicBezTo>
                  <a:lnTo>
                    <a:pt x="3758" y="4297"/>
                  </a:lnTo>
                  <a:cubicBezTo>
                    <a:pt x="3990" y="4297"/>
                    <a:pt x="4222" y="4297"/>
                    <a:pt x="4454" y="4301"/>
                  </a:cubicBezTo>
                  <a:cubicBezTo>
                    <a:pt x="4275" y="3260"/>
                    <a:pt x="3348" y="2401"/>
                    <a:pt x="2507" y="1708"/>
                  </a:cubicBezTo>
                  <a:cubicBezTo>
                    <a:pt x="2468" y="1677"/>
                    <a:pt x="2428" y="1644"/>
                    <a:pt x="2389" y="1609"/>
                  </a:cubicBezTo>
                  <a:cubicBezTo>
                    <a:pt x="1790" y="1117"/>
                    <a:pt x="2154" y="895"/>
                    <a:pt x="2671" y="895"/>
                  </a:cubicBezTo>
                  <a:cubicBezTo>
                    <a:pt x="3021" y="895"/>
                    <a:pt x="3441" y="999"/>
                    <a:pt x="3680" y="1191"/>
                  </a:cubicBezTo>
                  <a:cubicBezTo>
                    <a:pt x="3727" y="1231"/>
                    <a:pt x="3776" y="1270"/>
                    <a:pt x="3826" y="1313"/>
                  </a:cubicBezTo>
                  <a:cubicBezTo>
                    <a:pt x="5007" y="2279"/>
                    <a:pt x="6184" y="3245"/>
                    <a:pt x="7364" y="4216"/>
                  </a:cubicBezTo>
                  <a:cubicBezTo>
                    <a:pt x="7517" y="4226"/>
                    <a:pt x="7688" y="4269"/>
                    <a:pt x="7852" y="4333"/>
                  </a:cubicBezTo>
                  <a:cubicBezTo>
                    <a:pt x="8511" y="4347"/>
                    <a:pt x="9174" y="4361"/>
                    <a:pt x="9834" y="4379"/>
                  </a:cubicBezTo>
                  <a:cubicBezTo>
                    <a:pt x="9902" y="4379"/>
                    <a:pt x="9963" y="4387"/>
                    <a:pt x="10017" y="4397"/>
                  </a:cubicBezTo>
                  <a:cubicBezTo>
                    <a:pt x="9863" y="4076"/>
                    <a:pt x="9542" y="3948"/>
                    <a:pt x="9204" y="3948"/>
                  </a:cubicBezTo>
                  <a:cubicBezTo>
                    <a:pt x="9093" y="3948"/>
                    <a:pt x="8979" y="3962"/>
                    <a:pt x="8868" y="3987"/>
                  </a:cubicBezTo>
                  <a:cubicBezTo>
                    <a:pt x="6818" y="2697"/>
                    <a:pt x="4771" y="1405"/>
                    <a:pt x="2721" y="115"/>
                  </a:cubicBezTo>
                  <a:cubicBezTo>
                    <a:pt x="2593" y="36"/>
                    <a:pt x="2443" y="1"/>
                    <a:pt x="2290" y="1"/>
                  </a:cubicBezTo>
                  <a:close/>
                  <a:moveTo>
                    <a:pt x="7681" y="6002"/>
                  </a:moveTo>
                  <a:cubicBezTo>
                    <a:pt x="6511" y="6875"/>
                    <a:pt x="5388" y="7802"/>
                    <a:pt x="4311" y="8783"/>
                  </a:cubicBezTo>
                  <a:cubicBezTo>
                    <a:pt x="3776" y="9318"/>
                    <a:pt x="3231" y="9803"/>
                    <a:pt x="2810" y="10216"/>
                  </a:cubicBezTo>
                  <a:cubicBezTo>
                    <a:pt x="2718" y="10305"/>
                    <a:pt x="2578" y="10348"/>
                    <a:pt x="2418" y="10348"/>
                  </a:cubicBezTo>
                  <a:cubicBezTo>
                    <a:pt x="1983" y="10348"/>
                    <a:pt x="1395" y="10052"/>
                    <a:pt x="1156" y="9721"/>
                  </a:cubicBezTo>
                  <a:cubicBezTo>
                    <a:pt x="959" y="9942"/>
                    <a:pt x="766" y="10170"/>
                    <a:pt x="574" y="10394"/>
                  </a:cubicBezTo>
                  <a:cubicBezTo>
                    <a:pt x="1" y="11079"/>
                    <a:pt x="695" y="11515"/>
                    <a:pt x="1370" y="11515"/>
                  </a:cubicBezTo>
                  <a:cubicBezTo>
                    <a:pt x="1619" y="11515"/>
                    <a:pt x="1862" y="11457"/>
                    <a:pt x="2043" y="11329"/>
                  </a:cubicBezTo>
                  <a:cubicBezTo>
                    <a:pt x="3798" y="10074"/>
                    <a:pt x="5577" y="8844"/>
                    <a:pt x="7299" y="7546"/>
                  </a:cubicBezTo>
                  <a:cubicBezTo>
                    <a:pt x="7716" y="7232"/>
                    <a:pt x="8665" y="6672"/>
                    <a:pt x="9342" y="6034"/>
                  </a:cubicBezTo>
                  <a:cubicBezTo>
                    <a:pt x="9317" y="6034"/>
                    <a:pt x="9293" y="6038"/>
                    <a:pt x="9268" y="6038"/>
                  </a:cubicBezTo>
                  <a:lnTo>
                    <a:pt x="9250" y="6038"/>
                  </a:lnTo>
                  <a:cubicBezTo>
                    <a:pt x="8725" y="6023"/>
                    <a:pt x="8205" y="6013"/>
                    <a:pt x="7681" y="6002"/>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14" name="Google Shape;1714;p12"/>
            <p:cNvSpPr/>
            <p:nvPr/>
          </p:nvSpPr>
          <p:spPr>
            <a:xfrm>
              <a:off x="-50575" y="1816650"/>
              <a:ext cx="164050" cy="43550"/>
            </a:xfrm>
            <a:custGeom>
              <a:avLst/>
              <a:gdLst/>
              <a:ahLst/>
              <a:cxnLst/>
              <a:rect l="l" t="t" r="r" b="b"/>
              <a:pathLst>
                <a:path w="6562" h="1742" extrusionOk="0">
                  <a:moveTo>
                    <a:pt x="1" y="1"/>
                  </a:moveTo>
                  <a:cubicBezTo>
                    <a:pt x="276" y="287"/>
                    <a:pt x="561" y="561"/>
                    <a:pt x="857" y="825"/>
                  </a:cubicBezTo>
                  <a:cubicBezTo>
                    <a:pt x="917" y="540"/>
                    <a:pt x="921" y="265"/>
                    <a:pt x="878" y="5"/>
                  </a:cubicBezTo>
                  <a:cubicBezTo>
                    <a:pt x="646" y="1"/>
                    <a:pt x="414" y="1"/>
                    <a:pt x="182" y="1"/>
                  </a:cubicBezTo>
                  <a:close/>
                  <a:moveTo>
                    <a:pt x="4276" y="37"/>
                  </a:moveTo>
                  <a:lnTo>
                    <a:pt x="4276" y="37"/>
                  </a:lnTo>
                  <a:cubicBezTo>
                    <a:pt x="4861" y="272"/>
                    <a:pt x="5389" y="775"/>
                    <a:pt x="5004" y="1046"/>
                  </a:cubicBezTo>
                  <a:cubicBezTo>
                    <a:pt x="4700" y="1263"/>
                    <a:pt x="4400" y="1481"/>
                    <a:pt x="4105" y="1706"/>
                  </a:cubicBezTo>
                  <a:cubicBezTo>
                    <a:pt x="4629" y="1717"/>
                    <a:pt x="5149" y="1727"/>
                    <a:pt x="5674" y="1742"/>
                  </a:cubicBezTo>
                  <a:lnTo>
                    <a:pt x="5692" y="1742"/>
                  </a:lnTo>
                  <a:cubicBezTo>
                    <a:pt x="5717" y="1742"/>
                    <a:pt x="5741" y="1738"/>
                    <a:pt x="5766" y="1738"/>
                  </a:cubicBezTo>
                  <a:cubicBezTo>
                    <a:pt x="5881" y="1631"/>
                    <a:pt x="5984" y="1524"/>
                    <a:pt x="6077" y="1413"/>
                  </a:cubicBezTo>
                  <a:cubicBezTo>
                    <a:pt x="6216" y="1296"/>
                    <a:pt x="6322" y="1146"/>
                    <a:pt x="6376" y="985"/>
                  </a:cubicBezTo>
                  <a:cubicBezTo>
                    <a:pt x="6512" y="728"/>
                    <a:pt x="6561" y="468"/>
                    <a:pt x="6487" y="215"/>
                  </a:cubicBezTo>
                  <a:cubicBezTo>
                    <a:pt x="6472" y="176"/>
                    <a:pt x="6459" y="137"/>
                    <a:pt x="6441" y="101"/>
                  </a:cubicBezTo>
                  <a:cubicBezTo>
                    <a:pt x="6387" y="91"/>
                    <a:pt x="6326" y="83"/>
                    <a:pt x="6258" y="83"/>
                  </a:cubicBezTo>
                  <a:cubicBezTo>
                    <a:pt x="5598" y="65"/>
                    <a:pt x="4935" y="51"/>
                    <a:pt x="4276" y="3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15" name="Google Shape;1715;p12"/>
            <p:cNvSpPr/>
            <p:nvPr/>
          </p:nvSpPr>
          <p:spPr>
            <a:xfrm>
              <a:off x="-115125" y="1866325"/>
              <a:ext cx="83850" cy="85950"/>
            </a:xfrm>
            <a:custGeom>
              <a:avLst/>
              <a:gdLst/>
              <a:ahLst/>
              <a:cxnLst/>
              <a:rect l="l" t="t" r="r" b="b"/>
              <a:pathLst>
                <a:path w="3354" h="3438" extrusionOk="0">
                  <a:moveTo>
                    <a:pt x="2893" y="0"/>
                  </a:moveTo>
                  <a:cubicBezTo>
                    <a:pt x="2515" y="568"/>
                    <a:pt x="2015" y="1109"/>
                    <a:pt x="1502" y="1616"/>
                  </a:cubicBezTo>
                  <a:cubicBezTo>
                    <a:pt x="1049" y="2033"/>
                    <a:pt x="603" y="2461"/>
                    <a:pt x="165" y="2896"/>
                  </a:cubicBezTo>
                  <a:cubicBezTo>
                    <a:pt x="1" y="3060"/>
                    <a:pt x="29" y="3252"/>
                    <a:pt x="162" y="3438"/>
                  </a:cubicBezTo>
                  <a:cubicBezTo>
                    <a:pt x="1181" y="2261"/>
                    <a:pt x="2247" y="1127"/>
                    <a:pt x="3353" y="33"/>
                  </a:cubicBezTo>
                  <a:cubicBezTo>
                    <a:pt x="3200" y="22"/>
                    <a:pt x="3046" y="11"/>
                    <a:pt x="2893"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16" name="Google Shape;1716;p12"/>
            <p:cNvSpPr/>
            <p:nvPr/>
          </p:nvSpPr>
          <p:spPr>
            <a:xfrm>
              <a:off x="-29900" y="1837275"/>
              <a:ext cx="77575" cy="5800"/>
            </a:xfrm>
            <a:custGeom>
              <a:avLst/>
              <a:gdLst/>
              <a:ahLst/>
              <a:cxnLst/>
              <a:rect l="l" t="t" r="r" b="b"/>
              <a:pathLst>
                <a:path w="3103" h="232" extrusionOk="0">
                  <a:moveTo>
                    <a:pt x="30" y="0"/>
                  </a:moveTo>
                  <a:cubicBezTo>
                    <a:pt x="18" y="39"/>
                    <a:pt x="12" y="75"/>
                    <a:pt x="1" y="110"/>
                  </a:cubicBezTo>
                  <a:cubicBezTo>
                    <a:pt x="54" y="114"/>
                    <a:pt x="112" y="117"/>
                    <a:pt x="165" y="125"/>
                  </a:cubicBezTo>
                  <a:cubicBezTo>
                    <a:pt x="119" y="82"/>
                    <a:pt x="72" y="43"/>
                    <a:pt x="30" y="0"/>
                  </a:cubicBezTo>
                  <a:close/>
                  <a:moveTo>
                    <a:pt x="2921" y="15"/>
                  </a:moveTo>
                  <a:lnTo>
                    <a:pt x="2921" y="15"/>
                  </a:lnTo>
                  <a:cubicBezTo>
                    <a:pt x="2957" y="86"/>
                    <a:pt x="2974" y="157"/>
                    <a:pt x="2982" y="232"/>
                  </a:cubicBezTo>
                  <a:cubicBezTo>
                    <a:pt x="3021" y="199"/>
                    <a:pt x="3060" y="164"/>
                    <a:pt x="3103" y="128"/>
                  </a:cubicBezTo>
                  <a:cubicBezTo>
                    <a:pt x="3043" y="92"/>
                    <a:pt x="2982" y="53"/>
                    <a:pt x="2921" y="15"/>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17" name="Google Shape;1717;p12"/>
            <p:cNvSpPr/>
            <p:nvPr/>
          </p:nvSpPr>
          <p:spPr>
            <a:xfrm>
              <a:off x="-111100" y="1731625"/>
              <a:ext cx="167450" cy="236350"/>
            </a:xfrm>
            <a:custGeom>
              <a:avLst/>
              <a:gdLst/>
              <a:ahLst/>
              <a:cxnLst/>
              <a:rect l="l" t="t" r="r" b="b"/>
              <a:pathLst>
                <a:path w="6698" h="9454" extrusionOk="0">
                  <a:moveTo>
                    <a:pt x="1516" y="0"/>
                  </a:moveTo>
                  <a:cubicBezTo>
                    <a:pt x="999" y="0"/>
                    <a:pt x="635" y="222"/>
                    <a:pt x="1234" y="714"/>
                  </a:cubicBezTo>
                  <a:cubicBezTo>
                    <a:pt x="1273" y="749"/>
                    <a:pt x="1313" y="782"/>
                    <a:pt x="1352" y="813"/>
                  </a:cubicBezTo>
                  <a:cubicBezTo>
                    <a:pt x="2193" y="1506"/>
                    <a:pt x="3120" y="2365"/>
                    <a:pt x="3299" y="3406"/>
                  </a:cubicBezTo>
                  <a:cubicBezTo>
                    <a:pt x="4429" y="3410"/>
                    <a:pt x="5563" y="3420"/>
                    <a:pt x="6697" y="3438"/>
                  </a:cubicBezTo>
                  <a:cubicBezTo>
                    <a:pt x="6533" y="3374"/>
                    <a:pt x="6362" y="3331"/>
                    <a:pt x="6209" y="3321"/>
                  </a:cubicBezTo>
                  <a:cubicBezTo>
                    <a:pt x="5029" y="2350"/>
                    <a:pt x="3852" y="1384"/>
                    <a:pt x="2671" y="418"/>
                  </a:cubicBezTo>
                  <a:cubicBezTo>
                    <a:pt x="2621" y="375"/>
                    <a:pt x="2572" y="336"/>
                    <a:pt x="2525" y="296"/>
                  </a:cubicBezTo>
                  <a:cubicBezTo>
                    <a:pt x="2286" y="104"/>
                    <a:pt x="1866" y="0"/>
                    <a:pt x="1516" y="0"/>
                  </a:cubicBezTo>
                  <a:close/>
                  <a:moveTo>
                    <a:pt x="4425" y="5075"/>
                  </a:moveTo>
                  <a:cubicBezTo>
                    <a:pt x="4333" y="5278"/>
                    <a:pt x="4055" y="5446"/>
                    <a:pt x="3620" y="5446"/>
                  </a:cubicBezTo>
                  <a:cubicBezTo>
                    <a:pt x="3577" y="5446"/>
                    <a:pt x="3531" y="5442"/>
                    <a:pt x="3484" y="5439"/>
                  </a:cubicBezTo>
                  <a:cubicBezTo>
                    <a:pt x="3388" y="5431"/>
                    <a:pt x="3291" y="5428"/>
                    <a:pt x="3192" y="5421"/>
                  </a:cubicBezTo>
                  <a:cubicBezTo>
                    <a:pt x="2086" y="6515"/>
                    <a:pt x="1020" y="7649"/>
                    <a:pt x="1" y="8826"/>
                  </a:cubicBezTo>
                  <a:cubicBezTo>
                    <a:pt x="240" y="9157"/>
                    <a:pt x="828" y="9453"/>
                    <a:pt x="1263" y="9453"/>
                  </a:cubicBezTo>
                  <a:cubicBezTo>
                    <a:pt x="1423" y="9453"/>
                    <a:pt x="1563" y="9410"/>
                    <a:pt x="1655" y="9321"/>
                  </a:cubicBezTo>
                  <a:cubicBezTo>
                    <a:pt x="2076" y="8908"/>
                    <a:pt x="2621" y="8423"/>
                    <a:pt x="3156" y="7888"/>
                  </a:cubicBezTo>
                  <a:cubicBezTo>
                    <a:pt x="4233" y="6907"/>
                    <a:pt x="5356" y="5980"/>
                    <a:pt x="6526" y="5107"/>
                  </a:cubicBezTo>
                  <a:cubicBezTo>
                    <a:pt x="5827" y="5092"/>
                    <a:pt x="5124" y="5082"/>
                    <a:pt x="4425" y="5075"/>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18" name="Google Shape;1718;p12"/>
            <p:cNvSpPr/>
            <p:nvPr/>
          </p:nvSpPr>
          <p:spPr>
            <a:xfrm>
              <a:off x="-29175" y="1816775"/>
              <a:ext cx="113325" cy="42525"/>
            </a:xfrm>
            <a:custGeom>
              <a:avLst/>
              <a:gdLst/>
              <a:ahLst/>
              <a:cxnLst/>
              <a:rect l="l" t="t" r="r" b="b"/>
              <a:pathLst>
                <a:path w="4533" h="1701" extrusionOk="0">
                  <a:moveTo>
                    <a:pt x="2892" y="835"/>
                  </a:moveTo>
                  <a:lnTo>
                    <a:pt x="2892" y="835"/>
                  </a:lnTo>
                  <a:cubicBezTo>
                    <a:pt x="2953" y="873"/>
                    <a:pt x="3014" y="912"/>
                    <a:pt x="3074" y="948"/>
                  </a:cubicBezTo>
                  <a:cubicBezTo>
                    <a:pt x="3031" y="984"/>
                    <a:pt x="2992" y="1019"/>
                    <a:pt x="2953" y="1052"/>
                  </a:cubicBezTo>
                  <a:cubicBezTo>
                    <a:pt x="2945" y="977"/>
                    <a:pt x="2928" y="906"/>
                    <a:pt x="2892" y="835"/>
                  </a:cubicBezTo>
                  <a:close/>
                  <a:moveTo>
                    <a:pt x="22" y="0"/>
                  </a:moveTo>
                  <a:lnTo>
                    <a:pt x="22" y="0"/>
                  </a:lnTo>
                  <a:cubicBezTo>
                    <a:pt x="65" y="260"/>
                    <a:pt x="61" y="535"/>
                    <a:pt x="1" y="820"/>
                  </a:cubicBezTo>
                  <a:cubicBezTo>
                    <a:pt x="43" y="863"/>
                    <a:pt x="90" y="902"/>
                    <a:pt x="136" y="945"/>
                  </a:cubicBezTo>
                  <a:cubicBezTo>
                    <a:pt x="207" y="948"/>
                    <a:pt x="275" y="952"/>
                    <a:pt x="343" y="959"/>
                  </a:cubicBezTo>
                  <a:cubicBezTo>
                    <a:pt x="1038" y="1009"/>
                    <a:pt x="1284" y="1376"/>
                    <a:pt x="1148" y="1669"/>
                  </a:cubicBezTo>
                  <a:cubicBezTo>
                    <a:pt x="1847" y="1676"/>
                    <a:pt x="2550" y="1686"/>
                    <a:pt x="3249" y="1701"/>
                  </a:cubicBezTo>
                  <a:cubicBezTo>
                    <a:pt x="3544" y="1476"/>
                    <a:pt x="3844" y="1258"/>
                    <a:pt x="4148" y="1041"/>
                  </a:cubicBezTo>
                  <a:cubicBezTo>
                    <a:pt x="4533" y="770"/>
                    <a:pt x="4005" y="267"/>
                    <a:pt x="3420" y="32"/>
                  </a:cubicBezTo>
                  <a:cubicBezTo>
                    <a:pt x="2286" y="14"/>
                    <a:pt x="1152" y="4"/>
                    <a:pt x="2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19" name="Google Shape;1719;p12"/>
            <p:cNvSpPr/>
            <p:nvPr/>
          </p:nvSpPr>
          <p:spPr>
            <a:xfrm>
              <a:off x="-480250" y="1858125"/>
              <a:ext cx="442450" cy="21250"/>
            </a:xfrm>
            <a:custGeom>
              <a:avLst/>
              <a:gdLst/>
              <a:ahLst/>
              <a:cxnLst/>
              <a:rect l="l" t="t" r="r" b="b"/>
              <a:pathLst>
                <a:path w="17698" h="850" extrusionOk="0">
                  <a:moveTo>
                    <a:pt x="16785" y="0"/>
                  </a:moveTo>
                  <a:cubicBezTo>
                    <a:pt x="11186" y="0"/>
                    <a:pt x="5589" y="203"/>
                    <a:pt x="0" y="606"/>
                  </a:cubicBezTo>
                  <a:cubicBezTo>
                    <a:pt x="254" y="746"/>
                    <a:pt x="561" y="849"/>
                    <a:pt x="821" y="849"/>
                  </a:cubicBezTo>
                  <a:cubicBezTo>
                    <a:pt x="860" y="849"/>
                    <a:pt x="895" y="845"/>
                    <a:pt x="931" y="842"/>
                  </a:cubicBezTo>
                  <a:cubicBezTo>
                    <a:pt x="4579" y="382"/>
                    <a:pt x="8245" y="150"/>
                    <a:pt x="11914" y="150"/>
                  </a:cubicBezTo>
                  <a:cubicBezTo>
                    <a:pt x="13775" y="150"/>
                    <a:pt x="15636" y="211"/>
                    <a:pt x="17498" y="328"/>
                  </a:cubicBezTo>
                  <a:cubicBezTo>
                    <a:pt x="17570" y="221"/>
                    <a:pt x="17637" y="114"/>
                    <a:pt x="17698" y="4"/>
                  </a:cubicBezTo>
                  <a:cubicBezTo>
                    <a:pt x="17394" y="4"/>
                    <a:pt x="17088" y="0"/>
                    <a:pt x="167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20" name="Google Shape;1720;p12"/>
            <p:cNvSpPr/>
            <p:nvPr/>
          </p:nvSpPr>
          <p:spPr>
            <a:xfrm>
              <a:off x="-499600" y="1834600"/>
              <a:ext cx="469725" cy="38700"/>
            </a:xfrm>
            <a:custGeom>
              <a:avLst/>
              <a:gdLst/>
              <a:ahLst/>
              <a:cxnLst/>
              <a:rect l="l" t="t" r="r" b="b"/>
              <a:pathLst>
                <a:path w="18789" h="1548" extrusionOk="0">
                  <a:moveTo>
                    <a:pt x="12399" y="0"/>
                  </a:moveTo>
                  <a:cubicBezTo>
                    <a:pt x="8534" y="0"/>
                    <a:pt x="4672" y="242"/>
                    <a:pt x="821" y="728"/>
                  </a:cubicBezTo>
                  <a:cubicBezTo>
                    <a:pt x="1" y="831"/>
                    <a:pt x="272" y="1269"/>
                    <a:pt x="774" y="1547"/>
                  </a:cubicBezTo>
                  <a:cubicBezTo>
                    <a:pt x="6363" y="1144"/>
                    <a:pt x="11960" y="941"/>
                    <a:pt x="17559" y="941"/>
                  </a:cubicBezTo>
                  <a:cubicBezTo>
                    <a:pt x="17862" y="941"/>
                    <a:pt x="18168" y="945"/>
                    <a:pt x="18472" y="945"/>
                  </a:cubicBezTo>
                  <a:cubicBezTo>
                    <a:pt x="18539" y="828"/>
                    <a:pt x="18600" y="710"/>
                    <a:pt x="18653" y="588"/>
                  </a:cubicBezTo>
                  <a:cubicBezTo>
                    <a:pt x="18711" y="464"/>
                    <a:pt x="18753" y="339"/>
                    <a:pt x="18789" y="217"/>
                  </a:cubicBezTo>
                  <a:cubicBezTo>
                    <a:pt x="16660" y="71"/>
                    <a:pt x="14528" y="0"/>
                    <a:pt x="1239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21" name="Google Shape;1721;p12"/>
            <p:cNvSpPr/>
            <p:nvPr/>
          </p:nvSpPr>
          <p:spPr>
            <a:xfrm>
              <a:off x="-42825" y="1858200"/>
              <a:ext cx="20550" cy="8950"/>
            </a:xfrm>
            <a:custGeom>
              <a:avLst/>
              <a:gdLst/>
              <a:ahLst/>
              <a:cxnLst/>
              <a:rect l="l" t="t" r="r" b="b"/>
              <a:pathLst>
                <a:path w="822" h="358" extrusionOk="0">
                  <a:moveTo>
                    <a:pt x="201" y="1"/>
                  </a:moveTo>
                  <a:cubicBezTo>
                    <a:pt x="140" y="111"/>
                    <a:pt x="73" y="218"/>
                    <a:pt x="1" y="325"/>
                  </a:cubicBezTo>
                  <a:cubicBezTo>
                    <a:pt x="154" y="336"/>
                    <a:pt x="308" y="347"/>
                    <a:pt x="461" y="358"/>
                  </a:cubicBezTo>
                  <a:cubicBezTo>
                    <a:pt x="582" y="240"/>
                    <a:pt x="700" y="122"/>
                    <a:pt x="821" y="4"/>
                  </a:cubicBezTo>
                  <a:cubicBezTo>
                    <a:pt x="614" y="1"/>
                    <a:pt x="407" y="1"/>
                    <a:pt x="201"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22" name="Google Shape;1722;p12"/>
            <p:cNvSpPr/>
            <p:nvPr/>
          </p:nvSpPr>
          <p:spPr>
            <a:xfrm>
              <a:off x="-37825" y="1840025"/>
              <a:ext cx="23825" cy="18300"/>
            </a:xfrm>
            <a:custGeom>
              <a:avLst/>
              <a:gdLst/>
              <a:ahLst/>
              <a:cxnLst/>
              <a:rect l="l" t="t" r="r" b="b"/>
              <a:pathLst>
                <a:path w="953" h="732" extrusionOk="0">
                  <a:moveTo>
                    <a:pt x="318" y="0"/>
                  </a:moveTo>
                  <a:cubicBezTo>
                    <a:pt x="282" y="122"/>
                    <a:pt x="240" y="247"/>
                    <a:pt x="182" y="371"/>
                  </a:cubicBezTo>
                  <a:cubicBezTo>
                    <a:pt x="129" y="493"/>
                    <a:pt x="68" y="611"/>
                    <a:pt x="1" y="728"/>
                  </a:cubicBezTo>
                  <a:cubicBezTo>
                    <a:pt x="207" y="728"/>
                    <a:pt x="414" y="728"/>
                    <a:pt x="621" y="731"/>
                  </a:cubicBezTo>
                  <a:cubicBezTo>
                    <a:pt x="732" y="624"/>
                    <a:pt x="842" y="517"/>
                    <a:pt x="953" y="410"/>
                  </a:cubicBezTo>
                  <a:cubicBezTo>
                    <a:pt x="792" y="279"/>
                    <a:pt x="635" y="147"/>
                    <a:pt x="482" y="15"/>
                  </a:cubicBezTo>
                  <a:cubicBezTo>
                    <a:pt x="429" y="7"/>
                    <a:pt x="371" y="4"/>
                    <a:pt x="31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23" name="Google Shape;1723;p12"/>
            <p:cNvSpPr/>
            <p:nvPr/>
          </p:nvSpPr>
          <p:spPr>
            <a:xfrm>
              <a:off x="-31300" y="1858300"/>
              <a:ext cx="30850" cy="9475"/>
            </a:xfrm>
            <a:custGeom>
              <a:avLst/>
              <a:gdLst/>
              <a:ahLst/>
              <a:cxnLst/>
              <a:rect l="l" t="t" r="r" b="b"/>
              <a:pathLst>
                <a:path w="1234" h="379" extrusionOk="0">
                  <a:moveTo>
                    <a:pt x="360" y="0"/>
                  </a:moveTo>
                  <a:cubicBezTo>
                    <a:pt x="239" y="118"/>
                    <a:pt x="121" y="236"/>
                    <a:pt x="0" y="354"/>
                  </a:cubicBezTo>
                  <a:cubicBezTo>
                    <a:pt x="99" y="361"/>
                    <a:pt x="196" y="364"/>
                    <a:pt x="292" y="372"/>
                  </a:cubicBezTo>
                  <a:cubicBezTo>
                    <a:pt x="339" y="375"/>
                    <a:pt x="385" y="379"/>
                    <a:pt x="428" y="379"/>
                  </a:cubicBezTo>
                  <a:cubicBezTo>
                    <a:pt x="863" y="379"/>
                    <a:pt x="1141" y="211"/>
                    <a:pt x="1233" y="8"/>
                  </a:cubicBezTo>
                  <a:cubicBezTo>
                    <a:pt x="941" y="4"/>
                    <a:pt x="652" y="0"/>
                    <a:pt x="36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24" name="Google Shape;1724;p12"/>
            <p:cNvSpPr/>
            <p:nvPr/>
          </p:nvSpPr>
          <p:spPr>
            <a:xfrm>
              <a:off x="-25800" y="1840400"/>
              <a:ext cx="28750" cy="18125"/>
            </a:xfrm>
            <a:custGeom>
              <a:avLst/>
              <a:gdLst/>
              <a:ahLst/>
              <a:cxnLst/>
              <a:rect l="l" t="t" r="r" b="b"/>
              <a:pathLst>
                <a:path w="1150" h="725" extrusionOk="0">
                  <a:moveTo>
                    <a:pt x="1" y="0"/>
                  </a:moveTo>
                  <a:lnTo>
                    <a:pt x="1" y="0"/>
                  </a:lnTo>
                  <a:cubicBezTo>
                    <a:pt x="154" y="132"/>
                    <a:pt x="311" y="264"/>
                    <a:pt x="472" y="395"/>
                  </a:cubicBezTo>
                  <a:cubicBezTo>
                    <a:pt x="361" y="502"/>
                    <a:pt x="251" y="609"/>
                    <a:pt x="140" y="716"/>
                  </a:cubicBezTo>
                  <a:cubicBezTo>
                    <a:pt x="432" y="716"/>
                    <a:pt x="721" y="720"/>
                    <a:pt x="1013" y="724"/>
                  </a:cubicBezTo>
                  <a:cubicBezTo>
                    <a:pt x="1149" y="431"/>
                    <a:pt x="903" y="64"/>
                    <a:pt x="208" y="14"/>
                  </a:cubicBezTo>
                  <a:cubicBezTo>
                    <a:pt x="140" y="7"/>
                    <a:pt x="72" y="3"/>
                    <a:pt x="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1725" name="Google Shape;1725;p12"/>
          <p:cNvGrpSpPr/>
          <p:nvPr/>
        </p:nvGrpSpPr>
        <p:grpSpPr>
          <a:xfrm rot="9137139">
            <a:off x="910776" y="1878804"/>
            <a:ext cx="1030978" cy="398004"/>
            <a:chOff x="-623075" y="2736900"/>
            <a:chExt cx="720250" cy="273275"/>
          </a:xfrm>
        </p:grpSpPr>
        <p:sp>
          <p:nvSpPr>
            <p:cNvPr id="1726" name="Google Shape;1726;p12"/>
            <p:cNvSpPr/>
            <p:nvPr/>
          </p:nvSpPr>
          <p:spPr>
            <a:xfrm>
              <a:off x="-623075" y="2736900"/>
              <a:ext cx="634575" cy="248050"/>
            </a:xfrm>
            <a:custGeom>
              <a:avLst/>
              <a:gdLst/>
              <a:ahLst/>
              <a:cxnLst/>
              <a:rect l="l" t="t" r="r" b="b"/>
              <a:pathLst>
                <a:path w="25383" h="9922" extrusionOk="0">
                  <a:moveTo>
                    <a:pt x="15637" y="2440"/>
                  </a:moveTo>
                  <a:lnTo>
                    <a:pt x="15637" y="2440"/>
                  </a:lnTo>
                  <a:cubicBezTo>
                    <a:pt x="16104" y="2907"/>
                    <a:pt x="16346" y="3595"/>
                    <a:pt x="16197" y="4444"/>
                  </a:cubicBezTo>
                  <a:cubicBezTo>
                    <a:pt x="16180" y="4536"/>
                    <a:pt x="16162" y="4625"/>
                    <a:pt x="16137" y="4714"/>
                  </a:cubicBezTo>
                  <a:cubicBezTo>
                    <a:pt x="16282" y="4326"/>
                    <a:pt x="16333" y="3905"/>
                    <a:pt x="16279" y="3463"/>
                  </a:cubicBezTo>
                  <a:cubicBezTo>
                    <a:pt x="16218" y="2985"/>
                    <a:pt x="15976" y="2650"/>
                    <a:pt x="15637" y="2440"/>
                  </a:cubicBezTo>
                  <a:close/>
                  <a:moveTo>
                    <a:pt x="14164" y="1"/>
                  </a:moveTo>
                  <a:cubicBezTo>
                    <a:pt x="12311" y="1"/>
                    <a:pt x="10317" y="906"/>
                    <a:pt x="9315" y="2318"/>
                  </a:cubicBezTo>
                  <a:cubicBezTo>
                    <a:pt x="8299" y="3755"/>
                    <a:pt x="8163" y="5753"/>
                    <a:pt x="9130" y="7242"/>
                  </a:cubicBezTo>
                  <a:cubicBezTo>
                    <a:pt x="9197" y="7346"/>
                    <a:pt x="9265" y="7446"/>
                    <a:pt x="9340" y="7539"/>
                  </a:cubicBezTo>
                  <a:cubicBezTo>
                    <a:pt x="6662" y="7321"/>
                    <a:pt x="4006" y="6323"/>
                    <a:pt x="2169" y="4376"/>
                  </a:cubicBezTo>
                  <a:cubicBezTo>
                    <a:pt x="1984" y="4180"/>
                    <a:pt x="1748" y="4097"/>
                    <a:pt x="1510" y="4097"/>
                  </a:cubicBezTo>
                  <a:cubicBezTo>
                    <a:pt x="768" y="4097"/>
                    <a:pt x="1" y="4889"/>
                    <a:pt x="643" y="5567"/>
                  </a:cubicBezTo>
                  <a:cubicBezTo>
                    <a:pt x="679" y="5606"/>
                    <a:pt x="715" y="5646"/>
                    <a:pt x="750" y="5681"/>
                  </a:cubicBezTo>
                  <a:cubicBezTo>
                    <a:pt x="818" y="5207"/>
                    <a:pt x="1460" y="4736"/>
                    <a:pt x="1980" y="4736"/>
                  </a:cubicBezTo>
                  <a:cubicBezTo>
                    <a:pt x="2152" y="4736"/>
                    <a:pt x="2305" y="4786"/>
                    <a:pt x="2426" y="4900"/>
                  </a:cubicBezTo>
                  <a:cubicBezTo>
                    <a:pt x="4462" y="6847"/>
                    <a:pt x="7072" y="7924"/>
                    <a:pt x="9735" y="7924"/>
                  </a:cubicBezTo>
                  <a:cubicBezTo>
                    <a:pt x="10952" y="7924"/>
                    <a:pt x="12182" y="7699"/>
                    <a:pt x="13373" y="7229"/>
                  </a:cubicBezTo>
                  <a:lnTo>
                    <a:pt x="13373" y="7229"/>
                  </a:lnTo>
                  <a:cubicBezTo>
                    <a:pt x="13091" y="7314"/>
                    <a:pt x="12806" y="7382"/>
                    <a:pt x="12517" y="7432"/>
                  </a:cubicBezTo>
                  <a:cubicBezTo>
                    <a:pt x="12471" y="7439"/>
                    <a:pt x="12428" y="7446"/>
                    <a:pt x="12378" y="7453"/>
                  </a:cubicBezTo>
                  <a:cubicBezTo>
                    <a:pt x="12321" y="7464"/>
                    <a:pt x="12264" y="7471"/>
                    <a:pt x="12204" y="7478"/>
                  </a:cubicBezTo>
                  <a:cubicBezTo>
                    <a:pt x="12200" y="7478"/>
                    <a:pt x="12196" y="7474"/>
                    <a:pt x="12189" y="7471"/>
                  </a:cubicBezTo>
                  <a:cubicBezTo>
                    <a:pt x="12150" y="7474"/>
                    <a:pt x="12115" y="7474"/>
                    <a:pt x="12075" y="7474"/>
                  </a:cubicBezTo>
                  <a:cubicBezTo>
                    <a:pt x="11815" y="7474"/>
                    <a:pt x="11562" y="7428"/>
                    <a:pt x="11401" y="7321"/>
                  </a:cubicBezTo>
                  <a:cubicBezTo>
                    <a:pt x="10068" y="6437"/>
                    <a:pt x="8716" y="5068"/>
                    <a:pt x="9793" y="3427"/>
                  </a:cubicBezTo>
                  <a:cubicBezTo>
                    <a:pt x="10563" y="2251"/>
                    <a:pt x="12136" y="1138"/>
                    <a:pt x="13551" y="1006"/>
                  </a:cubicBezTo>
                  <a:cubicBezTo>
                    <a:pt x="13797" y="982"/>
                    <a:pt x="14068" y="967"/>
                    <a:pt x="14350" y="967"/>
                  </a:cubicBezTo>
                  <a:cubicBezTo>
                    <a:pt x="15676" y="967"/>
                    <a:pt x="17274" y="1278"/>
                    <a:pt x="17916" y="2397"/>
                  </a:cubicBezTo>
                  <a:cubicBezTo>
                    <a:pt x="17987" y="2525"/>
                    <a:pt x="18051" y="2654"/>
                    <a:pt x="18101" y="2786"/>
                  </a:cubicBezTo>
                  <a:cubicBezTo>
                    <a:pt x="18084" y="2715"/>
                    <a:pt x="18058" y="2643"/>
                    <a:pt x="18037" y="2568"/>
                  </a:cubicBezTo>
                  <a:cubicBezTo>
                    <a:pt x="17434" y="756"/>
                    <a:pt x="15859" y="1"/>
                    <a:pt x="14164" y="1"/>
                  </a:cubicBezTo>
                  <a:close/>
                  <a:moveTo>
                    <a:pt x="18265" y="4390"/>
                  </a:moveTo>
                  <a:cubicBezTo>
                    <a:pt x="18122" y="5257"/>
                    <a:pt x="17630" y="6077"/>
                    <a:pt x="16942" y="6658"/>
                  </a:cubicBezTo>
                  <a:cubicBezTo>
                    <a:pt x="16803" y="6776"/>
                    <a:pt x="16582" y="6826"/>
                    <a:pt x="16340" y="6826"/>
                  </a:cubicBezTo>
                  <a:cubicBezTo>
                    <a:pt x="15833" y="6826"/>
                    <a:pt x="15242" y="6605"/>
                    <a:pt x="15127" y="6309"/>
                  </a:cubicBezTo>
                  <a:cubicBezTo>
                    <a:pt x="14956" y="6459"/>
                    <a:pt x="14767" y="6590"/>
                    <a:pt x="14571" y="6708"/>
                  </a:cubicBezTo>
                  <a:cubicBezTo>
                    <a:pt x="14660" y="6686"/>
                    <a:pt x="14742" y="6676"/>
                    <a:pt x="14821" y="6676"/>
                  </a:cubicBezTo>
                  <a:cubicBezTo>
                    <a:pt x="15551" y="6676"/>
                    <a:pt x="15844" y="7550"/>
                    <a:pt x="14945" y="8009"/>
                  </a:cubicBezTo>
                  <a:cubicBezTo>
                    <a:pt x="14906" y="8027"/>
                    <a:pt x="14870" y="8049"/>
                    <a:pt x="14832" y="8067"/>
                  </a:cubicBezTo>
                  <a:cubicBezTo>
                    <a:pt x="15723" y="8345"/>
                    <a:pt x="16560" y="8523"/>
                    <a:pt x="17424" y="8523"/>
                  </a:cubicBezTo>
                  <a:cubicBezTo>
                    <a:pt x="18073" y="8523"/>
                    <a:pt x="18732" y="8423"/>
                    <a:pt x="19442" y="8184"/>
                  </a:cubicBezTo>
                  <a:cubicBezTo>
                    <a:pt x="20943" y="7678"/>
                    <a:pt x="22287" y="6765"/>
                    <a:pt x="23603" y="5902"/>
                  </a:cubicBezTo>
                  <a:cubicBezTo>
                    <a:pt x="23810" y="5766"/>
                    <a:pt x="24006" y="5710"/>
                    <a:pt x="24177" y="5710"/>
                  </a:cubicBezTo>
                  <a:cubicBezTo>
                    <a:pt x="24434" y="5710"/>
                    <a:pt x="24641" y="5835"/>
                    <a:pt x="24762" y="6020"/>
                  </a:cubicBezTo>
                  <a:cubicBezTo>
                    <a:pt x="24922" y="5688"/>
                    <a:pt x="25086" y="5356"/>
                    <a:pt x="25251" y="5025"/>
                  </a:cubicBezTo>
                  <a:cubicBezTo>
                    <a:pt x="25254" y="5007"/>
                    <a:pt x="25261" y="4993"/>
                    <a:pt x="25272" y="4979"/>
                  </a:cubicBezTo>
                  <a:cubicBezTo>
                    <a:pt x="25272" y="4975"/>
                    <a:pt x="25276" y="4975"/>
                    <a:pt x="25276" y="4971"/>
                  </a:cubicBezTo>
                  <a:cubicBezTo>
                    <a:pt x="25297" y="4932"/>
                    <a:pt x="25315" y="4893"/>
                    <a:pt x="25336" y="4854"/>
                  </a:cubicBezTo>
                  <a:cubicBezTo>
                    <a:pt x="25343" y="4836"/>
                    <a:pt x="25358" y="4821"/>
                    <a:pt x="25379" y="4811"/>
                  </a:cubicBezTo>
                  <a:cubicBezTo>
                    <a:pt x="25383" y="4808"/>
                    <a:pt x="25383" y="4808"/>
                    <a:pt x="25383" y="4803"/>
                  </a:cubicBezTo>
                  <a:cubicBezTo>
                    <a:pt x="25264" y="4747"/>
                    <a:pt x="25144" y="4690"/>
                    <a:pt x="25026" y="4632"/>
                  </a:cubicBezTo>
                  <a:cubicBezTo>
                    <a:pt x="22576" y="6879"/>
                    <a:pt x="19410" y="8216"/>
                    <a:pt x="16068" y="8216"/>
                  </a:cubicBezTo>
                  <a:cubicBezTo>
                    <a:pt x="15918" y="8216"/>
                    <a:pt x="15765" y="8216"/>
                    <a:pt x="15612" y="8210"/>
                  </a:cubicBezTo>
                  <a:cubicBezTo>
                    <a:pt x="15523" y="8205"/>
                    <a:pt x="15434" y="8202"/>
                    <a:pt x="15345" y="8198"/>
                  </a:cubicBezTo>
                  <a:cubicBezTo>
                    <a:pt x="16881" y="7364"/>
                    <a:pt x="18105" y="6070"/>
                    <a:pt x="18265" y="4390"/>
                  </a:cubicBezTo>
                  <a:close/>
                  <a:moveTo>
                    <a:pt x="24644" y="7000"/>
                  </a:moveTo>
                  <a:cubicBezTo>
                    <a:pt x="24576" y="7079"/>
                    <a:pt x="24491" y="7153"/>
                    <a:pt x="24384" y="7221"/>
                  </a:cubicBezTo>
                  <a:cubicBezTo>
                    <a:pt x="23578" y="7749"/>
                    <a:pt x="22761" y="8277"/>
                    <a:pt x="21913" y="8737"/>
                  </a:cubicBezTo>
                  <a:cubicBezTo>
                    <a:pt x="22919" y="8309"/>
                    <a:pt x="23882" y="7774"/>
                    <a:pt x="24772" y="7143"/>
                  </a:cubicBezTo>
                  <a:cubicBezTo>
                    <a:pt x="24726" y="7097"/>
                    <a:pt x="24683" y="7046"/>
                    <a:pt x="24644" y="7000"/>
                  </a:cubicBezTo>
                  <a:close/>
                  <a:moveTo>
                    <a:pt x="12696" y="8916"/>
                  </a:moveTo>
                  <a:cubicBezTo>
                    <a:pt x="12125" y="9087"/>
                    <a:pt x="11547" y="9215"/>
                    <a:pt x="10970" y="9304"/>
                  </a:cubicBezTo>
                  <a:cubicBezTo>
                    <a:pt x="11219" y="9296"/>
                    <a:pt x="11468" y="9283"/>
                    <a:pt x="11718" y="9265"/>
                  </a:cubicBezTo>
                  <a:cubicBezTo>
                    <a:pt x="11733" y="9265"/>
                    <a:pt x="11747" y="9261"/>
                    <a:pt x="11761" y="9261"/>
                  </a:cubicBezTo>
                  <a:cubicBezTo>
                    <a:pt x="12346" y="9489"/>
                    <a:pt x="12963" y="9650"/>
                    <a:pt x="13565" y="9760"/>
                  </a:cubicBezTo>
                  <a:cubicBezTo>
                    <a:pt x="13976" y="9831"/>
                    <a:pt x="14389" y="9885"/>
                    <a:pt x="14799" y="9921"/>
                  </a:cubicBezTo>
                  <a:cubicBezTo>
                    <a:pt x="14250" y="9782"/>
                    <a:pt x="13693" y="9607"/>
                    <a:pt x="13116" y="9403"/>
                  </a:cubicBezTo>
                  <a:cubicBezTo>
                    <a:pt x="12821" y="9304"/>
                    <a:pt x="12696" y="9122"/>
                    <a:pt x="12696" y="8916"/>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727" name="Google Shape;1727;p12"/>
            <p:cNvSpPr/>
            <p:nvPr/>
          </p:nvSpPr>
          <p:spPr>
            <a:xfrm>
              <a:off x="-134200" y="2744850"/>
              <a:ext cx="231375" cy="265325"/>
            </a:xfrm>
            <a:custGeom>
              <a:avLst/>
              <a:gdLst/>
              <a:ahLst/>
              <a:cxnLst/>
              <a:rect l="l" t="t" r="r" b="b"/>
              <a:pathLst>
                <a:path w="9255" h="10613" extrusionOk="0">
                  <a:moveTo>
                    <a:pt x="1556" y="0"/>
                  </a:moveTo>
                  <a:cubicBezTo>
                    <a:pt x="800" y="0"/>
                    <a:pt x="1" y="824"/>
                    <a:pt x="732" y="1366"/>
                  </a:cubicBezTo>
                  <a:cubicBezTo>
                    <a:pt x="928" y="1073"/>
                    <a:pt x="1812" y="521"/>
                    <a:pt x="2240" y="521"/>
                  </a:cubicBezTo>
                  <a:cubicBezTo>
                    <a:pt x="2304" y="521"/>
                    <a:pt x="2358" y="535"/>
                    <a:pt x="2401" y="560"/>
                  </a:cubicBezTo>
                  <a:cubicBezTo>
                    <a:pt x="4187" y="1801"/>
                    <a:pt x="6070" y="2874"/>
                    <a:pt x="8049" y="3784"/>
                  </a:cubicBezTo>
                  <a:cubicBezTo>
                    <a:pt x="8099" y="3805"/>
                    <a:pt x="8042" y="3898"/>
                    <a:pt x="7917" y="4015"/>
                  </a:cubicBezTo>
                  <a:cubicBezTo>
                    <a:pt x="7985" y="4097"/>
                    <a:pt x="8028" y="4207"/>
                    <a:pt x="7967" y="4304"/>
                  </a:cubicBezTo>
                  <a:cubicBezTo>
                    <a:pt x="7864" y="4464"/>
                    <a:pt x="7760" y="4622"/>
                    <a:pt x="7660" y="4782"/>
                  </a:cubicBezTo>
                  <a:cubicBezTo>
                    <a:pt x="7557" y="4939"/>
                    <a:pt x="7414" y="5025"/>
                    <a:pt x="7250" y="5092"/>
                  </a:cubicBezTo>
                  <a:cubicBezTo>
                    <a:pt x="7218" y="5135"/>
                    <a:pt x="7179" y="5178"/>
                    <a:pt x="7140" y="5221"/>
                  </a:cubicBezTo>
                  <a:cubicBezTo>
                    <a:pt x="7322" y="5420"/>
                    <a:pt x="7429" y="5624"/>
                    <a:pt x="7357" y="5766"/>
                  </a:cubicBezTo>
                  <a:cubicBezTo>
                    <a:pt x="7079" y="6330"/>
                    <a:pt x="6801" y="6893"/>
                    <a:pt x="6522" y="7456"/>
                  </a:cubicBezTo>
                  <a:cubicBezTo>
                    <a:pt x="6505" y="7495"/>
                    <a:pt x="6462" y="7513"/>
                    <a:pt x="6402" y="7513"/>
                  </a:cubicBezTo>
                  <a:cubicBezTo>
                    <a:pt x="6184" y="7513"/>
                    <a:pt x="5739" y="7274"/>
                    <a:pt x="5396" y="6985"/>
                  </a:cubicBezTo>
                  <a:cubicBezTo>
                    <a:pt x="5097" y="7902"/>
                    <a:pt x="4886" y="8850"/>
                    <a:pt x="4768" y="9831"/>
                  </a:cubicBezTo>
                  <a:cubicBezTo>
                    <a:pt x="4707" y="10362"/>
                    <a:pt x="5164" y="10612"/>
                    <a:pt x="5653" y="10612"/>
                  </a:cubicBezTo>
                  <a:cubicBezTo>
                    <a:pt x="6152" y="10612"/>
                    <a:pt x="6683" y="10355"/>
                    <a:pt x="6740" y="9874"/>
                  </a:cubicBezTo>
                  <a:cubicBezTo>
                    <a:pt x="7001" y="7678"/>
                    <a:pt x="7742" y="5691"/>
                    <a:pt x="8973" y="3855"/>
                  </a:cubicBezTo>
                  <a:cubicBezTo>
                    <a:pt x="9254" y="3430"/>
                    <a:pt x="8805" y="3006"/>
                    <a:pt x="8430" y="2907"/>
                  </a:cubicBezTo>
                  <a:cubicBezTo>
                    <a:pt x="6155" y="2282"/>
                    <a:pt x="4034" y="1348"/>
                    <a:pt x="2019" y="125"/>
                  </a:cubicBezTo>
                  <a:cubicBezTo>
                    <a:pt x="1876" y="35"/>
                    <a:pt x="1720" y="0"/>
                    <a:pt x="155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728" name="Google Shape;1728;p12"/>
            <p:cNvSpPr/>
            <p:nvPr/>
          </p:nvSpPr>
          <p:spPr>
            <a:xfrm>
              <a:off x="42575" y="2872150"/>
              <a:ext cx="4475" cy="3225"/>
            </a:xfrm>
            <a:custGeom>
              <a:avLst/>
              <a:gdLst/>
              <a:ahLst/>
              <a:cxnLst/>
              <a:rect l="l" t="t" r="r" b="b"/>
              <a:pathLst>
                <a:path w="179" h="129" extrusionOk="0">
                  <a:moveTo>
                    <a:pt x="179" y="0"/>
                  </a:moveTo>
                  <a:lnTo>
                    <a:pt x="179" y="0"/>
                  </a:lnTo>
                  <a:cubicBezTo>
                    <a:pt x="169" y="4"/>
                    <a:pt x="158" y="7"/>
                    <a:pt x="151" y="11"/>
                  </a:cubicBezTo>
                  <a:cubicBezTo>
                    <a:pt x="101" y="32"/>
                    <a:pt x="51" y="46"/>
                    <a:pt x="1" y="61"/>
                  </a:cubicBezTo>
                  <a:lnTo>
                    <a:pt x="69" y="129"/>
                  </a:lnTo>
                  <a:cubicBezTo>
                    <a:pt x="108" y="86"/>
                    <a:pt x="147" y="43"/>
                    <a:pt x="1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729" name="Google Shape;1729;p12"/>
            <p:cNvSpPr/>
            <p:nvPr/>
          </p:nvSpPr>
          <p:spPr>
            <a:xfrm>
              <a:off x="-604975" y="2878900"/>
              <a:ext cx="346175" cy="94175"/>
            </a:xfrm>
            <a:custGeom>
              <a:avLst/>
              <a:gdLst/>
              <a:ahLst/>
              <a:cxnLst/>
              <a:rect l="l" t="t" r="r" b="b"/>
              <a:pathLst>
                <a:path w="13847" h="3767" extrusionOk="0">
                  <a:moveTo>
                    <a:pt x="13847" y="1028"/>
                  </a:moveTo>
                  <a:lnTo>
                    <a:pt x="13847" y="1028"/>
                  </a:lnTo>
                  <a:cubicBezTo>
                    <a:pt x="13751" y="1049"/>
                    <a:pt x="13651" y="1088"/>
                    <a:pt x="13544" y="1142"/>
                  </a:cubicBezTo>
                  <a:cubicBezTo>
                    <a:pt x="13248" y="1295"/>
                    <a:pt x="12948" y="1427"/>
                    <a:pt x="12649" y="1549"/>
                  </a:cubicBezTo>
                  <a:cubicBezTo>
                    <a:pt x="13070" y="1420"/>
                    <a:pt x="13480" y="1249"/>
                    <a:pt x="13847" y="1028"/>
                  </a:cubicBezTo>
                  <a:close/>
                  <a:moveTo>
                    <a:pt x="26" y="1"/>
                  </a:moveTo>
                  <a:lnTo>
                    <a:pt x="26" y="1"/>
                  </a:lnTo>
                  <a:cubicBezTo>
                    <a:pt x="1" y="172"/>
                    <a:pt x="51" y="340"/>
                    <a:pt x="208" y="489"/>
                  </a:cubicBezTo>
                  <a:cubicBezTo>
                    <a:pt x="2504" y="2686"/>
                    <a:pt x="5407" y="3766"/>
                    <a:pt x="8370" y="3766"/>
                  </a:cubicBezTo>
                  <a:cubicBezTo>
                    <a:pt x="8994" y="3766"/>
                    <a:pt x="9622" y="3720"/>
                    <a:pt x="10246" y="3624"/>
                  </a:cubicBezTo>
                  <a:lnTo>
                    <a:pt x="10246" y="3624"/>
                  </a:lnTo>
                  <a:cubicBezTo>
                    <a:pt x="10068" y="3627"/>
                    <a:pt x="9889" y="3631"/>
                    <a:pt x="9711" y="3631"/>
                  </a:cubicBezTo>
                  <a:cubicBezTo>
                    <a:pt x="6177" y="3631"/>
                    <a:pt x="2519" y="2561"/>
                    <a:pt x="2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730" name="Google Shape;1730;p12"/>
            <p:cNvSpPr/>
            <p:nvPr/>
          </p:nvSpPr>
          <p:spPr>
            <a:xfrm>
              <a:off x="-604350" y="2855275"/>
              <a:ext cx="377400" cy="114400"/>
            </a:xfrm>
            <a:custGeom>
              <a:avLst/>
              <a:gdLst/>
              <a:ahLst/>
              <a:cxnLst/>
              <a:rect l="l" t="t" r="r" b="b"/>
              <a:pathLst>
                <a:path w="15096" h="4576" extrusionOk="0">
                  <a:moveTo>
                    <a:pt x="1231" y="1"/>
                  </a:moveTo>
                  <a:cubicBezTo>
                    <a:pt x="711" y="1"/>
                    <a:pt x="69" y="472"/>
                    <a:pt x="1" y="946"/>
                  </a:cubicBezTo>
                  <a:cubicBezTo>
                    <a:pt x="2494" y="3506"/>
                    <a:pt x="6152" y="4576"/>
                    <a:pt x="9686" y="4576"/>
                  </a:cubicBezTo>
                  <a:cubicBezTo>
                    <a:pt x="9864" y="4576"/>
                    <a:pt x="10043" y="4572"/>
                    <a:pt x="10221" y="4569"/>
                  </a:cubicBezTo>
                  <a:cubicBezTo>
                    <a:pt x="10798" y="4480"/>
                    <a:pt x="11376" y="4352"/>
                    <a:pt x="11947" y="4181"/>
                  </a:cubicBezTo>
                  <a:cubicBezTo>
                    <a:pt x="11935" y="3695"/>
                    <a:pt x="12588" y="3082"/>
                    <a:pt x="13194" y="3082"/>
                  </a:cubicBezTo>
                  <a:cubicBezTo>
                    <a:pt x="13283" y="3082"/>
                    <a:pt x="13372" y="3096"/>
                    <a:pt x="13458" y="3124"/>
                  </a:cubicBezTo>
                  <a:cubicBezTo>
                    <a:pt x="13668" y="3196"/>
                    <a:pt x="13879" y="3267"/>
                    <a:pt x="14083" y="3332"/>
                  </a:cubicBezTo>
                  <a:cubicBezTo>
                    <a:pt x="14121" y="3314"/>
                    <a:pt x="14157" y="3292"/>
                    <a:pt x="14196" y="3274"/>
                  </a:cubicBezTo>
                  <a:cubicBezTo>
                    <a:pt x="15095" y="2815"/>
                    <a:pt x="14802" y="1941"/>
                    <a:pt x="14072" y="1941"/>
                  </a:cubicBezTo>
                  <a:cubicBezTo>
                    <a:pt x="13993" y="1941"/>
                    <a:pt x="13911" y="1951"/>
                    <a:pt x="13822" y="1973"/>
                  </a:cubicBezTo>
                  <a:cubicBezTo>
                    <a:pt x="13455" y="2194"/>
                    <a:pt x="13045" y="2365"/>
                    <a:pt x="12624" y="2494"/>
                  </a:cubicBezTo>
                  <a:cubicBezTo>
                    <a:pt x="11433" y="2964"/>
                    <a:pt x="10203" y="3189"/>
                    <a:pt x="8986" y="3189"/>
                  </a:cubicBezTo>
                  <a:cubicBezTo>
                    <a:pt x="6323" y="3189"/>
                    <a:pt x="3713" y="2112"/>
                    <a:pt x="1677" y="165"/>
                  </a:cubicBezTo>
                  <a:cubicBezTo>
                    <a:pt x="1556" y="51"/>
                    <a:pt x="1403" y="1"/>
                    <a:pt x="123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731" name="Google Shape;1731;p12"/>
            <p:cNvSpPr/>
            <p:nvPr/>
          </p:nvSpPr>
          <p:spPr>
            <a:xfrm>
              <a:off x="-382175" y="2780400"/>
              <a:ext cx="217875" cy="143275"/>
            </a:xfrm>
            <a:custGeom>
              <a:avLst/>
              <a:gdLst/>
              <a:ahLst/>
              <a:cxnLst/>
              <a:rect l="l" t="t" r="r" b="b"/>
              <a:pathLst>
                <a:path w="8715" h="5731" extrusionOk="0">
                  <a:moveTo>
                    <a:pt x="8465" y="1046"/>
                  </a:moveTo>
                  <a:lnTo>
                    <a:pt x="8465" y="1046"/>
                  </a:lnTo>
                  <a:cubicBezTo>
                    <a:pt x="8629" y="1613"/>
                    <a:pt x="8675" y="2148"/>
                    <a:pt x="8629" y="2650"/>
                  </a:cubicBezTo>
                  <a:cubicBezTo>
                    <a:pt x="8715" y="2119"/>
                    <a:pt x="8672" y="1570"/>
                    <a:pt x="8465" y="1046"/>
                  </a:cubicBezTo>
                  <a:close/>
                  <a:moveTo>
                    <a:pt x="6501" y="2974"/>
                  </a:moveTo>
                  <a:cubicBezTo>
                    <a:pt x="6333" y="3424"/>
                    <a:pt x="6040" y="3827"/>
                    <a:pt x="5648" y="4155"/>
                  </a:cubicBezTo>
                  <a:cubicBezTo>
                    <a:pt x="5477" y="4301"/>
                    <a:pt x="5441" y="4440"/>
                    <a:pt x="5491" y="4569"/>
                  </a:cubicBezTo>
                  <a:cubicBezTo>
                    <a:pt x="5966" y="4162"/>
                    <a:pt x="6325" y="3638"/>
                    <a:pt x="6501" y="2974"/>
                  </a:cubicBezTo>
                  <a:close/>
                  <a:moveTo>
                    <a:pt x="4172" y="1"/>
                  </a:moveTo>
                  <a:cubicBezTo>
                    <a:pt x="3908" y="1"/>
                    <a:pt x="3634" y="33"/>
                    <a:pt x="3359" y="104"/>
                  </a:cubicBezTo>
                  <a:cubicBezTo>
                    <a:pt x="1391" y="607"/>
                    <a:pt x="0" y="2932"/>
                    <a:pt x="1348" y="4732"/>
                  </a:cubicBezTo>
                  <a:cubicBezTo>
                    <a:pt x="1672" y="5160"/>
                    <a:pt x="2086" y="5485"/>
                    <a:pt x="2553" y="5731"/>
                  </a:cubicBezTo>
                  <a:cubicBezTo>
                    <a:pt x="2617" y="5728"/>
                    <a:pt x="2681" y="5724"/>
                    <a:pt x="2742" y="5713"/>
                  </a:cubicBezTo>
                  <a:cubicBezTo>
                    <a:pt x="2788" y="5706"/>
                    <a:pt x="2835" y="5699"/>
                    <a:pt x="2881" y="5692"/>
                  </a:cubicBezTo>
                  <a:cubicBezTo>
                    <a:pt x="3427" y="5581"/>
                    <a:pt x="3815" y="5282"/>
                    <a:pt x="3256" y="4908"/>
                  </a:cubicBezTo>
                  <a:cubicBezTo>
                    <a:pt x="2449" y="4373"/>
                    <a:pt x="1391" y="3616"/>
                    <a:pt x="1862" y="2497"/>
                  </a:cubicBezTo>
                  <a:cubicBezTo>
                    <a:pt x="2153" y="1798"/>
                    <a:pt x="3163" y="1003"/>
                    <a:pt x="3822" y="675"/>
                  </a:cubicBezTo>
                  <a:cubicBezTo>
                    <a:pt x="4161" y="511"/>
                    <a:pt x="4554" y="422"/>
                    <a:pt x="4939" y="422"/>
                  </a:cubicBezTo>
                  <a:cubicBezTo>
                    <a:pt x="5324" y="422"/>
                    <a:pt x="5698" y="511"/>
                    <a:pt x="6001" y="700"/>
                  </a:cubicBezTo>
                  <a:cubicBezTo>
                    <a:pt x="5552" y="247"/>
                    <a:pt x="4892" y="1"/>
                    <a:pt x="417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732" name="Google Shape;1732;p12"/>
            <p:cNvSpPr/>
            <p:nvPr/>
          </p:nvSpPr>
          <p:spPr>
            <a:xfrm>
              <a:off x="-405175" y="2761075"/>
              <a:ext cx="239900" cy="162700"/>
            </a:xfrm>
            <a:custGeom>
              <a:avLst/>
              <a:gdLst/>
              <a:ahLst/>
              <a:cxnLst/>
              <a:rect l="l" t="t" r="r" b="b"/>
              <a:pathLst>
                <a:path w="9596" h="6508" extrusionOk="0">
                  <a:moveTo>
                    <a:pt x="3801" y="6465"/>
                  </a:moveTo>
                  <a:cubicBezTo>
                    <a:pt x="3754" y="6472"/>
                    <a:pt x="3708" y="6479"/>
                    <a:pt x="3662" y="6486"/>
                  </a:cubicBezTo>
                  <a:cubicBezTo>
                    <a:pt x="3712" y="6479"/>
                    <a:pt x="3754" y="6472"/>
                    <a:pt x="3801" y="6465"/>
                  </a:cubicBezTo>
                  <a:close/>
                  <a:moveTo>
                    <a:pt x="5634" y="0"/>
                  </a:moveTo>
                  <a:cubicBezTo>
                    <a:pt x="5352" y="0"/>
                    <a:pt x="5081" y="15"/>
                    <a:pt x="4835" y="39"/>
                  </a:cubicBezTo>
                  <a:cubicBezTo>
                    <a:pt x="3420" y="171"/>
                    <a:pt x="1847" y="1284"/>
                    <a:pt x="1077" y="2460"/>
                  </a:cubicBezTo>
                  <a:cubicBezTo>
                    <a:pt x="0" y="4101"/>
                    <a:pt x="1352" y="5470"/>
                    <a:pt x="2685" y="6354"/>
                  </a:cubicBezTo>
                  <a:cubicBezTo>
                    <a:pt x="2846" y="6461"/>
                    <a:pt x="3099" y="6507"/>
                    <a:pt x="3359" y="6507"/>
                  </a:cubicBezTo>
                  <a:cubicBezTo>
                    <a:pt x="3399" y="6507"/>
                    <a:pt x="3434" y="6507"/>
                    <a:pt x="3473" y="6504"/>
                  </a:cubicBezTo>
                  <a:cubicBezTo>
                    <a:pt x="3006" y="6258"/>
                    <a:pt x="2592" y="5933"/>
                    <a:pt x="2268" y="5505"/>
                  </a:cubicBezTo>
                  <a:cubicBezTo>
                    <a:pt x="920" y="3705"/>
                    <a:pt x="2311" y="1380"/>
                    <a:pt x="4279" y="877"/>
                  </a:cubicBezTo>
                  <a:cubicBezTo>
                    <a:pt x="4554" y="806"/>
                    <a:pt x="4828" y="774"/>
                    <a:pt x="5092" y="774"/>
                  </a:cubicBezTo>
                  <a:cubicBezTo>
                    <a:pt x="5812" y="774"/>
                    <a:pt x="6472" y="1020"/>
                    <a:pt x="6921" y="1473"/>
                  </a:cubicBezTo>
                  <a:cubicBezTo>
                    <a:pt x="7260" y="1683"/>
                    <a:pt x="7502" y="2018"/>
                    <a:pt x="7563" y="2496"/>
                  </a:cubicBezTo>
                  <a:cubicBezTo>
                    <a:pt x="7617" y="2938"/>
                    <a:pt x="7566" y="3359"/>
                    <a:pt x="7421" y="3747"/>
                  </a:cubicBezTo>
                  <a:cubicBezTo>
                    <a:pt x="7245" y="4411"/>
                    <a:pt x="6886" y="4935"/>
                    <a:pt x="6411" y="5342"/>
                  </a:cubicBezTo>
                  <a:cubicBezTo>
                    <a:pt x="6526" y="5638"/>
                    <a:pt x="7117" y="5859"/>
                    <a:pt x="7624" y="5859"/>
                  </a:cubicBezTo>
                  <a:cubicBezTo>
                    <a:pt x="7866" y="5859"/>
                    <a:pt x="8087" y="5809"/>
                    <a:pt x="8226" y="5691"/>
                  </a:cubicBezTo>
                  <a:cubicBezTo>
                    <a:pt x="8914" y="5110"/>
                    <a:pt x="9406" y="4290"/>
                    <a:pt x="9549" y="3423"/>
                  </a:cubicBezTo>
                  <a:cubicBezTo>
                    <a:pt x="9595" y="2921"/>
                    <a:pt x="9549" y="2386"/>
                    <a:pt x="9385" y="1819"/>
                  </a:cubicBezTo>
                  <a:cubicBezTo>
                    <a:pt x="9335" y="1687"/>
                    <a:pt x="9271" y="1558"/>
                    <a:pt x="9200" y="1430"/>
                  </a:cubicBezTo>
                  <a:cubicBezTo>
                    <a:pt x="8558" y="311"/>
                    <a:pt x="6960" y="0"/>
                    <a:pt x="563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733" name="Google Shape;1733;p12"/>
            <p:cNvSpPr/>
            <p:nvPr/>
          </p:nvSpPr>
          <p:spPr>
            <a:xfrm>
              <a:off x="-253100" y="2955300"/>
              <a:ext cx="177875" cy="36925"/>
            </a:xfrm>
            <a:custGeom>
              <a:avLst/>
              <a:gdLst/>
              <a:ahLst/>
              <a:cxnLst/>
              <a:rect l="l" t="t" r="r" b="b"/>
              <a:pathLst>
                <a:path w="7115" h="1477" extrusionOk="0">
                  <a:moveTo>
                    <a:pt x="7114" y="1"/>
                  </a:moveTo>
                  <a:lnTo>
                    <a:pt x="7114" y="1"/>
                  </a:lnTo>
                  <a:cubicBezTo>
                    <a:pt x="5245" y="800"/>
                    <a:pt x="3224" y="1235"/>
                    <a:pt x="1191" y="1235"/>
                  </a:cubicBezTo>
                  <a:cubicBezTo>
                    <a:pt x="795" y="1235"/>
                    <a:pt x="400" y="1217"/>
                    <a:pt x="0" y="1185"/>
                  </a:cubicBezTo>
                  <a:lnTo>
                    <a:pt x="0" y="1185"/>
                  </a:lnTo>
                  <a:cubicBezTo>
                    <a:pt x="731" y="1367"/>
                    <a:pt x="1452" y="1477"/>
                    <a:pt x="2200" y="1477"/>
                  </a:cubicBezTo>
                  <a:cubicBezTo>
                    <a:pt x="2767" y="1477"/>
                    <a:pt x="3352" y="1413"/>
                    <a:pt x="3965" y="1266"/>
                  </a:cubicBezTo>
                  <a:cubicBezTo>
                    <a:pt x="5082" y="1003"/>
                    <a:pt x="6119" y="547"/>
                    <a:pt x="711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734" name="Google Shape;1734;p12"/>
            <p:cNvSpPr/>
            <p:nvPr/>
          </p:nvSpPr>
          <p:spPr>
            <a:xfrm>
              <a:off x="-305700" y="2879625"/>
              <a:ext cx="301700" cy="106550"/>
            </a:xfrm>
            <a:custGeom>
              <a:avLst/>
              <a:gdLst/>
              <a:ahLst/>
              <a:cxnLst/>
              <a:rect l="l" t="t" r="r" b="b"/>
              <a:pathLst>
                <a:path w="12068" h="4262" extrusionOk="0">
                  <a:moveTo>
                    <a:pt x="11482" y="1"/>
                  </a:moveTo>
                  <a:cubicBezTo>
                    <a:pt x="11311" y="1"/>
                    <a:pt x="11115" y="57"/>
                    <a:pt x="10908" y="193"/>
                  </a:cubicBezTo>
                  <a:cubicBezTo>
                    <a:pt x="9592" y="1056"/>
                    <a:pt x="8248" y="1969"/>
                    <a:pt x="6747" y="2475"/>
                  </a:cubicBezTo>
                  <a:cubicBezTo>
                    <a:pt x="6037" y="2714"/>
                    <a:pt x="5378" y="2814"/>
                    <a:pt x="4729" y="2814"/>
                  </a:cubicBezTo>
                  <a:cubicBezTo>
                    <a:pt x="3865" y="2814"/>
                    <a:pt x="3028" y="2636"/>
                    <a:pt x="2137" y="2358"/>
                  </a:cubicBezTo>
                  <a:cubicBezTo>
                    <a:pt x="1441" y="2707"/>
                    <a:pt x="725" y="2988"/>
                    <a:pt x="1" y="3207"/>
                  </a:cubicBezTo>
                  <a:cubicBezTo>
                    <a:pt x="1" y="3413"/>
                    <a:pt x="126" y="3595"/>
                    <a:pt x="421" y="3694"/>
                  </a:cubicBezTo>
                  <a:cubicBezTo>
                    <a:pt x="998" y="3898"/>
                    <a:pt x="1555" y="4073"/>
                    <a:pt x="2104" y="4212"/>
                  </a:cubicBezTo>
                  <a:cubicBezTo>
                    <a:pt x="2504" y="4244"/>
                    <a:pt x="2899" y="4262"/>
                    <a:pt x="3295" y="4262"/>
                  </a:cubicBezTo>
                  <a:cubicBezTo>
                    <a:pt x="5328" y="4262"/>
                    <a:pt x="7349" y="3827"/>
                    <a:pt x="9218" y="3028"/>
                  </a:cubicBezTo>
                  <a:cubicBezTo>
                    <a:pt x="10066" y="2568"/>
                    <a:pt x="10883" y="2040"/>
                    <a:pt x="11689" y="1512"/>
                  </a:cubicBezTo>
                  <a:cubicBezTo>
                    <a:pt x="11796" y="1444"/>
                    <a:pt x="11881" y="1370"/>
                    <a:pt x="11949" y="1291"/>
                  </a:cubicBezTo>
                  <a:cubicBezTo>
                    <a:pt x="11814" y="1120"/>
                    <a:pt x="11746" y="956"/>
                    <a:pt x="11807" y="835"/>
                  </a:cubicBezTo>
                  <a:cubicBezTo>
                    <a:pt x="11893" y="661"/>
                    <a:pt x="11982" y="485"/>
                    <a:pt x="12067" y="311"/>
                  </a:cubicBezTo>
                  <a:cubicBezTo>
                    <a:pt x="11946" y="126"/>
                    <a:pt x="11739" y="1"/>
                    <a:pt x="1148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735" name="Google Shape;1735;p12"/>
            <p:cNvSpPr/>
            <p:nvPr/>
          </p:nvSpPr>
          <p:spPr>
            <a:xfrm>
              <a:off x="-305975" y="2932300"/>
              <a:ext cx="53700" cy="27500"/>
            </a:xfrm>
            <a:custGeom>
              <a:avLst/>
              <a:gdLst/>
              <a:ahLst/>
              <a:cxnLst/>
              <a:rect l="l" t="t" r="r" b="b"/>
              <a:pathLst>
                <a:path w="2148" h="1100" extrusionOk="0">
                  <a:moveTo>
                    <a:pt x="1259" y="1"/>
                  </a:moveTo>
                  <a:cubicBezTo>
                    <a:pt x="653" y="1"/>
                    <a:pt x="0" y="614"/>
                    <a:pt x="12" y="1100"/>
                  </a:cubicBezTo>
                  <a:cubicBezTo>
                    <a:pt x="736" y="881"/>
                    <a:pt x="1452" y="600"/>
                    <a:pt x="2148" y="251"/>
                  </a:cubicBezTo>
                  <a:cubicBezTo>
                    <a:pt x="1944" y="186"/>
                    <a:pt x="1733" y="115"/>
                    <a:pt x="1523" y="43"/>
                  </a:cubicBezTo>
                  <a:cubicBezTo>
                    <a:pt x="1437" y="15"/>
                    <a:pt x="1348" y="1"/>
                    <a:pt x="1259"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736" name="Google Shape;1736;p12"/>
            <p:cNvSpPr/>
            <p:nvPr/>
          </p:nvSpPr>
          <p:spPr>
            <a:xfrm>
              <a:off x="-117250" y="2779000"/>
              <a:ext cx="132575" cy="73725"/>
            </a:xfrm>
            <a:custGeom>
              <a:avLst/>
              <a:gdLst/>
              <a:ahLst/>
              <a:cxnLst/>
              <a:rect l="l" t="t" r="r" b="b"/>
              <a:pathLst>
                <a:path w="5303" h="2949" extrusionOk="0">
                  <a:moveTo>
                    <a:pt x="54" y="0"/>
                  </a:moveTo>
                  <a:cubicBezTo>
                    <a:pt x="7" y="71"/>
                    <a:pt x="0" y="124"/>
                    <a:pt x="43" y="153"/>
                  </a:cubicBezTo>
                  <a:cubicBezTo>
                    <a:pt x="1559" y="1205"/>
                    <a:pt x="3142" y="2135"/>
                    <a:pt x="4793" y="2948"/>
                  </a:cubicBezTo>
                  <a:cubicBezTo>
                    <a:pt x="4918" y="2831"/>
                    <a:pt x="5043" y="2713"/>
                    <a:pt x="5168" y="2592"/>
                  </a:cubicBezTo>
                  <a:cubicBezTo>
                    <a:pt x="5210" y="2550"/>
                    <a:pt x="5257" y="2510"/>
                    <a:pt x="5303" y="2478"/>
                  </a:cubicBezTo>
                  <a:cubicBezTo>
                    <a:pt x="3502" y="1861"/>
                    <a:pt x="1787" y="1062"/>
                    <a:pt x="147" y="64"/>
                  </a:cubicBezTo>
                  <a:cubicBezTo>
                    <a:pt x="114" y="43"/>
                    <a:pt x="83" y="22"/>
                    <a:pt x="5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737" name="Google Shape;1737;p12"/>
            <p:cNvSpPr/>
            <p:nvPr/>
          </p:nvSpPr>
          <p:spPr>
            <a:xfrm>
              <a:off x="2550" y="2840925"/>
              <a:ext cx="20275" cy="16075"/>
            </a:xfrm>
            <a:custGeom>
              <a:avLst/>
              <a:gdLst/>
              <a:ahLst/>
              <a:cxnLst/>
              <a:rect l="l" t="t" r="r" b="b"/>
              <a:pathLst>
                <a:path w="811" h="643" extrusionOk="0">
                  <a:moveTo>
                    <a:pt x="511" y="1"/>
                  </a:moveTo>
                  <a:cubicBezTo>
                    <a:pt x="465" y="33"/>
                    <a:pt x="418" y="73"/>
                    <a:pt x="376" y="115"/>
                  </a:cubicBezTo>
                  <a:cubicBezTo>
                    <a:pt x="251" y="236"/>
                    <a:pt x="126" y="354"/>
                    <a:pt x="1" y="471"/>
                  </a:cubicBezTo>
                  <a:cubicBezTo>
                    <a:pt x="119" y="529"/>
                    <a:pt x="239" y="586"/>
                    <a:pt x="358" y="642"/>
                  </a:cubicBezTo>
                  <a:cubicBezTo>
                    <a:pt x="425" y="543"/>
                    <a:pt x="489" y="440"/>
                    <a:pt x="554" y="340"/>
                  </a:cubicBezTo>
                  <a:cubicBezTo>
                    <a:pt x="621" y="233"/>
                    <a:pt x="710" y="162"/>
                    <a:pt x="810" y="104"/>
                  </a:cubicBezTo>
                  <a:cubicBezTo>
                    <a:pt x="710" y="69"/>
                    <a:pt x="611" y="37"/>
                    <a:pt x="51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738" name="Google Shape;1738;p12"/>
            <p:cNvSpPr/>
            <p:nvPr/>
          </p:nvSpPr>
          <p:spPr>
            <a:xfrm>
              <a:off x="-115900" y="2757850"/>
              <a:ext cx="184175" cy="87375"/>
            </a:xfrm>
            <a:custGeom>
              <a:avLst/>
              <a:gdLst/>
              <a:ahLst/>
              <a:cxnLst/>
              <a:rect l="l" t="t" r="r" b="b"/>
              <a:pathLst>
                <a:path w="7367" h="3495" extrusionOk="0">
                  <a:moveTo>
                    <a:pt x="1508" y="1"/>
                  </a:moveTo>
                  <a:cubicBezTo>
                    <a:pt x="1080" y="1"/>
                    <a:pt x="196" y="553"/>
                    <a:pt x="0" y="846"/>
                  </a:cubicBezTo>
                  <a:cubicBezTo>
                    <a:pt x="29" y="868"/>
                    <a:pt x="60" y="889"/>
                    <a:pt x="93" y="910"/>
                  </a:cubicBezTo>
                  <a:cubicBezTo>
                    <a:pt x="1733" y="1908"/>
                    <a:pt x="3448" y="2707"/>
                    <a:pt x="5249" y="3324"/>
                  </a:cubicBezTo>
                  <a:cubicBezTo>
                    <a:pt x="5409" y="3213"/>
                    <a:pt x="5580" y="3164"/>
                    <a:pt x="5751" y="3164"/>
                  </a:cubicBezTo>
                  <a:cubicBezTo>
                    <a:pt x="5884" y="3164"/>
                    <a:pt x="6012" y="3192"/>
                    <a:pt x="6129" y="3246"/>
                  </a:cubicBezTo>
                  <a:cubicBezTo>
                    <a:pt x="6208" y="3238"/>
                    <a:pt x="6290" y="3235"/>
                    <a:pt x="6368" y="3235"/>
                  </a:cubicBezTo>
                  <a:cubicBezTo>
                    <a:pt x="6411" y="3235"/>
                    <a:pt x="6454" y="3235"/>
                    <a:pt x="6497" y="3238"/>
                  </a:cubicBezTo>
                  <a:cubicBezTo>
                    <a:pt x="6686" y="3246"/>
                    <a:pt x="6949" y="3299"/>
                    <a:pt x="7107" y="3417"/>
                  </a:cubicBezTo>
                  <a:cubicBezTo>
                    <a:pt x="7135" y="3438"/>
                    <a:pt x="7163" y="3463"/>
                    <a:pt x="7185" y="3495"/>
                  </a:cubicBezTo>
                  <a:cubicBezTo>
                    <a:pt x="7310" y="3378"/>
                    <a:pt x="7367" y="3285"/>
                    <a:pt x="7317" y="3264"/>
                  </a:cubicBezTo>
                  <a:cubicBezTo>
                    <a:pt x="5338" y="2354"/>
                    <a:pt x="3455" y="1281"/>
                    <a:pt x="1669" y="40"/>
                  </a:cubicBezTo>
                  <a:cubicBezTo>
                    <a:pt x="1626" y="15"/>
                    <a:pt x="1572" y="1"/>
                    <a:pt x="150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739" name="Google Shape;1739;p12"/>
            <p:cNvSpPr/>
            <p:nvPr/>
          </p:nvSpPr>
          <p:spPr>
            <a:xfrm>
              <a:off x="15300" y="2836925"/>
              <a:ext cx="22050" cy="6625"/>
            </a:xfrm>
            <a:custGeom>
              <a:avLst/>
              <a:gdLst/>
              <a:ahLst/>
              <a:cxnLst/>
              <a:rect l="l" t="t" r="r" b="b"/>
              <a:pathLst>
                <a:path w="882" h="265" extrusionOk="0">
                  <a:moveTo>
                    <a:pt x="503" y="1"/>
                  </a:moveTo>
                  <a:cubicBezTo>
                    <a:pt x="332" y="1"/>
                    <a:pt x="161" y="50"/>
                    <a:pt x="1" y="161"/>
                  </a:cubicBezTo>
                  <a:cubicBezTo>
                    <a:pt x="101" y="197"/>
                    <a:pt x="200" y="229"/>
                    <a:pt x="300" y="264"/>
                  </a:cubicBezTo>
                  <a:cubicBezTo>
                    <a:pt x="358" y="229"/>
                    <a:pt x="418" y="203"/>
                    <a:pt x="482" y="175"/>
                  </a:cubicBezTo>
                  <a:cubicBezTo>
                    <a:pt x="607" y="126"/>
                    <a:pt x="743" y="96"/>
                    <a:pt x="881" y="83"/>
                  </a:cubicBezTo>
                  <a:cubicBezTo>
                    <a:pt x="764" y="29"/>
                    <a:pt x="636" y="1"/>
                    <a:pt x="50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740" name="Google Shape;1740;p12"/>
            <p:cNvSpPr/>
            <p:nvPr/>
          </p:nvSpPr>
          <p:spPr>
            <a:xfrm>
              <a:off x="8175" y="2856975"/>
              <a:ext cx="3500" cy="5575"/>
            </a:xfrm>
            <a:custGeom>
              <a:avLst/>
              <a:gdLst/>
              <a:ahLst/>
              <a:cxnLst/>
              <a:rect l="l" t="t" r="r" b="b"/>
              <a:pathLst>
                <a:path w="140" h="223" extrusionOk="0">
                  <a:moveTo>
                    <a:pt x="133" y="0"/>
                  </a:moveTo>
                  <a:cubicBezTo>
                    <a:pt x="133" y="5"/>
                    <a:pt x="133" y="5"/>
                    <a:pt x="129" y="8"/>
                  </a:cubicBezTo>
                  <a:cubicBezTo>
                    <a:pt x="133" y="8"/>
                    <a:pt x="136" y="5"/>
                    <a:pt x="139" y="5"/>
                  </a:cubicBezTo>
                  <a:cubicBezTo>
                    <a:pt x="136" y="5"/>
                    <a:pt x="136" y="0"/>
                    <a:pt x="133" y="0"/>
                  </a:cubicBezTo>
                  <a:close/>
                  <a:moveTo>
                    <a:pt x="26" y="168"/>
                  </a:moveTo>
                  <a:lnTo>
                    <a:pt x="26" y="168"/>
                  </a:lnTo>
                  <a:cubicBezTo>
                    <a:pt x="25" y="169"/>
                    <a:pt x="25" y="170"/>
                    <a:pt x="24" y="171"/>
                  </a:cubicBezTo>
                  <a:lnTo>
                    <a:pt x="24" y="171"/>
                  </a:lnTo>
                  <a:cubicBezTo>
                    <a:pt x="25" y="171"/>
                    <a:pt x="26" y="170"/>
                    <a:pt x="26" y="168"/>
                  </a:cubicBezTo>
                  <a:close/>
                  <a:moveTo>
                    <a:pt x="24" y="171"/>
                  </a:moveTo>
                  <a:cubicBezTo>
                    <a:pt x="23" y="172"/>
                    <a:pt x="22" y="173"/>
                    <a:pt x="22" y="176"/>
                  </a:cubicBezTo>
                  <a:lnTo>
                    <a:pt x="22" y="176"/>
                  </a:lnTo>
                  <a:cubicBezTo>
                    <a:pt x="23" y="174"/>
                    <a:pt x="24" y="173"/>
                    <a:pt x="24" y="171"/>
                  </a:cubicBezTo>
                  <a:close/>
                  <a:moveTo>
                    <a:pt x="22" y="176"/>
                  </a:moveTo>
                  <a:lnTo>
                    <a:pt x="22" y="176"/>
                  </a:lnTo>
                  <a:cubicBezTo>
                    <a:pt x="22" y="176"/>
                    <a:pt x="22" y="176"/>
                    <a:pt x="22" y="176"/>
                  </a:cubicBezTo>
                  <a:lnTo>
                    <a:pt x="22" y="176"/>
                  </a:lnTo>
                  <a:cubicBezTo>
                    <a:pt x="22" y="176"/>
                    <a:pt x="22" y="176"/>
                    <a:pt x="22" y="176"/>
                  </a:cubicBezTo>
                  <a:cubicBezTo>
                    <a:pt x="22" y="176"/>
                    <a:pt x="22" y="176"/>
                    <a:pt x="22" y="176"/>
                  </a:cubicBezTo>
                  <a:close/>
                  <a:moveTo>
                    <a:pt x="22" y="176"/>
                  </a:moveTo>
                  <a:cubicBezTo>
                    <a:pt x="11" y="190"/>
                    <a:pt x="4" y="204"/>
                    <a:pt x="1" y="222"/>
                  </a:cubicBezTo>
                  <a:cubicBezTo>
                    <a:pt x="7" y="207"/>
                    <a:pt x="15" y="191"/>
                    <a:pt x="22" y="176"/>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741" name="Google Shape;1741;p12"/>
            <p:cNvSpPr/>
            <p:nvPr/>
          </p:nvSpPr>
          <p:spPr>
            <a:xfrm>
              <a:off x="47025" y="2845200"/>
              <a:ext cx="19475" cy="26975"/>
            </a:xfrm>
            <a:custGeom>
              <a:avLst/>
              <a:gdLst/>
              <a:ahLst/>
              <a:cxnLst/>
              <a:rect l="l" t="t" r="r" b="b"/>
              <a:pathLst>
                <a:path w="779" h="1079" extrusionOk="0">
                  <a:moveTo>
                    <a:pt x="668" y="1"/>
                  </a:moveTo>
                  <a:cubicBezTo>
                    <a:pt x="547" y="119"/>
                    <a:pt x="361" y="262"/>
                    <a:pt x="158" y="390"/>
                  </a:cubicBezTo>
                  <a:cubicBezTo>
                    <a:pt x="208" y="608"/>
                    <a:pt x="169" y="846"/>
                    <a:pt x="1" y="1078"/>
                  </a:cubicBezTo>
                  <a:cubicBezTo>
                    <a:pt x="165" y="1011"/>
                    <a:pt x="308" y="925"/>
                    <a:pt x="411" y="768"/>
                  </a:cubicBezTo>
                  <a:cubicBezTo>
                    <a:pt x="511" y="608"/>
                    <a:pt x="615" y="450"/>
                    <a:pt x="718" y="290"/>
                  </a:cubicBezTo>
                  <a:cubicBezTo>
                    <a:pt x="779" y="193"/>
                    <a:pt x="736" y="83"/>
                    <a:pt x="66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742" name="Google Shape;1742;p12"/>
            <p:cNvSpPr/>
            <p:nvPr/>
          </p:nvSpPr>
          <p:spPr>
            <a:xfrm>
              <a:off x="30200" y="2854950"/>
              <a:ext cx="22025" cy="18725"/>
            </a:xfrm>
            <a:custGeom>
              <a:avLst/>
              <a:gdLst/>
              <a:ahLst/>
              <a:cxnLst/>
              <a:rect l="l" t="t" r="r" b="b"/>
              <a:pathLst>
                <a:path w="881" h="749" extrusionOk="0">
                  <a:moveTo>
                    <a:pt x="831" y="0"/>
                  </a:moveTo>
                  <a:lnTo>
                    <a:pt x="831" y="0"/>
                  </a:lnTo>
                  <a:cubicBezTo>
                    <a:pt x="549" y="178"/>
                    <a:pt x="236" y="331"/>
                    <a:pt x="0" y="360"/>
                  </a:cubicBezTo>
                  <a:cubicBezTo>
                    <a:pt x="178" y="471"/>
                    <a:pt x="353" y="610"/>
                    <a:pt x="496" y="749"/>
                  </a:cubicBezTo>
                  <a:cubicBezTo>
                    <a:pt x="546" y="734"/>
                    <a:pt x="596" y="720"/>
                    <a:pt x="646" y="699"/>
                  </a:cubicBezTo>
                  <a:cubicBezTo>
                    <a:pt x="653" y="695"/>
                    <a:pt x="664" y="692"/>
                    <a:pt x="674" y="688"/>
                  </a:cubicBezTo>
                  <a:cubicBezTo>
                    <a:pt x="842" y="456"/>
                    <a:pt x="881" y="218"/>
                    <a:pt x="83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743" name="Google Shape;1743;p12"/>
            <p:cNvSpPr/>
            <p:nvPr/>
          </p:nvSpPr>
          <p:spPr>
            <a:xfrm>
              <a:off x="11475" y="2843525"/>
              <a:ext cx="22225" cy="17675"/>
            </a:xfrm>
            <a:custGeom>
              <a:avLst/>
              <a:gdLst/>
              <a:ahLst/>
              <a:cxnLst/>
              <a:rect l="l" t="t" r="r" b="b"/>
              <a:pathLst>
                <a:path w="889" h="707" extrusionOk="0">
                  <a:moveTo>
                    <a:pt x="453" y="0"/>
                  </a:moveTo>
                  <a:cubicBezTo>
                    <a:pt x="353" y="58"/>
                    <a:pt x="264" y="129"/>
                    <a:pt x="197" y="236"/>
                  </a:cubicBezTo>
                  <a:cubicBezTo>
                    <a:pt x="132" y="336"/>
                    <a:pt x="68" y="439"/>
                    <a:pt x="1" y="538"/>
                  </a:cubicBezTo>
                  <a:cubicBezTo>
                    <a:pt x="4" y="538"/>
                    <a:pt x="4" y="543"/>
                    <a:pt x="7" y="543"/>
                  </a:cubicBezTo>
                  <a:cubicBezTo>
                    <a:pt x="25" y="535"/>
                    <a:pt x="47" y="532"/>
                    <a:pt x="75" y="532"/>
                  </a:cubicBezTo>
                  <a:cubicBezTo>
                    <a:pt x="190" y="532"/>
                    <a:pt x="371" y="599"/>
                    <a:pt x="567" y="706"/>
                  </a:cubicBezTo>
                  <a:cubicBezTo>
                    <a:pt x="671" y="514"/>
                    <a:pt x="778" y="325"/>
                    <a:pt x="888" y="140"/>
                  </a:cubicBezTo>
                  <a:cubicBezTo>
                    <a:pt x="742" y="93"/>
                    <a:pt x="596" y="46"/>
                    <a:pt x="453"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744" name="Google Shape;1744;p12"/>
            <p:cNvSpPr/>
            <p:nvPr/>
          </p:nvSpPr>
          <p:spPr>
            <a:xfrm>
              <a:off x="37325" y="2838700"/>
              <a:ext cx="26400" cy="16275"/>
            </a:xfrm>
            <a:custGeom>
              <a:avLst/>
              <a:gdLst/>
              <a:ahLst/>
              <a:cxnLst/>
              <a:rect l="l" t="t" r="r" b="b"/>
              <a:pathLst>
                <a:path w="1056" h="651" extrusionOk="0">
                  <a:moveTo>
                    <a:pt x="239" y="1"/>
                  </a:moveTo>
                  <a:cubicBezTo>
                    <a:pt x="161" y="1"/>
                    <a:pt x="79" y="4"/>
                    <a:pt x="0" y="12"/>
                  </a:cubicBezTo>
                  <a:cubicBezTo>
                    <a:pt x="268" y="132"/>
                    <a:pt x="482" y="372"/>
                    <a:pt x="546" y="650"/>
                  </a:cubicBezTo>
                  <a:cubicBezTo>
                    <a:pt x="749" y="522"/>
                    <a:pt x="935" y="379"/>
                    <a:pt x="1056" y="261"/>
                  </a:cubicBezTo>
                  <a:cubicBezTo>
                    <a:pt x="1034" y="229"/>
                    <a:pt x="1006" y="204"/>
                    <a:pt x="978" y="183"/>
                  </a:cubicBezTo>
                  <a:cubicBezTo>
                    <a:pt x="820" y="65"/>
                    <a:pt x="557" y="12"/>
                    <a:pt x="368" y="4"/>
                  </a:cubicBezTo>
                  <a:cubicBezTo>
                    <a:pt x="325" y="1"/>
                    <a:pt x="282" y="1"/>
                    <a:pt x="239"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745" name="Google Shape;1745;p12"/>
            <p:cNvSpPr/>
            <p:nvPr/>
          </p:nvSpPr>
          <p:spPr>
            <a:xfrm>
              <a:off x="22800" y="2838975"/>
              <a:ext cx="28200" cy="24975"/>
            </a:xfrm>
            <a:custGeom>
              <a:avLst/>
              <a:gdLst/>
              <a:ahLst/>
              <a:cxnLst/>
              <a:rect l="l" t="t" r="r" b="b"/>
              <a:pathLst>
                <a:path w="1128" h="999" extrusionOk="0">
                  <a:moveTo>
                    <a:pt x="581" y="1"/>
                  </a:moveTo>
                  <a:cubicBezTo>
                    <a:pt x="443" y="14"/>
                    <a:pt x="307" y="44"/>
                    <a:pt x="182" y="93"/>
                  </a:cubicBezTo>
                  <a:cubicBezTo>
                    <a:pt x="118" y="121"/>
                    <a:pt x="58" y="147"/>
                    <a:pt x="0" y="182"/>
                  </a:cubicBezTo>
                  <a:cubicBezTo>
                    <a:pt x="143" y="228"/>
                    <a:pt x="289" y="275"/>
                    <a:pt x="435" y="322"/>
                  </a:cubicBezTo>
                  <a:cubicBezTo>
                    <a:pt x="325" y="507"/>
                    <a:pt x="218" y="696"/>
                    <a:pt x="114" y="888"/>
                  </a:cubicBezTo>
                  <a:cubicBezTo>
                    <a:pt x="175" y="921"/>
                    <a:pt x="236" y="956"/>
                    <a:pt x="296" y="999"/>
                  </a:cubicBezTo>
                  <a:cubicBezTo>
                    <a:pt x="532" y="970"/>
                    <a:pt x="845" y="817"/>
                    <a:pt x="1127" y="639"/>
                  </a:cubicBezTo>
                  <a:cubicBezTo>
                    <a:pt x="1063" y="361"/>
                    <a:pt x="849" y="121"/>
                    <a:pt x="5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746" name="Google Shape;1746;p12"/>
            <p:cNvSpPr/>
            <p:nvPr/>
          </p:nvSpPr>
          <p:spPr>
            <a:xfrm>
              <a:off x="-3775" y="2909925"/>
              <a:ext cx="7700" cy="9575"/>
            </a:xfrm>
            <a:custGeom>
              <a:avLst/>
              <a:gdLst/>
              <a:ahLst/>
              <a:cxnLst/>
              <a:rect l="l" t="t" r="r" b="b"/>
              <a:pathLst>
                <a:path w="308" h="383" extrusionOk="0">
                  <a:moveTo>
                    <a:pt x="308" y="1"/>
                  </a:moveTo>
                  <a:cubicBezTo>
                    <a:pt x="208" y="76"/>
                    <a:pt x="104" y="150"/>
                    <a:pt x="0" y="222"/>
                  </a:cubicBezTo>
                  <a:cubicBezTo>
                    <a:pt x="58" y="279"/>
                    <a:pt x="115" y="333"/>
                    <a:pt x="179" y="382"/>
                  </a:cubicBezTo>
                  <a:cubicBezTo>
                    <a:pt x="218" y="254"/>
                    <a:pt x="265" y="129"/>
                    <a:pt x="30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747" name="Google Shape;1747;p12"/>
            <p:cNvSpPr/>
            <p:nvPr/>
          </p:nvSpPr>
          <p:spPr>
            <a:xfrm>
              <a:off x="-6975" y="2857175"/>
              <a:ext cx="26125" cy="58325"/>
            </a:xfrm>
            <a:custGeom>
              <a:avLst/>
              <a:gdLst/>
              <a:ahLst/>
              <a:cxnLst/>
              <a:rect l="l" t="t" r="r" b="b"/>
              <a:pathLst>
                <a:path w="1045" h="2333" extrusionOk="0">
                  <a:moveTo>
                    <a:pt x="735" y="0"/>
                  </a:moveTo>
                  <a:cubicBezTo>
                    <a:pt x="714" y="10"/>
                    <a:pt x="699" y="25"/>
                    <a:pt x="692" y="43"/>
                  </a:cubicBezTo>
                  <a:cubicBezTo>
                    <a:pt x="671" y="82"/>
                    <a:pt x="653" y="121"/>
                    <a:pt x="632" y="160"/>
                  </a:cubicBezTo>
                  <a:cubicBezTo>
                    <a:pt x="667" y="107"/>
                    <a:pt x="703" y="53"/>
                    <a:pt x="735" y="0"/>
                  </a:cubicBezTo>
                  <a:close/>
                  <a:moveTo>
                    <a:pt x="607" y="214"/>
                  </a:moveTo>
                  <a:lnTo>
                    <a:pt x="607" y="214"/>
                  </a:lnTo>
                  <a:cubicBezTo>
                    <a:pt x="442" y="545"/>
                    <a:pt x="278" y="877"/>
                    <a:pt x="118" y="1209"/>
                  </a:cubicBezTo>
                  <a:cubicBezTo>
                    <a:pt x="289" y="1476"/>
                    <a:pt x="286" y="1865"/>
                    <a:pt x="0" y="2189"/>
                  </a:cubicBezTo>
                  <a:cubicBezTo>
                    <a:pt x="39" y="2235"/>
                    <a:pt x="82" y="2286"/>
                    <a:pt x="128" y="2332"/>
                  </a:cubicBezTo>
                  <a:cubicBezTo>
                    <a:pt x="232" y="2260"/>
                    <a:pt x="336" y="2186"/>
                    <a:pt x="436" y="2111"/>
                  </a:cubicBezTo>
                  <a:cubicBezTo>
                    <a:pt x="614" y="1618"/>
                    <a:pt x="816" y="1138"/>
                    <a:pt x="1045" y="663"/>
                  </a:cubicBezTo>
                  <a:cubicBezTo>
                    <a:pt x="938" y="634"/>
                    <a:pt x="834" y="592"/>
                    <a:pt x="757" y="532"/>
                  </a:cubicBezTo>
                  <a:cubicBezTo>
                    <a:pt x="667" y="467"/>
                    <a:pt x="571" y="335"/>
                    <a:pt x="607" y="214"/>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748" name="Google Shape;1748;p12"/>
            <p:cNvSpPr/>
            <p:nvPr/>
          </p:nvSpPr>
          <p:spPr>
            <a:xfrm>
              <a:off x="700" y="2875350"/>
              <a:ext cx="50825" cy="57350"/>
            </a:xfrm>
            <a:custGeom>
              <a:avLst/>
              <a:gdLst/>
              <a:ahLst/>
              <a:cxnLst/>
              <a:rect l="l" t="t" r="r" b="b"/>
              <a:pathLst>
                <a:path w="2033" h="2294" extrusionOk="0">
                  <a:moveTo>
                    <a:pt x="1744" y="1"/>
                  </a:moveTo>
                  <a:cubicBezTo>
                    <a:pt x="1737" y="7"/>
                    <a:pt x="1729" y="14"/>
                    <a:pt x="1726" y="19"/>
                  </a:cubicBezTo>
                  <a:cubicBezTo>
                    <a:pt x="1227" y="511"/>
                    <a:pt x="692" y="967"/>
                    <a:pt x="129" y="1384"/>
                  </a:cubicBezTo>
                  <a:cubicBezTo>
                    <a:pt x="86" y="1512"/>
                    <a:pt x="39" y="1637"/>
                    <a:pt x="0" y="1765"/>
                  </a:cubicBezTo>
                  <a:cubicBezTo>
                    <a:pt x="343" y="2054"/>
                    <a:pt x="788" y="2293"/>
                    <a:pt x="1006" y="2293"/>
                  </a:cubicBezTo>
                  <a:cubicBezTo>
                    <a:pt x="1066" y="2293"/>
                    <a:pt x="1109" y="2275"/>
                    <a:pt x="1126" y="2236"/>
                  </a:cubicBezTo>
                  <a:cubicBezTo>
                    <a:pt x="1405" y="1673"/>
                    <a:pt x="1683" y="1110"/>
                    <a:pt x="1961" y="546"/>
                  </a:cubicBezTo>
                  <a:cubicBezTo>
                    <a:pt x="2033" y="404"/>
                    <a:pt x="1926" y="200"/>
                    <a:pt x="174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749" name="Google Shape;1749;p12"/>
            <p:cNvSpPr/>
            <p:nvPr/>
          </p:nvSpPr>
          <p:spPr>
            <a:xfrm>
              <a:off x="3900" y="2873650"/>
              <a:ext cx="40400" cy="36300"/>
            </a:xfrm>
            <a:custGeom>
              <a:avLst/>
              <a:gdLst/>
              <a:ahLst/>
              <a:cxnLst/>
              <a:rect l="l" t="t" r="r" b="b"/>
              <a:pathLst>
                <a:path w="1616" h="1452" extrusionOk="0">
                  <a:moveTo>
                    <a:pt x="1548" y="1"/>
                  </a:moveTo>
                  <a:cubicBezTo>
                    <a:pt x="1391" y="44"/>
                    <a:pt x="1224" y="57"/>
                    <a:pt x="1059" y="57"/>
                  </a:cubicBezTo>
                  <a:cubicBezTo>
                    <a:pt x="1016" y="57"/>
                    <a:pt x="974" y="57"/>
                    <a:pt x="931" y="54"/>
                  </a:cubicBezTo>
                  <a:cubicBezTo>
                    <a:pt x="835" y="51"/>
                    <a:pt x="720" y="36"/>
                    <a:pt x="610" y="4"/>
                  </a:cubicBezTo>
                  <a:cubicBezTo>
                    <a:pt x="381" y="479"/>
                    <a:pt x="179" y="959"/>
                    <a:pt x="1" y="1452"/>
                  </a:cubicBezTo>
                  <a:cubicBezTo>
                    <a:pt x="564" y="1035"/>
                    <a:pt x="1099" y="579"/>
                    <a:pt x="1598" y="87"/>
                  </a:cubicBezTo>
                  <a:cubicBezTo>
                    <a:pt x="1601" y="82"/>
                    <a:pt x="1609" y="75"/>
                    <a:pt x="1616" y="69"/>
                  </a:cubicBezTo>
                  <a:lnTo>
                    <a:pt x="1548"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750" name="Google Shape;1750;p12"/>
            <p:cNvSpPr/>
            <p:nvPr/>
          </p:nvSpPr>
          <p:spPr>
            <a:xfrm>
              <a:off x="-12050" y="2887375"/>
              <a:ext cx="12325" cy="24550"/>
            </a:xfrm>
            <a:custGeom>
              <a:avLst/>
              <a:gdLst/>
              <a:ahLst/>
              <a:cxnLst/>
              <a:rect l="l" t="t" r="r" b="b"/>
              <a:pathLst>
                <a:path w="493" h="982" extrusionOk="0">
                  <a:moveTo>
                    <a:pt x="321" y="1"/>
                  </a:moveTo>
                  <a:lnTo>
                    <a:pt x="321" y="1"/>
                  </a:lnTo>
                  <a:cubicBezTo>
                    <a:pt x="236" y="175"/>
                    <a:pt x="147" y="351"/>
                    <a:pt x="61" y="525"/>
                  </a:cubicBezTo>
                  <a:cubicBezTo>
                    <a:pt x="0" y="646"/>
                    <a:pt x="68" y="810"/>
                    <a:pt x="203" y="981"/>
                  </a:cubicBezTo>
                  <a:cubicBezTo>
                    <a:pt x="489" y="657"/>
                    <a:pt x="492" y="268"/>
                    <a:pt x="32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751" name="Google Shape;1751;p12"/>
            <p:cNvSpPr/>
            <p:nvPr/>
          </p:nvSpPr>
          <p:spPr>
            <a:xfrm>
              <a:off x="7275" y="2857075"/>
              <a:ext cx="17325" cy="16700"/>
            </a:xfrm>
            <a:custGeom>
              <a:avLst/>
              <a:gdLst/>
              <a:ahLst/>
              <a:cxnLst/>
              <a:rect l="l" t="t" r="r" b="b"/>
              <a:pathLst>
                <a:path w="693" h="668" extrusionOk="0">
                  <a:moveTo>
                    <a:pt x="175" y="1"/>
                  </a:moveTo>
                  <a:cubicBezTo>
                    <a:pt x="172" y="1"/>
                    <a:pt x="169" y="4"/>
                    <a:pt x="165" y="4"/>
                  </a:cubicBezTo>
                  <a:cubicBezTo>
                    <a:pt x="133" y="57"/>
                    <a:pt x="97" y="111"/>
                    <a:pt x="62" y="164"/>
                  </a:cubicBezTo>
                  <a:cubicBezTo>
                    <a:pt x="54" y="182"/>
                    <a:pt x="44" y="200"/>
                    <a:pt x="37" y="218"/>
                  </a:cubicBezTo>
                  <a:cubicBezTo>
                    <a:pt x="1" y="339"/>
                    <a:pt x="97" y="471"/>
                    <a:pt x="187" y="536"/>
                  </a:cubicBezTo>
                  <a:cubicBezTo>
                    <a:pt x="264" y="596"/>
                    <a:pt x="368" y="638"/>
                    <a:pt x="475" y="667"/>
                  </a:cubicBezTo>
                  <a:cubicBezTo>
                    <a:pt x="546" y="525"/>
                    <a:pt x="618" y="386"/>
                    <a:pt x="692" y="243"/>
                  </a:cubicBezTo>
                  <a:cubicBezTo>
                    <a:pt x="518" y="164"/>
                    <a:pt x="347" y="82"/>
                    <a:pt x="175"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752" name="Google Shape;1752;p12"/>
            <p:cNvSpPr/>
            <p:nvPr/>
          </p:nvSpPr>
          <p:spPr>
            <a:xfrm>
              <a:off x="19125" y="2863125"/>
              <a:ext cx="23475" cy="11975"/>
            </a:xfrm>
            <a:custGeom>
              <a:avLst/>
              <a:gdLst/>
              <a:ahLst/>
              <a:cxnLst/>
              <a:rect l="l" t="t" r="r" b="b"/>
              <a:pathLst>
                <a:path w="939" h="479" extrusionOk="0">
                  <a:moveTo>
                    <a:pt x="218" y="1"/>
                  </a:moveTo>
                  <a:cubicBezTo>
                    <a:pt x="144" y="144"/>
                    <a:pt x="72" y="283"/>
                    <a:pt x="1" y="425"/>
                  </a:cubicBezTo>
                  <a:cubicBezTo>
                    <a:pt x="111" y="457"/>
                    <a:pt x="226" y="472"/>
                    <a:pt x="322" y="475"/>
                  </a:cubicBezTo>
                  <a:cubicBezTo>
                    <a:pt x="365" y="478"/>
                    <a:pt x="407" y="478"/>
                    <a:pt x="450" y="478"/>
                  </a:cubicBezTo>
                  <a:cubicBezTo>
                    <a:pt x="615" y="478"/>
                    <a:pt x="782" y="465"/>
                    <a:pt x="939" y="422"/>
                  </a:cubicBezTo>
                  <a:cubicBezTo>
                    <a:pt x="796" y="283"/>
                    <a:pt x="621" y="144"/>
                    <a:pt x="443" y="33"/>
                  </a:cubicBezTo>
                  <a:cubicBezTo>
                    <a:pt x="422" y="33"/>
                    <a:pt x="397" y="37"/>
                    <a:pt x="376" y="37"/>
                  </a:cubicBezTo>
                  <a:cubicBezTo>
                    <a:pt x="322" y="37"/>
                    <a:pt x="276" y="26"/>
                    <a:pt x="236" y="8"/>
                  </a:cubicBezTo>
                  <a:cubicBezTo>
                    <a:pt x="229" y="4"/>
                    <a:pt x="226" y="4"/>
                    <a:pt x="21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753" name="Google Shape;1753;p12"/>
            <p:cNvSpPr/>
            <p:nvPr/>
          </p:nvSpPr>
          <p:spPr>
            <a:xfrm>
              <a:off x="11650" y="2856800"/>
              <a:ext cx="14025" cy="6350"/>
            </a:xfrm>
            <a:custGeom>
              <a:avLst/>
              <a:gdLst/>
              <a:ahLst/>
              <a:cxnLst/>
              <a:rect l="l" t="t" r="r" b="b"/>
              <a:pathLst>
                <a:path w="561" h="254" extrusionOk="0">
                  <a:moveTo>
                    <a:pt x="68" y="1"/>
                  </a:moveTo>
                  <a:cubicBezTo>
                    <a:pt x="40" y="1"/>
                    <a:pt x="18" y="4"/>
                    <a:pt x="0" y="12"/>
                  </a:cubicBezTo>
                  <a:cubicBezTo>
                    <a:pt x="172" y="93"/>
                    <a:pt x="343" y="175"/>
                    <a:pt x="517" y="254"/>
                  </a:cubicBezTo>
                  <a:cubicBezTo>
                    <a:pt x="532" y="229"/>
                    <a:pt x="546" y="200"/>
                    <a:pt x="560" y="175"/>
                  </a:cubicBezTo>
                  <a:cubicBezTo>
                    <a:pt x="364" y="68"/>
                    <a:pt x="183" y="1"/>
                    <a:pt x="6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754" name="Google Shape;1754;p12"/>
            <p:cNvSpPr/>
            <p:nvPr/>
          </p:nvSpPr>
          <p:spPr>
            <a:xfrm>
              <a:off x="24575" y="2861175"/>
              <a:ext cx="5650" cy="2875"/>
            </a:xfrm>
            <a:custGeom>
              <a:avLst/>
              <a:gdLst/>
              <a:ahLst/>
              <a:cxnLst/>
              <a:rect l="l" t="t" r="r" b="b"/>
              <a:pathLst>
                <a:path w="226" h="115" extrusionOk="0">
                  <a:moveTo>
                    <a:pt x="43" y="0"/>
                  </a:moveTo>
                  <a:cubicBezTo>
                    <a:pt x="29" y="25"/>
                    <a:pt x="15" y="54"/>
                    <a:pt x="0" y="79"/>
                  </a:cubicBezTo>
                  <a:cubicBezTo>
                    <a:pt x="8" y="82"/>
                    <a:pt x="11" y="82"/>
                    <a:pt x="18" y="86"/>
                  </a:cubicBezTo>
                  <a:cubicBezTo>
                    <a:pt x="58" y="104"/>
                    <a:pt x="104" y="115"/>
                    <a:pt x="158" y="115"/>
                  </a:cubicBezTo>
                  <a:cubicBezTo>
                    <a:pt x="179" y="115"/>
                    <a:pt x="204" y="111"/>
                    <a:pt x="225" y="111"/>
                  </a:cubicBezTo>
                  <a:cubicBezTo>
                    <a:pt x="165" y="68"/>
                    <a:pt x="104" y="33"/>
                    <a:pt x="43"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grpSp>
      <p:sp>
        <p:nvSpPr>
          <p:cNvPr id="1755" name="Google Shape;1755;p12"/>
          <p:cNvSpPr/>
          <p:nvPr/>
        </p:nvSpPr>
        <p:spPr>
          <a:xfrm>
            <a:off x="1358403" y="454732"/>
            <a:ext cx="312136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143365"/>
                </a:solidFill>
                <a:latin typeface="Calibri"/>
                <a:ea typeface="Calibri"/>
                <a:cs typeface="Calibri"/>
                <a:sym typeface="Calibri"/>
              </a:rPr>
              <a:t>BÀI HỌC BẢN THÂN</a:t>
            </a:r>
            <a:endParaRPr/>
          </a:p>
        </p:txBody>
      </p:sp>
      <p:sp>
        <p:nvSpPr>
          <p:cNvPr id="1756" name="Google Shape;1756;p12"/>
          <p:cNvSpPr/>
          <p:nvPr/>
        </p:nvSpPr>
        <p:spPr>
          <a:xfrm>
            <a:off x="2286000" y="2202418"/>
            <a:ext cx="4572000" cy="156966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0" i="0" u="none" strike="noStrike" cap="none">
                <a:solidFill>
                  <a:srgbClr val="000000"/>
                </a:solidFill>
                <a:latin typeface="Calibri"/>
                <a:ea typeface="Calibri"/>
                <a:cs typeface="Calibri"/>
                <a:sym typeface="Calibri"/>
              </a:rPr>
              <a:t>Gắn tư tưởng đạo lí vào cuộc sống thực tiễn, vào thời đại đang sống, nêu ra suy nghĩ và hành động của bản thân. </a:t>
            </a:r>
            <a:endParaRPr/>
          </a:p>
        </p:txBody>
      </p:sp>
      <p:grpSp>
        <p:nvGrpSpPr>
          <p:cNvPr id="1757" name="Google Shape;1757;p12"/>
          <p:cNvGrpSpPr/>
          <p:nvPr/>
        </p:nvGrpSpPr>
        <p:grpSpPr>
          <a:xfrm rot="1726169">
            <a:off x="6374932" y="889921"/>
            <a:ext cx="2316665" cy="1136630"/>
            <a:chOff x="4697000" y="3525875"/>
            <a:chExt cx="1131500" cy="555150"/>
          </a:xfrm>
        </p:grpSpPr>
        <p:sp>
          <p:nvSpPr>
            <p:cNvPr id="1758" name="Google Shape;1758;p12"/>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59" name="Google Shape;1759;p12"/>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60" name="Google Shape;1760;p12"/>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61" name="Google Shape;1761;p12"/>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62" name="Google Shape;1762;p12"/>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63" name="Google Shape;1763;p12"/>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64" name="Google Shape;1764;p12"/>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65" name="Google Shape;1765;p12"/>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66" name="Google Shape;1766;p12"/>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67" name="Google Shape;1767;p12"/>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68" name="Google Shape;1768;p12"/>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69" name="Google Shape;1769;p12"/>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70" name="Google Shape;1770;p12"/>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71" name="Google Shape;1771;p12"/>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72" name="Google Shape;1772;p12"/>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55"/>
                                        </p:tgtEl>
                                        <p:attrNameLst>
                                          <p:attrName>style.visibility</p:attrName>
                                        </p:attrNameLst>
                                      </p:cBhvr>
                                      <p:to>
                                        <p:strVal val="visible"/>
                                      </p:to>
                                    </p:set>
                                    <p:animEffect transition="in" filter="fade">
                                      <p:cBhvr>
                                        <p:cTn id="7" dur="1000"/>
                                        <p:tgtEl>
                                          <p:spTgt spid="17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96"/>
                                        </p:tgtEl>
                                        <p:attrNameLst>
                                          <p:attrName>style.visibility</p:attrName>
                                        </p:attrNameLst>
                                      </p:cBhvr>
                                      <p:to>
                                        <p:strVal val="visible"/>
                                      </p:to>
                                    </p:set>
                                    <p:animEffect transition="in" filter="fade">
                                      <p:cBhvr>
                                        <p:cTn id="12" dur="500"/>
                                        <p:tgtEl>
                                          <p:spTgt spid="169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25"/>
                                        </p:tgtEl>
                                        <p:attrNameLst>
                                          <p:attrName>style.visibility</p:attrName>
                                        </p:attrNameLst>
                                      </p:cBhvr>
                                      <p:to>
                                        <p:strVal val="visible"/>
                                      </p:to>
                                    </p:set>
                                    <p:anim calcmode="lin" valueType="num">
                                      <p:cBhvr additive="base">
                                        <p:cTn id="17" dur="500"/>
                                        <p:tgtEl>
                                          <p:spTgt spid="172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99"/>
                                        </p:tgtEl>
                                        <p:attrNameLst>
                                          <p:attrName>style.visibility</p:attrName>
                                        </p:attrNameLst>
                                      </p:cBhvr>
                                      <p:to>
                                        <p:strVal val="visible"/>
                                      </p:to>
                                    </p:set>
                                    <p:animEffect transition="in" filter="fade">
                                      <p:cBhvr>
                                        <p:cTn id="22" dur="1000"/>
                                        <p:tgtEl>
                                          <p:spTgt spid="169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56"/>
                                        </p:tgtEl>
                                        <p:attrNameLst>
                                          <p:attrName>style.visibility</p:attrName>
                                        </p:attrNameLst>
                                      </p:cBhvr>
                                      <p:to>
                                        <p:strVal val="visible"/>
                                      </p:to>
                                    </p:set>
                                    <p:animEffect transition="in" filter="fade">
                                      <p:cBhvr>
                                        <p:cTn id="27" dur="500"/>
                                        <p:tgtEl>
                                          <p:spTgt spid="1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6"/>
        <p:cNvGrpSpPr/>
        <p:nvPr/>
      </p:nvGrpSpPr>
      <p:grpSpPr>
        <a:xfrm>
          <a:off x="0" y="0"/>
          <a:ext cx="0" cy="0"/>
          <a:chOff x="0" y="0"/>
          <a:chExt cx="0" cy="0"/>
        </a:xfrm>
      </p:grpSpPr>
      <p:grpSp>
        <p:nvGrpSpPr>
          <p:cNvPr id="1777" name="Google Shape;1777;p13"/>
          <p:cNvGrpSpPr/>
          <p:nvPr/>
        </p:nvGrpSpPr>
        <p:grpSpPr>
          <a:xfrm>
            <a:off x="699618" y="910975"/>
            <a:ext cx="4356480" cy="176025"/>
            <a:chOff x="4345425" y="2175475"/>
            <a:chExt cx="800750" cy="176025"/>
          </a:xfrm>
        </p:grpSpPr>
        <p:sp>
          <p:nvSpPr>
            <p:cNvPr id="1778" name="Google Shape;1778;p1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79" name="Google Shape;1779;p1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1780" name="Google Shape;1780;p13"/>
          <p:cNvGrpSpPr/>
          <p:nvPr/>
        </p:nvGrpSpPr>
        <p:grpSpPr>
          <a:xfrm rot="1461682">
            <a:off x="7211497" y="174521"/>
            <a:ext cx="2743443" cy="1090954"/>
            <a:chOff x="4038775" y="3369325"/>
            <a:chExt cx="1789725" cy="711700"/>
          </a:xfrm>
        </p:grpSpPr>
        <p:sp>
          <p:nvSpPr>
            <p:cNvPr id="1781" name="Google Shape;1781;p13"/>
            <p:cNvSpPr/>
            <p:nvPr/>
          </p:nvSpPr>
          <p:spPr>
            <a:xfrm>
              <a:off x="4059950" y="3603700"/>
              <a:ext cx="523950" cy="276175"/>
            </a:xfrm>
            <a:custGeom>
              <a:avLst/>
              <a:gdLst/>
              <a:ahLst/>
              <a:cxnLst/>
              <a:rect l="l" t="t" r="r" b="b"/>
              <a:pathLst>
                <a:path w="20958" h="11047" extrusionOk="0">
                  <a:moveTo>
                    <a:pt x="19281" y="1"/>
                  </a:moveTo>
                  <a:lnTo>
                    <a:pt x="0" y="3534"/>
                  </a:lnTo>
                  <a:cubicBezTo>
                    <a:pt x="334" y="5373"/>
                    <a:pt x="794" y="7176"/>
                    <a:pt x="1389" y="8942"/>
                  </a:cubicBezTo>
                  <a:cubicBezTo>
                    <a:pt x="1695" y="9898"/>
                    <a:pt x="2344" y="10484"/>
                    <a:pt x="3345" y="10691"/>
                  </a:cubicBezTo>
                  <a:cubicBezTo>
                    <a:pt x="4481" y="10928"/>
                    <a:pt x="5812" y="11047"/>
                    <a:pt x="7335" y="11047"/>
                  </a:cubicBezTo>
                  <a:cubicBezTo>
                    <a:pt x="10850" y="11047"/>
                    <a:pt x="15393" y="10416"/>
                    <a:pt x="20958" y="9159"/>
                  </a:cubicBezTo>
                  <a:lnTo>
                    <a:pt x="19281" y="1"/>
                  </a:lnTo>
                  <a:close/>
                </a:path>
              </a:pathLst>
            </a:custGeom>
            <a:solidFill>
              <a:srgbClr val="303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82" name="Google Shape;1782;p13"/>
            <p:cNvSpPr/>
            <p:nvPr/>
          </p:nvSpPr>
          <p:spPr>
            <a:xfrm>
              <a:off x="4043050" y="3372050"/>
              <a:ext cx="501200" cy="322275"/>
            </a:xfrm>
            <a:custGeom>
              <a:avLst/>
              <a:gdLst/>
              <a:ahLst/>
              <a:cxnLst/>
              <a:rect l="l" t="t" r="r" b="b"/>
              <a:pathLst>
                <a:path w="20048" h="12891" extrusionOk="0">
                  <a:moveTo>
                    <a:pt x="16729" y="1088"/>
                  </a:moveTo>
                  <a:cubicBezTo>
                    <a:pt x="17056" y="1088"/>
                    <a:pt x="17120" y="1244"/>
                    <a:pt x="17145" y="1362"/>
                  </a:cubicBezTo>
                  <a:cubicBezTo>
                    <a:pt x="17172" y="1506"/>
                    <a:pt x="17154" y="1677"/>
                    <a:pt x="16802" y="1740"/>
                  </a:cubicBezTo>
                  <a:cubicBezTo>
                    <a:pt x="16759" y="1748"/>
                    <a:pt x="16717" y="1752"/>
                    <a:pt x="16678" y="1752"/>
                  </a:cubicBezTo>
                  <a:cubicBezTo>
                    <a:pt x="16549" y="1752"/>
                    <a:pt x="16448" y="1708"/>
                    <a:pt x="16379" y="1632"/>
                  </a:cubicBezTo>
                  <a:lnTo>
                    <a:pt x="16289" y="1461"/>
                  </a:lnTo>
                  <a:cubicBezTo>
                    <a:pt x="16253" y="1253"/>
                    <a:pt x="16334" y="1145"/>
                    <a:pt x="16550" y="1109"/>
                  </a:cubicBezTo>
                  <a:cubicBezTo>
                    <a:pt x="16577" y="1100"/>
                    <a:pt x="16613" y="1100"/>
                    <a:pt x="16649" y="1091"/>
                  </a:cubicBezTo>
                  <a:cubicBezTo>
                    <a:pt x="16677" y="1089"/>
                    <a:pt x="16704" y="1088"/>
                    <a:pt x="16729" y="1088"/>
                  </a:cubicBezTo>
                  <a:close/>
                  <a:moveTo>
                    <a:pt x="5761" y="3632"/>
                  </a:moveTo>
                  <a:cubicBezTo>
                    <a:pt x="6046" y="3632"/>
                    <a:pt x="6104" y="3792"/>
                    <a:pt x="6130" y="3912"/>
                  </a:cubicBezTo>
                  <a:cubicBezTo>
                    <a:pt x="6148" y="3985"/>
                    <a:pt x="6130" y="4066"/>
                    <a:pt x="6094" y="4147"/>
                  </a:cubicBezTo>
                  <a:cubicBezTo>
                    <a:pt x="6049" y="4237"/>
                    <a:pt x="5968" y="4300"/>
                    <a:pt x="5850" y="4318"/>
                  </a:cubicBezTo>
                  <a:cubicBezTo>
                    <a:pt x="5811" y="4325"/>
                    <a:pt x="5775" y="4329"/>
                    <a:pt x="5742" y="4329"/>
                  </a:cubicBezTo>
                  <a:cubicBezTo>
                    <a:pt x="5558" y="4329"/>
                    <a:pt x="5456" y="4224"/>
                    <a:pt x="5418" y="4003"/>
                  </a:cubicBezTo>
                  <a:cubicBezTo>
                    <a:pt x="5364" y="3723"/>
                    <a:pt x="5490" y="3660"/>
                    <a:pt x="5607" y="3642"/>
                  </a:cubicBezTo>
                  <a:cubicBezTo>
                    <a:pt x="5634" y="3633"/>
                    <a:pt x="5670" y="3633"/>
                    <a:pt x="5715" y="3633"/>
                  </a:cubicBezTo>
                  <a:cubicBezTo>
                    <a:pt x="5731" y="3632"/>
                    <a:pt x="5747" y="3632"/>
                    <a:pt x="5761" y="3632"/>
                  </a:cubicBezTo>
                  <a:close/>
                  <a:moveTo>
                    <a:pt x="4640" y="4196"/>
                  </a:moveTo>
                  <a:cubicBezTo>
                    <a:pt x="4834" y="4196"/>
                    <a:pt x="4880" y="4293"/>
                    <a:pt x="4895" y="4390"/>
                  </a:cubicBezTo>
                  <a:cubicBezTo>
                    <a:pt x="4922" y="4507"/>
                    <a:pt x="4823" y="4715"/>
                    <a:pt x="4264" y="5066"/>
                  </a:cubicBezTo>
                  <a:cubicBezTo>
                    <a:pt x="3813" y="5355"/>
                    <a:pt x="3372" y="5544"/>
                    <a:pt x="2957" y="5616"/>
                  </a:cubicBezTo>
                  <a:cubicBezTo>
                    <a:pt x="2891" y="5627"/>
                    <a:pt x="2818" y="5637"/>
                    <a:pt x="2750" y="5637"/>
                  </a:cubicBezTo>
                  <a:cubicBezTo>
                    <a:pt x="2652" y="5637"/>
                    <a:pt x="2563" y="5617"/>
                    <a:pt x="2515" y="5553"/>
                  </a:cubicBezTo>
                  <a:cubicBezTo>
                    <a:pt x="2506" y="5544"/>
                    <a:pt x="2479" y="5508"/>
                    <a:pt x="2452" y="5373"/>
                  </a:cubicBezTo>
                  <a:cubicBezTo>
                    <a:pt x="2452" y="5346"/>
                    <a:pt x="2515" y="5174"/>
                    <a:pt x="3651" y="4561"/>
                  </a:cubicBezTo>
                  <a:cubicBezTo>
                    <a:pt x="4003" y="4363"/>
                    <a:pt x="4291" y="4246"/>
                    <a:pt x="4498" y="4210"/>
                  </a:cubicBezTo>
                  <a:cubicBezTo>
                    <a:pt x="4553" y="4201"/>
                    <a:pt x="4600" y="4196"/>
                    <a:pt x="4640" y="4196"/>
                  </a:cubicBezTo>
                  <a:close/>
                  <a:moveTo>
                    <a:pt x="18335" y="0"/>
                  </a:moveTo>
                  <a:lnTo>
                    <a:pt x="18263" y="9"/>
                  </a:lnTo>
                  <a:cubicBezTo>
                    <a:pt x="16802" y="217"/>
                    <a:pt x="15414" y="442"/>
                    <a:pt x="14116" y="676"/>
                  </a:cubicBezTo>
                  <a:cubicBezTo>
                    <a:pt x="8104" y="1776"/>
                    <a:pt x="3732" y="3263"/>
                    <a:pt x="1109" y="5093"/>
                  </a:cubicBezTo>
                  <a:cubicBezTo>
                    <a:pt x="370" y="5634"/>
                    <a:pt x="0" y="6409"/>
                    <a:pt x="18" y="7383"/>
                  </a:cubicBezTo>
                  <a:cubicBezTo>
                    <a:pt x="91" y="9086"/>
                    <a:pt x="262" y="10772"/>
                    <a:pt x="532" y="12413"/>
                  </a:cubicBezTo>
                  <a:cubicBezTo>
                    <a:pt x="559" y="12548"/>
                    <a:pt x="586" y="12674"/>
                    <a:pt x="604" y="12809"/>
                  </a:cubicBezTo>
                  <a:lnTo>
                    <a:pt x="613" y="12890"/>
                  </a:lnTo>
                  <a:lnTo>
                    <a:pt x="20047" y="9330"/>
                  </a:lnTo>
                  <a:lnTo>
                    <a:pt x="18335" y="0"/>
                  </a:lnTo>
                  <a:close/>
                </a:path>
              </a:pathLst>
            </a:custGeom>
            <a:solidFill>
              <a:srgbClr val="3C3E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83" name="Google Shape;1783;p13"/>
            <p:cNvSpPr/>
            <p:nvPr/>
          </p:nvSpPr>
          <p:spPr>
            <a:xfrm>
              <a:off x="4101875" y="3397400"/>
              <a:ext cx="372750" cy="117625"/>
            </a:xfrm>
            <a:custGeom>
              <a:avLst/>
              <a:gdLst/>
              <a:ahLst/>
              <a:cxnLst/>
              <a:rect l="l" t="t" r="r" b="b"/>
              <a:pathLst>
                <a:path w="14910" h="4705" extrusionOk="0">
                  <a:moveTo>
                    <a:pt x="14392" y="1"/>
                  </a:moveTo>
                  <a:cubicBezTo>
                    <a:pt x="14361" y="1"/>
                    <a:pt x="14329" y="2"/>
                    <a:pt x="14296" y="5"/>
                  </a:cubicBezTo>
                  <a:cubicBezTo>
                    <a:pt x="13954" y="23"/>
                    <a:pt x="13809" y="176"/>
                    <a:pt x="13863" y="456"/>
                  </a:cubicBezTo>
                  <a:lnTo>
                    <a:pt x="13963" y="654"/>
                  </a:lnTo>
                  <a:cubicBezTo>
                    <a:pt x="14053" y="758"/>
                    <a:pt x="14169" y="814"/>
                    <a:pt x="14316" y="814"/>
                  </a:cubicBezTo>
                  <a:cubicBezTo>
                    <a:pt x="14361" y="814"/>
                    <a:pt x="14408" y="809"/>
                    <a:pt x="14458" y="798"/>
                  </a:cubicBezTo>
                  <a:cubicBezTo>
                    <a:pt x="14774" y="744"/>
                    <a:pt x="14909" y="582"/>
                    <a:pt x="14864" y="329"/>
                  </a:cubicBezTo>
                  <a:cubicBezTo>
                    <a:pt x="14823" y="110"/>
                    <a:pt x="14666" y="1"/>
                    <a:pt x="14392" y="1"/>
                  </a:cubicBezTo>
                  <a:close/>
                  <a:moveTo>
                    <a:pt x="3386" y="2537"/>
                  </a:moveTo>
                  <a:cubicBezTo>
                    <a:pt x="3375" y="2537"/>
                    <a:pt x="3364" y="2538"/>
                    <a:pt x="3353" y="2538"/>
                  </a:cubicBezTo>
                  <a:cubicBezTo>
                    <a:pt x="3056" y="2538"/>
                    <a:pt x="2930" y="2700"/>
                    <a:pt x="2993" y="2998"/>
                  </a:cubicBezTo>
                  <a:cubicBezTo>
                    <a:pt x="3039" y="3258"/>
                    <a:pt x="3169" y="3388"/>
                    <a:pt x="3390" y="3388"/>
                  </a:cubicBezTo>
                  <a:cubicBezTo>
                    <a:pt x="3429" y="3388"/>
                    <a:pt x="3471" y="3384"/>
                    <a:pt x="3516" y="3376"/>
                  </a:cubicBezTo>
                  <a:cubicBezTo>
                    <a:pt x="3651" y="3349"/>
                    <a:pt x="3750" y="3286"/>
                    <a:pt x="3804" y="3169"/>
                  </a:cubicBezTo>
                  <a:cubicBezTo>
                    <a:pt x="3858" y="3070"/>
                    <a:pt x="3867" y="2971"/>
                    <a:pt x="3858" y="2880"/>
                  </a:cubicBezTo>
                  <a:cubicBezTo>
                    <a:pt x="3815" y="2646"/>
                    <a:pt x="3655" y="2537"/>
                    <a:pt x="3386" y="2537"/>
                  </a:cubicBezTo>
                  <a:close/>
                  <a:moveTo>
                    <a:pt x="2290" y="3104"/>
                  </a:moveTo>
                  <a:cubicBezTo>
                    <a:pt x="2061" y="3104"/>
                    <a:pt x="1719" y="3229"/>
                    <a:pt x="1262" y="3475"/>
                  </a:cubicBezTo>
                  <a:cubicBezTo>
                    <a:pt x="415" y="3935"/>
                    <a:pt x="0" y="4232"/>
                    <a:pt x="27" y="4377"/>
                  </a:cubicBezTo>
                  <a:cubicBezTo>
                    <a:pt x="45" y="4485"/>
                    <a:pt x="72" y="4566"/>
                    <a:pt x="108" y="4593"/>
                  </a:cubicBezTo>
                  <a:cubicBezTo>
                    <a:pt x="164" y="4668"/>
                    <a:pt x="264" y="4704"/>
                    <a:pt x="404" y="4704"/>
                  </a:cubicBezTo>
                  <a:cubicBezTo>
                    <a:pt x="466" y="4704"/>
                    <a:pt x="536" y="4697"/>
                    <a:pt x="613" y="4683"/>
                  </a:cubicBezTo>
                  <a:cubicBezTo>
                    <a:pt x="1046" y="4602"/>
                    <a:pt x="1487" y="4413"/>
                    <a:pt x="1947" y="4115"/>
                  </a:cubicBezTo>
                  <a:cubicBezTo>
                    <a:pt x="2434" y="3818"/>
                    <a:pt x="2659" y="3565"/>
                    <a:pt x="2623" y="3367"/>
                  </a:cubicBezTo>
                  <a:cubicBezTo>
                    <a:pt x="2590" y="3191"/>
                    <a:pt x="2479" y="3104"/>
                    <a:pt x="2290" y="3104"/>
                  </a:cubicBezTo>
                  <a:close/>
                </a:path>
              </a:pathLst>
            </a:custGeom>
            <a:solidFill>
              <a:srgbClr val="4547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84" name="Google Shape;1784;p13"/>
            <p:cNvSpPr/>
            <p:nvPr/>
          </p:nvSpPr>
          <p:spPr>
            <a:xfrm>
              <a:off x="4038775" y="3369325"/>
              <a:ext cx="550325" cy="519150"/>
            </a:xfrm>
            <a:custGeom>
              <a:avLst/>
              <a:gdLst/>
              <a:ahLst/>
              <a:cxnLst/>
              <a:rect l="l" t="t" r="r" b="b"/>
              <a:pathLst>
                <a:path w="22013" h="20766" extrusionOk="0">
                  <a:moveTo>
                    <a:pt x="18293" y="414"/>
                  </a:moveTo>
                  <a:cubicBezTo>
                    <a:pt x="18449" y="1112"/>
                    <a:pt x="18591" y="1809"/>
                    <a:pt x="18740" y="2507"/>
                  </a:cubicBezTo>
                  <a:lnTo>
                    <a:pt x="19200" y="4797"/>
                  </a:lnTo>
                  <a:cubicBezTo>
                    <a:pt x="19506" y="6320"/>
                    <a:pt x="19795" y="7843"/>
                    <a:pt x="20065" y="9376"/>
                  </a:cubicBezTo>
                  <a:cubicBezTo>
                    <a:pt x="20345" y="10908"/>
                    <a:pt x="20624" y="12431"/>
                    <a:pt x="20876" y="13964"/>
                  </a:cubicBezTo>
                  <a:lnTo>
                    <a:pt x="21255" y="16262"/>
                  </a:lnTo>
                  <a:cubicBezTo>
                    <a:pt x="21362" y="16971"/>
                    <a:pt x="21477" y="17673"/>
                    <a:pt x="21585" y="18374"/>
                  </a:cubicBezTo>
                  <a:lnTo>
                    <a:pt x="21585" y="18374"/>
                  </a:lnTo>
                  <a:cubicBezTo>
                    <a:pt x="20571" y="18546"/>
                    <a:pt x="19557" y="18733"/>
                    <a:pt x="18551" y="18903"/>
                  </a:cubicBezTo>
                  <a:cubicBezTo>
                    <a:pt x="18010" y="18994"/>
                    <a:pt x="17478" y="19093"/>
                    <a:pt x="16937" y="19183"/>
                  </a:cubicBezTo>
                  <a:lnTo>
                    <a:pt x="16135" y="19309"/>
                  </a:lnTo>
                  <a:lnTo>
                    <a:pt x="15333" y="19435"/>
                  </a:lnTo>
                  <a:cubicBezTo>
                    <a:pt x="14801" y="19525"/>
                    <a:pt x="14260" y="19588"/>
                    <a:pt x="13728" y="19670"/>
                  </a:cubicBezTo>
                  <a:lnTo>
                    <a:pt x="12917" y="19769"/>
                  </a:lnTo>
                  <a:cubicBezTo>
                    <a:pt x="12647" y="19796"/>
                    <a:pt x="12385" y="19832"/>
                    <a:pt x="12115" y="19850"/>
                  </a:cubicBezTo>
                  <a:cubicBezTo>
                    <a:pt x="11033" y="19967"/>
                    <a:pt x="9961" y="20030"/>
                    <a:pt x="8879" y="20066"/>
                  </a:cubicBezTo>
                  <a:cubicBezTo>
                    <a:pt x="8626" y="20073"/>
                    <a:pt x="8372" y="20076"/>
                    <a:pt x="8118" y="20076"/>
                  </a:cubicBezTo>
                  <a:cubicBezTo>
                    <a:pt x="7297" y="20076"/>
                    <a:pt x="6473" y="20041"/>
                    <a:pt x="5661" y="19958"/>
                  </a:cubicBezTo>
                  <a:cubicBezTo>
                    <a:pt x="5400" y="19922"/>
                    <a:pt x="5129" y="19895"/>
                    <a:pt x="4868" y="19850"/>
                  </a:cubicBezTo>
                  <a:lnTo>
                    <a:pt x="4480" y="19778"/>
                  </a:lnTo>
                  <a:lnTo>
                    <a:pt x="4282" y="19742"/>
                  </a:lnTo>
                  <a:cubicBezTo>
                    <a:pt x="4219" y="19733"/>
                    <a:pt x="4165" y="19715"/>
                    <a:pt x="4102" y="19706"/>
                  </a:cubicBezTo>
                  <a:cubicBezTo>
                    <a:pt x="3624" y="19579"/>
                    <a:pt x="3209" y="19336"/>
                    <a:pt x="2921" y="18957"/>
                  </a:cubicBezTo>
                  <a:cubicBezTo>
                    <a:pt x="2776" y="18777"/>
                    <a:pt x="2668" y="18561"/>
                    <a:pt x="2578" y="18326"/>
                  </a:cubicBezTo>
                  <a:cubicBezTo>
                    <a:pt x="2542" y="18218"/>
                    <a:pt x="2497" y="18083"/>
                    <a:pt x="2452" y="17957"/>
                  </a:cubicBezTo>
                  <a:lnTo>
                    <a:pt x="2326" y="17569"/>
                  </a:lnTo>
                  <a:cubicBezTo>
                    <a:pt x="2164" y="17056"/>
                    <a:pt x="2010" y="16533"/>
                    <a:pt x="1866" y="16019"/>
                  </a:cubicBezTo>
                  <a:cubicBezTo>
                    <a:pt x="1578" y="14973"/>
                    <a:pt x="1343" y="13919"/>
                    <a:pt x="1145" y="12855"/>
                  </a:cubicBezTo>
                  <a:cubicBezTo>
                    <a:pt x="947" y="11800"/>
                    <a:pt x="802" y="10728"/>
                    <a:pt x="694" y="9664"/>
                  </a:cubicBezTo>
                  <a:cubicBezTo>
                    <a:pt x="649" y="9123"/>
                    <a:pt x="604" y="8591"/>
                    <a:pt x="568" y="8051"/>
                  </a:cubicBezTo>
                  <a:lnTo>
                    <a:pt x="550" y="7645"/>
                  </a:lnTo>
                  <a:cubicBezTo>
                    <a:pt x="541" y="7510"/>
                    <a:pt x="541" y="7393"/>
                    <a:pt x="550" y="7266"/>
                  </a:cubicBezTo>
                  <a:cubicBezTo>
                    <a:pt x="559" y="7023"/>
                    <a:pt x="595" y="6771"/>
                    <a:pt x="676" y="6545"/>
                  </a:cubicBezTo>
                  <a:cubicBezTo>
                    <a:pt x="829" y="6086"/>
                    <a:pt x="1145" y="5698"/>
                    <a:pt x="1569" y="5419"/>
                  </a:cubicBezTo>
                  <a:cubicBezTo>
                    <a:pt x="2001" y="5121"/>
                    <a:pt x="2461" y="4851"/>
                    <a:pt x="2930" y="4598"/>
                  </a:cubicBezTo>
                  <a:cubicBezTo>
                    <a:pt x="3867" y="4094"/>
                    <a:pt x="4859" y="3661"/>
                    <a:pt x="5868" y="3291"/>
                  </a:cubicBezTo>
                  <a:cubicBezTo>
                    <a:pt x="7878" y="2543"/>
                    <a:pt x="9970" y="1984"/>
                    <a:pt x="12079" y="1525"/>
                  </a:cubicBezTo>
                  <a:cubicBezTo>
                    <a:pt x="14139" y="1077"/>
                    <a:pt x="16208" y="716"/>
                    <a:pt x="18293" y="414"/>
                  </a:cubicBezTo>
                  <a:close/>
                  <a:moveTo>
                    <a:pt x="18441" y="0"/>
                  </a:moveTo>
                  <a:cubicBezTo>
                    <a:pt x="18436" y="0"/>
                    <a:pt x="18430" y="1"/>
                    <a:pt x="18425" y="1"/>
                  </a:cubicBezTo>
                  <a:lnTo>
                    <a:pt x="18416" y="1"/>
                  </a:lnTo>
                  <a:cubicBezTo>
                    <a:pt x="16261" y="299"/>
                    <a:pt x="14116" y="650"/>
                    <a:pt x="11989" y="1101"/>
                  </a:cubicBezTo>
                  <a:cubicBezTo>
                    <a:pt x="9861" y="1543"/>
                    <a:pt x="7752" y="2092"/>
                    <a:pt x="5697" y="2832"/>
                  </a:cubicBezTo>
                  <a:cubicBezTo>
                    <a:pt x="4669" y="3201"/>
                    <a:pt x="3660" y="3634"/>
                    <a:pt x="2686" y="4148"/>
                  </a:cubicBezTo>
                  <a:cubicBezTo>
                    <a:pt x="2200" y="4400"/>
                    <a:pt x="1731" y="4679"/>
                    <a:pt x="1262" y="4995"/>
                  </a:cubicBezTo>
                  <a:cubicBezTo>
                    <a:pt x="784" y="5301"/>
                    <a:pt x="361" y="5797"/>
                    <a:pt x="171" y="6374"/>
                  </a:cubicBezTo>
                  <a:cubicBezTo>
                    <a:pt x="72" y="6653"/>
                    <a:pt x="18" y="6951"/>
                    <a:pt x="9" y="7239"/>
                  </a:cubicBezTo>
                  <a:cubicBezTo>
                    <a:pt x="0" y="7393"/>
                    <a:pt x="0" y="7537"/>
                    <a:pt x="9" y="7672"/>
                  </a:cubicBezTo>
                  <a:lnTo>
                    <a:pt x="27" y="8078"/>
                  </a:lnTo>
                  <a:cubicBezTo>
                    <a:pt x="54" y="8628"/>
                    <a:pt x="90" y="9168"/>
                    <a:pt x="135" y="9709"/>
                  </a:cubicBezTo>
                  <a:cubicBezTo>
                    <a:pt x="244" y="10800"/>
                    <a:pt x="379" y="11882"/>
                    <a:pt x="568" y="12963"/>
                  </a:cubicBezTo>
                  <a:cubicBezTo>
                    <a:pt x="757" y="14036"/>
                    <a:pt x="992" y="15118"/>
                    <a:pt x="1271" y="16172"/>
                  </a:cubicBezTo>
                  <a:cubicBezTo>
                    <a:pt x="1406" y="16704"/>
                    <a:pt x="1560" y="17236"/>
                    <a:pt x="1722" y="17759"/>
                  </a:cubicBezTo>
                  <a:lnTo>
                    <a:pt x="1848" y="18155"/>
                  </a:lnTo>
                  <a:cubicBezTo>
                    <a:pt x="1893" y="18281"/>
                    <a:pt x="1929" y="18408"/>
                    <a:pt x="1983" y="18552"/>
                  </a:cubicBezTo>
                  <a:cubicBezTo>
                    <a:pt x="2082" y="18831"/>
                    <a:pt x="2218" y="19111"/>
                    <a:pt x="2407" y="19354"/>
                  </a:cubicBezTo>
                  <a:cubicBezTo>
                    <a:pt x="2776" y="19859"/>
                    <a:pt x="3353" y="20192"/>
                    <a:pt x="3930" y="20346"/>
                  </a:cubicBezTo>
                  <a:cubicBezTo>
                    <a:pt x="4002" y="20364"/>
                    <a:pt x="4074" y="20382"/>
                    <a:pt x="4147" y="20400"/>
                  </a:cubicBezTo>
                  <a:lnTo>
                    <a:pt x="4354" y="20436"/>
                  </a:lnTo>
                  <a:lnTo>
                    <a:pt x="4760" y="20508"/>
                  </a:lnTo>
                  <a:cubicBezTo>
                    <a:pt x="5039" y="20562"/>
                    <a:pt x="5309" y="20589"/>
                    <a:pt x="5589" y="20625"/>
                  </a:cubicBezTo>
                  <a:cubicBezTo>
                    <a:pt x="6490" y="20728"/>
                    <a:pt x="7397" y="20765"/>
                    <a:pt x="8301" y="20765"/>
                  </a:cubicBezTo>
                  <a:cubicBezTo>
                    <a:pt x="8500" y="20765"/>
                    <a:pt x="8698" y="20763"/>
                    <a:pt x="8897" y="20760"/>
                  </a:cubicBezTo>
                  <a:cubicBezTo>
                    <a:pt x="9997" y="20742"/>
                    <a:pt x="11096" y="20670"/>
                    <a:pt x="12187" y="20544"/>
                  </a:cubicBezTo>
                  <a:cubicBezTo>
                    <a:pt x="12457" y="20526"/>
                    <a:pt x="12728" y="20490"/>
                    <a:pt x="12998" y="20454"/>
                  </a:cubicBezTo>
                  <a:lnTo>
                    <a:pt x="13819" y="20355"/>
                  </a:lnTo>
                  <a:cubicBezTo>
                    <a:pt x="14359" y="20273"/>
                    <a:pt x="14900" y="20210"/>
                    <a:pt x="15441" y="20120"/>
                  </a:cubicBezTo>
                  <a:cubicBezTo>
                    <a:pt x="16523" y="19949"/>
                    <a:pt x="17595" y="19742"/>
                    <a:pt x="18668" y="19516"/>
                  </a:cubicBezTo>
                  <a:cubicBezTo>
                    <a:pt x="19200" y="19399"/>
                    <a:pt x="19732" y="19264"/>
                    <a:pt x="20263" y="19147"/>
                  </a:cubicBezTo>
                  <a:cubicBezTo>
                    <a:pt x="20795" y="19012"/>
                    <a:pt x="21318" y="18876"/>
                    <a:pt x="21850" y="18723"/>
                  </a:cubicBezTo>
                  <a:lnTo>
                    <a:pt x="21859" y="18723"/>
                  </a:lnTo>
                  <a:cubicBezTo>
                    <a:pt x="21958" y="18696"/>
                    <a:pt x="22012" y="18597"/>
                    <a:pt x="21994" y="18498"/>
                  </a:cubicBezTo>
                  <a:cubicBezTo>
                    <a:pt x="21823" y="17741"/>
                    <a:pt x="21670" y="16983"/>
                    <a:pt x="21507" y="16217"/>
                  </a:cubicBezTo>
                  <a:lnTo>
                    <a:pt x="21057" y="13937"/>
                  </a:lnTo>
                  <a:cubicBezTo>
                    <a:pt x="20750" y="12413"/>
                    <a:pt x="20462" y="10881"/>
                    <a:pt x="20173" y="9358"/>
                  </a:cubicBezTo>
                  <a:cubicBezTo>
                    <a:pt x="19894" y="7825"/>
                    <a:pt x="19623" y="6302"/>
                    <a:pt x="19362" y="4770"/>
                  </a:cubicBezTo>
                  <a:lnTo>
                    <a:pt x="18983" y="2471"/>
                  </a:lnTo>
                  <a:cubicBezTo>
                    <a:pt x="18866" y="1696"/>
                    <a:pt x="18740" y="930"/>
                    <a:pt x="18632" y="163"/>
                  </a:cubicBezTo>
                  <a:cubicBezTo>
                    <a:pt x="18623" y="70"/>
                    <a:pt x="18535" y="0"/>
                    <a:pt x="184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85" name="Google Shape;1785;p13"/>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86" name="Google Shape;1786;p13"/>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87" name="Google Shape;1787;p13"/>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88" name="Google Shape;1788;p13"/>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89" name="Google Shape;1789;p13"/>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90" name="Google Shape;1790;p13"/>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91" name="Google Shape;1791;p13"/>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92" name="Google Shape;1792;p13"/>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93" name="Google Shape;1793;p13"/>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94" name="Google Shape;1794;p13"/>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95" name="Google Shape;1795;p13"/>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96" name="Google Shape;1796;p13"/>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97" name="Google Shape;1797;p13"/>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98" name="Google Shape;1798;p13"/>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99" name="Google Shape;1799;p13"/>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sp>
        <p:nvSpPr>
          <p:cNvPr id="1800" name="Google Shape;1800;p13"/>
          <p:cNvSpPr txBox="1">
            <a:spLocks noGrp="1"/>
          </p:cNvSpPr>
          <p:nvPr>
            <p:ph type="body" idx="1"/>
          </p:nvPr>
        </p:nvSpPr>
        <p:spPr>
          <a:xfrm>
            <a:off x="619181" y="1226382"/>
            <a:ext cx="8346443" cy="3440100"/>
          </a:xfrm>
          <a:prstGeom prst="rect">
            <a:avLst/>
          </a:prstGeom>
          <a:noFill/>
          <a:ln>
            <a:noFill/>
          </a:ln>
        </p:spPr>
        <p:txBody>
          <a:bodyPr spcFirstLastPara="1" wrap="square" lIns="91425" tIns="91425" rIns="91425" bIns="91425" anchor="t" anchorCtr="0">
            <a:noAutofit/>
          </a:bodyPr>
          <a:lstStyle/>
          <a:p>
            <a:pPr marL="457200" lvl="0" indent="-304800" algn="just" rtl="0">
              <a:lnSpc>
                <a:spcPct val="150000"/>
              </a:lnSpc>
              <a:spcBef>
                <a:spcPts val="0"/>
              </a:spcBef>
              <a:spcAft>
                <a:spcPts val="0"/>
              </a:spcAft>
              <a:buSzPts val="1200"/>
              <a:buChar char="●"/>
            </a:pPr>
            <a:r>
              <a:rPr lang="en-US" sz="2000">
                <a:latin typeface="Calibri"/>
                <a:ea typeface="Calibri"/>
                <a:cs typeface="Calibri"/>
                <a:sym typeface="Calibri"/>
              </a:rPr>
              <a:t>Mở (bài,đoạn) và Kết (bài, đoạn) cần làm rõ ràng, ngắn gọn, chính xác </a:t>
            </a:r>
            <a:endParaRPr/>
          </a:p>
          <a:p>
            <a:pPr marL="457200" lvl="0" indent="-304800" algn="just" rtl="0">
              <a:lnSpc>
                <a:spcPct val="150000"/>
              </a:lnSpc>
              <a:spcBef>
                <a:spcPts val="0"/>
              </a:spcBef>
              <a:spcAft>
                <a:spcPts val="0"/>
              </a:spcAft>
              <a:buSzPts val="1200"/>
              <a:buChar char="●"/>
            </a:pPr>
            <a:r>
              <a:rPr lang="en-US" sz="2000">
                <a:latin typeface="Calibri"/>
                <a:ea typeface="Calibri"/>
                <a:cs typeface="Calibri"/>
                <a:sym typeface="Calibri"/>
              </a:rPr>
              <a:t>Lí lẽ phải phù hợp với chủ đề đang nghị luận </a:t>
            </a:r>
            <a:endParaRPr/>
          </a:p>
          <a:p>
            <a:pPr marL="457200" lvl="0" indent="-304800" algn="just" rtl="0">
              <a:lnSpc>
                <a:spcPct val="150000"/>
              </a:lnSpc>
              <a:spcBef>
                <a:spcPts val="0"/>
              </a:spcBef>
              <a:spcAft>
                <a:spcPts val="0"/>
              </a:spcAft>
              <a:buSzPts val="1200"/>
              <a:buChar char="●"/>
            </a:pPr>
            <a:r>
              <a:rPr lang="en-US" sz="2000">
                <a:latin typeface="Calibri"/>
                <a:ea typeface="Calibri"/>
                <a:cs typeface="Calibri"/>
                <a:sym typeface="Calibri"/>
              </a:rPr>
              <a:t>Dẫn chứng phải tiêu biểu, chính xác </a:t>
            </a:r>
            <a:endParaRPr/>
          </a:p>
          <a:p>
            <a:pPr marL="457200" lvl="0" indent="-304800" algn="just" rtl="0">
              <a:lnSpc>
                <a:spcPct val="150000"/>
              </a:lnSpc>
              <a:spcBef>
                <a:spcPts val="0"/>
              </a:spcBef>
              <a:spcAft>
                <a:spcPts val="0"/>
              </a:spcAft>
              <a:buSzPts val="1200"/>
              <a:buChar char="●"/>
            </a:pPr>
            <a:r>
              <a:rPr lang="en-US" sz="2000">
                <a:latin typeface="Calibri"/>
                <a:ea typeface="Calibri"/>
                <a:cs typeface="Calibri"/>
                <a:sym typeface="Calibri"/>
              </a:rPr>
              <a:t>Tránh lan man, dài dòng, xa trọng tâm, bình tán quá nhiều</a:t>
            </a:r>
            <a:endParaRPr/>
          </a:p>
          <a:p>
            <a:pPr marL="457200" lvl="0" indent="-304800" algn="just" rtl="0">
              <a:lnSpc>
                <a:spcPct val="150000"/>
              </a:lnSpc>
              <a:spcBef>
                <a:spcPts val="0"/>
              </a:spcBef>
              <a:spcAft>
                <a:spcPts val="0"/>
              </a:spcAft>
              <a:buSzPts val="1200"/>
              <a:buChar char="●"/>
            </a:pPr>
            <a:r>
              <a:rPr lang="en-US" sz="2000">
                <a:latin typeface="Calibri"/>
                <a:ea typeface="Calibri"/>
                <a:cs typeface="Calibri"/>
                <a:sym typeface="Calibri"/>
              </a:rPr>
              <a:t>Sử dụng những từ khóa nhằm PHÂN TÁCH CÁC PHẦN, CÁC Ý. Ví dụ: “Vậy NGUYÊN NHÂN dẫn đến hiện tượng trên là gì?” “ Phải làm thế nào để KHẮC PHỤC hiện tượng trên?” “câu nói trên có nghĩa LÀ GÌ?”….</a:t>
            </a:r>
            <a:endParaRPr/>
          </a:p>
          <a:p>
            <a:pPr marL="457200" lvl="0" indent="-228600" algn="l" rtl="0">
              <a:lnSpc>
                <a:spcPct val="150000"/>
              </a:lnSpc>
              <a:spcBef>
                <a:spcPts val="0"/>
              </a:spcBef>
              <a:spcAft>
                <a:spcPts val="0"/>
              </a:spcAft>
              <a:buSzPts val="1200"/>
              <a:buNone/>
            </a:pPr>
            <a:endParaRPr sz="1100">
              <a:latin typeface="Calibri"/>
              <a:ea typeface="Calibri"/>
              <a:cs typeface="Calibri"/>
              <a:sym typeface="Calibri"/>
            </a:endParaRPr>
          </a:p>
        </p:txBody>
      </p:sp>
      <p:sp>
        <p:nvSpPr>
          <p:cNvPr id="1801" name="Google Shape;1801;p13"/>
          <p:cNvSpPr txBox="1">
            <a:spLocks noGrp="1"/>
          </p:cNvSpPr>
          <p:nvPr>
            <p:ph type="title"/>
          </p:nvPr>
        </p:nvSpPr>
        <p:spPr>
          <a:xfrm>
            <a:off x="825528" y="454963"/>
            <a:ext cx="7704000" cy="36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US" sz="2800">
                <a:latin typeface="Calibri"/>
                <a:ea typeface="Calibri"/>
                <a:cs typeface="Calibri"/>
                <a:sym typeface="Calibri"/>
              </a:rPr>
              <a:t>MỘT SỐ LƯU Ý</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01"/>
                                        </p:tgtEl>
                                        <p:attrNameLst>
                                          <p:attrName>style.visibility</p:attrName>
                                        </p:attrNameLst>
                                      </p:cBhvr>
                                      <p:to>
                                        <p:strVal val="visible"/>
                                      </p:to>
                                    </p:set>
                                    <p:animEffect transition="in" filter="fade">
                                      <p:cBhvr>
                                        <p:cTn id="7" dur="1000"/>
                                        <p:tgtEl>
                                          <p:spTgt spid="18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77"/>
                                        </p:tgtEl>
                                        <p:attrNameLst>
                                          <p:attrName>style.visibility</p:attrName>
                                        </p:attrNameLst>
                                      </p:cBhvr>
                                      <p:to>
                                        <p:strVal val="visible"/>
                                      </p:to>
                                    </p:set>
                                    <p:animEffect transition="in" filter="fade">
                                      <p:cBhvr>
                                        <p:cTn id="12" dur="1000"/>
                                        <p:tgtEl>
                                          <p:spTgt spid="17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00">
                                            <p:txEl>
                                              <p:pRg st="0" end="0"/>
                                            </p:txEl>
                                          </p:spTgt>
                                        </p:tgtEl>
                                        <p:attrNameLst>
                                          <p:attrName>style.visibility</p:attrName>
                                        </p:attrNameLst>
                                      </p:cBhvr>
                                      <p:to>
                                        <p:strVal val="visible"/>
                                      </p:to>
                                    </p:set>
                                    <p:animEffect transition="in" filter="fade">
                                      <p:cBhvr>
                                        <p:cTn id="17" dur="500"/>
                                        <p:tgtEl>
                                          <p:spTgt spid="180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00">
                                            <p:txEl>
                                              <p:pRg st="1" end="1"/>
                                            </p:txEl>
                                          </p:spTgt>
                                        </p:tgtEl>
                                        <p:attrNameLst>
                                          <p:attrName>style.visibility</p:attrName>
                                        </p:attrNameLst>
                                      </p:cBhvr>
                                      <p:to>
                                        <p:strVal val="visible"/>
                                      </p:to>
                                    </p:set>
                                    <p:animEffect transition="in" filter="fade">
                                      <p:cBhvr>
                                        <p:cTn id="22" dur="500"/>
                                        <p:tgtEl>
                                          <p:spTgt spid="180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00">
                                            <p:txEl>
                                              <p:pRg st="2" end="2"/>
                                            </p:txEl>
                                          </p:spTgt>
                                        </p:tgtEl>
                                        <p:attrNameLst>
                                          <p:attrName>style.visibility</p:attrName>
                                        </p:attrNameLst>
                                      </p:cBhvr>
                                      <p:to>
                                        <p:strVal val="visible"/>
                                      </p:to>
                                    </p:set>
                                    <p:animEffect transition="in" filter="fade">
                                      <p:cBhvr>
                                        <p:cTn id="27" dur="500"/>
                                        <p:tgtEl>
                                          <p:spTgt spid="180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00">
                                            <p:txEl>
                                              <p:pRg st="3" end="3"/>
                                            </p:txEl>
                                          </p:spTgt>
                                        </p:tgtEl>
                                        <p:attrNameLst>
                                          <p:attrName>style.visibility</p:attrName>
                                        </p:attrNameLst>
                                      </p:cBhvr>
                                      <p:to>
                                        <p:strVal val="visible"/>
                                      </p:to>
                                    </p:set>
                                    <p:animEffect transition="in" filter="fade">
                                      <p:cBhvr>
                                        <p:cTn id="32" dur="500"/>
                                        <p:tgtEl>
                                          <p:spTgt spid="1800">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00">
                                            <p:txEl>
                                              <p:pRg st="4" end="4"/>
                                            </p:txEl>
                                          </p:spTgt>
                                        </p:tgtEl>
                                        <p:attrNameLst>
                                          <p:attrName>style.visibility</p:attrName>
                                        </p:attrNameLst>
                                      </p:cBhvr>
                                      <p:to>
                                        <p:strVal val="visible"/>
                                      </p:to>
                                    </p:set>
                                    <p:animEffect transition="in" filter="fade">
                                      <p:cBhvr>
                                        <p:cTn id="37" dur="500"/>
                                        <p:tgtEl>
                                          <p:spTgt spid="1800">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00">
                                            <p:txEl>
                                              <p:pRg st="5" end="5"/>
                                            </p:txEl>
                                          </p:spTgt>
                                        </p:tgtEl>
                                        <p:attrNameLst>
                                          <p:attrName>style.visibility</p:attrName>
                                        </p:attrNameLst>
                                      </p:cBhvr>
                                      <p:to>
                                        <p:strVal val="visible"/>
                                      </p:to>
                                    </p:set>
                                    <p:animEffect transition="in" filter="fade">
                                      <p:cBhvr>
                                        <p:cTn id="42" dur="500"/>
                                        <p:tgtEl>
                                          <p:spTgt spid="180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5"/>
        <p:cNvGrpSpPr/>
        <p:nvPr/>
      </p:nvGrpSpPr>
      <p:grpSpPr>
        <a:xfrm>
          <a:off x="0" y="0"/>
          <a:ext cx="0" cy="0"/>
          <a:chOff x="0" y="0"/>
          <a:chExt cx="0" cy="0"/>
        </a:xfrm>
      </p:grpSpPr>
      <p:grpSp>
        <p:nvGrpSpPr>
          <p:cNvPr id="1806" name="Google Shape;1806;p14"/>
          <p:cNvGrpSpPr/>
          <p:nvPr/>
        </p:nvGrpSpPr>
        <p:grpSpPr>
          <a:xfrm rot="-546322">
            <a:off x="897607" y="1747842"/>
            <a:ext cx="2817315" cy="2469552"/>
            <a:chOff x="2505075" y="4180600"/>
            <a:chExt cx="1092750" cy="957900"/>
          </a:xfrm>
        </p:grpSpPr>
        <p:sp>
          <p:nvSpPr>
            <p:cNvPr id="1807" name="Google Shape;1807;p14"/>
            <p:cNvSpPr/>
            <p:nvPr/>
          </p:nvSpPr>
          <p:spPr>
            <a:xfrm>
              <a:off x="2612200" y="4898650"/>
              <a:ext cx="984100" cy="235275"/>
            </a:xfrm>
            <a:custGeom>
              <a:avLst/>
              <a:gdLst/>
              <a:ahLst/>
              <a:cxnLst/>
              <a:rect l="l" t="t" r="r" b="b"/>
              <a:pathLst>
                <a:path w="39364" h="9411" extrusionOk="0">
                  <a:moveTo>
                    <a:pt x="6166" y="0"/>
                  </a:moveTo>
                  <a:cubicBezTo>
                    <a:pt x="6141" y="0"/>
                    <a:pt x="5339" y="652"/>
                    <a:pt x="5339" y="652"/>
                  </a:cubicBezTo>
                  <a:cubicBezTo>
                    <a:pt x="4688" y="2882"/>
                    <a:pt x="2357" y="5965"/>
                    <a:pt x="1" y="6617"/>
                  </a:cubicBezTo>
                  <a:cubicBezTo>
                    <a:pt x="5966" y="7068"/>
                    <a:pt x="13259" y="8321"/>
                    <a:pt x="19224" y="8797"/>
                  </a:cubicBezTo>
                  <a:cubicBezTo>
                    <a:pt x="22532" y="9048"/>
                    <a:pt x="25841" y="9248"/>
                    <a:pt x="29149" y="9349"/>
                  </a:cubicBezTo>
                  <a:cubicBezTo>
                    <a:pt x="29759" y="9367"/>
                    <a:pt x="30670" y="9411"/>
                    <a:pt x="31701" y="9411"/>
                  </a:cubicBezTo>
                  <a:cubicBezTo>
                    <a:pt x="34944" y="9411"/>
                    <a:pt x="39363" y="8971"/>
                    <a:pt x="39249" y="5890"/>
                  </a:cubicBezTo>
                  <a:lnTo>
                    <a:pt x="39224" y="5890"/>
                  </a:lnTo>
                  <a:cubicBezTo>
                    <a:pt x="28021" y="4988"/>
                    <a:pt x="17069" y="2682"/>
                    <a:pt x="616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08" name="Google Shape;1808;p14"/>
            <p:cNvSpPr/>
            <p:nvPr/>
          </p:nvSpPr>
          <p:spPr>
            <a:xfrm>
              <a:off x="2607825" y="4893625"/>
              <a:ext cx="990000" cy="244875"/>
            </a:xfrm>
            <a:custGeom>
              <a:avLst/>
              <a:gdLst/>
              <a:ahLst/>
              <a:cxnLst/>
              <a:rect l="l" t="t" r="r" b="b"/>
              <a:pathLst>
                <a:path w="39600" h="9795" extrusionOk="0">
                  <a:moveTo>
                    <a:pt x="6379" y="398"/>
                  </a:moveTo>
                  <a:lnTo>
                    <a:pt x="6379" y="398"/>
                  </a:lnTo>
                  <a:cubicBezTo>
                    <a:pt x="9057" y="1067"/>
                    <a:pt x="11759" y="1687"/>
                    <a:pt x="14462" y="2306"/>
                  </a:cubicBezTo>
                  <a:cubicBezTo>
                    <a:pt x="17218" y="2908"/>
                    <a:pt x="19950" y="3509"/>
                    <a:pt x="22707" y="4011"/>
                  </a:cubicBezTo>
                  <a:cubicBezTo>
                    <a:pt x="28194" y="5008"/>
                    <a:pt x="33731" y="5807"/>
                    <a:pt x="39293" y="6235"/>
                  </a:cubicBezTo>
                  <a:lnTo>
                    <a:pt x="39293" y="6235"/>
                  </a:lnTo>
                  <a:cubicBezTo>
                    <a:pt x="39281" y="6246"/>
                    <a:pt x="39274" y="6252"/>
                    <a:pt x="39274" y="6266"/>
                  </a:cubicBezTo>
                  <a:lnTo>
                    <a:pt x="39274" y="6392"/>
                  </a:lnTo>
                  <a:cubicBezTo>
                    <a:pt x="39249" y="6492"/>
                    <a:pt x="39249" y="6592"/>
                    <a:pt x="39224" y="6692"/>
                  </a:cubicBezTo>
                  <a:cubicBezTo>
                    <a:pt x="39199" y="6893"/>
                    <a:pt x="39123" y="7068"/>
                    <a:pt x="39023" y="7269"/>
                  </a:cubicBezTo>
                  <a:cubicBezTo>
                    <a:pt x="38848" y="7620"/>
                    <a:pt x="38572" y="7920"/>
                    <a:pt x="38246" y="8171"/>
                  </a:cubicBezTo>
                  <a:cubicBezTo>
                    <a:pt x="37595" y="8647"/>
                    <a:pt x="36767" y="8898"/>
                    <a:pt x="35965" y="9073"/>
                  </a:cubicBezTo>
                  <a:cubicBezTo>
                    <a:pt x="34654" y="9352"/>
                    <a:pt x="33295" y="9441"/>
                    <a:pt x="31939" y="9441"/>
                  </a:cubicBezTo>
                  <a:cubicBezTo>
                    <a:pt x="31585" y="9441"/>
                    <a:pt x="31231" y="9435"/>
                    <a:pt x="30878" y="9424"/>
                  </a:cubicBezTo>
                  <a:cubicBezTo>
                    <a:pt x="29173" y="9374"/>
                    <a:pt x="27469" y="9324"/>
                    <a:pt x="25740" y="9224"/>
                  </a:cubicBezTo>
                  <a:lnTo>
                    <a:pt x="20627" y="8948"/>
                  </a:lnTo>
                  <a:cubicBezTo>
                    <a:pt x="18898" y="8873"/>
                    <a:pt x="17218" y="8697"/>
                    <a:pt x="15514" y="8497"/>
                  </a:cubicBezTo>
                  <a:cubicBezTo>
                    <a:pt x="13810" y="8296"/>
                    <a:pt x="12106" y="8071"/>
                    <a:pt x="10401" y="7845"/>
                  </a:cubicBezTo>
                  <a:cubicBezTo>
                    <a:pt x="7272" y="7405"/>
                    <a:pt x="4121" y="6986"/>
                    <a:pt x="969" y="6707"/>
                  </a:cubicBezTo>
                  <a:lnTo>
                    <a:pt x="969" y="6707"/>
                  </a:lnTo>
                  <a:cubicBezTo>
                    <a:pt x="1378" y="6510"/>
                    <a:pt x="1757" y="6260"/>
                    <a:pt x="2106" y="5991"/>
                  </a:cubicBezTo>
                  <a:cubicBezTo>
                    <a:pt x="2657" y="5565"/>
                    <a:pt x="3158" y="5088"/>
                    <a:pt x="3609" y="4537"/>
                  </a:cubicBezTo>
                  <a:cubicBezTo>
                    <a:pt x="4061" y="4011"/>
                    <a:pt x="4487" y="3434"/>
                    <a:pt x="4837" y="2833"/>
                  </a:cubicBezTo>
                  <a:cubicBezTo>
                    <a:pt x="5181" y="2245"/>
                    <a:pt x="5476" y="1633"/>
                    <a:pt x="5676" y="973"/>
                  </a:cubicBezTo>
                  <a:lnTo>
                    <a:pt x="5676" y="973"/>
                  </a:lnTo>
                  <a:lnTo>
                    <a:pt x="6379" y="398"/>
                  </a:lnTo>
                  <a:close/>
                  <a:moveTo>
                    <a:pt x="6366" y="1"/>
                  </a:moveTo>
                  <a:cubicBezTo>
                    <a:pt x="6316" y="1"/>
                    <a:pt x="6266" y="1"/>
                    <a:pt x="6216" y="51"/>
                  </a:cubicBezTo>
                  <a:lnTo>
                    <a:pt x="6191" y="51"/>
                  </a:lnTo>
                  <a:lnTo>
                    <a:pt x="5389" y="727"/>
                  </a:lnTo>
                  <a:cubicBezTo>
                    <a:pt x="5364" y="752"/>
                    <a:pt x="5339" y="778"/>
                    <a:pt x="5339" y="803"/>
                  </a:cubicBezTo>
                  <a:cubicBezTo>
                    <a:pt x="5138" y="1454"/>
                    <a:pt x="4863" y="2081"/>
                    <a:pt x="4512" y="2657"/>
                  </a:cubicBezTo>
                  <a:cubicBezTo>
                    <a:pt x="4186" y="3234"/>
                    <a:pt x="3785" y="3785"/>
                    <a:pt x="3334" y="4311"/>
                  </a:cubicBezTo>
                  <a:cubicBezTo>
                    <a:pt x="2908" y="4838"/>
                    <a:pt x="2431" y="5314"/>
                    <a:pt x="1880" y="5715"/>
                  </a:cubicBezTo>
                  <a:cubicBezTo>
                    <a:pt x="1354" y="6116"/>
                    <a:pt x="777" y="6467"/>
                    <a:pt x="126" y="6642"/>
                  </a:cubicBezTo>
                  <a:cubicBezTo>
                    <a:pt x="76" y="6667"/>
                    <a:pt x="25" y="6742"/>
                    <a:pt x="0" y="6793"/>
                  </a:cubicBezTo>
                  <a:cubicBezTo>
                    <a:pt x="0" y="6893"/>
                    <a:pt x="76" y="6993"/>
                    <a:pt x="176" y="6993"/>
                  </a:cubicBezTo>
                  <a:cubicBezTo>
                    <a:pt x="3584" y="7244"/>
                    <a:pt x="6968" y="7720"/>
                    <a:pt x="10376" y="8121"/>
                  </a:cubicBezTo>
                  <a:cubicBezTo>
                    <a:pt x="12081" y="8321"/>
                    <a:pt x="13785" y="8547"/>
                    <a:pt x="15489" y="8722"/>
                  </a:cubicBezTo>
                  <a:cubicBezTo>
                    <a:pt x="17193" y="8923"/>
                    <a:pt x="18898" y="9048"/>
                    <a:pt x="20602" y="9224"/>
                  </a:cubicBezTo>
                  <a:cubicBezTo>
                    <a:pt x="24011" y="9550"/>
                    <a:pt x="27444" y="9675"/>
                    <a:pt x="30878" y="9775"/>
                  </a:cubicBezTo>
                  <a:cubicBezTo>
                    <a:pt x="31276" y="9787"/>
                    <a:pt x="31675" y="9794"/>
                    <a:pt x="32075" y="9794"/>
                  </a:cubicBezTo>
                  <a:cubicBezTo>
                    <a:pt x="33389" y="9794"/>
                    <a:pt x="34715" y="9712"/>
                    <a:pt x="36041" y="9424"/>
                  </a:cubicBezTo>
                  <a:cubicBezTo>
                    <a:pt x="36868" y="9249"/>
                    <a:pt x="37720" y="8973"/>
                    <a:pt x="38447" y="8422"/>
                  </a:cubicBezTo>
                  <a:cubicBezTo>
                    <a:pt x="38823" y="8171"/>
                    <a:pt x="39123" y="7820"/>
                    <a:pt x="39324" y="7394"/>
                  </a:cubicBezTo>
                  <a:cubicBezTo>
                    <a:pt x="39424" y="7194"/>
                    <a:pt x="39499" y="6968"/>
                    <a:pt x="39549" y="6768"/>
                  </a:cubicBezTo>
                  <a:cubicBezTo>
                    <a:pt x="39575" y="6642"/>
                    <a:pt x="39575" y="6542"/>
                    <a:pt x="39600" y="6417"/>
                  </a:cubicBezTo>
                  <a:cubicBezTo>
                    <a:pt x="39600" y="6341"/>
                    <a:pt x="39600" y="6316"/>
                    <a:pt x="39600" y="6241"/>
                  </a:cubicBezTo>
                  <a:cubicBezTo>
                    <a:pt x="39600" y="6141"/>
                    <a:pt x="39575" y="6041"/>
                    <a:pt x="39549" y="5966"/>
                  </a:cubicBezTo>
                  <a:cubicBezTo>
                    <a:pt x="39514" y="5948"/>
                    <a:pt x="39479" y="5930"/>
                    <a:pt x="39443" y="5930"/>
                  </a:cubicBezTo>
                  <a:cubicBezTo>
                    <a:pt x="39428" y="5930"/>
                    <a:pt x="39414" y="5933"/>
                    <a:pt x="39399" y="5940"/>
                  </a:cubicBezTo>
                  <a:cubicBezTo>
                    <a:pt x="33835" y="5464"/>
                    <a:pt x="28296" y="4637"/>
                    <a:pt x="22782" y="3610"/>
                  </a:cubicBezTo>
                  <a:cubicBezTo>
                    <a:pt x="20026" y="3083"/>
                    <a:pt x="17294" y="2532"/>
                    <a:pt x="14562" y="1930"/>
                  </a:cubicBezTo>
                  <a:cubicBezTo>
                    <a:pt x="11830" y="1329"/>
                    <a:pt x="9098" y="677"/>
                    <a:pt x="636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09" name="Google Shape;1809;p14"/>
            <p:cNvSpPr/>
            <p:nvPr/>
          </p:nvSpPr>
          <p:spPr>
            <a:xfrm>
              <a:off x="2508825" y="4184975"/>
              <a:ext cx="1038875" cy="879225"/>
            </a:xfrm>
            <a:custGeom>
              <a:avLst/>
              <a:gdLst/>
              <a:ahLst/>
              <a:cxnLst/>
              <a:rect l="l" t="t" r="r" b="b"/>
              <a:pathLst>
                <a:path w="41555" h="35169" extrusionOk="0">
                  <a:moveTo>
                    <a:pt x="40702" y="1"/>
                  </a:moveTo>
                  <a:cubicBezTo>
                    <a:pt x="27143" y="126"/>
                    <a:pt x="13660" y="652"/>
                    <a:pt x="101" y="1078"/>
                  </a:cubicBezTo>
                  <a:cubicBezTo>
                    <a:pt x="76" y="1078"/>
                    <a:pt x="51" y="1078"/>
                    <a:pt x="25" y="1053"/>
                  </a:cubicBezTo>
                  <a:lnTo>
                    <a:pt x="0" y="1078"/>
                  </a:lnTo>
                  <a:cubicBezTo>
                    <a:pt x="51" y="1103"/>
                    <a:pt x="101" y="1153"/>
                    <a:pt x="101" y="1254"/>
                  </a:cubicBezTo>
                  <a:cubicBezTo>
                    <a:pt x="752" y="7845"/>
                    <a:pt x="577" y="14612"/>
                    <a:pt x="802" y="21254"/>
                  </a:cubicBezTo>
                  <a:cubicBezTo>
                    <a:pt x="903" y="24537"/>
                    <a:pt x="878" y="27870"/>
                    <a:pt x="1103" y="31154"/>
                  </a:cubicBezTo>
                  <a:cubicBezTo>
                    <a:pt x="1236" y="33346"/>
                    <a:pt x="2622" y="35168"/>
                    <a:pt x="4511" y="35168"/>
                  </a:cubicBezTo>
                  <a:cubicBezTo>
                    <a:pt x="5127" y="35168"/>
                    <a:pt x="5795" y="34975"/>
                    <a:pt x="6492" y="34537"/>
                  </a:cubicBezTo>
                  <a:cubicBezTo>
                    <a:pt x="7995" y="33585"/>
                    <a:pt x="8772" y="31780"/>
                    <a:pt x="9324" y="30151"/>
                  </a:cubicBezTo>
                  <a:cubicBezTo>
                    <a:pt x="9374" y="30051"/>
                    <a:pt x="9399" y="29926"/>
                    <a:pt x="9474" y="29926"/>
                  </a:cubicBezTo>
                  <a:cubicBezTo>
                    <a:pt x="9491" y="29859"/>
                    <a:pt x="9563" y="29836"/>
                    <a:pt x="9654" y="29836"/>
                  </a:cubicBezTo>
                  <a:cubicBezTo>
                    <a:pt x="9700" y="29836"/>
                    <a:pt x="9750" y="29842"/>
                    <a:pt x="9800" y="29850"/>
                  </a:cubicBezTo>
                  <a:cubicBezTo>
                    <a:pt x="20376" y="31454"/>
                    <a:pt x="30878" y="33284"/>
                    <a:pt x="41555" y="34236"/>
                  </a:cubicBezTo>
                  <a:cubicBezTo>
                    <a:pt x="41128" y="31880"/>
                    <a:pt x="41304" y="29525"/>
                    <a:pt x="41404" y="27144"/>
                  </a:cubicBezTo>
                  <a:cubicBezTo>
                    <a:pt x="41479" y="24186"/>
                    <a:pt x="41529" y="21229"/>
                    <a:pt x="41504" y="18246"/>
                  </a:cubicBezTo>
                  <a:cubicBezTo>
                    <a:pt x="41454" y="12156"/>
                    <a:pt x="40928" y="6091"/>
                    <a:pt x="4070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10" name="Google Shape;1810;p14"/>
            <p:cNvSpPr/>
            <p:nvPr/>
          </p:nvSpPr>
          <p:spPr>
            <a:xfrm>
              <a:off x="2505075" y="4180600"/>
              <a:ext cx="1047650" cy="887125"/>
            </a:xfrm>
            <a:custGeom>
              <a:avLst/>
              <a:gdLst/>
              <a:ahLst/>
              <a:cxnLst/>
              <a:rect l="l" t="t" r="r" b="b"/>
              <a:pathLst>
                <a:path w="41906" h="35485" extrusionOk="0">
                  <a:moveTo>
                    <a:pt x="40684" y="377"/>
                  </a:moveTo>
                  <a:cubicBezTo>
                    <a:pt x="40913" y="6408"/>
                    <a:pt x="41430" y="12415"/>
                    <a:pt x="41504" y="18421"/>
                  </a:cubicBezTo>
                  <a:cubicBezTo>
                    <a:pt x="41504" y="21103"/>
                    <a:pt x="41479" y="23760"/>
                    <a:pt x="41404" y="26416"/>
                  </a:cubicBezTo>
                  <a:cubicBezTo>
                    <a:pt x="41379" y="27745"/>
                    <a:pt x="41304" y="29098"/>
                    <a:pt x="41278" y="30426"/>
                  </a:cubicBezTo>
                  <a:cubicBezTo>
                    <a:pt x="41255" y="31690"/>
                    <a:pt x="41299" y="32976"/>
                    <a:pt x="41497" y="34241"/>
                  </a:cubicBezTo>
                  <a:lnTo>
                    <a:pt x="41497" y="34241"/>
                  </a:lnTo>
                  <a:cubicBezTo>
                    <a:pt x="36203" y="33742"/>
                    <a:pt x="30909" y="33048"/>
                    <a:pt x="25639" y="32256"/>
                  </a:cubicBezTo>
                  <a:lnTo>
                    <a:pt x="17619" y="31103"/>
                  </a:lnTo>
                  <a:cubicBezTo>
                    <a:pt x="16291" y="30903"/>
                    <a:pt x="14963" y="30677"/>
                    <a:pt x="13609" y="30476"/>
                  </a:cubicBezTo>
                  <a:lnTo>
                    <a:pt x="11604" y="30151"/>
                  </a:lnTo>
                  <a:lnTo>
                    <a:pt x="10627" y="30000"/>
                  </a:lnTo>
                  <a:lnTo>
                    <a:pt x="10125" y="29925"/>
                  </a:lnTo>
                  <a:cubicBezTo>
                    <a:pt x="10025" y="29925"/>
                    <a:pt x="9950" y="29900"/>
                    <a:pt x="9850" y="29900"/>
                  </a:cubicBezTo>
                  <a:lnTo>
                    <a:pt x="9699" y="29900"/>
                  </a:lnTo>
                  <a:cubicBezTo>
                    <a:pt x="9647" y="29918"/>
                    <a:pt x="9582" y="29947"/>
                    <a:pt x="9539" y="29998"/>
                  </a:cubicBezTo>
                  <a:lnTo>
                    <a:pt x="9539" y="29998"/>
                  </a:lnTo>
                  <a:cubicBezTo>
                    <a:pt x="9500" y="30015"/>
                    <a:pt x="9463" y="30036"/>
                    <a:pt x="9449" y="30050"/>
                  </a:cubicBezTo>
                  <a:cubicBezTo>
                    <a:pt x="9424" y="30101"/>
                    <a:pt x="9424" y="30151"/>
                    <a:pt x="9399" y="30176"/>
                  </a:cubicBezTo>
                  <a:lnTo>
                    <a:pt x="9348" y="30326"/>
                  </a:lnTo>
                  <a:lnTo>
                    <a:pt x="9223" y="30652"/>
                  </a:lnTo>
                  <a:cubicBezTo>
                    <a:pt x="9148" y="30877"/>
                    <a:pt x="9073" y="31078"/>
                    <a:pt x="8998" y="31278"/>
                  </a:cubicBezTo>
                  <a:cubicBezTo>
                    <a:pt x="8822" y="31705"/>
                    <a:pt x="8622" y="32106"/>
                    <a:pt x="8421" y="32507"/>
                  </a:cubicBezTo>
                  <a:cubicBezTo>
                    <a:pt x="7970" y="33284"/>
                    <a:pt x="7419" y="34010"/>
                    <a:pt x="6692" y="34512"/>
                  </a:cubicBezTo>
                  <a:cubicBezTo>
                    <a:pt x="6087" y="34908"/>
                    <a:pt x="5377" y="35200"/>
                    <a:pt x="4651" y="35200"/>
                  </a:cubicBezTo>
                  <a:cubicBezTo>
                    <a:pt x="4504" y="35200"/>
                    <a:pt x="4358" y="35188"/>
                    <a:pt x="4211" y="35163"/>
                  </a:cubicBezTo>
                  <a:cubicBezTo>
                    <a:pt x="3358" y="35013"/>
                    <a:pt x="2632" y="34436"/>
                    <a:pt x="2155" y="33685"/>
                  </a:cubicBezTo>
                  <a:cubicBezTo>
                    <a:pt x="1679" y="32958"/>
                    <a:pt x="1454" y="32080"/>
                    <a:pt x="1404" y="31203"/>
                  </a:cubicBezTo>
                  <a:cubicBezTo>
                    <a:pt x="1353" y="30276"/>
                    <a:pt x="1303" y="29374"/>
                    <a:pt x="1278" y="28471"/>
                  </a:cubicBezTo>
                  <a:cubicBezTo>
                    <a:pt x="1203" y="26667"/>
                    <a:pt x="1203" y="24837"/>
                    <a:pt x="1153" y="23033"/>
                  </a:cubicBezTo>
                  <a:cubicBezTo>
                    <a:pt x="1028" y="19374"/>
                    <a:pt x="1003" y="15765"/>
                    <a:pt x="952" y="12105"/>
                  </a:cubicBezTo>
                  <a:cubicBezTo>
                    <a:pt x="927" y="10301"/>
                    <a:pt x="877" y="8471"/>
                    <a:pt x="802" y="6667"/>
                  </a:cubicBezTo>
                  <a:cubicBezTo>
                    <a:pt x="752" y="5740"/>
                    <a:pt x="702" y="4837"/>
                    <a:pt x="652" y="3935"/>
                  </a:cubicBezTo>
                  <a:lnTo>
                    <a:pt x="551" y="2557"/>
                  </a:lnTo>
                  <a:lnTo>
                    <a:pt x="476" y="1880"/>
                  </a:lnTo>
                  <a:lnTo>
                    <a:pt x="451" y="1529"/>
                  </a:lnTo>
                  <a:cubicBezTo>
                    <a:pt x="451" y="1496"/>
                    <a:pt x="451" y="1474"/>
                    <a:pt x="444" y="1434"/>
                  </a:cubicBezTo>
                  <a:lnTo>
                    <a:pt x="444" y="1434"/>
                  </a:lnTo>
                  <a:lnTo>
                    <a:pt x="476" y="1429"/>
                  </a:lnTo>
                  <a:lnTo>
                    <a:pt x="802" y="1429"/>
                  </a:lnTo>
                  <a:lnTo>
                    <a:pt x="1429" y="1404"/>
                  </a:lnTo>
                  <a:lnTo>
                    <a:pt x="2707" y="1354"/>
                  </a:lnTo>
                  <a:lnTo>
                    <a:pt x="5263" y="1278"/>
                  </a:lnTo>
                  <a:lnTo>
                    <a:pt x="10351" y="1128"/>
                  </a:lnTo>
                  <a:lnTo>
                    <a:pt x="20526" y="802"/>
                  </a:lnTo>
                  <a:cubicBezTo>
                    <a:pt x="27237" y="628"/>
                    <a:pt x="33972" y="430"/>
                    <a:pt x="40684" y="377"/>
                  </a:cubicBezTo>
                  <a:close/>
                  <a:moveTo>
                    <a:pt x="40852" y="0"/>
                  </a:moveTo>
                  <a:cubicBezTo>
                    <a:pt x="34060" y="50"/>
                    <a:pt x="27293" y="176"/>
                    <a:pt x="20501" y="401"/>
                  </a:cubicBezTo>
                  <a:lnTo>
                    <a:pt x="251" y="1078"/>
                  </a:lnTo>
                  <a:lnTo>
                    <a:pt x="25" y="1078"/>
                  </a:lnTo>
                  <a:lnTo>
                    <a:pt x="0" y="1153"/>
                  </a:lnTo>
                  <a:lnTo>
                    <a:pt x="0" y="1178"/>
                  </a:lnTo>
                  <a:lnTo>
                    <a:pt x="75" y="1429"/>
                  </a:lnTo>
                  <a:lnTo>
                    <a:pt x="276" y="3960"/>
                  </a:lnTo>
                  <a:cubicBezTo>
                    <a:pt x="351" y="4862"/>
                    <a:pt x="401" y="5765"/>
                    <a:pt x="426" y="6667"/>
                  </a:cubicBezTo>
                  <a:cubicBezTo>
                    <a:pt x="526" y="8496"/>
                    <a:pt x="551" y="10301"/>
                    <a:pt x="602" y="12131"/>
                  </a:cubicBezTo>
                  <a:cubicBezTo>
                    <a:pt x="652" y="15765"/>
                    <a:pt x="702" y="19399"/>
                    <a:pt x="802" y="23033"/>
                  </a:cubicBezTo>
                  <a:cubicBezTo>
                    <a:pt x="852" y="24837"/>
                    <a:pt x="877" y="26667"/>
                    <a:pt x="927" y="28497"/>
                  </a:cubicBezTo>
                  <a:cubicBezTo>
                    <a:pt x="978" y="29399"/>
                    <a:pt x="1003" y="30301"/>
                    <a:pt x="1078" y="31203"/>
                  </a:cubicBezTo>
                  <a:cubicBezTo>
                    <a:pt x="1128" y="32131"/>
                    <a:pt x="1379" y="33083"/>
                    <a:pt x="1905" y="33860"/>
                  </a:cubicBezTo>
                  <a:cubicBezTo>
                    <a:pt x="2406" y="34662"/>
                    <a:pt x="3208" y="35314"/>
                    <a:pt x="4160" y="35439"/>
                  </a:cubicBezTo>
                  <a:cubicBezTo>
                    <a:pt x="4334" y="35470"/>
                    <a:pt x="4506" y="35485"/>
                    <a:pt x="4677" y="35485"/>
                  </a:cubicBezTo>
                  <a:cubicBezTo>
                    <a:pt x="5469" y="35485"/>
                    <a:pt x="6223" y="35170"/>
                    <a:pt x="6842" y="34737"/>
                  </a:cubicBezTo>
                  <a:cubicBezTo>
                    <a:pt x="7619" y="34211"/>
                    <a:pt x="8196" y="33434"/>
                    <a:pt x="8647" y="32632"/>
                  </a:cubicBezTo>
                  <a:cubicBezTo>
                    <a:pt x="8872" y="32231"/>
                    <a:pt x="9048" y="31805"/>
                    <a:pt x="9223" y="31379"/>
                  </a:cubicBezTo>
                  <a:cubicBezTo>
                    <a:pt x="9298" y="31178"/>
                    <a:pt x="9399" y="30953"/>
                    <a:pt x="9474" y="30727"/>
                  </a:cubicBezTo>
                  <a:lnTo>
                    <a:pt x="9574" y="30426"/>
                  </a:lnTo>
                  <a:lnTo>
                    <a:pt x="9624" y="30251"/>
                  </a:lnTo>
                  <a:cubicBezTo>
                    <a:pt x="9647" y="30228"/>
                    <a:pt x="9649" y="30226"/>
                    <a:pt x="9649" y="30206"/>
                  </a:cubicBezTo>
                  <a:lnTo>
                    <a:pt x="9649" y="30206"/>
                  </a:lnTo>
                  <a:lnTo>
                    <a:pt x="9749" y="30126"/>
                  </a:lnTo>
                  <a:lnTo>
                    <a:pt x="9749" y="30126"/>
                  </a:lnTo>
                  <a:cubicBezTo>
                    <a:pt x="9741" y="30142"/>
                    <a:pt x="9741" y="30148"/>
                    <a:pt x="9748" y="30148"/>
                  </a:cubicBezTo>
                  <a:cubicBezTo>
                    <a:pt x="9761" y="30148"/>
                    <a:pt x="9800" y="30126"/>
                    <a:pt x="9850" y="30126"/>
                  </a:cubicBezTo>
                  <a:cubicBezTo>
                    <a:pt x="9900" y="30151"/>
                    <a:pt x="10000" y="30151"/>
                    <a:pt x="10075" y="30176"/>
                  </a:cubicBezTo>
                  <a:lnTo>
                    <a:pt x="10577" y="30251"/>
                  </a:lnTo>
                  <a:lnTo>
                    <a:pt x="11579" y="30401"/>
                  </a:lnTo>
                  <a:lnTo>
                    <a:pt x="13584" y="30702"/>
                  </a:lnTo>
                  <a:cubicBezTo>
                    <a:pt x="14912" y="30903"/>
                    <a:pt x="16266" y="31103"/>
                    <a:pt x="17594" y="31329"/>
                  </a:cubicBezTo>
                  <a:cubicBezTo>
                    <a:pt x="20251" y="31755"/>
                    <a:pt x="22907" y="32206"/>
                    <a:pt x="25589" y="32607"/>
                  </a:cubicBezTo>
                  <a:cubicBezTo>
                    <a:pt x="30928" y="33384"/>
                    <a:pt x="36291" y="34111"/>
                    <a:pt x="41679" y="34587"/>
                  </a:cubicBezTo>
                  <a:lnTo>
                    <a:pt x="41905" y="34612"/>
                  </a:lnTo>
                  <a:lnTo>
                    <a:pt x="41905" y="34612"/>
                  </a:lnTo>
                  <a:lnTo>
                    <a:pt x="41855" y="34386"/>
                  </a:lnTo>
                  <a:cubicBezTo>
                    <a:pt x="41404" y="31780"/>
                    <a:pt x="41679" y="29098"/>
                    <a:pt x="41730" y="26441"/>
                  </a:cubicBezTo>
                  <a:cubicBezTo>
                    <a:pt x="41805" y="23760"/>
                    <a:pt x="41830" y="21103"/>
                    <a:pt x="41805" y="18421"/>
                  </a:cubicBezTo>
                  <a:cubicBezTo>
                    <a:pt x="41780" y="12331"/>
                    <a:pt x="41278" y="6266"/>
                    <a:pt x="41053" y="176"/>
                  </a:cubicBezTo>
                  <a:lnTo>
                    <a:pt x="41028"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11" name="Google Shape;1811;p14"/>
            <p:cNvSpPr/>
            <p:nvPr/>
          </p:nvSpPr>
          <p:spPr>
            <a:xfrm>
              <a:off x="2849050" y="4283900"/>
              <a:ext cx="614675" cy="48350"/>
            </a:xfrm>
            <a:custGeom>
              <a:avLst/>
              <a:gdLst/>
              <a:ahLst/>
              <a:cxnLst/>
              <a:rect l="l" t="t" r="r" b="b"/>
              <a:pathLst>
                <a:path w="24587" h="1934" extrusionOk="0">
                  <a:moveTo>
                    <a:pt x="24207" y="1"/>
                  </a:moveTo>
                  <a:cubicBezTo>
                    <a:pt x="24192" y="1"/>
                    <a:pt x="24177" y="2"/>
                    <a:pt x="24161" y="3"/>
                  </a:cubicBezTo>
                  <a:cubicBezTo>
                    <a:pt x="16166" y="805"/>
                    <a:pt x="8221" y="1407"/>
                    <a:pt x="201" y="1633"/>
                  </a:cubicBezTo>
                  <a:cubicBezTo>
                    <a:pt x="1" y="1658"/>
                    <a:pt x="1" y="1933"/>
                    <a:pt x="201" y="1933"/>
                  </a:cubicBezTo>
                  <a:cubicBezTo>
                    <a:pt x="8171" y="1708"/>
                    <a:pt x="16216" y="1357"/>
                    <a:pt x="24161" y="630"/>
                  </a:cubicBezTo>
                  <a:cubicBezTo>
                    <a:pt x="24571" y="606"/>
                    <a:pt x="24587" y="1"/>
                    <a:pt x="24207"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1812" name="Google Shape;1812;p14"/>
          <p:cNvGrpSpPr/>
          <p:nvPr/>
        </p:nvGrpSpPr>
        <p:grpSpPr>
          <a:xfrm rot="474737">
            <a:off x="215940" y="-14859"/>
            <a:ext cx="6745094" cy="1116985"/>
            <a:chOff x="4345425" y="2175475"/>
            <a:chExt cx="800750" cy="176025"/>
          </a:xfrm>
        </p:grpSpPr>
        <p:sp>
          <p:nvSpPr>
            <p:cNvPr id="1813" name="Google Shape;1813;p1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5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14" name="Google Shape;1814;p1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5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sp>
        <p:nvSpPr>
          <p:cNvPr id="1815" name="Google Shape;1815;p14"/>
          <p:cNvSpPr/>
          <p:nvPr/>
        </p:nvSpPr>
        <p:spPr>
          <a:xfrm rot="-1036824">
            <a:off x="3642875" y="929302"/>
            <a:ext cx="932333" cy="512408"/>
          </a:xfrm>
          <a:custGeom>
            <a:avLst/>
            <a:gdLst/>
            <a:ahLst/>
            <a:cxnLst/>
            <a:rect l="l" t="t" r="r" b="b"/>
            <a:pathLst>
              <a:path w="17773" h="9768" extrusionOk="0">
                <a:moveTo>
                  <a:pt x="3304" y="1"/>
                </a:moveTo>
                <a:cubicBezTo>
                  <a:pt x="3172" y="1"/>
                  <a:pt x="3045" y="62"/>
                  <a:pt x="2971" y="211"/>
                </a:cubicBezTo>
                <a:cubicBezTo>
                  <a:pt x="2857" y="439"/>
                  <a:pt x="2743" y="690"/>
                  <a:pt x="2629" y="918"/>
                </a:cubicBezTo>
                <a:cubicBezTo>
                  <a:pt x="2629" y="941"/>
                  <a:pt x="2606" y="964"/>
                  <a:pt x="2583" y="1009"/>
                </a:cubicBezTo>
                <a:cubicBezTo>
                  <a:pt x="2058" y="2105"/>
                  <a:pt x="1510" y="3201"/>
                  <a:pt x="985" y="4296"/>
                </a:cubicBezTo>
                <a:cubicBezTo>
                  <a:pt x="985" y="4319"/>
                  <a:pt x="985" y="4319"/>
                  <a:pt x="985" y="4319"/>
                </a:cubicBezTo>
                <a:cubicBezTo>
                  <a:pt x="825" y="4593"/>
                  <a:pt x="643" y="4844"/>
                  <a:pt x="483" y="5118"/>
                </a:cubicBezTo>
                <a:cubicBezTo>
                  <a:pt x="369" y="5209"/>
                  <a:pt x="255" y="5323"/>
                  <a:pt x="141" y="5438"/>
                </a:cubicBezTo>
                <a:cubicBezTo>
                  <a:pt x="49" y="5529"/>
                  <a:pt x="49" y="5643"/>
                  <a:pt x="95" y="5711"/>
                </a:cubicBezTo>
                <a:cubicBezTo>
                  <a:pt x="0" y="5996"/>
                  <a:pt x="173" y="6327"/>
                  <a:pt x="469" y="6327"/>
                </a:cubicBezTo>
                <a:cubicBezTo>
                  <a:pt x="530" y="6327"/>
                  <a:pt x="596" y="6313"/>
                  <a:pt x="666" y="6282"/>
                </a:cubicBezTo>
                <a:cubicBezTo>
                  <a:pt x="711" y="6259"/>
                  <a:pt x="757" y="6236"/>
                  <a:pt x="803" y="6214"/>
                </a:cubicBezTo>
                <a:lnTo>
                  <a:pt x="917" y="6214"/>
                </a:lnTo>
                <a:cubicBezTo>
                  <a:pt x="962" y="6282"/>
                  <a:pt x="1031" y="6328"/>
                  <a:pt x="1122" y="6328"/>
                </a:cubicBezTo>
                <a:lnTo>
                  <a:pt x="3336" y="6830"/>
                </a:lnTo>
                <a:lnTo>
                  <a:pt x="3519" y="6830"/>
                </a:lnTo>
                <a:cubicBezTo>
                  <a:pt x="3633" y="6853"/>
                  <a:pt x="3770" y="6898"/>
                  <a:pt x="3907" y="6944"/>
                </a:cubicBezTo>
                <a:cubicBezTo>
                  <a:pt x="3951" y="6957"/>
                  <a:pt x="3993" y="6962"/>
                  <a:pt x="4033" y="6962"/>
                </a:cubicBezTo>
                <a:cubicBezTo>
                  <a:pt x="4427" y="6962"/>
                  <a:pt x="4601" y="6396"/>
                  <a:pt x="4249" y="6168"/>
                </a:cubicBezTo>
                <a:cubicBezTo>
                  <a:pt x="4500" y="6145"/>
                  <a:pt x="4592" y="5757"/>
                  <a:pt x="4318" y="5666"/>
                </a:cubicBezTo>
                <a:cubicBezTo>
                  <a:pt x="3861" y="5529"/>
                  <a:pt x="3405" y="5438"/>
                  <a:pt x="2971" y="5346"/>
                </a:cubicBezTo>
                <a:cubicBezTo>
                  <a:pt x="4744" y="4737"/>
                  <a:pt x="6686" y="4321"/>
                  <a:pt x="8540" y="4321"/>
                </a:cubicBezTo>
                <a:cubicBezTo>
                  <a:pt x="9811" y="4321"/>
                  <a:pt x="11041" y="4517"/>
                  <a:pt x="12147" y="4981"/>
                </a:cubicBezTo>
                <a:cubicBezTo>
                  <a:pt x="13311" y="5780"/>
                  <a:pt x="14292" y="6830"/>
                  <a:pt x="15228" y="7971"/>
                </a:cubicBezTo>
                <a:cubicBezTo>
                  <a:pt x="14886" y="7925"/>
                  <a:pt x="14543" y="7857"/>
                  <a:pt x="14201" y="7789"/>
                </a:cubicBezTo>
                <a:cubicBezTo>
                  <a:pt x="13767" y="7674"/>
                  <a:pt x="13356" y="7560"/>
                  <a:pt x="12923" y="7446"/>
                </a:cubicBezTo>
                <a:cubicBezTo>
                  <a:pt x="12881" y="7434"/>
                  <a:pt x="12839" y="7428"/>
                  <a:pt x="12799" y="7428"/>
                </a:cubicBezTo>
                <a:cubicBezTo>
                  <a:pt x="12406" y="7428"/>
                  <a:pt x="12143" y="7994"/>
                  <a:pt x="12558" y="8222"/>
                </a:cubicBezTo>
                <a:cubicBezTo>
                  <a:pt x="13790" y="8930"/>
                  <a:pt x="15046" y="9432"/>
                  <a:pt x="16438" y="9751"/>
                </a:cubicBezTo>
                <a:cubicBezTo>
                  <a:pt x="16480" y="9762"/>
                  <a:pt x="16522" y="9767"/>
                  <a:pt x="16563" y="9767"/>
                </a:cubicBezTo>
                <a:cubicBezTo>
                  <a:pt x="16785" y="9767"/>
                  <a:pt x="16970" y="9614"/>
                  <a:pt x="17009" y="9363"/>
                </a:cubicBezTo>
                <a:cubicBezTo>
                  <a:pt x="17009" y="9227"/>
                  <a:pt x="17031" y="9090"/>
                  <a:pt x="17054" y="8953"/>
                </a:cubicBezTo>
                <a:cubicBezTo>
                  <a:pt x="17123" y="8907"/>
                  <a:pt x="17191" y="8838"/>
                  <a:pt x="17237" y="8770"/>
                </a:cubicBezTo>
                <a:cubicBezTo>
                  <a:pt x="17351" y="8724"/>
                  <a:pt x="17465" y="8587"/>
                  <a:pt x="17488" y="8405"/>
                </a:cubicBezTo>
                <a:cubicBezTo>
                  <a:pt x="17556" y="7903"/>
                  <a:pt x="17533" y="7469"/>
                  <a:pt x="17442" y="7035"/>
                </a:cubicBezTo>
                <a:cubicBezTo>
                  <a:pt x="17442" y="6077"/>
                  <a:pt x="17533" y="5141"/>
                  <a:pt x="17716" y="4205"/>
                </a:cubicBezTo>
                <a:cubicBezTo>
                  <a:pt x="17773" y="3866"/>
                  <a:pt x="17480" y="3632"/>
                  <a:pt x="17227" y="3632"/>
                </a:cubicBezTo>
                <a:cubicBezTo>
                  <a:pt x="17071" y="3632"/>
                  <a:pt x="16929" y="3722"/>
                  <a:pt x="16894" y="3931"/>
                </a:cubicBezTo>
                <a:cubicBezTo>
                  <a:pt x="16780" y="4502"/>
                  <a:pt x="16689" y="5095"/>
                  <a:pt x="16598" y="5666"/>
                </a:cubicBezTo>
                <a:cubicBezTo>
                  <a:pt x="16324" y="5711"/>
                  <a:pt x="16073" y="5963"/>
                  <a:pt x="16232" y="6282"/>
                </a:cubicBezTo>
                <a:cubicBezTo>
                  <a:pt x="16324" y="6442"/>
                  <a:pt x="16392" y="6579"/>
                  <a:pt x="16438" y="6716"/>
                </a:cubicBezTo>
                <a:cubicBezTo>
                  <a:pt x="16415" y="6853"/>
                  <a:pt x="16415" y="6990"/>
                  <a:pt x="16392" y="7127"/>
                </a:cubicBezTo>
                <a:cubicBezTo>
                  <a:pt x="15160" y="5506"/>
                  <a:pt x="13585" y="4410"/>
                  <a:pt x="11827" y="3794"/>
                </a:cubicBezTo>
                <a:cubicBezTo>
                  <a:pt x="10960" y="3292"/>
                  <a:pt x="9978" y="2927"/>
                  <a:pt x="8883" y="2721"/>
                </a:cubicBezTo>
                <a:cubicBezTo>
                  <a:pt x="8296" y="2610"/>
                  <a:pt x="7705" y="2556"/>
                  <a:pt x="7117" y="2556"/>
                </a:cubicBezTo>
                <a:cubicBezTo>
                  <a:pt x="5416" y="2556"/>
                  <a:pt x="3739" y="3009"/>
                  <a:pt x="2263" y="3840"/>
                </a:cubicBezTo>
                <a:cubicBezTo>
                  <a:pt x="2377" y="3634"/>
                  <a:pt x="2492" y="3429"/>
                  <a:pt x="2583" y="3201"/>
                </a:cubicBezTo>
                <a:cubicBezTo>
                  <a:pt x="2857" y="2813"/>
                  <a:pt x="3062" y="2356"/>
                  <a:pt x="3222" y="1900"/>
                </a:cubicBezTo>
                <a:cubicBezTo>
                  <a:pt x="3405" y="1466"/>
                  <a:pt x="3587" y="1032"/>
                  <a:pt x="3770" y="576"/>
                </a:cubicBezTo>
                <a:cubicBezTo>
                  <a:pt x="3878" y="267"/>
                  <a:pt x="3580" y="1"/>
                  <a:pt x="33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nvGrpSpPr>
          <p:cNvPr id="1816" name="Google Shape;1816;p14"/>
          <p:cNvGrpSpPr/>
          <p:nvPr/>
        </p:nvGrpSpPr>
        <p:grpSpPr>
          <a:xfrm>
            <a:off x="4571995" y="4282572"/>
            <a:ext cx="2433812" cy="320922"/>
            <a:chOff x="1394800" y="3522000"/>
            <a:chExt cx="1048650" cy="138275"/>
          </a:xfrm>
        </p:grpSpPr>
        <p:sp>
          <p:nvSpPr>
            <p:cNvPr id="1817" name="Google Shape;1817;p14"/>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18" name="Google Shape;1818;p14"/>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19" name="Google Shape;1819;p14"/>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20" name="Google Shape;1820;p14"/>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21" name="Google Shape;1821;p14"/>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22" name="Google Shape;1822;p14"/>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23" name="Google Shape;1823;p14"/>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24" name="Google Shape;1824;p14"/>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25" name="Google Shape;1825;p14"/>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sp>
        <p:nvSpPr>
          <p:cNvPr id="1826" name="Google Shape;1826;p14"/>
          <p:cNvSpPr/>
          <p:nvPr/>
        </p:nvSpPr>
        <p:spPr>
          <a:xfrm>
            <a:off x="71009" y="199864"/>
            <a:ext cx="6450193"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I. KHÁI QUÁT VỀ NGHỊ LUẬN XÃ HỘI</a:t>
            </a:r>
            <a:br>
              <a:rPr lang="en-US" sz="2400" b="1" i="0" u="none" strike="noStrike" cap="none">
                <a:solidFill>
                  <a:srgbClr val="000000"/>
                </a:solidFill>
                <a:latin typeface="Calibri"/>
                <a:ea typeface="Calibri"/>
                <a:cs typeface="Calibri"/>
                <a:sym typeface="Calibri"/>
              </a:rPr>
            </a:br>
            <a:endParaRPr sz="2400" b="1" i="0" u="none" strike="noStrike" cap="none">
              <a:solidFill>
                <a:srgbClr val="000000"/>
              </a:solidFill>
              <a:latin typeface="Calibri"/>
              <a:ea typeface="Calibri"/>
              <a:cs typeface="Calibri"/>
              <a:sym typeface="Calibri"/>
            </a:endParaRPr>
          </a:p>
        </p:txBody>
      </p:sp>
      <p:sp>
        <p:nvSpPr>
          <p:cNvPr id="1827" name="Google Shape;1827;p14"/>
          <p:cNvSpPr/>
          <p:nvPr/>
        </p:nvSpPr>
        <p:spPr>
          <a:xfrm>
            <a:off x="1177855" y="2496000"/>
            <a:ext cx="2143414"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1" i="0" u="none" strike="noStrike" cap="none">
                <a:solidFill>
                  <a:srgbClr val="000000"/>
                </a:solidFill>
                <a:latin typeface="Calibri"/>
                <a:ea typeface="Calibri"/>
                <a:cs typeface="Calibri"/>
                <a:sym typeface="Calibri"/>
              </a:rPr>
              <a:t>b. Nghị luận về hiện tượng đời sống</a:t>
            </a:r>
            <a:endParaRPr sz="2400" b="1" i="0" u="none" strike="noStrike" cap="none">
              <a:solidFill>
                <a:srgbClr val="000000"/>
              </a:solidFill>
              <a:latin typeface="Calibri"/>
              <a:ea typeface="Calibri"/>
              <a:cs typeface="Calibri"/>
              <a:sym typeface="Calibri"/>
            </a:endParaRPr>
          </a:p>
        </p:txBody>
      </p:sp>
      <p:sp>
        <p:nvSpPr>
          <p:cNvPr id="1828" name="Google Shape;1828;p14"/>
          <p:cNvSpPr/>
          <p:nvPr/>
        </p:nvSpPr>
        <p:spPr>
          <a:xfrm>
            <a:off x="3937576" y="1708437"/>
            <a:ext cx="5069790" cy="163121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 Là dạng đề cập tới các hiện tượng phổ biến trong cuộc sống, các hiện tượng đó có thể là tích cực hoặc tiêu cực nhưng nó trực tiếp ảnh hưởng và thường xuyên xảy ra trong cuộc sống hiện nay.</a:t>
            </a:r>
            <a:endParaRPr/>
          </a:p>
        </p:txBody>
      </p:sp>
      <p:sp>
        <p:nvSpPr>
          <p:cNvPr id="1829" name="Google Shape;1829;p14"/>
          <p:cNvSpPr/>
          <p:nvPr/>
        </p:nvSpPr>
        <p:spPr>
          <a:xfrm>
            <a:off x="3937576" y="3390226"/>
            <a:ext cx="5069790" cy="7078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 Cách nhận biết: thường xuất hiện các từ hiện tượng, hôm nay, hiện nay,....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12"/>
                                        </p:tgtEl>
                                        <p:attrNameLst>
                                          <p:attrName>style.visibility</p:attrName>
                                        </p:attrNameLst>
                                      </p:cBhvr>
                                      <p:to>
                                        <p:strVal val="visible"/>
                                      </p:to>
                                    </p:set>
                                    <p:animEffect transition="in" filter="fade">
                                      <p:cBhvr>
                                        <p:cTn id="7" dur="1000"/>
                                        <p:tgtEl>
                                          <p:spTgt spid="18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26">
                                            <p:txEl>
                                              <p:pRg st="0" end="0"/>
                                            </p:txEl>
                                          </p:spTgt>
                                        </p:tgtEl>
                                        <p:attrNameLst>
                                          <p:attrName>style.visibility</p:attrName>
                                        </p:attrNameLst>
                                      </p:cBhvr>
                                      <p:to>
                                        <p:strVal val="visible"/>
                                      </p:to>
                                    </p:set>
                                    <p:animEffect transition="in" filter="fade">
                                      <p:cBhvr>
                                        <p:cTn id="12" dur="1000"/>
                                        <p:tgtEl>
                                          <p:spTgt spid="18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06"/>
                                        </p:tgtEl>
                                        <p:attrNameLst>
                                          <p:attrName>style.visibility</p:attrName>
                                        </p:attrNameLst>
                                      </p:cBhvr>
                                      <p:to>
                                        <p:strVal val="visible"/>
                                      </p:to>
                                    </p:set>
                                    <p:animEffect transition="in" filter="fade">
                                      <p:cBhvr>
                                        <p:cTn id="17" dur="1000"/>
                                        <p:tgtEl>
                                          <p:spTgt spid="180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27"/>
                                        </p:tgtEl>
                                        <p:attrNameLst>
                                          <p:attrName>style.visibility</p:attrName>
                                        </p:attrNameLst>
                                      </p:cBhvr>
                                      <p:to>
                                        <p:strVal val="visible"/>
                                      </p:to>
                                    </p:set>
                                    <p:animEffect transition="in" filter="fade">
                                      <p:cBhvr>
                                        <p:cTn id="22" dur="500"/>
                                        <p:tgtEl>
                                          <p:spTgt spid="18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15"/>
                                        </p:tgtEl>
                                        <p:attrNameLst>
                                          <p:attrName>style.visibility</p:attrName>
                                        </p:attrNameLst>
                                      </p:cBhvr>
                                      <p:to>
                                        <p:strVal val="visible"/>
                                      </p:to>
                                    </p:set>
                                    <p:animEffect transition="in" filter="fade">
                                      <p:cBhvr>
                                        <p:cTn id="27" dur="500"/>
                                        <p:tgtEl>
                                          <p:spTgt spid="18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28"/>
                                        </p:tgtEl>
                                        <p:attrNameLst>
                                          <p:attrName>style.visibility</p:attrName>
                                        </p:attrNameLst>
                                      </p:cBhvr>
                                      <p:to>
                                        <p:strVal val="visible"/>
                                      </p:to>
                                    </p:set>
                                    <p:animEffect transition="in" filter="fade">
                                      <p:cBhvr>
                                        <p:cTn id="32" dur="2000"/>
                                        <p:tgtEl>
                                          <p:spTgt spid="18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29"/>
                                        </p:tgtEl>
                                        <p:attrNameLst>
                                          <p:attrName>style.visibility</p:attrName>
                                        </p:attrNameLst>
                                      </p:cBhvr>
                                      <p:to>
                                        <p:strVal val="visible"/>
                                      </p:to>
                                    </p:set>
                                    <p:animEffect transition="in" filter="fade">
                                      <p:cBhvr>
                                        <p:cTn id="37" dur="2000"/>
                                        <p:tgtEl>
                                          <p:spTgt spid="1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4" name="Google Shape;1834;p15"/>
          <p:cNvSpPr/>
          <p:nvPr/>
        </p:nvSpPr>
        <p:spPr>
          <a:xfrm rot="-5897885" flipH="1">
            <a:off x="8136096" y="1153010"/>
            <a:ext cx="911111" cy="876871"/>
          </a:xfrm>
          <a:custGeom>
            <a:avLst/>
            <a:gdLst/>
            <a:ahLst/>
            <a:cxnLst/>
            <a:rect l="l" t="t" r="r" b="b"/>
            <a:pathLst>
              <a:path w="26142" h="30241" extrusionOk="0">
                <a:moveTo>
                  <a:pt x="20452" y="647"/>
                </a:moveTo>
                <a:lnTo>
                  <a:pt x="20452" y="647"/>
                </a:lnTo>
                <a:cubicBezTo>
                  <a:pt x="20499" y="678"/>
                  <a:pt x="20561" y="694"/>
                  <a:pt x="20608" y="725"/>
                </a:cubicBezTo>
                <a:cubicBezTo>
                  <a:pt x="20749" y="804"/>
                  <a:pt x="20890" y="867"/>
                  <a:pt x="21047" y="929"/>
                </a:cubicBezTo>
                <a:cubicBezTo>
                  <a:pt x="21173" y="992"/>
                  <a:pt x="21282" y="1070"/>
                  <a:pt x="21423" y="1102"/>
                </a:cubicBezTo>
                <a:cubicBezTo>
                  <a:pt x="21627" y="1478"/>
                  <a:pt x="21847" y="1854"/>
                  <a:pt x="22050" y="2230"/>
                </a:cubicBezTo>
                <a:cubicBezTo>
                  <a:pt x="21705" y="2026"/>
                  <a:pt x="21345" y="1838"/>
                  <a:pt x="20984" y="1635"/>
                </a:cubicBezTo>
                <a:cubicBezTo>
                  <a:pt x="20828" y="1290"/>
                  <a:pt x="20655" y="929"/>
                  <a:pt x="20452" y="647"/>
                </a:cubicBezTo>
                <a:close/>
                <a:moveTo>
                  <a:pt x="21047" y="1776"/>
                </a:moveTo>
                <a:lnTo>
                  <a:pt x="21047" y="1776"/>
                </a:lnTo>
                <a:cubicBezTo>
                  <a:pt x="21423" y="2011"/>
                  <a:pt x="21800" y="2246"/>
                  <a:pt x="22191" y="2465"/>
                </a:cubicBezTo>
                <a:cubicBezTo>
                  <a:pt x="22411" y="2857"/>
                  <a:pt x="22630" y="3233"/>
                  <a:pt x="22865" y="3625"/>
                </a:cubicBezTo>
                <a:cubicBezTo>
                  <a:pt x="22395" y="3343"/>
                  <a:pt x="21925" y="3077"/>
                  <a:pt x="21470" y="2794"/>
                </a:cubicBezTo>
                <a:cubicBezTo>
                  <a:pt x="21361" y="2591"/>
                  <a:pt x="21220" y="2199"/>
                  <a:pt x="21047" y="1776"/>
                </a:cubicBezTo>
                <a:close/>
                <a:moveTo>
                  <a:pt x="21564" y="3014"/>
                </a:moveTo>
                <a:cubicBezTo>
                  <a:pt x="22019" y="3327"/>
                  <a:pt x="22505" y="3625"/>
                  <a:pt x="23006" y="3892"/>
                </a:cubicBezTo>
                <a:cubicBezTo>
                  <a:pt x="23210" y="4237"/>
                  <a:pt x="23414" y="4581"/>
                  <a:pt x="23602" y="4942"/>
                </a:cubicBezTo>
                <a:cubicBezTo>
                  <a:pt x="23085" y="4660"/>
                  <a:pt x="22552" y="4378"/>
                  <a:pt x="22066" y="4048"/>
                </a:cubicBezTo>
                <a:cubicBezTo>
                  <a:pt x="21894" y="3704"/>
                  <a:pt x="21721" y="3359"/>
                  <a:pt x="21564" y="3014"/>
                </a:cubicBezTo>
                <a:close/>
                <a:moveTo>
                  <a:pt x="22160" y="4268"/>
                </a:moveTo>
                <a:lnTo>
                  <a:pt x="22160" y="4268"/>
                </a:lnTo>
                <a:cubicBezTo>
                  <a:pt x="22646" y="4613"/>
                  <a:pt x="23179" y="4958"/>
                  <a:pt x="23743" y="5193"/>
                </a:cubicBezTo>
                <a:cubicBezTo>
                  <a:pt x="23947" y="5600"/>
                  <a:pt x="24166" y="6008"/>
                  <a:pt x="24370" y="6415"/>
                </a:cubicBezTo>
                <a:cubicBezTo>
                  <a:pt x="23806" y="6055"/>
                  <a:pt x="23242" y="5726"/>
                  <a:pt x="22677" y="5365"/>
                </a:cubicBezTo>
                <a:cubicBezTo>
                  <a:pt x="22505" y="5005"/>
                  <a:pt x="22332" y="4628"/>
                  <a:pt x="22160" y="4268"/>
                </a:cubicBezTo>
                <a:close/>
                <a:moveTo>
                  <a:pt x="22803" y="5632"/>
                </a:moveTo>
                <a:lnTo>
                  <a:pt x="22803" y="5632"/>
                </a:lnTo>
                <a:cubicBezTo>
                  <a:pt x="23351" y="6023"/>
                  <a:pt x="23931" y="6415"/>
                  <a:pt x="24527" y="6729"/>
                </a:cubicBezTo>
                <a:cubicBezTo>
                  <a:pt x="24527" y="6744"/>
                  <a:pt x="24543" y="6760"/>
                  <a:pt x="24543" y="6776"/>
                </a:cubicBezTo>
                <a:cubicBezTo>
                  <a:pt x="24731" y="7136"/>
                  <a:pt x="24887" y="7512"/>
                  <a:pt x="25060" y="7889"/>
                </a:cubicBezTo>
                <a:cubicBezTo>
                  <a:pt x="24433" y="7450"/>
                  <a:pt x="23806" y="7011"/>
                  <a:pt x="23226" y="6525"/>
                </a:cubicBezTo>
                <a:cubicBezTo>
                  <a:pt x="23085" y="6227"/>
                  <a:pt x="22944" y="5929"/>
                  <a:pt x="22803" y="5632"/>
                </a:cubicBezTo>
                <a:close/>
                <a:moveTo>
                  <a:pt x="16674" y="7591"/>
                </a:moveTo>
                <a:cubicBezTo>
                  <a:pt x="16785" y="7602"/>
                  <a:pt x="16904" y="7613"/>
                  <a:pt x="17019" y="7613"/>
                </a:cubicBezTo>
                <a:cubicBezTo>
                  <a:pt x="17067" y="7613"/>
                  <a:pt x="17114" y="7611"/>
                  <a:pt x="17160" y="7607"/>
                </a:cubicBezTo>
                <a:lnTo>
                  <a:pt x="17160" y="7607"/>
                </a:lnTo>
                <a:cubicBezTo>
                  <a:pt x="17082" y="7748"/>
                  <a:pt x="17082" y="7920"/>
                  <a:pt x="17113" y="8077"/>
                </a:cubicBezTo>
                <a:cubicBezTo>
                  <a:pt x="17097" y="8092"/>
                  <a:pt x="17097" y="8108"/>
                  <a:pt x="17097" y="8124"/>
                </a:cubicBezTo>
                <a:cubicBezTo>
                  <a:pt x="16956" y="7951"/>
                  <a:pt x="16815" y="7763"/>
                  <a:pt x="16674" y="7591"/>
                </a:cubicBezTo>
                <a:close/>
                <a:moveTo>
                  <a:pt x="15859" y="7465"/>
                </a:moveTo>
                <a:cubicBezTo>
                  <a:pt x="16047" y="7497"/>
                  <a:pt x="16266" y="7544"/>
                  <a:pt x="16470" y="7575"/>
                </a:cubicBezTo>
                <a:cubicBezTo>
                  <a:pt x="16643" y="7842"/>
                  <a:pt x="16831" y="8092"/>
                  <a:pt x="17035" y="8343"/>
                </a:cubicBezTo>
                <a:cubicBezTo>
                  <a:pt x="16940" y="8328"/>
                  <a:pt x="16846" y="8328"/>
                  <a:pt x="16737" y="8312"/>
                </a:cubicBezTo>
                <a:cubicBezTo>
                  <a:pt x="16611" y="8186"/>
                  <a:pt x="16470" y="8061"/>
                  <a:pt x="16329" y="7936"/>
                </a:cubicBezTo>
                <a:cubicBezTo>
                  <a:pt x="16219" y="7810"/>
                  <a:pt x="16094" y="7701"/>
                  <a:pt x="15969" y="7575"/>
                </a:cubicBezTo>
                <a:cubicBezTo>
                  <a:pt x="15922" y="7544"/>
                  <a:pt x="15890" y="7497"/>
                  <a:pt x="15843" y="7465"/>
                </a:cubicBezTo>
                <a:close/>
                <a:moveTo>
                  <a:pt x="14824" y="7293"/>
                </a:moveTo>
                <a:cubicBezTo>
                  <a:pt x="15091" y="7356"/>
                  <a:pt x="15373" y="7387"/>
                  <a:pt x="15639" y="7434"/>
                </a:cubicBezTo>
                <a:cubicBezTo>
                  <a:pt x="15812" y="7654"/>
                  <a:pt x="16031" y="7842"/>
                  <a:pt x="16219" y="8045"/>
                </a:cubicBezTo>
                <a:cubicBezTo>
                  <a:pt x="16313" y="8139"/>
                  <a:pt x="16408" y="8233"/>
                  <a:pt x="16486" y="8312"/>
                </a:cubicBezTo>
                <a:lnTo>
                  <a:pt x="16455" y="8312"/>
                </a:lnTo>
                <a:cubicBezTo>
                  <a:pt x="16235" y="8312"/>
                  <a:pt x="16000" y="8328"/>
                  <a:pt x="15781" y="8359"/>
                </a:cubicBezTo>
                <a:cubicBezTo>
                  <a:pt x="15624" y="8061"/>
                  <a:pt x="15342" y="7810"/>
                  <a:pt x="15107" y="7575"/>
                </a:cubicBezTo>
                <a:cubicBezTo>
                  <a:pt x="15013" y="7481"/>
                  <a:pt x="14918" y="7387"/>
                  <a:pt x="14824" y="7293"/>
                </a:cubicBezTo>
                <a:close/>
                <a:moveTo>
                  <a:pt x="20279" y="7748"/>
                </a:moveTo>
                <a:cubicBezTo>
                  <a:pt x="20483" y="7795"/>
                  <a:pt x="20702" y="7810"/>
                  <a:pt x="20922" y="7842"/>
                </a:cubicBezTo>
                <a:cubicBezTo>
                  <a:pt x="21204" y="8171"/>
                  <a:pt x="21486" y="8516"/>
                  <a:pt x="21784" y="8829"/>
                </a:cubicBezTo>
                <a:lnTo>
                  <a:pt x="21204" y="8829"/>
                </a:lnTo>
                <a:cubicBezTo>
                  <a:pt x="21164" y="8769"/>
                  <a:pt x="21085" y="8741"/>
                  <a:pt x="21009" y="8741"/>
                </a:cubicBezTo>
                <a:cubicBezTo>
                  <a:pt x="20966" y="8741"/>
                  <a:pt x="20924" y="8750"/>
                  <a:pt x="20890" y="8766"/>
                </a:cubicBezTo>
                <a:cubicBezTo>
                  <a:pt x="20687" y="8531"/>
                  <a:pt x="20467" y="8281"/>
                  <a:pt x="20263" y="8045"/>
                </a:cubicBezTo>
                <a:cubicBezTo>
                  <a:pt x="20263" y="7951"/>
                  <a:pt x="20263" y="7857"/>
                  <a:pt x="20279" y="7748"/>
                </a:cubicBezTo>
                <a:close/>
                <a:moveTo>
                  <a:pt x="21110" y="7857"/>
                </a:moveTo>
                <a:lnTo>
                  <a:pt x="21110" y="7857"/>
                </a:lnTo>
                <a:cubicBezTo>
                  <a:pt x="21329" y="7873"/>
                  <a:pt x="21549" y="7873"/>
                  <a:pt x="21784" y="7889"/>
                </a:cubicBezTo>
                <a:cubicBezTo>
                  <a:pt x="21768" y="7904"/>
                  <a:pt x="21768" y="7920"/>
                  <a:pt x="21768" y="7936"/>
                </a:cubicBezTo>
                <a:cubicBezTo>
                  <a:pt x="22050" y="8233"/>
                  <a:pt x="22317" y="8547"/>
                  <a:pt x="22599" y="8845"/>
                </a:cubicBezTo>
                <a:cubicBezTo>
                  <a:pt x="22411" y="8845"/>
                  <a:pt x="22207" y="8829"/>
                  <a:pt x="22019" y="8829"/>
                </a:cubicBezTo>
                <a:cubicBezTo>
                  <a:pt x="21737" y="8500"/>
                  <a:pt x="21408" y="8171"/>
                  <a:pt x="21110" y="7857"/>
                </a:cubicBezTo>
                <a:close/>
                <a:moveTo>
                  <a:pt x="23304" y="6682"/>
                </a:moveTo>
                <a:lnTo>
                  <a:pt x="23304" y="6682"/>
                </a:lnTo>
                <a:cubicBezTo>
                  <a:pt x="23900" y="7215"/>
                  <a:pt x="24511" y="7716"/>
                  <a:pt x="25185" y="8155"/>
                </a:cubicBezTo>
                <a:lnTo>
                  <a:pt x="25185" y="8171"/>
                </a:lnTo>
                <a:cubicBezTo>
                  <a:pt x="25358" y="8547"/>
                  <a:pt x="25593" y="8719"/>
                  <a:pt x="25091" y="8845"/>
                </a:cubicBezTo>
                <a:cubicBezTo>
                  <a:pt x="24887" y="8704"/>
                  <a:pt x="24668" y="8563"/>
                  <a:pt x="24464" y="8422"/>
                </a:cubicBezTo>
                <a:cubicBezTo>
                  <a:pt x="24229" y="8249"/>
                  <a:pt x="23994" y="8061"/>
                  <a:pt x="23759" y="7873"/>
                </a:cubicBezTo>
                <a:cubicBezTo>
                  <a:pt x="23837" y="7779"/>
                  <a:pt x="23790" y="7607"/>
                  <a:pt x="23680" y="7528"/>
                </a:cubicBezTo>
                <a:cubicBezTo>
                  <a:pt x="23680" y="7497"/>
                  <a:pt x="23665" y="7465"/>
                  <a:pt x="23649" y="7418"/>
                </a:cubicBezTo>
                <a:cubicBezTo>
                  <a:pt x="23539" y="7183"/>
                  <a:pt x="23414" y="6933"/>
                  <a:pt x="23304" y="6682"/>
                </a:cubicBezTo>
                <a:close/>
                <a:moveTo>
                  <a:pt x="21831" y="7889"/>
                </a:moveTo>
                <a:cubicBezTo>
                  <a:pt x="21862" y="7889"/>
                  <a:pt x="21894" y="7889"/>
                  <a:pt x="21925" y="7904"/>
                </a:cubicBezTo>
                <a:cubicBezTo>
                  <a:pt x="22254" y="7920"/>
                  <a:pt x="22583" y="7951"/>
                  <a:pt x="22928" y="7967"/>
                </a:cubicBezTo>
                <a:cubicBezTo>
                  <a:pt x="23147" y="8281"/>
                  <a:pt x="23367" y="8578"/>
                  <a:pt x="23602" y="8860"/>
                </a:cubicBezTo>
                <a:cubicBezTo>
                  <a:pt x="23320" y="8860"/>
                  <a:pt x="23053" y="8860"/>
                  <a:pt x="22771" y="8845"/>
                </a:cubicBezTo>
                <a:cubicBezTo>
                  <a:pt x="22474" y="8516"/>
                  <a:pt x="22144" y="8202"/>
                  <a:pt x="21831" y="7889"/>
                </a:cubicBezTo>
                <a:close/>
                <a:moveTo>
                  <a:pt x="23665" y="7951"/>
                </a:moveTo>
                <a:cubicBezTo>
                  <a:pt x="24025" y="8281"/>
                  <a:pt x="24401" y="8610"/>
                  <a:pt x="24793" y="8892"/>
                </a:cubicBezTo>
                <a:cubicBezTo>
                  <a:pt x="24621" y="8892"/>
                  <a:pt x="24433" y="8876"/>
                  <a:pt x="24276" y="8876"/>
                </a:cubicBezTo>
                <a:lnTo>
                  <a:pt x="23806" y="8876"/>
                </a:lnTo>
                <a:cubicBezTo>
                  <a:pt x="23586" y="8563"/>
                  <a:pt x="23336" y="8265"/>
                  <a:pt x="23085" y="7983"/>
                </a:cubicBezTo>
                <a:cubicBezTo>
                  <a:pt x="23257" y="7983"/>
                  <a:pt x="23430" y="7983"/>
                  <a:pt x="23586" y="7967"/>
                </a:cubicBezTo>
                <a:cubicBezTo>
                  <a:pt x="23618" y="7967"/>
                  <a:pt x="23649" y="7967"/>
                  <a:pt x="23665" y="7951"/>
                </a:cubicBezTo>
                <a:close/>
                <a:moveTo>
                  <a:pt x="20248" y="8233"/>
                </a:moveTo>
                <a:cubicBezTo>
                  <a:pt x="20420" y="8453"/>
                  <a:pt x="20577" y="8688"/>
                  <a:pt x="20765" y="8892"/>
                </a:cubicBezTo>
                <a:cubicBezTo>
                  <a:pt x="20749" y="8923"/>
                  <a:pt x="20734" y="8970"/>
                  <a:pt x="20749" y="9017"/>
                </a:cubicBezTo>
                <a:cubicBezTo>
                  <a:pt x="20749" y="9205"/>
                  <a:pt x="20749" y="9378"/>
                  <a:pt x="20749" y="9550"/>
                </a:cubicBezTo>
                <a:cubicBezTo>
                  <a:pt x="20546" y="9440"/>
                  <a:pt x="20357" y="9299"/>
                  <a:pt x="20169" y="9158"/>
                </a:cubicBezTo>
                <a:cubicBezTo>
                  <a:pt x="20201" y="8845"/>
                  <a:pt x="20232" y="8547"/>
                  <a:pt x="20248" y="8233"/>
                </a:cubicBezTo>
                <a:close/>
                <a:moveTo>
                  <a:pt x="20154" y="9284"/>
                </a:moveTo>
                <a:cubicBezTo>
                  <a:pt x="20342" y="9440"/>
                  <a:pt x="20530" y="9581"/>
                  <a:pt x="20749" y="9707"/>
                </a:cubicBezTo>
                <a:cubicBezTo>
                  <a:pt x="20734" y="10005"/>
                  <a:pt x="20687" y="10302"/>
                  <a:pt x="20640" y="10600"/>
                </a:cubicBezTo>
                <a:cubicBezTo>
                  <a:pt x="20420" y="10522"/>
                  <a:pt x="20201" y="10444"/>
                  <a:pt x="19981" y="10381"/>
                </a:cubicBezTo>
                <a:cubicBezTo>
                  <a:pt x="20060" y="10020"/>
                  <a:pt x="20107" y="9660"/>
                  <a:pt x="20154" y="9284"/>
                </a:cubicBezTo>
                <a:close/>
                <a:moveTo>
                  <a:pt x="19966" y="10506"/>
                </a:moveTo>
                <a:cubicBezTo>
                  <a:pt x="20185" y="10585"/>
                  <a:pt x="20404" y="10679"/>
                  <a:pt x="20624" y="10741"/>
                </a:cubicBezTo>
                <a:cubicBezTo>
                  <a:pt x="20561" y="11055"/>
                  <a:pt x="20499" y="11353"/>
                  <a:pt x="20436" y="11650"/>
                </a:cubicBezTo>
                <a:cubicBezTo>
                  <a:pt x="20201" y="11588"/>
                  <a:pt x="19981" y="11541"/>
                  <a:pt x="19762" y="11462"/>
                </a:cubicBezTo>
                <a:cubicBezTo>
                  <a:pt x="19840" y="11149"/>
                  <a:pt x="19903" y="10835"/>
                  <a:pt x="19966" y="10506"/>
                </a:cubicBezTo>
                <a:close/>
                <a:moveTo>
                  <a:pt x="19746" y="11572"/>
                </a:moveTo>
                <a:cubicBezTo>
                  <a:pt x="19966" y="11650"/>
                  <a:pt x="20185" y="11713"/>
                  <a:pt x="20404" y="11760"/>
                </a:cubicBezTo>
                <a:cubicBezTo>
                  <a:pt x="20357" y="12011"/>
                  <a:pt x="20295" y="12262"/>
                  <a:pt x="20248" y="12513"/>
                </a:cubicBezTo>
                <a:lnTo>
                  <a:pt x="20216" y="12607"/>
                </a:lnTo>
                <a:cubicBezTo>
                  <a:pt x="19981" y="12560"/>
                  <a:pt x="19746" y="12513"/>
                  <a:pt x="19511" y="12481"/>
                </a:cubicBezTo>
                <a:cubicBezTo>
                  <a:pt x="19589" y="12183"/>
                  <a:pt x="19668" y="11870"/>
                  <a:pt x="19746" y="11572"/>
                </a:cubicBezTo>
                <a:close/>
                <a:moveTo>
                  <a:pt x="19464" y="12622"/>
                </a:moveTo>
                <a:cubicBezTo>
                  <a:pt x="19699" y="12669"/>
                  <a:pt x="19950" y="12701"/>
                  <a:pt x="20201" y="12748"/>
                </a:cubicBezTo>
                <a:cubicBezTo>
                  <a:pt x="20091" y="13218"/>
                  <a:pt x="19997" y="13688"/>
                  <a:pt x="19903" y="14158"/>
                </a:cubicBezTo>
                <a:cubicBezTo>
                  <a:pt x="19605" y="14111"/>
                  <a:pt x="19323" y="14033"/>
                  <a:pt x="19041" y="13908"/>
                </a:cubicBezTo>
                <a:cubicBezTo>
                  <a:pt x="19198" y="13484"/>
                  <a:pt x="19339" y="13061"/>
                  <a:pt x="19464" y="12622"/>
                </a:cubicBezTo>
                <a:close/>
                <a:moveTo>
                  <a:pt x="19009" y="14002"/>
                </a:moveTo>
                <a:cubicBezTo>
                  <a:pt x="19292" y="14127"/>
                  <a:pt x="19574" y="14237"/>
                  <a:pt x="19872" y="14284"/>
                </a:cubicBezTo>
                <a:cubicBezTo>
                  <a:pt x="19778" y="14691"/>
                  <a:pt x="19683" y="15099"/>
                  <a:pt x="19574" y="15506"/>
                </a:cubicBezTo>
                <a:cubicBezTo>
                  <a:pt x="19213" y="15475"/>
                  <a:pt x="18868" y="15397"/>
                  <a:pt x="18524" y="15287"/>
                </a:cubicBezTo>
                <a:lnTo>
                  <a:pt x="18508" y="15287"/>
                </a:lnTo>
                <a:cubicBezTo>
                  <a:pt x="18696" y="14864"/>
                  <a:pt x="18853" y="14441"/>
                  <a:pt x="19009" y="14002"/>
                </a:cubicBezTo>
                <a:close/>
                <a:moveTo>
                  <a:pt x="18477" y="15381"/>
                </a:moveTo>
                <a:cubicBezTo>
                  <a:pt x="18477" y="15381"/>
                  <a:pt x="18477" y="15397"/>
                  <a:pt x="18492" y="15397"/>
                </a:cubicBezTo>
                <a:cubicBezTo>
                  <a:pt x="18837" y="15522"/>
                  <a:pt x="19182" y="15600"/>
                  <a:pt x="19542" y="15632"/>
                </a:cubicBezTo>
                <a:cubicBezTo>
                  <a:pt x="19495" y="15773"/>
                  <a:pt x="19464" y="15914"/>
                  <a:pt x="19417" y="16055"/>
                </a:cubicBezTo>
                <a:cubicBezTo>
                  <a:pt x="19370" y="16196"/>
                  <a:pt x="19323" y="16321"/>
                  <a:pt x="19276" y="16463"/>
                </a:cubicBezTo>
                <a:cubicBezTo>
                  <a:pt x="18868" y="16384"/>
                  <a:pt x="18477" y="16321"/>
                  <a:pt x="18085" y="16227"/>
                </a:cubicBezTo>
                <a:cubicBezTo>
                  <a:pt x="18226" y="15945"/>
                  <a:pt x="18351" y="15663"/>
                  <a:pt x="18477" y="15381"/>
                </a:cubicBezTo>
                <a:close/>
                <a:moveTo>
                  <a:pt x="18053" y="16306"/>
                </a:moveTo>
                <a:cubicBezTo>
                  <a:pt x="18430" y="16415"/>
                  <a:pt x="18837" y="16510"/>
                  <a:pt x="19229" y="16557"/>
                </a:cubicBezTo>
                <a:cubicBezTo>
                  <a:pt x="19104" y="16917"/>
                  <a:pt x="18947" y="17293"/>
                  <a:pt x="18790" y="17638"/>
                </a:cubicBezTo>
                <a:cubicBezTo>
                  <a:pt x="18398" y="17481"/>
                  <a:pt x="17975" y="17356"/>
                  <a:pt x="17552" y="17278"/>
                </a:cubicBezTo>
                <a:cubicBezTo>
                  <a:pt x="17724" y="16964"/>
                  <a:pt x="17897" y="16635"/>
                  <a:pt x="18053" y="16306"/>
                </a:cubicBezTo>
                <a:close/>
                <a:moveTo>
                  <a:pt x="17505" y="17372"/>
                </a:moveTo>
                <a:cubicBezTo>
                  <a:pt x="17928" y="17466"/>
                  <a:pt x="18335" y="17607"/>
                  <a:pt x="18743" y="17748"/>
                </a:cubicBezTo>
                <a:cubicBezTo>
                  <a:pt x="18649" y="17967"/>
                  <a:pt x="18539" y="18171"/>
                  <a:pt x="18430" y="18375"/>
                </a:cubicBezTo>
                <a:cubicBezTo>
                  <a:pt x="17991" y="18281"/>
                  <a:pt x="17536" y="18187"/>
                  <a:pt x="17097" y="18108"/>
                </a:cubicBezTo>
                <a:cubicBezTo>
                  <a:pt x="17238" y="17873"/>
                  <a:pt x="17379" y="17622"/>
                  <a:pt x="17505" y="17372"/>
                </a:cubicBezTo>
                <a:close/>
                <a:moveTo>
                  <a:pt x="17050" y="18187"/>
                </a:moveTo>
                <a:cubicBezTo>
                  <a:pt x="17489" y="18296"/>
                  <a:pt x="17928" y="18390"/>
                  <a:pt x="18383" y="18484"/>
                </a:cubicBezTo>
                <a:cubicBezTo>
                  <a:pt x="18194" y="18829"/>
                  <a:pt x="17991" y="19174"/>
                  <a:pt x="17787" y="19519"/>
                </a:cubicBezTo>
                <a:cubicBezTo>
                  <a:pt x="17536" y="19456"/>
                  <a:pt x="17285" y="19378"/>
                  <a:pt x="17050" y="19315"/>
                </a:cubicBezTo>
                <a:cubicBezTo>
                  <a:pt x="16893" y="19268"/>
                  <a:pt x="16658" y="19174"/>
                  <a:pt x="16470" y="19143"/>
                </a:cubicBezTo>
                <a:cubicBezTo>
                  <a:pt x="16674" y="18829"/>
                  <a:pt x="16862" y="18516"/>
                  <a:pt x="17050" y="18187"/>
                </a:cubicBezTo>
                <a:close/>
                <a:moveTo>
                  <a:pt x="16408" y="19237"/>
                </a:moveTo>
                <a:cubicBezTo>
                  <a:pt x="16549" y="19268"/>
                  <a:pt x="16721" y="19347"/>
                  <a:pt x="16831" y="19378"/>
                </a:cubicBezTo>
                <a:cubicBezTo>
                  <a:pt x="16987" y="19425"/>
                  <a:pt x="17160" y="19472"/>
                  <a:pt x="17317" y="19519"/>
                </a:cubicBezTo>
                <a:cubicBezTo>
                  <a:pt x="17442" y="19566"/>
                  <a:pt x="17583" y="19613"/>
                  <a:pt x="17709" y="19644"/>
                </a:cubicBezTo>
                <a:cubicBezTo>
                  <a:pt x="17567" y="19880"/>
                  <a:pt x="17426" y="20099"/>
                  <a:pt x="17270" y="20334"/>
                </a:cubicBezTo>
                <a:cubicBezTo>
                  <a:pt x="16815" y="20209"/>
                  <a:pt x="16345" y="20115"/>
                  <a:pt x="15890" y="20005"/>
                </a:cubicBezTo>
                <a:cubicBezTo>
                  <a:pt x="16063" y="19754"/>
                  <a:pt x="16235" y="19503"/>
                  <a:pt x="16408" y="19237"/>
                </a:cubicBezTo>
                <a:close/>
                <a:moveTo>
                  <a:pt x="15828" y="20099"/>
                </a:moveTo>
                <a:cubicBezTo>
                  <a:pt x="16282" y="20224"/>
                  <a:pt x="16721" y="20350"/>
                  <a:pt x="17176" y="20459"/>
                </a:cubicBezTo>
                <a:cubicBezTo>
                  <a:pt x="17019" y="20695"/>
                  <a:pt x="16862" y="20914"/>
                  <a:pt x="16690" y="21149"/>
                </a:cubicBezTo>
                <a:cubicBezTo>
                  <a:pt x="16204" y="21086"/>
                  <a:pt x="15734" y="21008"/>
                  <a:pt x="15263" y="20867"/>
                </a:cubicBezTo>
                <a:cubicBezTo>
                  <a:pt x="15451" y="20616"/>
                  <a:pt x="15639" y="20365"/>
                  <a:pt x="15828" y="20099"/>
                </a:cubicBezTo>
                <a:close/>
                <a:moveTo>
                  <a:pt x="15169" y="20977"/>
                </a:moveTo>
                <a:cubicBezTo>
                  <a:pt x="15624" y="21133"/>
                  <a:pt x="16110" y="21259"/>
                  <a:pt x="16580" y="21290"/>
                </a:cubicBezTo>
                <a:cubicBezTo>
                  <a:pt x="16486" y="21416"/>
                  <a:pt x="16376" y="21557"/>
                  <a:pt x="16266" y="21682"/>
                </a:cubicBezTo>
                <a:cubicBezTo>
                  <a:pt x="16188" y="21792"/>
                  <a:pt x="16094" y="21901"/>
                  <a:pt x="16016" y="22011"/>
                </a:cubicBezTo>
                <a:cubicBezTo>
                  <a:pt x="15545" y="21886"/>
                  <a:pt x="15060" y="21776"/>
                  <a:pt x="14589" y="21698"/>
                </a:cubicBezTo>
                <a:cubicBezTo>
                  <a:pt x="14621" y="21651"/>
                  <a:pt x="14652" y="21619"/>
                  <a:pt x="14699" y="21572"/>
                </a:cubicBezTo>
                <a:cubicBezTo>
                  <a:pt x="14856" y="21384"/>
                  <a:pt x="15013" y="21180"/>
                  <a:pt x="15169" y="20977"/>
                </a:cubicBezTo>
                <a:close/>
                <a:moveTo>
                  <a:pt x="14558" y="21807"/>
                </a:moveTo>
                <a:cubicBezTo>
                  <a:pt x="14997" y="21933"/>
                  <a:pt x="15451" y="22043"/>
                  <a:pt x="15906" y="22137"/>
                </a:cubicBezTo>
                <a:cubicBezTo>
                  <a:pt x="15718" y="22356"/>
                  <a:pt x="15530" y="22591"/>
                  <a:pt x="15326" y="22811"/>
                </a:cubicBezTo>
                <a:cubicBezTo>
                  <a:pt x="14871" y="22670"/>
                  <a:pt x="14401" y="22560"/>
                  <a:pt x="13931" y="22450"/>
                </a:cubicBezTo>
                <a:cubicBezTo>
                  <a:pt x="14119" y="22246"/>
                  <a:pt x="14307" y="22027"/>
                  <a:pt x="14495" y="21807"/>
                </a:cubicBezTo>
                <a:lnTo>
                  <a:pt x="14511" y="21823"/>
                </a:lnTo>
                <a:cubicBezTo>
                  <a:pt x="14516" y="21828"/>
                  <a:pt x="14520" y="21830"/>
                  <a:pt x="14525" y="21830"/>
                </a:cubicBezTo>
                <a:cubicBezTo>
                  <a:pt x="14536" y="21830"/>
                  <a:pt x="14547" y="21819"/>
                  <a:pt x="14558" y="21807"/>
                </a:cubicBezTo>
                <a:close/>
                <a:moveTo>
                  <a:pt x="13868" y="22528"/>
                </a:moveTo>
                <a:cubicBezTo>
                  <a:pt x="14307" y="22670"/>
                  <a:pt x="14777" y="22811"/>
                  <a:pt x="15232" y="22920"/>
                </a:cubicBezTo>
                <a:cubicBezTo>
                  <a:pt x="14950" y="23234"/>
                  <a:pt x="14683" y="23532"/>
                  <a:pt x="14386" y="23829"/>
                </a:cubicBezTo>
                <a:cubicBezTo>
                  <a:pt x="13931" y="23673"/>
                  <a:pt x="13445" y="23547"/>
                  <a:pt x="12959" y="23453"/>
                </a:cubicBezTo>
                <a:cubicBezTo>
                  <a:pt x="13273" y="23155"/>
                  <a:pt x="13570" y="22842"/>
                  <a:pt x="13868" y="22528"/>
                </a:cubicBezTo>
                <a:close/>
                <a:moveTo>
                  <a:pt x="12834" y="23579"/>
                </a:moveTo>
                <a:cubicBezTo>
                  <a:pt x="13304" y="23704"/>
                  <a:pt x="13790" y="23845"/>
                  <a:pt x="14260" y="23971"/>
                </a:cubicBezTo>
                <a:cubicBezTo>
                  <a:pt x="14041" y="24206"/>
                  <a:pt x="13806" y="24425"/>
                  <a:pt x="13586" y="24644"/>
                </a:cubicBezTo>
                <a:cubicBezTo>
                  <a:pt x="13100" y="24472"/>
                  <a:pt x="12599" y="24347"/>
                  <a:pt x="12081" y="24284"/>
                </a:cubicBezTo>
                <a:cubicBezTo>
                  <a:pt x="12332" y="24065"/>
                  <a:pt x="12583" y="23829"/>
                  <a:pt x="12834" y="23579"/>
                </a:cubicBezTo>
                <a:close/>
                <a:moveTo>
                  <a:pt x="11925" y="24425"/>
                </a:moveTo>
                <a:cubicBezTo>
                  <a:pt x="12442" y="24503"/>
                  <a:pt x="12944" y="24629"/>
                  <a:pt x="13461" y="24770"/>
                </a:cubicBezTo>
                <a:cubicBezTo>
                  <a:pt x="13226" y="24989"/>
                  <a:pt x="12991" y="25209"/>
                  <a:pt x="12755" y="25428"/>
                </a:cubicBezTo>
                <a:cubicBezTo>
                  <a:pt x="12254" y="25271"/>
                  <a:pt x="11737" y="25130"/>
                  <a:pt x="11204" y="25021"/>
                </a:cubicBezTo>
                <a:cubicBezTo>
                  <a:pt x="11454" y="24833"/>
                  <a:pt x="11690" y="24629"/>
                  <a:pt x="11925" y="24425"/>
                </a:cubicBezTo>
                <a:close/>
                <a:moveTo>
                  <a:pt x="11047" y="25162"/>
                </a:moveTo>
                <a:cubicBezTo>
                  <a:pt x="11564" y="25318"/>
                  <a:pt x="12081" y="25460"/>
                  <a:pt x="12599" y="25569"/>
                </a:cubicBezTo>
                <a:cubicBezTo>
                  <a:pt x="12379" y="25773"/>
                  <a:pt x="12144" y="25961"/>
                  <a:pt x="11925" y="26165"/>
                </a:cubicBezTo>
                <a:cubicBezTo>
                  <a:pt x="11392" y="26024"/>
                  <a:pt x="10859" y="25883"/>
                  <a:pt x="10326" y="25710"/>
                </a:cubicBezTo>
                <a:cubicBezTo>
                  <a:pt x="10577" y="25538"/>
                  <a:pt x="10812" y="25350"/>
                  <a:pt x="11047" y="25162"/>
                </a:cubicBezTo>
                <a:close/>
                <a:moveTo>
                  <a:pt x="10185" y="25820"/>
                </a:moveTo>
                <a:cubicBezTo>
                  <a:pt x="10702" y="26008"/>
                  <a:pt x="11219" y="26181"/>
                  <a:pt x="11752" y="26290"/>
                </a:cubicBezTo>
                <a:cubicBezTo>
                  <a:pt x="11674" y="26369"/>
                  <a:pt x="11596" y="26431"/>
                  <a:pt x="11517" y="26494"/>
                </a:cubicBezTo>
                <a:cubicBezTo>
                  <a:pt x="11407" y="26588"/>
                  <a:pt x="11298" y="26666"/>
                  <a:pt x="11188" y="26745"/>
                </a:cubicBezTo>
                <a:cubicBezTo>
                  <a:pt x="10922" y="26666"/>
                  <a:pt x="10655" y="26588"/>
                  <a:pt x="10389" y="26510"/>
                </a:cubicBezTo>
                <a:cubicBezTo>
                  <a:pt x="10216" y="26463"/>
                  <a:pt x="10044" y="26416"/>
                  <a:pt x="9871" y="26369"/>
                </a:cubicBezTo>
                <a:cubicBezTo>
                  <a:pt x="9793" y="26353"/>
                  <a:pt x="9715" y="26322"/>
                  <a:pt x="9636" y="26306"/>
                </a:cubicBezTo>
                <a:cubicBezTo>
                  <a:pt x="9621" y="26306"/>
                  <a:pt x="9574" y="26290"/>
                  <a:pt x="9527" y="26290"/>
                </a:cubicBezTo>
                <a:cubicBezTo>
                  <a:pt x="9746" y="26134"/>
                  <a:pt x="9965" y="25977"/>
                  <a:pt x="10185" y="25820"/>
                </a:cubicBezTo>
                <a:close/>
                <a:moveTo>
                  <a:pt x="9417" y="26369"/>
                </a:moveTo>
                <a:cubicBezTo>
                  <a:pt x="9668" y="26447"/>
                  <a:pt x="9934" y="26525"/>
                  <a:pt x="10201" y="26604"/>
                </a:cubicBezTo>
                <a:cubicBezTo>
                  <a:pt x="10483" y="26682"/>
                  <a:pt x="10765" y="26776"/>
                  <a:pt x="11063" y="26855"/>
                </a:cubicBezTo>
                <a:cubicBezTo>
                  <a:pt x="10843" y="27011"/>
                  <a:pt x="10639" y="27152"/>
                  <a:pt x="10420" y="27309"/>
                </a:cubicBezTo>
                <a:cubicBezTo>
                  <a:pt x="9840" y="27168"/>
                  <a:pt x="9260" y="27011"/>
                  <a:pt x="8680" y="26839"/>
                </a:cubicBezTo>
                <a:cubicBezTo>
                  <a:pt x="8837" y="26745"/>
                  <a:pt x="9009" y="26635"/>
                  <a:pt x="9166" y="26541"/>
                </a:cubicBezTo>
                <a:cubicBezTo>
                  <a:pt x="9244" y="26478"/>
                  <a:pt x="9338" y="26416"/>
                  <a:pt x="9417" y="26369"/>
                </a:cubicBezTo>
                <a:close/>
                <a:moveTo>
                  <a:pt x="8523" y="26933"/>
                </a:moveTo>
                <a:cubicBezTo>
                  <a:pt x="9041" y="27168"/>
                  <a:pt x="9621" y="27340"/>
                  <a:pt x="10185" y="27466"/>
                </a:cubicBezTo>
                <a:cubicBezTo>
                  <a:pt x="9934" y="27623"/>
                  <a:pt x="9668" y="27795"/>
                  <a:pt x="9401" y="27952"/>
                </a:cubicBezTo>
                <a:cubicBezTo>
                  <a:pt x="8837" y="27764"/>
                  <a:pt x="8257" y="27607"/>
                  <a:pt x="7693" y="27435"/>
                </a:cubicBezTo>
                <a:cubicBezTo>
                  <a:pt x="7975" y="27278"/>
                  <a:pt x="8257" y="27105"/>
                  <a:pt x="8523" y="26933"/>
                </a:cubicBezTo>
                <a:close/>
                <a:moveTo>
                  <a:pt x="7520" y="27529"/>
                </a:moveTo>
                <a:cubicBezTo>
                  <a:pt x="8069" y="27732"/>
                  <a:pt x="8633" y="27952"/>
                  <a:pt x="9197" y="28077"/>
                </a:cubicBezTo>
                <a:cubicBezTo>
                  <a:pt x="8853" y="28265"/>
                  <a:pt x="8523" y="28453"/>
                  <a:pt x="8179" y="28626"/>
                </a:cubicBezTo>
                <a:cubicBezTo>
                  <a:pt x="7912" y="28547"/>
                  <a:pt x="7646" y="28485"/>
                  <a:pt x="7395" y="28391"/>
                </a:cubicBezTo>
                <a:cubicBezTo>
                  <a:pt x="7081" y="28297"/>
                  <a:pt x="6799" y="28187"/>
                  <a:pt x="6501" y="28077"/>
                </a:cubicBezTo>
                <a:cubicBezTo>
                  <a:pt x="6846" y="27905"/>
                  <a:pt x="7191" y="27717"/>
                  <a:pt x="7520" y="27529"/>
                </a:cubicBezTo>
                <a:close/>
                <a:moveTo>
                  <a:pt x="19639" y="650"/>
                </a:moveTo>
                <a:cubicBezTo>
                  <a:pt x="19675" y="650"/>
                  <a:pt x="19711" y="686"/>
                  <a:pt x="19746" y="757"/>
                </a:cubicBezTo>
                <a:cubicBezTo>
                  <a:pt x="19950" y="929"/>
                  <a:pt x="20091" y="1133"/>
                  <a:pt x="20185" y="1384"/>
                </a:cubicBezTo>
                <a:cubicBezTo>
                  <a:pt x="20326" y="1635"/>
                  <a:pt x="20436" y="1901"/>
                  <a:pt x="20561" y="2152"/>
                </a:cubicBezTo>
                <a:cubicBezTo>
                  <a:pt x="20843" y="2747"/>
                  <a:pt x="21126" y="3327"/>
                  <a:pt x="21392" y="3923"/>
                </a:cubicBezTo>
                <a:cubicBezTo>
                  <a:pt x="21941" y="5083"/>
                  <a:pt x="22489" y="6243"/>
                  <a:pt x="23038" y="7403"/>
                </a:cubicBezTo>
                <a:cubicBezTo>
                  <a:pt x="22630" y="7356"/>
                  <a:pt x="22191" y="7356"/>
                  <a:pt x="21784" y="7340"/>
                </a:cubicBezTo>
                <a:cubicBezTo>
                  <a:pt x="21467" y="7321"/>
                  <a:pt x="21138" y="7297"/>
                  <a:pt x="20815" y="7297"/>
                </a:cubicBezTo>
                <a:cubicBezTo>
                  <a:pt x="20596" y="7297"/>
                  <a:pt x="20379" y="7308"/>
                  <a:pt x="20169" y="7340"/>
                </a:cubicBezTo>
                <a:cubicBezTo>
                  <a:pt x="20140" y="7327"/>
                  <a:pt x="20107" y="7320"/>
                  <a:pt x="20073" y="7320"/>
                </a:cubicBezTo>
                <a:cubicBezTo>
                  <a:pt x="19984" y="7320"/>
                  <a:pt x="19894" y="7371"/>
                  <a:pt x="19872" y="7497"/>
                </a:cubicBezTo>
                <a:cubicBezTo>
                  <a:pt x="19872" y="7528"/>
                  <a:pt x="19872" y="7575"/>
                  <a:pt x="19856" y="7607"/>
                </a:cubicBezTo>
                <a:cubicBezTo>
                  <a:pt x="19840" y="7622"/>
                  <a:pt x="19825" y="7638"/>
                  <a:pt x="19840" y="7669"/>
                </a:cubicBezTo>
                <a:lnTo>
                  <a:pt x="19856" y="7669"/>
                </a:lnTo>
                <a:cubicBezTo>
                  <a:pt x="19527" y="10083"/>
                  <a:pt x="19104" y="12403"/>
                  <a:pt x="18210" y="14676"/>
                </a:cubicBezTo>
                <a:cubicBezTo>
                  <a:pt x="17317" y="16964"/>
                  <a:pt x="16063" y="19111"/>
                  <a:pt x="14527" y="21024"/>
                </a:cubicBezTo>
                <a:cubicBezTo>
                  <a:pt x="13868" y="21839"/>
                  <a:pt x="13163" y="22607"/>
                  <a:pt x="12395" y="23359"/>
                </a:cubicBezTo>
                <a:cubicBezTo>
                  <a:pt x="12364" y="23359"/>
                  <a:pt x="12348" y="23375"/>
                  <a:pt x="12348" y="23406"/>
                </a:cubicBezTo>
                <a:cubicBezTo>
                  <a:pt x="9542" y="26118"/>
                  <a:pt x="6031" y="28250"/>
                  <a:pt x="2254" y="28939"/>
                </a:cubicBezTo>
                <a:cubicBezTo>
                  <a:pt x="1956" y="27388"/>
                  <a:pt x="1282" y="25851"/>
                  <a:pt x="576" y="24425"/>
                </a:cubicBezTo>
                <a:lnTo>
                  <a:pt x="576" y="24425"/>
                </a:lnTo>
                <a:cubicBezTo>
                  <a:pt x="717" y="24438"/>
                  <a:pt x="858" y="24445"/>
                  <a:pt x="999" y="24445"/>
                </a:cubicBezTo>
                <a:cubicBezTo>
                  <a:pt x="2865" y="24445"/>
                  <a:pt x="4818" y="23344"/>
                  <a:pt x="6392" y="22528"/>
                </a:cubicBezTo>
                <a:cubicBezTo>
                  <a:pt x="8492" y="21431"/>
                  <a:pt x="10498" y="20146"/>
                  <a:pt x="12254" y="18532"/>
                </a:cubicBezTo>
                <a:cubicBezTo>
                  <a:pt x="15185" y="15836"/>
                  <a:pt x="17332" y="12246"/>
                  <a:pt x="17646" y="8218"/>
                </a:cubicBezTo>
                <a:cubicBezTo>
                  <a:pt x="17646" y="8171"/>
                  <a:pt x="17646" y="8124"/>
                  <a:pt x="17630" y="8092"/>
                </a:cubicBezTo>
                <a:cubicBezTo>
                  <a:pt x="17724" y="7889"/>
                  <a:pt x="17756" y="7638"/>
                  <a:pt x="17756" y="7434"/>
                </a:cubicBezTo>
                <a:cubicBezTo>
                  <a:pt x="17756" y="7286"/>
                  <a:pt x="17629" y="7215"/>
                  <a:pt x="17506" y="7215"/>
                </a:cubicBezTo>
                <a:cubicBezTo>
                  <a:pt x="17473" y="7215"/>
                  <a:pt x="17440" y="7220"/>
                  <a:pt x="17411" y="7230"/>
                </a:cubicBezTo>
                <a:cubicBezTo>
                  <a:pt x="16940" y="7058"/>
                  <a:pt x="16423" y="7027"/>
                  <a:pt x="15922" y="6948"/>
                </a:cubicBezTo>
                <a:cubicBezTo>
                  <a:pt x="15483" y="6885"/>
                  <a:pt x="15013" y="6744"/>
                  <a:pt x="14558" y="6729"/>
                </a:cubicBezTo>
                <a:cubicBezTo>
                  <a:pt x="15420" y="5820"/>
                  <a:pt x="16188" y="4864"/>
                  <a:pt x="16972" y="3907"/>
                </a:cubicBezTo>
                <a:cubicBezTo>
                  <a:pt x="17379" y="3421"/>
                  <a:pt x="17787" y="2920"/>
                  <a:pt x="18194" y="2434"/>
                </a:cubicBezTo>
                <a:cubicBezTo>
                  <a:pt x="18430" y="2136"/>
                  <a:pt x="18680" y="1838"/>
                  <a:pt x="18915" y="1541"/>
                </a:cubicBezTo>
                <a:cubicBezTo>
                  <a:pt x="19072" y="1352"/>
                  <a:pt x="19307" y="898"/>
                  <a:pt x="19511" y="804"/>
                </a:cubicBezTo>
                <a:cubicBezTo>
                  <a:pt x="19554" y="701"/>
                  <a:pt x="19597" y="650"/>
                  <a:pt x="19639" y="650"/>
                </a:cubicBezTo>
                <a:close/>
                <a:moveTo>
                  <a:pt x="6345" y="28140"/>
                </a:moveTo>
                <a:cubicBezTo>
                  <a:pt x="6846" y="28375"/>
                  <a:pt x="7379" y="28594"/>
                  <a:pt x="7928" y="28735"/>
                </a:cubicBezTo>
                <a:cubicBezTo>
                  <a:pt x="7677" y="28861"/>
                  <a:pt x="7426" y="28971"/>
                  <a:pt x="7175" y="29080"/>
                </a:cubicBezTo>
                <a:cubicBezTo>
                  <a:pt x="6940" y="29018"/>
                  <a:pt x="6689" y="28971"/>
                  <a:pt x="6470" y="28892"/>
                </a:cubicBezTo>
                <a:cubicBezTo>
                  <a:pt x="6141" y="28783"/>
                  <a:pt x="5827" y="28657"/>
                  <a:pt x="5514" y="28516"/>
                </a:cubicBezTo>
                <a:cubicBezTo>
                  <a:pt x="5796" y="28406"/>
                  <a:pt x="6078" y="28281"/>
                  <a:pt x="6345" y="28140"/>
                </a:cubicBezTo>
                <a:close/>
                <a:moveTo>
                  <a:pt x="5420" y="28547"/>
                </a:moveTo>
                <a:cubicBezTo>
                  <a:pt x="5890" y="28783"/>
                  <a:pt x="6407" y="29033"/>
                  <a:pt x="6940" y="29174"/>
                </a:cubicBezTo>
                <a:cubicBezTo>
                  <a:pt x="6689" y="29284"/>
                  <a:pt x="6439" y="29378"/>
                  <a:pt x="6188" y="29472"/>
                </a:cubicBezTo>
                <a:cubicBezTo>
                  <a:pt x="5671" y="29237"/>
                  <a:pt x="5122" y="29033"/>
                  <a:pt x="4589" y="28845"/>
                </a:cubicBezTo>
                <a:cubicBezTo>
                  <a:pt x="4871" y="28751"/>
                  <a:pt x="5138" y="28657"/>
                  <a:pt x="5420" y="28547"/>
                </a:cubicBezTo>
                <a:close/>
                <a:moveTo>
                  <a:pt x="4417" y="28892"/>
                </a:moveTo>
                <a:cubicBezTo>
                  <a:pt x="4934" y="29127"/>
                  <a:pt x="5467" y="29362"/>
                  <a:pt x="6015" y="29535"/>
                </a:cubicBezTo>
                <a:cubicBezTo>
                  <a:pt x="5718" y="29645"/>
                  <a:pt x="5404" y="29754"/>
                  <a:pt x="5106" y="29848"/>
                </a:cubicBezTo>
                <a:cubicBezTo>
                  <a:pt x="5075" y="29817"/>
                  <a:pt x="5044" y="29801"/>
                  <a:pt x="5012" y="29786"/>
                </a:cubicBezTo>
                <a:cubicBezTo>
                  <a:pt x="4417" y="29551"/>
                  <a:pt x="3743" y="29300"/>
                  <a:pt x="3069" y="29174"/>
                </a:cubicBezTo>
                <a:cubicBezTo>
                  <a:pt x="3523" y="29112"/>
                  <a:pt x="3978" y="29018"/>
                  <a:pt x="4417" y="28892"/>
                </a:cubicBezTo>
                <a:close/>
                <a:moveTo>
                  <a:pt x="19754" y="0"/>
                </a:moveTo>
                <a:cubicBezTo>
                  <a:pt x="19699" y="0"/>
                  <a:pt x="19665" y="28"/>
                  <a:pt x="19652" y="67"/>
                </a:cubicBezTo>
                <a:cubicBezTo>
                  <a:pt x="19339" y="83"/>
                  <a:pt x="19135" y="428"/>
                  <a:pt x="18962" y="616"/>
                </a:cubicBezTo>
                <a:cubicBezTo>
                  <a:pt x="18430" y="1258"/>
                  <a:pt x="17912" y="1901"/>
                  <a:pt x="17379" y="2544"/>
                </a:cubicBezTo>
                <a:cubicBezTo>
                  <a:pt x="16298" y="3860"/>
                  <a:pt x="15169" y="5177"/>
                  <a:pt x="14182" y="6572"/>
                </a:cubicBezTo>
                <a:cubicBezTo>
                  <a:pt x="14135" y="6650"/>
                  <a:pt x="14135" y="6729"/>
                  <a:pt x="14166" y="6776"/>
                </a:cubicBezTo>
                <a:cubicBezTo>
                  <a:pt x="14135" y="6823"/>
                  <a:pt x="14119" y="6885"/>
                  <a:pt x="14135" y="6948"/>
                </a:cubicBezTo>
                <a:cubicBezTo>
                  <a:pt x="14041" y="7215"/>
                  <a:pt x="14386" y="7465"/>
                  <a:pt x="14542" y="7654"/>
                </a:cubicBezTo>
                <a:cubicBezTo>
                  <a:pt x="14840" y="7983"/>
                  <a:pt x="15138" y="8406"/>
                  <a:pt x="15530" y="8625"/>
                </a:cubicBezTo>
                <a:cubicBezTo>
                  <a:pt x="15545" y="8657"/>
                  <a:pt x="15577" y="8672"/>
                  <a:pt x="15624" y="8688"/>
                </a:cubicBezTo>
                <a:cubicBezTo>
                  <a:pt x="15890" y="8751"/>
                  <a:pt x="16172" y="8751"/>
                  <a:pt x="16455" y="8766"/>
                </a:cubicBezTo>
                <a:cubicBezTo>
                  <a:pt x="16643" y="8766"/>
                  <a:pt x="16831" y="8798"/>
                  <a:pt x="17019" y="8813"/>
                </a:cubicBezTo>
                <a:cubicBezTo>
                  <a:pt x="16549" y="12481"/>
                  <a:pt x="14511" y="15741"/>
                  <a:pt x="11784" y="18218"/>
                </a:cubicBezTo>
                <a:cubicBezTo>
                  <a:pt x="10201" y="19660"/>
                  <a:pt x="8398" y="20851"/>
                  <a:pt x="6517" y="21854"/>
                </a:cubicBezTo>
                <a:cubicBezTo>
                  <a:pt x="5577" y="22372"/>
                  <a:pt x="4605" y="22858"/>
                  <a:pt x="3617" y="23249"/>
                </a:cubicBezTo>
                <a:cubicBezTo>
                  <a:pt x="2536" y="23688"/>
                  <a:pt x="1439" y="23876"/>
                  <a:pt x="310" y="24127"/>
                </a:cubicBezTo>
                <a:cubicBezTo>
                  <a:pt x="294" y="24127"/>
                  <a:pt x="294" y="24127"/>
                  <a:pt x="294" y="24143"/>
                </a:cubicBezTo>
                <a:cubicBezTo>
                  <a:pt x="285" y="24142"/>
                  <a:pt x="277" y="24142"/>
                  <a:pt x="268" y="24142"/>
                </a:cubicBezTo>
                <a:cubicBezTo>
                  <a:pt x="122" y="24142"/>
                  <a:pt x="1" y="24262"/>
                  <a:pt x="75" y="24425"/>
                </a:cubicBezTo>
                <a:cubicBezTo>
                  <a:pt x="780" y="25977"/>
                  <a:pt x="1313" y="27591"/>
                  <a:pt x="2003" y="29127"/>
                </a:cubicBezTo>
                <a:cubicBezTo>
                  <a:pt x="2034" y="29190"/>
                  <a:pt x="2081" y="29206"/>
                  <a:pt x="2128" y="29221"/>
                </a:cubicBezTo>
                <a:cubicBezTo>
                  <a:pt x="2144" y="29237"/>
                  <a:pt x="2160" y="29253"/>
                  <a:pt x="2175" y="29268"/>
                </a:cubicBezTo>
                <a:cubicBezTo>
                  <a:pt x="2598" y="29488"/>
                  <a:pt x="3053" y="29598"/>
                  <a:pt x="3492" y="29754"/>
                </a:cubicBezTo>
                <a:cubicBezTo>
                  <a:pt x="3931" y="29911"/>
                  <a:pt x="4370" y="30068"/>
                  <a:pt x="4824" y="30225"/>
                </a:cubicBezTo>
                <a:cubicBezTo>
                  <a:pt x="4852" y="30236"/>
                  <a:pt x="4882" y="30241"/>
                  <a:pt x="4911" y="30241"/>
                </a:cubicBezTo>
                <a:cubicBezTo>
                  <a:pt x="4963" y="30241"/>
                  <a:pt x="5013" y="30224"/>
                  <a:pt x="5044" y="30193"/>
                </a:cubicBezTo>
                <a:cubicBezTo>
                  <a:pt x="9809" y="29676"/>
                  <a:pt x="13994" y="25460"/>
                  <a:pt x="16752" y="21854"/>
                </a:cubicBezTo>
                <a:cubicBezTo>
                  <a:pt x="17082" y="21447"/>
                  <a:pt x="17395" y="21008"/>
                  <a:pt x="17693" y="20569"/>
                </a:cubicBezTo>
                <a:cubicBezTo>
                  <a:pt x="17740" y="20585"/>
                  <a:pt x="17787" y="20601"/>
                  <a:pt x="17834" y="20601"/>
                </a:cubicBezTo>
                <a:cubicBezTo>
                  <a:pt x="17839" y="20602"/>
                  <a:pt x="17843" y="20602"/>
                  <a:pt x="17848" y="20602"/>
                </a:cubicBezTo>
                <a:cubicBezTo>
                  <a:pt x="17901" y="20602"/>
                  <a:pt x="17923" y="20521"/>
                  <a:pt x="17865" y="20506"/>
                </a:cubicBezTo>
                <a:cubicBezTo>
                  <a:pt x="17834" y="20491"/>
                  <a:pt x="17787" y="20475"/>
                  <a:pt x="17756" y="20475"/>
                </a:cubicBezTo>
                <a:cubicBezTo>
                  <a:pt x="17912" y="20240"/>
                  <a:pt x="18069" y="19989"/>
                  <a:pt x="18210" y="19754"/>
                </a:cubicBezTo>
                <a:cubicBezTo>
                  <a:pt x="18241" y="19754"/>
                  <a:pt x="18273" y="19707"/>
                  <a:pt x="18257" y="19676"/>
                </a:cubicBezTo>
                <a:cubicBezTo>
                  <a:pt x="18962" y="18500"/>
                  <a:pt x="19558" y="17262"/>
                  <a:pt x="19966" y="15930"/>
                </a:cubicBezTo>
                <a:cubicBezTo>
                  <a:pt x="20310" y="14785"/>
                  <a:pt x="20530" y="13578"/>
                  <a:pt x="20781" y="12403"/>
                </a:cubicBezTo>
                <a:cubicBezTo>
                  <a:pt x="21000" y="11306"/>
                  <a:pt x="21314" y="10208"/>
                  <a:pt x="21251" y="9096"/>
                </a:cubicBezTo>
                <a:lnTo>
                  <a:pt x="21251" y="9096"/>
                </a:lnTo>
                <a:cubicBezTo>
                  <a:pt x="21580" y="9158"/>
                  <a:pt x="21909" y="9221"/>
                  <a:pt x="22238" y="9268"/>
                </a:cubicBezTo>
                <a:cubicBezTo>
                  <a:pt x="22254" y="9284"/>
                  <a:pt x="22254" y="9284"/>
                  <a:pt x="22270" y="9284"/>
                </a:cubicBezTo>
                <a:cubicBezTo>
                  <a:pt x="22925" y="9373"/>
                  <a:pt x="23596" y="9414"/>
                  <a:pt x="24260" y="9414"/>
                </a:cubicBezTo>
                <a:cubicBezTo>
                  <a:pt x="24534" y="9414"/>
                  <a:pt x="24806" y="9407"/>
                  <a:pt x="25075" y="9393"/>
                </a:cubicBezTo>
                <a:cubicBezTo>
                  <a:pt x="25891" y="9362"/>
                  <a:pt x="26141" y="9111"/>
                  <a:pt x="25843" y="8328"/>
                </a:cubicBezTo>
                <a:cubicBezTo>
                  <a:pt x="24825" y="5710"/>
                  <a:pt x="23351" y="2889"/>
                  <a:pt x="21658" y="647"/>
                </a:cubicBezTo>
                <a:cubicBezTo>
                  <a:pt x="21627" y="584"/>
                  <a:pt x="21549" y="569"/>
                  <a:pt x="21486" y="569"/>
                </a:cubicBezTo>
                <a:cubicBezTo>
                  <a:pt x="21282" y="428"/>
                  <a:pt x="21000" y="349"/>
                  <a:pt x="20796" y="271"/>
                </a:cubicBezTo>
                <a:cubicBezTo>
                  <a:pt x="20483" y="161"/>
                  <a:pt x="20122" y="36"/>
                  <a:pt x="19793" y="4"/>
                </a:cubicBezTo>
                <a:cubicBezTo>
                  <a:pt x="19779" y="2"/>
                  <a:pt x="19766" y="0"/>
                  <a:pt x="197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nvGrpSpPr>
          <p:cNvPr id="1835" name="Google Shape;1835;p15"/>
          <p:cNvGrpSpPr/>
          <p:nvPr/>
        </p:nvGrpSpPr>
        <p:grpSpPr>
          <a:xfrm rot="514806">
            <a:off x="7870652" y="4149257"/>
            <a:ext cx="1118061" cy="876421"/>
            <a:chOff x="378575" y="1776375"/>
            <a:chExt cx="737425" cy="578050"/>
          </a:xfrm>
        </p:grpSpPr>
        <p:sp>
          <p:nvSpPr>
            <p:cNvPr id="1836" name="Google Shape;1836;p15"/>
            <p:cNvSpPr/>
            <p:nvPr/>
          </p:nvSpPr>
          <p:spPr>
            <a:xfrm>
              <a:off x="378575" y="1776375"/>
              <a:ext cx="737425" cy="60825"/>
            </a:xfrm>
            <a:custGeom>
              <a:avLst/>
              <a:gdLst/>
              <a:ahLst/>
              <a:cxnLst/>
              <a:rect l="l" t="t" r="r" b="b"/>
              <a:pathLst>
                <a:path w="29497" h="2433" extrusionOk="0">
                  <a:moveTo>
                    <a:pt x="19316" y="1"/>
                  </a:moveTo>
                  <a:cubicBezTo>
                    <a:pt x="13215" y="1"/>
                    <a:pt x="7118" y="143"/>
                    <a:pt x="1024" y="432"/>
                  </a:cubicBezTo>
                  <a:cubicBezTo>
                    <a:pt x="0" y="478"/>
                    <a:pt x="75" y="1520"/>
                    <a:pt x="649" y="2101"/>
                  </a:cubicBezTo>
                  <a:cubicBezTo>
                    <a:pt x="635" y="1847"/>
                    <a:pt x="621" y="1595"/>
                    <a:pt x="610" y="1342"/>
                  </a:cubicBezTo>
                  <a:cubicBezTo>
                    <a:pt x="596" y="1103"/>
                    <a:pt x="760" y="1006"/>
                    <a:pt x="999" y="1006"/>
                  </a:cubicBezTo>
                  <a:cubicBezTo>
                    <a:pt x="1587" y="1006"/>
                    <a:pt x="2646" y="1609"/>
                    <a:pt x="2674" y="2172"/>
                  </a:cubicBezTo>
                  <a:cubicBezTo>
                    <a:pt x="2678" y="2261"/>
                    <a:pt x="2681" y="2347"/>
                    <a:pt x="2689" y="2433"/>
                  </a:cubicBezTo>
                  <a:cubicBezTo>
                    <a:pt x="8398" y="2179"/>
                    <a:pt x="14114" y="2051"/>
                    <a:pt x="19826" y="2051"/>
                  </a:cubicBezTo>
                  <a:cubicBezTo>
                    <a:pt x="21669" y="2051"/>
                    <a:pt x="23509" y="2066"/>
                    <a:pt x="25349" y="2090"/>
                  </a:cubicBezTo>
                  <a:cubicBezTo>
                    <a:pt x="25321" y="1798"/>
                    <a:pt x="25285" y="1502"/>
                    <a:pt x="25246" y="1205"/>
                  </a:cubicBezTo>
                  <a:cubicBezTo>
                    <a:pt x="25150" y="547"/>
                    <a:pt x="25809" y="172"/>
                    <a:pt x="26444" y="172"/>
                  </a:cubicBezTo>
                  <a:cubicBezTo>
                    <a:pt x="26950" y="172"/>
                    <a:pt x="27439" y="410"/>
                    <a:pt x="27514" y="938"/>
                  </a:cubicBezTo>
                  <a:cubicBezTo>
                    <a:pt x="27571" y="1338"/>
                    <a:pt x="27617" y="1733"/>
                    <a:pt x="27649" y="2133"/>
                  </a:cubicBezTo>
                  <a:cubicBezTo>
                    <a:pt x="27774" y="2133"/>
                    <a:pt x="27899" y="2137"/>
                    <a:pt x="28024" y="2140"/>
                  </a:cubicBezTo>
                  <a:lnTo>
                    <a:pt x="28060" y="2140"/>
                  </a:lnTo>
                  <a:cubicBezTo>
                    <a:pt x="29496" y="2140"/>
                    <a:pt x="29343" y="125"/>
                    <a:pt x="28030" y="97"/>
                  </a:cubicBezTo>
                  <a:cubicBezTo>
                    <a:pt x="25124" y="33"/>
                    <a:pt x="22219" y="1"/>
                    <a:pt x="1931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37" name="Google Shape;1837;p15"/>
            <p:cNvSpPr/>
            <p:nvPr/>
          </p:nvSpPr>
          <p:spPr>
            <a:xfrm>
              <a:off x="1004275" y="1828625"/>
              <a:ext cx="74725" cy="327700"/>
            </a:xfrm>
            <a:custGeom>
              <a:avLst/>
              <a:gdLst/>
              <a:ahLst/>
              <a:cxnLst/>
              <a:rect l="l" t="t" r="r" b="b"/>
              <a:pathLst>
                <a:path w="2989" h="13108" extrusionOk="0">
                  <a:moveTo>
                    <a:pt x="321" y="0"/>
                  </a:moveTo>
                  <a:lnTo>
                    <a:pt x="321" y="0"/>
                  </a:lnTo>
                  <a:cubicBezTo>
                    <a:pt x="724" y="4054"/>
                    <a:pt x="0" y="8130"/>
                    <a:pt x="353" y="12184"/>
                  </a:cubicBezTo>
                  <a:cubicBezTo>
                    <a:pt x="585" y="12152"/>
                    <a:pt x="817" y="12131"/>
                    <a:pt x="1038" y="12131"/>
                  </a:cubicBezTo>
                  <a:cubicBezTo>
                    <a:pt x="1516" y="12131"/>
                    <a:pt x="1954" y="12230"/>
                    <a:pt x="2293" y="12508"/>
                  </a:cubicBezTo>
                  <a:cubicBezTo>
                    <a:pt x="2471" y="12658"/>
                    <a:pt x="2660" y="12869"/>
                    <a:pt x="2753" y="13108"/>
                  </a:cubicBezTo>
                  <a:cubicBezTo>
                    <a:pt x="2753" y="13065"/>
                    <a:pt x="2749" y="13026"/>
                    <a:pt x="2746" y="12983"/>
                  </a:cubicBezTo>
                  <a:cubicBezTo>
                    <a:pt x="2150" y="8679"/>
                    <a:pt x="2989" y="4350"/>
                    <a:pt x="2621" y="43"/>
                  </a:cubicBezTo>
                  <a:cubicBezTo>
                    <a:pt x="1855" y="25"/>
                    <a:pt x="1088" y="11"/>
                    <a:pt x="32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38" name="Google Shape;1838;p15"/>
            <p:cNvSpPr/>
            <p:nvPr/>
          </p:nvSpPr>
          <p:spPr>
            <a:xfrm>
              <a:off x="1007300" y="1780650"/>
              <a:ext cx="62500" cy="49075"/>
            </a:xfrm>
            <a:custGeom>
              <a:avLst/>
              <a:gdLst/>
              <a:ahLst/>
              <a:cxnLst/>
              <a:rect l="l" t="t" r="r" b="b"/>
              <a:pathLst>
                <a:path w="2500" h="1963" extrusionOk="0">
                  <a:moveTo>
                    <a:pt x="1295" y="1"/>
                  </a:moveTo>
                  <a:cubicBezTo>
                    <a:pt x="660" y="1"/>
                    <a:pt x="1" y="376"/>
                    <a:pt x="97" y="1034"/>
                  </a:cubicBezTo>
                  <a:cubicBezTo>
                    <a:pt x="136" y="1331"/>
                    <a:pt x="172" y="1627"/>
                    <a:pt x="200" y="1919"/>
                  </a:cubicBezTo>
                  <a:cubicBezTo>
                    <a:pt x="967" y="1930"/>
                    <a:pt x="1734" y="1944"/>
                    <a:pt x="2500" y="1962"/>
                  </a:cubicBezTo>
                  <a:cubicBezTo>
                    <a:pt x="2468" y="1562"/>
                    <a:pt x="2422" y="1167"/>
                    <a:pt x="2365" y="767"/>
                  </a:cubicBezTo>
                  <a:cubicBezTo>
                    <a:pt x="2290" y="239"/>
                    <a:pt x="1801" y="1"/>
                    <a:pt x="129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39" name="Google Shape;1839;p15"/>
            <p:cNvSpPr/>
            <p:nvPr/>
          </p:nvSpPr>
          <p:spPr>
            <a:xfrm>
              <a:off x="785225" y="2133225"/>
              <a:ext cx="290025" cy="69200"/>
            </a:xfrm>
            <a:custGeom>
              <a:avLst/>
              <a:gdLst/>
              <a:ahLst/>
              <a:cxnLst/>
              <a:rect l="l" t="t" r="r" b="b"/>
              <a:pathLst>
                <a:path w="11601" h="2768" extrusionOk="0">
                  <a:moveTo>
                    <a:pt x="9115" y="0"/>
                  </a:moveTo>
                  <a:cubicBezTo>
                    <a:pt x="8323" y="115"/>
                    <a:pt x="7503" y="378"/>
                    <a:pt x="6904" y="453"/>
                  </a:cubicBezTo>
                  <a:cubicBezTo>
                    <a:pt x="4990" y="692"/>
                    <a:pt x="3065" y="799"/>
                    <a:pt x="1135" y="799"/>
                  </a:cubicBezTo>
                  <a:cubicBezTo>
                    <a:pt x="1" y="803"/>
                    <a:pt x="126" y="1962"/>
                    <a:pt x="822" y="2507"/>
                  </a:cubicBezTo>
                  <a:cubicBezTo>
                    <a:pt x="832" y="2454"/>
                    <a:pt x="843" y="2396"/>
                    <a:pt x="857" y="2343"/>
                  </a:cubicBezTo>
                  <a:cubicBezTo>
                    <a:pt x="925" y="1993"/>
                    <a:pt x="1641" y="1861"/>
                    <a:pt x="2252" y="1861"/>
                  </a:cubicBezTo>
                  <a:cubicBezTo>
                    <a:pt x="2732" y="1861"/>
                    <a:pt x="3150" y="1947"/>
                    <a:pt x="3124" y="2069"/>
                  </a:cubicBezTo>
                  <a:cubicBezTo>
                    <a:pt x="3078" y="2304"/>
                    <a:pt x="3035" y="2536"/>
                    <a:pt x="2996" y="2768"/>
                  </a:cubicBezTo>
                  <a:cubicBezTo>
                    <a:pt x="4006" y="2742"/>
                    <a:pt x="5011" y="2686"/>
                    <a:pt x="6013" y="2589"/>
                  </a:cubicBezTo>
                  <a:cubicBezTo>
                    <a:pt x="6744" y="2521"/>
                    <a:pt x="7475" y="2432"/>
                    <a:pt x="8203" y="2329"/>
                  </a:cubicBezTo>
                  <a:cubicBezTo>
                    <a:pt x="8338" y="2307"/>
                    <a:pt x="9586" y="2154"/>
                    <a:pt x="9811" y="1972"/>
                  </a:cubicBezTo>
                  <a:cubicBezTo>
                    <a:pt x="10021" y="2079"/>
                    <a:pt x="10263" y="2143"/>
                    <a:pt x="10502" y="2143"/>
                  </a:cubicBezTo>
                  <a:cubicBezTo>
                    <a:pt x="10891" y="2143"/>
                    <a:pt x="11265" y="1980"/>
                    <a:pt x="11458" y="1591"/>
                  </a:cubicBezTo>
                  <a:cubicBezTo>
                    <a:pt x="11473" y="1562"/>
                    <a:pt x="11486" y="1534"/>
                    <a:pt x="11504" y="1505"/>
                  </a:cubicBezTo>
                  <a:cubicBezTo>
                    <a:pt x="11601" y="1309"/>
                    <a:pt x="11586" y="1109"/>
                    <a:pt x="11515" y="924"/>
                  </a:cubicBezTo>
                  <a:lnTo>
                    <a:pt x="11515" y="924"/>
                  </a:lnTo>
                  <a:cubicBezTo>
                    <a:pt x="11511" y="1505"/>
                    <a:pt x="10898" y="1833"/>
                    <a:pt x="10306" y="1833"/>
                  </a:cubicBezTo>
                  <a:cubicBezTo>
                    <a:pt x="9796" y="1833"/>
                    <a:pt x="9307" y="1594"/>
                    <a:pt x="9236" y="1066"/>
                  </a:cubicBezTo>
                  <a:cubicBezTo>
                    <a:pt x="9187" y="710"/>
                    <a:pt x="9147" y="357"/>
                    <a:pt x="911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40" name="Google Shape;1840;p15"/>
            <p:cNvSpPr/>
            <p:nvPr/>
          </p:nvSpPr>
          <p:spPr>
            <a:xfrm>
              <a:off x="1013075" y="2131900"/>
              <a:ext cx="60050" cy="47175"/>
            </a:xfrm>
            <a:custGeom>
              <a:avLst/>
              <a:gdLst/>
              <a:ahLst/>
              <a:cxnLst/>
              <a:rect l="l" t="t" r="r" b="b"/>
              <a:pathLst>
                <a:path w="2402" h="1887" extrusionOk="0">
                  <a:moveTo>
                    <a:pt x="686" y="0"/>
                  </a:moveTo>
                  <a:cubicBezTo>
                    <a:pt x="465" y="0"/>
                    <a:pt x="233" y="21"/>
                    <a:pt x="1" y="53"/>
                  </a:cubicBezTo>
                  <a:cubicBezTo>
                    <a:pt x="33" y="410"/>
                    <a:pt x="73" y="763"/>
                    <a:pt x="122" y="1119"/>
                  </a:cubicBezTo>
                  <a:cubicBezTo>
                    <a:pt x="193" y="1647"/>
                    <a:pt x="682" y="1886"/>
                    <a:pt x="1192" y="1886"/>
                  </a:cubicBezTo>
                  <a:cubicBezTo>
                    <a:pt x="1784" y="1886"/>
                    <a:pt x="2397" y="1558"/>
                    <a:pt x="2401" y="977"/>
                  </a:cubicBezTo>
                  <a:cubicBezTo>
                    <a:pt x="2308" y="738"/>
                    <a:pt x="2119" y="527"/>
                    <a:pt x="1941" y="377"/>
                  </a:cubicBezTo>
                  <a:cubicBezTo>
                    <a:pt x="1602" y="99"/>
                    <a:pt x="1164" y="0"/>
                    <a:pt x="68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41" name="Google Shape;1841;p15"/>
            <p:cNvSpPr/>
            <p:nvPr/>
          </p:nvSpPr>
          <p:spPr>
            <a:xfrm>
              <a:off x="798250" y="2195875"/>
              <a:ext cx="62525" cy="151150"/>
            </a:xfrm>
            <a:custGeom>
              <a:avLst/>
              <a:gdLst/>
              <a:ahLst/>
              <a:cxnLst/>
              <a:rect l="l" t="t" r="r" b="b"/>
              <a:pathLst>
                <a:path w="2501" h="6046" extrusionOk="0">
                  <a:moveTo>
                    <a:pt x="301" y="1"/>
                  </a:moveTo>
                  <a:cubicBezTo>
                    <a:pt x="129" y="886"/>
                    <a:pt x="29" y="1766"/>
                    <a:pt x="1" y="2647"/>
                  </a:cubicBezTo>
                  <a:cubicBezTo>
                    <a:pt x="464" y="3367"/>
                    <a:pt x="928" y="4084"/>
                    <a:pt x="1388" y="4801"/>
                  </a:cubicBezTo>
                  <a:cubicBezTo>
                    <a:pt x="1652" y="5207"/>
                    <a:pt x="1709" y="5724"/>
                    <a:pt x="1612" y="6045"/>
                  </a:cubicBezTo>
                  <a:cubicBezTo>
                    <a:pt x="2094" y="5956"/>
                    <a:pt x="2501" y="5785"/>
                    <a:pt x="2468" y="5581"/>
                  </a:cubicBezTo>
                  <a:cubicBezTo>
                    <a:pt x="2190" y="3799"/>
                    <a:pt x="2190" y="2033"/>
                    <a:pt x="2475" y="262"/>
                  </a:cubicBezTo>
                  <a:lnTo>
                    <a:pt x="2475" y="262"/>
                  </a:lnTo>
                  <a:cubicBezTo>
                    <a:pt x="2016" y="275"/>
                    <a:pt x="1552" y="279"/>
                    <a:pt x="1089" y="279"/>
                  </a:cubicBezTo>
                  <a:cubicBezTo>
                    <a:pt x="785" y="279"/>
                    <a:pt x="518" y="172"/>
                    <a:pt x="30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42" name="Google Shape;1842;p15"/>
            <p:cNvSpPr/>
            <p:nvPr/>
          </p:nvSpPr>
          <p:spPr>
            <a:xfrm>
              <a:off x="805750" y="2179750"/>
              <a:ext cx="58250" cy="23100"/>
            </a:xfrm>
            <a:custGeom>
              <a:avLst/>
              <a:gdLst/>
              <a:ahLst/>
              <a:cxnLst/>
              <a:rect l="l" t="t" r="r" b="b"/>
              <a:pathLst>
                <a:path w="2330" h="924" extrusionOk="0">
                  <a:moveTo>
                    <a:pt x="1431" y="0"/>
                  </a:moveTo>
                  <a:cubicBezTo>
                    <a:pt x="820" y="0"/>
                    <a:pt x="104" y="132"/>
                    <a:pt x="36" y="482"/>
                  </a:cubicBezTo>
                  <a:cubicBezTo>
                    <a:pt x="22" y="535"/>
                    <a:pt x="11" y="593"/>
                    <a:pt x="1" y="646"/>
                  </a:cubicBezTo>
                  <a:cubicBezTo>
                    <a:pt x="218" y="817"/>
                    <a:pt x="485" y="924"/>
                    <a:pt x="789" y="924"/>
                  </a:cubicBezTo>
                  <a:cubicBezTo>
                    <a:pt x="1252" y="924"/>
                    <a:pt x="1716" y="920"/>
                    <a:pt x="2175" y="907"/>
                  </a:cubicBezTo>
                  <a:cubicBezTo>
                    <a:pt x="2214" y="675"/>
                    <a:pt x="2257" y="443"/>
                    <a:pt x="2303" y="208"/>
                  </a:cubicBezTo>
                  <a:cubicBezTo>
                    <a:pt x="2329" y="86"/>
                    <a:pt x="1911" y="0"/>
                    <a:pt x="143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43" name="Google Shape;1843;p15"/>
            <p:cNvSpPr/>
            <p:nvPr/>
          </p:nvSpPr>
          <p:spPr>
            <a:xfrm>
              <a:off x="799950" y="2316150"/>
              <a:ext cx="21675" cy="32475"/>
            </a:xfrm>
            <a:custGeom>
              <a:avLst/>
              <a:gdLst/>
              <a:ahLst/>
              <a:cxnLst/>
              <a:rect l="l" t="t" r="r" b="b"/>
              <a:pathLst>
                <a:path w="867" h="1299" extrusionOk="0">
                  <a:moveTo>
                    <a:pt x="1" y="0"/>
                  </a:moveTo>
                  <a:lnTo>
                    <a:pt x="1" y="0"/>
                  </a:lnTo>
                  <a:cubicBezTo>
                    <a:pt x="32" y="350"/>
                    <a:pt x="79" y="696"/>
                    <a:pt x="132" y="1045"/>
                  </a:cubicBezTo>
                  <a:cubicBezTo>
                    <a:pt x="161" y="1223"/>
                    <a:pt x="475" y="1298"/>
                    <a:pt x="863" y="1298"/>
                  </a:cubicBezTo>
                  <a:lnTo>
                    <a:pt x="867" y="1298"/>
                  </a:lnTo>
                  <a:cubicBezTo>
                    <a:pt x="799" y="1223"/>
                    <a:pt x="728" y="1127"/>
                    <a:pt x="653" y="1013"/>
                  </a:cubicBezTo>
                  <a:cubicBezTo>
                    <a:pt x="435" y="674"/>
                    <a:pt x="218" y="339"/>
                    <a:pt x="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44" name="Google Shape;1844;p15"/>
            <p:cNvSpPr/>
            <p:nvPr/>
          </p:nvSpPr>
          <p:spPr>
            <a:xfrm>
              <a:off x="475450" y="2160675"/>
              <a:ext cx="363125" cy="193750"/>
            </a:xfrm>
            <a:custGeom>
              <a:avLst/>
              <a:gdLst/>
              <a:ahLst/>
              <a:cxnLst/>
              <a:rect l="l" t="t" r="r" b="b"/>
              <a:pathLst>
                <a:path w="14525" h="7750" extrusionOk="0">
                  <a:moveTo>
                    <a:pt x="2935" y="1"/>
                  </a:moveTo>
                  <a:cubicBezTo>
                    <a:pt x="2012" y="1"/>
                    <a:pt x="1095" y="82"/>
                    <a:pt x="197" y="403"/>
                  </a:cubicBezTo>
                  <a:cubicBezTo>
                    <a:pt x="101" y="436"/>
                    <a:pt x="37" y="507"/>
                    <a:pt x="1" y="603"/>
                  </a:cubicBezTo>
                  <a:cubicBezTo>
                    <a:pt x="26" y="710"/>
                    <a:pt x="55" y="814"/>
                    <a:pt x="83" y="921"/>
                  </a:cubicBezTo>
                  <a:cubicBezTo>
                    <a:pt x="843" y="1199"/>
                    <a:pt x="1702" y="2108"/>
                    <a:pt x="911" y="2368"/>
                  </a:cubicBezTo>
                  <a:cubicBezTo>
                    <a:pt x="882" y="2379"/>
                    <a:pt x="853" y="2386"/>
                    <a:pt x="825" y="2393"/>
                  </a:cubicBezTo>
                  <a:cubicBezTo>
                    <a:pt x="914" y="2440"/>
                    <a:pt x="1000" y="2468"/>
                    <a:pt x="1089" y="2468"/>
                  </a:cubicBezTo>
                  <a:cubicBezTo>
                    <a:pt x="1135" y="2468"/>
                    <a:pt x="1181" y="2461"/>
                    <a:pt x="1228" y="2443"/>
                  </a:cubicBezTo>
                  <a:cubicBezTo>
                    <a:pt x="2048" y="2151"/>
                    <a:pt x="2914" y="2069"/>
                    <a:pt x="3791" y="2069"/>
                  </a:cubicBezTo>
                  <a:cubicBezTo>
                    <a:pt x="4775" y="2069"/>
                    <a:pt x="5771" y="2172"/>
                    <a:pt x="6722" y="2215"/>
                  </a:cubicBezTo>
                  <a:cubicBezTo>
                    <a:pt x="7571" y="2251"/>
                    <a:pt x="8417" y="2290"/>
                    <a:pt x="9265" y="2325"/>
                  </a:cubicBezTo>
                  <a:cubicBezTo>
                    <a:pt x="9525" y="2336"/>
                    <a:pt x="9989" y="2432"/>
                    <a:pt x="10399" y="2432"/>
                  </a:cubicBezTo>
                  <a:cubicBezTo>
                    <a:pt x="10445" y="2432"/>
                    <a:pt x="10492" y="2432"/>
                    <a:pt x="10535" y="2429"/>
                  </a:cubicBezTo>
                  <a:cubicBezTo>
                    <a:pt x="11351" y="3691"/>
                    <a:pt x="12164" y="4957"/>
                    <a:pt x="12981" y="6219"/>
                  </a:cubicBezTo>
                  <a:cubicBezTo>
                    <a:pt x="12910" y="5495"/>
                    <a:pt x="12888" y="4775"/>
                    <a:pt x="12913" y="4055"/>
                  </a:cubicBezTo>
                  <a:cubicBezTo>
                    <a:pt x="12342" y="3171"/>
                    <a:pt x="11768" y="2282"/>
                    <a:pt x="11198" y="1398"/>
                  </a:cubicBezTo>
                  <a:cubicBezTo>
                    <a:pt x="11126" y="1138"/>
                    <a:pt x="10991" y="892"/>
                    <a:pt x="10873" y="735"/>
                  </a:cubicBezTo>
                  <a:cubicBezTo>
                    <a:pt x="10851" y="710"/>
                    <a:pt x="10830" y="681"/>
                    <a:pt x="10809" y="653"/>
                  </a:cubicBezTo>
                  <a:cubicBezTo>
                    <a:pt x="10698" y="510"/>
                    <a:pt x="10377" y="100"/>
                    <a:pt x="10103" y="100"/>
                  </a:cubicBezTo>
                  <a:cubicBezTo>
                    <a:pt x="10053" y="100"/>
                    <a:pt x="10003" y="115"/>
                    <a:pt x="9957" y="146"/>
                  </a:cubicBezTo>
                  <a:cubicBezTo>
                    <a:pt x="9936" y="161"/>
                    <a:pt x="9918" y="176"/>
                    <a:pt x="9896" y="189"/>
                  </a:cubicBezTo>
                  <a:cubicBezTo>
                    <a:pt x="9839" y="229"/>
                    <a:pt x="9796" y="275"/>
                    <a:pt x="9765" y="329"/>
                  </a:cubicBezTo>
                  <a:cubicBezTo>
                    <a:pt x="9658" y="350"/>
                    <a:pt x="9533" y="357"/>
                    <a:pt x="9397" y="357"/>
                  </a:cubicBezTo>
                  <a:cubicBezTo>
                    <a:pt x="8798" y="357"/>
                    <a:pt x="7989" y="204"/>
                    <a:pt x="7682" y="189"/>
                  </a:cubicBezTo>
                  <a:cubicBezTo>
                    <a:pt x="6740" y="151"/>
                    <a:pt x="5799" y="108"/>
                    <a:pt x="4858" y="69"/>
                  </a:cubicBezTo>
                  <a:cubicBezTo>
                    <a:pt x="4212" y="39"/>
                    <a:pt x="3570" y="1"/>
                    <a:pt x="2935" y="1"/>
                  </a:cubicBezTo>
                  <a:close/>
                  <a:moveTo>
                    <a:pt x="14524" y="7453"/>
                  </a:moveTo>
                  <a:lnTo>
                    <a:pt x="14524" y="7453"/>
                  </a:lnTo>
                  <a:cubicBezTo>
                    <a:pt x="14304" y="7493"/>
                    <a:pt x="14065" y="7517"/>
                    <a:pt x="13847" y="7517"/>
                  </a:cubicBezTo>
                  <a:cubicBezTo>
                    <a:pt x="13996" y="7682"/>
                    <a:pt x="14125" y="7749"/>
                    <a:pt x="14232" y="7749"/>
                  </a:cubicBezTo>
                  <a:cubicBezTo>
                    <a:pt x="14371" y="7749"/>
                    <a:pt x="14475" y="7631"/>
                    <a:pt x="14524" y="7453"/>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45" name="Google Shape;1845;p15"/>
            <p:cNvSpPr/>
            <p:nvPr/>
          </p:nvSpPr>
          <p:spPr>
            <a:xfrm>
              <a:off x="797650" y="2262025"/>
              <a:ext cx="43350" cy="86600"/>
            </a:xfrm>
            <a:custGeom>
              <a:avLst/>
              <a:gdLst/>
              <a:ahLst/>
              <a:cxnLst/>
              <a:rect l="l" t="t" r="r" b="b"/>
              <a:pathLst>
                <a:path w="1734" h="3464" extrusionOk="0">
                  <a:moveTo>
                    <a:pt x="25" y="1"/>
                  </a:moveTo>
                  <a:lnTo>
                    <a:pt x="25" y="1"/>
                  </a:lnTo>
                  <a:cubicBezTo>
                    <a:pt x="0" y="721"/>
                    <a:pt x="22" y="1441"/>
                    <a:pt x="93" y="2165"/>
                  </a:cubicBezTo>
                  <a:cubicBezTo>
                    <a:pt x="310" y="2504"/>
                    <a:pt x="527" y="2839"/>
                    <a:pt x="745" y="3178"/>
                  </a:cubicBezTo>
                  <a:cubicBezTo>
                    <a:pt x="820" y="3292"/>
                    <a:pt x="891" y="3388"/>
                    <a:pt x="959" y="3463"/>
                  </a:cubicBezTo>
                  <a:cubicBezTo>
                    <a:pt x="1177" y="3463"/>
                    <a:pt x="1416" y="3439"/>
                    <a:pt x="1636" y="3399"/>
                  </a:cubicBezTo>
                  <a:cubicBezTo>
                    <a:pt x="1733" y="3078"/>
                    <a:pt x="1676" y="2561"/>
                    <a:pt x="1412" y="2155"/>
                  </a:cubicBezTo>
                  <a:cubicBezTo>
                    <a:pt x="952" y="1438"/>
                    <a:pt x="488" y="721"/>
                    <a:pt x="2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46" name="Google Shape;1846;p15"/>
            <p:cNvSpPr/>
            <p:nvPr/>
          </p:nvSpPr>
          <p:spPr>
            <a:xfrm>
              <a:off x="394775" y="1828875"/>
              <a:ext cx="101325" cy="394500"/>
            </a:xfrm>
            <a:custGeom>
              <a:avLst/>
              <a:gdLst/>
              <a:ahLst/>
              <a:cxnLst/>
              <a:rect l="l" t="t" r="r" b="b"/>
              <a:pathLst>
                <a:path w="4053" h="15780" extrusionOk="0">
                  <a:moveTo>
                    <a:pt x="1" y="1"/>
                  </a:moveTo>
                  <a:cubicBezTo>
                    <a:pt x="190" y="3417"/>
                    <a:pt x="465" y="6825"/>
                    <a:pt x="839" y="10224"/>
                  </a:cubicBezTo>
                  <a:cubicBezTo>
                    <a:pt x="1017" y="11864"/>
                    <a:pt x="1078" y="15780"/>
                    <a:pt x="3338" y="15780"/>
                  </a:cubicBezTo>
                  <a:cubicBezTo>
                    <a:pt x="3557" y="15780"/>
                    <a:pt x="3792" y="15744"/>
                    <a:pt x="4052" y="15665"/>
                  </a:cubicBezTo>
                  <a:cubicBezTo>
                    <a:pt x="3524" y="15383"/>
                    <a:pt x="3057" y="14338"/>
                    <a:pt x="3228" y="13875"/>
                  </a:cubicBezTo>
                  <a:cubicBezTo>
                    <a:pt x="3017" y="12955"/>
                    <a:pt x="3000" y="11947"/>
                    <a:pt x="2904" y="11055"/>
                  </a:cubicBezTo>
                  <a:cubicBezTo>
                    <a:pt x="2775" y="9871"/>
                    <a:pt x="2654" y="8683"/>
                    <a:pt x="2547" y="7492"/>
                  </a:cubicBezTo>
                  <a:cubicBezTo>
                    <a:pt x="2333" y="5110"/>
                    <a:pt x="2166" y="2721"/>
                    <a:pt x="2041" y="333"/>
                  </a:cubicBezTo>
                  <a:cubicBezTo>
                    <a:pt x="1666" y="351"/>
                    <a:pt x="1296" y="368"/>
                    <a:pt x="925" y="386"/>
                  </a:cubicBezTo>
                  <a:lnTo>
                    <a:pt x="871" y="386"/>
                  </a:lnTo>
                  <a:cubicBezTo>
                    <a:pt x="529" y="386"/>
                    <a:pt x="226" y="229"/>
                    <a:pt x="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47" name="Google Shape;1847;p15"/>
            <p:cNvSpPr/>
            <p:nvPr/>
          </p:nvSpPr>
          <p:spPr>
            <a:xfrm>
              <a:off x="471175" y="2175750"/>
              <a:ext cx="46850" cy="44750"/>
            </a:xfrm>
            <a:custGeom>
              <a:avLst/>
              <a:gdLst/>
              <a:ahLst/>
              <a:cxnLst/>
              <a:rect l="l" t="t" r="r" b="b"/>
              <a:pathLst>
                <a:path w="1874" h="1790" extrusionOk="0">
                  <a:moveTo>
                    <a:pt x="172" y="0"/>
                  </a:moveTo>
                  <a:lnTo>
                    <a:pt x="172" y="0"/>
                  </a:lnTo>
                  <a:cubicBezTo>
                    <a:pt x="1" y="463"/>
                    <a:pt x="468" y="1508"/>
                    <a:pt x="996" y="1790"/>
                  </a:cubicBezTo>
                  <a:cubicBezTo>
                    <a:pt x="1024" y="1783"/>
                    <a:pt x="1053" y="1776"/>
                    <a:pt x="1082" y="1765"/>
                  </a:cubicBezTo>
                  <a:cubicBezTo>
                    <a:pt x="1873" y="1505"/>
                    <a:pt x="1014" y="596"/>
                    <a:pt x="254" y="318"/>
                  </a:cubicBezTo>
                  <a:cubicBezTo>
                    <a:pt x="226" y="211"/>
                    <a:pt x="197" y="107"/>
                    <a:pt x="17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1848" name="Google Shape;1848;p15"/>
          <p:cNvGrpSpPr/>
          <p:nvPr/>
        </p:nvGrpSpPr>
        <p:grpSpPr>
          <a:xfrm rot="-525446">
            <a:off x="348291" y="1560814"/>
            <a:ext cx="1299940" cy="282304"/>
            <a:chOff x="256250" y="3704650"/>
            <a:chExt cx="960300" cy="231700"/>
          </a:xfrm>
        </p:grpSpPr>
        <p:sp>
          <p:nvSpPr>
            <p:cNvPr id="1849" name="Google Shape;1849;p15"/>
            <p:cNvSpPr/>
            <p:nvPr/>
          </p:nvSpPr>
          <p:spPr>
            <a:xfrm>
              <a:off x="256250" y="3704650"/>
              <a:ext cx="960300" cy="231700"/>
            </a:xfrm>
            <a:custGeom>
              <a:avLst/>
              <a:gdLst/>
              <a:ahLst/>
              <a:cxnLst/>
              <a:rect l="l" t="t" r="r" b="b"/>
              <a:pathLst>
                <a:path w="38412" h="9268" extrusionOk="0">
                  <a:moveTo>
                    <a:pt x="8751" y="5314"/>
                  </a:moveTo>
                  <a:cubicBezTo>
                    <a:pt x="8815" y="5460"/>
                    <a:pt x="8848" y="5620"/>
                    <a:pt x="8833" y="5802"/>
                  </a:cubicBezTo>
                  <a:cubicBezTo>
                    <a:pt x="8812" y="6170"/>
                    <a:pt x="8527" y="6320"/>
                    <a:pt x="8416" y="6615"/>
                  </a:cubicBezTo>
                  <a:cubicBezTo>
                    <a:pt x="8409" y="6619"/>
                    <a:pt x="8405" y="6626"/>
                    <a:pt x="8398" y="6633"/>
                  </a:cubicBezTo>
                  <a:cubicBezTo>
                    <a:pt x="8420" y="6177"/>
                    <a:pt x="8552" y="5734"/>
                    <a:pt x="8751" y="5314"/>
                  </a:cubicBezTo>
                  <a:close/>
                  <a:moveTo>
                    <a:pt x="6922" y="2504"/>
                  </a:moveTo>
                  <a:cubicBezTo>
                    <a:pt x="4544" y="2504"/>
                    <a:pt x="2258" y="3684"/>
                    <a:pt x="693" y="5431"/>
                  </a:cubicBezTo>
                  <a:cubicBezTo>
                    <a:pt x="1" y="6205"/>
                    <a:pt x="800" y="6908"/>
                    <a:pt x="1605" y="6908"/>
                  </a:cubicBezTo>
                  <a:cubicBezTo>
                    <a:pt x="1926" y="6908"/>
                    <a:pt x="2251" y="6797"/>
                    <a:pt x="2482" y="6537"/>
                  </a:cubicBezTo>
                  <a:cubicBezTo>
                    <a:pt x="3381" y="5535"/>
                    <a:pt x="4875" y="4533"/>
                    <a:pt x="6359" y="4383"/>
                  </a:cubicBezTo>
                  <a:cubicBezTo>
                    <a:pt x="6537" y="3716"/>
                    <a:pt x="6837" y="3081"/>
                    <a:pt x="7247" y="2515"/>
                  </a:cubicBezTo>
                  <a:cubicBezTo>
                    <a:pt x="7136" y="2507"/>
                    <a:pt x="7029" y="2504"/>
                    <a:pt x="6922" y="2504"/>
                  </a:cubicBezTo>
                  <a:close/>
                  <a:moveTo>
                    <a:pt x="32981" y="2700"/>
                  </a:moveTo>
                  <a:cubicBezTo>
                    <a:pt x="32446" y="2928"/>
                    <a:pt x="32000" y="3395"/>
                    <a:pt x="31576" y="3769"/>
                  </a:cubicBezTo>
                  <a:cubicBezTo>
                    <a:pt x="31447" y="3884"/>
                    <a:pt x="31319" y="3998"/>
                    <a:pt x="31190" y="4112"/>
                  </a:cubicBezTo>
                  <a:cubicBezTo>
                    <a:pt x="31220" y="4187"/>
                    <a:pt x="31244" y="4266"/>
                    <a:pt x="31262" y="4347"/>
                  </a:cubicBezTo>
                  <a:cubicBezTo>
                    <a:pt x="31362" y="4732"/>
                    <a:pt x="31455" y="6037"/>
                    <a:pt x="30930" y="6213"/>
                  </a:cubicBezTo>
                  <a:cubicBezTo>
                    <a:pt x="30848" y="6237"/>
                    <a:pt x="30777" y="6251"/>
                    <a:pt x="30713" y="6251"/>
                  </a:cubicBezTo>
                  <a:cubicBezTo>
                    <a:pt x="30135" y="6251"/>
                    <a:pt x="30274" y="5235"/>
                    <a:pt x="30417" y="4796"/>
                  </a:cubicBezTo>
                  <a:lnTo>
                    <a:pt x="30417" y="4796"/>
                  </a:lnTo>
                  <a:cubicBezTo>
                    <a:pt x="30206" y="4985"/>
                    <a:pt x="29992" y="5175"/>
                    <a:pt x="29778" y="5364"/>
                  </a:cubicBezTo>
                  <a:cubicBezTo>
                    <a:pt x="29604" y="5520"/>
                    <a:pt x="29401" y="5585"/>
                    <a:pt x="29190" y="5585"/>
                  </a:cubicBezTo>
                  <a:cubicBezTo>
                    <a:pt x="28759" y="5585"/>
                    <a:pt x="28310" y="5303"/>
                    <a:pt x="28067" y="4932"/>
                  </a:cubicBezTo>
                  <a:lnTo>
                    <a:pt x="28067" y="4932"/>
                  </a:lnTo>
                  <a:cubicBezTo>
                    <a:pt x="27849" y="5849"/>
                    <a:pt x="27989" y="6794"/>
                    <a:pt x="28769" y="7571"/>
                  </a:cubicBezTo>
                  <a:cubicBezTo>
                    <a:pt x="29273" y="8070"/>
                    <a:pt x="29897" y="8291"/>
                    <a:pt x="30524" y="8291"/>
                  </a:cubicBezTo>
                  <a:cubicBezTo>
                    <a:pt x="31526" y="8291"/>
                    <a:pt x="32538" y="7724"/>
                    <a:pt x="33088" y="6822"/>
                  </a:cubicBezTo>
                  <a:cubicBezTo>
                    <a:pt x="33879" y="5528"/>
                    <a:pt x="33730" y="3941"/>
                    <a:pt x="32981" y="2700"/>
                  </a:cubicBezTo>
                  <a:close/>
                  <a:moveTo>
                    <a:pt x="25671" y="2732"/>
                  </a:moveTo>
                  <a:lnTo>
                    <a:pt x="25671" y="2732"/>
                  </a:lnTo>
                  <a:cubicBezTo>
                    <a:pt x="24954" y="2989"/>
                    <a:pt x="24288" y="3356"/>
                    <a:pt x="23678" y="3812"/>
                  </a:cubicBezTo>
                  <a:cubicBezTo>
                    <a:pt x="23767" y="4176"/>
                    <a:pt x="23770" y="4576"/>
                    <a:pt x="23696" y="4972"/>
                  </a:cubicBezTo>
                  <a:cubicBezTo>
                    <a:pt x="23603" y="5456"/>
                    <a:pt x="23371" y="6095"/>
                    <a:pt x="22972" y="6419"/>
                  </a:cubicBezTo>
                  <a:cubicBezTo>
                    <a:pt x="22779" y="6572"/>
                    <a:pt x="22590" y="6641"/>
                    <a:pt x="22419" y="6641"/>
                  </a:cubicBezTo>
                  <a:cubicBezTo>
                    <a:pt x="22020" y="6641"/>
                    <a:pt x="21713" y="6273"/>
                    <a:pt x="21695" y="5777"/>
                  </a:cubicBezTo>
                  <a:cubicBezTo>
                    <a:pt x="21517" y="5930"/>
                    <a:pt x="21310" y="6045"/>
                    <a:pt x="21036" y="6077"/>
                  </a:cubicBezTo>
                  <a:cubicBezTo>
                    <a:pt x="20954" y="6088"/>
                    <a:pt x="20868" y="6095"/>
                    <a:pt x="20782" y="6095"/>
                  </a:cubicBezTo>
                  <a:cubicBezTo>
                    <a:pt x="20319" y="6095"/>
                    <a:pt x="19830" y="5948"/>
                    <a:pt x="19423" y="5742"/>
                  </a:cubicBezTo>
                  <a:lnTo>
                    <a:pt x="19423" y="5742"/>
                  </a:lnTo>
                  <a:cubicBezTo>
                    <a:pt x="19356" y="7039"/>
                    <a:pt x="20137" y="8259"/>
                    <a:pt x="21553" y="8548"/>
                  </a:cubicBezTo>
                  <a:cubicBezTo>
                    <a:pt x="21816" y="8601"/>
                    <a:pt x="22070" y="8630"/>
                    <a:pt x="22312" y="8630"/>
                  </a:cubicBezTo>
                  <a:cubicBezTo>
                    <a:pt x="25157" y="8630"/>
                    <a:pt x="26641" y="5143"/>
                    <a:pt x="25671" y="2732"/>
                  </a:cubicBezTo>
                  <a:close/>
                  <a:moveTo>
                    <a:pt x="34660" y="1"/>
                  </a:moveTo>
                  <a:cubicBezTo>
                    <a:pt x="33504" y="1"/>
                    <a:pt x="32306" y="432"/>
                    <a:pt x="31269" y="1057"/>
                  </a:cubicBezTo>
                  <a:cubicBezTo>
                    <a:pt x="30317" y="522"/>
                    <a:pt x="29244" y="297"/>
                    <a:pt x="28160" y="297"/>
                  </a:cubicBezTo>
                  <a:cubicBezTo>
                    <a:pt x="27222" y="297"/>
                    <a:pt x="26277" y="464"/>
                    <a:pt x="25393" y="749"/>
                  </a:cubicBezTo>
                  <a:cubicBezTo>
                    <a:pt x="25061" y="853"/>
                    <a:pt x="24708" y="978"/>
                    <a:pt x="24344" y="1116"/>
                  </a:cubicBezTo>
                  <a:cubicBezTo>
                    <a:pt x="24081" y="950"/>
                    <a:pt x="23785" y="810"/>
                    <a:pt x="23457" y="707"/>
                  </a:cubicBezTo>
                  <a:cubicBezTo>
                    <a:pt x="22922" y="539"/>
                    <a:pt x="22344" y="468"/>
                    <a:pt x="21752" y="468"/>
                  </a:cubicBezTo>
                  <a:cubicBezTo>
                    <a:pt x="20144" y="468"/>
                    <a:pt x="18418" y="999"/>
                    <a:pt x="17073" y="1595"/>
                  </a:cubicBezTo>
                  <a:cubicBezTo>
                    <a:pt x="17035" y="1613"/>
                    <a:pt x="16992" y="1630"/>
                    <a:pt x="16953" y="1651"/>
                  </a:cubicBezTo>
                  <a:cubicBezTo>
                    <a:pt x="15929" y="821"/>
                    <a:pt x="14596" y="422"/>
                    <a:pt x="13230" y="422"/>
                  </a:cubicBezTo>
                  <a:cubicBezTo>
                    <a:pt x="11928" y="422"/>
                    <a:pt x="10602" y="782"/>
                    <a:pt x="9475" y="1477"/>
                  </a:cubicBezTo>
                  <a:cubicBezTo>
                    <a:pt x="10092" y="1712"/>
                    <a:pt x="10591" y="2173"/>
                    <a:pt x="10210" y="2486"/>
                  </a:cubicBezTo>
                  <a:cubicBezTo>
                    <a:pt x="8841" y="3613"/>
                    <a:pt x="8202" y="5271"/>
                    <a:pt x="8420" y="6968"/>
                  </a:cubicBezTo>
                  <a:cubicBezTo>
                    <a:pt x="8833" y="7214"/>
                    <a:pt x="9080" y="7556"/>
                    <a:pt x="8787" y="7824"/>
                  </a:cubicBezTo>
                  <a:cubicBezTo>
                    <a:pt x="8687" y="7913"/>
                    <a:pt x="8588" y="8006"/>
                    <a:pt x="8491" y="8095"/>
                  </a:cubicBezTo>
                  <a:cubicBezTo>
                    <a:pt x="8331" y="8241"/>
                    <a:pt x="8117" y="8302"/>
                    <a:pt x="7882" y="8302"/>
                  </a:cubicBezTo>
                  <a:cubicBezTo>
                    <a:pt x="7271" y="8302"/>
                    <a:pt x="6544" y="7881"/>
                    <a:pt x="6402" y="7393"/>
                  </a:cubicBezTo>
                  <a:cubicBezTo>
                    <a:pt x="6241" y="6855"/>
                    <a:pt x="6170" y="6309"/>
                    <a:pt x="6173" y="5767"/>
                  </a:cubicBezTo>
                  <a:lnTo>
                    <a:pt x="6173" y="5767"/>
                  </a:lnTo>
                  <a:cubicBezTo>
                    <a:pt x="5995" y="6458"/>
                    <a:pt x="5999" y="7150"/>
                    <a:pt x="6305" y="7774"/>
                  </a:cubicBezTo>
                  <a:cubicBezTo>
                    <a:pt x="6680" y="8545"/>
                    <a:pt x="7264" y="8851"/>
                    <a:pt x="7899" y="8851"/>
                  </a:cubicBezTo>
                  <a:cubicBezTo>
                    <a:pt x="9144" y="8851"/>
                    <a:pt x="10574" y="7674"/>
                    <a:pt x="10951" y="6516"/>
                  </a:cubicBezTo>
                  <a:cubicBezTo>
                    <a:pt x="11369" y="5250"/>
                    <a:pt x="10908" y="4230"/>
                    <a:pt x="10071" y="3534"/>
                  </a:cubicBezTo>
                  <a:cubicBezTo>
                    <a:pt x="10916" y="2768"/>
                    <a:pt x="12014" y="2262"/>
                    <a:pt x="13123" y="2262"/>
                  </a:cubicBezTo>
                  <a:cubicBezTo>
                    <a:pt x="13729" y="2262"/>
                    <a:pt x="14339" y="2415"/>
                    <a:pt x="14913" y="2754"/>
                  </a:cubicBezTo>
                  <a:cubicBezTo>
                    <a:pt x="14952" y="2778"/>
                    <a:pt x="14995" y="2803"/>
                    <a:pt x="15034" y="2832"/>
                  </a:cubicBezTo>
                  <a:cubicBezTo>
                    <a:pt x="14047" y="3634"/>
                    <a:pt x="13270" y="4679"/>
                    <a:pt x="13051" y="5948"/>
                  </a:cubicBezTo>
                  <a:cubicBezTo>
                    <a:pt x="12759" y="7668"/>
                    <a:pt x="13971" y="9268"/>
                    <a:pt x="15630" y="9268"/>
                  </a:cubicBezTo>
                  <a:cubicBezTo>
                    <a:pt x="15880" y="9268"/>
                    <a:pt x="16136" y="9233"/>
                    <a:pt x="16400" y="9154"/>
                  </a:cubicBezTo>
                  <a:cubicBezTo>
                    <a:pt x="18372" y="8583"/>
                    <a:pt x="19106" y="6220"/>
                    <a:pt x="18657" y="4398"/>
                  </a:cubicBezTo>
                  <a:cubicBezTo>
                    <a:pt x="18628" y="4279"/>
                    <a:pt x="18597" y="4166"/>
                    <a:pt x="18561" y="4055"/>
                  </a:cubicBezTo>
                  <a:cubicBezTo>
                    <a:pt x="17773" y="4273"/>
                    <a:pt x="17056" y="4715"/>
                    <a:pt x="16507" y="5314"/>
                  </a:cubicBezTo>
                  <a:cubicBezTo>
                    <a:pt x="16535" y="5596"/>
                    <a:pt x="16525" y="5884"/>
                    <a:pt x="16471" y="6155"/>
                  </a:cubicBezTo>
                  <a:cubicBezTo>
                    <a:pt x="16425" y="6373"/>
                    <a:pt x="16354" y="6715"/>
                    <a:pt x="16189" y="6876"/>
                  </a:cubicBezTo>
                  <a:cubicBezTo>
                    <a:pt x="16036" y="7026"/>
                    <a:pt x="15872" y="7097"/>
                    <a:pt x="15726" y="7097"/>
                  </a:cubicBezTo>
                  <a:cubicBezTo>
                    <a:pt x="15666" y="7097"/>
                    <a:pt x="15605" y="7082"/>
                    <a:pt x="15548" y="7054"/>
                  </a:cubicBezTo>
                  <a:cubicBezTo>
                    <a:pt x="15537" y="7104"/>
                    <a:pt x="15523" y="7157"/>
                    <a:pt x="15512" y="7207"/>
                  </a:cubicBezTo>
                  <a:cubicBezTo>
                    <a:pt x="15473" y="7378"/>
                    <a:pt x="15337" y="7446"/>
                    <a:pt x="15148" y="7446"/>
                  </a:cubicBezTo>
                  <a:cubicBezTo>
                    <a:pt x="14542" y="7446"/>
                    <a:pt x="13412" y="6700"/>
                    <a:pt x="13515" y="6244"/>
                  </a:cubicBezTo>
                  <a:cubicBezTo>
                    <a:pt x="14007" y="4034"/>
                    <a:pt x="15947" y="2461"/>
                    <a:pt x="18207" y="2461"/>
                  </a:cubicBezTo>
                  <a:cubicBezTo>
                    <a:pt x="18276" y="2461"/>
                    <a:pt x="18343" y="2461"/>
                    <a:pt x="18411" y="2464"/>
                  </a:cubicBezTo>
                  <a:cubicBezTo>
                    <a:pt x="18750" y="2479"/>
                    <a:pt x="19099" y="2611"/>
                    <a:pt x="19402" y="2803"/>
                  </a:cubicBezTo>
                  <a:cubicBezTo>
                    <a:pt x="20083" y="2607"/>
                    <a:pt x="20924" y="2383"/>
                    <a:pt x="21681" y="2383"/>
                  </a:cubicBezTo>
                  <a:lnTo>
                    <a:pt x="21798" y="2383"/>
                  </a:lnTo>
                  <a:cubicBezTo>
                    <a:pt x="20900" y="2974"/>
                    <a:pt x="20133" y="3702"/>
                    <a:pt x="19720" y="4579"/>
                  </a:cubicBezTo>
                  <a:cubicBezTo>
                    <a:pt x="19627" y="4779"/>
                    <a:pt x="19555" y="4982"/>
                    <a:pt x="19506" y="5186"/>
                  </a:cubicBezTo>
                  <a:cubicBezTo>
                    <a:pt x="19538" y="5181"/>
                    <a:pt x="19573" y="5181"/>
                    <a:pt x="19609" y="5178"/>
                  </a:cubicBezTo>
                  <a:cubicBezTo>
                    <a:pt x="19998" y="4861"/>
                    <a:pt x="20390" y="4233"/>
                    <a:pt x="20693" y="3941"/>
                  </a:cubicBezTo>
                  <a:cubicBezTo>
                    <a:pt x="21074" y="3573"/>
                    <a:pt x="21481" y="3235"/>
                    <a:pt x="21920" y="2939"/>
                  </a:cubicBezTo>
                  <a:cubicBezTo>
                    <a:pt x="22833" y="2319"/>
                    <a:pt x="23849" y="1912"/>
                    <a:pt x="24933" y="1723"/>
                  </a:cubicBezTo>
                  <a:cubicBezTo>
                    <a:pt x="25072" y="1698"/>
                    <a:pt x="25218" y="1687"/>
                    <a:pt x="25364" y="1687"/>
                  </a:cubicBezTo>
                  <a:cubicBezTo>
                    <a:pt x="25749" y="1687"/>
                    <a:pt x="26156" y="1766"/>
                    <a:pt x="26491" y="1916"/>
                  </a:cubicBezTo>
                  <a:cubicBezTo>
                    <a:pt x="26580" y="1955"/>
                    <a:pt x="26947" y="2151"/>
                    <a:pt x="26983" y="2297"/>
                  </a:cubicBezTo>
                  <a:cubicBezTo>
                    <a:pt x="27336" y="2226"/>
                    <a:pt x="27685" y="2186"/>
                    <a:pt x="28035" y="2186"/>
                  </a:cubicBezTo>
                  <a:cubicBezTo>
                    <a:pt x="28534" y="2186"/>
                    <a:pt x="29026" y="2268"/>
                    <a:pt x="29497" y="2461"/>
                  </a:cubicBezTo>
                  <a:cubicBezTo>
                    <a:pt x="29365" y="2600"/>
                    <a:pt x="29233" y="2747"/>
                    <a:pt x="29108" y="2903"/>
                  </a:cubicBezTo>
                  <a:cubicBezTo>
                    <a:pt x="30153" y="1916"/>
                    <a:pt x="31258" y="910"/>
                    <a:pt x="32649" y="611"/>
                  </a:cubicBezTo>
                  <a:cubicBezTo>
                    <a:pt x="32721" y="596"/>
                    <a:pt x="32795" y="589"/>
                    <a:pt x="32863" y="589"/>
                  </a:cubicBezTo>
                  <a:cubicBezTo>
                    <a:pt x="33587" y="589"/>
                    <a:pt x="34136" y="1366"/>
                    <a:pt x="34018" y="1962"/>
                  </a:cubicBezTo>
                  <a:cubicBezTo>
                    <a:pt x="34161" y="1937"/>
                    <a:pt x="34300" y="1923"/>
                    <a:pt x="34436" y="1923"/>
                  </a:cubicBezTo>
                  <a:lnTo>
                    <a:pt x="34478" y="1923"/>
                  </a:lnTo>
                  <a:cubicBezTo>
                    <a:pt x="36229" y="1962"/>
                    <a:pt x="36147" y="4319"/>
                    <a:pt x="36147" y="5531"/>
                  </a:cubicBezTo>
                  <a:cubicBezTo>
                    <a:pt x="36147" y="6073"/>
                    <a:pt x="36582" y="6320"/>
                    <a:pt x="37071" y="6320"/>
                  </a:cubicBezTo>
                  <a:cubicBezTo>
                    <a:pt x="37698" y="6320"/>
                    <a:pt x="38412" y="5913"/>
                    <a:pt x="38412" y="5214"/>
                  </a:cubicBezTo>
                  <a:cubicBezTo>
                    <a:pt x="38412" y="3103"/>
                    <a:pt x="37916" y="539"/>
                    <a:pt x="35459" y="76"/>
                  </a:cubicBezTo>
                  <a:cubicBezTo>
                    <a:pt x="35199" y="25"/>
                    <a:pt x="34931" y="1"/>
                    <a:pt x="34660"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50" name="Google Shape;1850;p15"/>
            <p:cNvSpPr/>
            <p:nvPr/>
          </p:nvSpPr>
          <p:spPr>
            <a:xfrm>
              <a:off x="410575" y="3737725"/>
              <a:ext cx="82550" cy="111100"/>
            </a:xfrm>
            <a:custGeom>
              <a:avLst/>
              <a:gdLst/>
              <a:ahLst/>
              <a:cxnLst/>
              <a:rect l="l" t="t" r="r" b="b"/>
              <a:pathLst>
                <a:path w="3302" h="4444" extrusionOk="0">
                  <a:moveTo>
                    <a:pt x="2561" y="1"/>
                  </a:moveTo>
                  <a:cubicBezTo>
                    <a:pt x="2357" y="1"/>
                    <a:pt x="2179" y="47"/>
                    <a:pt x="2051" y="150"/>
                  </a:cubicBezTo>
                  <a:cubicBezTo>
                    <a:pt x="1676" y="457"/>
                    <a:pt x="1352" y="810"/>
                    <a:pt x="1074" y="1192"/>
                  </a:cubicBezTo>
                  <a:cubicBezTo>
                    <a:pt x="1127" y="1192"/>
                    <a:pt x="1180" y="1195"/>
                    <a:pt x="1238" y="1199"/>
                  </a:cubicBezTo>
                  <a:cubicBezTo>
                    <a:pt x="1462" y="1217"/>
                    <a:pt x="1691" y="1245"/>
                    <a:pt x="1919" y="1295"/>
                  </a:cubicBezTo>
                  <a:cubicBezTo>
                    <a:pt x="2118" y="1085"/>
                    <a:pt x="2318" y="896"/>
                    <a:pt x="2507" y="735"/>
                  </a:cubicBezTo>
                  <a:cubicBezTo>
                    <a:pt x="2757" y="521"/>
                    <a:pt x="3024" y="328"/>
                    <a:pt x="3302" y="154"/>
                  </a:cubicBezTo>
                  <a:cubicBezTo>
                    <a:pt x="3060" y="61"/>
                    <a:pt x="2796" y="1"/>
                    <a:pt x="2561" y="1"/>
                  </a:cubicBezTo>
                  <a:close/>
                  <a:moveTo>
                    <a:pt x="560" y="3042"/>
                  </a:moveTo>
                  <a:cubicBezTo>
                    <a:pt x="435" y="3042"/>
                    <a:pt x="310" y="3050"/>
                    <a:pt x="186" y="3060"/>
                  </a:cubicBezTo>
                  <a:cubicBezTo>
                    <a:pt x="68" y="3509"/>
                    <a:pt x="4" y="3977"/>
                    <a:pt x="0" y="4444"/>
                  </a:cubicBezTo>
                  <a:cubicBezTo>
                    <a:pt x="122" y="3970"/>
                    <a:pt x="332" y="3495"/>
                    <a:pt x="593" y="3042"/>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51" name="Google Shape;1851;p15"/>
            <p:cNvSpPr/>
            <p:nvPr/>
          </p:nvSpPr>
          <p:spPr>
            <a:xfrm>
              <a:off x="410475" y="3741550"/>
              <a:ext cx="110550" cy="170650"/>
            </a:xfrm>
            <a:custGeom>
              <a:avLst/>
              <a:gdLst/>
              <a:ahLst/>
              <a:cxnLst/>
              <a:rect l="l" t="t" r="r" b="b"/>
              <a:pathLst>
                <a:path w="4422" h="6826" extrusionOk="0">
                  <a:moveTo>
                    <a:pt x="3306" y="1"/>
                  </a:moveTo>
                  <a:cubicBezTo>
                    <a:pt x="3028" y="175"/>
                    <a:pt x="2761" y="368"/>
                    <a:pt x="2511" y="582"/>
                  </a:cubicBezTo>
                  <a:cubicBezTo>
                    <a:pt x="2322" y="743"/>
                    <a:pt x="2122" y="932"/>
                    <a:pt x="1923" y="1142"/>
                  </a:cubicBezTo>
                  <a:cubicBezTo>
                    <a:pt x="1695" y="1092"/>
                    <a:pt x="1466" y="1064"/>
                    <a:pt x="1242" y="1046"/>
                  </a:cubicBezTo>
                  <a:cubicBezTo>
                    <a:pt x="1184" y="1042"/>
                    <a:pt x="1131" y="1039"/>
                    <a:pt x="1078" y="1039"/>
                  </a:cubicBezTo>
                  <a:cubicBezTo>
                    <a:pt x="668" y="1605"/>
                    <a:pt x="368" y="2240"/>
                    <a:pt x="190" y="2907"/>
                  </a:cubicBezTo>
                  <a:cubicBezTo>
                    <a:pt x="314" y="2897"/>
                    <a:pt x="439" y="2889"/>
                    <a:pt x="564" y="2889"/>
                  </a:cubicBezTo>
                  <a:lnTo>
                    <a:pt x="597" y="2889"/>
                  </a:lnTo>
                  <a:cubicBezTo>
                    <a:pt x="336" y="3342"/>
                    <a:pt x="126" y="3817"/>
                    <a:pt x="4" y="4291"/>
                  </a:cubicBezTo>
                  <a:cubicBezTo>
                    <a:pt x="1" y="4833"/>
                    <a:pt x="72" y="5379"/>
                    <a:pt x="233" y="5917"/>
                  </a:cubicBezTo>
                  <a:cubicBezTo>
                    <a:pt x="375" y="6405"/>
                    <a:pt x="1102" y="6826"/>
                    <a:pt x="1713" y="6826"/>
                  </a:cubicBezTo>
                  <a:cubicBezTo>
                    <a:pt x="1948" y="6826"/>
                    <a:pt x="2162" y="6765"/>
                    <a:pt x="2322" y="6619"/>
                  </a:cubicBezTo>
                  <a:cubicBezTo>
                    <a:pt x="2419" y="6530"/>
                    <a:pt x="2518" y="6437"/>
                    <a:pt x="2618" y="6348"/>
                  </a:cubicBezTo>
                  <a:cubicBezTo>
                    <a:pt x="2911" y="6080"/>
                    <a:pt x="2664" y="5738"/>
                    <a:pt x="2251" y="5492"/>
                  </a:cubicBezTo>
                  <a:cubicBezTo>
                    <a:pt x="2033" y="3795"/>
                    <a:pt x="2672" y="2137"/>
                    <a:pt x="4041" y="1010"/>
                  </a:cubicBezTo>
                  <a:cubicBezTo>
                    <a:pt x="4422" y="697"/>
                    <a:pt x="3923" y="236"/>
                    <a:pt x="330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52" name="Google Shape;1852;p15"/>
            <p:cNvSpPr/>
            <p:nvPr/>
          </p:nvSpPr>
          <p:spPr>
            <a:xfrm>
              <a:off x="637600" y="3774725"/>
              <a:ext cx="127450" cy="106275"/>
            </a:xfrm>
            <a:custGeom>
              <a:avLst/>
              <a:gdLst/>
              <a:ahLst/>
              <a:cxnLst/>
              <a:rect l="l" t="t" r="r" b="b"/>
              <a:pathLst>
                <a:path w="5098" h="4251" extrusionOk="0">
                  <a:moveTo>
                    <a:pt x="4148" y="0"/>
                  </a:moveTo>
                  <a:cubicBezTo>
                    <a:pt x="4120" y="8"/>
                    <a:pt x="4092" y="15"/>
                    <a:pt x="4066" y="22"/>
                  </a:cubicBezTo>
                  <a:cubicBezTo>
                    <a:pt x="3724" y="122"/>
                    <a:pt x="3346" y="250"/>
                    <a:pt x="2964" y="407"/>
                  </a:cubicBezTo>
                  <a:cubicBezTo>
                    <a:pt x="3100" y="671"/>
                    <a:pt x="3214" y="953"/>
                    <a:pt x="3307" y="1252"/>
                  </a:cubicBezTo>
                  <a:cubicBezTo>
                    <a:pt x="3664" y="1152"/>
                    <a:pt x="4034" y="1102"/>
                    <a:pt x="4412" y="1102"/>
                  </a:cubicBezTo>
                  <a:cubicBezTo>
                    <a:pt x="4469" y="1102"/>
                    <a:pt x="4526" y="1102"/>
                    <a:pt x="4584" y="1106"/>
                  </a:cubicBezTo>
                  <a:lnTo>
                    <a:pt x="4612" y="1106"/>
                  </a:lnTo>
                  <a:cubicBezTo>
                    <a:pt x="5097" y="1106"/>
                    <a:pt x="4729" y="521"/>
                    <a:pt x="4573" y="354"/>
                  </a:cubicBezTo>
                  <a:cubicBezTo>
                    <a:pt x="4451" y="222"/>
                    <a:pt x="4306" y="104"/>
                    <a:pt x="4148" y="0"/>
                  </a:cubicBezTo>
                  <a:close/>
                  <a:moveTo>
                    <a:pt x="1024" y="1577"/>
                  </a:moveTo>
                  <a:cubicBezTo>
                    <a:pt x="450" y="2100"/>
                    <a:pt x="48" y="2750"/>
                    <a:pt x="15" y="3538"/>
                  </a:cubicBezTo>
                  <a:cubicBezTo>
                    <a:pt x="1" y="3923"/>
                    <a:pt x="119" y="4162"/>
                    <a:pt x="294" y="4251"/>
                  </a:cubicBezTo>
                  <a:cubicBezTo>
                    <a:pt x="468" y="3591"/>
                    <a:pt x="807" y="2999"/>
                    <a:pt x="1253" y="2511"/>
                  </a:cubicBezTo>
                  <a:cubicBezTo>
                    <a:pt x="1238" y="2372"/>
                    <a:pt x="1217" y="2233"/>
                    <a:pt x="1189" y="2100"/>
                  </a:cubicBezTo>
                  <a:cubicBezTo>
                    <a:pt x="1149" y="1922"/>
                    <a:pt x="1096" y="1748"/>
                    <a:pt x="1024" y="157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53" name="Google Shape;1853;p15"/>
            <p:cNvSpPr/>
            <p:nvPr/>
          </p:nvSpPr>
          <p:spPr>
            <a:xfrm>
              <a:off x="591525" y="3766150"/>
              <a:ext cx="149800" cy="124650"/>
            </a:xfrm>
            <a:custGeom>
              <a:avLst/>
              <a:gdLst/>
              <a:ahLst/>
              <a:cxnLst/>
              <a:rect l="l" t="t" r="r" b="b"/>
              <a:pathLst>
                <a:path w="5992" h="4986" extrusionOk="0">
                  <a:moveTo>
                    <a:pt x="4796" y="1"/>
                  </a:moveTo>
                  <a:cubicBezTo>
                    <a:pt x="2536" y="1"/>
                    <a:pt x="596" y="1574"/>
                    <a:pt x="104" y="3784"/>
                  </a:cubicBezTo>
                  <a:cubicBezTo>
                    <a:pt x="1" y="4240"/>
                    <a:pt x="1131" y="4986"/>
                    <a:pt x="1737" y="4986"/>
                  </a:cubicBezTo>
                  <a:cubicBezTo>
                    <a:pt x="1926" y="4986"/>
                    <a:pt x="2062" y="4918"/>
                    <a:pt x="2101" y="4747"/>
                  </a:cubicBezTo>
                  <a:cubicBezTo>
                    <a:pt x="2112" y="4697"/>
                    <a:pt x="2126" y="4644"/>
                    <a:pt x="2137" y="4594"/>
                  </a:cubicBezTo>
                  <a:cubicBezTo>
                    <a:pt x="1962" y="4505"/>
                    <a:pt x="1844" y="4266"/>
                    <a:pt x="1858" y="3881"/>
                  </a:cubicBezTo>
                  <a:cubicBezTo>
                    <a:pt x="1891" y="3093"/>
                    <a:pt x="2293" y="2443"/>
                    <a:pt x="2867" y="1920"/>
                  </a:cubicBezTo>
                  <a:cubicBezTo>
                    <a:pt x="2939" y="2091"/>
                    <a:pt x="2992" y="2265"/>
                    <a:pt x="3032" y="2443"/>
                  </a:cubicBezTo>
                  <a:cubicBezTo>
                    <a:pt x="3060" y="2576"/>
                    <a:pt x="3081" y="2715"/>
                    <a:pt x="3096" y="2854"/>
                  </a:cubicBezTo>
                  <a:cubicBezTo>
                    <a:pt x="3645" y="2255"/>
                    <a:pt x="4362" y="1813"/>
                    <a:pt x="5150" y="1595"/>
                  </a:cubicBezTo>
                  <a:cubicBezTo>
                    <a:pt x="5057" y="1296"/>
                    <a:pt x="4943" y="1014"/>
                    <a:pt x="4807" y="750"/>
                  </a:cubicBezTo>
                  <a:cubicBezTo>
                    <a:pt x="5189" y="593"/>
                    <a:pt x="5567" y="465"/>
                    <a:pt x="5909" y="365"/>
                  </a:cubicBezTo>
                  <a:cubicBezTo>
                    <a:pt x="5935" y="358"/>
                    <a:pt x="5963" y="351"/>
                    <a:pt x="5991" y="343"/>
                  </a:cubicBezTo>
                  <a:cubicBezTo>
                    <a:pt x="5688" y="151"/>
                    <a:pt x="5339" y="19"/>
                    <a:pt x="5000" y="4"/>
                  </a:cubicBezTo>
                  <a:cubicBezTo>
                    <a:pt x="4932" y="1"/>
                    <a:pt x="4865" y="1"/>
                    <a:pt x="479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54" name="Google Shape;1854;p15"/>
            <p:cNvSpPr/>
            <p:nvPr/>
          </p:nvSpPr>
          <p:spPr>
            <a:xfrm>
              <a:off x="728000" y="3762075"/>
              <a:ext cx="203275" cy="87025"/>
            </a:xfrm>
            <a:custGeom>
              <a:avLst/>
              <a:gdLst/>
              <a:ahLst/>
              <a:cxnLst/>
              <a:rect l="l" t="t" r="r" b="b"/>
              <a:pathLst>
                <a:path w="8131" h="3481" extrusionOk="0">
                  <a:moveTo>
                    <a:pt x="8113" y="0"/>
                  </a:moveTo>
                  <a:lnTo>
                    <a:pt x="8113" y="0"/>
                  </a:lnTo>
                  <a:cubicBezTo>
                    <a:pt x="7668" y="86"/>
                    <a:pt x="7218" y="225"/>
                    <a:pt x="6783" y="389"/>
                  </a:cubicBezTo>
                  <a:cubicBezTo>
                    <a:pt x="6790" y="407"/>
                    <a:pt x="6797" y="421"/>
                    <a:pt x="6801" y="435"/>
                  </a:cubicBezTo>
                  <a:cubicBezTo>
                    <a:pt x="7164" y="307"/>
                    <a:pt x="7543" y="207"/>
                    <a:pt x="7935" y="139"/>
                  </a:cubicBezTo>
                  <a:cubicBezTo>
                    <a:pt x="8084" y="114"/>
                    <a:pt x="8131" y="60"/>
                    <a:pt x="8113" y="0"/>
                  </a:cubicBezTo>
                  <a:close/>
                  <a:moveTo>
                    <a:pt x="636" y="2889"/>
                  </a:moveTo>
                  <a:cubicBezTo>
                    <a:pt x="589" y="2896"/>
                    <a:pt x="547" y="2902"/>
                    <a:pt x="504" y="2914"/>
                  </a:cubicBezTo>
                  <a:cubicBezTo>
                    <a:pt x="133" y="3003"/>
                    <a:pt x="1" y="3131"/>
                    <a:pt x="415" y="3370"/>
                  </a:cubicBezTo>
                  <a:cubicBezTo>
                    <a:pt x="461" y="3394"/>
                    <a:pt x="507" y="3419"/>
                    <a:pt x="553" y="3445"/>
                  </a:cubicBezTo>
                  <a:cubicBezTo>
                    <a:pt x="565" y="3259"/>
                    <a:pt x="593" y="3074"/>
                    <a:pt x="636" y="2889"/>
                  </a:cubicBezTo>
                  <a:close/>
                  <a:moveTo>
                    <a:pt x="4765" y="1359"/>
                  </a:moveTo>
                  <a:lnTo>
                    <a:pt x="4758" y="1365"/>
                  </a:lnTo>
                  <a:cubicBezTo>
                    <a:pt x="4013" y="1783"/>
                    <a:pt x="2850" y="2418"/>
                    <a:pt x="2825" y="3409"/>
                  </a:cubicBezTo>
                  <a:lnTo>
                    <a:pt x="2825" y="3480"/>
                  </a:lnTo>
                  <a:cubicBezTo>
                    <a:pt x="3099" y="3245"/>
                    <a:pt x="3306" y="2917"/>
                    <a:pt x="3578" y="2628"/>
                  </a:cubicBezTo>
                  <a:cubicBezTo>
                    <a:pt x="3959" y="2218"/>
                    <a:pt x="4369" y="1844"/>
                    <a:pt x="4808" y="1515"/>
                  </a:cubicBezTo>
                  <a:cubicBezTo>
                    <a:pt x="4797" y="1462"/>
                    <a:pt x="4783" y="1412"/>
                    <a:pt x="4765" y="1359"/>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55" name="Google Shape;1855;p15"/>
            <p:cNvSpPr/>
            <p:nvPr/>
          </p:nvSpPr>
          <p:spPr>
            <a:xfrm>
              <a:off x="741825" y="3746825"/>
              <a:ext cx="189025" cy="110200"/>
            </a:xfrm>
            <a:custGeom>
              <a:avLst/>
              <a:gdLst/>
              <a:ahLst/>
              <a:cxnLst/>
              <a:rect l="l" t="t" r="r" b="b"/>
              <a:pathLst>
                <a:path w="7561" h="4408" extrusionOk="0">
                  <a:moveTo>
                    <a:pt x="5941" y="0"/>
                  </a:moveTo>
                  <a:cubicBezTo>
                    <a:pt x="5795" y="0"/>
                    <a:pt x="5649" y="11"/>
                    <a:pt x="5510" y="36"/>
                  </a:cubicBezTo>
                  <a:cubicBezTo>
                    <a:pt x="4426" y="225"/>
                    <a:pt x="3410" y="632"/>
                    <a:pt x="2497" y="1252"/>
                  </a:cubicBezTo>
                  <a:cubicBezTo>
                    <a:pt x="2058" y="1548"/>
                    <a:pt x="1651" y="1886"/>
                    <a:pt x="1270" y="2254"/>
                  </a:cubicBezTo>
                  <a:cubicBezTo>
                    <a:pt x="967" y="2546"/>
                    <a:pt x="575" y="3174"/>
                    <a:pt x="186" y="3491"/>
                  </a:cubicBezTo>
                  <a:cubicBezTo>
                    <a:pt x="150" y="3494"/>
                    <a:pt x="115" y="3494"/>
                    <a:pt x="83" y="3499"/>
                  </a:cubicBezTo>
                  <a:cubicBezTo>
                    <a:pt x="40" y="3684"/>
                    <a:pt x="12" y="3869"/>
                    <a:pt x="0" y="4055"/>
                  </a:cubicBezTo>
                  <a:cubicBezTo>
                    <a:pt x="407" y="4261"/>
                    <a:pt x="896" y="4408"/>
                    <a:pt x="1359" y="4408"/>
                  </a:cubicBezTo>
                  <a:cubicBezTo>
                    <a:pt x="1445" y="4408"/>
                    <a:pt x="1531" y="4401"/>
                    <a:pt x="1613" y="4390"/>
                  </a:cubicBezTo>
                  <a:cubicBezTo>
                    <a:pt x="1887" y="4358"/>
                    <a:pt x="2094" y="4243"/>
                    <a:pt x="2272" y="4090"/>
                  </a:cubicBezTo>
                  <a:lnTo>
                    <a:pt x="2272" y="4019"/>
                  </a:lnTo>
                  <a:cubicBezTo>
                    <a:pt x="2297" y="3028"/>
                    <a:pt x="3460" y="2393"/>
                    <a:pt x="4205" y="1975"/>
                  </a:cubicBezTo>
                  <a:lnTo>
                    <a:pt x="4212" y="1969"/>
                  </a:lnTo>
                  <a:cubicBezTo>
                    <a:pt x="4230" y="2022"/>
                    <a:pt x="4244" y="2072"/>
                    <a:pt x="4255" y="2125"/>
                  </a:cubicBezTo>
                  <a:cubicBezTo>
                    <a:pt x="4865" y="1669"/>
                    <a:pt x="5531" y="1302"/>
                    <a:pt x="6248" y="1045"/>
                  </a:cubicBezTo>
                  <a:cubicBezTo>
                    <a:pt x="6244" y="1031"/>
                    <a:pt x="6237" y="1017"/>
                    <a:pt x="6230" y="999"/>
                  </a:cubicBezTo>
                  <a:cubicBezTo>
                    <a:pt x="6665" y="835"/>
                    <a:pt x="7115" y="696"/>
                    <a:pt x="7560" y="610"/>
                  </a:cubicBezTo>
                  <a:cubicBezTo>
                    <a:pt x="7524" y="464"/>
                    <a:pt x="7157" y="268"/>
                    <a:pt x="7068" y="229"/>
                  </a:cubicBezTo>
                  <a:cubicBezTo>
                    <a:pt x="6733" y="79"/>
                    <a:pt x="6326" y="0"/>
                    <a:pt x="594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56" name="Google Shape;1856;p15"/>
            <p:cNvSpPr/>
            <p:nvPr/>
          </p:nvSpPr>
          <p:spPr>
            <a:xfrm>
              <a:off x="957900" y="3719375"/>
              <a:ext cx="151775" cy="124900"/>
            </a:xfrm>
            <a:custGeom>
              <a:avLst/>
              <a:gdLst/>
              <a:ahLst/>
              <a:cxnLst/>
              <a:rect l="l" t="t" r="r" b="b"/>
              <a:pathLst>
                <a:path w="6071" h="4996" extrusionOk="0">
                  <a:moveTo>
                    <a:pt x="4797" y="0"/>
                  </a:moveTo>
                  <a:cubicBezTo>
                    <a:pt x="4729" y="0"/>
                    <a:pt x="4655" y="7"/>
                    <a:pt x="4583" y="22"/>
                  </a:cubicBezTo>
                  <a:cubicBezTo>
                    <a:pt x="3192" y="321"/>
                    <a:pt x="2087" y="1327"/>
                    <a:pt x="1042" y="2314"/>
                  </a:cubicBezTo>
                  <a:cubicBezTo>
                    <a:pt x="568" y="2913"/>
                    <a:pt x="172" y="3619"/>
                    <a:pt x="1" y="4343"/>
                  </a:cubicBezTo>
                  <a:cubicBezTo>
                    <a:pt x="244" y="4714"/>
                    <a:pt x="693" y="4996"/>
                    <a:pt x="1124" y="4996"/>
                  </a:cubicBezTo>
                  <a:cubicBezTo>
                    <a:pt x="1335" y="4996"/>
                    <a:pt x="1538" y="4931"/>
                    <a:pt x="1712" y="4775"/>
                  </a:cubicBezTo>
                  <a:cubicBezTo>
                    <a:pt x="1926" y="4586"/>
                    <a:pt x="2140" y="4396"/>
                    <a:pt x="2351" y="4207"/>
                  </a:cubicBezTo>
                  <a:cubicBezTo>
                    <a:pt x="2365" y="4165"/>
                    <a:pt x="2383" y="4126"/>
                    <a:pt x="2397" y="4097"/>
                  </a:cubicBezTo>
                  <a:cubicBezTo>
                    <a:pt x="2540" y="3779"/>
                    <a:pt x="2754" y="3484"/>
                    <a:pt x="2989" y="3216"/>
                  </a:cubicBezTo>
                  <a:cubicBezTo>
                    <a:pt x="3042" y="3316"/>
                    <a:pt x="3085" y="3416"/>
                    <a:pt x="3124" y="3523"/>
                  </a:cubicBezTo>
                  <a:cubicBezTo>
                    <a:pt x="3253" y="3409"/>
                    <a:pt x="3381" y="3295"/>
                    <a:pt x="3510" y="3180"/>
                  </a:cubicBezTo>
                  <a:cubicBezTo>
                    <a:pt x="3934" y="2806"/>
                    <a:pt x="4380" y="2339"/>
                    <a:pt x="4915" y="2111"/>
                  </a:cubicBezTo>
                  <a:cubicBezTo>
                    <a:pt x="4857" y="2015"/>
                    <a:pt x="4797" y="1922"/>
                    <a:pt x="4732" y="1829"/>
                  </a:cubicBezTo>
                  <a:cubicBezTo>
                    <a:pt x="5129" y="1615"/>
                    <a:pt x="5545" y="1444"/>
                    <a:pt x="5952" y="1373"/>
                  </a:cubicBezTo>
                  <a:cubicBezTo>
                    <a:pt x="6070" y="777"/>
                    <a:pt x="5521" y="0"/>
                    <a:pt x="4797"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sp>
        <p:nvSpPr>
          <p:cNvPr id="1857" name="Google Shape;1857;p15"/>
          <p:cNvSpPr/>
          <p:nvPr/>
        </p:nvSpPr>
        <p:spPr>
          <a:xfrm>
            <a:off x="429564" y="74450"/>
            <a:ext cx="836482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34343"/>
              </a:buClr>
              <a:buSzPts val="5800"/>
              <a:buFont typeface="Arial"/>
              <a:buNone/>
            </a:pPr>
            <a:r>
              <a:rPr lang="en-US" sz="2800" b="1" i="0" u="none" strike="noStrike" cap="none">
                <a:solidFill>
                  <a:srgbClr val="3C4D76"/>
                </a:solidFill>
                <a:latin typeface="Calibri"/>
                <a:ea typeface="Calibri"/>
                <a:cs typeface="Calibri"/>
                <a:sym typeface="Calibri"/>
              </a:rPr>
              <a:t>2. CÁC DẠNG NGHỊ LUẬN XÃ HỘI THƯỜNG GẶP </a:t>
            </a:r>
            <a:endParaRPr sz="2800" b="0" i="0" u="none" strike="noStrike" cap="none">
              <a:solidFill>
                <a:srgbClr val="3C4D76"/>
              </a:solidFill>
              <a:latin typeface="Calibri"/>
              <a:ea typeface="Calibri"/>
              <a:cs typeface="Calibri"/>
              <a:sym typeface="Calibri"/>
            </a:endParaRPr>
          </a:p>
        </p:txBody>
      </p:sp>
      <p:sp>
        <p:nvSpPr>
          <p:cNvPr id="1858" name="Google Shape;1858;p15"/>
          <p:cNvSpPr/>
          <p:nvPr/>
        </p:nvSpPr>
        <p:spPr>
          <a:xfrm>
            <a:off x="429564" y="652505"/>
            <a:ext cx="6257336"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1" i="0" u="none" strike="noStrike" cap="none">
                <a:solidFill>
                  <a:srgbClr val="143365"/>
                </a:solidFill>
                <a:latin typeface="Calibri"/>
                <a:ea typeface="Calibri"/>
                <a:cs typeface="Calibri"/>
                <a:sym typeface="Calibri"/>
              </a:rPr>
              <a:t>b. Nghị luận về hiện tượng đời sống</a:t>
            </a:r>
            <a:endParaRPr sz="2400" b="1" i="0" u="none" strike="noStrike" cap="none">
              <a:solidFill>
                <a:srgbClr val="143365"/>
              </a:solidFill>
              <a:latin typeface="Calibri"/>
              <a:ea typeface="Calibri"/>
              <a:cs typeface="Calibri"/>
              <a:sym typeface="Calibri"/>
            </a:endParaRPr>
          </a:p>
        </p:txBody>
      </p:sp>
      <p:sp>
        <p:nvSpPr>
          <p:cNvPr id="1859" name="Google Shape;1859;p15"/>
          <p:cNvSpPr txBox="1"/>
          <p:nvPr/>
        </p:nvSpPr>
        <p:spPr>
          <a:xfrm>
            <a:off x="1320235" y="1701966"/>
            <a:ext cx="6676071" cy="3770800"/>
          </a:xfrm>
          <a:prstGeom prst="rect">
            <a:avLst/>
          </a:prstGeom>
          <a:noFill/>
          <a:ln>
            <a:noFill/>
          </a:ln>
        </p:spPr>
        <p:txBody>
          <a:bodyPr spcFirstLastPara="1" wrap="square" lIns="0" tIns="0" rIns="0" bIns="0" anchor="t" anchorCtr="0">
            <a:noAutofit/>
          </a:bodyPr>
          <a:lstStyle/>
          <a:p>
            <a:pPr marL="0" marR="0" lvl="0" indent="0" algn="just" rtl="0">
              <a:lnSpc>
                <a:spcPct val="115000"/>
              </a:lnSpc>
              <a:spcBef>
                <a:spcPts val="0"/>
              </a:spcBef>
              <a:spcAft>
                <a:spcPts val="0"/>
              </a:spcAft>
              <a:buClr>
                <a:schemeClr val="accent5"/>
              </a:buClr>
              <a:buSzPts val="2200"/>
              <a:buFont typeface="Frank Ruhl Libre Light"/>
              <a:buNone/>
            </a:pPr>
            <a:r>
              <a:rPr lang="en-US" sz="1800" b="1" i="1" u="none" strike="noStrike" cap="none">
                <a:solidFill>
                  <a:schemeClr val="dk1"/>
                </a:solidFill>
                <a:latin typeface="Calibri"/>
                <a:ea typeface="Calibri"/>
                <a:cs typeface="Calibri"/>
                <a:sym typeface="Calibri"/>
              </a:rPr>
              <a:t>Hiện tượng đời sống là một vấn đề có thật trong đời sống (hành động  đã và đang diễn ra trong cuộc sống, không mang tính khái quát như tư tưởng, đạo lí). Nó có thể là một hiện tượng tích cực, tiêu cực hoặc có tính hai mặt. Vì thế đòi hỏi người viết, bằng nhận thức của bản thân, phải thể hiện được chủ kiến của mình, có lập trường khen chê đúng đắn, rõ ràng, nhằm làm rõ ràng lẽ phải. Ngoài ra người viết còn phải thể hiện được sự nhạy bén trong việc nắm bắt vấn đề nảy sinh từ đời sống quanh mình. Sự nhìn nhận phải mới mẻ, tránh khô khan, chung chung.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58"/>
                                        </p:tgtEl>
                                        <p:attrNameLst>
                                          <p:attrName>style.visibility</p:attrName>
                                        </p:attrNameLst>
                                      </p:cBhvr>
                                      <p:to>
                                        <p:strVal val="visible"/>
                                      </p:to>
                                    </p:set>
                                    <p:animEffect transition="in" filter="fade">
                                      <p:cBhvr>
                                        <p:cTn id="7" dur="1000"/>
                                        <p:tgtEl>
                                          <p:spTgt spid="18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34"/>
                                        </p:tgtEl>
                                        <p:attrNameLst>
                                          <p:attrName>style.visibility</p:attrName>
                                        </p:attrNameLst>
                                      </p:cBhvr>
                                      <p:to>
                                        <p:strVal val="visible"/>
                                      </p:to>
                                    </p:set>
                                    <p:animEffect transition="in" filter="fade">
                                      <p:cBhvr>
                                        <p:cTn id="12" dur="2000"/>
                                        <p:tgtEl>
                                          <p:spTgt spid="1834"/>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859"/>
                                        </p:tgtEl>
                                        <p:attrNameLst>
                                          <p:attrName>style.visibility</p:attrName>
                                        </p:attrNameLst>
                                      </p:cBhvr>
                                      <p:to>
                                        <p:strVal val="visible"/>
                                      </p:to>
                                    </p:set>
                                    <p:anim calcmode="lin" valueType="num">
                                      <p:cBhvr additive="base">
                                        <p:cTn id="17" dur="500"/>
                                        <p:tgtEl>
                                          <p:spTgt spid="1859"/>
                                        </p:tgtEl>
                                        <p:attrNameLst>
                                          <p:attrName>ppt_w</p:attrName>
                                        </p:attrNameLst>
                                      </p:cBhvr>
                                      <p:tavLst>
                                        <p:tav tm="0">
                                          <p:val>
                                            <p:strVal val="0"/>
                                          </p:val>
                                        </p:tav>
                                        <p:tav tm="100000">
                                          <p:val>
                                            <p:strVal val="#ppt_w"/>
                                          </p:val>
                                        </p:tav>
                                      </p:tavLst>
                                    </p:anim>
                                    <p:anim calcmode="lin" valueType="num">
                                      <p:cBhvr additive="base">
                                        <p:cTn id="18" dur="500"/>
                                        <p:tgtEl>
                                          <p:spTgt spid="185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3"/>
        <p:cNvGrpSpPr/>
        <p:nvPr/>
      </p:nvGrpSpPr>
      <p:grpSpPr>
        <a:xfrm>
          <a:off x="0" y="0"/>
          <a:ext cx="0" cy="0"/>
          <a:chOff x="0" y="0"/>
          <a:chExt cx="0" cy="0"/>
        </a:xfrm>
      </p:grpSpPr>
      <p:sp>
        <p:nvSpPr>
          <p:cNvPr id="1864" name="Google Shape;1864;p16"/>
          <p:cNvSpPr/>
          <p:nvPr/>
        </p:nvSpPr>
        <p:spPr>
          <a:xfrm>
            <a:off x="1541375" y="2888707"/>
            <a:ext cx="1124100" cy="298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65" name="Google Shape;1865;p16"/>
          <p:cNvSpPr/>
          <p:nvPr/>
        </p:nvSpPr>
        <p:spPr>
          <a:xfrm>
            <a:off x="2777363" y="2970256"/>
            <a:ext cx="1032418" cy="216651"/>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66" name="Google Shape;1866;p16"/>
          <p:cNvSpPr/>
          <p:nvPr/>
        </p:nvSpPr>
        <p:spPr>
          <a:xfrm>
            <a:off x="4009913" y="2888707"/>
            <a:ext cx="1124100" cy="298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67" name="Google Shape;1867;p16"/>
          <p:cNvSpPr/>
          <p:nvPr/>
        </p:nvSpPr>
        <p:spPr>
          <a:xfrm>
            <a:off x="5268757" y="2923737"/>
            <a:ext cx="1124100" cy="2982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68" name="Google Shape;1868;p16"/>
          <p:cNvSpPr/>
          <p:nvPr/>
        </p:nvSpPr>
        <p:spPr>
          <a:xfrm>
            <a:off x="6475038" y="2888707"/>
            <a:ext cx="1124100" cy="298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nvGrpSpPr>
          <p:cNvPr id="1869" name="Google Shape;1869;p16"/>
          <p:cNvGrpSpPr/>
          <p:nvPr/>
        </p:nvGrpSpPr>
        <p:grpSpPr>
          <a:xfrm flipH="1">
            <a:off x="704586" y="960694"/>
            <a:ext cx="5313136" cy="176025"/>
            <a:chOff x="4345425" y="2175475"/>
            <a:chExt cx="800750" cy="176025"/>
          </a:xfrm>
        </p:grpSpPr>
        <p:sp>
          <p:nvSpPr>
            <p:cNvPr id="1870" name="Google Shape;1870;p16"/>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71" name="Google Shape;1871;p16"/>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sp>
        <p:nvSpPr>
          <p:cNvPr id="1872" name="Google Shape;1872;p16"/>
          <p:cNvSpPr/>
          <p:nvPr/>
        </p:nvSpPr>
        <p:spPr>
          <a:xfrm>
            <a:off x="1492250" y="2924828"/>
            <a:ext cx="1229175" cy="298166"/>
          </a:xfrm>
          <a:custGeom>
            <a:avLst/>
            <a:gdLst/>
            <a:ahLst/>
            <a:cxnLst/>
            <a:rect l="l" t="t" r="r" b="b"/>
            <a:pathLst>
              <a:path w="49167" h="6026" extrusionOk="0">
                <a:moveTo>
                  <a:pt x="2055" y="502"/>
                </a:moveTo>
                <a:cubicBezTo>
                  <a:pt x="1873" y="685"/>
                  <a:pt x="1667" y="867"/>
                  <a:pt x="1485" y="1073"/>
                </a:cubicBezTo>
                <a:lnTo>
                  <a:pt x="1028" y="502"/>
                </a:lnTo>
                <a:close/>
                <a:moveTo>
                  <a:pt x="3265" y="502"/>
                </a:moveTo>
                <a:cubicBezTo>
                  <a:pt x="2854" y="913"/>
                  <a:pt x="2443" y="1347"/>
                  <a:pt x="2032" y="1758"/>
                </a:cubicBezTo>
                <a:lnTo>
                  <a:pt x="1576" y="1187"/>
                </a:lnTo>
                <a:cubicBezTo>
                  <a:pt x="1804" y="959"/>
                  <a:pt x="2055" y="731"/>
                  <a:pt x="2284" y="502"/>
                </a:cubicBezTo>
                <a:close/>
                <a:moveTo>
                  <a:pt x="4771" y="502"/>
                </a:moveTo>
                <a:cubicBezTo>
                  <a:pt x="4064" y="1187"/>
                  <a:pt x="3379" y="1895"/>
                  <a:pt x="2694" y="2579"/>
                </a:cubicBezTo>
                <a:lnTo>
                  <a:pt x="2238" y="2032"/>
                </a:lnTo>
                <a:cubicBezTo>
                  <a:pt x="2740" y="1529"/>
                  <a:pt x="3242" y="1004"/>
                  <a:pt x="3767" y="502"/>
                </a:cubicBezTo>
                <a:close/>
                <a:moveTo>
                  <a:pt x="6164" y="502"/>
                </a:moveTo>
                <a:cubicBezTo>
                  <a:pt x="4498" y="2169"/>
                  <a:pt x="2854" y="3835"/>
                  <a:pt x="1211" y="5547"/>
                </a:cubicBezTo>
                <a:lnTo>
                  <a:pt x="1028" y="5547"/>
                </a:lnTo>
                <a:lnTo>
                  <a:pt x="3037" y="3013"/>
                </a:lnTo>
                <a:lnTo>
                  <a:pt x="2854" y="2785"/>
                </a:lnTo>
                <a:cubicBezTo>
                  <a:pt x="3607" y="2032"/>
                  <a:pt x="4361" y="1256"/>
                  <a:pt x="5137" y="502"/>
                </a:cubicBezTo>
                <a:close/>
                <a:moveTo>
                  <a:pt x="7556" y="502"/>
                </a:moveTo>
                <a:cubicBezTo>
                  <a:pt x="5844" y="2169"/>
                  <a:pt x="4110" y="3858"/>
                  <a:pt x="2420" y="5547"/>
                </a:cubicBezTo>
                <a:lnTo>
                  <a:pt x="1599" y="5547"/>
                </a:lnTo>
                <a:cubicBezTo>
                  <a:pt x="3356" y="3880"/>
                  <a:pt x="5114" y="2191"/>
                  <a:pt x="6849" y="502"/>
                </a:cubicBezTo>
                <a:close/>
                <a:moveTo>
                  <a:pt x="8629" y="502"/>
                </a:moveTo>
                <a:cubicBezTo>
                  <a:pt x="7008" y="2169"/>
                  <a:pt x="5365" y="3835"/>
                  <a:pt x="3767" y="5547"/>
                </a:cubicBezTo>
                <a:lnTo>
                  <a:pt x="2649" y="5547"/>
                </a:lnTo>
                <a:cubicBezTo>
                  <a:pt x="4383" y="3858"/>
                  <a:pt x="6095" y="2191"/>
                  <a:pt x="7807" y="502"/>
                </a:cubicBezTo>
                <a:close/>
                <a:moveTo>
                  <a:pt x="9998" y="502"/>
                </a:moveTo>
                <a:cubicBezTo>
                  <a:pt x="8355" y="2169"/>
                  <a:pt x="6689" y="3835"/>
                  <a:pt x="5068" y="5547"/>
                </a:cubicBezTo>
                <a:lnTo>
                  <a:pt x="4155" y="5547"/>
                </a:lnTo>
                <a:cubicBezTo>
                  <a:pt x="5753" y="3858"/>
                  <a:pt x="7351" y="2169"/>
                  <a:pt x="8949" y="502"/>
                </a:cubicBezTo>
                <a:close/>
                <a:moveTo>
                  <a:pt x="12327" y="502"/>
                </a:moveTo>
                <a:cubicBezTo>
                  <a:pt x="10569" y="2191"/>
                  <a:pt x="8789" y="3858"/>
                  <a:pt x="7031" y="5547"/>
                </a:cubicBezTo>
                <a:lnTo>
                  <a:pt x="5456" y="5547"/>
                </a:lnTo>
                <a:cubicBezTo>
                  <a:pt x="7077" y="3835"/>
                  <a:pt x="8720" y="2169"/>
                  <a:pt x="10364" y="502"/>
                </a:cubicBezTo>
                <a:close/>
                <a:moveTo>
                  <a:pt x="14130" y="502"/>
                </a:moveTo>
                <a:cubicBezTo>
                  <a:pt x="12349" y="2191"/>
                  <a:pt x="10569" y="3858"/>
                  <a:pt x="8812" y="5547"/>
                </a:cubicBezTo>
                <a:lnTo>
                  <a:pt x="7396" y="5547"/>
                </a:lnTo>
                <a:cubicBezTo>
                  <a:pt x="9108" y="3858"/>
                  <a:pt x="10843" y="2191"/>
                  <a:pt x="12555" y="502"/>
                </a:cubicBezTo>
                <a:close/>
                <a:moveTo>
                  <a:pt x="15887" y="502"/>
                </a:moveTo>
                <a:cubicBezTo>
                  <a:pt x="14084" y="2169"/>
                  <a:pt x="12281" y="3812"/>
                  <a:pt x="10569" y="5547"/>
                </a:cubicBezTo>
                <a:lnTo>
                  <a:pt x="9108" y="5547"/>
                </a:lnTo>
                <a:cubicBezTo>
                  <a:pt x="10820" y="3858"/>
                  <a:pt x="12555" y="2169"/>
                  <a:pt x="14290" y="502"/>
                </a:cubicBezTo>
                <a:close/>
                <a:moveTo>
                  <a:pt x="17006" y="502"/>
                </a:moveTo>
                <a:cubicBezTo>
                  <a:pt x="15362" y="2169"/>
                  <a:pt x="13696" y="3858"/>
                  <a:pt x="12053" y="5547"/>
                </a:cubicBezTo>
                <a:lnTo>
                  <a:pt x="10911" y="5547"/>
                </a:lnTo>
                <a:cubicBezTo>
                  <a:pt x="12669" y="3835"/>
                  <a:pt x="14427" y="2169"/>
                  <a:pt x="16184" y="502"/>
                </a:cubicBezTo>
                <a:close/>
                <a:moveTo>
                  <a:pt x="18535" y="502"/>
                </a:moveTo>
                <a:cubicBezTo>
                  <a:pt x="16869" y="2169"/>
                  <a:pt x="15203" y="3858"/>
                  <a:pt x="13536" y="5547"/>
                </a:cubicBezTo>
                <a:lnTo>
                  <a:pt x="12167" y="5547"/>
                </a:lnTo>
                <a:cubicBezTo>
                  <a:pt x="13856" y="3858"/>
                  <a:pt x="15545" y="2169"/>
                  <a:pt x="17257" y="502"/>
                </a:cubicBezTo>
                <a:close/>
                <a:moveTo>
                  <a:pt x="19539" y="502"/>
                </a:moveTo>
                <a:cubicBezTo>
                  <a:pt x="17850" y="2146"/>
                  <a:pt x="16230" y="3835"/>
                  <a:pt x="14632" y="5547"/>
                </a:cubicBezTo>
                <a:lnTo>
                  <a:pt x="13787" y="5547"/>
                </a:lnTo>
                <a:cubicBezTo>
                  <a:pt x="15454" y="3858"/>
                  <a:pt x="17120" y="2169"/>
                  <a:pt x="18786" y="502"/>
                </a:cubicBezTo>
                <a:close/>
                <a:moveTo>
                  <a:pt x="21480" y="502"/>
                </a:moveTo>
                <a:cubicBezTo>
                  <a:pt x="21092" y="867"/>
                  <a:pt x="20704" y="1256"/>
                  <a:pt x="20338" y="1621"/>
                </a:cubicBezTo>
                <a:cubicBezTo>
                  <a:pt x="19014" y="2922"/>
                  <a:pt x="17691" y="4246"/>
                  <a:pt x="16344" y="5547"/>
                </a:cubicBezTo>
                <a:lnTo>
                  <a:pt x="14860" y="5547"/>
                </a:lnTo>
                <a:cubicBezTo>
                  <a:pt x="16207" y="4109"/>
                  <a:pt x="17554" y="2693"/>
                  <a:pt x="18946" y="1324"/>
                </a:cubicBezTo>
                <a:cubicBezTo>
                  <a:pt x="19220" y="1050"/>
                  <a:pt x="19517" y="776"/>
                  <a:pt x="19791" y="502"/>
                </a:cubicBezTo>
                <a:close/>
                <a:moveTo>
                  <a:pt x="23191" y="502"/>
                </a:moveTo>
                <a:cubicBezTo>
                  <a:pt x="22735" y="959"/>
                  <a:pt x="22301" y="1415"/>
                  <a:pt x="21845" y="1895"/>
                </a:cubicBezTo>
                <a:cubicBezTo>
                  <a:pt x="20681" y="3104"/>
                  <a:pt x="19494" y="4337"/>
                  <a:pt x="18284" y="5547"/>
                </a:cubicBezTo>
                <a:lnTo>
                  <a:pt x="16504" y="5547"/>
                </a:lnTo>
                <a:cubicBezTo>
                  <a:pt x="17645" y="4451"/>
                  <a:pt x="18763" y="3378"/>
                  <a:pt x="19859" y="2283"/>
                </a:cubicBezTo>
                <a:cubicBezTo>
                  <a:pt x="20452" y="1689"/>
                  <a:pt x="21046" y="1096"/>
                  <a:pt x="21639" y="502"/>
                </a:cubicBezTo>
                <a:close/>
                <a:moveTo>
                  <a:pt x="25428" y="502"/>
                </a:moveTo>
                <a:cubicBezTo>
                  <a:pt x="24310" y="1644"/>
                  <a:pt x="23169" y="2762"/>
                  <a:pt x="22027" y="3880"/>
                </a:cubicBezTo>
                <a:cubicBezTo>
                  <a:pt x="21457" y="4428"/>
                  <a:pt x="20909" y="4976"/>
                  <a:pt x="20338" y="5547"/>
                </a:cubicBezTo>
                <a:lnTo>
                  <a:pt x="18512" y="5547"/>
                </a:lnTo>
                <a:cubicBezTo>
                  <a:pt x="19654" y="4360"/>
                  <a:pt x="20818" y="3173"/>
                  <a:pt x="21959" y="1986"/>
                </a:cubicBezTo>
                <a:cubicBezTo>
                  <a:pt x="22438" y="1484"/>
                  <a:pt x="22918" y="1004"/>
                  <a:pt x="23420" y="502"/>
                </a:cubicBezTo>
                <a:close/>
                <a:moveTo>
                  <a:pt x="26912" y="502"/>
                </a:moveTo>
                <a:cubicBezTo>
                  <a:pt x="25520" y="1917"/>
                  <a:pt x="24127" y="3310"/>
                  <a:pt x="22689" y="4679"/>
                </a:cubicBezTo>
                <a:cubicBezTo>
                  <a:pt x="22393" y="4976"/>
                  <a:pt x="22096" y="5250"/>
                  <a:pt x="21776" y="5547"/>
                </a:cubicBezTo>
                <a:lnTo>
                  <a:pt x="20589" y="5547"/>
                </a:lnTo>
                <a:cubicBezTo>
                  <a:pt x="22324" y="3858"/>
                  <a:pt x="24036" y="2191"/>
                  <a:pt x="25771" y="502"/>
                </a:cubicBezTo>
                <a:close/>
                <a:moveTo>
                  <a:pt x="27916" y="502"/>
                </a:moveTo>
                <a:cubicBezTo>
                  <a:pt x="26570" y="1826"/>
                  <a:pt x="25246" y="3127"/>
                  <a:pt x="23899" y="4451"/>
                </a:cubicBezTo>
                <a:cubicBezTo>
                  <a:pt x="23534" y="4816"/>
                  <a:pt x="23146" y="5181"/>
                  <a:pt x="22781" y="5547"/>
                </a:cubicBezTo>
                <a:lnTo>
                  <a:pt x="22005" y="5547"/>
                </a:lnTo>
                <a:cubicBezTo>
                  <a:pt x="22073" y="5455"/>
                  <a:pt x="22164" y="5387"/>
                  <a:pt x="22233" y="5318"/>
                </a:cubicBezTo>
                <a:cubicBezTo>
                  <a:pt x="23899" y="3743"/>
                  <a:pt x="25543" y="2123"/>
                  <a:pt x="27186" y="502"/>
                </a:cubicBezTo>
                <a:close/>
                <a:moveTo>
                  <a:pt x="28966" y="502"/>
                </a:moveTo>
                <a:cubicBezTo>
                  <a:pt x="27323" y="2169"/>
                  <a:pt x="25657" y="3858"/>
                  <a:pt x="24036" y="5547"/>
                </a:cubicBezTo>
                <a:lnTo>
                  <a:pt x="22986" y="5547"/>
                </a:lnTo>
                <a:cubicBezTo>
                  <a:pt x="23123" y="5387"/>
                  <a:pt x="23283" y="5250"/>
                  <a:pt x="23420" y="5113"/>
                </a:cubicBezTo>
                <a:cubicBezTo>
                  <a:pt x="24995" y="3561"/>
                  <a:pt x="26570" y="2032"/>
                  <a:pt x="28145" y="502"/>
                </a:cubicBezTo>
                <a:close/>
                <a:moveTo>
                  <a:pt x="30427" y="502"/>
                </a:moveTo>
                <a:cubicBezTo>
                  <a:pt x="28898" y="2009"/>
                  <a:pt x="27369" y="3515"/>
                  <a:pt x="25862" y="5044"/>
                </a:cubicBezTo>
                <a:cubicBezTo>
                  <a:pt x="25702" y="5204"/>
                  <a:pt x="25543" y="5364"/>
                  <a:pt x="25383" y="5547"/>
                </a:cubicBezTo>
                <a:lnTo>
                  <a:pt x="24812" y="5547"/>
                </a:lnTo>
                <a:cubicBezTo>
                  <a:pt x="26456" y="3858"/>
                  <a:pt x="28099" y="2191"/>
                  <a:pt x="29742" y="502"/>
                </a:cubicBezTo>
                <a:close/>
                <a:moveTo>
                  <a:pt x="31934" y="502"/>
                </a:moveTo>
                <a:cubicBezTo>
                  <a:pt x="30267" y="2191"/>
                  <a:pt x="28578" y="3858"/>
                  <a:pt x="26912" y="5547"/>
                </a:cubicBezTo>
                <a:lnTo>
                  <a:pt x="25611" y="5547"/>
                </a:lnTo>
                <a:cubicBezTo>
                  <a:pt x="25748" y="5410"/>
                  <a:pt x="25862" y="5296"/>
                  <a:pt x="25976" y="5159"/>
                </a:cubicBezTo>
                <a:cubicBezTo>
                  <a:pt x="27528" y="3584"/>
                  <a:pt x="29126" y="2032"/>
                  <a:pt x="30747" y="502"/>
                </a:cubicBezTo>
                <a:close/>
                <a:moveTo>
                  <a:pt x="34056" y="502"/>
                </a:moveTo>
                <a:cubicBezTo>
                  <a:pt x="32299" y="2191"/>
                  <a:pt x="30518" y="3858"/>
                  <a:pt x="28761" y="5547"/>
                </a:cubicBezTo>
                <a:lnTo>
                  <a:pt x="27232" y="5547"/>
                </a:lnTo>
                <a:cubicBezTo>
                  <a:pt x="28943" y="3858"/>
                  <a:pt x="30678" y="2191"/>
                  <a:pt x="32390" y="502"/>
                </a:cubicBezTo>
                <a:close/>
                <a:moveTo>
                  <a:pt x="35517" y="502"/>
                </a:moveTo>
                <a:cubicBezTo>
                  <a:pt x="33805" y="2191"/>
                  <a:pt x="32071" y="3880"/>
                  <a:pt x="30336" y="5547"/>
                </a:cubicBezTo>
                <a:lnTo>
                  <a:pt x="28966" y="5547"/>
                </a:lnTo>
                <a:cubicBezTo>
                  <a:pt x="30724" y="3858"/>
                  <a:pt x="32504" y="2191"/>
                  <a:pt x="34285" y="502"/>
                </a:cubicBezTo>
                <a:close/>
                <a:moveTo>
                  <a:pt x="37686" y="502"/>
                </a:moveTo>
                <a:cubicBezTo>
                  <a:pt x="35996" y="2169"/>
                  <a:pt x="34307" y="3858"/>
                  <a:pt x="32618" y="5547"/>
                </a:cubicBezTo>
                <a:lnTo>
                  <a:pt x="30587" y="5547"/>
                </a:lnTo>
                <a:cubicBezTo>
                  <a:pt x="32322" y="3880"/>
                  <a:pt x="34056" y="2191"/>
                  <a:pt x="35768" y="502"/>
                </a:cubicBezTo>
                <a:close/>
                <a:moveTo>
                  <a:pt x="39032" y="502"/>
                </a:moveTo>
                <a:cubicBezTo>
                  <a:pt x="38987" y="571"/>
                  <a:pt x="38918" y="616"/>
                  <a:pt x="38872" y="685"/>
                </a:cubicBezTo>
                <a:cubicBezTo>
                  <a:pt x="37252" y="2305"/>
                  <a:pt x="35631" y="3926"/>
                  <a:pt x="34011" y="5547"/>
                </a:cubicBezTo>
                <a:lnTo>
                  <a:pt x="32847" y="5547"/>
                </a:lnTo>
                <a:cubicBezTo>
                  <a:pt x="34559" y="3858"/>
                  <a:pt x="36270" y="2169"/>
                  <a:pt x="37982" y="502"/>
                </a:cubicBezTo>
                <a:close/>
                <a:moveTo>
                  <a:pt x="40470" y="502"/>
                </a:moveTo>
                <a:cubicBezTo>
                  <a:pt x="39763" y="1278"/>
                  <a:pt x="39032" y="2032"/>
                  <a:pt x="38302" y="2785"/>
                </a:cubicBezTo>
                <a:cubicBezTo>
                  <a:pt x="37389" y="3698"/>
                  <a:pt x="36476" y="4611"/>
                  <a:pt x="35563" y="5547"/>
                </a:cubicBezTo>
                <a:lnTo>
                  <a:pt x="34285" y="5547"/>
                </a:lnTo>
                <a:cubicBezTo>
                  <a:pt x="35860" y="3972"/>
                  <a:pt x="37434" y="2397"/>
                  <a:pt x="39009" y="822"/>
                </a:cubicBezTo>
                <a:cubicBezTo>
                  <a:pt x="39124" y="708"/>
                  <a:pt x="39215" y="616"/>
                  <a:pt x="39306" y="502"/>
                </a:cubicBezTo>
                <a:close/>
                <a:moveTo>
                  <a:pt x="41566" y="502"/>
                </a:moveTo>
                <a:cubicBezTo>
                  <a:pt x="39831" y="2191"/>
                  <a:pt x="38096" y="3858"/>
                  <a:pt x="36362" y="5547"/>
                </a:cubicBezTo>
                <a:lnTo>
                  <a:pt x="35700" y="5547"/>
                </a:lnTo>
                <a:cubicBezTo>
                  <a:pt x="37320" y="3858"/>
                  <a:pt x="38964" y="2169"/>
                  <a:pt x="40607" y="502"/>
                </a:cubicBezTo>
                <a:close/>
                <a:moveTo>
                  <a:pt x="43643" y="502"/>
                </a:moveTo>
                <a:cubicBezTo>
                  <a:pt x="41931" y="2191"/>
                  <a:pt x="40242" y="3858"/>
                  <a:pt x="38553" y="5547"/>
                </a:cubicBezTo>
                <a:lnTo>
                  <a:pt x="36955" y="5547"/>
                </a:lnTo>
                <a:cubicBezTo>
                  <a:pt x="38644" y="3858"/>
                  <a:pt x="40310" y="2191"/>
                  <a:pt x="41977" y="502"/>
                </a:cubicBezTo>
                <a:close/>
                <a:moveTo>
                  <a:pt x="44944" y="502"/>
                </a:moveTo>
                <a:cubicBezTo>
                  <a:pt x="43323" y="2214"/>
                  <a:pt x="41634" y="3880"/>
                  <a:pt x="39945" y="5547"/>
                </a:cubicBezTo>
                <a:lnTo>
                  <a:pt x="38781" y="5547"/>
                </a:lnTo>
                <a:cubicBezTo>
                  <a:pt x="40516" y="3880"/>
                  <a:pt x="42205" y="2191"/>
                  <a:pt x="43917" y="502"/>
                </a:cubicBezTo>
                <a:close/>
                <a:moveTo>
                  <a:pt x="45834" y="502"/>
                </a:moveTo>
                <a:cubicBezTo>
                  <a:pt x="44739" y="1735"/>
                  <a:pt x="43643" y="2990"/>
                  <a:pt x="42525" y="4200"/>
                </a:cubicBezTo>
                <a:cubicBezTo>
                  <a:pt x="42114" y="4656"/>
                  <a:pt x="41680" y="5090"/>
                  <a:pt x="41246" y="5547"/>
                </a:cubicBezTo>
                <a:lnTo>
                  <a:pt x="40402" y="5547"/>
                </a:lnTo>
                <a:cubicBezTo>
                  <a:pt x="42091" y="3903"/>
                  <a:pt x="43734" y="2214"/>
                  <a:pt x="45332" y="502"/>
                </a:cubicBezTo>
                <a:close/>
                <a:moveTo>
                  <a:pt x="46610" y="502"/>
                </a:moveTo>
                <a:lnTo>
                  <a:pt x="46793" y="731"/>
                </a:lnTo>
                <a:cubicBezTo>
                  <a:pt x="45629" y="2077"/>
                  <a:pt x="44510" y="3447"/>
                  <a:pt x="43301" y="4702"/>
                </a:cubicBezTo>
                <a:cubicBezTo>
                  <a:pt x="43027" y="4976"/>
                  <a:pt x="42753" y="5273"/>
                  <a:pt x="42479" y="5547"/>
                </a:cubicBezTo>
                <a:lnTo>
                  <a:pt x="41406" y="5547"/>
                </a:lnTo>
                <a:cubicBezTo>
                  <a:pt x="42981" y="3880"/>
                  <a:pt x="44533" y="2191"/>
                  <a:pt x="46108" y="502"/>
                </a:cubicBezTo>
                <a:close/>
                <a:moveTo>
                  <a:pt x="46930" y="913"/>
                </a:moveTo>
                <a:lnTo>
                  <a:pt x="47386" y="1484"/>
                </a:lnTo>
                <a:cubicBezTo>
                  <a:pt x="46062" y="2808"/>
                  <a:pt x="44784" y="4177"/>
                  <a:pt x="43483" y="5547"/>
                </a:cubicBezTo>
                <a:lnTo>
                  <a:pt x="42707" y="5547"/>
                </a:lnTo>
                <a:cubicBezTo>
                  <a:pt x="42935" y="5296"/>
                  <a:pt x="43186" y="5067"/>
                  <a:pt x="43415" y="4839"/>
                </a:cubicBezTo>
                <a:cubicBezTo>
                  <a:pt x="44647" y="3584"/>
                  <a:pt x="45789" y="2237"/>
                  <a:pt x="46930" y="913"/>
                </a:cubicBezTo>
                <a:close/>
                <a:moveTo>
                  <a:pt x="47523" y="1644"/>
                </a:moveTo>
                <a:lnTo>
                  <a:pt x="48162" y="2488"/>
                </a:lnTo>
                <a:cubicBezTo>
                  <a:pt x="47295" y="3515"/>
                  <a:pt x="46382" y="4542"/>
                  <a:pt x="45469" y="5547"/>
                </a:cubicBezTo>
                <a:lnTo>
                  <a:pt x="43803" y="5547"/>
                </a:lnTo>
                <a:cubicBezTo>
                  <a:pt x="45035" y="4246"/>
                  <a:pt x="46268" y="2945"/>
                  <a:pt x="47523" y="1644"/>
                </a:cubicBezTo>
                <a:close/>
                <a:moveTo>
                  <a:pt x="48277" y="2625"/>
                </a:moveTo>
                <a:lnTo>
                  <a:pt x="48550" y="2967"/>
                </a:lnTo>
                <a:lnTo>
                  <a:pt x="46610" y="5547"/>
                </a:lnTo>
                <a:lnTo>
                  <a:pt x="45743" y="5547"/>
                </a:lnTo>
                <a:cubicBezTo>
                  <a:pt x="46610" y="4588"/>
                  <a:pt x="47455" y="3607"/>
                  <a:pt x="48277" y="2625"/>
                </a:cubicBezTo>
                <a:close/>
                <a:moveTo>
                  <a:pt x="1" y="0"/>
                </a:moveTo>
                <a:lnTo>
                  <a:pt x="2398" y="3013"/>
                </a:lnTo>
                <a:lnTo>
                  <a:pt x="1" y="6026"/>
                </a:lnTo>
                <a:lnTo>
                  <a:pt x="46861" y="6026"/>
                </a:lnTo>
                <a:lnTo>
                  <a:pt x="49167" y="2967"/>
                </a:lnTo>
                <a:lnTo>
                  <a:pt x="46861"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73" name="Google Shape;1873;p16"/>
          <p:cNvSpPr/>
          <p:nvPr/>
        </p:nvSpPr>
        <p:spPr>
          <a:xfrm>
            <a:off x="3957400" y="2924828"/>
            <a:ext cx="1229175" cy="298166"/>
          </a:xfrm>
          <a:custGeom>
            <a:avLst/>
            <a:gdLst/>
            <a:ahLst/>
            <a:cxnLst/>
            <a:rect l="l" t="t" r="r" b="b"/>
            <a:pathLst>
              <a:path w="49167" h="6026" extrusionOk="0">
                <a:moveTo>
                  <a:pt x="2055" y="502"/>
                </a:moveTo>
                <a:cubicBezTo>
                  <a:pt x="1849" y="685"/>
                  <a:pt x="1667" y="867"/>
                  <a:pt x="1461" y="1073"/>
                </a:cubicBezTo>
                <a:lnTo>
                  <a:pt x="1027" y="502"/>
                </a:lnTo>
                <a:close/>
                <a:moveTo>
                  <a:pt x="3264" y="502"/>
                </a:moveTo>
                <a:cubicBezTo>
                  <a:pt x="2853" y="913"/>
                  <a:pt x="2443" y="1347"/>
                  <a:pt x="2032" y="1758"/>
                </a:cubicBezTo>
                <a:lnTo>
                  <a:pt x="1575" y="1187"/>
                </a:lnTo>
                <a:cubicBezTo>
                  <a:pt x="1804" y="959"/>
                  <a:pt x="2055" y="731"/>
                  <a:pt x="2283" y="502"/>
                </a:cubicBezTo>
                <a:close/>
                <a:moveTo>
                  <a:pt x="4771" y="502"/>
                </a:moveTo>
                <a:cubicBezTo>
                  <a:pt x="4063" y="1187"/>
                  <a:pt x="3378" y="1895"/>
                  <a:pt x="2694" y="2579"/>
                </a:cubicBezTo>
                <a:lnTo>
                  <a:pt x="2237" y="2032"/>
                </a:lnTo>
                <a:cubicBezTo>
                  <a:pt x="2739" y="1529"/>
                  <a:pt x="3242" y="1004"/>
                  <a:pt x="3744" y="502"/>
                </a:cubicBezTo>
                <a:close/>
                <a:moveTo>
                  <a:pt x="6163" y="502"/>
                </a:moveTo>
                <a:cubicBezTo>
                  <a:pt x="4497" y="2169"/>
                  <a:pt x="2853" y="3835"/>
                  <a:pt x="1210" y="5547"/>
                </a:cubicBezTo>
                <a:lnTo>
                  <a:pt x="1027" y="5547"/>
                </a:lnTo>
                <a:lnTo>
                  <a:pt x="3036" y="3013"/>
                </a:lnTo>
                <a:lnTo>
                  <a:pt x="2853" y="2785"/>
                </a:lnTo>
                <a:cubicBezTo>
                  <a:pt x="3607" y="2032"/>
                  <a:pt x="4360" y="1256"/>
                  <a:pt x="5136" y="502"/>
                </a:cubicBezTo>
                <a:close/>
                <a:moveTo>
                  <a:pt x="7555" y="502"/>
                </a:moveTo>
                <a:cubicBezTo>
                  <a:pt x="5844" y="2169"/>
                  <a:pt x="4109" y="3858"/>
                  <a:pt x="2397" y="5547"/>
                </a:cubicBezTo>
                <a:lnTo>
                  <a:pt x="1598" y="5547"/>
                </a:lnTo>
                <a:cubicBezTo>
                  <a:pt x="3356" y="3880"/>
                  <a:pt x="5090" y="2191"/>
                  <a:pt x="6848" y="502"/>
                </a:cubicBezTo>
                <a:close/>
                <a:moveTo>
                  <a:pt x="8628" y="502"/>
                </a:moveTo>
                <a:cubicBezTo>
                  <a:pt x="6985" y="2169"/>
                  <a:pt x="5364" y="3835"/>
                  <a:pt x="3766" y="5547"/>
                </a:cubicBezTo>
                <a:lnTo>
                  <a:pt x="2648" y="5547"/>
                </a:lnTo>
                <a:cubicBezTo>
                  <a:pt x="4383" y="3858"/>
                  <a:pt x="6095" y="2191"/>
                  <a:pt x="7807" y="502"/>
                </a:cubicBezTo>
                <a:close/>
                <a:moveTo>
                  <a:pt x="9998" y="502"/>
                </a:moveTo>
                <a:cubicBezTo>
                  <a:pt x="8332" y="2169"/>
                  <a:pt x="6688" y="3835"/>
                  <a:pt x="5068" y="5547"/>
                </a:cubicBezTo>
                <a:lnTo>
                  <a:pt x="4155" y="5547"/>
                </a:lnTo>
                <a:cubicBezTo>
                  <a:pt x="5752" y="3858"/>
                  <a:pt x="7350" y="2169"/>
                  <a:pt x="8948" y="502"/>
                </a:cubicBezTo>
                <a:close/>
                <a:moveTo>
                  <a:pt x="12326" y="502"/>
                </a:moveTo>
                <a:cubicBezTo>
                  <a:pt x="10568" y="2191"/>
                  <a:pt x="8788" y="3858"/>
                  <a:pt x="7031" y="5547"/>
                </a:cubicBezTo>
                <a:lnTo>
                  <a:pt x="5456" y="5547"/>
                </a:lnTo>
                <a:cubicBezTo>
                  <a:pt x="7076" y="3835"/>
                  <a:pt x="8720" y="2169"/>
                  <a:pt x="10363" y="502"/>
                </a:cubicBezTo>
                <a:close/>
                <a:moveTo>
                  <a:pt x="14106" y="502"/>
                </a:moveTo>
                <a:cubicBezTo>
                  <a:pt x="12349" y="2191"/>
                  <a:pt x="10568" y="3858"/>
                  <a:pt x="8811" y="5547"/>
                </a:cubicBezTo>
                <a:lnTo>
                  <a:pt x="7396" y="5547"/>
                </a:lnTo>
                <a:cubicBezTo>
                  <a:pt x="9108" y="3858"/>
                  <a:pt x="10842" y="2191"/>
                  <a:pt x="12554" y="502"/>
                </a:cubicBezTo>
                <a:close/>
                <a:moveTo>
                  <a:pt x="15864" y="502"/>
                </a:moveTo>
                <a:cubicBezTo>
                  <a:pt x="14084" y="2169"/>
                  <a:pt x="12280" y="3812"/>
                  <a:pt x="10568" y="5547"/>
                </a:cubicBezTo>
                <a:lnTo>
                  <a:pt x="9085" y="5547"/>
                </a:lnTo>
                <a:cubicBezTo>
                  <a:pt x="10820" y="3858"/>
                  <a:pt x="12554" y="2169"/>
                  <a:pt x="14289" y="502"/>
                </a:cubicBezTo>
                <a:close/>
                <a:moveTo>
                  <a:pt x="17005" y="502"/>
                </a:moveTo>
                <a:cubicBezTo>
                  <a:pt x="15339" y="2169"/>
                  <a:pt x="13695" y="3858"/>
                  <a:pt x="12052" y="5547"/>
                </a:cubicBezTo>
                <a:lnTo>
                  <a:pt x="10911" y="5547"/>
                </a:lnTo>
                <a:cubicBezTo>
                  <a:pt x="12646" y="3835"/>
                  <a:pt x="14403" y="2169"/>
                  <a:pt x="16161" y="502"/>
                </a:cubicBezTo>
                <a:close/>
                <a:moveTo>
                  <a:pt x="18534" y="502"/>
                </a:moveTo>
                <a:cubicBezTo>
                  <a:pt x="16868" y="2169"/>
                  <a:pt x="15202" y="3858"/>
                  <a:pt x="13536" y="5547"/>
                </a:cubicBezTo>
                <a:lnTo>
                  <a:pt x="12166" y="5547"/>
                </a:lnTo>
                <a:cubicBezTo>
                  <a:pt x="13832" y="3858"/>
                  <a:pt x="15544" y="2169"/>
                  <a:pt x="17233" y="502"/>
                </a:cubicBezTo>
                <a:close/>
                <a:moveTo>
                  <a:pt x="19539" y="502"/>
                </a:moveTo>
                <a:cubicBezTo>
                  <a:pt x="17850" y="2146"/>
                  <a:pt x="16229" y="3835"/>
                  <a:pt x="14631" y="5547"/>
                </a:cubicBezTo>
                <a:lnTo>
                  <a:pt x="13787" y="5547"/>
                </a:lnTo>
                <a:cubicBezTo>
                  <a:pt x="15453" y="3858"/>
                  <a:pt x="17096" y="2169"/>
                  <a:pt x="18786" y="502"/>
                </a:cubicBezTo>
                <a:close/>
                <a:moveTo>
                  <a:pt x="21479" y="502"/>
                </a:moveTo>
                <a:cubicBezTo>
                  <a:pt x="21091" y="867"/>
                  <a:pt x="20703" y="1256"/>
                  <a:pt x="20315" y="1621"/>
                </a:cubicBezTo>
                <a:cubicBezTo>
                  <a:pt x="19014" y="2922"/>
                  <a:pt x="17667" y="4246"/>
                  <a:pt x="16343" y="5547"/>
                </a:cubicBezTo>
                <a:lnTo>
                  <a:pt x="14860" y="5547"/>
                </a:lnTo>
                <a:cubicBezTo>
                  <a:pt x="16206" y="4109"/>
                  <a:pt x="17553" y="2693"/>
                  <a:pt x="18945" y="1324"/>
                </a:cubicBezTo>
                <a:cubicBezTo>
                  <a:pt x="19219" y="1050"/>
                  <a:pt x="19516" y="776"/>
                  <a:pt x="19790" y="502"/>
                </a:cubicBezTo>
                <a:close/>
                <a:moveTo>
                  <a:pt x="23191" y="502"/>
                </a:moveTo>
                <a:cubicBezTo>
                  <a:pt x="22734" y="959"/>
                  <a:pt x="22278" y="1415"/>
                  <a:pt x="21844" y="1895"/>
                </a:cubicBezTo>
                <a:cubicBezTo>
                  <a:pt x="20657" y="3104"/>
                  <a:pt x="19470" y="4337"/>
                  <a:pt x="18283" y="5547"/>
                </a:cubicBezTo>
                <a:lnTo>
                  <a:pt x="16503" y="5547"/>
                </a:lnTo>
                <a:cubicBezTo>
                  <a:pt x="17621" y="4451"/>
                  <a:pt x="18763" y="3378"/>
                  <a:pt x="19858" y="2283"/>
                </a:cubicBezTo>
                <a:cubicBezTo>
                  <a:pt x="20452" y="1689"/>
                  <a:pt x="21045" y="1096"/>
                  <a:pt x="21639" y="502"/>
                </a:cubicBezTo>
                <a:close/>
                <a:moveTo>
                  <a:pt x="25428" y="502"/>
                </a:moveTo>
                <a:cubicBezTo>
                  <a:pt x="24309" y="1644"/>
                  <a:pt x="23168" y="2762"/>
                  <a:pt x="22027" y="3880"/>
                </a:cubicBezTo>
                <a:cubicBezTo>
                  <a:pt x="21456" y="4428"/>
                  <a:pt x="20885" y="4976"/>
                  <a:pt x="20338" y="5547"/>
                </a:cubicBezTo>
                <a:lnTo>
                  <a:pt x="18512" y="5547"/>
                </a:lnTo>
                <a:cubicBezTo>
                  <a:pt x="19653" y="4360"/>
                  <a:pt x="20817" y="3173"/>
                  <a:pt x="21935" y="1986"/>
                </a:cubicBezTo>
                <a:cubicBezTo>
                  <a:pt x="22415" y="1484"/>
                  <a:pt x="22917" y="1004"/>
                  <a:pt x="23419" y="502"/>
                </a:cubicBezTo>
                <a:close/>
                <a:moveTo>
                  <a:pt x="26889" y="502"/>
                </a:moveTo>
                <a:cubicBezTo>
                  <a:pt x="25519" y="1917"/>
                  <a:pt x="24127" y="3310"/>
                  <a:pt x="22689" y="4679"/>
                </a:cubicBezTo>
                <a:cubicBezTo>
                  <a:pt x="22392" y="4976"/>
                  <a:pt x="22072" y="5250"/>
                  <a:pt x="21776" y="5547"/>
                </a:cubicBezTo>
                <a:lnTo>
                  <a:pt x="20589" y="5547"/>
                </a:lnTo>
                <a:cubicBezTo>
                  <a:pt x="22323" y="3858"/>
                  <a:pt x="24035" y="2191"/>
                  <a:pt x="25770" y="502"/>
                </a:cubicBezTo>
                <a:close/>
                <a:moveTo>
                  <a:pt x="27916" y="502"/>
                </a:moveTo>
                <a:cubicBezTo>
                  <a:pt x="26569" y="1826"/>
                  <a:pt x="25245" y="3127"/>
                  <a:pt x="23898" y="4451"/>
                </a:cubicBezTo>
                <a:cubicBezTo>
                  <a:pt x="23533" y="4816"/>
                  <a:pt x="23145" y="5181"/>
                  <a:pt x="22780" y="5547"/>
                </a:cubicBezTo>
                <a:lnTo>
                  <a:pt x="22004" y="5547"/>
                </a:lnTo>
                <a:cubicBezTo>
                  <a:pt x="22072" y="5455"/>
                  <a:pt x="22141" y="5387"/>
                  <a:pt x="22232" y="5318"/>
                </a:cubicBezTo>
                <a:cubicBezTo>
                  <a:pt x="23898" y="3743"/>
                  <a:pt x="25542" y="2123"/>
                  <a:pt x="27162" y="502"/>
                </a:cubicBezTo>
                <a:close/>
                <a:moveTo>
                  <a:pt x="28966" y="502"/>
                </a:moveTo>
                <a:cubicBezTo>
                  <a:pt x="27299" y="2169"/>
                  <a:pt x="25656" y="3858"/>
                  <a:pt x="24013" y="5547"/>
                </a:cubicBezTo>
                <a:lnTo>
                  <a:pt x="22985" y="5547"/>
                </a:lnTo>
                <a:cubicBezTo>
                  <a:pt x="23122" y="5387"/>
                  <a:pt x="23282" y="5250"/>
                  <a:pt x="23419" y="5113"/>
                </a:cubicBezTo>
                <a:cubicBezTo>
                  <a:pt x="24994" y="3561"/>
                  <a:pt x="26569" y="2032"/>
                  <a:pt x="28144" y="502"/>
                </a:cubicBezTo>
                <a:close/>
                <a:moveTo>
                  <a:pt x="30426" y="502"/>
                </a:moveTo>
                <a:cubicBezTo>
                  <a:pt x="28897" y="2009"/>
                  <a:pt x="27345" y="3515"/>
                  <a:pt x="25861" y="5044"/>
                </a:cubicBezTo>
                <a:cubicBezTo>
                  <a:pt x="25702" y="5204"/>
                  <a:pt x="25542" y="5364"/>
                  <a:pt x="25382" y="5547"/>
                </a:cubicBezTo>
                <a:lnTo>
                  <a:pt x="24789" y="5547"/>
                </a:lnTo>
                <a:cubicBezTo>
                  <a:pt x="26455" y="3858"/>
                  <a:pt x="28098" y="2191"/>
                  <a:pt x="29719" y="502"/>
                </a:cubicBezTo>
                <a:close/>
                <a:moveTo>
                  <a:pt x="31933" y="502"/>
                </a:moveTo>
                <a:cubicBezTo>
                  <a:pt x="30244" y="2191"/>
                  <a:pt x="28578" y="3858"/>
                  <a:pt x="26911" y="5547"/>
                </a:cubicBezTo>
                <a:lnTo>
                  <a:pt x="25610" y="5547"/>
                </a:lnTo>
                <a:cubicBezTo>
                  <a:pt x="25724" y="5410"/>
                  <a:pt x="25861" y="5296"/>
                  <a:pt x="25976" y="5159"/>
                </a:cubicBezTo>
                <a:cubicBezTo>
                  <a:pt x="27528" y="3584"/>
                  <a:pt x="29125" y="2032"/>
                  <a:pt x="30723" y="502"/>
                </a:cubicBezTo>
                <a:close/>
                <a:moveTo>
                  <a:pt x="34056" y="502"/>
                </a:moveTo>
                <a:cubicBezTo>
                  <a:pt x="32298" y="2191"/>
                  <a:pt x="30518" y="3858"/>
                  <a:pt x="28760" y="5547"/>
                </a:cubicBezTo>
                <a:lnTo>
                  <a:pt x="27231" y="5547"/>
                </a:lnTo>
                <a:cubicBezTo>
                  <a:pt x="28943" y="3858"/>
                  <a:pt x="30678" y="2191"/>
                  <a:pt x="32389" y="502"/>
                </a:cubicBezTo>
                <a:close/>
                <a:moveTo>
                  <a:pt x="35516" y="502"/>
                </a:moveTo>
                <a:cubicBezTo>
                  <a:pt x="33805" y="2191"/>
                  <a:pt x="32070" y="3880"/>
                  <a:pt x="30335" y="5547"/>
                </a:cubicBezTo>
                <a:lnTo>
                  <a:pt x="28966" y="5547"/>
                </a:lnTo>
                <a:cubicBezTo>
                  <a:pt x="30723" y="3858"/>
                  <a:pt x="32504" y="2191"/>
                  <a:pt x="34284" y="502"/>
                </a:cubicBezTo>
                <a:close/>
                <a:moveTo>
                  <a:pt x="37685" y="502"/>
                </a:moveTo>
                <a:cubicBezTo>
                  <a:pt x="35996" y="2169"/>
                  <a:pt x="34307" y="3858"/>
                  <a:pt x="32618" y="5547"/>
                </a:cubicBezTo>
                <a:lnTo>
                  <a:pt x="30563" y="5547"/>
                </a:lnTo>
                <a:cubicBezTo>
                  <a:pt x="32321" y="3880"/>
                  <a:pt x="34033" y="2191"/>
                  <a:pt x="35768" y="502"/>
                </a:cubicBezTo>
                <a:close/>
                <a:moveTo>
                  <a:pt x="39032" y="502"/>
                </a:moveTo>
                <a:cubicBezTo>
                  <a:pt x="38986" y="571"/>
                  <a:pt x="38917" y="616"/>
                  <a:pt x="38872" y="685"/>
                </a:cubicBezTo>
                <a:cubicBezTo>
                  <a:pt x="37251" y="2305"/>
                  <a:pt x="35631" y="3926"/>
                  <a:pt x="33987" y="5547"/>
                </a:cubicBezTo>
                <a:lnTo>
                  <a:pt x="32846" y="5547"/>
                </a:lnTo>
                <a:cubicBezTo>
                  <a:pt x="34558" y="3858"/>
                  <a:pt x="36270" y="2169"/>
                  <a:pt x="37959" y="502"/>
                </a:cubicBezTo>
                <a:close/>
                <a:moveTo>
                  <a:pt x="40470" y="502"/>
                </a:moveTo>
                <a:cubicBezTo>
                  <a:pt x="39762" y="1278"/>
                  <a:pt x="39032" y="2032"/>
                  <a:pt x="38301" y="2785"/>
                </a:cubicBezTo>
                <a:cubicBezTo>
                  <a:pt x="37388" y="3698"/>
                  <a:pt x="36475" y="4611"/>
                  <a:pt x="35562" y="5547"/>
                </a:cubicBezTo>
                <a:lnTo>
                  <a:pt x="34284" y="5547"/>
                </a:lnTo>
                <a:cubicBezTo>
                  <a:pt x="35859" y="3972"/>
                  <a:pt x="37434" y="2397"/>
                  <a:pt x="39009" y="822"/>
                </a:cubicBezTo>
                <a:cubicBezTo>
                  <a:pt x="39100" y="708"/>
                  <a:pt x="39214" y="616"/>
                  <a:pt x="39305" y="502"/>
                </a:cubicBezTo>
                <a:close/>
                <a:moveTo>
                  <a:pt x="41565" y="502"/>
                </a:moveTo>
                <a:cubicBezTo>
                  <a:pt x="39830" y="2191"/>
                  <a:pt x="38096" y="3858"/>
                  <a:pt x="36361" y="5547"/>
                </a:cubicBezTo>
                <a:lnTo>
                  <a:pt x="35699" y="5547"/>
                </a:lnTo>
                <a:cubicBezTo>
                  <a:pt x="37320" y="3858"/>
                  <a:pt x="38963" y="2169"/>
                  <a:pt x="40607" y="502"/>
                </a:cubicBezTo>
                <a:close/>
                <a:moveTo>
                  <a:pt x="43619" y="502"/>
                </a:moveTo>
                <a:cubicBezTo>
                  <a:pt x="41930" y="2191"/>
                  <a:pt x="40241" y="3858"/>
                  <a:pt x="38529" y="5547"/>
                </a:cubicBezTo>
                <a:lnTo>
                  <a:pt x="36954" y="5547"/>
                </a:lnTo>
                <a:cubicBezTo>
                  <a:pt x="38644" y="3858"/>
                  <a:pt x="40310" y="2191"/>
                  <a:pt x="41976" y="502"/>
                </a:cubicBezTo>
                <a:close/>
                <a:moveTo>
                  <a:pt x="44943" y="502"/>
                </a:moveTo>
                <a:cubicBezTo>
                  <a:pt x="43323" y="2214"/>
                  <a:pt x="41634" y="3880"/>
                  <a:pt x="39945" y="5547"/>
                </a:cubicBezTo>
                <a:lnTo>
                  <a:pt x="38781" y="5547"/>
                </a:lnTo>
                <a:cubicBezTo>
                  <a:pt x="40492" y="3880"/>
                  <a:pt x="42204" y="2191"/>
                  <a:pt x="43916" y="502"/>
                </a:cubicBezTo>
                <a:close/>
                <a:moveTo>
                  <a:pt x="45834" y="502"/>
                </a:moveTo>
                <a:cubicBezTo>
                  <a:pt x="44738" y="1735"/>
                  <a:pt x="43642" y="2990"/>
                  <a:pt x="42524" y="4200"/>
                </a:cubicBezTo>
                <a:cubicBezTo>
                  <a:pt x="42113" y="4656"/>
                  <a:pt x="41679" y="5090"/>
                  <a:pt x="41246" y="5547"/>
                </a:cubicBezTo>
                <a:lnTo>
                  <a:pt x="40401" y="5547"/>
                </a:lnTo>
                <a:cubicBezTo>
                  <a:pt x="42067" y="3903"/>
                  <a:pt x="43734" y="2214"/>
                  <a:pt x="45331" y="502"/>
                </a:cubicBezTo>
                <a:close/>
                <a:moveTo>
                  <a:pt x="46610" y="502"/>
                </a:moveTo>
                <a:lnTo>
                  <a:pt x="46792" y="731"/>
                </a:lnTo>
                <a:cubicBezTo>
                  <a:pt x="45628" y="2077"/>
                  <a:pt x="44487" y="3447"/>
                  <a:pt x="43277" y="4702"/>
                </a:cubicBezTo>
                <a:cubicBezTo>
                  <a:pt x="43026" y="4976"/>
                  <a:pt x="42752" y="5273"/>
                  <a:pt x="42478" y="5547"/>
                </a:cubicBezTo>
                <a:lnTo>
                  <a:pt x="41405" y="5547"/>
                </a:lnTo>
                <a:cubicBezTo>
                  <a:pt x="42980" y="3880"/>
                  <a:pt x="44532" y="2191"/>
                  <a:pt x="46107" y="502"/>
                </a:cubicBezTo>
                <a:close/>
                <a:moveTo>
                  <a:pt x="46929" y="913"/>
                </a:moveTo>
                <a:lnTo>
                  <a:pt x="47386" y="1484"/>
                </a:lnTo>
                <a:cubicBezTo>
                  <a:pt x="46062" y="2808"/>
                  <a:pt x="44784" y="4177"/>
                  <a:pt x="43483" y="5547"/>
                </a:cubicBezTo>
                <a:lnTo>
                  <a:pt x="42706" y="5547"/>
                </a:lnTo>
                <a:cubicBezTo>
                  <a:pt x="42935" y="5296"/>
                  <a:pt x="43186" y="5067"/>
                  <a:pt x="43414" y="4839"/>
                </a:cubicBezTo>
                <a:cubicBezTo>
                  <a:pt x="44647" y="3584"/>
                  <a:pt x="45788" y="2237"/>
                  <a:pt x="46929" y="913"/>
                </a:cubicBezTo>
                <a:close/>
                <a:moveTo>
                  <a:pt x="47523" y="1644"/>
                </a:moveTo>
                <a:lnTo>
                  <a:pt x="48162" y="2488"/>
                </a:lnTo>
                <a:cubicBezTo>
                  <a:pt x="47294" y="3515"/>
                  <a:pt x="46381" y="4542"/>
                  <a:pt x="45468" y="5547"/>
                </a:cubicBezTo>
                <a:lnTo>
                  <a:pt x="43802" y="5547"/>
                </a:lnTo>
                <a:cubicBezTo>
                  <a:pt x="45035" y="4246"/>
                  <a:pt x="46267" y="2945"/>
                  <a:pt x="47523" y="1644"/>
                </a:cubicBezTo>
                <a:close/>
                <a:moveTo>
                  <a:pt x="48276" y="2625"/>
                </a:moveTo>
                <a:lnTo>
                  <a:pt x="48550" y="2967"/>
                </a:lnTo>
                <a:lnTo>
                  <a:pt x="46610" y="5547"/>
                </a:lnTo>
                <a:lnTo>
                  <a:pt x="45742" y="5547"/>
                </a:lnTo>
                <a:cubicBezTo>
                  <a:pt x="46610" y="4588"/>
                  <a:pt x="47454" y="3607"/>
                  <a:pt x="48276" y="2625"/>
                </a:cubicBezTo>
                <a:close/>
                <a:moveTo>
                  <a:pt x="0" y="0"/>
                </a:moveTo>
                <a:lnTo>
                  <a:pt x="2397" y="3013"/>
                </a:lnTo>
                <a:lnTo>
                  <a:pt x="0" y="6026"/>
                </a:lnTo>
                <a:lnTo>
                  <a:pt x="46861" y="6026"/>
                </a:lnTo>
                <a:lnTo>
                  <a:pt x="49166" y="2967"/>
                </a:lnTo>
                <a:lnTo>
                  <a:pt x="46861"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74" name="Google Shape;1874;p16"/>
          <p:cNvSpPr/>
          <p:nvPr/>
        </p:nvSpPr>
        <p:spPr>
          <a:xfrm>
            <a:off x="2724825" y="2924828"/>
            <a:ext cx="1229175" cy="298166"/>
          </a:xfrm>
          <a:custGeom>
            <a:avLst/>
            <a:gdLst/>
            <a:ahLst/>
            <a:cxnLst/>
            <a:rect l="l" t="t" r="r" b="b"/>
            <a:pathLst>
              <a:path w="49167" h="6026" extrusionOk="0">
                <a:moveTo>
                  <a:pt x="2055" y="502"/>
                </a:moveTo>
                <a:cubicBezTo>
                  <a:pt x="1872" y="685"/>
                  <a:pt x="1667" y="867"/>
                  <a:pt x="1461" y="1073"/>
                </a:cubicBezTo>
                <a:lnTo>
                  <a:pt x="1028" y="502"/>
                </a:lnTo>
                <a:close/>
                <a:moveTo>
                  <a:pt x="3265" y="502"/>
                </a:moveTo>
                <a:cubicBezTo>
                  <a:pt x="2854" y="913"/>
                  <a:pt x="2443" y="1347"/>
                  <a:pt x="2032" y="1758"/>
                </a:cubicBezTo>
                <a:lnTo>
                  <a:pt x="1576" y="1187"/>
                </a:lnTo>
                <a:cubicBezTo>
                  <a:pt x="1804" y="959"/>
                  <a:pt x="2055" y="731"/>
                  <a:pt x="2283" y="502"/>
                </a:cubicBezTo>
                <a:close/>
                <a:moveTo>
                  <a:pt x="4771" y="502"/>
                </a:moveTo>
                <a:cubicBezTo>
                  <a:pt x="4064" y="1187"/>
                  <a:pt x="3379" y="1895"/>
                  <a:pt x="2694" y="2579"/>
                </a:cubicBezTo>
                <a:lnTo>
                  <a:pt x="2238" y="2032"/>
                </a:lnTo>
                <a:cubicBezTo>
                  <a:pt x="2740" y="1529"/>
                  <a:pt x="3242" y="1004"/>
                  <a:pt x="3744" y="502"/>
                </a:cubicBezTo>
                <a:close/>
                <a:moveTo>
                  <a:pt x="6163" y="502"/>
                </a:moveTo>
                <a:cubicBezTo>
                  <a:pt x="4497" y="2169"/>
                  <a:pt x="2854" y="3835"/>
                  <a:pt x="1210" y="5547"/>
                </a:cubicBezTo>
                <a:lnTo>
                  <a:pt x="1028" y="5547"/>
                </a:lnTo>
                <a:lnTo>
                  <a:pt x="3036" y="3013"/>
                </a:lnTo>
                <a:lnTo>
                  <a:pt x="2854" y="2785"/>
                </a:lnTo>
                <a:cubicBezTo>
                  <a:pt x="3607" y="2032"/>
                  <a:pt x="4360" y="1256"/>
                  <a:pt x="5136" y="502"/>
                </a:cubicBezTo>
                <a:close/>
                <a:moveTo>
                  <a:pt x="7556" y="502"/>
                </a:moveTo>
                <a:cubicBezTo>
                  <a:pt x="5844" y="2169"/>
                  <a:pt x="4109" y="3858"/>
                  <a:pt x="2420" y="5547"/>
                </a:cubicBezTo>
                <a:lnTo>
                  <a:pt x="1598" y="5547"/>
                </a:lnTo>
                <a:cubicBezTo>
                  <a:pt x="3356" y="3880"/>
                  <a:pt x="5114" y="2191"/>
                  <a:pt x="6848" y="502"/>
                </a:cubicBezTo>
                <a:close/>
                <a:moveTo>
                  <a:pt x="8629" y="502"/>
                </a:moveTo>
                <a:cubicBezTo>
                  <a:pt x="6985" y="2169"/>
                  <a:pt x="5365" y="3835"/>
                  <a:pt x="3767" y="5547"/>
                </a:cubicBezTo>
                <a:lnTo>
                  <a:pt x="2648" y="5547"/>
                </a:lnTo>
                <a:cubicBezTo>
                  <a:pt x="4383" y="3858"/>
                  <a:pt x="6095" y="2191"/>
                  <a:pt x="7807" y="502"/>
                </a:cubicBezTo>
                <a:close/>
                <a:moveTo>
                  <a:pt x="9998" y="502"/>
                </a:moveTo>
                <a:cubicBezTo>
                  <a:pt x="8332" y="2169"/>
                  <a:pt x="6688" y="3835"/>
                  <a:pt x="5068" y="5547"/>
                </a:cubicBezTo>
                <a:lnTo>
                  <a:pt x="4155" y="5547"/>
                </a:lnTo>
                <a:cubicBezTo>
                  <a:pt x="5753" y="3858"/>
                  <a:pt x="7350" y="2169"/>
                  <a:pt x="8948" y="502"/>
                </a:cubicBezTo>
                <a:close/>
                <a:moveTo>
                  <a:pt x="12326" y="502"/>
                </a:moveTo>
                <a:cubicBezTo>
                  <a:pt x="10569" y="2191"/>
                  <a:pt x="8788" y="3858"/>
                  <a:pt x="7031" y="5547"/>
                </a:cubicBezTo>
                <a:lnTo>
                  <a:pt x="5456" y="5547"/>
                </a:lnTo>
                <a:cubicBezTo>
                  <a:pt x="7076" y="3835"/>
                  <a:pt x="8720" y="2169"/>
                  <a:pt x="10363" y="502"/>
                </a:cubicBezTo>
                <a:close/>
                <a:moveTo>
                  <a:pt x="14130" y="502"/>
                </a:moveTo>
                <a:cubicBezTo>
                  <a:pt x="12349" y="2191"/>
                  <a:pt x="10569" y="3858"/>
                  <a:pt x="8811" y="5547"/>
                </a:cubicBezTo>
                <a:lnTo>
                  <a:pt x="7396" y="5547"/>
                </a:lnTo>
                <a:cubicBezTo>
                  <a:pt x="9108" y="3858"/>
                  <a:pt x="10843" y="2191"/>
                  <a:pt x="12555" y="502"/>
                </a:cubicBezTo>
                <a:close/>
                <a:moveTo>
                  <a:pt x="15887" y="502"/>
                </a:moveTo>
                <a:cubicBezTo>
                  <a:pt x="14084" y="2169"/>
                  <a:pt x="12281" y="3812"/>
                  <a:pt x="10569" y="5547"/>
                </a:cubicBezTo>
                <a:lnTo>
                  <a:pt x="9085" y="5547"/>
                </a:lnTo>
                <a:cubicBezTo>
                  <a:pt x="10820" y="3858"/>
                  <a:pt x="12555" y="2169"/>
                  <a:pt x="14289" y="502"/>
                </a:cubicBezTo>
                <a:close/>
                <a:moveTo>
                  <a:pt x="17006" y="502"/>
                </a:moveTo>
                <a:cubicBezTo>
                  <a:pt x="15339" y="2169"/>
                  <a:pt x="13696" y="3858"/>
                  <a:pt x="12052" y="5547"/>
                </a:cubicBezTo>
                <a:lnTo>
                  <a:pt x="10911" y="5547"/>
                </a:lnTo>
                <a:cubicBezTo>
                  <a:pt x="12646" y="3835"/>
                  <a:pt x="14426" y="2169"/>
                  <a:pt x="16161" y="502"/>
                </a:cubicBezTo>
                <a:close/>
                <a:moveTo>
                  <a:pt x="18535" y="502"/>
                </a:moveTo>
                <a:cubicBezTo>
                  <a:pt x="16869" y="2169"/>
                  <a:pt x="15202" y="3858"/>
                  <a:pt x="13536" y="5547"/>
                </a:cubicBezTo>
                <a:lnTo>
                  <a:pt x="12167" y="5547"/>
                </a:lnTo>
                <a:cubicBezTo>
                  <a:pt x="13833" y="3858"/>
                  <a:pt x="15545" y="2169"/>
                  <a:pt x="17234" y="502"/>
                </a:cubicBezTo>
                <a:close/>
                <a:moveTo>
                  <a:pt x="19539" y="502"/>
                </a:moveTo>
                <a:cubicBezTo>
                  <a:pt x="17850" y="2146"/>
                  <a:pt x="16229" y="3835"/>
                  <a:pt x="14632" y="5547"/>
                </a:cubicBezTo>
                <a:lnTo>
                  <a:pt x="13787" y="5547"/>
                </a:lnTo>
                <a:cubicBezTo>
                  <a:pt x="15453" y="3858"/>
                  <a:pt x="17097" y="2169"/>
                  <a:pt x="18786" y="502"/>
                </a:cubicBezTo>
                <a:close/>
                <a:moveTo>
                  <a:pt x="21479" y="502"/>
                </a:moveTo>
                <a:cubicBezTo>
                  <a:pt x="21091" y="867"/>
                  <a:pt x="20703" y="1256"/>
                  <a:pt x="20338" y="1621"/>
                </a:cubicBezTo>
                <a:cubicBezTo>
                  <a:pt x="19014" y="2922"/>
                  <a:pt x="17690" y="4246"/>
                  <a:pt x="16344" y="5547"/>
                </a:cubicBezTo>
                <a:lnTo>
                  <a:pt x="14860" y="5547"/>
                </a:lnTo>
                <a:cubicBezTo>
                  <a:pt x="16207" y="4109"/>
                  <a:pt x="17553" y="2693"/>
                  <a:pt x="18946" y="1324"/>
                </a:cubicBezTo>
                <a:cubicBezTo>
                  <a:pt x="19220" y="1050"/>
                  <a:pt x="19516" y="776"/>
                  <a:pt x="19790" y="502"/>
                </a:cubicBezTo>
                <a:close/>
                <a:moveTo>
                  <a:pt x="23191" y="502"/>
                </a:moveTo>
                <a:cubicBezTo>
                  <a:pt x="22735" y="959"/>
                  <a:pt x="22278" y="1415"/>
                  <a:pt x="21844" y="1895"/>
                </a:cubicBezTo>
                <a:cubicBezTo>
                  <a:pt x="20658" y="3104"/>
                  <a:pt x="19471" y="4337"/>
                  <a:pt x="18284" y="5547"/>
                </a:cubicBezTo>
                <a:lnTo>
                  <a:pt x="16503" y="5547"/>
                </a:lnTo>
                <a:cubicBezTo>
                  <a:pt x="17622" y="4451"/>
                  <a:pt x="18763" y="3378"/>
                  <a:pt x="19859" y="2283"/>
                </a:cubicBezTo>
                <a:cubicBezTo>
                  <a:pt x="20452" y="1689"/>
                  <a:pt x="21046" y="1096"/>
                  <a:pt x="21639" y="502"/>
                </a:cubicBezTo>
                <a:close/>
                <a:moveTo>
                  <a:pt x="25428" y="502"/>
                </a:moveTo>
                <a:cubicBezTo>
                  <a:pt x="24310" y="1644"/>
                  <a:pt x="23168" y="2762"/>
                  <a:pt x="22027" y="3880"/>
                </a:cubicBezTo>
                <a:cubicBezTo>
                  <a:pt x="21456" y="4428"/>
                  <a:pt x="20886" y="4976"/>
                  <a:pt x="20338" y="5547"/>
                </a:cubicBezTo>
                <a:lnTo>
                  <a:pt x="18512" y="5547"/>
                </a:lnTo>
                <a:cubicBezTo>
                  <a:pt x="19653" y="4360"/>
                  <a:pt x="20817" y="3173"/>
                  <a:pt x="21936" y="1986"/>
                </a:cubicBezTo>
                <a:cubicBezTo>
                  <a:pt x="22415" y="1484"/>
                  <a:pt x="22917" y="1004"/>
                  <a:pt x="23419" y="502"/>
                </a:cubicBezTo>
                <a:close/>
                <a:moveTo>
                  <a:pt x="26889" y="502"/>
                </a:moveTo>
                <a:cubicBezTo>
                  <a:pt x="25519" y="1917"/>
                  <a:pt x="24127" y="3310"/>
                  <a:pt x="22689" y="4679"/>
                </a:cubicBezTo>
                <a:cubicBezTo>
                  <a:pt x="22392" y="4976"/>
                  <a:pt x="22073" y="5250"/>
                  <a:pt x="21776" y="5547"/>
                </a:cubicBezTo>
                <a:lnTo>
                  <a:pt x="20589" y="5547"/>
                </a:lnTo>
                <a:cubicBezTo>
                  <a:pt x="22324" y="3858"/>
                  <a:pt x="24036" y="2191"/>
                  <a:pt x="25770" y="502"/>
                </a:cubicBezTo>
                <a:close/>
                <a:moveTo>
                  <a:pt x="27916" y="502"/>
                </a:moveTo>
                <a:cubicBezTo>
                  <a:pt x="26569" y="1826"/>
                  <a:pt x="25245" y="3127"/>
                  <a:pt x="23899" y="4451"/>
                </a:cubicBezTo>
                <a:cubicBezTo>
                  <a:pt x="23534" y="4816"/>
                  <a:pt x="23146" y="5181"/>
                  <a:pt x="22780" y="5547"/>
                </a:cubicBezTo>
                <a:lnTo>
                  <a:pt x="22004" y="5547"/>
                </a:lnTo>
                <a:cubicBezTo>
                  <a:pt x="22073" y="5455"/>
                  <a:pt x="22164" y="5387"/>
                  <a:pt x="22232" y="5318"/>
                </a:cubicBezTo>
                <a:cubicBezTo>
                  <a:pt x="23899" y="3743"/>
                  <a:pt x="25542" y="2123"/>
                  <a:pt x="27186" y="502"/>
                </a:cubicBezTo>
                <a:close/>
                <a:moveTo>
                  <a:pt x="28966" y="502"/>
                </a:moveTo>
                <a:cubicBezTo>
                  <a:pt x="27300" y="2169"/>
                  <a:pt x="25656" y="3858"/>
                  <a:pt x="24013" y="5547"/>
                </a:cubicBezTo>
                <a:lnTo>
                  <a:pt x="22986" y="5547"/>
                </a:lnTo>
                <a:cubicBezTo>
                  <a:pt x="23123" y="5387"/>
                  <a:pt x="23282" y="5250"/>
                  <a:pt x="23419" y="5113"/>
                </a:cubicBezTo>
                <a:cubicBezTo>
                  <a:pt x="24994" y="3561"/>
                  <a:pt x="26569" y="2032"/>
                  <a:pt x="28144" y="502"/>
                </a:cubicBezTo>
                <a:close/>
                <a:moveTo>
                  <a:pt x="30427" y="502"/>
                </a:moveTo>
                <a:cubicBezTo>
                  <a:pt x="28897" y="2009"/>
                  <a:pt x="27368" y="3515"/>
                  <a:pt x="25862" y="5044"/>
                </a:cubicBezTo>
                <a:cubicBezTo>
                  <a:pt x="25702" y="5204"/>
                  <a:pt x="25542" y="5364"/>
                  <a:pt x="25382" y="5547"/>
                </a:cubicBezTo>
                <a:lnTo>
                  <a:pt x="24789" y="5547"/>
                </a:lnTo>
                <a:cubicBezTo>
                  <a:pt x="26455" y="3858"/>
                  <a:pt x="28099" y="2191"/>
                  <a:pt x="29719" y="502"/>
                </a:cubicBezTo>
                <a:close/>
                <a:moveTo>
                  <a:pt x="31933" y="502"/>
                </a:moveTo>
                <a:cubicBezTo>
                  <a:pt x="30244" y="2191"/>
                  <a:pt x="28578" y="3858"/>
                  <a:pt x="26912" y="5547"/>
                </a:cubicBezTo>
                <a:lnTo>
                  <a:pt x="25611" y="5547"/>
                </a:lnTo>
                <a:cubicBezTo>
                  <a:pt x="25748" y="5410"/>
                  <a:pt x="25862" y="5296"/>
                  <a:pt x="25976" y="5159"/>
                </a:cubicBezTo>
                <a:cubicBezTo>
                  <a:pt x="27528" y="3584"/>
                  <a:pt x="29126" y="2032"/>
                  <a:pt x="30724" y="502"/>
                </a:cubicBezTo>
                <a:close/>
                <a:moveTo>
                  <a:pt x="34056" y="502"/>
                </a:moveTo>
                <a:cubicBezTo>
                  <a:pt x="32298" y="2191"/>
                  <a:pt x="30518" y="3858"/>
                  <a:pt x="28761" y="5547"/>
                </a:cubicBezTo>
                <a:lnTo>
                  <a:pt x="27231" y="5547"/>
                </a:lnTo>
                <a:cubicBezTo>
                  <a:pt x="28943" y="3858"/>
                  <a:pt x="30678" y="2191"/>
                  <a:pt x="32390" y="502"/>
                </a:cubicBezTo>
                <a:close/>
                <a:moveTo>
                  <a:pt x="35517" y="502"/>
                </a:moveTo>
                <a:cubicBezTo>
                  <a:pt x="33805" y="2191"/>
                  <a:pt x="32070" y="3880"/>
                  <a:pt x="30335" y="5547"/>
                </a:cubicBezTo>
                <a:lnTo>
                  <a:pt x="28966" y="5547"/>
                </a:lnTo>
                <a:cubicBezTo>
                  <a:pt x="30724" y="3858"/>
                  <a:pt x="32504" y="2191"/>
                  <a:pt x="34284" y="502"/>
                </a:cubicBezTo>
                <a:close/>
                <a:moveTo>
                  <a:pt x="37685" y="502"/>
                </a:moveTo>
                <a:cubicBezTo>
                  <a:pt x="35996" y="2169"/>
                  <a:pt x="34307" y="3858"/>
                  <a:pt x="32618" y="5547"/>
                </a:cubicBezTo>
                <a:lnTo>
                  <a:pt x="30564" y="5547"/>
                </a:lnTo>
                <a:cubicBezTo>
                  <a:pt x="32321" y="3880"/>
                  <a:pt x="34033" y="2191"/>
                  <a:pt x="35768" y="502"/>
                </a:cubicBezTo>
                <a:close/>
                <a:moveTo>
                  <a:pt x="39032" y="502"/>
                </a:moveTo>
                <a:cubicBezTo>
                  <a:pt x="38986" y="571"/>
                  <a:pt x="38918" y="616"/>
                  <a:pt x="38872" y="685"/>
                </a:cubicBezTo>
                <a:cubicBezTo>
                  <a:pt x="37252" y="2305"/>
                  <a:pt x="35631" y="3926"/>
                  <a:pt x="34010" y="5547"/>
                </a:cubicBezTo>
                <a:lnTo>
                  <a:pt x="32846" y="5547"/>
                </a:lnTo>
                <a:cubicBezTo>
                  <a:pt x="34558" y="3858"/>
                  <a:pt x="36270" y="2169"/>
                  <a:pt x="37959" y="502"/>
                </a:cubicBezTo>
                <a:close/>
                <a:moveTo>
                  <a:pt x="40470" y="502"/>
                </a:moveTo>
                <a:cubicBezTo>
                  <a:pt x="39762" y="1278"/>
                  <a:pt x="39032" y="2032"/>
                  <a:pt x="38302" y="2785"/>
                </a:cubicBezTo>
                <a:cubicBezTo>
                  <a:pt x="37388" y="3698"/>
                  <a:pt x="36475" y="4611"/>
                  <a:pt x="35562" y="5547"/>
                </a:cubicBezTo>
                <a:lnTo>
                  <a:pt x="34284" y="5547"/>
                </a:lnTo>
                <a:cubicBezTo>
                  <a:pt x="35859" y="3972"/>
                  <a:pt x="37434" y="2397"/>
                  <a:pt x="39009" y="822"/>
                </a:cubicBezTo>
                <a:cubicBezTo>
                  <a:pt x="39123" y="708"/>
                  <a:pt x="39215" y="616"/>
                  <a:pt x="39306" y="502"/>
                </a:cubicBezTo>
                <a:close/>
                <a:moveTo>
                  <a:pt x="41566" y="502"/>
                </a:moveTo>
                <a:cubicBezTo>
                  <a:pt x="39831" y="2191"/>
                  <a:pt x="38096" y="3858"/>
                  <a:pt x="36361" y="5547"/>
                </a:cubicBezTo>
                <a:lnTo>
                  <a:pt x="35699" y="5547"/>
                </a:lnTo>
                <a:cubicBezTo>
                  <a:pt x="37320" y="3858"/>
                  <a:pt x="38963" y="2169"/>
                  <a:pt x="40607" y="502"/>
                </a:cubicBezTo>
                <a:close/>
                <a:moveTo>
                  <a:pt x="43620" y="502"/>
                </a:moveTo>
                <a:cubicBezTo>
                  <a:pt x="41931" y="2191"/>
                  <a:pt x="40242" y="3858"/>
                  <a:pt x="38530" y="5547"/>
                </a:cubicBezTo>
                <a:lnTo>
                  <a:pt x="36955" y="5547"/>
                </a:lnTo>
                <a:cubicBezTo>
                  <a:pt x="38644" y="3858"/>
                  <a:pt x="40310" y="2191"/>
                  <a:pt x="41976" y="502"/>
                </a:cubicBezTo>
                <a:close/>
                <a:moveTo>
                  <a:pt x="44944" y="502"/>
                </a:moveTo>
                <a:cubicBezTo>
                  <a:pt x="43323" y="2214"/>
                  <a:pt x="41634" y="3880"/>
                  <a:pt x="39945" y="5547"/>
                </a:cubicBezTo>
                <a:lnTo>
                  <a:pt x="38781" y="5547"/>
                </a:lnTo>
                <a:cubicBezTo>
                  <a:pt x="40493" y="3880"/>
                  <a:pt x="42205" y="2191"/>
                  <a:pt x="43917" y="502"/>
                </a:cubicBezTo>
                <a:close/>
                <a:moveTo>
                  <a:pt x="45834" y="502"/>
                </a:moveTo>
                <a:cubicBezTo>
                  <a:pt x="44738" y="1735"/>
                  <a:pt x="43643" y="2990"/>
                  <a:pt x="42524" y="4200"/>
                </a:cubicBezTo>
                <a:cubicBezTo>
                  <a:pt x="42113" y="4656"/>
                  <a:pt x="41680" y="5090"/>
                  <a:pt x="41246" y="5547"/>
                </a:cubicBezTo>
                <a:lnTo>
                  <a:pt x="40401" y="5547"/>
                </a:lnTo>
                <a:cubicBezTo>
                  <a:pt x="42091" y="3903"/>
                  <a:pt x="43734" y="2214"/>
                  <a:pt x="45332" y="502"/>
                </a:cubicBezTo>
                <a:close/>
                <a:moveTo>
                  <a:pt x="46610" y="502"/>
                </a:moveTo>
                <a:lnTo>
                  <a:pt x="46793" y="731"/>
                </a:lnTo>
                <a:cubicBezTo>
                  <a:pt x="45628" y="2077"/>
                  <a:pt x="44510" y="3447"/>
                  <a:pt x="43300" y="4702"/>
                </a:cubicBezTo>
                <a:cubicBezTo>
                  <a:pt x="43026" y="4976"/>
                  <a:pt x="42752" y="5273"/>
                  <a:pt x="42479" y="5547"/>
                </a:cubicBezTo>
                <a:lnTo>
                  <a:pt x="41406" y="5547"/>
                </a:lnTo>
                <a:cubicBezTo>
                  <a:pt x="42981" y="3880"/>
                  <a:pt x="44533" y="2191"/>
                  <a:pt x="46108" y="502"/>
                </a:cubicBezTo>
                <a:close/>
                <a:moveTo>
                  <a:pt x="46929" y="913"/>
                </a:moveTo>
                <a:lnTo>
                  <a:pt x="47386" y="1484"/>
                </a:lnTo>
                <a:cubicBezTo>
                  <a:pt x="46062" y="2808"/>
                  <a:pt x="44784" y="4177"/>
                  <a:pt x="43483" y="5547"/>
                </a:cubicBezTo>
                <a:lnTo>
                  <a:pt x="42707" y="5547"/>
                </a:lnTo>
                <a:cubicBezTo>
                  <a:pt x="42935" y="5296"/>
                  <a:pt x="43186" y="5067"/>
                  <a:pt x="43414" y="4839"/>
                </a:cubicBezTo>
                <a:cubicBezTo>
                  <a:pt x="44647" y="3584"/>
                  <a:pt x="45788" y="2237"/>
                  <a:pt x="46929" y="913"/>
                </a:cubicBezTo>
                <a:close/>
                <a:moveTo>
                  <a:pt x="47523" y="1644"/>
                </a:moveTo>
                <a:lnTo>
                  <a:pt x="48162" y="2488"/>
                </a:lnTo>
                <a:cubicBezTo>
                  <a:pt x="47295" y="3515"/>
                  <a:pt x="46382" y="4542"/>
                  <a:pt x="45469" y="5547"/>
                </a:cubicBezTo>
                <a:lnTo>
                  <a:pt x="43802" y="5547"/>
                </a:lnTo>
                <a:cubicBezTo>
                  <a:pt x="45035" y="4246"/>
                  <a:pt x="46268" y="2945"/>
                  <a:pt x="47523" y="1644"/>
                </a:cubicBezTo>
                <a:close/>
                <a:moveTo>
                  <a:pt x="48276" y="2625"/>
                </a:moveTo>
                <a:lnTo>
                  <a:pt x="48550" y="2967"/>
                </a:lnTo>
                <a:lnTo>
                  <a:pt x="46610" y="5547"/>
                </a:lnTo>
                <a:lnTo>
                  <a:pt x="45743" y="5547"/>
                </a:lnTo>
                <a:cubicBezTo>
                  <a:pt x="46610" y="4588"/>
                  <a:pt x="47454" y="3607"/>
                  <a:pt x="48276" y="2625"/>
                </a:cubicBezTo>
                <a:close/>
                <a:moveTo>
                  <a:pt x="1" y="0"/>
                </a:moveTo>
                <a:lnTo>
                  <a:pt x="2397" y="3013"/>
                </a:lnTo>
                <a:lnTo>
                  <a:pt x="1" y="6026"/>
                </a:lnTo>
                <a:lnTo>
                  <a:pt x="46861" y="6026"/>
                </a:lnTo>
                <a:lnTo>
                  <a:pt x="49166" y="2967"/>
                </a:lnTo>
                <a:lnTo>
                  <a:pt x="46861"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75" name="Google Shape;1875;p16"/>
          <p:cNvSpPr/>
          <p:nvPr/>
        </p:nvSpPr>
        <p:spPr>
          <a:xfrm>
            <a:off x="5189950" y="2924828"/>
            <a:ext cx="1229175" cy="298166"/>
          </a:xfrm>
          <a:custGeom>
            <a:avLst/>
            <a:gdLst/>
            <a:ahLst/>
            <a:cxnLst/>
            <a:rect l="l" t="t" r="r" b="b"/>
            <a:pathLst>
              <a:path w="49167" h="6026" extrusionOk="0">
                <a:moveTo>
                  <a:pt x="2055" y="502"/>
                </a:moveTo>
                <a:cubicBezTo>
                  <a:pt x="1850" y="685"/>
                  <a:pt x="1667" y="867"/>
                  <a:pt x="1462" y="1073"/>
                </a:cubicBezTo>
                <a:lnTo>
                  <a:pt x="1028" y="502"/>
                </a:lnTo>
                <a:close/>
                <a:moveTo>
                  <a:pt x="3265" y="502"/>
                </a:moveTo>
                <a:cubicBezTo>
                  <a:pt x="2831" y="913"/>
                  <a:pt x="2420" y="1347"/>
                  <a:pt x="2032" y="1758"/>
                </a:cubicBezTo>
                <a:lnTo>
                  <a:pt x="1576" y="1187"/>
                </a:lnTo>
                <a:cubicBezTo>
                  <a:pt x="1804" y="959"/>
                  <a:pt x="2055" y="731"/>
                  <a:pt x="2284" y="502"/>
                </a:cubicBezTo>
                <a:close/>
                <a:moveTo>
                  <a:pt x="4771" y="502"/>
                </a:moveTo>
                <a:cubicBezTo>
                  <a:pt x="4064" y="1187"/>
                  <a:pt x="3379" y="1895"/>
                  <a:pt x="2672" y="2579"/>
                </a:cubicBezTo>
                <a:lnTo>
                  <a:pt x="2238" y="2032"/>
                </a:lnTo>
                <a:cubicBezTo>
                  <a:pt x="2740" y="1529"/>
                  <a:pt x="3242" y="1004"/>
                  <a:pt x="3744" y="502"/>
                </a:cubicBezTo>
                <a:close/>
                <a:moveTo>
                  <a:pt x="6164" y="502"/>
                </a:moveTo>
                <a:cubicBezTo>
                  <a:pt x="4498" y="2169"/>
                  <a:pt x="2854" y="3835"/>
                  <a:pt x="1211" y="5547"/>
                </a:cubicBezTo>
                <a:lnTo>
                  <a:pt x="1028" y="5547"/>
                </a:lnTo>
                <a:lnTo>
                  <a:pt x="3037" y="3013"/>
                </a:lnTo>
                <a:lnTo>
                  <a:pt x="2854" y="2785"/>
                </a:lnTo>
                <a:cubicBezTo>
                  <a:pt x="3607" y="2032"/>
                  <a:pt x="4361" y="1256"/>
                  <a:pt x="5137" y="502"/>
                </a:cubicBezTo>
                <a:close/>
                <a:moveTo>
                  <a:pt x="7556" y="502"/>
                </a:moveTo>
                <a:cubicBezTo>
                  <a:pt x="5821" y="2169"/>
                  <a:pt x="4110" y="3858"/>
                  <a:pt x="2398" y="5547"/>
                </a:cubicBezTo>
                <a:lnTo>
                  <a:pt x="1599" y="5547"/>
                </a:lnTo>
                <a:cubicBezTo>
                  <a:pt x="3356" y="3880"/>
                  <a:pt x="5091" y="2191"/>
                  <a:pt x="6849" y="502"/>
                </a:cubicBezTo>
                <a:close/>
                <a:moveTo>
                  <a:pt x="8629" y="502"/>
                </a:moveTo>
                <a:cubicBezTo>
                  <a:pt x="6986" y="2169"/>
                  <a:pt x="5365" y="3835"/>
                  <a:pt x="3767" y="5547"/>
                </a:cubicBezTo>
                <a:lnTo>
                  <a:pt x="2649" y="5547"/>
                </a:lnTo>
                <a:cubicBezTo>
                  <a:pt x="4383" y="3858"/>
                  <a:pt x="6095" y="2191"/>
                  <a:pt x="7807" y="502"/>
                </a:cubicBezTo>
                <a:close/>
                <a:moveTo>
                  <a:pt x="9998" y="502"/>
                </a:moveTo>
                <a:cubicBezTo>
                  <a:pt x="8332" y="2169"/>
                  <a:pt x="6689" y="3835"/>
                  <a:pt x="5068" y="5547"/>
                </a:cubicBezTo>
                <a:lnTo>
                  <a:pt x="4155" y="5547"/>
                </a:lnTo>
                <a:cubicBezTo>
                  <a:pt x="5753" y="3858"/>
                  <a:pt x="7351" y="2169"/>
                  <a:pt x="8948" y="502"/>
                </a:cubicBezTo>
                <a:close/>
                <a:moveTo>
                  <a:pt x="12327" y="502"/>
                </a:moveTo>
                <a:cubicBezTo>
                  <a:pt x="10569" y="2191"/>
                  <a:pt x="8789" y="3858"/>
                  <a:pt x="7031" y="5547"/>
                </a:cubicBezTo>
                <a:lnTo>
                  <a:pt x="5456" y="5547"/>
                </a:lnTo>
                <a:cubicBezTo>
                  <a:pt x="7077" y="3835"/>
                  <a:pt x="8720" y="2169"/>
                  <a:pt x="10364" y="502"/>
                </a:cubicBezTo>
                <a:close/>
                <a:moveTo>
                  <a:pt x="14107" y="502"/>
                </a:moveTo>
                <a:cubicBezTo>
                  <a:pt x="12349" y="2191"/>
                  <a:pt x="10569" y="3858"/>
                  <a:pt x="8812" y="5547"/>
                </a:cubicBezTo>
                <a:lnTo>
                  <a:pt x="7396" y="5547"/>
                </a:lnTo>
                <a:cubicBezTo>
                  <a:pt x="9108" y="3858"/>
                  <a:pt x="10843" y="2191"/>
                  <a:pt x="12555" y="502"/>
                </a:cubicBezTo>
                <a:close/>
                <a:moveTo>
                  <a:pt x="15865" y="502"/>
                </a:moveTo>
                <a:cubicBezTo>
                  <a:pt x="14084" y="2169"/>
                  <a:pt x="12281" y="3812"/>
                  <a:pt x="10569" y="5547"/>
                </a:cubicBezTo>
                <a:lnTo>
                  <a:pt x="9085" y="5547"/>
                </a:lnTo>
                <a:cubicBezTo>
                  <a:pt x="10820" y="3858"/>
                  <a:pt x="12555" y="2169"/>
                  <a:pt x="14290" y="502"/>
                </a:cubicBezTo>
                <a:close/>
                <a:moveTo>
                  <a:pt x="17006" y="502"/>
                </a:moveTo>
                <a:cubicBezTo>
                  <a:pt x="15340" y="2169"/>
                  <a:pt x="13696" y="3858"/>
                  <a:pt x="12053" y="5547"/>
                </a:cubicBezTo>
                <a:lnTo>
                  <a:pt x="10911" y="5547"/>
                </a:lnTo>
                <a:cubicBezTo>
                  <a:pt x="12646" y="3835"/>
                  <a:pt x="14404" y="2169"/>
                  <a:pt x="16161" y="502"/>
                </a:cubicBezTo>
                <a:close/>
                <a:moveTo>
                  <a:pt x="18535" y="502"/>
                </a:moveTo>
                <a:cubicBezTo>
                  <a:pt x="16846" y="2169"/>
                  <a:pt x="15180" y="3858"/>
                  <a:pt x="13536" y="5547"/>
                </a:cubicBezTo>
                <a:lnTo>
                  <a:pt x="12144" y="5547"/>
                </a:lnTo>
                <a:cubicBezTo>
                  <a:pt x="13833" y="3858"/>
                  <a:pt x="15545" y="2169"/>
                  <a:pt x="17234" y="502"/>
                </a:cubicBezTo>
                <a:close/>
                <a:moveTo>
                  <a:pt x="19517" y="502"/>
                </a:moveTo>
                <a:cubicBezTo>
                  <a:pt x="17850" y="2146"/>
                  <a:pt x="16230" y="3835"/>
                  <a:pt x="14632" y="5547"/>
                </a:cubicBezTo>
                <a:lnTo>
                  <a:pt x="13787" y="5547"/>
                </a:lnTo>
                <a:cubicBezTo>
                  <a:pt x="15454" y="3858"/>
                  <a:pt x="17097" y="2169"/>
                  <a:pt x="18786" y="502"/>
                </a:cubicBezTo>
                <a:close/>
                <a:moveTo>
                  <a:pt x="21480" y="502"/>
                </a:moveTo>
                <a:cubicBezTo>
                  <a:pt x="21092" y="867"/>
                  <a:pt x="20704" y="1256"/>
                  <a:pt x="20315" y="1621"/>
                </a:cubicBezTo>
                <a:cubicBezTo>
                  <a:pt x="19014" y="2922"/>
                  <a:pt x="17668" y="4246"/>
                  <a:pt x="16344" y="5547"/>
                </a:cubicBezTo>
                <a:lnTo>
                  <a:pt x="14860" y="5547"/>
                </a:lnTo>
                <a:cubicBezTo>
                  <a:pt x="16207" y="4109"/>
                  <a:pt x="17554" y="2693"/>
                  <a:pt x="18946" y="1324"/>
                </a:cubicBezTo>
                <a:cubicBezTo>
                  <a:pt x="19220" y="1050"/>
                  <a:pt x="19517" y="776"/>
                  <a:pt x="19791" y="502"/>
                </a:cubicBezTo>
                <a:close/>
                <a:moveTo>
                  <a:pt x="23191" y="502"/>
                </a:moveTo>
                <a:cubicBezTo>
                  <a:pt x="22735" y="959"/>
                  <a:pt x="22278" y="1415"/>
                  <a:pt x="21845" y="1895"/>
                </a:cubicBezTo>
                <a:cubicBezTo>
                  <a:pt x="20658" y="3104"/>
                  <a:pt x="19471" y="4337"/>
                  <a:pt x="18284" y="5547"/>
                </a:cubicBezTo>
                <a:lnTo>
                  <a:pt x="16504" y="5547"/>
                </a:lnTo>
                <a:cubicBezTo>
                  <a:pt x="17622" y="4451"/>
                  <a:pt x="18763" y="3378"/>
                  <a:pt x="19859" y="2283"/>
                </a:cubicBezTo>
                <a:cubicBezTo>
                  <a:pt x="20452" y="1689"/>
                  <a:pt x="21046" y="1096"/>
                  <a:pt x="21639" y="502"/>
                </a:cubicBezTo>
                <a:close/>
                <a:moveTo>
                  <a:pt x="25428" y="502"/>
                </a:moveTo>
                <a:cubicBezTo>
                  <a:pt x="24310" y="1644"/>
                  <a:pt x="23169" y="2762"/>
                  <a:pt x="22027" y="3880"/>
                </a:cubicBezTo>
                <a:cubicBezTo>
                  <a:pt x="21457" y="4428"/>
                  <a:pt x="20886" y="4976"/>
                  <a:pt x="20338" y="5547"/>
                </a:cubicBezTo>
                <a:lnTo>
                  <a:pt x="18512" y="5547"/>
                </a:lnTo>
                <a:cubicBezTo>
                  <a:pt x="19654" y="4360"/>
                  <a:pt x="20795" y="3173"/>
                  <a:pt x="21936" y="1986"/>
                </a:cubicBezTo>
                <a:cubicBezTo>
                  <a:pt x="22415" y="1484"/>
                  <a:pt x="22918" y="1004"/>
                  <a:pt x="23420" y="502"/>
                </a:cubicBezTo>
                <a:close/>
                <a:moveTo>
                  <a:pt x="26889" y="502"/>
                </a:moveTo>
                <a:cubicBezTo>
                  <a:pt x="25520" y="1917"/>
                  <a:pt x="24127" y="3310"/>
                  <a:pt x="22689" y="4679"/>
                </a:cubicBezTo>
                <a:cubicBezTo>
                  <a:pt x="22370" y="4976"/>
                  <a:pt x="22073" y="5250"/>
                  <a:pt x="21776" y="5547"/>
                </a:cubicBezTo>
                <a:lnTo>
                  <a:pt x="20589" y="5547"/>
                </a:lnTo>
                <a:cubicBezTo>
                  <a:pt x="22324" y="3858"/>
                  <a:pt x="24036" y="2191"/>
                  <a:pt x="25748" y="502"/>
                </a:cubicBezTo>
                <a:close/>
                <a:moveTo>
                  <a:pt x="27916" y="502"/>
                </a:moveTo>
                <a:cubicBezTo>
                  <a:pt x="26570" y="1826"/>
                  <a:pt x="25223" y="3127"/>
                  <a:pt x="23899" y="4451"/>
                </a:cubicBezTo>
                <a:cubicBezTo>
                  <a:pt x="23534" y="4816"/>
                  <a:pt x="23146" y="5181"/>
                  <a:pt x="22781" y="5547"/>
                </a:cubicBezTo>
                <a:lnTo>
                  <a:pt x="22005" y="5547"/>
                </a:lnTo>
                <a:cubicBezTo>
                  <a:pt x="22073" y="5455"/>
                  <a:pt x="22142" y="5387"/>
                  <a:pt x="22233" y="5318"/>
                </a:cubicBezTo>
                <a:cubicBezTo>
                  <a:pt x="23899" y="3743"/>
                  <a:pt x="25542" y="2123"/>
                  <a:pt x="27163" y="502"/>
                </a:cubicBezTo>
                <a:close/>
                <a:moveTo>
                  <a:pt x="28966" y="502"/>
                </a:moveTo>
                <a:cubicBezTo>
                  <a:pt x="27300" y="2169"/>
                  <a:pt x="25657" y="3858"/>
                  <a:pt x="24013" y="5547"/>
                </a:cubicBezTo>
                <a:lnTo>
                  <a:pt x="22986" y="5547"/>
                </a:lnTo>
                <a:cubicBezTo>
                  <a:pt x="23123" y="5387"/>
                  <a:pt x="23260" y="5250"/>
                  <a:pt x="23420" y="5113"/>
                </a:cubicBezTo>
                <a:cubicBezTo>
                  <a:pt x="24972" y="3561"/>
                  <a:pt x="26570" y="2032"/>
                  <a:pt x="28145" y="502"/>
                </a:cubicBezTo>
                <a:close/>
                <a:moveTo>
                  <a:pt x="30427" y="502"/>
                </a:moveTo>
                <a:cubicBezTo>
                  <a:pt x="28898" y="2009"/>
                  <a:pt x="27346" y="3515"/>
                  <a:pt x="25862" y="5044"/>
                </a:cubicBezTo>
                <a:cubicBezTo>
                  <a:pt x="25702" y="5204"/>
                  <a:pt x="25542" y="5364"/>
                  <a:pt x="25383" y="5547"/>
                </a:cubicBezTo>
                <a:lnTo>
                  <a:pt x="24789" y="5547"/>
                </a:lnTo>
                <a:cubicBezTo>
                  <a:pt x="26456" y="3858"/>
                  <a:pt x="28099" y="2191"/>
                  <a:pt x="29720" y="502"/>
                </a:cubicBezTo>
                <a:close/>
                <a:moveTo>
                  <a:pt x="31911" y="502"/>
                </a:moveTo>
                <a:cubicBezTo>
                  <a:pt x="30245" y="2191"/>
                  <a:pt x="28578" y="3858"/>
                  <a:pt x="26889" y="5547"/>
                </a:cubicBezTo>
                <a:lnTo>
                  <a:pt x="25611" y="5547"/>
                </a:lnTo>
                <a:cubicBezTo>
                  <a:pt x="25725" y="5410"/>
                  <a:pt x="25862" y="5296"/>
                  <a:pt x="25976" y="5159"/>
                </a:cubicBezTo>
                <a:cubicBezTo>
                  <a:pt x="27528" y="3584"/>
                  <a:pt x="29126" y="2032"/>
                  <a:pt x="30724" y="502"/>
                </a:cubicBezTo>
                <a:close/>
                <a:moveTo>
                  <a:pt x="34056" y="502"/>
                </a:moveTo>
                <a:cubicBezTo>
                  <a:pt x="32299" y="2191"/>
                  <a:pt x="30518" y="3858"/>
                  <a:pt x="28761" y="5547"/>
                </a:cubicBezTo>
                <a:lnTo>
                  <a:pt x="27232" y="5547"/>
                </a:lnTo>
                <a:cubicBezTo>
                  <a:pt x="28943" y="3858"/>
                  <a:pt x="30678" y="2191"/>
                  <a:pt x="32390" y="502"/>
                </a:cubicBezTo>
                <a:close/>
                <a:moveTo>
                  <a:pt x="35517" y="502"/>
                </a:moveTo>
                <a:cubicBezTo>
                  <a:pt x="33805" y="2191"/>
                  <a:pt x="32071" y="3880"/>
                  <a:pt x="30336" y="5547"/>
                </a:cubicBezTo>
                <a:lnTo>
                  <a:pt x="28966" y="5547"/>
                </a:lnTo>
                <a:cubicBezTo>
                  <a:pt x="30724" y="3858"/>
                  <a:pt x="32504" y="2191"/>
                  <a:pt x="34285" y="502"/>
                </a:cubicBezTo>
                <a:close/>
                <a:moveTo>
                  <a:pt x="37686" y="502"/>
                </a:moveTo>
                <a:cubicBezTo>
                  <a:pt x="35996" y="2169"/>
                  <a:pt x="34307" y="3858"/>
                  <a:pt x="32618" y="5547"/>
                </a:cubicBezTo>
                <a:lnTo>
                  <a:pt x="30564" y="5547"/>
                </a:lnTo>
                <a:cubicBezTo>
                  <a:pt x="32322" y="3880"/>
                  <a:pt x="34034" y="2191"/>
                  <a:pt x="35745" y="502"/>
                </a:cubicBezTo>
                <a:close/>
                <a:moveTo>
                  <a:pt x="39032" y="502"/>
                </a:moveTo>
                <a:cubicBezTo>
                  <a:pt x="38987" y="571"/>
                  <a:pt x="38918" y="616"/>
                  <a:pt x="38872" y="685"/>
                </a:cubicBezTo>
                <a:cubicBezTo>
                  <a:pt x="37252" y="2305"/>
                  <a:pt x="35631" y="3926"/>
                  <a:pt x="33988" y="5547"/>
                </a:cubicBezTo>
                <a:lnTo>
                  <a:pt x="32847" y="5547"/>
                </a:lnTo>
                <a:cubicBezTo>
                  <a:pt x="34558" y="3858"/>
                  <a:pt x="36248" y="2169"/>
                  <a:pt x="37959" y="502"/>
                </a:cubicBezTo>
                <a:close/>
                <a:moveTo>
                  <a:pt x="40470" y="502"/>
                </a:moveTo>
                <a:cubicBezTo>
                  <a:pt x="39763" y="1278"/>
                  <a:pt x="39032" y="2032"/>
                  <a:pt x="38302" y="2785"/>
                </a:cubicBezTo>
                <a:cubicBezTo>
                  <a:pt x="37389" y="3698"/>
                  <a:pt x="36476" y="4611"/>
                  <a:pt x="35563" y="5547"/>
                </a:cubicBezTo>
                <a:lnTo>
                  <a:pt x="34285" y="5547"/>
                </a:lnTo>
                <a:cubicBezTo>
                  <a:pt x="35860" y="3972"/>
                  <a:pt x="37434" y="2397"/>
                  <a:pt x="39009" y="822"/>
                </a:cubicBezTo>
                <a:cubicBezTo>
                  <a:pt x="39101" y="708"/>
                  <a:pt x="39215" y="616"/>
                  <a:pt x="39306" y="502"/>
                </a:cubicBezTo>
                <a:close/>
                <a:moveTo>
                  <a:pt x="41543" y="502"/>
                </a:moveTo>
                <a:cubicBezTo>
                  <a:pt x="39831" y="2191"/>
                  <a:pt x="38096" y="3858"/>
                  <a:pt x="36362" y="5547"/>
                </a:cubicBezTo>
                <a:lnTo>
                  <a:pt x="35700" y="5547"/>
                </a:lnTo>
                <a:cubicBezTo>
                  <a:pt x="37320" y="3858"/>
                  <a:pt x="38964" y="2169"/>
                  <a:pt x="40607" y="502"/>
                </a:cubicBezTo>
                <a:close/>
                <a:moveTo>
                  <a:pt x="43620" y="502"/>
                </a:moveTo>
                <a:cubicBezTo>
                  <a:pt x="41931" y="2191"/>
                  <a:pt x="40242" y="3858"/>
                  <a:pt x="38530" y="5547"/>
                </a:cubicBezTo>
                <a:lnTo>
                  <a:pt x="36955" y="5547"/>
                </a:lnTo>
                <a:cubicBezTo>
                  <a:pt x="38621" y="3858"/>
                  <a:pt x="40310" y="2191"/>
                  <a:pt x="41977" y="502"/>
                </a:cubicBezTo>
                <a:close/>
                <a:moveTo>
                  <a:pt x="44944" y="502"/>
                </a:moveTo>
                <a:cubicBezTo>
                  <a:pt x="43323" y="2214"/>
                  <a:pt x="41634" y="3880"/>
                  <a:pt x="39945" y="5547"/>
                </a:cubicBezTo>
                <a:lnTo>
                  <a:pt x="38781" y="5547"/>
                </a:lnTo>
                <a:cubicBezTo>
                  <a:pt x="40493" y="3880"/>
                  <a:pt x="42205" y="2191"/>
                  <a:pt x="43917" y="502"/>
                </a:cubicBezTo>
                <a:close/>
                <a:moveTo>
                  <a:pt x="45834" y="502"/>
                </a:moveTo>
                <a:cubicBezTo>
                  <a:pt x="44739" y="1735"/>
                  <a:pt x="43643" y="2990"/>
                  <a:pt x="42525" y="4200"/>
                </a:cubicBezTo>
                <a:cubicBezTo>
                  <a:pt x="42091" y="4656"/>
                  <a:pt x="41680" y="5090"/>
                  <a:pt x="41246" y="5547"/>
                </a:cubicBezTo>
                <a:lnTo>
                  <a:pt x="40402" y="5547"/>
                </a:lnTo>
                <a:cubicBezTo>
                  <a:pt x="42068" y="3903"/>
                  <a:pt x="43734" y="2214"/>
                  <a:pt x="45332" y="502"/>
                </a:cubicBezTo>
                <a:close/>
                <a:moveTo>
                  <a:pt x="46610" y="502"/>
                </a:moveTo>
                <a:lnTo>
                  <a:pt x="46793" y="731"/>
                </a:lnTo>
                <a:cubicBezTo>
                  <a:pt x="45629" y="2077"/>
                  <a:pt x="44487" y="3447"/>
                  <a:pt x="43278" y="4702"/>
                </a:cubicBezTo>
                <a:cubicBezTo>
                  <a:pt x="43027" y="4976"/>
                  <a:pt x="42753" y="5273"/>
                  <a:pt x="42479" y="5547"/>
                </a:cubicBezTo>
                <a:lnTo>
                  <a:pt x="41406" y="5547"/>
                </a:lnTo>
                <a:cubicBezTo>
                  <a:pt x="42981" y="3880"/>
                  <a:pt x="44533" y="2191"/>
                  <a:pt x="46108" y="502"/>
                </a:cubicBezTo>
                <a:close/>
                <a:moveTo>
                  <a:pt x="46930" y="913"/>
                </a:moveTo>
                <a:lnTo>
                  <a:pt x="47386" y="1484"/>
                </a:lnTo>
                <a:cubicBezTo>
                  <a:pt x="46062" y="2808"/>
                  <a:pt x="44784" y="4177"/>
                  <a:pt x="43483" y="5547"/>
                </a:cubicBezTo>
                <a:lnTo>
                  <a:pt x="42707" y="5547"/>
                </a:lnTo>
                <a:cubicBezTo>
                  <a:pt x="42935" y="5296"/>
                  <a:pt x="43186" y="5067"/>
                  <a:pt x="43415" y="4839"/>
                </a:cubicBezTo>
                <a:cubicBezTo>
                  <a:pt x="44647" y="3584"/>
                  <a:pt x="45766" y="2237"/>
                  <a:pt x="46930" y="913"/>
                </a:cubicBezTo>
                <a:close/>
                <a:moveTo>
                  <a:pt x="47523" y="1644"/>
                </a:moveTo>
                <a:lnTo>
                  <a:pt x="48162" y="2488"/>
                </a:lnTo>
                <a:cubicBezTo>
                  <a:pt x="47272" y="3515"/>
                  <a:pt x="46382" y="4542"/>
                  <a:pt x="45469" y="5547"/>
                </a:cubicBezTo>
                <a:lnTo>
                  <a:pt x="43803" y="5547"/>
                </a:lnTo>
                <a:cubicBezTo>
                  <a:pt x="45035" y="4246"/>
                  <a:pt x="46268" y="2945"/>
                  <a:pt x="47523" y="1644"/>
                </a:cubicBezTo>
                <a:close/>
                <a:moveTo>
                  <a:pt x="48276" y="2625"/>
                </a:moveTo>
                <a:lnTo>
                  <a:pt x="48550" y="2967"/>
                </a:lnTo>
                <a:lnTo>
                  <a:pt x="46610" y="5547"/>
                </a:lnTo>
                <a:lnTo>
                  <a:pt x="45743" y="5547"/>
                </a:lnTo>
                <a:cubicBezTo>
                  <a:pt x="46610" y="4588"/>
                  <a:pt x="47455" y="3607"/>
                  <a:pt x="48276" y="2625"/>
                </a:cubicBezTo>
                <a:close/>
                <a:moveTo>
                  <a:pt x="1" y="0"/>
                </a:moveTo>
                <a:lnTo>
                  <a:pt x="2398" y="3013"/>
                </a:lnTo>
                <a:lnTo>
                  <a:pt x="1" y="6026"/>
                </a:lnTo>
                <a:lnTo>
                  <a:pt x="46861" y="6026"/>
                </a:lnTo>
                <a:lnTo>
                  <a:pt x="49167" y="2967"/>
                </a:lnTo>
                <a:lnTo>
                  <a:pt x="46861"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76" name="Google Shape;1876;p16"/>
          <p:cNvSpPr/>
          <p:nvPr/>
        </p:nvSpPr>
        <p:spPr>
          <a:xfrm>
            <a:off x="6422525" y="2924828"/>
            <a:ext cx="1229175" cy="298166"/>
          </a:xfrm>
          <a:custGeom>
            <a:avLst/>
            <a:gdLst/>
            <a:ahLst/>
            <a:cxnLst/>
            <a:rect l="l" t="t" r="r" b="b"/>
            <a:pathLst>
              <a:path w="49167" h="6026" extrusionOk="0">
                <a:moveTo>
                  <a:pt x="2055" y="502"/>
                </a:moveTo>
                <a:cubicBezTo>
                  <a:pt x="1849" y="685"/>
                  <a:pt x="1667" y="867"/>
                  <a:pt x="1461" y="1073"/>
                </a:cubicBezTo>
                <a:lnTo>
                  <a:pt x="1028" y="502"/>
                </a:lnTo>
                <a:close/>
                <a:moveTo>
                  <a:pt x="3242" y="502"/>
                </a:moveTo>
                <a:cubicBezTo>
                  <a:pt x="2831" y="913"/>
                  <a:pt x="2420" y="1347"/>
                  <a:pt x="2032" y="1758"/>
                </a:cubicBezTo>
                <a:lnTo>
                  <a:pt x="1576" y="1187"/>
                </a:lnTo>
                <a:cubicBezTo>
                  <a:pt x="1804" y="959"/>
                  <a:pt x="2055" y="731"/>
                  <a:pt x="2283" y="502"/>
                </a:cubicBezTo>
                <a:close/>
                <a:moveTo>
                  <a:pt x="4771" y="502"/>
                </a:moveTo>
                <a:cubicBezTo>
                  <a:pt x="4064" y="1187"/>
                  <a:pt x="3356" y="1895"/>
                  <a:pt x="2671" y="2579"/>
                </a:cubicBezTo>
                <a:lnTo>
                  <a:pt x="2238" y="2032"/>
                </a:lnTo>
                <a:cubicBezTo>
                  <a:pt x="2740" y="1529"/>
                  <a:pt x="3242" y="1004"/>
                  <a:pt x="3744" y="502"/>
                </a:cubicBezTo>
                <a:close/>
                <a:moveTo>
                  <a:pt x="6163" y="502"/>
                </a:moveTo>
                <a:cubicBezTo>
                  <a:pt x="4497" y="2169"/>
                  <a:pt x="2831" y="3835"/>
                  <a:pt x="1210" y="5547"/>
                </a:cubicBezTo>
                <a:lnTo>
                  <a:pt x="1028" y="5547"/>
                </a:lnTo>
                <a:lnTo>
                  <a:pt x="3014" y="3013"/>
                </a:lnTo>
                <a:lnTo>
                  <a:pt x="2854" y="2785"/>
                </a:lnTo>
                <a:cubicBezTo>
                  <a:pt x="3607" y="2032"/>
                  <a:pt x="4360" y="1256"/>
                  <a:pt x="5136" y="502"/>
                </a:cubicBezTo>
                <a:close/>
                <a:moveTo>
                  <a:pt x="7556" y="502"/>
                </a:moveTo>
                <a:cubicBezTo>
                  <a:pt x="5821" y="2169"/>
                  <a:pt x="4109" y="3858"/>
                  <a:pt x="2397" y="5547"/>
                </a:cubicBezTo>
                <a:lnTo>
                  <a:pt x="1598" y="5547"/>
                </a:lnTo>
                <a:cubicBezTo>
                  <a:pt x="3356" y="3880"/>
                  <a:pt x="5091" y="2191"/>
                  <a:pt x="6848" y="502"/>
                </a:cubicBezTo>
                <a:close/>
                <a:moveTo>
                  <a:pt x="8629" y="502"/>
                </a:moveTo>
                <a:cubicBezTo>
                  <a:pt x="6985" y="2169"/>
                  <a:pt x="5365" y="3835"/>
                  <a:pt x="3767" y="5547"/>
                </a:cubicBezTo>
                <a:lnTo>
                  <a:pt x="2648" y="5547"/>
                </a:lnTo>
                <a:cubicBezTo>
                  <a:pt x="4383" y="3858"/>
                  <a:pt x="6095" y="2191"/>
                  <a:pt x="7807" y="502"/>
                </a:cubicBezTo>
                <a:close/>
                <a:moveTo>
                  <a:pt x="9998" y="502"/>
                </a:moveTo>
                <a:cubicBezTo>
                  <a:pt x="8332" y="2169"/>
                  <a:pt x="6688" y="3835"/>
                  <a:pt x="5068" y="5547"/>
                </a:cubicBezTo>
                <a:lnTo>
                  <a:pt x="4155" y="5547"/>
                </a:lnTo>
                <a:cubicBezTo>
                  <a:pt x="5753" y="3858"/>
                  <a:pt x="7350" y="2169"/>
                  <a:pt x="8948" y="502"/>
                </a:cubicBezTo>
                <a:close/>
                <a:moveTo>
                  <a:pt x="12326" y="502"/>
                </a:moveTo>
                <a:cubicBezTo>
                  <a:pt x="10569" y="2191"/>
                  <a:pt x="8788" y="3858"/>
                  <a:pt x="7031" y="5547"/>
                </a:cubicBezTo>
                <a:lnTo>
                  <a:pt x="5456" y="5547"/>
                </a:lnTo>
                <a:cubicBezTo>
                  <a:pt x="7076" y="3835"/>
                  <a:pt x="8720" y="2169"/>
                  <a:pt x="10363" y="502"/>
                </a:cubicBezTo>
                <a:close/>
                <a:moveTo>
                  <a:pt x="14107" y="502"/>
                </a:moveTo>
                <a:cubicBezTo>
                  <a:pt x="12349" y="2191"/>
                  <a:pt x="10569" y="3858"/>
                  <a:pt x="8811" y="5547"/>
                </a:cubicBezTo>
                <a:lnTo>
                  <a:pt x="7373" y="5547"/>
                </a:lnTo>
                <a:cubicBezTo>
                  <a:pt x="9108" y="3858"/>
                  <a:pt x="10843" y="2191"/>
                  <a:pt x="12555" y="502"/>
                </a:cubicBezTo>
                <a:close/>
                <a:moveTo>
                  <a:pt x="15864" y="502"/>
                </a:moveTo>
                <a:cubicBezTo>
                  <a:pt x="14084" y="2169"/>
                  <a:pt x="12281" y="3812"/>
                  <a:pt x="10546" y="5547"/>
                </a:cubicBezTo>
                <a:lnTo>
                  <a:pt x="9085" y="5547"/>
                </a:lnTo>
                <a:cubicBezTo>
                  <a:pt x="10820" y="3858"/>
                  <a:pt x="12555" y="2169"/>
                  <a:pt x="14289" y="502"/>
                </a:cubicBezTo>
                <a:close/>
                <a:moveTo>
                  <a:pt x="17005" y="502"/>
                </a:moveTo>
                <a:cubicBezTo>
                  <a:pt x="15339" y="2169"/>
                  <a:pt x="13696" y="3858"/>
                  <a:pt x="12052" y="5547"/>
                </a:cubicBezTo>
                <a:lnTo>
                  <a:pt x="10911" y="5547"/>
                </a:lnTo>
                <a:cubicBezTo>
                  <a:pt x="12646" y="3835"/>
                  <a:pt x="14403" y="2169"/>
                  <a:pt x="16161" y="502"/>
                </a:cubicBezTo>
                <a:close/>
                <a:moveTo>
                  <a:pt x="18535" y="502"/>
                </a:moveTo>
                <a:cubicBezTo>
                  <a:pt x="16846" y="2169"/>
                  <a:pt x="15179" y="3858"/>
                  <a:pt x="13536" y="5547"/>
                </a:cubicBezTo>
                <a:lnTo>
                  <a:pt x="12144" y="5547"/>
                </a:lnTo>
                <a:cubicBezTo>
                  <a:pt x="13833" y="3858"/>
                  <a:pt x="15545" y="2169"/>
                  <a:pt x="17234" y="502"/>
                </a:cubicBezTo>
                <a:close/>
                <a:moveTo>
                  <a:pt x="19516" y="502"/>
                </a:moveTo>
                <a:cubicBezTo>
                  <a:pt x="17850" y="2146"/>
                  <a:pt x="16229" y="3835"/>
                  <a:pt x="14632" y="5547"/>
                </a:cubicBezTo>
                <a:lnTo>
                  <a:pt x="13787" y="5547"/>
                </a:lnTo>
                <a:cubicBezTo>
                  <a:pt x="15453" y="3858"/>
                  <a:pt x="17097" y="2169"/>
                  <a:pt x="18763" y="502"/>
                </a:cubicBezTo>
                <a:close/>
                <a:moveTo>
                  <a:pt x="21479" y="502"/>
                </a:moveTo>
                <a:cubicBezTo>
                  <a:pt x="21091" y="867"/>
                  <a:pt x="20703" y="1256"/>
                  <a:pt x="20315" y="1621"/>
                </a:cubicBezTo>
                <a:cubicBezTo>
                  <a:pt x="18991" y="2922"/>
                  <a:pt x="17667" y="4246"/>
                  <a:pt x="16344" y="5547"/>
                </a:cubicBezTo>
                <a:lnTo>
                  <a:pt x="14860" y="5547"/>
                </a:lnTo>
                <a:cubicBezTo>
                  <a:pt x="16207" y="4109"/>
                  <a:pt x="17553" y="2693"/>
                  <a:pt x="18946" y="1324"/>
                </a:cubicBezTo>
                <a:cubicBezTo>
                  <a:pt x="19220" y="1050"/>
                  <a:pt x="19493" y="776"/>
                  <a:pt x="19790" y="502"/>
                </a:cubicBezTo>
                <a:close/>
                <a:moveTo>
                  <a:pt x="23191" y="502"/>
                </a:moveTo>
                <a:cubicBezTo>
                  <a:pt x="22735" y="959"/>
                  <a:pt x="22278" y="1415"/>
                  <a:pt x="21844" y="1895"/>
                </a:cubicBezTo>
                <a:cubicBezTo>
                  <a:pt x="20658" y="3104"/>
                  <a:pt x="19471" y="4337"/>
                  <a:pt x="18284" y="5547"/>
                </a:cubicBezTo>
                <a:lnTo>
                  <a:pt x="16503" y="5547"/>
                </a:lnTo>
                <a:cubicBezTo>
                  <a:pt x="17622" y="4451"/>
                  <a:pt x="18763" y="3378"/>
                  <a:pt x="19859" y="2283"/>
                </a:cubicBezTo>
                <a:cubicBezTo>
                  <a:pt x="20452" y="1689"/>
                  <a:pt x="21046" y="1096"/>
                  <a:pt x="21639" y="502"/>
                </a:cubicBezTo>
                <a:close/>
                <a:moveTo>
                  <a:pt x="25428" y="502"/>
                </a:moveTo>
                <a:cubicBezTo>
                  <a:pt x="24310" y="1644"/>
                  <a:pt x="23168" y="2762"/>
                  <a:pt x="22027" y="3880"/>
                </a:cubicBezTo>
                <a:cubicBezTo>
                  <a:pt x="21456" y="4428"/>
                  <a:pt x="20886" y="4976"/>
                  <a:pt x="20315" y="5547"/>
                </a:cubicBezTo>
                <a:lnTo>
                  <a:pt x="18512" y="5547"/>
                </a:lnTo>
                <a:cubicBezTo>
                  <a:pt x="19653" y="4360"/>
                  <a:pt x="20794" y="3173"/>
                  <a:pt x="21936" y="1986"/>
                </a:cubicBezTo>
                <a:cubicBezTo>
                  <a:pt x="22415" y="1484"/>
                  <a:pt x="22917" y="1004"/>
                  <a:pt x="23397" y="502"/>
                </a:cubicBezTo>
                <a:close/>
                <a:moveTo>
                  <a:pt x="26889" y="502"/>
                </a:moveTo>
                <a:cubicBezTo>
                  <a:pt x="25519" y="1917"/>
                  <a:pt x="24127" y="3310"/>
                  <a:pt x="22689" y="4679"/>
                </a:cubicBezTo>
                <a:cubicBezTo>
                  <a:pt x="22369" y="4976"/>
                  <a:pt x="22073" y="5250"/>
                  <a:pt x="21776" y="5547"/>
                </a:cubicBezTo>
                <a:lnTo>
                  <a:pt x="20566" y="5547"/>
                </a:lnTo>
                <a:cubicBezTo>
                  <a:pt x="22324" y="3858"/>
                  <a:pt x="24036" y="2191"/>
                  <a:pt x="25748" y="502"/>
                </a:cubicBezTo>
                <a:close/>
                <a:moveTo>
                  <a:pt x="27916" y="502"/>
                </a:moveTo>
                <a:cubicBezTo>
                  <a:pt x="26569" y="1826"/>
                  <a:pt x="25223" y="3127"/>
                  <a:pt x="23899" y="4451"/>
                </a:cubicBezTo>
                <a:cubicBezTo>
                  <a:pt x="23511" y="4816"/>
                  <a:pt x="23145" y="5181"/>
                  <a:pt x="22780" y="5547"/>
                </a:cubicBezTo>
                <a:lnTo>
                  <a:pt x="22004" y="5547"/>
                </a:lnTo>
                <a:cubicBezTo>
                  <a:pt x="22073" y="5455"/>
                  <a:pt x="22141" y="5387"/>
                  <a:pt x="22232" y="5318"/>
                </a:cubicBezTo>
                <a:cubicBezTo>
                  <a:pt x="23899" y="3743"/>
                  <a:pt x="25542" y="2123"/>
                  <a:pt x="27163" y="502"/>
                </a:cubicBezTo>
                <a:close/>
                <a:moveTo>
                  <a:pt x="28966" y="502"/>
                </a:moveTo>
                <a:cubicBezTo>
                  <a:pt x="27300" y="2169"/>
                  <a:pt x="25656" y="3858"/>
                  <a:pt x="24013" y="5547"/>
                </a:cubicBezTo>
                <a:lnTo>
                  <a:pt x="22963" y="5547"/>
                </a:lnTo>
                <a:cubicBezTo>
                  <a:pt x="23123" y="5387"/>
                  <a:pt x="23260" y="5250"/>
                  <a:pt x="23419" y="5113"/>
                </a:cubicBezTo>
                <a:cubicBezTo>
                  <a:pt x="24972" y="3561"/>
                  <a:pt x="26569" y="2032"/>
                  <a:pt x="28144" y="502"/>
                </a:cubicBezTo>
                <a:close/>
                <a:moveTo>
                  <a:pt x="30427" y="502"/>
                </a:moveTo>
                <a:cubicBezTo>
                  <a:pt x="28897" y="2009"/>
                  <a:pt x="27345" y="3515"/>
                  <a:pt x="25862" y="5044"/>
                </a:cubicBezTo>
                <a:cubicBezTo>
                  <a:pt x="25702" y="5204"/>
                  <a:pt x="25542" y="5364"/>
                  <a:pt x="25382" y="5547"/>
                </a:cubicBezTo>
                <a:lnTo>
                  <a:pt x="24789" y="5547"/>
                </a:lnTo>
                <a:cubicBezTo>
                  <a:pt x="26455" y="3858"/>
                  <a:pt x="28099" y="2191"/>
                  <a:pt x="29719" y="502"/>
                </a:cubicBezTo>
                <a:close/>
                <a:moveTo>
                  <a:pt x="31910" y="502"/>
                </a:moveTo>
                <a:cubicBezTo>
                  <a:pt x="30244" y="2191"/>
                  <a:pt x="28578" y="3858"/>
                  <a:pt x="26889" y="5547"/>
                </a:cubicBezTo>
                <a:lnTo>
                  <a:pt x="25611" y="5547"/>
                </a:lnTo>
                <a:cubicBezTo>
                  <a:pt x="25725" y="5410"/>
                  <a:pt x="25862" y="5296"/>
                  <a:pt x="25976" y="5159"/>
                </a:cubicBezTo>
                <a:cubicBezTo>
                  <a:pt x="27505" y="3584"/>
                  <a:pt x="29126" y="2032"/>
                  <a:pt x="30723" y="502"/>
                </a:cubicBezTo>
                <a:close/>
                <a:moveTo>
                  <a:pt x="34056" y="502"/>
                </a:moveTo>
                <a:cubicBezTo>
                  <a:pt x="32298" y="2191"/>
                  <a:pt x="30518" y="3858"/>
                  <a:pt x="28761" y="5547"/>
                </a:cubicBezTo>
                <a:lnTo>
                  <a:pt x="27231" y="5547"/>
                </a:lnTo>
                <a:cubicBezTo>
                  <a:pt x="28943" y="3858"/>
                  <a:pt x="30678" y="2191"/>
                  <a:pt x="32390" y="502"/>
                </a:cubicBezTo>
                <a:close/>
                <a:moveTo>
                  <a:pt x="35517" y="502"/>
                </a:moveTo>
                <a:cubicBezTo>
                  <a:pt x="33805" y="2191"/>
                  <a:pt x="32070" y="3880"/>
                  <a:pt x="30335" y="5547"/>
                </a:cubicBezTo>
                <a:lnTo>
                  <a:pt x="28966" y="5547"/>
                </a:lnTo>
                <a:cubicBezTo>
                  <a:pt x="30723" y="3858"/>
                  <a:pt x="32504" y="2191"/>
                  <a:pt x="34284" y="502"/>
                </a:cubicBezTo>
                <a:close/>
                <a:moveTo>
                  <a:pt x="37662" y="502"/>
                </a:moveTo>
                <a:cubicBezTo>
                  <a:pt x="35973" y="2169"/>
                  <a:pt x="34307" y="3858"/>
                  <a:pt x="32618" y="5547"/>
                </a:cubicBezTo>
                <a:lnTo>
                  <a:pt x="30564" y="5547"/>
                </a:lnTo>
                <a:cubicBezTo>
                  <a:pt x="32321" y="3880"/>
                  <a:pt x="34033" y="2191"/>
                  <a:pt x="35745" y="502"/>
                </a:cubicBezTo>
                <a:close/>
                <a:moveTo>
                  <a:pt x="39032" y="502"/>
                </a:moveTo>
                <a:cubicBezTo>
                  <a:pt x="38963" y="571"/>
                  <a:pt x="38918" y="616"/>
                  <a:pt x="38872" y="685"/>
                </a:cubicBezTo>
                <a:cubicBezTo>
                  <a:pt x="37252" y="2305"/>
                  <a:pt x="35631" y="3926"/>
                  <a:pt x="33988" y="5547"/>
                </a:cubicBezTo>
                <a:lnTo>
                  <a:pt x="32846" y="5547"/>
                </a:lnTo>
                <a:cubicBezTo>
                  <a:pt x="34558" y="3858"/>
                  <a:pt x="36247" y="2169"/>
                  <a:pt x="37959" y="502"/>
                </a:cubicBezTo>
                <a:close/>
                <a:moveTo>
                  <a:pt x="40470" y="502"/>
                </a:moveTo>
                <a:cubicBezTo>
                  <a:pt x="39762" y="1278"/>
                  <a:pt x="39032" y="2032"/>
                  <a:pt x="38302" y="2785"/>
                </a:cubicBezTo>
                <a:cubicBezTo>
                  <a:pt x="37388" y="3698"/>
                  <a:pt x="36475" y="4611"/>
                  <a:pt x="35562" y="5547"/>
                </a:cubicBezTo>
                <a:lnTo>
                  <a:pt x="34284" y="5547"/>
                </a:lnTo>
                <a:cubicBezTo>
                  <a:pt x="35859" y="3972"/>
                  <a:pt x="37434" y="2397"/>
                  <a:pt x="39009" y="822"/>
                </a:cubicBezTo>
                <a:cubicBezTo>
                  <a:pt x="39100" y="708"/>
                  <a:pt x="39215" y="616"/>
                  <a:pt x="39306" y="502"/>
                </a:cubicBezTo>
                <a:close/>
                <a:moveTo>
                  <a:pt x="41543" y="502"/>
                </a:moveTo>
                <a:cubicBezTo>
                  <a:pt x="39831" y="2191"/>
                  <a:pt x="38096" y="3858"/>
                  <a:pt x="36361" y="5547"/>
                </a:cubicBezTo>
                <a:lnTo>
                  <a:pt x="35677" y="5547"/>
                </a:lnTo>
                <a:cubicBezTo>
                  <a:pt x="37320" y="3858"/>
                  <a:pt x="38963" y="2169"/>
                  <a:pt x="40607" y="502"/>
                </a:cubicBezTo>
                <a:close/>
                <a:moveTo>
                  <a:pt x="43620" y="502"/>
                </a:moveTo>
                <a:cubicBezTo>
                  <a:pt x="41931" y="2191"/>
                  <a:pt x="40242" y="3858"/>
                  <a:pt x="38530" y="5547"/>
                </a:cubicBezTo>
                <a:lnTo>
                  <a:pt x="36955" y="5547"/>
                </a:lnTo>
                <a:cubicBezTo>
                  <a:pt x="38621" y="3858"/>
                  <a:pt x="40310" y="2191"/>
                  <a:pt x="41976" y="502"/>
                </a:cubicBezTo>
                <a:close/>
                <a:moveTo>
                  <a:pt x="44944" y="502"/>
                </a:moveTo>
                <a:cubicBezTo>
                  <a:pt x="43300" y="2214"/>
                  <a:pt x="41634" y="3880"/>
                  <a:pt x="39945" y="5547"/>
                </a:cubicBezTo>
                <a:lnTo>
                  <a:pt x="38781" y="5547"/>
                </a:lnTo>
                <a:cubicBezTo>
                  <a:pt x="40493" y="3880"/>
                  <a:pt x="42205" y="2191"/>
                  <a:pt x="43894" y="502"/>
                </a:cubicBezTo>
                <a:close/>
                <a:moveTo>
                  <a:pt x="45834" y="502"/>
                </a:moveTo>
                <a:cubicBezTo>
                  <a:pt x="44738" y="1735"/>
                  <a:pt x="43643" y="2990"/>
                  <a:pt x="42524" y="4200"/>
                </a:cubicBezTo>
                <a:cubicBezTo>
                  <a:pt x="42091" y="4656"/>
                  <a:pt x="41680" y="5090"/>
                  <a:pt x="41246" y="5547"/>
                </a:cubicBezTo>
                <a:lnTo>
                  <a:pt x="40379" y="5547"/>
                </a:lnTo>
                <a:cubicBezTo>
                  <a:pt x="42068" y="3903"/>
                  <a:pt x="43734" y="2214"/>
                  <a:pt x="45332" y="502"/>
                </a:cubicBezTo>
                <a:close/>
                <a:moveTo>
                  <a:pt x="46610" y="502"/>
                </a:moveTo>
                <a:lnTo>
                  <a:pt x="46793" y="731"/>
                </a:lnTo>
                <a:cubicBezTo>
                  <a:pt x="45628" y="2077"/>
                  <a:pt x="44487" y="3447"/>
                  <a:pt x="43277" y="4702"/>
                </a:cubicBezTo>
                <a:cubicBezTo>
                  <a:pt x="43026" y="4976"/>
                  <a:pt x="42752" y="5273"/>
                  <a:pt x="42479" y="5547"/>
                </a:cubicBezTo>
                <a:lnTo>
                  <a:pt x="41406" y="5547"/>
                </a:lnTo>
                <a:cubicBezTo>
                  <a:pt x="42981" y="3880"/>
                  <a:pt x="44533" y="2191"/>
                  <a:pt x="46085" y="502"/>
                </a:cubicBezTo>
                <a:close/>
                <a:moveTo>
                  <a:pt x="46929" y="913"/>
                </a:moveTo>
                <a:lnTo>
                  <a:pt x="47363" y="1484"/>
                </a:lnTo>
                <a:cubicBezTo>
                  <a:pt x="46062" y="2808"/>
                  <a:pt x="44784" y="4177"/>
                  <a:pt x="43483" y="5547"/>
                </a:cubicBezTo>
                <a:lnTo>
                  <a:pt x="42707" y="5547"/>
                </a:lnTo>
                <a:cubicBezTo>
                  <a:pt x="42935" y="5296"/>
                  <a:pt x="43186" y="5067"/>
                  <a:pt x="43414" y="4839"/>
                </a:cubicBezTo>
                <a:cubicBezTo>
                  <a:pt x="44647" y="3584"/>
                  <a:pt x="45765" y="2237"/>
                  <a:pt x="46929" y="913"/>
                </a:cubicBezTo>
                <a:close/>
                <a:moveTo>
                  <a:pt x="47523" y="1644"/>
                </a:moveTo>
                <a:lnTo>
                  <a:pt x="48162" y="2488"/>
                </a:lnTo>
                <a:cubicBezTo>
                  <a:pt x="47272" y="3515"/>
                  <a:pt x="46382" y="4542"/>
                  <a:pt x="45469" y="5547"/>
                </a:cubicBezTo>
                <a:lnTo>
                  <a:pt x="43802" y="5547"/>
                </a:lnTo>
                <a:cubicBezTo>
                  <a:pt x="45035" y="4246"/>
                  <a:pt x="46268" y="2945"/>
                  <a:pt x="47523" y="1644"/>
                </a:cubicBezTo>
                <a:close/>
                <a:moveTo>
                  <a:pt x="48276" y="2625"/>
                </a:moveTo>
                <a:lnTo>
                  <a:pt x="48550" y="2967"/>
                </a:lnTo>
                <a:lnTo>
                  <a:pt x="46610" y="5547"/>
                </a:lnTo>
                <a:lnTo>
                  <a:pt x="45743" y="5547"/>
                </a:lnTo>
                <a:cubicBezTo>
                  <a:pt x="46610" y="4588"/>
                  <a:pt x="47454" y="3607"/>
                  <a:pt x="48276" y="2625"/>
                </a:cubicBezTo>
                <a:close/>
                <a:moveTo>
                  <a:pt x="1" y="0"/>
                </a:moveTo>
                <a:lnTo>
                  <a:pt x="2397" y="3013"/>
                </a:lnTo>
                <a:lnTo>
                  <a:pt x="1" y="6026"/>
                </a:lnTo>
                <a:lnTo>
                  <a:pt x="46861" y="6026"/>
                </a:lnTo>
                <a:lnTo>
                  <a:pt x="49166" y="2967"/>
                </a:lnTo>
                <a:lnTo>
                  <a:pt x="46861"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nvGrpSpPr>
          <p:cNvPr id="1877" name="Google Shape;1877;p16"/>
          <p:cNvGrpSpPr/>
          <p:nvPr/>
        </p:nvGrpSpPr>
        <p:grpSpPr>
          <a:xfrm rot="-4355879">
            <a:off x="7736692" y="3851189"/>
            <a:ext cx="1030978" cy="397998"/>
            <a:chOff x="-623075" y="2736900"/>
            <a:chExt cx="720250" cy="273275"/>
          </a:xfrm>
        </p:grpSpPr>
        <p:sp>
          <p:nvSpPr>
            <p:cNvPr id="1878" name="Google Shape;1878;p16"/>
            <p:cNvSpPr/>
            <p:nvPr/>
          </p:nvSpPr>
          <p:spPr>
            <a:xfrm>
              <a:off x="-623075" y="2736900"/>
              <a:ext cx="634575" cy="248050"/>
            </a:xfrm>
            <a:custGeom>
              <a:avLst/>
              <a:gdLst/>
              <a:ahLst/>
              <a:cxnLst/>
              <a:rect l="l" t="t" r="r" b="b"/>
              <a:pathLst>
                <a:path w="25383" h="9922" extrusionOk="0">
                  <a:moveTo>
                    <a:pt x="15637" y="2440"/>
                  </a:moveTo>
                  <a:lnTo>
                    <a:pt x="15637" y="2440"/>
                  </a:lnTo>
                  <a:cubicBezTo>
                    <a:pt x="16104" y="2907"/>
                    <a:pt x="16346" y="3595"/>
                    <a:pt x="16197" y="4444"/>
                  </a:cubicBezTo>
                  <a:cubicBezTo>
                    <a:pt x="16180" y="4536"/>
                    <a:pt x="16162" y="4625"/>
                    <a:pt x="16137" y="4714"/>
                  </a:cubicBezTo>
                  <a:cubicBezTo>
                    <a:pt x="16282" y="4326"/>
                    <a:pt x="16333" y="3905"/>
                    <a:pt x="16279" y="3463"/>
                  </a:cubicBezTo>
                  <a:cubicBezTo>
                    <a:pt x="16218" y="2985"/>
                    <a:pt x="15976" y="2650"/>
                    <a:pt x="15637" y="2440"/>
                  </a:cubicBezTo>
                  <a:close/>
                  <a:moveTo>
                    <a:pt x="14164" y="1"/>
                  </a:moveTo>
                  <a:cubicBezTo>
                    <a:pt x="12311" y="1"/>
                    <a:pt x="10317" y="906"/>
                    <a:pt x="9315" y="2318"/>
                  </a:cubicBezTo>
                  <a:cubicBezTo>
                    <a:pt x="8299" y="3755"/>
                    <a:pt x="8163" y="5753"/>
                    <a:pt x="9130" y="7242"/>
                  </a:cubicBezTo>
                  <a:cubicBezTo>
                    <a:pt x="9197" y="7346"/>
                    <a:pt x="9265" y="7446"/>
                    <a:pt x="9340" y="7539"/>
                  </a:cubicBezTo>
                  <a:cubicBezTo>
                    <a:pt x="6662" y="7321"/>
                    <a:pt x="4006" y="6323"/>
                    <a:pt x="2169" y="4376"/>
                  </a:cubicBezTo>
                  <a:cubicBezTo>
                    <a:pt x="1984" y="4180"/>
                    <a:pt x="1748" y="4097"/>
                    <a:pt x="1510" y="4097"/>
                  </a:cubicBezTo>
                  <a:cubicBezTo>
                    <a:pt x="768" y="4097"/>
                    <a:pt x="1" y="4889"/>
                    <a:pt x="643" y="5567"/>
                  </a:cubicBezTo>
                  <a:cubicBezTo>
                    <a:pt x="679" y="5606"/>
                    <a:pt x="715" y="5646"/>
                    <a:pt x="750" y="5681"/>
                  </a:cubicBezTo>
                  <a:cubicBezTo>
                    <a:pt x="818" y="5207"/>
                    <a:pt x="1460" y="4736"/>
                    <a:pt x="1980" y="4736"/>
                  </a:cubicBezTo>
                  <a:cubicBezTo>
                    <a:pt x="2152" y="4736"/>
                    <a:pt x="2305" y="4786"/>
                    <a:pt x="2426" y="4900"/>
                  </a:cubicBezTo>
                  <a:cubicBezTo>
                    <a:pt x="4462" y="6847"/>
                    <a:pt x="7072" y="7924"/>
                    <a:pt x="9735" y="7924"/>
                  </a:cubicBezTo>
                  <a:cubicBezTo>
                    <a:pt x="10952" y="7924"/>
                    <a:pt x="12182" y="7699"/>
                    <a:pt x="13373" y="7229"/>
                  </a:cubicBezTo>
                  <a:lnTo>
                    <a:pt x="13373" y="7229"/>
                  </a:lnTo>
                  <a:cubicBezTo>
                    <a:pt x="13091" y="7314"/>
                    <a:pt x="12806" y="7382"/>
                    <a:pt x="12517" y="7432"/>
                  </a:cubicBezTo>
                  <a:cubicBezTo>
                    <a:pt x="12471" y="7439"/>
                    <a:pt x="12428" y="7446"/>
                    <a:pt x="12378" y="7453"/>
                  </a:cubicBezTo>
                  <a:cubicBezTo>
                    <a:pt x="12321" y="7464"/>
                    <a:pt x="12264" y="7471"/>
                    <a:pt x="12204" y="7478"/>
                  </a:cubicBezTo>
                  <a:cubicBezTo>
                    <a:pt x="12200" y="7478"/>
                    <a:pt x="12196" y="7474"/>
                    <a:pt x="12189" y="7471"/>
                  </a:cubicBezTo>
                  <a:cubicBezTo>
                    <a:pt x="12150" y="7474"/>
                    <a:pt x="12115" y="7474"/>
                    <a:pt x="12075" y="7474"/>
                  </a:cubicBezTo>
                  <a:cubicBezTo>
                    <a:pt x="11815" y="7474"/>
                    <a:pt x="11562" y="7428"/>
                    <a:pt x="11401" y="7321"/>
                  </a:cubicBezTo>
                  <a:cubicBezTo>
                    <a:pt x="10068" y="6437"/>
                    <a:pt x="8716" y="5068"/>
                    <a:pt x="9793" y="3427"/>
                  </a:cubicBezTo>
                  <a:cubicBezTo>
                    <a:pt x="10563" y="2251"/>
                    <a:pt x="12136" y="1138"/>
                    <a:pt x="13551" y="1006"/>
                  </a:cubicBezTo>
                  <a:cubicBezTo>
                    <a:pt x="13797" y="982"/>
                    <a:pt x="14068" y="967"/>
                    <a:pt x="14350" y="967"/>
                  </a:cubicBezTo>
                  <a:cubicBezTo>
                    <a:pt x="15676" y="967"/>
                    <a:pt x="17274" y="1278"/>
                    <a:pt x="17916" y="2397"/>
                  </a:cubicBezTo>
                  <a:cubicBezTo>
                    <a:pt x="17987" y="2525"/>
                    <a:pt x="18051" y="2654"/>
                    <a:pt x="18101" y="2786"/>
                  </a:cubicBezTo>
                  <a:cubicBezTo>
                    <a:pt x="18084" y="2715"/>
                    <a:pt x="18058" y="2643"/>
                    <a:pt x="18037" y="2568"/>
                  </a:cubicBezTo>
                  <a:cubicBezTo>
                    <a:pt x="17434" y="756"/>
                    <a:pt x="15859" y="1"/>
                    <a:pt x="14164" y="1"/>
                  </a:cubicBezTo>
                  <a:close/>
                  <a:moveTo>
                    <a:pt x="18265" y="4390"/>
                  </a:moveTo>
                  <a:cubicBezTo>
                    <a:pt x="18122" y="5257"/>
                    <a:pt x="17630" y="6077"/>
                    <a:pt x="16942" y="6658"/>
                  </a:cubicBezTo>
                  <a:cubicBezTo>
                    <a:pt x="16803" y="6776"/>
                    <a:pt x="16582" y="6826"/>
                    <a:pt x="16340" y="6826"/>
                  </a:cubicBezTo>
                  <a:cubicBezTo>
                    <a:pt x="15833" y="6826"/>
                    <a:pt x="15242" y="6605"/>
                    <a:pt x="15127" y="6309"/>
                  </a:cubicBezTo>
                  <a:cubicBezTo>
                    <a:pt x="14956" y="6459"/>
                    <a:pt x="14767" y="6590"/>
                    <a:pt x="14571" y="6708"/>
                  </a:cubicBezTo>
                  <a:cubicBezTo>
                    <a:pt x="14660" y="6686"/>
                    <a:pt x="14742" y="6676"/>
                    <a:pt x="14821" y="6676"/>
                  </a:cubicBezTo>
                  <a:cubicBezTo>
                    <a:pt x="15551" y="6676"/>
                    <a:pt x="15844" y="7550"/>
                    <a:pt x="14945" y="8009"/>
                  </a:cubicBezTo>
                  <a:cubicBezTo>
                    <a:pt x="14906" y="8027"/>
                    <a:pt x="14870" y="8049"/>
                    <a:pt x="14832" y="8067"/>
                  </a:cubicBezTo>
                  <a:cubicBezTo>
                    <a:pt x="15723" y="8345"/>
                    <a:pt x="16560" y="8523"/>
                    <a:pt x="17424" y="8523"/>
                  </a:cubicBezTo>
                  <a:cubicBezTo>
                    <a:pt x="18073" y="8523"/>
                    <a:pt x="18732" y="8423"/>
                    <a:pt x="19442" y="8184"/>
                  </a:cubicBezTo>
                  <a:cubicBezTo>
                    <a:pt x="20943" y="7678"/>
                    <a:pt x="22287" y="6765"/>
                    <a:pt x="23603" y="5902"/>
                  </a:cubicBezTo>
                  <a:cubicBezTo>
                    <a:pt x="23810" y="5766"/>
                    <a:pt x="24006" y="5710"/>
                    <a:pt x="24177" y="5710"/>
                  </a:cubicBezTo>
                  <a:cubicBezTo>
                    <a:pt x="24434" y="5710"/>
                    <a:pt x="24641" y="5835"/>
                    <a:pt x="24762" y="6020"/>
                  </a:cubicBezTo>
                  <a:cubicBezTo>
                    <a:pt x="24922" y="5688"/>
                    <a:pt x="25086" y="5356"/>
                    <a:pt x="25251" y="5025"/>
                  </a:cubicBezTo>
                  <a:cubicBezTo>
                    <a:pt x="25254" y="5007"/>
                    <a:pt x="25261" y="4993"/>
                    <a:pt x="25272" y="4979"/>
                  </a:cubicBezTo>
                  <a:cubicBezTo>
                    <a:pt x="25272" y="4975"/>
                    <a:pt x="25276" y="4975"/>
                    <a:pt x="25276" y="4971"/>
                  </a:cubicBezTo>
                  <a:cubicBezTo>
                    <a:pt x="25297" y="4932"/>
                    <a:pt x="25315" y="4893"/>
                    <a:pt x="25336" y="4854"/>
                  </a:cubicBezTo>
                  <a:cubicBezTo>
                    <a:pt x="25343" y="4836"/>
                    <a:pt x="25358" y="4821"/>
                    <a:pt x="25379" y="4811"/>
                  </a:cubicBezTo>
                  <a:cubicBezTo>
                    <a:pt x="25383" y="4808"/>
                    <a:pt x="25383" y="4808"/>
                    <a:pt x="25383" y="4803"/>
                  </a:cubicBezTo>
                  <a:cubicBezTo>
                    <a:pt x="25264" y="4747"/>
                    <a:pt x="25144" y="4690"/>
                    <a:pt x="25026" y="4632"/>
                  </a:cubicBezTo>
                  <a:cubicBezTo>
                    <a:pt x="22576" y="6879"/>
                    <a:pt x="19410" y="8216"/>
                    <a:pt x="16068" y="8216"/>
                  </a:cubicBezTo>
                  <a:cubicBezTo>
                    <a:pt x="15918" y="8216"/>
                    <a:pt x="15765" y="8216"/>
                    <a:pt x="15612" y="8210"/>
                  </a:cubicBezTo>
                  <a:cubicBezTo>
                    <a:pt x="15523" y="8205"/>
                    <a:pt x="15434" y="8202"/>
                    <a:pt x="15345" y="8198"/>
                  </a:cubicBezTo>
                  <a:cubicBezTo>
                    <a:pt x="16881" y="7364"/>
                    <a:pt x="18105" y="6070"/>
                    <a:pt x="18265" y="4390"/>
                  </a:cubicBezTo>
                  <a:close/>
                  <a:moveTo>
                    <a:pt x="24644" y="7000"/>
                  </a:moveTo>
                  <a:cubicBezTo>
                    <a:pt x="24576" y="7079"/>
                    <a:pt x="24491" y="7153"/>
                    <a:pt x="24384" y="7221"/>
                  </a:cubicBezTo>
                  <a:cubicBezTo>
                    <a:pt x="23578" y="7749"/>
                    <a:pt x="22761" y="8277"/>
                    <a:pt x="21913" y="8737"/>
                  </a:cubicBezTo>
                  <a:cubicBezTo>
                    <a:pt x="22919" y="8309"/>
                    <a:pt x="23882" y="7774"/>
                    <a:pt x="24772" y="7143"/>
                  </a:cubicBezTo>
                  <a:cubicBezTo>
                    <a:pt x="24726" y="7097"/>
                    <a:pt x="24683" y="7046"/>
                    <a:pt x="24644" y="7000"/>
                  </a:cubicBezTo>
                  <a:close/>
                  <a:moveTo>
                    <a:pt x="12696" y="8916"/>
                  </a:moveTo>
                  <a:cubicBezTo>
                    <a:pt x="12125" y="9087"/>
                    <a:pt x="11547" y="9215"/>
                    <a:pt x="10970" y="9304"/>
                  </a:cubicBezTo>
                  <a:cubicBezTo>
                    <a:pt x="11219" y="9296"/>
                    <a:pt x="11468" y="9283"/>
                    <a:pt x="11718" y="9265"/>
                  </a:cubicBezTo>
                  <a:cubicBezTo>
                    <a:pt x="11733" y="9265"/>
                    <a:pt x="11747" y="9261"/>
                    <a:pt x="11761" y="9261"/>
                  </a:cubicBezTo>
                  <a:cubicBezTo>
                    <a:pt x="12346" y="9489"/>
                    <a:pt x="12963" y="9650"/>
                    <a:pt x="13565" y="9760"/>
                  </a:cubicBezTo>
                  <a:cubicBezTo>
                    <a:pt x="13976" y="9831"/>
                    <a:pt x="14389" y="9885"/>
                    <a:pt x="14799" y="9921"/>
                  </a:cubicBezTo>
                  <a:cubicBezTo>
                    <a:pt x="14250" y="9782"/>
                    <a:pt x="13693" y="9607"/>
                    <a:pt x="13116" y="9403"/>
                  </a:cubicBezTo>
                  <a:cubicBezTo>
                    <a:pt x="12821" y="9304"/>
                    <a:pt x="12696" y="9122"/>
                    <a:pt x="12696" y="8916"/>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879" name="Google Shape;1879;p16"/>
            <p:cNvSpPr/>
            <p:nvPr/>
          </p:nvSpPr>
          <p:spPr>
            <a:xfrm>
              <a:off x="-134200" y="2744850"/>
              <a:ext cx="231375" cy="265325"/>
            </a:xfrm>
            <a:custGeom>
              <a:avLst/>
              <a:gdLst/>
              <a:ahLst/>
              <a:cxnLst/>
              <a:rect l="l" t="t" r="r" b="b"/>
              <a:pathLst>
                <a:path w="9255" h="10613" extrusionOk="0">
                  <a:moveTo>
                    <a:pt x="1556" y="0"/>
                  </a:moveTo>
                  <a:cubicBezTo>
                    <a:pt x="800" y="0"/>
                    <a:pt x="1" y="824"/>
                    <a:pt x="732" y="1366"/>
                  </a:cubicBezTo>
                  <a:cubicBezTo>
                    <a:pt x="928" y="1073"/>
                    <a:pt x="1812" y="521"/>
                    <a:pt x="2240" y="521"/>
                  </a:cubicBezTo>
                  <a:cubicBezTo>
                    <a:pt x="2304" y="521"/>
                    <a:pt x="2358" y="535"/>
                    <a:pt x="2401" y="560"/>
                  </a:cubicBezTo>
                  <a:cubicBezTo>
                    <a:pt x="4187" y="1801"/>
                    <a:pt x="6070" y="2874"/>
                    <a:pt x="8049" y="3784"/>
                  </a:cubicBezTo>
                  <a:cubicBezTo>
                    <a:pt x="8099" y="3805"/>
                    <a:pt x="8042" y="3898"/>
                    <a:pt x="7917" y="4015"/>
                  </a:cubicBezTo>
                  <a:cubicBezTo>
                    <a:pt x="7985" y="4097"/>
                    <a:pt x="8028" y="4207"/>
                    <a:pt x="7967" y="4304"/>
                  </a:cubicBezTo>
                  <a:cubicBezTo>
                    <a:pt x="7864" y="4464"/>
                    <a:pt x="7760" y="4622"/>
                    <a:pt x="7660" y="4782"/>
                  </a:cubicBezTo>
                  <a:cubicBezTo>
                    <a:pt x="7557" y="4939"/>
                    <a:pt x="7414" y="5025"/>
                    <a:pt x="7250" y="5092"/>
                  </a:cubicBezTo>
                  <a:cubicBezTo>
                    <a:pt x="7218" y="5135"/>
                    <a:pt x="7179" y="5178"/>
                    <a:pt x="7140" y="5221"/>
                  </a:cubicBezTo>
                  <a:cubicBezTo>
                    <a:pt x="7322" y="5420"/>
                    <a:pt x="7429" y="5624"/>
                    <a:pt x="7357" y="5766"/>
                  </a:cubicBezTo>
                  <a:cubicBezTo>
                    <a:pt x="7079" y="6330"/>
                    <a:pt x="6801" y="6893"/>
                    <a:pt x="6522" y="7456"/>
                  </a:cubicBezTo>
                  <a:cubicBezTo>
                    <a:pt x="6505" y="7495"/>
                    <a:pt x="6462" y="7513"/>
                    <a:pt x="6402" y="7513"/>
                  </a:cubicBezTo>
                  <a:cubicBezTo>
                    <a:pt x="6184" y="7513"/>
                    <a:pt x="5739" y="7274"/>
                    <a:pt x="5396" y="6985"/>
                  </a:cubicBezTo>
                  <a:cubicBezTo>
                    <a:pt x="5097" y="7902"/>
                    <a:pt x="4886" y="8850"/>
                    <a:pt x="4768" y="9831"/>
                  </a:cubicBezTo>
                  <a:cubicBezTo>
                    <a:pt x="4707" y="10362"/>
                    <a:pt x="5164" y="10612"/>
                    <a:pt x="5653" y="10612"/>
                  </a:cubicBezTo>
                  <a:cubicBezTo>
                    <a:pt x="6152" y="10612"/>
                    <a:pt x="6683" y="10355"/>
                    <a:pt x="6740" y="9874"/>
                  </a:cubicBezTo>
                  <a:cubicBezTo>
                    <a:pt x="7001" y="7678"/>
                    <a:pt x="7742" y="5691"/>
                    <a:pt x="8973" y="3855"/>
                  </a:cubicBezTo>
                  <a:cubicBezTo>
                    <a:pt x="9254" y="3430"/>
                    <a:pt x="8805" y="3006"/>
                    <a:pt x="8430" y="2907"/>
                  </a:cubicBezTo>
                  <a:cubicBezTo>
                    <a:pt x="6155" y="2282"/>
                    <a:pt x="4034" y="1348"/>
                    <a:pt x="2019" y="125"/>
                  </a:cubicBezTo>
                  <a:cubicBezTo>
                    <a:pt x="1876" y="35"/>
                    <a:pt x="1720" y="0"/>
                    <a:pt x="155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880" name="Google Shape;1880;p16"/>
            <p:cNvSpPr/>
            <p:nvPr/>
          </p:nvSpPr>
          <p:spPr>
            <a:xfrm>
              <a:off x="42575" y="2872150"/>
              <a:ext cx="4475" cy="3225"/>
            </a:xfrm>
            <a:custGeom>
              <a:avLst/>
              <a:gdLst/>
              <a:ahLst/>
              <a:cxnLst/>
              <a:rect l="l" t="t" r="r" b="b"/>
              <a:pathLst>
                <a:path w="179" h="129" extrusionOk="0">
                  <a:moveTo>
                    <a:pt x="179" y="0"/>
                  </a:moveTo>
                  <a:lnTo>
                    <a:pt x="179" y="0"/>
                  </a:lnTo>
                  <a:cubicBezTo>
                    <a:pt x="169" y="4"/>
                    <a:pt x="158" y="7"/>
                    <a:pt x="151" y="11"/>
                  </a:cubicBezTo>
                  <a:cubicBezTo>
                    <a:pt x="101" y="32"/>
                    <a:pt x="51" y="46"/>
                    <a:pt x="1" y="61"/>
                  </a:cubicBezTo>
                  <a:lnTo>
                    <a:pt x="69" y="129"/>
                  </a:lnTo>
                  <a:cubicBezTo>
                    <a:pt x="108" y="86"/>
                    <a:pt x="147" y="43"/>
                    <a:pt x="1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881" name="Google Shape;1881;p16"/>
            <p:cNvSpPr/>
            <p:nvPr/>
          </p:nvSpPr>
          <p:spPr>
            <a:xfrm>
              <a:off x="-604975" y="2878900"/>
              <a:ext cx="346175" cy="94175"/>
            </a:xfrm>
            <a:custGeom>
              <a:avLst/>
              <a:gdLst/>
              <a:ahLst/>
              <a:cxnLst/>
              <a:rect l="l" t="t" r="r" b="b"/>
              <a:pathLst>
                <a:path w="13847" h="3767" extrusionOk="0">
                  <a:moveTo>
                    <a:pt x="13847" y="1028"/>
                  </a:moveTo>
                  <a:lnTo>
                    <a:pt x="13847" y="1028"/>
                  </a:lnTo>
                  <a:cubicBezTo>
                    <a:pt x="13751" y="1049"/>
                    <a:pt x="13651" y="1088"/>
                    <a:pt x="13544" y="1142"/>
                  </a:cubicBezTo>
                  <a:cubicBezTo>
                    <a:pt x="13248" y="1295"/>
                    <a:pt x="12948" y="1427"/>
                    <a:pt x="12649" y="1549"/>
                  </a:cubicBezTo>
                  <a:cubicBezTo>
                    <a:pt x="13070" y="1420"/>
                    <a:pt x="13480" y="1249"/>
                    <a:pt x="13847" y="1028"/>
                  </a:cubicBezTo>
                  <a:close/>
                  <a:moveTo>
                    <a:pt x="26" y="1"/>
                  </a:moveTo>
                  <a:lnTo>
                    <a:pt x="26" y="1"/>
                  </a:lnTo>
                  <a:cubicBezTo>
                    <a:pt x="1" y="172"/>
                    <a:pt x="51" y="340"/>
                    <a:pt x="208" y="489"/>
                  </a:cubicBezTo>
                  <a:cubicBezTo>
                    <a:pt x="2504" y="2686"/>
                    <a:pt x="5407" y="3766"/>
                    <a:pt x="8370" y="3766"/>
                  </a:cubicBezTo>
                  <a:cubicBezTo>
                    <a:pt x="8994" y="3766"/>
                    <a:pt x="9622" y="3720"/>
                    <a:pt x="10246" y="3624"/>
                  </a:cubicBezTo>
                  <a:lnTo>
                    <a:pt x="10246" y="3624"/>
                  </a:lnTo>
                  <a:cubicBezTo>
                    <a:pt x="10068" y="3627"/>
                    <a:pt x="9889" y="3631"/>
                    <a:pt x="9711" y="3631"/>
                  </a:cubicBezTo>
                  <a:cubicBezTo>
                    <a:pt x="6177" y="3631"/>
                    <a:pt x="2519" y="2561"/>
                    <a:pt x="2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882" name="Google Shape;1882;p16"/>
            <p:cNvSpPr/>
            <p:nvPr/>
          </p:nvSpPr>
          <p:spPr>
            <a:xfrm>
              <a:off x="-604350" y="2855275"/>
              <a:ext cx="377400" cy="114400"/>
            </a:xfrm>
            <a:custGeom>
              <a:avLst/>
              <a:gdLst/>
              <a:ahLst/>
              <a:cxnLst/>
              <a:rect l="l" t="t" r="r" b="b"/>
              <a:pathLst>
                <a:path w="15096" h="4576" extrusionOk="0">
                  <a:moveTo>
                    <a:pt x="1231" y="1"/>
                  </a:moveTo>
                  <a:cubicBezTo>
                    <a:pt x="711" y="1"/>
                    <a:pt x="69" y="472"/>
                    <a:pt x="1" y="946"/>
                  </a:cubicBezTo>
                  <a:cubicBezTo>
                    <a:pt x="2494" y="3506"/>
                    <a:pt x="6152" y="4576"/>
                    <a:pt x="9686" y="4576"/>
                  </a:cubicBezTo>
                  <a:cubicBezTo>
                    <a:pt x="9864" y="4576"/>
                    <a:pt x="10043" y="4572"/>
                    <a:pt x="10221" y="4569"/>
                  </a:cubicBezTo>
                  <a:cubicBezTo>
                    <a:pt x="10798" y="4480"/>
                    <a:pt x="11376" y="4352"/>
                    <a:pt x="11947" y="4181"/>
                  </a:cubicBezTo>
                  <a:cubicBezTo>
                    <a:pt x="11935" y="3695"/>
                    <a:pt x="12588" y="3082"/>
                    <a:pt x="13194" y="3082"/>
                  </a:cubicBezTo>
                  <a:cubicBezTo>
                    <a:pt x="13283" y="3082"/>
                    <a:pt x="13372" y="3096"/>
                    <a:pt x="13458" y="3124"/>
                  </a:cubicBezTo>
                  <a:cubicBezTo>
                    <a:pt x="13668" y="3196"/>
                    <a:pt x="13879" y="3267"/>
                    <a:pt x="14083" y="3332"/>
                  </a:cubicBezTo>
                  <a:cubicBezTo>
                    <a:pt x="14121" y="3314"/>
                    <a:pt x="14157" y="3292"/>
                    <a:pt x="14196" y="3274"/>
                  </a:cubicBezTo>
                  <a:cubicBezTo>
                    <a:pt x="15095" y="2815"/>
                    <a:pt x="14802" y="1941"/>
                    <a:pt x="14072" y="1941"/>
                  </a:cubicBezTo>
                  <a:cubicBezTo>
                    <a:pt x="13993" y="1941"/>
                    <a:pt x="13911" y="1951"/>
                    <a:pt x="13822" y="1973"/>
                  </a:cubicBezTo>
                  <a:cubicBezTo>
                    <a:pt x="13455" y="2194"/>
                    <a:pt x="13045" y="2365"/>
                    <a:pt x="12624" y="2494"/>
                  </a:cubicBezTo>
                  <a:cubicBezTo>
                    <a:pt x="11433" y="2964"/>
                    <a:pt x="10203" y="3189"/>
                    <a:pt x="8986" y="3189"/>
                  </a:cubicBezTo>
                  <a:cubicBezTo>
                    <a:pt x="6323" y="3189"/>
                    <a:pt x="3713" y="2112"/>
                    <a:pt x="1677" y="165"/>
                  </a:cubicBezTo>
                  <a:cubicBezTo>
                    <a:pt x="1556" y="51"/>
                    <a:pt x="1403" y="1"/>
                    <a:pt x="123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883" name="Google Shape;1883;p16"/>
            <p:cNvSpPr/>
            <p:nvPr/>
          </p:nvSpPr>
          <p:spPr>
            <a:xfrm>
              <a:off x="-382175" y="2780400"/>
              <a:ext cx="217875" cy="143275"/>
            </a:xfrm>
            <a:custGeom>
              <a:avLst/>
              <a:gdLst/>
              <a:ahLst/>
              <a:cxnLst/>
              <a:rect l="l" t="t" r="r" b="b"/>
              <a:pathLst>
                <a:path w="8715" h="5731" extrusionOk="0">
                  <a:moveTo>
                    <a:pt x="8465" y="1046"/>
                  </a:moveTo>
                  <a:lnTo>
                    <a:pt x="8465" y="1046"/>
                  </a:lnTo>
                  <a:cubicBezTo>
                    <a:pt x="8629" y="1613"/>
                    <a:pt x="8675" y="2148"/>
                    <a:pt x="8629" y="2650"/>
                  </a:cubicBezTo>
                  <a:cubicBezTo>
                    <a:pt x="8715" y="2119"/>
                    <a:pt x="8672" y="1570"/>
                    <a:pt x="8465" y="1046"/>
                  </a:cubicBezTo>
                  <a:close/>
                  <a:moveTo>
                    <a:pt x="6501" y="2974"/>
                  </a:moveTo>
                  <a:cubicBezTo>
                    <a:pt x="6333" y="3424"/>
                    <a:pt x="6040" y="3827"/>
                    <a:pt x="5648" y="4155"/>
                  </a:cubicBezTo>
                  <a:cubicBezTo>
                    <a:pt x="5477" y="4301"/>
                    <a:pt x="5441" y="4440"/>
                    <a:pt x="5491" y="4569"/>
                  </a:cubicBezTo>
                  <a:cubicBezTo>
                    <a:pt x="5966" y="4162"/>
                    <a:pt x="6325" y="3638"/>
                    <a:pt x="6501" y="2974"/>
                  </a:cubicBezTo>
                  <a:close/>
                  <a:moveTo>
                    <a:pt x="4172" y="1"/>
                  </a:moveTo>
                  <a:cubicBezTo>
                    <a:pt x="3908" y="1"/>
                    <a:pt x="3634" y="33"/>
                    <a:pt x="3359" y="104"/>
                  </a:cubicBezTo>
                  <a:cubicBezTo>
                    <a:pt x="1391" y="607"/>
                    <a:pt x="0" y="2932"/>
                    <a:pt x="1348" y="4732"/>
                  </a:cubicBezTo>
                  <a:cubicBezTo>
                    <a:pt x="1672" y="5160"/>
                    <a:pt x="2086" y="5485"/>
                    <a:pt x="2553" y="5731"/>
                  </a:cubicBezTo>
                  <a:cubicBezTo>
                    <a:pt x="2617" y="5728"/>
                    <a:pt x="2681" y="5724"/>
                    <a:pt x="2742" y="5713"/>
                  </a:cubicBezTo>
                  <a:cubicBezTo>
                    <a:pt x="2788" y="5706"/>
                    <a:pt x="2835" y="5699"/>
                    <a:pt x="2881" y="5692"/>
                  </a:cubicBezTo>
                  <a:cubicBezTo>
                    <a:pt x="3427" y="5581"/>
                    <a:pt x="3815" y="5282"/>
                    <a:pt x="3256" y="4908"/>
                  </a:cubicBezTo>
                  <a:cubicBezTo>
                    <a:pt x="2449" y="4373"/>
                    <a:pt x="1391" y="3616"/>
                    <a:pt x="1862" y="2497"/>
                  </a:cubicBezTo>
                  <a:cubicBezTo>
                    <a:pt x="2153" y="1798"/>
                    <a:pt x="3163" y="1003"/>
                    <a:pt x="3822" y="675"/>
                  </a:cubicBezTo>
                  <a:cubicBezTo>
                    <a:pt x="4161" y="511"/>
                    <a:pt x="4554" y="422"/>
                    <a:pt x="4939" y="422"/>
                  </a:cubicBezTo>
                  <a:cubicBezTo>
                    <a:pt x="5324" y="422"/>
                    <a:pt x="5698" y="511"/>
                    <a:pt x="6001" y="700"/>
                  </a:cubicBezTo>
                  <a:cubicBezTo>
                    <a:pt x="5552" y="247"/>
                    <a:pt x="4892" y="1"/>
                    <a:pt x="417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884" name="Google Shape;1884;p16"/>
            <p:cNvSpPr/>
            <p:nvPr/>
          </p:nvSpPr>
          <p:spPr>
            <a:xfrm>
              <a:off x="-405175" y="2761075"/>
              <a:ext cx="239900" cy="162700"/>
            </a:xfrm>
            <a:custGeom>
              <a:avLst/>
              <a:gdLst/>
              <a:ahLst/>
              <a:cxnLst/>
              <a:rect l="l" t="t" r="r" b="b"/>
              <a:pathLst>
                <a:path w="9596" h="6508" extrusionOk="0">
                  <a:moveTo>
                    <a:pt x="3801" y="6465"/>
                  </a:moveTo>
                  <a:cubicBezTo>
                    <a:pt x="3754" y="6472"/>
                    <a:pt x="3708" y="6479"/>
                    <a:pt x="3662" y="6486"/>
                  </a:cubicBezTo>
                  <a:cubicBezTo>
                    <a:pt x="3712" y="6479"/>
                    <a:pt x="3754" y="6472"/>
                    <a:pt x="3801" y="6465"/>
                  </a:cubicBezTo>
                  <a:close/>
                  <a:moveTo>
                    <a:pt x="5634" y="0"/>
                  </a:moveTo>
                  <a:cubicBezTo>
                    <a:pt x="5352" y="0"/>
                    <a:pt x="5081" y="15"/>
                    <a:pt x="4835" y="39"/>
                  </a:cubicBezTo>
                  <a:cubicBezTo>
                    <a:pt x="3420" y="171"/>
                    <a:pt x="1847" y="1284"/>
                    <a:pt x="1077" y="2460"/>
                  </a:cubicBezTo>
                  <a:cubicBezTo>
                    <a:pt x="0" y="4101"/>
                    <a:pt x="1352" y="5470"/>
                    <a:pt x="2685" y="6354"/>
                  </a:cubicBezTo>
                  <a:cubicBezTo>
                    <a:pt x="2846" y="6461"/>
                    <a:pt x="3099" y="6507"/>
                    <a:pt x="3359" y="6507"/>
                  </a:cubicBezTo>
                  <a:cubicBezTo>
                    <a:pt x="3399" y="6507"/>
                    <a:pt x="3434" y="6507"/>
                    <a:pt x="3473" y="6504"/>
                  </a:cubicBezTo>
                  <a:cubicBezTo>
                    <a:pt x="3006" y="6258"/>
                    <a:pt x="2592" y="5933"/>
                    <a:pt x="2268" y="5505"/>
                  </a:cubicBezTo>
                  <a:cubicBezTo>
                    <a:pt x="920" y="3705"/>
                    <a:pt x="2311" y="1380"/>
                    <a:pt x="4279" y="877"/>
                  </a:cubicBezTo>
                  <a:cubicBezTo>
                    <a:pt x="4554" y="806"/>
                    <a:pt x="4828" y="774"/>
                    <a:pt x="5092" y="774"/>
                  </a:cubicBezTo>
                  <a:cubicBezTo>
                    <a:pt x="5812" y="774"/>
                    <a:pt x="6472" y="1020"/>
                    <a:pt x="6921" y="1473"/>
                  </a:cubicBezTo>
                  <a:cubicBezTo>
                    <a:pt x="7260" y="1683"/>
                    <a:pt x="7502" y="2018"/>
                    <a:pt x="7563" y="2496"/>
                  </a:cubicBezTo>
                  <a:cubicBezTo>
                    <a:pt x="7617" y="2938"/>
                    <a:pt x="7566" y="3359"/>
                    <a:pt x="7421" y="3747"/>
                  </a:cubicBezTo>
                  <a:cubicBezTo>
                    <a:pt x="7245" y="4411"/>
                    <a:pt x="6886" y="4935"/>
                    <a:pt x="6411" y="5342"/>
                  </a:cubicBezTo>
                  <a:cubicBezTo>
                    <a:pt x="6526" y="5638"/>
                    <a:pt x="7117" y="5859"/>
                    <a:pt x="7624" y="5859"/>
                  </a:cubicBezTo>
                  <a:cubicBezTo>
                    <a:pt x="7866" y="5859"/>
                    <a:pt x="8087" y="5809"/>
                    <a:pt x="8226" y="5691"/>
                  </a:cubicBezTo>
                  <a:cubicBezTo>
                    <a:pt x="8914" y="5110"/>
                    <a:pt x="9406" y="4290"/>
                    <a:pt x="9549" y="3423"/>
                  </a:cubicBezTo>
                  <a:cubicBezTo>
                    <a:pt x="9595" y="2921"/>
                    <a:pt x="9549" y="2386"/>
                    <a:pt x="9385" y="1819"/>
                  </a:cubicBezTo>
                  <a:cubicBezTo>
                    <a:pt x="9335" y="1687"/>
                    <a:pt x="9271" y="1558"/>
                    <a:pt x="9200" y="1430"/>
                  </a:cubicBezTo>
                  <a:cubicBezTo>
                    <a:pt x="8558" y="311"/>
                    <a:pt x="6960" y="0"/>
                    <a:pt x="563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885" name="Google Shape;1885;p16"/>
            <p:cNvSpPr/>
            <p:nvPr/>
          </p:nvSpPr>
          <p:spPr>
            <a:xfrm>
              <a:off x="-253100" y="2955300"/>
              <a:ext cx="177875" cy="36925"/>
            </a:xfrm>
            <a:custGeom>
              <a:avLst/>
              <a:gdLst/>
              <a:ahLst/>
              <a:cxnLst/>
              <a:rect l="l" t="t" r="r" b="b"/>
              <a:pathLst>
                <a:path w="7115" h="1477" extrusionOk="0">
                  <a:moveTo>
                    <a:pt x="7114" y="1"/>
                  </a:moveTo>
                  <a:lnTo>
                    <a:pt x="7114" y="1"/>
                  </a:lnTo>
                  <a:cubicBezTo>
                    <a:pt x="5245" y="800"/>
                    <a:pt x="3224" y="1235"/>
                    <a:pt x="1191" y="1235"/>
                  </a:cubicBezTo>
                  <a:cubicBezTo>
                    <a:pt x="795" y="1235"/>
                    <a:pt x="400" y="1217"/>
                    <a:pt x="0" y="1185"/>
                  </a:cubicBezTo>
                  <a:lnTo>
                    <a:pt x="0" y="1185"/>
                  </a:lnTo>
                  <a:cubicBezTo>
                    <a:pt x="731" y="1367"/>
                    <a:pt x="1452" y="1477"/>
                    <a:pt x="2200" y="1477"/>
                  </a:cubicBezTo>
                  <a:cubicBezTo>
                    <a:pt x="2767" y="1477"/>
                    <a:pt x="3352" y="1413"/>
                    <a:pt x="3965" y="1266"/>
                  </a:cubicBezTo>
                  <a:cubicBezTo>
                    <a:pt x="5082" y="1003"/>
                    <a:pt x="6119" y="547"/>
                    <a:pt x="711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886" name="Google Shape;1886;p16"/>
            <p:cNvSpPr/>
            <p:nvPr/>
          </p:nvSpPr>
          <p:spPr>
            <a:xfrm>
              <a:off x="-305700" y="2879625"/>
              <a:ext cx="301700" cy="106550"/>
            </a:xfrm>
            <a:custGeom>
              <a:avLst/>
              <a:gdLst/>
              <a:ahLst/>
              <a:cxnLst/>
              <a:rect l="l" t="t" r="r" b="b"/>
              <a:pathLst>
                <a:path w="12068" h="4262" extrusionOk="0">
                  <a:moveTo>
                    <a:pt x="11482" y="1"/>
                  </a:moveTo>
                  <a:cubicBezTo>
                    <a:pt x="11311" y="1"/>
                    <a:pt x="11115" y="57"/>
                    <a:pt x="10908" y="193"/>
                  </a:cubicBezTo>
                  <a:cubicBezTo>
                    <a:pt x="9592" y="1056"/>
                    <a:pt x="8248" y="1969"/>
                    <a:pt x="6747" y="2475"/>
                  </a:cubicBezTo>
                  <a:cubicBezTo>
                    <a:pt x="6037" y="2714"/>
                    <a:pt x="5378" y="2814"/>
                    <a:pt x="4729" y="2814"/>
                  </a:cubicBezTo>
                  <a:cubicBezTo>
                    <a:pt x="3865" y="2814"/>
                    <a:pt x="3028" y="2636"/>
                    <a:pt x="2137" y="2358"/>
                  </a:cubicBezTo>
                  <a:cubicBezTo>
                    <a:pt x="1441" y="2707"/>
                    <a:pt x="725" y="2988"/>
                    <a:pt x="1" y="3207"/>
                  </a:cubicBezTo>
                  <a:cubicBezTo>
                    <a:pt x="1" y="3413"/>
                    <a:pt x="126" y="3595"/>
                    <a:pt x="421" y="3694"/>
                  </a:cubicBezTo>
                  <a:cubicBezTo>
                    <a:pt x="998" y="3898"/>
                    <a:pt x="1555" y="4073"/>
                    <a:pt x="2104" y="4212"/>
                  </a:cubicBezTo>
                  <a:cubicBezTo>
                    <a:pt x="2504" y="4244"/>
                    <a:pt x="2899" y="4262"/>
                    <a:pt x="3295" y="4262"/>
                  </a:cubicBezTo>
                  <a:cubicBezTo>
                    <a:pt x="5328" y="4262"/>
                    <a:pt x="7349" y="3827"/>
                    <a:pt x="9218" y="3028"/>
                  </a:cubicBezTo>
                  <a:cubicBezTo>
                    <a:pt x="10066" y="2568"/>
                    <a:pt x="10883" y="2040"/>
                    <a:pt x="11689" y="1512"/>
                  </a:cubicBezTo>
                  <a:cubicBezTo>
                    <a:pt x="11796" y="1444"/>
                    <a:pt x="11881" y="1370"/>
                    <a:pt x="11949" y="1291"/>
                  </a:cubicBezTo>
                  <a:cubicBezTo>
                    <a:pt x="11814" y="1120"/>
                    <a:pt x="11746" y="956"/>
                    <a:pt x="11807" y="835"/>
                  </a:cubicBezTo>
                  <a:cubicBezTo>
                    <a:pt x="11893" y="661"/>
                    <a:pt x="11982" y="485"/>
                    <a:pt x="12067" y="311"/>
                  </a:cubicBezTo>
                  <a:cubicBezTo>
                    <a:pt x="11946" y="126"/>
                    <a:pt x="11739" y="1"/>
                    <a:pt x="1148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887" name="Google Shape;1887;p16"/>
            <p:cNvSpPr/>
            <p:nvPr/>
          </p:nvSpPr>
          <p:spPr>
            <a:xfrm>
              <a:off x="-305975" y="2932300"/>
              <a:ext cx="53700" cy="27500"/>
            </a:xfrm>
            <a:custGeom>
              <a:avLst/>
              <a:gdLst/>
              <a:ahLst/>
              <a:cxnLst/>
              <a:rect l="l" t="t" r="r" b="b"/>
              <a:pathLst>
                <a:path w="2148" h="1100" extrusionOk="0">
                  <a:moveTo>
                    <a:pt x="1259" y="1"/>
                  </a:moveTo>
                  <a:cubicBezTo>
                    <a:pt x="653" y="1"/>
                    <a:pt x="0" y="614"/>
                    <a:pt x="12" y="1100"/>
                  </a:cubicBezTo>
                  <a:cubicBezTo>
                    <a:pt x="736" y="881"/>
                    <a:pt x="1452" y="600"/>
                    <a:pt x="2148" y="251"/>
                  </a:cubicBezTo>
                  <a:cubicBezTo>
                    <a:pt x="1944" y="186"/>
                    <a:pt x="1733" y="115"/>
                    <a:pt x="1523" y="43"/>
                  </a:cubicBezTo>
                  <a:cubicBezTo>
                    <a:pt x="1437" y="15"/>
                    <a:pt x="1348" y="1"/>
                    <a:pt x="1259"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888" name="Google Shape;1888;p16"/>
            <p:cNvSpPr/>
            <p:nvPr/>
          </p:nvSpPr>
          <p:spPr>
            <a:xfrm>
              <a:off x="-117250" y="2779000"/>
              <a:ext cx="132575" cy="73725"/>
            </a:xfrm>
            <a:custGeom>
              <a:avLst/>
              <a:gdLst/>
              <a:ahLst/>
              <a:cxnLst/>
              <a:rect l="l" t="t" r="r" b="b"/>
              <a:pathLst>
                <a:path w="5303" h="2949" extrusionOk="0">
                  <a:moveTo>
                    <a:pt x="54" y="0"/>
                  </a:moveTo>
                  <a:cubicBezTo>
                    <a:pt x="7" y="71"/>
                    <a:pt x="0" y="124"/>
                    <a:pt x="43" y="153"/>
                  </a:cubicBezTo>
                  <a:cubicBezTo>
                    <a:pt x="1559" y="1205"/>
                    <a:pt x="3142" y="2135"/>
                    <a:pt x="4793" y="2948"/>
                  </a:cubicBezTo>
                  <a:cubicBezTo>
                    <a:pt x="4918" y="2831"/>
                    <a:pt x="5043" y="2713"/>
                    <a:pt x="5168" y="2592"/>
                  </a:cubicBezTo>
                  <a:cubicBezTo>
                    <a:pt x="5210" y="2550"/>
                    <a:pt x="5257" y="2510"/>
                    <a:pt x="5303" y="2478"/>
                  </a:cubicBezTo>
                  <a:cubicBezTo>
                    <a:pt x="3502" y="1861"/>
                    <a:pt x="1787" y="1062"/>
                    <a:pt x="147" y="64"/>
                  </a:cubicBezTo>
                  <a:cubicBezTo>
                    <a:pt x="114" y="43"/>
                    <a:pt x="83" y="22"/>
                    <a:pt x="5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889" name="Google Shape;1889;p16"/>
            <p:cNvSpPr/>
            <p:nvPr/>
          </p:nvSpPr>
          <p:spPr>
            <a:xfrm>
              <a:off x="2550" y="2840925"/>
              <a:ext cx="20275" cy="16075"/>
            </a:xfrm>
            <a:custGeom>
              <a:avLst/>
              <a:gdLst/>
              <a:ahLst/>
              <a:cxnLst/>
              <a:rect l="l" t="t" r="r" b="b"/>
              <a:pathLst>
                <a:path w="811" h="643" extrusionOk="0">
                  <a:moveTo>
                    <a:pt x="511" y="1"/>
                  </a:moveTo>
                  <a:cubicBezTo>
                    <a:pt x="465" y="33"/>
                    <a:pt x="418" y="73"/>
                    <a:pt x="376" y="115"/>
                  </a:cubicBezTo>
                  <a:cubicBezTo>
                    <a:pt x="251" y="236"/>
                    <a:pt x="126" y="354"/>
                    <a:pt x="1" y="471"/>
                  </a:cubicBezTo>
                  <a:cubicBezTo>
                    <a:pt x="119" y="529"/>
                    <a:pt x="239" y="586"/>
                    <a:pt x="358" y="642"/>
                  </a:cubicBezTo>
                  <a:cubicBezTo>
                    <a:pt x="425" y="543"/>
                    <a:pt x="489" y="440"/>
                    <a:pt x="554" y="340"/>
                  </a:cubicBezTo>
                  <a:cubicBezTo>
                    <a:pt x="621" y="233"/>
                    <a:pt x="710" y="162"/>
                    <a:pt x="810" y="104"/>
                  </a:cubicBezTo>
                  <a:cubicBezTo>
                    <a:pt x="710" y="69"/>
                    <a:pt x="611" y="37"/>
                    <a:pt x="51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890" name="Google Shape;1890;p16"/>
            <p:cNvSpPr/>
            <p:nvPr/>
          </p:nvSpPr>
          <p:spPr>
            <a:xfrm>
              <a:off x="-115900" y="2757850"/>
              <a:ext cx="184175" cy="87375"/>
            </a:xfrm>
            <a:custGeom>
              <a:avLst/>
              <a:gdLst/>
              <a:ahLst/>
              <a:cxnLst/>
              <a:rect l="l" t="t" r="r" b="b"/>
              <a:pathLst>
                <a:path w="7367" h="3495" extrusionOk="0">
                  <a:moveTo>
                    <a:pt x="1508" y="1"/>
                  </a:moveTo>
                  <a:cubicBezTo>
                    <a:pt x="1080" y="1"/>
                    <a:pt x="196" y="553"/>
                    <a:pt x="0" y="846"/>
                  </a:cubicBezTo>
                  <a:cubicBezTo>
                    <a:pt x="29" y="868"/>
                    <a:pt x="60" y="889"/>
                    <a:pt x="93" y="910"/>
                  </a:cubicBezTo>
                  <a:cubicBezTo>
                    <a:pt x="1733" y="1908"/>
                    <a:pt x="3448" y="2707"/>
                    <a:pt x="5249" y="3324"/>
                  </a:cubicBezTo>
                  <a:cubicBezTo>
                    <a:pt x="5409" y="3213"/>
                    <a:pt x="5580" y="3164"/>
                    <a:pt x="5751" y="3164"/>
                  </a:cubicBezTo>
                  <a:cubicBezTo>
                    <a:pt x="5884" y="3164"/>
                    <a:pt x="6012" y="3192"/>
                    <a:pt x="6129" y="3246"/>
                  </a:cubicBezTo>
                  <a:cubicBezTo>
                    <a:pt x="6208" y="3238"/>
                    <a:pt x="6290" y="3235"/>
                    <a:pt x="6368" y="3235"/>
                  </a:cubicBezTo>
                  <a:cubicBezTo>
                    <a:pt x="6411" y="3235"/>
                    <a:pt x="6454" y="3235"/>
                    <a:pt x="6497" y="3238"/>
                  </a:cubicBezTo>
                  <a:cubicBezTo>
                    <a:pt x="6686" y="3246"/>
                    <a:pt x="6949" y="3299"/>
                    <a:pt x="7107" y="3417"/>
                  </a:cubicBezTo>
                  <a:cubicBezTo>
                    <a:pt x="7135" y="3438"/>
                    <a:pt x="7163" y="3463"/>
                    <a:pt x="7185" y="3495"/>
                  </a:cubicBezTo>
                  <a:cubicBezTo>
                    <a:pt x="7310" y="3378"/>
                    <a:pt x="7367" y="3285"/>
                    <a:pt x="7317" y="3264"/>
                  </a:cubicBezTo>
                  <a:cubicBezTo>
                    <a:pt x="5338" y="2354"/>
                    <a:pt x="3455" y="1281"/>
                    <a:pt x="1669" y="40"/>
                  </a:cubicBezTo>
                  <a:cubicBezTo>
                    <a:pt x="1626" y="15"/>
                    <a:pt x="1572" y="1"/>
                    <a:pt x="150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891" name="Google Shape;1891;p16"/>
            <p:cNvSpPr/>
            <p:nvPr/>
          </p:nvSpPr>
          <p:spPr>
            <a:xfrm>
              <a:off x="15300" y="2836925"/>
              <a:ext cx="22050" cy="6625"/>
            </a:xfrm>
            <a:custGeom>
              <a:avLst/>
              <a:gdLst/>
              <a:ahLst/>
              <a:cxnLst/>
              <a:rect l="l" t="t" r="r" b="b"/>
              <a:pathLst>
                <a:path w="882" h="265" extrusionOk="0">
                  <a:moveTo>
                    <a:pt x="503" y="1"/>
                  </a:moveTo>
                  <a:cubicBezTo>
                    <a:pt x="332" y="1"/>
                    <a:pt x="161" y="50"/>
                    <a:pt x="1" y="161"/>
                  </a:cubicBezTo>
                  <a:cubicBezTo>
                    <a:pt x="101" y="197"/>
                    <a:pt x="200" y="229"/>
                    <a:pt x="300" y="264"/>
                  </a:cubicBezTo>
                  <a:cubicBezTo>
                    <a:pt x="358" y="229"/>
                    <a:pt x="418" y="203"/>
                    <a:pt x="482" y="175"/>
                  </a:cubicBezTo>
                  <a:cubicBezTo>
                    <a:pt x="607" y="126"/>
                    <a:pt x="743" y="96"/>
                    <a:pt x="881" y="83"/>
                  </a:cubicBezTo>
                  <a:cubicBezTo>
                    <a:pt x="764" y="29"/>
                    <a:pt x="636" y="1"/>
                    <a:pt x="50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892" name="Google Shape;1892;p16"/>
            <p:cNvSpPr/>
            <p:nvPr/>
          </p:nvSpPr>
          <p:spPr>
            <a:xfrm>
              <a:off x="8175" y="2856975"/>
              <a:ext cx="3500" cy="5575"/>
            </a:xfrm>
            <a:custGeom>
              <a:avLst/>
              <a:gdLst/>
              <a:ahLst/>
              <a:cxnLst/>
              <a:rect l="l" t="t" r="r" b="b"/>
              <a:pathLst>
                <a:path w="140" h="223" extrusionOk="0">
                  <a:moveTo>
                    <a:pt x="133" y="0"/>
                  </a:moveTo>
                  <a:cubicBezTo>
                    <a:pt x="133" y="5"/>
                    <a:pt x="133" y="5"/>
                    <a:pt x="129" y="8"/>
                  </a:cubicBezTo>
                  <a:cubicBezTo>
                    <a:pt x="133" y="8"/>
                    <a:pt x="136" y="5"/>
                    <a:pt x="139" y="5"/>
                  </a:cubicBezTo>
                  <a:cubicBezTo>
                    <a:pt x="136" y="5"/>
                    <a:pt x="136" y="0"/>
                    <a:pt x="133" y="0"/>
                  </a:cubicBezTo>
                  <a:close/>
                  <a:moveTo>
                    <a:pt x="26" y="168"/>
                  </a:moveTo>
                  <a:lnTo>
                    <a:pt x="26" y="168"/>
                  </a:lnTo>
                  <a:cubicBezTo>
                    <a:pt x="25" y="169"/>
                    <a:pt x="25" y="170"/>
                    <a:pt x="24" y="171"/>
                  </a:cubicBezTo>
                  <a:lnTo>
                    <a:pt x="24" y="171"/>
                  </a:lnTo>
                  <a:cubicBezTo>
                    <a:pt x="25" y="171"/>
                    <a:pt x="26" y="170"/>
                    <a:pt x="26" y="168"/>
                  </a:cubicBezTo>
                  <a:close/>
                  <a:moveTo>
                    <a:pt x="24" y="171"/>
                  </a:moveTo>
                  <a:cubicBezTo>
                    <a:pt x="23" y="172"/>
                    <a:pt x="22" y="173"/>
                    <a:pt x="22" y="176"/>
                  </a:cubicBezTo>
                  <a:lnTo>
                    <a:pt x="22" y="176"/>
                  </a:lnTo>
                  <a:cubicBezTo>
                    <a:pt x="23" y="174"/>
                    <a:pt x="24" y="173"/>
                    <a:pt x="24" y="171"/>
                  </a:cubicBezTo>
                  <a:close/>
                  <a:moveTo>
                    <a:pt x="22" y="176"/>
                  </a:moveTo>
                  <a:lnTo>
                    <a:pt x="22" y="176"/>
                  </a:lnTo>
                  <a:cubicBezTo>
                    <a:pt x="22" y="176"/>
                    <a:pt x="22" y="176"/>
                    <a:pt x="22" y="176"/>
                  </a:cubicBezTo>
                  <a:lnTo>
                    <a:pt x="22" y="176"/>
                  </a:lnTo>
                  <a:cubicBezTo>
                    <a:pt x="22" y="176"/>
                    <a:pt x="22" y="176"/>
                    <a:pt x="22" y="176"/>
                  </a:cubicBezTo>
                  <a:cubicBezTo>
                    <a:pt x="22" y="176"/>
                    <a:pt x="22" y="176"/>
                    <a:pt x="22" y="176"/>
                  </a:cubicBezTo>
                  <a:close/>
                  <a:moveTo>
                    <a:pt x="22" y="176"/>
                  </a:moveTo>
                  <a:cubicBezTo>
                    <a:pt x="11" y="190"/>
                    <a:pt x="4" y="204"/>
                    <a:pt x="1" y="222"/>
                  </a:cubicBezTo>
                  <a:cubicBezTo>
                    <a:pt x="7" y="207"/>
                    <a:pt x="15" y="191"/>
                    <a:pt x="22" y="176"/>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893" name="Google Shape;1893;p16"/>
            <p:cNvSpPr/>
            <p:nvPr/>
          </p:nvSpPr>
          <p:spPr>
            <a:xfrm>
              <a:off x="47025" y="2845200"/>
              <a:ext cx="19475" cy="26975"/>
            </a:xfrm>
            <a:custGeom>
              <a:avLst/>
              <a:gdLst/>
              <a:ahLst/>
              <a:cxnLst/>
              <a:rect l="l" t="t" r="r" b="b"/>
              <a:pathLst>
                <a:path w="779" h="1079" extrusionOk="0">
                  <a:moveTo>
                    <a:pt x="668" y="1"/>
                  </a:moveTo>
                  <a:cubicBezTo>
                    <a:pt x="547" y="119"/>
                    <a:pt x="361" y="262"/>
                    <a:pt x="158" y="390"/>
                  </a:cubicBezTo>
                  <a:cubicBezTo>
                    <a:pt x="208" y="608"/>
                    <a:pt x="169" y="846"/>
                    <a:pt x="1" y="1078"/>
                  </a:cubicBezTo>
                  <a:cubicBezTo>
                    <a:pt x="165" y="1011"/>
                    <a:pt x="308" y="925"/>
                    <a:pt x="411" y="768"/>
                  </a:cubicBezTo>
                  <a:cubicBezTo>
                    <a:pt x="511" y="608"/>
                    <a:pt x="615" y="450"/>
                    <a:pt x="718" y="290"/>
                  </a:cubicBezTo>
                  <a:cubicBezTo>
                    <a:pt x="779" y="193"/>
                    <a:pt x="736" y="83"/>
                    <a:pt x="66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894" name="Google Shape;1894;p16"/>
            <p:cNvSpPr/>
            <p:nvPr/>
          </p:nvSpPr>
          <p:spPr>
            <a:xfrm>
              <a:off x="30200" y="2854950"/>
              <a:ext cx="22025" cy="18725"/>
            </a:xfrm>
            <a:custGeom>
              <a:avLst/>
              <a:gdLst/>
              <a:ahLst/>
              <a:cxnLst/>
              <a:rect l="l" t="t" r="r" b="b"/>
              <a:pathLst>
                <a:path w="881" h="749" extrusionOk="0">
                  <a:moveTo>
                    <a:pt x="831" y="0"/>
                  </a:moveTo>
                  <a:lnTo>
                    <a:pt x="831" y="0"/>
                  </a:lnTo>
                  <a:cubicBezTo>
                    <a:pt x="549" y="178"/>
                    <a:pt x="236" y="331"/>
                    <a:pt x="0" y="360"/>
                  </a:cubicBezTo>
                  <a:cubicBezTo>
                    <a:pt x="178" y="471"/>
                    <a:pt x="353" y="610"/>
                    <a:pt x="496" y="749"/>
                  </a:cubicBezTo>
                  <a:cubicBezTo>
                    <a:pt x="546" y="734"/>
                    <a:pt x="596" y="720"/>
                    <a:pt x="646" y="699"/>
                  </a:cubicBezTo>
                  <a:cubicBezTo>
                    <a:pt x="653" y="695"/>
                    <a:pt x="664" y="692"/>
                    <a:pt x="674" y="688"/>
                  </a:cubicBezTo>
                  <a:cubicBezTo>
                    <a:pt x="842" y="456"/>
                    <a:pt x="881" y="218"/>
                    <a:pt x="83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895" name="Google Shape;1895;p16"/>
            <p:cNvSpPr/>
            <p:nvPr/>
          </p:nvSpPr>
          <p:spPr>
            <a:xfrm>
              <a:off x="11475" y="2843525"/>
              <a:ext cx="22225" cy="17675"/>
            </a:xfrm>
            <a:custGeom>
              <a:avLst/>
              <a:gdLst/>
              <a:ahLst/>
              <a:cxnLst/>
              <a:rect l="l" t="t" r="r" b="b"/>
              <a:pathLst>
                <a:path w="889" h="707" extrusionOk="0">
                  <a:moveTo>
                    <a:pt x="453" y="0"/>
                  </a:moveTo>
                  <a:cubicBezTo>
                    <a:pt x="353" y="58"/>
                    <a:pt x="264" y="129"/>
                    <a:pt x="197" y="236"/>
                  </a:cubicBezTo>
                  <a:cubicBezTo>
                    <a:pt x="132" y="336"/>
                    <a:pt x="68" y="439"/>
                    <a:pt x="1" y="538"/>
                  </a:cubicBezTo>
                  <a:cubicBezTo>
                    <a:pt x="4" y="538"/>
                    <a:pt x="4" y="543"/>
                    <a:pt x="7" y="543"/>
                  </a:cubicBezTo>
                  <a:cubicBezTo>
                    <a:pt x="25" y="535"/>
                    <a:pt x="47" y="532"/>
                    <a:pt x="75" y="532"/>
                  </a:cubicBezTo>
                  <a:cubicBezTo>
                    <a:pt x="190" y="532"/>
                    <a:pt x="371" y="599"/>
                    <a:pt x="567" y="706"/>
                  </a:cubicBezTo>
                  <a:cubicBezTo>
                    <a:pt x="671" y="514"/>
                    <a:pt x="778" y="325"/>
                    <a:pt x="888" y="140"/>
                  </a:cubicBezTo>
                  <a:cubicBezTo>
                    <a:pt x="742" y="93"/>
                    <a:pt x="596" y="46"/>
                    <a:pt x="453"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896" name="Google Shape;1896;p16"/>
            <p:cNvSpPr/>
            <p:nvPr/>
          </p:nvSpPr>
          <p:spPr>
            <a:xfrm>
              <a:off x="37325" y="2838700"/>
              <a:ext cx="26400" cy="16275"/>
            </a:xfrm>
            <a:custGeom>
              <a:avLst/>
              <a:gdLst/>
              <a:ahLst/>
              <a:cxnLst/>
              <a:rect l="l" t="t" r="r" b="b"/>
              <a:pathLst>
                <a:path w="1056" h="651" extrusionOk="0">
                  <a:moveTo>
                    <a:pt x="239" y="1"/>
                  </a:moveTo>
                  <a:cubicBezTo>
                    <a:pt x="161" y="1"/>
                    <a:pt x="79" y="4"/>
                    <a:pt x="0" y="12"/>
                  </a:cubicBezTo>
                  <a:cubicBezTo>
                    <a:pt x="268" y="132"/>
                    <a:pt x="482" y="372"/>
                    <a:pt x="546" y="650"/>
                  </a:cubicBezTo>
                  <a:cubicBezTo>
                    <a:pt x="749" y="522"/>
                    <a:pt x="935" y="379"/>
                    <a:pt x="1056" y="261"/>
                  </a:cubicBezTo>
                  <a:cubicBezTo>
                    <a:pt x="1034" y="229"/>
                    <a:pt x="1006" y="204"/>
                    <a:pt x="978" y="183"/>
                  </a:cubicBezTo>
                  <a:cubicBezTo>
                    <a:pt x="820" y="65"/>
                    <a:pt x="557" y="12"/>
                    <a:pt x="368" y="4"/>
                  </a:cubicBezTo>
                  <a:cubicBezTo>
                    <a:pt x="325" y="1"/>
                    <a:pt x="282" y="1"/>
                    <a:pt x="239"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897" name="Google Shape;1897;p16"/>
            <p:cNvSpPr/>
            <p:nvPr/>
          </p:nvSpPr>
          <p:spPr>
            <a:xfrm>
              <a:off x="22800" y="2838975"/>
              <a:ext cx="28200" cy="24975"/>
            </a:xfrm>
            <a:custGeom>
              <a:avLst/>
              <a:gdLst/>
              <a:ahLst/>
              <a:cxnLst/>
              <a:rect l="l" t="t" r="r" b="b"/>
              <a:pathLst>
                <a:path w="1128" h="999" extrusionOk="0">
                  <a:moveTo>
                    <a:pt x="581" y="1"/>
                  </a:moveTo>
                  <a:cubicBezTo>
                    <a:pt x="443" y="14"/>
                    <a:pt x="307" y="44"/>
                    <a:pt x="182" y="93"/>
                  </a:cubicBezTo>
                  <a:cubicBezTo>
                    <a:pt x="118" y="121"/>
                    <a:pt x="58" y="147"/>
                    <a:pt x="0" y="182"/>
                  </a:cubicBezTo>
                  <a:cubicBezTo>
                    <a:pt x="143" y="228"/>
                    <a:pt x="289" y="275"/>
                    <a:pt x="435" y="322"/>
                  </a:cubicBezTo>
                  <a:cubicBezTo>
                    <a:pt x="325" y="507"/>
                    <a:pt x="218" y="696"/>
                    <a:pt x="114" y="888"/>
                  </a:cubicBezTo>
                  <a:cubicBezTo>
                    <a:pt x="175" y="921"/>
                    <a:pt x="236" y="956"/>
                    <a:pt x="296" y="999"/>
                  </a:cubicBezTo>
                  <a:cubicBezTo>
                    <a:pt x="532" y="970"/>
                    <a:pt x="845" y="817"/>
                    <a:pt x="1127" y="639"/>
                  </a:cubicBezTo>
                  <a:cubicBezTo>
                    <a:pt x="1063" y="361"/>
                    <a:pt x="849" y="121"/>
                    <a:pt x="5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898" name="Google Shape;1898;p16"/>
            <p:cNvSpPr/>
            <p:nvPr/>
          </p:nvSpPr>
          <p:spPr>
            <a:xfrm>
              <a:off x="-3775" y="2909925"/>
              <a:ext cx="7700" cy="9575"/>
            </a:xfrm>
            <a:custGeom>
              <a:avLst/>
              <a:gdLst/>
              <a:ahLst/>
              <a:cxnLst/>
              <a:rect l="l" t="t" r="r" b="b"/>
              <a:pathLst>
                <a:path w="308" h="383" extrusionOk="0">
                  <a:moveTo>
                    <a:pt x="308" y="1"/>
                  </a:moveTo>
                  <a:cubicBezTo>
                    <a:pt x="208" y="76"/>
                    <a:pt x="104" y="150"/>
                    <a:pt x="0" y="222"/>
                  </a:cubicBezTo>
                  <a:cubicBezTo>
                    <a:pt x="58" y="279"/>
                    <a:pt x="115" y="333"/>
                    <a:pt x="179" y="382"/>
                  </a:cubicBezTo>
                  <a:cubicBezTo>
                    <a:pt x="218" y="254"/>
                    <a:pt x="265" y="129"/>
                    <a:pt x="30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899" name="Google Shape;1899;p16"/>
            <p:cNvSpPr/>
            <p:nvPr/>
          </p:nvSpPr>
          <p:spPr>
            <a:xfrm>
              <a:off x="-6975" y="2857175"/>
              <a:ext cx="26125" cy="58325"/>
            </a:xfrm>
            <a:custGeom>
              <a:avLst/>
              <a:gdLst/>
              <a:ahLst/>
              <a:cxnLst/>
              <a:rect l="l" t="t" r="r" b="b"/>
              <a:pathLst>
                <a:path w="1045" h="2333" extrusionOk="0">
                  <a:moveTo>
                    <a:pt x="735" y="0"/>
                  </a:moveTo>
                  <a:cubicBezTo>
                    <a:pt x="714" y="10"/>
                    <a:pt x="699" y="25"/>
                    <a:pt x="692" y="43"/>
                  </a:cubicBezTo>
                  <a:cubicBezTo>
                    <a:pt x="671" y="82"/>
                    <a:pt x="653" y="121"/>
                    <a:pt x="632" y="160"/>
                  </a:cubicBezTo>
                  <a:cubicBezTo>
                    <a:pt x="667" y="107"/>
                    <a:pt x="703" y="53"/>
                    <a:pt x="735" y="0"/>
                  </a:cubicBezTo>
                  <a:close/>
                  <a:moveTo>
                    <a:pt x="607" y="214"/>
                  </a:moveTo>
                  <a:lnTo>
                    <a:pt x="607" y="214"/>
                  </a:lnTo>
                  <a:cubicBezTo>
                    <a:pt x="442" y="545"/>
                    <a:pt x="278" y="877"/>
                    <a:pt x="118" y="1209"/>
                  </a:cubicBezTo>
                  <a:cubicBezTo>
                    <a:pt x="289" y="1476"/>
                    <a:pt x="286" y="1865"/>
                    <a:pt x="0" y="2189"/>
                  </a:cubicBezTo>
                  <a:cubicBezTo>
                    <a:pt x="39" y="2235"/>
                    <a:pt x="82" y="2286"/>
                    <a:pt x="128" y="2332"/>
                  </a:cubicBezTo>
                  <a:cubicBezTo>
                    <a:pt x="232" y="2260"/>
                    <a:pt x="336" y="2186"/>
                    <a:pt x="436" y="2111"/>
                  </a:cubicBezTo>
                  <a:cubicBezTo>
                    <a:pt x="614" y="1618"/>
                    <a:pt x="816" y="1138"/>
                    <a:pt x="1045" y="663"/>
                  </a:cubicBezTo>
                  <a:cubicBezTo>
                    <a:pt x="938" y="634"/>
                    <a:pt x="834" y="592"/>
                    <a:pt x="757" y="532"/>
                  </a:cubicBezTo>
                  <a:cubicBezTo>
                    <a:pt x="667" y="467"/>
                    <a:pt x="571" y="335"/>
                    <a:pt x="607" y="214"/>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900" name="Google Shape;1900;p16"/>
            <p:cNvSpPr/>
            <p:nvPr/>
          </p:nvSpPr>
          <p:spPr>
            <a:xfrm>
              <a:off x="700" y="2875350"/>
              <a:ext cx="50825" cy="57350"/>
            </a:xfrm>
            <a:custGeom>
              <a:avLst/>
              <a:gdLst/>
              <a:ahLst/>
              <a:cxnLst/>
              <a:rect l="l" t="t" r="r" b="b"/>
              <a:pathLst>
                <a:path w="2033" h="2294" extrusionOk="0">
                  <a:moveTo>
                    <a:pt x="1744" y="1"/>
                  </a:moveTo>
                  <a:cubicBezTo>
                    <a:pt x="1737" y="7"/>
                    <a:pt x="1729" y="14"/>
                    <a:pt x="1726" y="19"/>
                  </a:cubicBezTo>
                  <a:cubicBezTo>
                    <a:pt x="1227" y="511"/>
                    <a:pt x="692" y="967"/>
                    <a:pt x="129" y="1384"/>
                  </a:cubicBezTo>
                  <a:cubicBezTo>
                    <a:pt x="86" y="1512"/>
                    <a:pt x="39" y="1637"/>
                    <a:pt x="0" y="1765"/>
                  </a:cubicBezTo>
                  <a:cubicBezTo>
                    <a:pt x="343" y="2054"/>
                    <a:pt x="788" y="2293"/>
                    <a:pt x="1006" y="2293"/>
                  </a:cubicBezTo>
                  <a:cubicBezTo>
                    <a:pt x="1066" y="2293"/>
                    <a:pt x="1109" y="2275"/>
                    <a:pt x="1126" y="2236"/>
                  </a:cubicBezTo>
                  <a:cubicBezTo>
                    <a:pt x="1405" y="1673"/>
                    <a:pt x="1683" y="1110"/>
                    <a:pt x="1961" y="546"/>
                  </a:cubicBezTo>
                  <a:cubicBezTo>
                    <a:pt x="2033" y="404"/>
                    <a:pt x="1926" y="200"/>
                    <a:pt x="174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901" name="Google Shape;1901;p16"/>
            <p:cNvSpPr/>
            <p:nvPr/>
          </p:nvSpPr>
          <p:spPr>
            <a:xfrm>
              <a:off x="3900" y="2873650"/>
              <a:ext cx="40400" cy="36300"/>
            </a:xfrm>
            <a:custGeom>
              <a:avLst/>
              <a:gdLst/>
              <a:ahLst/>
              <a:cxnLst/>
              <a:rect l="l" t="t" r="r" b="b"/>
              <a:pathLst>
                <a:path w="1616" h="1452" extrusionOk="0">
                  <a:moveTo>
                    <a:pt x="1548" y="1"/>
                  </a:moveTo>
                  <a:cubicBezTo>
                    <a:pt x="1391" y="44"/>
                    <a:pt x="1224" y="57"/>
                    <a:pt x="1059" y="57"/>
                  </a:cubicBezTo>
                  <a:cubicBezTo>
                    <a:pt x="1016" y="57"/>
                    <a:pt x="974" y="57"/>
                    <a:pt x="931" y="54"/>
                  </a:cubicBezTo>
                  <a:cubicBezTo>
                    <a:pt x="835" y="51"/>
                    <a:pt x="720" y="36"/>
                    <a:pt x="610" y="4"/>
                  </a:cubicBezTo>
                  <a:cubicBezTo>
                    <a:pt x="381" y="479"/>
                    <a:pt x="179" y="959"/>
                    <a:pt x="1" y="1452"/>
                  </a:cubicBezTo>
                  <a:cubicBezTo>
                    <a:pt x="564" y="1035"/>
                    <a:pt x="1099" y="579"/>
                    <a:pt x="1598" y="87"/>
                  </a:cubicBezTo>
                  <a:cubicBezTo>
                    <a:pt x="1601" y="82"/>
                    <a:pt x="1609" y="75"/>
                    <a:pt x="1616" y="69"/>
                  </a:cubicBezTo>
                  <a:lnTo>
                    <a:pt x="1548"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902" name="Google Shape;1902;p16"/>
            <p:cNvSpPr/>
            <p:nvPr/>
          </p:nvSpPr>
          <p:spPr>
            <a:xfrm>
              <a:off x="-12050" y="2887375"/>
              <a:ext cx="12325" cy="24550"/>
            </a:xfrm>
            <a:custGeom>
              <a:avLst/>
              <a:gdLst/>
              <a:ahLst/>
              <a:cxnLst/>
              <a:rect l="l" t="t" r="r" b="b"/>
              <a:pathLst>
                <a:path w="493" h="982" extrusionOk="0">
                  <a:moveTo>
                    <a:pt x="321" y="1"/>
                  </a:moveTo>
                  <a:lnTo>
                    <a:pt x="321" y="1"/>
                  </a:lnTo>
                  <a:cubicBezTo>
                    <a:pt x="236" y="175"/>
                    <a:pt x="147" y="351"/>
                    <a:pt x="61" y="525"/>
                  </a:cubicBezTo>
                  <a:cubicBezTo>
                    <a:pt x="0" y="646"/>
                    <a:pt x="68" y="810"/>
                    <a:pt x="203" y="981"/>
                  </a:cubicBezTo>
                  <a:cubicBezTo>
                    <a:pt x="489" y="657"/>
                    <a:pt x="492" y="268"/>
                    <a:pt x="32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903" name="Google Shape;1903;p16"/>
            <p:cNvSpPr/>
            <p:nvPr/>
          </p:nvSpPr>
          <p:spPr>
            <a:xfrm>
              <a:off x="7275" y="2857075"/>
              <a:ext cx="17325" cy="16700"/>
            </a:xfrm>
            <a:custGeom>
              <a:avLst/>
              <a:gdLst/>
              <a:ahLst/>
              <a:cxnLst/>
              <a:rect l="l" t="t" r="r" b="b"/>
              <a:pathLst>
                <a:path w="693" h="668" extrusionOk="0">
                  <a:moveTo>
                    <a:pt x="175" y="1"/>
                  </a:moveTo>
                  <a:cubicBezTo>
                    <a:pt x="172" y="1"/>
                    <a:pt x="169" y="4"/>
                    <a:pt x="165" y="4"/>
                  </a:cubicBezTo>
                  <a:cubicBezTo>
                    <a:pt x="133" y="57"/>
                    <a:pt x="97" y="111"/>
                    <a:pt x="62" y="164"/>
                  </a:cubicBezTo>
                  <a:cubicBezTo>
                    <a:pt x="54" y="182"/>
                    <a:pt x="44" y="200"/>
                    <a:pt x="37" y="218"/>
                  </a:cubicBezTo>
                  <a:cubicBezTo>
                    <a:pt x="1" y="339"/>
                    <a:pt x="97" y="471"/>
                    <a:pt x="187" y="536"/>
                  </a:cubicBezTo>
                  <a:cubicBezTo>
                    <a:pt x="264" y="596"/>
                    <a:pt x="368" y="638"/>
                    <a:pt x="475" y="667"/>
                  </a:cubicBezTo>
                  <a:cubicBezTo>
                    <a:pt x="546" y="525"/>
                    <a:pt x="618" y="386"/>
                    <a:pt x="692" y="243"/>
                  </a:cubicBezTo>
                  <a:cubicBezTo>
                    <a:pt x="518" y="164"/>
                    <a:pt x="347" y="82"/>
                    <a:pt x="175"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904" name="Google Shape;1904;p16"/>
            <p:cNvSpPr/>
            <p:nvPr/>
          </p:nvSpPr>
          <p:spPr>
            <a:xfrm>
              <a:off x="19125" y="2863125"/>
              <a:ext cx="23475" cy="11975"/>
            </a:xfrm>
            <a:custGeom>
              <a:avLst/>
              <a:gdLst/>
              <a:ahLst/>
              <a:cxnLst/>
              <a:rect l="l" t="t" r="r" b="b"/>
              <a:pathLst>
                <a:path w="939" h="479" extrusionOk="0">
                  <a:moveTo>
                    <a:pt x="218" y="1"/>
                  </a:moveTo>
                  <a:cubicBezTo>
                    <a:pt x="144" y="144"/>
                    <a:pt x="72" y="283"/>
                    <a:pt x="1" y="425"/>
                  </a:cubicBezTo>
                  <a:cubicBezTo>
                    <a:pt x="111" y="457"/>
                    <a:pt x="226" y="472"/>
                    <a:pt x="322" y="475"/>
                  </a:cubicBezTo>
                  <a:cubicBezTo>
                    <a:pt x="365" y="478"/>
                    <a:pt x="407" y="478"/>
                    <a:pt x="450" y="478"/>
                  </a:cubicBezTo>
                  <a:cubicBezTo>
                    <a:pt x="615" y="478"/>
                    <a:pt x="782" y="465"/>
                    <a:pt x="939" y="422"/>
                  </a:cubicBezTo>
                  <a:cubicBezTo>
                    <a:pt x="796" y="283"/>
                    <a:pt x="621" y="144"/>
                    <a:pt x="443" y="33"/>
                  </a:cubicBezTo>
                  <a:cubicBezTo>
                    <a:pt x="422" y="33"/>
                    <a:pt x="397" y="37"/>
                    <a:pt x="376" y="37"/>
                  </a:cubicBezTo>
                  <a:cubicBezTo>
                    <a:pt x="322" y="37"/>
                    <a:pt x="276" y="26"/>
                    <a:pt x="236" y="8"/>
                  </a:cubicBezTo>
                  <a:cubicBezTo>
                    <a:pt x="229" y="4"/>
                    <a:pt x="226" y="4"/>
                    <a:pt x="21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905" name="Google Shape;1905;p16"/>
            <p:cNvSpPr/>
            <p:nvPr/>
          </p:nvSpPr>
          <p:spPr>
            <a:xfrm>
              <a:off x="11650" y="2856800"/>
              <a:ext cx="14025" cy="6350"/>
            </a:xfrm>
            <a:custGeom>
              <a:avLst/>
              <a:gdLst/>
              <a:ahLst/>
              <a:cxnLst/>
              <a:rect l="l" t="t" r="r" b="b"/>
              <a:pathLst>
                <a:path w="561" h="254" extrusionOk="0">
                  <a:moveTo>
                    <a:pt x="68" y="1"/>
                  </a:moveTo>
                  <a:cubicBezTo>
                    <a:pt x="40" y="1"/>
                    <a:pt x="18" y="4"/>
                    <a:pt x="0" y="12"/>
                  </a:cubicBezTo>
                  <a:cubicBezTo>
                    <a:pt x="172" y="93"/>
                    <a:pt x="343" y="175"/>
                    <a:pt x="517" y="254"/>
                  </a:cubicBezTo>
                  <a:cubicBezTo>
                    <a:pt x="532" y="229"/>
                    <a:pt x="546" y="200"/>
                    <a:pt x="560" y="175"/>
                  </a:cubicBezTo>
                  <a:cubicBezTo>
                    <a:pt x="364" y="68"/>
                    <a:pt x="183" y="1"/>
                    <a:pt x="6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sp>
          <p:nvSpPr>
            <p:cNvPr id="1906" name="Google Shape;1906;p16"/>
            <p:cNvSpPr/>
            <p:nvPr/>
          </p:nvSpPr>
          <p:spPr>
            <a:xfrm>
              <a:off x="24575" y="2861175"/>
              <a:ext cx="5650" cy="2875"/>
            </a:xfrm>
            <a:custGeom>
              <a:avLst/>
              <a:gdLst/>
              <a:ahLst/>
              <a:cxnLst/>
              <a:rect l="l" t="t" r="r" b="b"/>
              <a:pathLst>
                <a:path w="226" h="115" extrusionOk="0">
                  <a:moveTo>
                    <a:pt x="43" y="0"/>
                  </a:moveTo>
                  <a:cubicBezTo>
                    <a:pt x="29" y="25"/>
                    <a:pt x="15" y="54"/>
                    <a:pt x="0" y="79"/>
                  </a:cubicBezTo>
                  <a:cubicBezTo>
                    <a:pt x="8" y="82"/>
                    <a:pt x="11" y="82"/>
                    <a:pt x="18" y="86"/>
                  </a:cubicBezTo>
                  <a:cubicBezTo>
                    <a:pt x="58" y="104"/>
                    <a:pt x="104" y="115"/>
                    <a:pt x="158" y="115"/>
                  </a:cubicBezTo>
                  <a:cubicBezTo>
                    <a:pt x="179" y="115"/>
                    <a:pt x="204" y="111"/>
                    <a:pt x="225" y="111"/>
                  </a:cubicBezTo>
                  <a:cubicBezTo>
                    <a:pt x="165" y="68"/>
                    <a:pt x="104" y="33"/>
                    <a:pt x="43"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D5F7"/>
                </a:solidFill>
                <a:latin typeface="Calibri"/>
                <a:ea typeface="Calibri"/>
                <a:cs typeface="Calibri"/>
                <a:sym typeface="Calibri"/>
              </a:endParaRPr>
            </a:p>
          </p:txBody>
        </p:sp>
      </p:grpSp>
      <p:sp>
        <p:nvSpPr>
          <p:cNvPr id="1907" name="Google Shape;1907;p16"/>
          <p:cNvSpPr/>
          <p:nvPr/>
        </p:nvSpPr>
        <p:spPr>
          <a:xfrm>
            <a:off x="2081375" y="2453917"/>
            <a:ext cx="151875" cy="470890"/>
          </a:xfrm>
          <a:custGeom>
            <a:avLst/>
            <a:gdLst/>
            <a:ahLst/>
            <a:cxnLst/>
            <a:rect l="l" t="t" r="r" b="b"/>
            <a:pathLst>
              <a:path w="6075" h="24500" extrusionOk="0">
                <a:moveTo>
                  <a:pt x="1240" y="24500"/>
                </a:moveTo>
                <a:cubicBezTo>
                  <a:pt x="736" y="22231"/>
                  <a:pt x="-568" y="19748"/>
                  <a:pt x="297" y="17590"/>
                </a:cubicBezTo>
                <a:cubicBezTo>
                  <a:pt x="1561" y="14436"/>
                  <a:pt x="5471" y="12472"/>
                  <a:pt x="5951" y="9109"/>
                </a:cubicBezTo>
                <a:cubicBezTo>
                  <a:pt x="6449" y="5625"/>
                  <a:pt x="3101" y="2489"/>
                  <a:pt x="612" y="0"/>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6"/>
          <p:cNvSpPr/>
          <p:nvPr/>
        </p:nvSpPr>
        <p:spPr>
          <a:xfrm>
            <a:off x="6989725" y="2466558"/>
            <a:ext cx="151875" cy="470890"/>
          </a:xfrm>
          <a:custGeom>
            <a:avLst/>
            <a:gdLst/>
            <a:ahLst/>
            <a:cxnLst/>
            <a:rect l="l" t="t" r="r" b="b"/>
            <a:pathLst>
              <a:path w="6075" h="24500" extrusionOk="0">
                <a:moveTo>
                  <a:pt x="1240" y="24500"/>
                </a:moveTo>
                <a:cubicBezTo>
                  <a:pt x="736" y="22231"/>
                  <a:pt x="-568" y="19748"/>
                  <a:pt x="297" y="17590"/>
                </a:cubicBezTo>
                <a:cubicBezTo>
                  <a:pt x="1561" y="14436"/>
                  <a:pt x="5471" y="12472"/>
                  <a:pt x="5951" y="9109"/>
                </a:cubicBezTo>
                <a:cubicBezTo>
                  <a:pt x="6449" y="5625"/>
                  <a:pt x="3101" y="2489"/>
                  <a:pt x="612" y="0"/>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6"/>
          <p:cNvSpPr/>
          <p:nvPr/>
        </p:nvSpPr>
        <p:spPr>
          <a:xfrm flipH="1">
            <a:off x="4535550" y="2466558"/>
            <a:ext cx="151875" cy="470890"/>
          </a:xfrm>
          <a:custGeom>
            <a:avLst/>
            <a:gdLst/>
            <a:ahLst/>
            <a:cxnLst/>
            <a:rect l="l" t="t" r="r" b="b"/>
            <a:pathLst>
              <a:path w="6075" h="24500" extrusionOk="0">
                <a:moveTo>
                  <a:pt x="1240" y="24500"/>
                </a:moveTo>
                <a:cubicBezTo>
                  <a:pt x="736" y="22231"/>
                  <a:pt x="-568" y="19748"/>
                  <a:pt x="297" y="17590"/>
                </a:cubicBezTo>
                <a:cubicBezTo>
                  <a:pt x="1561" y="14436"/>
                  <a:pt x="5471" y="12472"/>
                  <a:pt x="5951" y="9109"/>
                </a:cubicBezTo>
                <a:cubicBezTo>
                  <a:pt x="6449" y="5625"/>
                  <a:pt x="3101" y="2489"/>
                  <a:pt x="612" y="0"/>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6"/>
          <p:cNvSpPr/>
          <p:nvPr/>
        </p:nvSpPr>
        <p:spPr>
          <a:xfrm flipH="1">
            <a:off x="5679050" y="3213641"/>
            <a:ext cx="151875" cy="464520"/>
          </a:xfrm>
          <a:custGeom>
            <a:avLst/>
            <a:gdLst/>
            <a:ahLst/>
            <a:cxnLst/>
            <a:rect l="l" t="t" r="r" b="b"/>
            <a:pathLst>
              <a:path w="6075" h="24500" extrusionOk="0">
                <a:moveTo>
                  <a:pt x="1240" y="24500"/>
                </a:moveTo>
                <a:cubicBezTo>
                  <a:pt x="736" y="22231"/>
                  <a:pt x="-568" y="19748"/>
                  <a:pt x="297" y="17590"/>
                </a:cubicBezTo>
                <a:cubicBezTo>
                  <a:pt x="1561" y="14436"/>
                  <a:pt x="5471" y="12472"/>
                  <a:pt x="5951" y="9109"/>
                </a:cubicBezTo>
                <a:cubicBezTo>
                  <a:pt x="6449" y="5625"/>
                  <a:pt x="3101" y="2489"/>
                  <a:pt x="612" y="0"/>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6"/>
          <p:cNvSpPr/>
          <p:nvPr/>
        </p:nvSpPr>
        <p:spPr>
          <a:xfrm>
            <a:off x="3263475" y="3223000"/>
            <a:ext cx="151875" cy="464520"/>
          </a:xfrm>
          <a:custGeom>
            <a:avLst/>
            <a:gdLst/>
            <a:ahLst/>
            <a:cxnLst/>
            <a:rect l="l" t="t" r="r" b="b"/>
            <a:pathLst>
              <a:path w="6075" h="24500" extrusionOk="0">
                <a:moveTo>
                  <a:pt x="1240" y="24500"/>
                </a:moveTo>
                <a:cubicBezTo>
                  <a:pt x="736" y="22231"/>
                  <a:pt x="-568" y="19748"/>
                  <a:pt x="297" y="17590"/>
                </a:cubicBezTo>
                <a:cubicBezTo>
                  <a:pt x="1561" y="14436"/>
                  <a:pt x="5471" y="12472"/>
                  <a:pt x="5951" y="9109"/>
                </a:cubicBezTo>
                <a:cubicBezTo>
                  <a:pt x="6449" y="5625"/>
                  <a:pt x="3101" y="2489"/>
                  <a:pt x="612" y="0"/>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6"/>
          <p:cNvSpPr/>
          <p:nvPr/>
        </p:nvSpPr>
        <p:spPr>
          <a:xfrm>
            <a:off x="7654263" y="2891272"/>
            <a:ext cx="1124100" cy="2982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13" name="Google Shape;1913;p16"/>
          <p:cNvSpPr/>
          <p:nvPr/>
        </p:nvSpPr>
        <p:spPr>
          <a:xfrm>
            <a:off x="375162" y="2935671"/>
            <a:ext cx="1124100" cy="2982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14" name="Google Shape;1914;p16"/>
          <p:cNvSpPr/>
          <p:nvPr/>
        </p:nvSpPr>
        <p:spPr>
          <a:xfrm>
            <a:off x="7658426" y="2918956"/>
            <a:ext cx="1229175" cy="298166"/>
          </a:xfrm>
          <a:custGeom>
            <a:avLst/>
            <a:gdLst/>
            <a:ahLst/>
            <a:cxnLst/>
            <a:rect l="l" t="t" r="r" b="b"/>
            <a:pathLst>
              <a:path w="49167" h="6026" extrusionOk="0">
                <a:moveTo>
                  <a:pt x="2055" y="502"/>
                </a:moveTo>
                <a:cubicBezTo>
                  <a:pt x="1850" y="685"/>
                  <a:pt x="1667" y="867"/>
                  <a:pt x="1462" y="1073"/>
                </a:cubicBezTo>
                <a:lnTo>
                  <a:pt x="1028" y="502"/>
                </a:lnTo>
                <a:close/>
                <a:moveTo>
                  <a:pt x="3265" y="502"/>
                </a:moveTo>
                <a:cubicBezTo>
                  <a:pt x="2831" y="913"/>
                  <a:pt x="2420" y="1347"/>
                  <a:pt x="2032" y="1758"/>
                </a:cubicBezTo>
                <a:lnTo>
                  <a:pt x="1576" y="1187"/>
                </a:lnTo>
                <a:cubicBezTo>
                  <a:pt x="1804" y="959"/>
                  <a:pt x="2055" y="731"/>
                  <a:pt x="2284" y="502"/>
                </a:cubicBezTo>
                <a:close/>
                <a:moveTo>
                  <a:pt x="4771" y="502"/>
                </a:moveTo>
                <a:cubicBezTo>
                  <a:pt x="4064" y="1187"/>
                  <a:pt x="3379" y="1895"/>
                  <a:pt x="2672" y="2579"/>
                </a:cubicBezTo>
                <a:lnTo>
                  <a:pt x="2238" y="2032"/>
                </a:lnTo>
                <a:cubicBezTo>
                  <a:pt x="2740" y="1529"/>
                  <a:pt x="3242" y="1004"/>
                  <a:pt x="3744" y="502"/>
                </a:cubicBezTo>
                <a:close/>
                <a:moveTo>
                  <a:pt x="6164" y="502"/>
                </a:moveTo>
                <a:cubicBezTo>
                  <a:pt x="4498" y="2169"/>
                  <a:pt x="2854" y="3835"/>
                  <a:pt x="1211" y="5547"/>
                </a:cubicBezTo>
                <a:lnTo>
                  <a:pt x="1028" y="5547"/>
                </a:lnTo>
                <a:lnTo>
                  <a:pt x="3037" y="3013"/>
                </a:lnTo>
                <a:lnTo>
                  <a:pt x="2854" y="2785"/>
                </a:lnTo>
                <a:cubicBezTo>
                  <a:pt x="3607" y="2032"/>
                  <a:pt x="4361" y="1256"/>
                  <a:pt x="5137" y="502"/>
                </a:cubicBezTo>
                <a:close/>
                <a:moveTo>
                  <a:pt x="7556" y="502"/>
                </a:moveTo>
                <a:cubicBezTo>
                  <a:pt x="5821" y="2169"/>
                  <a:pt x="4110" y="3858"/>
                  <a:pt x="2398" y="5547"/>
                </a:cubicBezTo>
                <a:lnTo>
                  <a:pt x="1599" y="5547"/>
                </a:lnTo>
                <a:cubicBezTo>
                  <a:pt x="3356" y="3880"/>
                  <a:pt x="5091" y="2191"/>
                  <a:pt x="6849" y="502"/>
                </a:cubicBezTo>
                <a:close/>
                <a:moveTo>
                  <a:pt x="8629" y="502"/>
                </a:moveTo>
                <a:cubicBezTo>
                  <a:pt x="6986" y="2169"/>
                  <a:pt x="5365" y="3835"/>
                  <a:pt x="3767" y="5547"/>
                </a:cubicBezTo>
                <a:lnTo>
                  <a:pt x="2649" y="5547"/>
                </a:lnTo>
                <a:cubicBezTo>
                  <a:pt x="4383" y="3858"/>
                  <a:pt x="6095" y="2191"/>
                  <a:pt x="7807" y="502"/>
                </a:cubicBezTo>
                <a:close/>
                <a:moveTo>
                  <a:pt x="9998" y="502"/>
                </a:moveTo>
                <a:cubicBezTo>
                  <a:pt x="8332" y="2169"/>
                  <a:pt x="6689" y="3835"/>
                  <a:pt x="5068" y="5547"/>
                </a:cubicBezTo>
                <a:lnTo>
                  <a:pt x="4155" y="5547"/>
                </a:lnTo>
                <a:cubicBezTo>
                  <a:pt x="5753" y="3858"/>
                  <a:pt x="7351" y="2169"/>
                  <a:pt x="8948" y="502"/>
                </a:cubicBezTo>
                <a:close/>
                <a:moveTo>
                  <a:pt x="12327" y="502"/>
                </a:moveTo>
                <a:cubicBezTo>
                  <a:pt x="10569" y="2191"/>
                  <a:pt x="8789" y="3858"/>
                  <a:pt x="7031" y="5547"/>
                </a:cubicBezTo>
                <a:lnTo>
                  <a:pt x="5456" y="5547"/>
                </a:lnTo>
                <a:cubicBezTo>
                  <a:pt x="7077" y="3835"/>
                  <a:pt x="8720" y="2169"/>
                  <a:pt x="10364" y="502"/>
                </a:cubicBezTo>
                <a:close/>
                <a:moveTo>
                  <a:pt x="14107" y="502"/>
                </a:moveTo>
                <a:cubicBezTo>
                  <a:pt x="12349" y="2191"/>
                  <a:pt x="10569" y="3858"/>
                  <a:pt x="8812" y="5547"/>
                </a:cubicBezTo>
                <a:lnTo>
                  <a:pt x="7396" y="5547"/>
                </a:lnTo>
                <a:cubicBezTo>
                  <a:pt x="9108" y="3858"/>
                  <a:pt x="10843" y="2191"/>
                  <a:pt x="12555" y="502"/>
                </a:cubicBezTo>
                <a:close/>
                <a:moveTo>
                  <a:pt x="15865" y="502"/>
                </a:moveTo>
                <a:cubicBezTo>
                  <a:pt x="14084" y="2169"/>
                  <a:pt x="12281" y="3812"/>
                  <a:pt x="10569" y="5547"/>
                </a:cubicBezTo>
                <a:lnTo>
                  <a:pt x="9085" y="5547"/>
                </a:lnTo>
                <a:cubicBezTo>
                  <a:pt x="10820" y="3858"/>
                  <a:pt x="12555" y="2169"/>
                  <a:pt x="14290" y="502"/>
                </a:cubicBezTo>
                <a:close/>
                <a:moveTo>
                  <a:pt x="17006" y="502"/>
                </a:moveTo>
                <a:cubicBezTo>
                  <a:pt x="15340" y="2169"/>
                  <a:pt x="13696" y="3858"/>
                  <a:pt x="12053" y="5547"/>
                </a:cubicBezTo>
                <a:lnTo>
                  <a:pt x="10911" y="5547"/>
                </a:lnTo>
                <a:cubicBezTo>
                  <a:pt x="12646" y="3835"/>
                  <a:pt x="14404" y="2169"/>
                  <a:pt x="16161" y="502"/>
                </a:cubicBezTo>
                <a:close/>
                <a:moveTo>
                  <a:pt x="18535" y="502"/>
                </a:moveTo>
                <a:cubicBezTo>
                  <a:pt x="16846" y="2169"/>
                  <a:pt x="15180" y="3858"/>
                  <a:pt x="13536" y="5547"/>
                </a:cubicBezTo>
                <a:lnTo>
                  <a:pt x="12144" y="5547"/>
                </a:lnTo>
                <a:cubicBezTo>
                  <a:pt x="13833" y="3858"/>
                  <a:pt x="15545" y="2169"/>
                  <a:pt x="17234" y="502"/>
                </a:cubicBezTo>
                <a:close/>
                <a:moveTo>
                  <a:pt x="19517" y="502"/>
                </a:moveTo>
                <a:cubicBezTo>
                  <a:pt x="17850" y="2146"/>
                  <a:pt x="16230" y="3835"/>
                  <a:pt x="14632" y="5547"/>
                </a:cubicBezTo>
                <a:lnTo>
                  <a:pt x="13787" y="5547"/>
                </a:lnTo>
                <a:cubicBezTo>
                  <a:pt x="15454" y="3858"/>
                  <a:pt x="17097" y="2169"/>
                  <a:pt x="18786" y="502"/>
                </a:cubicBezTo>
                <a:close/>
                <a:moveTo>
                  <a:pt x="21480" y="502"/>
                </a:moveTo>
                <a:cubicBezTo>
                  <a:pt x="21092" y="867"/>
                  <a:pt x="20704" y="1256"/>
                  <a:pt x="20315" y="1621"/>
                </a:cubicBezTo>
                <a:cubicBezTo>
                  <a:pt x="19014" y="2922"/>
                  <a:pt x="17668" y="4246"/>
                  <a:pt x="16344" y="5547"/>
                </a:cubicBezTo>
                <a:lnTo>
                  <a:pt x="14860" y="5547"/>
                </a:lnTo>
                <a:cubicBezTo>
                  <a:pt x="16207" y="4109"/>
                  <a:pt x="17554" y="2693"/>
                  <a:pt x="18946" y="1324"/>
                </a:cubicBezTo>
                <a:cubicBezTo>
                  <a:pt x="19220" y="1050"/>
                  <a:pt x="19517" y="776"/>
                  <a:pt x="19791" y="502"/>
                </a:cubicBezTo>
                <a:close/>
                <a:moveTo>
                  <a:pt x="23191" y="502"/>
                </a:moveTo>
                <a:cubicBezTo>
                  <a:pt x="22735" y="959"/>
                  <a:pt x="22278" y="1415"/>
                  <a:pt x="21845" y="1895"/>
                </a:cubicBezTo>
                <a:cubicBezTo>
                  <a:pt x="20658" y="3104"/>
                  <a:pt x="19471" y="4337"/>
                  <a:pt x="18284" y="5547"/>
                </a:cubicBezTo>
                <a:lnTo>
                  <a:pt x="16504" y="5547"/>
                </a:lnTo>
                <a:cubicBezTo>
                  <a:pt x="17622" y="4451"/>
                  <a:pt x="18763" y="3378"/>
                  <a:pt x="19859" y="2283"/>
                </a:cubicBezTo>
                <a:cubicBezTo>
                  <a:pt x="20452" y="1689"/>
                  <a:pt x="21046" y="1096"/>
                  <a:pt x="21639" y="502"/>
                </a:cubicBezTo>
                <a:close/>
                <a:moveTo>
                  <a:pt x="25428" y="502"/>
                </a:moveTo>
                <a:cubicBezTo>
                  <a:pt x="24310" y="1644"/>
                  <a:pt x="23169" y="2762"/>
                  <a:pt x="22027" y="3880"/>
                </a:cubicBezTo>
                <a:cubicBezTo>
                  <a:pt x="21457" y="4428"/>
                  <a:pt x="20886" y="4976"/>
                  <a:pt x="20338" y="5547"/>
                </a:cubicBezTo>
                <a:lnTo>
                  <a:pt x="18512" y="5547"/>
                </a:lnTo>
                <a:cubicBezTo>
                  <a:pt x="19654" y="4360"/>
                  <a:pt x="20795" y="3173"/>
                  <a:pt x="21936" y="1986"/>
                </a:cubicBezTo>
                <a:cubicBezTo>
                  <a:pt x="22415" y="1484"/>
                  <a:pt x="22918" y="1004"/>
                  <a:pt x="23420" y="502"/>
                </a:cubicBezTo>
                <a:close/>
                <a:moveTo>
                  <a:pt x="26889" y="502"/>
                </a:moveTo>
                <a:cubicBezTo>
                  <a:pt x="25520" y="1917"/>
                  <a:pt x="24127" y="3310"/>
                  <a:pt x="22689" y="4679"/>
                </a:cubicBezTo>
                <a:cubicBezTo>
                  <a:pt x="22370" y="4976"/>
                  <a:pt x="22073" y="5250"/>
                  <a:pt x="21776" y="5547"/>
                </a:cubicBezTo>
                <a:lnTo>
                  <a:pt x="20589" y="5547"/>
                </a:lnTo>
                <a:cubicBezTo>
                  <a:pt x="22324" y="3858"/>
                  <a:pt x="24036" y="2191"/>
                  <a:pt x="25748" y="502"/>
                </a:cubicBezTo>
                <a:close/>
                <a:moveTo>
                  <a:pt x="27916" y="502"/>
                </a:moveTo>
                <a:cubicBezTo>
                  <a:pt x="26570" y="1826"/>
                  <a:pt x="25223" y="3127"/>
                  <a:pt x="23899" y="4451"/>
                </a:cubicBezTo>
                <a:cubicBezTo>
                  <a:pt x="23534" y="4816"/>
                  <a:pt x="23146" y="5181"/>
                  <a:pt x="22781" y="5547"/>
                </a:cubicBezTo>
                <a:lnTo>
                  <a:pt x="22005" y="5547"/>
                </a:lnTo>
                <a:cubicBezTo>
                  <a:pt x="22073" y="5455"/>
                  <a:pt x="22142" y="5387"/>
                  <a:pt x="22233" y="5318"/>
                </a:cubicBezTo>
                <a:cubicBezTo>
                  <a:pt x="23899" y="3743"/>
                  <a:pt x="25542" y="2123"/>
                  <a:pt x="27163" y="502"/>
                </a:cubicBezTo>
                <a:close/>
                <a:moveTo>
                  <a:pt x="28966" y="502"/>
                </a:moveTo>
                <a:cubicBezTo>
                  <a:pt x="27300" y="2169"/>
                  <a:pt x="25657" y="3858"/>
                  <a:pt x="24013" y="5547"/>
                </a:cubicBezTo>
                <a:lnTo>
                  <a:pt x="22986" y="5547"/>
                </a:lnTo>
                <a:cubicBezTo>
                  <a:pt x="23123" y="5387"/>
                  <a:pt x="23260" y="5250"/>
                  <a:pt x="23420" y="5113"/>
                </a:cubicBezTo>
                <a:cubicBezTo>
                  <a:pt x="24972" y="3561"/>
                  <a:pt x="26570" y="2032"/>
                  <a:pt x="28145" y="502"/>
                </a:cubicBezTo>
                <a:close/>
                <a:moveTo>
                  <a:pt x="30427" y="502"/>
                </a:moveTo>
                <a:cubicBezTo>
                  <a:pt x="28898" y="2009"/>
                  <a:pt x="27346" y="3515"/>
                  <a:pt x="25862" y="5044"/>
                </a:cubicBezTo>
                <a:cubicBezTo>
                  <a:pt x="25702" y="5204"/>
                  <a:pt x="25542" y="5364"/>
                  <a:pt x="25383" y="5547"/>
                </a:cubicBezTo>
                <a:lnTo>
                  <a:pt x="24789" y="5547"/>
                </a:lnTo>
                <a:cubicBezTo>
                  <a:pt x="26456" y="3858"/>
                  <a:pt x="28099" y="2191"/>
                  <a:pt x="29720" y="502"/>
                </a:cubicBezTo>
                <a:close/>
                <a:moveTo>
                  <a:pt x="31911" y="502"/>
                </a:moveTo>
                <a:cubicBezTo>
                  <a:pt x="30245" y="2191"/>
                  <a:pt x="28578" y="3858"/>
                  <a:pt x="26889" y="5547"/>
                </a:cubicBezTo>
                <a:lnTo>
                  <a:pt x="25611" y="5547"/>
                </a:lnTo>
                <a:cubicBezTo>
                  <a:pt x="25725" y="5410"/>
                  <a:pt x="25862" y="5296"/>
                  <a:pt x="25976" y="5159"/>
                </a:cubicBezTo>
                <a:cubicBezTo>
                  <a:pt x="27528" y="3584"/>
                  <a:pt x="29126" y="2032"/>
                  <a:pt x="30724" y="502"/>
                </a:cubicBezTo>
                <a:close/>
                <a:moveTo>
                  <a:pt x="34056" y="502"/>
                </a:moveTo>
                <a:cubicBezTo>
                  <a:pt x="32299" y="2191"/>
                  <a:pt x="30518" y="3858"/>
                  <a:pt x="28761" y="5547"/>
                </a:cubicBezTo>
                <a:lnTo>
                  <a:pt x="27232" y="5547"/>
                </a:lnTo>
                <a:cubicBezTo>
                  <a:pt x="28943" y="3858"/>
                  <a:pt x="30678" y="2191"/>
                  <a:pt x="32390" y="502"/>
                </a:cubicBezTo>
                <a:close/>
                <a:moveTo>
                  <a:pt x="35517" y="502"/>
                </a:moveTo>
                <a:cubicBezTo>
                  <a:pt x="33805" y="2191"/>
                  <a:pt x="32071" y="3880"/>
                  <a:pt x="30336" y="5547"/>
                </a:cubicBezTo>
                <a:lnTo>
                  <a:pt x="28966" y="5547"/>
                </a:lnTo>
                <a:cubicBezTo>
                  <a:pt x="30724" y="3858"/>
                  <a:pt x="32504" y="2191"/>
                  <a:pt x="34285" y="502"/>
                </a:cubicBezTo>
                <a:close/>
                <a:moveTo>
                  <a:pt x="37686" y="502"/>
                </a:moveTo>
                <a:cubicBezTo>
                  <a:pt x="35996" y="2169"/>
                  <a:pt x="34307" y="3858"/>
                  <a:pt x="32618" y="5547"/>
                </a:cubicBezTo>
                <a:lnTo>
                  <a:pt x="30564" y="5547"/>
                </a:lnTo>
                <a:cubicBezTo>
                  <a:pt x="32322" y="3880"/>
                  <a:pt x="34034" y="2191"/>
                  <a:pt x="35745" y="502"/>
                </a:cubicBezTo>
                <a:close/>
                <a:moveTo>
                  <a:pt x="39032" y="502"/>
                </a:moveTo>
                <a:cubicBezTo>
                  <a:pt x="38987" y="571"/>
                  <a:pt x="38918" y="616"/>
                  <a:pt x="38872" y="685"/>
                </a:cubicBezTo>
                <a:cubicBezTo>
                  <a:pt x="37252" y="2305"/>
                  <a:pt x="35631" y="3926"/>
                  <a:pt x="33988" y="5547"/>
                </a:cubicBezTo>
                <a:lnTo>
                  <a:pt x="32847" y="5547"/>
                </a:lnTo>
                <a:cubicBezTo>
                  <a:pt x="34558" y="3858"/>
                  <a:pt x="36248" y="2169"/>
                  <a:pt x="37959" y="502"/>
                </a:cubicBezTo>
                <a:close/>
                <a:moveTo>
                  <a:pt x="40470" y="502"/>
                </a:moveTo>
                <a:cubicBezTo>
                  <a:pt x="39763" y="1278"/>
                  <a:pt x="39032" y="2032"/>
                  <a:pt x="38302" y="2785"/>
                </a:cubicBezTo>
                <a:cubicBezTo>
                  <a:pt x="37389" y="3698"/>
                  <a:pt x="36476" y="4611"/>
                  <a:pt x="35563" y="5547"/>
                </a:cubicBezTo>
                <a:lnTo>
                  <a:pt x="34285" y="5547"/>
                </a:lnTo>
                <a:cubicBezTo>
                  <a:pt x="35860" y="3972"/>
                  <a:pt x="37434" y="2397"/>
                  <a:pt x="39009" y="822"/>
                </a:cubicBezTo>
                <a:cubicBezTo>
                  <a:pt x="39101" y="708"/>
                  <a:pt x="39215" y="616"/>
                  <a:pt x="39306" y="502"/>
                </a:cubicBezTo>
                <a:close/>
                <a:moveTo>
                  <a:pt x="41543" y="502"/>
                </a:moveTo>
                <a:cubicBezTo>
                  <a:pt x="39831" y="2191"/>
                  <a:pt x="38096" y="3858"/>
                  <a:pt x="36362" y="5547"/>
                </a:cubicBezTo>
                <a:lnTo>
                  <a:pt x="35700" y="5547"/>
                </a:lnTo>
                <a:cubicBezTo>
                  <a:pt x="37320" y="3858"/>
                  <a:pt x="38964" y="2169"/>
                  <a:pt x="40607" y="502"/>
                </a:cubicBezTo>
                <a:close/>
                <a:moveTo>
                  <a:pt x="43620" y="502"/>
                </a:moveTo>
                <a:cubicBezTo>
                  <a:pt x="41931" y="2191"/>
                  <a:pt x="40242" y="3858"/>
                  <a:pt x="38530" y="5547"/>
                </a:cubicBezTo>
                <a:lnTo>
                  <a:pt x="36955" y="5547"/>
                </a:lnTo>
                <a:cubicBezTo>
                  <a:pt x="38621" y="3858"/>
                  <a:pt x="40310" y="2191"/>
                  <a:pt x="41977" y="502"/>
                </a:cubicBezTo>
                <a:close/>
                <a:moveTo>
                  <a:pt x="44944" y="502"/>
                </a:moveTo>
                <a:cubicBezTo>
                  <a:pt x="43323" y="2214"/>
                  <a:pt x="41634" y="3880"/>
                  <a:pt x="39945" y="5547"/>
                </a:cubicBezTo>
                <a:lnTo>
                  <a:pt x="38781" y="5547"/>
                </a:lnTo>
                <a:cubicBezTo>
                  <a:pt x="40493" y="3880"/>
                  <a:pt x="42205" y="2191"/>
                  <a:pt x="43917" y="502"/>
                </a:cubicBezTo>
                <a:close/>
                <a:moveTo>
                  <a:pt x="45834" y="502"/>
                </a:moveTo>
                <a:cubicBezTo>
                  <a:pt x="44739" y="1735"/>
                  <a:pt x="43643" y="2990"/>
                  <a:pt x="42525" y="4200"/>
                </a:cubicBezTo>
                <a:cubicBezTo>
                  <a:pt x="42091" y="4656"/>
                  <a:pt x="41680" y="5090"/>
                  <a:pt x="41246" y="5547"/>
                </a:cubicBezTo>
                <a:lnTo>
                  <a:pt x="40402" y="5547"/>
                </a:lnTo>
                <a:cubicBezTo>
                  <a:pt x="42068" y="3903"/>
                  <a:pt x="43734" y="2214"/>
                  <a:pt x="45332" y="502"/>
                </a:cubicBezTo>
                <a:close/>
                <a:moveTo>
                  <a:pt x="46610" y="502"/>
                </a:moveTo>
                <a:lnTo>
                  <a:pt x="46793" y="731"/>
                </a:lnTo>
                <a:cubicBezTo>
                  <a:pt x="45629" y="2077"/>
                  <a:pt x="44487" y="3447"/>
                  <a:pt x="43278" y="4702"/>
                </a:cubicBezTo>
                <a:cubicBezTo>
                  <a:pt x="43027" y="4976"/>
                  <a:pt x="42753" y="5273"/>
                  <a:pt x="42479" y="5547"/>
                </a:cubicBezTo>
                <a:lnTo>
                  <a:pt x="41406" y="5547"/>
                </a:lnTo>
                <a:cubicBezTo>
                  <a:pt x="42981" y="3880"/>
                  <a:pt x="44533" y="2191"/>
                  <a:pt x="46108" y="502"/>
                </a:cubicBezTo>
                <a:close/>
                <a:moveTo>
                  <a:pt x="46930" y="913"/>
                </a:moveTo>
                <a:lnTo>
                  <a:pt x="47386" y="1484"/>
                </a:lnTo>
                <a:cubicBezTo>
                  <a:pt x="46062" y="2808"/>
                  <a:pt x="44784" y="4177"/>
                  <a:pt x="43483" y="5547"/>
                </a:cubicBezTo>
                <a:lnTo>
                  <a:pt x="42707" y="5547"/>
                </a:lnTo>
                <a:cubicBezTo>
                  <a:pt x="42935" y="5296"/>
                  <a:pt x="43186" y="5067"/>
                  <a:pt x="43415" y="4839"/>
                </a:cubicBezTo>
                <a:cubicBezTo>
                  <a:pt x="44647" y="3584"/>
                  <a:pt x="45766" y="2237"/>
                  <a:pt x="46930" y="913"/>
                </a:cubicBezTo>
                <a:close/>
                <a:moveTo>
                  <a:pt x="47523" y="1644"/>
                </a:moveTo>
                <a:lnTo>
                  <a:pt x="48162" y="2488"/>
                </a:lnTo>
                <a:cubicBezTo>
                  <a:pt x="47272" y="3515"/>
                  <a:pt x="46382" y="4542"/>
                  <a:pt x="45469" y="5547"/>
                </a:cubicBezTo>
                <a:lnTo>
                  <a:pt x="43803" y="5547"/>
                </a:lnTo>
                <a:cubicBezTo>
                  <a:pt x="45035" y="4246"/>
                  <a:pt x="46268" y="2945"/>
                  <a:pt x="47523" y="1644"/>
                </a:cubicBezTo>
                <a:close/>
                <a:moveTo>
                  <a:pt x="48276" y="2625"/>
                </a:moveTo>
                <a:lnTo>
                  <a:pt x="48550" y="2967"/>
                </a:lnTo>
                <a:lnTo>
                  <a:pt x="46610" y="5547"/>
                </a:lnTo>
                <a:lnTo>
                  <a:pt x="45743" y="5547"/>
                </a:lnTo>
                <a:cubicBezTo>
                  <a:pt x="46610" y="4588"/>
                  <a:pt x="47455" y="3607"/>
                  <a:pt x="48276" y="2625"/>
                </a:cubicBezTo>
                <a:close/>
                <a:moveTo>
                  <a:pt x="1" y="0"/>
                </a:moveTo>
                <a:lnTo>
                  <a:pt x="2398" y="3013"/>
                </a:lnTo>
                <a:lnTo>
                  <a:pt x="1" y="6026"/>
                </a:lnTo>
                <a:lnTo>
                  <a:pt x="46861" y="6026"/>
                </a:lnTo>
                <a:lnTo>
                  <a:pt x="49167" y="2967"/>
                </a:lnTo>
                <a:lnTo>
                  <a:pt x="46861"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15" name="Google Shape;1915;p16"/>
          <p:cNvSpPr/>
          <p:nvPr/>
        </p:nvSpPr>
        <p:spPr>
          <a:xfrm>
            <a:off x="271109" y="2918956"/>
            <a:ext cx="1229175" cy="298166"/>
          </a:xfrm>
          <a:custGeom>
            <a:avLst/>
            <a:gdLst/>
            <a:ahLst/>
            <a:cxnLst/>
            <a:rect l="l" t="t" r="r" b="b"/>
            <a:pathLst>
              <a:path w="49167" h="6026" extrusionOk="0">
                <a:moveTo>
                  <a:pt x="2055" y="502"/>
                </a:moveTo>
                <a:cubicBezTo>
                  <a:pt x="1850" y="685"/>
                  <a:pt x="1667" y="867"/>
                  <a:pt x="1462" y="1073"/>
                </a:cubicBezTo>
                <a:lnTo>
                  <a:pt x="1028" y="502"/>
                </a:lnTo>
                <a:close/>
                <a:moveTo>
                  <a:pt x="3265" y="502"/>
                </a:moveTo>
                <a:cubicBezTo>
                  <a:pt x="2831" y="913"/>
                  <a:pt x="2420" y="1347"/>
                  <a:pt x="2032" y="1758"/>
                </a:cubicBezTo>
                <a:lnTo>
                  <a:pt x="1576" y="1187"/>
                </a:lnTo>
                <a:cubicBezTo>
                  <a:pt x="1804" y="959"/>
                  <a:pt x="2055" y="731"/>
                  <a:pt x="2284" y="502"/>
                </a:cubicBezTo>
                <a:close/>
                <a:moveTo>
                  <a:pt x="4771" y="502"/>
                </a:moveTo>
                <a:cubicBezTo>
                  <a:pt x="4064" y="1187"/>
                  <a:pt x="3379" y="1895"/>
                  <a:pt x="2672" y="2579"/>
                </a:cubicBezTo>
                <a:lnTo>
                  <a:pt x="2238" y="2032"/>
                </a:lnTo>
                <a:cubicBezTo>
                  <a:pt x="2740" y="1529"/>
                  <a:pt x="3242" y="1004"/>
                  <a:pt x="3744" y="502"/>
                </a:cubicBezTo>
                <a:close/>
                <a:moveTo>
                  <a:pt x="6164" y="502"/>
                </a:moveTo>
                <a:cubicBezTo>
                  <a:pt x="4498" y="2169"/>
                  <a:pt x="2854" y="3835"/>
                  <a:pt x="1211" y="5547"/>
                </a:cubicBezTo>
                <a:lnTo>
                  <a:pt x="1028" y="5547"/>
                </a:lnTo>
                <a:lnTo>
                  <a:pt x="3037" y="3013"/>
                </a:lnTo>
                <a:lnTo>
                  <a:pt x="2854" y="2785"/>
                </a:lnTo>
                <a:cubicBezTo>
                  <a:pt x="3607" y="2032"/>
                  <a:pt x="4361" y="1256"/>
                  <a:pt x="5137" y="502"/>
                </a:cubicBezTo>
                <a:close/>
                <a:moveTo>
                  <a:pt x="7556" y="502"/>
                </a:moveTo>
                <a:cubicBezTo>
                  <a:pt x="5821" y="2169"/>
                  <a:pt x="4110" y="3858"/>
                  <a:pt x="2398" y="5547"/>
                </a:cubicBezTo>
                <a:lnTo>
                  <a:pt x="1599" y="5547"/>
                </a:lnTo>
                <a:cubicBezTo>
                  <a:pt x="3356" y="3880"/>
                  <a:pt x="5091" y="2191"/>
                  <a:pt x="6849" y="502"/>
                </a:cubicBezTo>
                <a:close/>
                <a:moveTo>
                  <a:pt x="8629" y="502"/>
                </a:moveTo>
                <a:cubicBezTo>
                  <a:pt x="6986" y="2169"/>
                  <a:pt x="5365" y="3835"/>
                  <a:pt x="3767" y="5547"/>
                </a:cubicBezTo>
                <a:lnTo>
                  <a:pt x="2649" y="5547"/>
                </a:lnTo>
                <a:cubicBezTo>
                  <a:pt x="4383" y="3858"/>
                  <a:pt x="6095" y="2191"/>
                  <a:pt x="7807" y="502"/>
                </a:cubicBezTo>
                <a:close/>
                <a:moveTo>
                  <a:pt x="9998" y="502"/>
                </a:moveTo>
                <a:cubicBezTo>
                  <a:pt x="8332" y="2169"/>
                  <a:pt x="6689" y="3835"/>
                  <a:pt x="5068" y="5547"/>
                </a:cubicBezTo>
                <a:lnTo>
                  <a:pt x="4155" y="5547"/>
                </a:lnTo>
                <a:cubicBezTo>
                  <a:pt x="5753" y="3858"/>
                  <a:pt x="7351" y="2169"/>
                  <a:pt x="8948" y="502"/>
                </a:cubicBezTo>
                <a:close/>
                <a:moveTo>
                  <a:pt x="12327" y="502"/>
                </a:moveTo>
                <a:cubicBezTo>
                  <a:pt x="10569" y="2191"/>
                  <a:pt x="8789" y="3858"/>
                  <a:pt x="7031" y="5547"/>
                </a:cubicBezTo>
                <a:lnTo>
                  <a:pt x="5456" y="5547"/>
                </a:lnTo>
                <a:cubicBezTo>
                  <a:pt x="7077" y="3835"/>
                  <a:pt x="8720" y="2169"/>
                  <a:pt x="10364" y="502"/>
                </a:cubicBezTo>
                <a:close/>
                <a:moveTo>
                  <a:pt x="14107" y="502"/>
                </a:moveTo>
                <a:cubicBezTo>
                  <a:pt x="12349" y="2191"/>
                  <a:pt x="10569" y="3858"/>
                  <a:pt x="8812" y="5547"/>
                </a:cubicBezTo>
                <a:lnTo>
                  <a:pt x="7396" y="5547"/>
                </a:lnTo>
                <a:cubicBezTo>
                  <a:pt x="9108" y="3858"/>
                  <a:pt x="10843" y="2191"/>
                  <a:pt x="12555" y="502"/>
                </a:cubicBezTo>
                <a:close/>
                <a:moveTo>
                  <a:pt x="15865" y="502"/>
                </a:moveTo>
                <a:cubicBezTo>
                  <a:pt x="14084" y="2169"/>
                  <a:pt x="12281" y="3812"/>
                  <a:pt x="10569" y="5547"/>
                </a:cubicBezTo>
                <a:lnTo>
                  <a:pt x="9085" y="5547"/>
                </a:lnTo>
                <a:cubicBezTo>
                  <a:pt x="10820" y="3858"/>
                  <a:pt x="12555" y="2169"/>
                  <a:pt x="14290" y="502"/>
                </a:cubicBezTo>
                <a:close/>
                <a:moveTo>
                  <a:pt x="17006" y="502"/>
                </a:moveTo>
                <a:cubicBezTo>
                  <a:pt x="15340" y="2169"/>
                  <a:pt x="13696" y="3858"/>
                  <a:pt x="12053" y="5547"/>
                </a:cubicBezTo>
                <a:lnTo>
                  <a:pt x="10911" y="5547"/>
                </a:lnTo>
                <a:cubicBezTo>
                  <a:pt x="12646" y="3835"/>
                  <a:pt x="14404" y="2169"/>
                  <a:pt x="16161" y="502"/>
                </a:cubicBezTo>
                <a:close/>
                <a:moveTo>
                  <a:pt x="18535" y="502"/>
                </a:moveTo>
                <a:cubicBezTo>
                  <a:pt x="16846" y="2169"/>
                  <a:pt x="15180" y="3858"/>
                  <a:pt x="13536" y="5547"/>
                </a:cubicBezTo>
                <a:lnTo>
                  <a:pt x="12144" y="5547"/>
                </a:lnTo>
                <a:cubicBezTo>
                  <a:pt x="13833" y="3858"/>
                  <a:pt x="15545" y="2169"/>
                  <a:pt x="17234" y="502"/>
                </a:cubicBezTo>
                <a:close/>
                <a:moveTo>
                  <a:pt x="19517" y="502"/>
                </a:moveTo>
                <a:cubicBezTo>
                  <a:pt x="17850" y="2146"/>
                  <a:pt x="16230" y="3835"/>
                  <a:pt x="14632" y="5547"/>
                </a:cubicBezTo>
                <a:lnTo>
                  <a:pt x="13787" y="5547"/>
                </a:lnTo>
                <a:cubicBezTo>
                  <a:pt x="15454" y="3858"/>
                  <a:pt x="17097" y="2169"/>
                  <a:pt x="18786" y="502"/>
                </a:cubicBezTo>
                <a:close/>
                <a:moveTo>
                  <a:pt x="21480" y="502"/>
                </a:moveTo>
                <a:cubicBezTo>
                  <a:pt x="21092" y="867"/>
                  <a:pt x="20704" y="1256"/>
                  <a:pt x="20315" y="1621"/>
                </a:cubicBezTo>
                <a:cubicBezTo>
                  <a:pt x="19014" y="2922"/>
                  <a:pt x="17668" y="4246"/>
                  <a:pt x="16344" y="5547"/>
                </a:cubicBezTo>
                <a:lnTo>
                  <a:pt x="14860" y="5547"/>
                </a:lnTo>
                <a:cubicBezTo>
                  <a:pt x="16207" y="4109"/>
                  <a:pt x="17554" y="2693"/>
                  <a:pt x="18946" y="1324"/>
                </a:cubicBezTo>
                <a:cubicBezTo>
                  <a:pt x="19220" y="1050"/>
                  <a:pt x="19517" y="776"/>
                  <a:pt x="19791" y="502"/>
                </a:cubicBezTo>
                <a:close/>
                <a:moveTo>
                  <a:pt x="23191" y="502"/>
                </a:moveTo>
                <a:cubicBezTo>
                  <a:pt x="22735" y="959"/>
                  <a:pt x="22278" y="1415"/>
                  <a:pt x="21845" y="1895"/>
                </a:cubicBezTo>
                <a:cubicBezTo>
                  <a:pt x="20658" y="3104"/>
                  <a:pt x="19471" y="4337"/>
                  <a:pt x="18284" y="5547"/>
                </a:cubicBezTo>
                <a:lnTo>
                  <a:pt x="16504" y="5547"/>
                </a:lnTo>
                <a:cubicBezTo>
                  <a:pt x="17622" y="4451"/>
                  <a:pt x="18763" y="3378"/>
                  <a:pt x="19859" y="2283"/>
                </a:cubicBezTo>
                <a:cubicBezTo>
                  <a:pt x="20452" y="1689"/>
                  <a:pt x="21046" y="1096"/>
                  <a:pt x="21639" y="502"/>
                </a:cubicBezTo>
                <a:close/>
                <a:moveTo>
                  <a:pt x="25428" y="502"/>
                </a:moveTo>
                <a:cubicBezTo>
                  <a:pt x="24310" y="1644"/>
                  <a:pt x="23169" y="2762"/>
                  <a:pt x="22027" y="3880"/>
                </a:cubicBezTo>
                <a:cubicBezTo>
                  <a:pt x="21457" y="4428"/>
                  <a:pt x="20886" y="4976"/>
                  <a:pt x="20338" y="5547"/>
                </a:cubicBezTo>
                <a:lnTo>
                  <a:pt x="18512" y="5547"/>
                </a:lnTo>
                <a:cubicBezTo>
                  <a:pt x="19654" y="4360"/>
                  <a:pt x="20795" y="3173"/>
                  <a:pt x="21936" y="1986"/>
                </a:cubicBezTo>
                <a:cubicBezTo>
                  <a:pt x="22415" y="1484"/>
                  <a:pt x="22918" y="1004"/>
                  <a:pt x="23420" y="502"/>
                </a:cubicBezTo>
                <a:close/>
                <a:moveTo>
                  <a:pt x="26889" y="502"/>
                </a:moveTo>
                <a:cubicBezTo>
                  <a:pt x="25520" y="1917"/>
                  <a:pt x="24127" y="3310"/>
                  <a:pt x="22689" y="4679"/>
                </a:cubicBezTo>
                <a:cubicBezTo>
                  <a:pt x="22370" y="4976"/>
                  <a:pt x="22073" y="5250"/>
                  <a:pt x="21776" y="5547"/>
                </a:cubicBezTo>
                <a:lnTo>
                  <a:pt x="20589" y="5547"/>
                </a:lnTo>
                <a:cubicBezTo>
                  <a:pt x="22324" y="3858"/>
                  <a:pt x="24036" y="2191"/>
                  <a:pt x="25748" y="502"/>
                </a:cubicBezTo>
                <a:close/>
                <a:moveTo>
                  <a:pt x="27916" y="502"/>
                </a:moveTo>
                <a:cubicBezTo>
                  <a:pt x="26570" y="1826"/>
                  <a:pt x="25223" y="3127"/>
                  <a:pt x="23899" y="4451"/>
                </a:cubicBezTo>
                <a:cubicBezTo>
                  <a:pt x="23534" y="4816"/>
                  <a:pt x="23146" y="5181"/>
                  <a:pt x="22781" y="5547"/>
                </a:cubicBezTo>
                <a:lnTo>
                  <a:pt x="22005" y="5547"/>
                </a:lnTo>
                <a:cubicBezTo>
                  <a:pt x="22073" y="5455"/>
                  <a:pt x="22142" y="5387"/>
                  <a:pt x="22233" y="5318"/>
                </a:cubicBezTo>
                <a:cubicBezTo>
                  <a:pt x="23899" y="3743"/>
                  <a:pt x="25542" y="2123"/>
                  <a:pt x="27163" y="502"/>
                </a:cubicBezTo>
                <a:close/>
                <a:moveTo>
                  <a:pt x="28966" y="502"/>
                </a:moveTo>
                <a:cubicBezTo>
                  <a:pt x="27300" y="2169"/>
                  <a:pt x="25657" y="3858"/>
                  <a:pt x="24013" y="5547"/>
                </a:cubicBezTo>
                <a:lnTo>
                  <a:pt x="22986" y="5547"/>
                </a:lnTo>
                <a:cubicBezTo>
                  <a:pt x="23123" y="5387"/>
                  <a:pt x="23260" y="5250"/>
                  <a:pt x="23420" y="5113"/>
                </a:cubicBezTo>
                <a:cubicBezTo>
                  <a:pt x="24972" y="3561"/>
                  <a:pt x="26570" y="2032"/>
                  <a:pt x="28145" y="502"/>
                </a:cubicBezTo>
                <a:close/>
                <a:moveTo>
                  <a:pt x="30427" y="502"/>
                </a:moveTo>
                <a:cubicBezTo>
                  <a:pt x="28898" y="2009"/>
                  <a:pt x="27346" y="3515"/>
                  <a:pt x="25862" y="5044"/>
                </a:cubicBezTo>
                <a:cubicBezTo>
                  <a:pt x="25702" y="5204"/>
                  <a:pt x="25542" y="5364"/>
                  <a:pt x="25383" y="5547"/>
                </a:cubicBezTo>
                <a:lnTo>
                  <a:pt x="24789" y="5547"/>
                </a:lnTo>
                <a:cubicBezTo>
                  <a:pt x="26456" y="3858"/>
                  <a:pt x="28099" y="2191"/>
                  <a:pt x="29720" y="502"/>
                </a:cubicBezTo>
                <a:close/>
                <a:moveTo>
                  <a:pt x="31911" y="502"/>
                </a:moveTo>
                <a:cubicBezTo>
                  <a:pt x="30245" y="2191"/>
                  <a:pt x="28578" y="3858"/>
                  <a:pt x="26889" y="5547"/>
                </a:cubicBezTo>
                <a:lnTo>
                  <a:pt x="25611" y="5547"/>
                </a:lnTo>
                <a:cubicBezTo>
                  <a:pt x="25725" y="5410"/>
                  <a:pt x="25862" y="5296"/>
                  <a:pt x="25976" y="5159"/>
                </a:cubicBezTo>
                <a:cubicBezTo>
                  <a:pt x="27528" y="3584"/>
                  <a:pt x="29126" y="2032"/>
                  <a:pt x="30724" y="502"/>
                </a:cubicBezTo>
                <a:close/>
                <a:moveTo>
                  <a:pt x="34056" y="502"/>
                </a:moveTo>
                <a:cubicBezTo>
                  <a:pt x="32299" y="2191"/>
                  <a:pt x="30518" y="3858"/>
                  <a:pt x="28761" y="5547"/>
                </a:cubicBezTo>
                <a:lnTo>
                  <a:pt x="27232" y="5547"/>
                </a:lnTo>
                <a:cubicBezTo>
                  <a:pt x="28943" y="3858"/>
                  <a:pt x="30678" y="2191"/>
                  <a:pt x="32390" y="502"/>
                </a:cubicBezTo>
                <a:close/>
                <a:moveTo>
                  <a:pt x="35517" y="502"/>
                </a:moveTo>
                <a:cubicBezTo>
                  <a:pt x="33805" y="2191"/>
                  <a:pt x="32071" y="3880"/>
                  <a:pt x="30336" y="5547"/>
                </a:cubicBezTo>
                <a:lnTo>
                  <a:pt x="28966" y="5547"/>
                </a:lnTo>
                <a:cubicBezTo>
                  <a:pt x="30724" y="3858"/>
                  <a:pt x="32504" y="2191"/>
                  <a:pt x="34285" y="502"/>
                </a:cubicBezTo>
                <a:close/>
                <a:moveTo>
                  <a:pt x="37686" y="502"/>
                </a:moveTo>
                <a:cubicBezTo>
                  <a:pt x="35996" y="2169"/>
                  <a:pt x="34307" y="3858"/>
                  <a:pt x="32618" y="5547"/>
                </a:cubicBezTo>
                <a:lnTo>
                  <a:pt x="30564" y="5547"/>
                </a:lnTo>
                <a:cubicBezTo>
                  <a:pt x="32322" y="3880"/>
                  <a:pt x="34034" y="2191"/>
                  <a:pt x="35745" y="502"/>
                </a:cubicBezTo>
                <a:close/>
                <a:moveTo>
                  <a:pt x="39032" y="502"/>
                </a:moveTo>
                <a:cubicBezTo>
                  <a:pt x="38987" y="571"/>
                  <a:pt x="38918" y="616"/>
                  <a:pt x="38872" y="685"/>
                </a:cubicBezTo>
                <a:cubicBezTo>
                  <a:pt x="37252" y="2305"/>
                  <a:pt x="35631" y="3926"/>
                  <a:pt x="33988" y="5547"/>
                </a:cubicBezTo>
                <a:lnTo>
                  <a:pt x="32847" y="5547"/>
                </a:lnTo>
                <a:cubicBezTo>
                  <a:pt x="34558" y="3858"/>
                  <a:pt x="36248" y="2169"/>
                  <a:pt x="37959" y="502"/>
                </a:cubicBezTo>
                <a:close/>
                <a:moveTo>
                  <a:pt x="40470" y="502"/>
                </a:moveTo>
                <a:cubicBezTo>
                  <a:pt x="39763" y="1278"/>
                  <a:pt x="39032" y="2032"/>
                  <a:pt x="38302" y="2785"/>
                </a:cubicBezTo>
                <a:cubicBezTo>
                  <a:pt x="37389" y="3698"/>
                  <a:pt x="36476" y="4611"/>
                  <a:pt x="35563" y="5547"/>
                </a:cubicBezTo>
                <a:lnTo>
                  <a:pt x="34285" y="5547"/>
                </a:lnTo>
                <a:cubicBezTo>
                  <a:pt x="35860" y="3972"/>
                  <a:pt x="37434" y="2397"/>
                  <a:pt x="39009" y="822"/>
                </a:cubicBezTo>
                <a:cubicBezTo>
                  <a:pt x="39101" y="708"/>
                  <a:pt x="39215" y="616"/>
                  <a:pt x="39306" y="502"/>
                </a:cubicBezTo>
                <a:close/>
                <a:moveTo>
                  <a:pt x="41543" y="502"/>
                </a:moveTo>
                <a:cubicBezTo>
                  <a:pt x="39831" y="2191"/>
                  <a:pt x="38096" y="3858"/>
                  <a:pt x="36362" y="5547"/>
                </a:cubicBezTo>
                <a:lnTo>
                  <a:pt x="35700" y="5547"/>
                </a:lnTo>
                <a:cubicBezTo>
                  <a:pt x="37320" y="3858"/>
                  <a:pt x="38964" y="2169"/>
                  <a:pt x="40607" y="502"/>
                </a:cubicBezTo>
                <a:close/>
                <a:moveTo>
                  <a:pt x="43620" y="502"/>
                </a:moveTo>
                <a:cubicBezTo>
                  <a:pt x="41931" y="2191"/>
                  <a:pt x="40242" y="3858"/>
                  <a:pt x="38530" y="5547"/>
                </a:cubicBezTo>
                <a:lnTo>
                  <a:pt x="36955" y="5547"/>
                </a:lnTo>
                <a:cubicBezTo>
                  <a:pt x="38621" y="3858"/>
                  <a:pt x="40310" y="2191"/>
                  <a:pt x="41977" y="502"/>
                </a:cubicBezTo>
                <a:close/>
                <a:moveTo>
                  <a:pt x="44944" y="502"/>
                </a:moveTo>
                <a:cubicBezTo>
                  <a:pt x="43323" y="2214"/>
                  <a:pt x="41634" y="3880"/>
                  <a:pt x="39945" y="5547"/>
                </a:cubicBezTo>
                <a:lnTo>
                  <a:pt x="38781" y="5547"/>
                </a:lnTo>
                <a:cubicBezTo>
                  <a:pt x="40493" y="3880"/>
                  <a:pt x="42205" y="2191"/>
                  <a:pt x="43917" y="502"/>
                </a:cubicBezTo>
                <a:close/>
                <a:moveTo>
                  <a:pt x="45834" y="502"/>
                </a:moveTo>
                <a:cubicBezTo>
                  <a:pt x="44739" y="1735"/>
                  <a:pt x="43643" y="2990"/>
                  <a:pt x="42525" y="4200"/>
                </a:cubicBezTo>
                <a:cubicBezTo>
                  <a:pt x="42091" y="4656"/>
                  <a:pt x="41680" y="5090"/>
                  <a:pt x="41246" y="5547"/>
                </a:cubicBezTo>
                <a:lnTo>
                  <a:pt x="40402" y="5547"/>
                </a:lnTo>
                <a:cubicBezTo>
                  <a:pt x="42068" y="3903"/>
                  <a:pt x="43734" y="2214"/>
                  <a:pt x="45332" y="502"/>
                </a:cubicBezTo>
                <a:close/>
                <a:moveTo>
                  <a:pt x="46610" y="502"/>
                </a:moveTo>
                <a:lnTo>
                  <a:pt x="46793" y="731"/>
                </a:lnTo>
                <a:cubicBezTo>
                  <a:pt x="45629" y="2077"/>
                  <a:pt x="44487" y="3447"/>
                  <a:pt x="43278" y="4702"/>
                </a:cubicBezTo>
                <a:cubicBezTo>
                  <a:pt x="43027" y="4976"/>
                  <a:pt x="42753" y="5273"/>
                  <a:pt x="42479" y="5547"/>
                </a:cubicBezTo>
                <a:lnTo>
                  <a:pt x="41406" y="5547"/>
                </a:lnTo>
                <a:cubicBezTo>
                  <a:pt x="42981" y="3880"/>
                  <a:pt x="44533" y="2191"/>
                  <a:pt x="46108" y="502"/>
                </a:cubicBezTo>
                <a:close/>
                <a:moveTo>
                  <a:pt x="46930" y="913"/>
                </a:moveTo>
                <a:lnTo>
                  <a:pt x="47386" y="1484"/>
                </a:lnTo>
                <a:cubicBezTo>
                  <a:pt x="46062" y="2808"/>
                  <a:pt x="44784" y="4177"/>
                  <a:pt x="43483" y="5547"/>
                </a:cubicBezTo>
                <a:lnTo>
                  <a:pt x="42707" y="5547"/>
                </a:lnTo>
                <a:cubicBezTo>
                  <a:pt x="42935" y="5296"/>
                  <a:pt x="43186" y="5067"/>
                  <a:pt x="43415" y="4839"/>
                </a:cubicBezTo>
                <a:cubicBezTo>
                  <a:pt x="44647" y="3584"/>
                  <a:pt x="45766" y="2237"/>
                  <a:pt x="46930" y="913"/>
                </a:cubicBezTo>
                <a:close/>
                <a:moveTo>
                  <a:pt x="47523" y="1644"/>
                </a:moveTo>
                <a:lnTo>
                  <a:pt x="48162" y="2488"/>
                </a:lnTo>
                <a:cubicBezTo>
                  <a:pt x="47272" y="3515"/>
                  <a:pt x="46382" y="4542"/>
                  <a:pt x="45469" y="5547"/>
                </a:cubicBezTo>
                <a:lnTo>
                  <a:pt x="43803" y="5547"/>
                </a:lnTo>
                <a:cubicBezTo>
                  <a:pt x="45035" y="4246"/>
                  <a:pt x="46268" y="2945"/>
                  <a:pt x="47523" y="1644"/>
                </a:cubicBezTo>
                <a:close/>
                <a:moveTo>
                  <a:pt x="48276" y="2625"/>
                </a:moveTo>
                <a:lnTo>
                  <a:pt x="48550" y="2967"/>
                </a:lnTo>
                <a:lnTo>
                  <a:pt x="46610" y="5547"/>
                </a:lnTo>
                <a:lnTo>
                  <a:pt x="45743" y="5547"/>
                </a:lnTo>
                <a:cubicBezTo>
                  <a:pt x="46610" y="4588"/>
                  <a:pt x="47455" y="3607"/>
                  <a:pt x="48276" y="2625"/>
                </a:cubicBezTo>
                <a:close/>
                <a:moveTo>
                  <a:pt x="1" y="0"/>
                </a:moveTo>
                <a:lnTo>
                  <a:pt x="2398" y="3013"/>
                </a:lnTo>
                <a:lnTo>
                  <a:pt x="1" y="6026"/>
                </a:lnTo>
                <a:lnTo>
                  <a:pt x="46861" y="6026"/>
                </a:lnTo>
                <a:lnTo>
                  <a:pt x="49167" y="2967"/>
                </a:lnTo>
                <a:lnTo>
                  <a:pt x="46861"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16" name="Google Shape;1916;p16"/>
          <p:cNvSpPr/>
          <p:nvPr/>
        </p:nvSpPr>
        <p:spPr>
          <a:xfrm flipH="1">
            <a:off x="717281" y="3185304"/>
            <a:ext cx="151875" cy="464520"/>
          </a:xfrm>
          <a:custGeom>
            <a:avLst/>
            <a:gdLst/>
            <a:ahLst/>
            <a:cxnLst/>
            <a:rect l="l" t="t" r="r" b="b"/>
            <a:pathLst>
              <a:path w="6075" h="24500" extrusionOk="0">
                <a:moveTo>
                  <a:pt x="1240" y="24500"/>
                </a:moveTo>
                <a:cubicBezTo>
                  <a:pt x="736" y="22231"/>
                  <a:pt x="-568" y="19748"/>
                  <a:pt x="297" y="17590"/>
                </a:cubicBezTo>
                <a:cubicBezTo>
                  <a:pt x="1561" y="14436"/>
                  <a:pt x="5471" y="12472"/>
                  <a:pt x="5951" y="9109"/>
                </a:cubicBezTo>
                <a:cubicBezTo>
                  <a:pt x="6449" y="5625"/>
                  <a:pt x="3101" y="2489"/>
                  <a:pt x="612" y="0"/>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16"/>
          <p:cNvSpPr txBox="1"/>
          <p:nvPr/>
        </p:nvSpPr>
        <p:spPr>
          <a:xfrm>
            <a:off x="-1662677" y="240949"/>
            <a:ext cx="9415600" cy="9320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accent6"/>
              </a:buClr>
              <a:buSzPts val="1600"/>
              <a:buFont typeface="Montserrat"/>
              <a:buNone/>
            </a:pPr>
            <a:r>
              <a:rPr lang="en-US" sz="2800" b="1" i="0" u="none" strike="noStrike" cap="none">
                <a:solidFill>
                  <a:srgbClr val="143365"/>
                </a:solidFill>
                <a:latin typeface="Calibri"/>
                <a:ea typeface="Calibri"/>
                <a:cs typeface="Calibri"/>
                <a:sym typeface="Calibri"/>
              </a:rPr>
              <a:t>MỘT SỐ CHỦ ĐỀ THAM KHẢO</a:t>
            </a:r>
            <a:endParaRPr/>
          </a:p>
        </p:txBody>
      </p:sp>
      <p:sp>
        <p:nvSpPr>
          <p:cNvPr id="1918" name="Google Shape;1918;p16"/>
          <p:cNvSpPr txBox="1"/>
          <p:nvPr/>
        </p:nvSpPr>
        <p:spPr>
          <a:xfrm>
            <a:off x="388225" y="3417564"/>
            <a:ext cx="1715200" cy="7112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2133"/>
              <a:buFont typeface="Arial"/>
              <a:buNone/>
            </a:pPr>
            <a:r>
              <a:rPr lang="en-US" sz="2133" b="0" i="0" u="none" strike="noStrike" cap="none">
                <a:solidFill>
                  <a:srgbClr val="334147"/>
                </a:solidFill>
                <a:latin typeface="Calibri"/>
                <a:ea typeface="Calibri"/>
                <a:cs typeface="Calibri"/>
                <a:sym typeface="Calibri"/>
              </a:rPr>
              <a:t>Học vẹt, học tủ </a:t>
            </a:r>
            <a:endParaRPr sz="2133" b="0" i="0" u="none" strike="noStrike" cap="none">
              <a:solidFill>
                <a:srgbClr val="334147"/>
              </a:solidFill>
              <a:latin typeface="Calibri"/>
              <a:ea typeface="Calibri"/>
              <a:cs typeface="Calibri"/>
              <a:sym typeface="Calibri"/>
            </a:endParaRPr>
          </a:p>
        </p:txBody>
      </p:sp>
      <p:sp>
        <p:nvSpPr>
          <p:cNvPr id="1919" name="Google Shape;1919;p16"/>
          <p:cNvSpPr txBox="1"/>
          <p:nvPr/>
        </p:nvSpPr>
        <p:spPr>
          <a:xfrm>
            <a:off x="885696" y="1602599"/>
            <a:ext cx="2598579" cy="7112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2133"/>
              <a:buFont typeface="Arial"/>
              <a:buNone/>
            </a:pPr>
            <a:r>
              <a:rPr lang="en-US" sz="2133" b="0" i="0" u="none" strike="noStrike" cap="none">
                <a:solidFill>
                  <a:srgbClr val="334147"/>
                </a:solidFill>
                <a:latin typeface="Calibri"/>
                <a:ea typeface="Calibri"/>
                <a:cs typeface="Calibri"/>
                <a:sym typeface="Calibri"/>
              </a:rPr>
              <a:t>Môi trường đang bị hủy hoại</a:t>
            </a:r>
            <a:endParaRPr sz="2133" b="0" i="0" u="none" strike="noStrike" cap="none">
              <a:solidFill>
                <a:srgbClr val="334147"/>
              </a:solidFill>
              <a:latin typeface="Calibri"/>
              <a:ea typeface="Calibri"/>
              <a:cs typeface="Calibri"/>
              <a:sym typeface="Calibri"/>
            </a:endParaRPr>
          </a:p>
        </p:txBody>
      </p:sp>
      <p:sp>
        <p:nvSpPr>
          <p:cNvPr id="1920" name="Google Shape;1920;p16"/>
          <p:cNvSpPr txBox="1"/>
          <p:nvPr/>
        </p:nvSpPr>
        <p:spPr>
          <a:xfrm>
            <a:off x="2420773" y="3829388"/>
            <a:ext cx="2266652" cy="7112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133"/>
              <a:buFont typeface="Arial"/>
              <a:buNone/>
            </a:pPr>
            <a:r>
              <a:rPr lang="en-US" sz="2133" b="0" i="0" u="none" strike="noStrike" cap="none">
                <a:solidFill>
                  <a:srgbClr val="334147"/>
                </a:solidFill>
                <a:latin typeface="Calibri"/>
                <a:ea typeface="Calibri"/>
                <a:cs typeface="Calibri"/>
                <a:sym typeface="Calibri"/>
              </a:rPr>
              <a:t>An toàn giao thông</a:t>
            </a:r>
            <a:endParaRPr sz="2133" b="0" i="0" u="none" strike="noStrike" cap="none">
              <a:solidFill>
                <a:srgbClr val="334147"/>
              </a:solidFill>
              <a:latin typeface="Calibri"/>
              <a:ea typeface="Calibri"/>
              <a:cs typeface="Calibri"/>
              <a:sym typeface="Calibri"/>
            </a:endParaRPr>
          </a:p>
        </p:txBody>
      </p:sp>
      <p:sp>
        <p:nvSpPr>
          <p:cNvPr id="1921" name="Google Shape;1921;p16"/>
          <p:cNvSpPr txBox="1"/>
          <p:nvPr/>
        </p:nvSpPr>
        <p:spPr>
          <a:xfrm>
            <a:off x="3954000" y="1821362"/>
            <a:ext cx="1715200" cy="7112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133"/>
              <a:buFont typeface="Arial"/>
              <a:buNone/>
            </a:pPr>
            <a:r>
              <a:rPr lang="en-US" sz="2133" b="0" i="0" u="none" strike="noStrike" cap="none">
                <a:solidFill>
                  <a:srgbClr val="334147"/>
                </a:solidFill>
                <a:latin typeface="Calibri"/>
                <a:ea typeface="Calibri"/>
                <a:cs typeface="Calibri"/>
                <a:sym typeface="Calibri"/>
              </a:rPr>
              <a:t>Quyền trẻ em </a:t>
            </a:r>
            <a:endParaRPr sz="2133" b="0" i="0" u="none" strike="noStrike" cap="none">
              <a:solidFill>
                <a:srgbClr val="334147"/>
              </a:solidFill>
              <a:latin typeface="Calibri"/>
              <a:ea typeface="Calibri"/>
              <a:cs typeface="Calibri"/>
              <a:sym typeface="Calibri"/>
            </a:endParaRPr>
          </a:p>
        </p:txBody>
      </p:sp>
      <p:sp>
        <p:nvSpPr>
          <p:cNvPr id="1922" name="Google Shape;1922;p16"/>
          <p:cNvSpPr txBox="1"/>
          <p:nvPr/>
        </p:nvSpPr>
        <p:spPr>
          <a:xfrm>
            <a:off x="5960607" y="1424683"/>
            <a:ext cx="2152605" cy="7112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2133"/>
              <a:buFont typeface="Arial"/>
              <a:buNone/>
            </a:pPr>
            <a:r>
              <a:rPr lang="en-US" sz="2133" b="0" i="0" u="none" strike="noStrike" cap="none">
                <a:solidFill>
                  <a:srgbClr val="334147"/>
                </a:solidFill>
                <a:latin typeface="Calibri"/>
                <a:ea typeface="Calibri"/>
                <a:cs typeface="Calibri"/>
                <a:sym typeface="Calibri"/>
              </a:rPr>
              <a:t>Bạo hành gia đình </a:t>
            </a:r>
            <a:endParaRPr sz="2133" b="0" i="0" u="none" strike="noStrike" cap="none">
              <a:solidFill>
                <a:srgbClr val="334147"/>
              </a:solidFill>
              <a:latin typeface="Calibri"/>
              <a:ea typeface="Calibri"/>
              <a:cs typeface="Calibri"/>
              <a:sym typeface="Calibri"/>
            </a:endParaRPr>
          </a:p>
        </p:txBody>
      </p:sp>
      <p:sp>
        <p:nvSpPr>
          <p:cNvPr id="1923" name="Google Shape;1923;p16"/>
          <p:cNvSpPr txBox="1"/>
          <p:nvPr/>
        </p:nvSpPr>
        <p:spPr>
          <a:xfrm>
            <a:off x="5103007" y="3858090"/>
            <a:ext cx="1715200" cy="7112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133"/>
              <a:buFont typeface="Arial"/>
              <a:buNone/>
            </a:pPr>
            <a:r>
              <a:rPr lang="en-US" sz="2133" b="0" i="0" u="none" strike="noStrike" cap="none">
                <a:solidFill>
                  <a:srgbClr val="334147"/>
                </a:solidFill>
                <a:latin typeface="Calibri"/>
                <a:ea typeface="Calibri"/>
                <a:cs typeface="Calibri"/>
                <a:sym typeface="Calibri"/>
              </a:rPr>
              <a:t>Mạng xã hội </a:t>
            </a:r>
            <a:endParaRPr sz="2133" b="0" i="0" u="none" strike="noStrike" cap="none">
              <a:solidFill>
                <a:srgbClr val="334147"/>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17"/>
                                        </p:tgtEl>
                                        <p:attrNameLst>
                                          <p:attrName>style.visibility</p:attrName>
                                        </p:attrNameLst>
                                      </p:cBhvr>
                                      <p:to>
                                        <p:strVal val="visible"/>
                                      </p:to>
                                    </p:set>
                                    <p:animEffect transition="in" filter="fade">
                                      <p:cBhvr>
                                        <p:cTn id="7" dur="1000"/>
                                        <p:tgtEl>
                                          <p:spTgt spid="19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16"/>
                                        </p:tgtEl>
                                        <p:attrNameLst>
                                          <p:attrName>style.visibility</p:attrName>
                                        </p:attrNameLst>
                                      </p:cBhvr>
                                      <p:to>
                                        <p:strVal val="visible"/>
                                      </p:to>
                                    </p:set>
                                    <p:animEffect transition="in" filter="fade">
                                      <p:cBhvr>
                                        <p:cTn id="12" dur="500"/>
                                        <p:tgtEl>
                                          <p:spTgt spid="19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18"/>
                                        </p:tgtEl>
                                        <p:attrNameLst>
                                          <p:attrName>style.visibility</p:attrName>
                                        </p:attrNameLst>
                                      </p:cBhvr>
                                      <p:to>
                                        <p:strVal val="visible"/>
                                      </p:to>
                                    </p:set>
                                    <p:animEffect transition="in" filter="fade">
                                      <p:cBhvr>
                                        <p:cTn id="17" dur="1000"/>
                                        <p:tgtEl>
                                          <p:spTgt spid="191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907"/>
                                        </p:tgtEl>
                                        <p:attrNameLst>
                                          <p:attrName>style.visibility</p:attrName>
                                        </p:attrNameLst>
                                      </p:cBhvr>
                                      <p:to>
                                        <p:strVal val="visible"/>
                                      </p:to>
                                    </p:set>
                                    <p:anim calcmode="lin" valueType="num">
                                      <p:cBhvr additive="base">
                                        <p:cTn id="22" dur="500"/>
                                        <p:tgtEl>
                                          <p:spTgt spid="190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19"/>
                                        </p:tgtEl>
                                        <p:attrNameLst>
                                          <p:attrName>style.visibility</p:attrName>
                                        </p:attrNameLst>
                                      </p:cBhvr>
                                      <p:to>
                                        <p:strVal val="visible"/>
                                      </p:to>
                                    </p:set>
                                    <p:animEffect transition="in" filter="fade">
                                      <p:cBhvr>
                                        <p:cTn id="27" dur="1000"/>
                                        <p:tgtEl>
                                          <p:spTgt spid="19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11"/>
                                        </p:tgtEl>
                                        <p:attrNameLst>
                                          <p:attrName>style.visibility</p:attrName>
                                        </p:attrNameLst>
                                      </p:cBhvr>
                                      <p:to>
                                        <p:strVal val="visible"/>
                                      </p:to>
                                    </p:set>
                                    <p:animEffect transition="in" filter="fade">
                                      <p:cBhvr>
                                        <p:cTn id="32" dur="1000"/>
                                        <p:tgtEl>
                                          <p:spTgt spid="1911"/>
                                        </p:tgtEl>
                                      </p:cBhvr>
                                    </p:animEffect>
                                  </p:childTnLst>
                                </p:cTn>
                              </p:par>
                              <p:par>
                                <p:cTn id="33" presetID="10" presetClass="entr" presetSubtype="0" fill="hold" nodeType="withEffect">
                                  <p:stCondLst>
                                    <p:cond delay="0"/>
                                  </p:stCondLst>
                                  <p:childTnLst>
                                    <p:set>
                                      <p:cBhvr>
                                        <p:cTn id="34" dur="1" fill="hold">
                                          <p:stCondLst>
                                            <p:cond delay="0"/>
                                          </p:stCondLst>
                                        </p:cTn>
                                        <p:tgtEl>
                                          <p:spTgt spid="1920"/>
                                        </p:tgtEl>
                                        <p:attrNameLst>
                                          <p:attrName>style.visibility</p:attrName>
                                        </p:attrNameLst>
                                      </p:cBhvr>
                                      <p:to>
                                        <p:strVal val="visible"/>
                                      </p:to>
                                    </p:set>
                                    <p:animEffect transition="in" filter="fade">
                                      <p:cBhvr>
                                        <p:cTn id="35" dur="1000"/>
                                        <p:tgtEl>
                                          <p:spTgt spid="19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909"/>
                                        </p:tgtEl>
                                        <p:attrNameLst>
                                          <p:attrName>style.visibility</p:attrName>
                                        </p:attrNameLst>
                                      </p:cBhvr>
                                      <p:to>
                                        <p:strVal val="visible"/>
                                      </p:to>
                                    </p:set>
                                    <p:animEffect transition="in" filter="fade">
                                      <p:cBhvr>
                                        <p:cTn id="40" dur="500"/>
                                        <p:tgtEl>
                                          <p:spTgt spid="1909"/>
                                        </p:tgtEl>
                                      </p:cBhvr>
                                    </p:animEffect>
                                  </p:childTnLst>
                                </p:cTn>
                              </p:par>
                              <p:par>
                                <p:cTn id="41" presetID="10" presetClass="entr" presetSubtype="0" fill="hold" nodeType="withEffect">
                                  <p:stCondLst>
                                    <p:cond delay="0"/>
                                  </p:stCondLst>
                                  <p:childTnLst>
                                    <p:set>
                                      <p:cBhvr>
                                        <p:cTn id="42" dur="1" fill="hold">
                                          <p:stCondLst>
                                            <p:cond delay="0"/>
                                          </p:stCondLst>
                                        </p:cTn>
                                        <p:tgtEl>
                                          <p:spTgt spid="1921"/>
                                        </p:tgtEl>
                                        <p:attrNameLst>
                                          <p:attrName>style.visibility</p:attrName>
                                        </p:attrNameLst>
                                      </p:cBhvr>
                                      <p:to>
                                        <p:strVal val="visible"/>
                                      </p:to>
                                    </p:set>
                                    <p:animEffect transition="in" filter="fade">
                                      <p:cBhvr>
                                        <p:cTn id="43" dur="1000"/>
                                        <p:tgtEl>
                                          <p:spTgt spid="192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910"/>
                                        </p:tgtEl>
                                        <p:attrNameLst>
                                          <p:attrName>style.visibility</p:attrName>
                                        </p:attrNameLst>
                                      </p:cBhvr>
                                      <p:to>
                                        <p:strVal val="visible"/>
                                      </p:to>
                                    </p:set>
                                    <p:animEffect transition="in" filter="fade">
                                      <p:cBhvr>
                                        <p:cTn id="48" dur="500"/>
                                        <p:tgtEl>
                                          <p:spTgt spid="1910"/>
                                        </p:tgtEl>
                                      </p:cBhvr>
                                    </p:animEffect>
                                  </p:childTnLst>
                                </p:cTn>
                              </p:par>
                              <p:par>
                                <p:cTn id="49" presetID="10" presetClass="entr" presetSubtype="0" fill="hold" nodeType="withEffect">
                                  <p:stCondLst>
                                    <p:cond delay="0"/>
                                  </p:stCondLst>
                                  <p:childTnLst>
                                    <p:set>
                                      <p:cBhvr>
                                        <p:cTn id="50" dur="1" fill="hold">
                                          <p:stCondLst>
                                            <p:cond delay="0"/>
                                          </p:stCondLst>
                                        </p:cTn>
                                        <p:tgtEl>
                                          <p:spTgt spid="1923"/>
                                        </p:tgtEl>
                                        <p:attrNameLst>
                                          <p:attrName>style.visibility</p:attrName>
                                        </p:attrNameLst>
                                      </p:cBhvr>
                                      <p:to>
                                        <p:strVal val="visible"/>
                                      </p:to>
                                    </p:set>
                                    <p:animEffect transition="in" filter="fade">
                                      <p:cBhvr>
                                        <p:cTn id="51" dur="1000"/>
                                        <p:tgtEl>
                                          <p:spTgt spid="192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908"/>
                                        </p:tgtEl>
                                        <p:attrNameLst>
                                          <p:attrName>style.visibility</p:attrName>
                                        </p:attrNameLst>
                                      </p:cBhvr>
                                      <p:to>
                                        <p:strVal val="visible"/>
                                      </p:to>
                                    </p:set>
                                    <p:animEffect transition="in" filter="fade">
                                      <p:cBhvr>
                                        <p:cTn id="56" dur="500"/>
                                        <p:tgtEl>
                                          <p:spTgt spid="190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922"/>
                                        </p:tgtEl>
                                        <p:attrNameLst>
                                          <p:attrName>style.visibility</p:attrName>
                                        </p:attrNameLst>
                                      </p:cBhvr>
                                      <p:to>
                                        <p:strVal val="visible"/>
                                      </p:to>
                                    </p:set>
                                    <p:animEffect transition="in" filter="fade">
                                      <p:cBhvr>
                                        <p:cTn id="61" dur="1000"/>
                                        <p:tgtEl>
                                          <p:spTgt spid="1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7"/>
        <p:cNvGrpSpPr/>
        <p:nvPr/>
      </p:nvGrpSpPr>
      <p:grpSpPr>
        <a:xfrm>
          <a:off x="0" y="0"/>
          <a:ext cx="0" cy="0"/>
          <a:chOff x="0" y="0"/>
          <a:chExt cx="0" cy="0"/>
        </a:xfrm>
      </p:grpSpPr>
      <p:grpSp>
        <p:nvGrpSpPr>
          <p:cNvPr id="1928" name="Google Shape;1928;p17"/>
          <p:cNvGrpSpPr/>
          <p:nvPr/>
        </p:nvGrpSpPr>
        <p:grpSpPr>
          <a:xfrm>
            <a:off x="7551203" y="4187411"/>
            <a:ext cx="1745583" cy="230173"/>
            <a:chOff x="1394800" y="3522000"/>
            <a:chExt cx="1048650" cy="138275"/>
          </a:xfrm>
        </p:grpSpPr>
        <p:sp>
          <p:nvSpPr>
            <p:cNvPr id="1929" name="Google Shape;1929;p17"/>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30" name="Google Shape;1930;p17"/>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31" name="Google Shape;1931;p17"/>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32" name="Google Shape;1932;p17"/>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33" name="Google Shape;1933;p17"/>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34" name="Google Shape;1934;p17"/>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35" name="Google Shape;1935;p17"/>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36" name="Google Shape;1936;p17"/>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37" name="Google Shape;1937;p17"/>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1938" name="Google Shape;1938;p17"/>
          <p:cNvGrpSpPr/>
          <p:nvPr/>
        </p:nvGrpSpPr>
        <p:grpSpPr>
          <a:xfrm>
            <a:off x="-293972" y="112271"/>
            <a:ext cx="806657" cy="421744"/>
            <a:chOff x="1822875" y="1377000"/>
            <a:chExt cx="548075" cy="286550"/>
          </a:xfrm>
        </p:grpSpPr>
        <p:sp>
          <p:nvSpPr>
            <p:cNvPr id="1939" name="Google Shape;1939;p17"/>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40" name="Google Shape;1940;p17"/>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41" name="Google Shape;1941;p17"/>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42" name="Google Shape;1942;p17"/>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43" name="Google Shape;1943;p17"/>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44" name="Google Shape;1944;p17"/>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45" name="Google Shape;1945;p17"/>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46" name="Google Shape;1946;p17"/>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47" name="Google Shape;1947;p17"/>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sp>
        <p:nvSpPr>
          <p:cNvPr id="1948" name="Google Shape;1948;p17"/>
          <p:cNvSpPr/>
          <p:nvPr/>
        </p:nvSpPr>
        <p:spPr>
          <a:xfrm>
            <a:off x="635552" y="23890"/>
            <a:ext cx="7379793" cy="95410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1" i="0" u="none" strike="noStrike" cap="none">
                <a:solidFill>
                  <a:srgbClr val="143365"/>
                </a:solidFill>
                <a:latin typeface="Calibri"/>
                <a:ea typeface="Calibri"/>
                <a:cs typeface="Calibri"/>
                <a:sym typeface="Calibri"/>
              </a:rPr>
              <a:t>CÁC BƯỚC LÀM VĂN NGHỊ LUẬN XÃ HỘI VỀ HIỆN TƯỢNG ĐỜI SỐNG</a:t>
            </a:r>
            <a:endParaRPr/>
          </a:p>
        </p:txBody>
      </p:sp>
      <p:grpSp>
        <p:nvGrpSpPr>
          <p:cNvPr id="1949" name="Google Shape;1949;p17"/>
          <p:cNvGrpSpPr/>
          <p:nvPr/>
        </p:nvGrpSpPr>
        <p:grpSpPr>
          <a:xfrm>
            <a:off x="737340" y="1063829"/>
            <a:ext cx="7892314" cy="692982"/>
            <a:chOff x="1236889" y="908479"/>
            <a:chExt cx="4947153" cy="747416"/>
          </a:xfrm>
        </p:grpSpPr>
        <p:grpSp>
          <p:nvGrpSpPr>
            <p:cNvPr id="1950" name="Google Shape;1950;p17"/>
            <p:cNvGrpSpPr/>
            <p:nvPr/>
          </p:nvGrpSpPr>
          <p:grpSpPr>
            <a:xfrm>
              <a:off x="1236889" y="1079007"/>
              <a:ext cx="366458" cy="366437"/>
              <a:chOff x="1923675" y="1633650"/>
              <a:chExt cx="436000" cy="435975"/>
            </a:xfrm>
          </p:grpSpPr>
          <p:sp>
            <p:nvSpPr>
              <p:cNvPr id="1951" name="Google Shape;1951;p17"/>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solidFill>
                <a:srgbClr val="5086DC"/>
              </a:solidFill>
              <a:ln w="25400" cap="flat" cmpd="sng">
                <a:solidFill>
                  <a:srgbClr val="8F745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rgbClr val="FFFFFF"/>
                  </a:solidFill>
                  <a:latin typeface="Calibri"/>
                  <a:ea typeface="Calibri"/>
                  <a:cs typeface="Calibri"/>
                  <a:sym typeface="Calibri"/>
                </a:endParaRPr>
              </a:p>
            </p:txBody>
          </p:sp>
          <p:sp>
            <p:nvSpPr>
              <p:cNvPr id="1952" name="Google Shape;1952;p17"/>
              <p:cNvSpPr/>
              <p:nvPr/>
            </p:nvSpPr>
            <p:spPr>
              <a:xfrm>
                <a:off x="2019900" y="1757250"/>
                <a:ext cx="261825" cy="261850"/>
              </a:xfrm>
              <a:custGeom>
                <a:avLst/>
                <a:gdLst/>
                <a:ahLst/>
                <a:cxnLst/>
                <a:rect l="l" t="t" r="r" b="b"/>
                <a:pathLst>
                  <a:path w="10473" h="10474" fill="none" extrusionOk="0">
                    <a:moveTo>
                      <a:pt x="10473" y="1"/>
                    </a:moveTo>
                    <a:lnTo>
                      <a:pt x="0" y="10473"/>
                    </a:lnTo>
                  </a:path>
                </a:pathLst>
              </a:custGeom>
              <a:solidFill>
                <a:srgbClr val="5086DC"/>
              </a:solidFill>
              <a:ln w="25400" cap="flat" cmpd="sng">
                <a:solidFill>
                  <a:srgbClr val="8F745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rgbClr val="FFFFFF"/>
                  </a:solidFill>
                  <a:latin typeface="Calibri"/>
                  <a:ea typeface="Calibri"/>
                  <a:cs typeface="Calibri"/>
                  <a:sym typeface="Calibri"/>
                </a:endParaRPr>
              </a:p>
            </p:txBody>
          </p:sp>
          <p:sp>
            <p:nvSpPr>
              <p:cNvPr id="1953" name="Google Shape;1953;p17"/>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solidFill>
                <a:srgbClr val="5086DC"/>
              </a:solidFill>
              <a:ln w="25400" cap="flat" cmpd="sng">
                <a:solidFill>
                  <a:srgbClr val="8F745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rgbClr val="FFFFFF"/>
                  </a:solidFill>
                  <a:latin typeface="Calibri"/>
                  <a:ea typeface="Calibri"/>
                  <a:cs typeface="Calibri"/>
                  <a:sym typeface="Calibri"/>
                </a:endParaRPr>
              </a:p>
            </p:txBody>
          </p:sp>
          <p:sp>
            <p:nvSpPr>
              <p:cNvPr id="1954" name="Google Shape;1954;p17"/>
              <p:cNvSpPr/>
              <p:nvPr/>
            </p:nvSpPr>
            <p:spPr>
              <a:xfrm>
                <a:off x="1974225" y="1711575"/>
                <a:ext cx="261825" cy="261850"/>
              </a:xfrm>
              <a:custGeom>
                <a:avLst/>
                <a:gdLst/>
                <a:ahLst/>
                <a:cxnLst/>
                <a:rect l="l" t="t" r="r" b="b"/>
                <a:pathLst>
                  <a:path w="10473" h="10474" fill="none" extrusionOk="0">
                    <a:moveTo>
                      <a:pt x="0" y="10474"/>
                    </a:moveTo>
                    <a:lnTo>
                      <a:pt x="10473" y="1"/>
                    </a:lnTo>
                  </a:path>
                </a:pathLst>
              </a:custGeom>
              <a:solidFill>
                <a:srgbClr val="5086DC"/>
              </a:solidFill>
              <a:ln w="25400" cap="flat" cmpd="sng">
                <a:solidFill>
                  <a:srgbClr val="8F745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rgbClr val="FFFFFF"/>
                  </a:solidFill>
                  <a:latin typeface="Calibri"/>
                  <a:ea typeface="Calibri"/>
                  <a:cs typeface="Calibri"/>
                  <a:sym typeface="Calibri"/>
                </a:endParaRPr>
              </a:p>
            </p:txBody>
          </p:sp>
          <p:sp>
            <p:nvSpPr>
              <p:cNvPr id="1955" name="Google Shape;1955;p17"/>
              <p:cNvSpPr/>
              <p:nvPr/>
            </p:nvSpPr>
            <p:spPr>
              <a:xfrm>
                <a:off x="1934650" y="2014200"/>
                <a:ext cx="44475" cy="44475"/>
              </a:xfrm>
              <a:custGeom>
                <a:avLst/>
                <a:gdLst/>
                <a:ahLst/>
                <a:cxnLst/>
                <a:rect l="l" t="t" r="r" b="b"/>
                <a:pathLst>
                  <a:path w="1779" h="1779" fill="none" extrusionOk="0">
                    <a:moveTo>
                      <a:pt x="1778" y="1778"/>
                    </a:moveTo>
                    <a:lnTo>
                      <a:pt x="0" y="0"/>
                    </a:lnTo>
                  </a:path>
                </a:pathLst>
              </a:custGeom>
              <a:solidFill>
                <a:srgbClr val="5086DC"/>
              </a:solidFill>
              <a:ln w="25400" cap="flat" cmpd="sng">
                <a:solidFill>
                  <a:srgbClr val="8F745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rgbClr val="FFFFFF"/>
                  </a:solidFill>
                  <a:latin typeface="Calibri"/>
                  <a:ea typeface="Calibri"/>
                  <a:cs typeface="Calibri"/>
                  <a:sym typeface="Calibri"/>
                </a:endParaRPr>
              </a:p>
            </p:txBody>
          </p:sp>
          <p:sp>
            <p:nvSpPr>
              <p:cNvPr id="1956" name="Google Shape;1956;p17"/>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solidFill>
                <a:srgbClr val="5086DC"/>
              </a:solidFill>
              <a:ln w="25400" cap="flat" cmpd="sng">
                <a:solidFill>
                  <a:srgbClr val="8F745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rgbClr val="FFFFFF"/>
                  </a:solidFill>
                  <a:latin typeface="Calibri"/>
                  <a:ea typeface="Calibri"/>
                  <a:cs typeface="Calibri"/>
                  <a:sym typeface="Calibri"/>
                </a:endParaRPr>
              </a:p>
            </p:txBody>
          </p:sp>
        </p:grpSp>
        <p:sp>
          <p:nvSpPr>
            <p:cNvPr id="1957" name="Google Shape;1957;p17"/>
            <p:cNvSpPr/>
            <p:nvPr/>
          </p:nvSpPr>
          <p:spPr>
            <a:xfrm>
              <a:off x="2205594" y="908479"/>
              <a:ext cx="3978448" cy="747416"/>
            </a:xfrm>
            <a:prstGeom prst="roundRect">
              <a:avLst>
                <a:gd name="adj" fmla="val 16667"/>
              </a:avLst>
            </a:prstGeom>
            <a:solidFill>
              <a:srgbClr val="5086DC"/>
            </a:solidFill>
            <a:ln w="25400" cap="flat" cmpd="sng">
              <a:solidFill>
                <a:srgbClr val="8F745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43365"/>
                </a:buClr>
                <a:buSzPts val="2133"/>
                <a:buFont typeface="Arial"/>
                <a:buNone/>
              </a:pPr>
              <a:r>
                <a:rPr lang="en-US" sz="2133" b="1" i="0" u="none" strike="noStrike" cap="none">
                  <a:solidFill>
                    <a:srgbClr val="143365"/>
                  </a:solidFill>
                  <a:latin typeface="Calibri"/>
                  <a:ea typeface="Calibri"/>
                  <a:cs typeface="Calibri"/>
                  <a:sym typeface="Calibri"/>
                </a:rPr>
                <a:t>GIỚI THIỆU VẤN ĐỀ</a:t>
              </a:r>
              <a:endParaRPr/>
            </a:p>
          </p:txBody>
        </p:sp>
        <p:sp>
          <p:nvSpPr>
            <p:cNvPr id="1958" name="Google Shape;1958;p17">
              <a:hlinkClick r:id="rId3" action="ppaction://hlinksldjump"/>
            </p:cNvPr>
            <p:cNvSpPr txBox="1"/>
            <p:nvPr/>
          </p:nvSpPr>
          <p:spPr>
            <a:xfrm>
              <a:off x="1683688" y="1091540"/>
              <a:ext cx="607883" cy="365148"/>
            </a:xfrm>
            <a:prstGeom prst="rect">
              <a:avLst/>
            </a:prstGeom>
            <a:solidFill>
              <a:srgbClr val="143365"/>
            </a:solidFill>
            <a:ln w="25400" cap="flat" cmpd="sng">
              <a:solidFill>
                <a:srgbClr val="8F7453"/>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600"/>
                <a:buFont typeface="Arial"/>
                <a:buNone/>
              </a:pPr>
              <a:r>
                <a:rPr lang="en-US" sz="1600" b="1" i="0" u="none" strike="noStrike" cap="none">
                  <a:solidFill>
                    <a:srgbClr val="FFFFFF"/>
                  </a:solidFill>
                  <a:latin typeface="Calibri"/>
                  <a:ea typeface="Calibri"/>
                  <a:cs typeface="Calibri"/>
                  <a:sym typeface="Calibri"/>
                </a:rPr>
                <a:t>BƯỚC 1</a:t>
              </a:r>
              <a:endParaRPr/>
            </a:p>
          </p:txBody>
        </p:sp>
      </p:grpSp>
      <p:grpSp>
        <p:nvGrpSpPr>
          <p:cNvPr id="1959" name="Google Shape;1959;p17"/>
          <p:cNvGrpSpPr/>
          <p:nvPr/>
        </p:nvGrpSpPr>
        <p:grpSpPr>
          <a:xfrm>
            <a:off x="784986" y="1914457"/>
            <a:ext cx="7844668" cy="648639"/>
            <a:chOff x="1236889" y="880342"/>
            <a:chExt cx="6865961" cy="714704"/>
          </a:xfrm>
        </p:grpSpPr>
        <p:grpSp>
          <p:nvGrpSpPr>
            <p:cNvPr id="1960" name="Google Shape;1960;p17"/>
            <p:cNvGrpSpPr/>
            <p:nvPr/>
          </p:nvGrpSpPr>
          <p:grpSpPr>
            <a:xfrm>
              <a:off x="1236889" y="1079007"/>
              <a:ext cx="366458" cy="366437"/>
              <a:chOff x="1923675" y="1633650"/>
              <a:chExt cx="436000" cy="435975"/>
            </a:xfrm>
          </p:grpSpPr>
          <p:sp>
            <p:nvSpPr>
              <p:cNvPr id="1961" name="Google Shape;1961;p17"/>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solidFill>
                <a:srgbClr val="997545"/>
              </a:solidFill>
              <a:ln w="25400" cap="flat" cmpd="sng">
                <a:solidFill>
                  <a:srgbClr val="6F553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rgbClr val="FFFFFF"/>
                  </a:solidFill>
                  <a:latin typeface="Calibri"/>
                  <a:ea typeface="Calibri"/>
                  <a:cs typeface="Calibri"/>
                  <a:sym typeface="Calibri"/>
                </a:endParaRPr>
              </a:p>
            </p:txBody>
          </p:sp>
          <p:sp>
            <p:nvSpPr>
              <p:cNvPr id="1962" name="Google Shape;1962;p17"/>
              <p:cNvSpPr/>
              <p:nvPr/>
            </p:nvSpPr>
            <p:spPr>
              <a:xfrm>
                <a:off x="2019900" y="1757250"/>
                <a:ext cx="261825" cy="261850"/>
              </a:xfrm>
              <a:custGeom>
                <a:avLst/>
                <a:gdLst/>
                <a:ahLst/>
                <a:cxnLst/>
                <a:rect l="l" t="t" r="r" b="b"/>
                <a:pathLst>
                  <a:path w="10473" h="10474" fill="none" extrusionOk="0">
                    <a:moveTo>
                      <a:pt x="10473" y="1"/>
                    </a:moveTo>
                    <a:lnTo>
                      <a:pt x="0" y="10473"/>
                    </a:lnTo>
                  </a:path>
                </a:pathLst>
              </a:custGeom>
              <a:solidFill>
                <a:srgbClr val="997545"/>
              </a:solidFill>
              <a:ln w="25400" cap="flat" cmpd="sng">
                <a:solidFill>
                  <a:srgbClr val="6F553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rgbClr val="FFFFFF"/>
                  </a:solidFill>
                  <a:latin typeface="Calibri"/>
                  <a:ea typeface="Calibri"/>
                  <a:cs typeface="Calibri"/>
                  <a:sym typeface="Calibri"/>
                </a:endParaRPr>
              </a:p>
            </p:txBody>
          </p:sp>
          <p:sp>
            <p:nvSpPr>
              <p:cNvPr id="1963" name="Google Shape;1963;p17"/>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solidFill>
                <a:srgbClr val="997545"/>
              </a:solidFill>
              <a:ln w="25400" cap="flat" cmpd="sng">
                <a:solidFill>
                  <a:srgbClr val="6F553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rgbClr val="FFFFFF"/>
                  </a:solidFill>
                  <a:latin typeface="Calibri"/>
                  <a:ea typeface="Calibri"/>
                  <a:cs typeface="Calibri"/>
                  <a:sym typeface="Calibri"/>
                </a:endParaRPr>
              </a:p>
            </p:txBody>
          </p:sp>
          <p:sp>
            <p:nvSpPr>
              <p:cNvPr id="1964" name="Google Shape;1964;p17"/>
              <p:cNvSpPr/>
              <p:nvPr/>
            </p:nvSpPr>
            <p:spPr>
              <a:xfrm>
                <a:off x="1974225" y="1711575"/>
                <a:ext cx="261825" cy="261850"/>
              </a:xfrm>
              <a:custGeom>
                <a:avLst/>
                <a:gdLst/>
                <a:ahLst/>
                <a:cxnLst/>
                <a:rect l="l" t="t" r="r" b="b"/>
                <a:pathLst>
                  <a:path w="10473" h="10474" fill="none" extrusionOk="0">
                    <a:moveTo>
                      <a:pt x="0" y="10474"/>
                    </a:moveTo>
                    <a:lnTo>
                      <a:pt x="10473" y="1"/>
                    </a:lnTo>
                  </a:path>
                </a:pathLst>
              </a:custGeom>
              <a:solidFill>
                <a:srgbClr val="997545"/>
              </a:solidFill>
              <a:ln w="25400" cap="flat" cmpd="sng">
                <a:solidFill>
                  <a:srgbClr val="6F553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rgbClr val="FFFFFF"/>
                  </a:solidFill>
                  <a:latin typeface="Calibri"/>
                  <a:ea typeface="Calibri"/>
                  <a:cs typeface="Calibri"/>
                  <a:sym typeface="Calibri"/>
                </a:endParaRPr>
              </a:p>
            </p:txBody>
          </p:sp>
          <p:sp>
            <p:nvSpPr>
              <p:cNvPr id="1965" name="Google Shape;1965;p17"/>
              <p:cNvSpPr/>
              <p:nvPr/>
            </p:nvSpPr>
            <p:spPr>
              <a:xfrm>
                <a:off x="1934650" y="2014200"/>
                <a:ext cx="44475" cy="44475"/>
              </a:xfrm>
              <a:custGeom>
                <a:avLst/>
                <a:gdLst/>
                <a:ahLst/>
                <a:cxnLst/>
                <a:rect l="l" t="t" r="r" b="b"/>
                <a:pathLst>
                  <a:path w="1779" h="1779" fill="none" extrusionOk="0">
                    <a:moveTo>
                      <a:pt x="1778" y="1778"/>
                    </a:moveTo>
                    <a:lnTo>
                      <a:pt x="0" y="0"/>
                    </a:lnTo>
                  </a:path>
                </a:pathLst>
              </a:custGeom>
              <a:solidFill>
                <a:srgbClr val="997545"/>
              </a:solidFill>
              <a:ln w="25400" cap="flat" cmpd="sng">
                <a:solidFill>
                  <a:srgbClr val="6F553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rgbClr val="FFFFFF"/>
                  </a:solidFill>
                  <a:latin typeface="Calibri"/>
                  <a:ea typeface="Calibri"/>
                  <a:cs typeface="Calibri"/>
                  <a:sym typeface="Calibri"/>
                </a:endParaRPr>
              </a:p>
            </p:txBody>
          </p:sp>
          <p:sp>
            <p:nvSpPr>
              <p:cNvPr id="1966" name="Google Shape;1966;p17"/>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solidFill>
                <a:srgbClr val="997545"/>
              </a:solidFill>
              <a:ln w="25400" cap="flat" cmpd="sng">
                <a:solidFill>
                  <a:srgbClr val="6F553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rgbClr val="FFFFFF"/>
                  </a:solidFill>
                  <a:latin typeface="Calibri"/>
                  <a:ea typeface="Calibri"/>
                  <a:cs typeface="Calibri"/>
                  <a:sym typeface="Calibri"/>
                </a:endParaRPr>
              </a:p>
            </p:txBody>
          </p:sp>
        </p:grpSp>
        <p:sp>
          <p:nvSpPr>
            <p:cNvPr id="1967" name="Google Shape;1967;p17"/>
            <p:cNvSpPr/>
            <p:nvPr/>
          </p:nvSpPr>
          <p:spPr>
            <a:xfrm>
              <a:off x="2521857" y="880342"/>
              <a:ext cx="5580993" cy="714704"/>
            </a:xfrm>
            <a:prstGeom prst="roundRect">
              <a:avLst>
                <a:gd name="adj" fmla="val 16667"/>
              </a:avLst>
            </a:prstGeom>
            <a:solidFill>
              <a:srgbClr val="8BADE7"/>
            </a:solidFill>
            <a:ln w="25400" cap="flat" cmpd="sng">
              <a:solidFill>
                <a:srgbClr val="6F553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43365"/>
                </a:buClr>
                <a:buSzPts val="2133"/>
                <a:buFont typeface="Arial"/>
                <a:buNone/>
              </a:pPr>
              <a:r>
                <a:rPr lang="en-US" sz="2133" b="1" i="0" u="none" strike="noStrike" cap="none">
                  <a:solidFill>
                    <a:srgbClr val="143365"/>
                  </a:solidFill>
                  <a:latin typeface="Calibri"/>
                  <a:ea typeface="Calibri"/>
                  <a:cs typeface="Calibri"/>
                  <a:sym typeface="Calibri"/>
                </a:rPr>
                <a:t>GIẢI THÍCH – NÊU THỰC TRẠNG </a:t>
              </a:r>
              <a:endParaRPr/>
            </a:p>
          </p:txBody>
        </p:sp>
        <p:sp>
          <p:nvSpPr>
            <p:cNvPr id="1968" name="Google Shape;1968;p17">
              <a:hlinkClick r:id="rId4" action="ppaction://hlinksldjump"/>
            </p:cNvPr>
            <p:cNvSpPr txBox="1"/>
            <p:nvPr/>
          </p:nvSpPr>
          <p:spPr>
            <a:xfrm>
              <a:off x="1823676" y="1118931"/>
              <a:ext cx="864773" cy="373036"/>
            </a:xfrm>
            <a:prstGeom prst="rect">
              <a:avLst/>
            </a:prstGeom>
            <a:solidFill>
              <a:srgbClr val="143365"/>
            </a:solidFill>
            <a:ln w="25400" cap="flat" cmpd="sng">
              <a:solidFill>
                <a:srgbClr val="6F553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600"/>
                <a:buFont typeface="Arial"/>
                <a:buNone/>
              </a:pPr>
              <a:r>
                <a:rPr lang="en-US" sz="1600" b="1" i="0" u="none" strike="noStrike" cap="none">
                  <a:solidFill>
                    <a:srgbClr val="FFFFFF"/>
                  </a:solidFill>
                  <a:latin typeface="Calibri"/>
                  <a:ea typeface="Calibri"/>
                  <a:cs typeface="Calibri"/>
                  <a:sym typeface="Calibri"/>
                </a:rPr>
                <a:t>BƯỚC 2</a:t>
              </a:r>
              <a:endParaRPr/>
            </a:p>
          </p:txBody>
        </p:sp>
      </p:grpSp>
      <p:grpSp>
        <p:nvGrpSpPr>
          <p:cNvPr id="1969" name="Google Shape;1969;p17"/>
          <p:cNvGrpSpPr/>
          <p:nvPr/>
        </p:nvGrpSpPr>
        <p:grpSpPr>
          <a:xfrm>
            <a:off x="811691" y="2711871"/>
            <a:ext cx="7817963" cy="669255"/>
            <a:chOff x="1236889" y="880342"/>
            <a:chExt cx="6865961" cy="714704"/>
          </a:xfrm>
        </p:grpSpPr>
        <p:grpSp>
          <p:nvGrpSpPr>
            <p:cNvPr id="1970" name="Google Shape;1970;p17"/>
            <p:cNvGrpSpPr/>
            <p:nvPr/>
          </p:nvGrpSpPr>
          <p:grpSpPr>
            <a:xfrm>
              <a:off x="1236889" y="1079007"/>
              <a:ext cx="366458" cy="366437"/>
              <a:chOff x="1923675" y="1633650"/>
              <a:chExt cx="436000" cy="435975"/>
            </a:xfrm>
          </p:grpSpPr>
          <p:sp>
            <p:nvSpPr>
              <p:cNvPr id="1971" name="Google Shape;1971;p17"/>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solidFill>
                <a:srgbClr val="C59F72"/>
              </a:solidFill>
              <a:ln w="25400" cap="flat" cmpd="sng">
                <a:solidFill>
                  <a:srgbClr val="8F745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rgbClr val="FFFFFF"/>
                  </a:solidFill>
                  <a:latin typeface="Calibri"/>
                  <a:ea typeface="Calibri"/>
                  <a:cs typeface="Calibri"/>
                  <a:sym typeface="Calibri"/>
                </a:endParaRPr>
              </a:p>
            </p:txBody>
          </p:sp>
          <p:sp>
            <p:nvSpPr>
              <p:cNvPr id="1972" name="Google Shape;1972;p17"/>
              <p:cNvSpPr/>
              <p:nvPr/>
            </p:nvSpPr>
            <p:spPr>
              <a:xfrm>
                <a:off x="2019900" y="1757250"/>
                <a:ext cx="261825" cy="261850"/>
              </a:xfrm>
              <a:custGeom>
                <a:avLst/>
                <a:gdLst/>
                <a:ahLst/>
                <a:cxnLst/>
                <a:rect l="l" t="t" r="r" b="b"/>
                <a:pathLst>
                  <a:path w="10473" h="10474" fill="none" extrusionOk="0">
                    <a:moveTo>
                      <a:pt x="10473" y="1"/>
                    </a:moveTo>
                    <a:lnTo>
                      <a:pt x="0" y="10473"/>
                    </a:lnTo>
                  </a:path>
                </a:pathLst>
              </a:custGeom>
              <a:solidFill>
                <a:srgbClr val="C59F72"/>
              </a:solidFill>
              <a:ln w="25400" cap="flat" cmpd="sng">
                <a:solidFill>
                  <a:srgbClr val="8F745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rgbClr val="FFFFFF"/>
                  </a:solidFill>
                  <a:latin typeface="Calibri"/>
                  <a:ea typeface="Calibri"/>
                  <a:cs typeface="Calibri"/>
                  <a:sym typeface="Calibri"/>
                </a:endParaRPr>
              </a:p>
            </p:txBody>
          </p:sp>
          <p:sp>
            <p:nvSpPr>
              <p:cNvPr id="1973" name="Google Shape;1973;p17"/>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solidFill>
                <a:srgbClr val="C59F72"/>
              </a:solidFill>
              <a:ln w="25400" cap="flat" cmpd="sng">
                <a:solidFill>
                  <a:srgbClr val="8F745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rgbClr val="FFFFFF"/>
                  </a:solidFill>
                  <a:latin typeface="Calibri"/>
                  <a:ea typeface="Calibri"/>
                  <a:cs typeface="Calibri"/>
                  <a:sym typeface="Calibri"/>
                </a:endParaRPr>
              </a:p>
            </p:txBody>
          </p:sp>
          <p:sp>
            <p:nvSpPr>
              <p:cNvPr id="1974" name="Google Shape;1974;p17"/>
              <p:cNvSpPr/>
              <p:nvPr/>
            </p:nvSpPr>
            <p:spPr>
              <a:xfrm>
                <a:off x="1974225" y="1711575"/>
                <a:ext cx="261825" cy="261850"/>
              </a:xfrm>
              <a:custGeom>
                <a:avLst/>
                <a:gdLst/>
                <a:ahLst/>
                <a:cxnLst/>
                <a:rect l="l" t="t" r="r" b="b"/>
                <a:pathLst>
                  <a:path w="10473" h="10474" fill="none" extrusionOk="0">
                    <a:moveTo>
                      <a:pt x="0" y="10474"/>
                    </a:moveTo>
                    <a:lnTo>
                      <a:pt x="10473" y="1"/>
                    </a:lnTo>
                  </a:path>
                </a:pathLst>
              </a:custGeom>
              <a:solidFill>
                <a:srgbClr val="C59F72"/>
              </a:solidFill>
              <a:ln w="25400" cap="flat" cmpd="sng">
                <a:solidFill>
                  <a:srgbClr val="8F745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rgbClr val="FFFFFF"/>
                  </a:solidFill>
                  <a:latin typeface="Calibri"/>
                  <a:ea typeface="Calibri"/>
                  <a:cs typeface="Calibri"/>
                  <a:sym typeface="Calibri"/>
                </a:endParaRPr>
              </a:p>
            </p:txBody>
          </p:sp>
          <p:sp>
            <p:nvSpPr>
              <p:cNvPr id="1975" name="Google Shape;1975;p17"/>
              <p:cNvSpPr/>
              <p:nvPr/>
            </p:nvSpPr>
            <p:spPr>
              <a:xfrm>
                <a:off x="1934650" y="2014200"/>
                <a:ext cx="44475" cy="44475"/>
              </a:xfrm>
              <a:custGeom>
                <a:avLst/>
                <a:gdLst/>
                <a:ahLst/>
                <a:cxnLst/>
                <a:rect l="l" t="t" r="r" b="b"/>
                <a:pathLst>
                  <a:path w="1779" h="1779" fill="none" extrusionOk="0">
                    <a:moveTo>
                      <a:pt x="1778" y="1778"/>
                    </a:moveTo>
                    <a:lnTo>
                      <a:pt x="0" y="0"/>
                    </a:lnTo>
                  </a:path>
                </a:pathLst>
              </a:custGeom>
              <a:solidFill>
                <a:srgbClr val="C59F72"/>
              </a:solidFill>
              <a:ln w="25400" cap="flat" cmpd="sng">
                <a:solidFill>
                  <a:srgbClr val="8F745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rgbClr val="FFFFFF"/>
                  </a:solidFill>
                  <a:latin typeface="Calibri"/>
                  <a:ea typeface="Calibri"/>
                  <a:cs typeface="Calibri"/>
                  <a:sym typeface="Calibri"/>
                </a:endParaRPr>
              </a:p>
            </p:txBody>
          </p:sp>
          <p:sp>
            <p:nvSpPr>
              <p:cNvPr id="1976" name="Google Shape;1976;p17"/>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solidFill>
                <a:srgbClr val="C59F72"/>
              </a:solidFill>
              <a:ln w="25400" cap="flat" cmpd="sng">
                <a:solidFill>
                  <a:srgbClr val="8F745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rgbClr val="FFFFFF"/>
                  </a:solidFill>
                  <a:latin typeface="Calibri"/>
                  <a:ea typeface="Calibri"/>
                  <a:cs typeface="Calibri"/>
                  <a:sym typeface="Calibri"/>
                </a:endParaRPr>
              </a:p>
            </p:txBody>
          </p:sp>
        </p:grpSp>
        <p:sp>
          <p:nvSpPr>
            <p:cNvPr id="1977" name="Google Shape;1977;p17"/>
            <p:cNvSpPr/>
            <p:nvPr/>
          </p:nvSpPr>
          <p:spPr>
            <a:xfrm>
              <a:off x="2521857" y="880342"/>
              <a:ext cx="5580993" cy="714704"/>
            </a:xfrm>
            <a:prstGeom prst="roundRect">
              <a:avLst>
                <a:gd name="adj" fmla="val 16667"/>
              </a:avLst>
            </a:prstGeom>
            <a:solidFill>
              <a:srgbClr val="5086DC"/>
            </a:solidFill>
            <a:ln w="25400" cap="flat" cmpd="sng">
              <a:solidFill>
                <a:srgbClr val="8F745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43365"/>
                </a:buClr>
                <a:buSzPts val="2133"/>
                <a:buFont typeface="Arial"/>
                <a:buNone/>
              </a:pPr>
              <a:r>
                <a:rPr lang="en-US" sz="2133" b="1" i="0" u="none" strike="noStrike" cap="none">
                  <a:solidFill>
                    <a:srgbClr val="143365"/>
                  </a:solidFill>
                  <a:latin typeface="Calibri"/>
                  <a:ea typeface="Calibri"/>
                  <a:cs typeface="Calibri"/>
                  <a:sym typeface="Calibri"/>
                </a:rPr>
                <a:t>PHÂN TÍCH – CHỨNG MINH – NGUYÊN NHÂN – HẬU QUẢ</a:t>
              </a:r>
              <a:endParaRPr/>
            </a:p>
          </p:txBody>
        </p:sp>
        <p:sp>
          <p:nvSpPr>
            <p:cNvPr id="1978" name="Google Shape;1978;p17">
              <a:hlinkClick r:id="rId5" action="ppaction://hlinksldjump"/>
            </p:cNvPr>
            <p:cNvSpPr txBox="1"/>
            <p:nvPr/>
          </p:nvSpPr>
          <p:spPr>
            <a:xfrm>
              <a:off x="1795841" y="1079007"/>
              <a:ext cx="914485" cy="361545"/>
            </a:xfrm>
            <a:prstGeom prst="rect">
              <a:avLst/>
            </a:prstGeom>
            <a:solidFill>
              <a:srgbClr val="143365"/>
            </a:solidFill>
            <a:ln w="25400" cap="flat" cmpd="sng">
              <a:solidFill>
                <a:srgbClr val="8F7453"/>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600"/>
                <a:buFont typeface="Arial"/>
                <a:buNone/>
              </a:pPr>
              <a:r>
                <a:rPr lang="en-US" sz="1600" b="1" i="0" u="none" strike="noStrike" cap="none">
                  <a:solidFill>
                    <a:srgbClr val="FFFFFF"/>
                  </a:solidFill>
                  <a:latin typeface="Calibri"/>
                  <a:ea typeface="Calibri"/>
                  <a:cs typeface="Calibri"/>
                  <a:sym typeface="Calibri"/>
                </a:rPr>
                <a:t>BƯỚC 3</a:t>
              </a:r>
              <a:endParaRPr/>
            </a:p>
          </p:txBody>
        </p:sp>
      </p:grpSp>
      <p:grpSp>
        <p:nvGrpSpPr>
          <p:cNvPr id="1979" name="Google Shape;1979;p17"/>
          <p:cNvGrpSpPr/>
          <p:nvPr/>
        </p:nvGrpSpPr>
        <p:grpSpPr>
          <a:xfrm>
            <a:off x="774386" y="3532747"/>
            <a:ext cx="7834129" cy="713781"/>
            <a:chOff x="1236889" y="880342"/>
            <a:chExt cx="6865961" cy="714704"/>
          </a:xfrm>
        </p:grpSpPr>
        <p:grpSp>
          <p:nvGrpSpPr>
            <p:cNvPr id="1980" name="Google Shape;1980;p17"/>
            <p:cNvGrpSpPr/>
            <p:nvPr/>
          </p:nvGrpSpPr>
          <p:grpSpPr>
            <a:xfrm>
              <a:off x="1236889" y="1079007"/>
              <a:ext cx="366458" cy="366437"/>
              <a:chOff x="1923675" y="1633650"/>
              <a:chExt cx="436000" cy="435975"/>
            </a:xfrm>
          </p:grpSpPr>
          <p:sp>
            <p:nvSpPr>
              <p:cNvPr id="1981" name="Google Shape;1981;p17"/>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solidFill>
                <a:srgbClr val="8BADE7"/>
              </a:solidFill>
              <a:ln w="25400" cap="flat" cmpd="sng">
                <a:solidFill>
                  <a:srgbClr val="6F553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rgbClr val="FFFFFF"/>
                  </a:solidFill>
                  <a:latin typeface="Calibri"/>
                  <a:ea typeface="Calibri"/>
                  <a:cs typeface="Calibri"/>
                  <a:sym typeface="Calibri"/>
                </a:endParaRPr>
              </a:p>
            </p:txBody>
          </p:sp>
          <p:sp>
            <p:nvSpPr>
              <p:cNvPr id="1982" name="Google Shape;1982;p17"/>
              <p:cNvSpPr/>
              <p:nvPr/>
            </p:nvSpPr>
            <p:spPr>
              <a:xfrm>
                <a:off x="2019900" y="1757250"/>
                <a:ext cx="261825" cy="261850"/>
              </a:xfrm>
              <a:custGeom>
                <a:avLst/>
                <a:gdLst/>
                <a:ahLst/>
                <a:cxnLst/>
                <a:rect l="l" t="t" r="r" b="b"/>
                <a:pathLst>
                  <a:path w="10473" h="10474" fill="none" extrusionOk="0">
                    <a:moveTo>
                      <a:pt x="10473" y="1"/>
                    </a:moveTo>
                    <a:lnTo>
                      <a:pt x="0" y="10473"/>
                    </a:lnTo>
                  </a:path>
                </a:pathLst>
              </a:custGeom>
              <a:solidFill>
                <a:srgbClr val="8BADE7"/>
              </a:solidFill>
              <a:ln w="25400" cap="flat" cmpd="sng">
                <a:solidFill>
                  <a:srgbClr val="6F553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rgbClr val="FFFFFF"/>
                  </a:solidFill>
                  <a:latin typeface="Calibri"/>
                  <a:ea typeface="Calibri"/>
                  <a:cs typeface="Calibri"/>
                  <a:sym typeface="Calibri"/>
                </a:endParaRPr>
              </a:p>
            </p:txBody>
          </p:sp>
          <p:sp>
            <p:nvSpPr>
              <p:cNvPr id="1983" name="Google Shape;1983;p17"/>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solidFill>
                <a:srgbClr val="8BADE7"/>
              </a:solidFill>
              <a:ln w="25400" cap="flat" cmpd="sng">
                <a:solidFill>
                  <a:srgbClr val="6F553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rgbClr val="FFFFFF"/>
                  </a:solidFill>
                  <a:latin typeface="Calibri"/>
                  <a:ea typeface="Calibri"/>
                  <a:cs typeface="Calibri"/>
                  <a:sym typeface="Calibri"/>
                </a:endParaRPr>
              </a:p>
            </p:txBody>
          </p:sp>
          <p:sp>
            <p:nvSpPr>
              <p:cNvPr id="1984" name="Google Shape;1984;p17"/>
              <p:cNvSpPr/>
              <p:nvPr/>
            </p:nvSpPr>
            <p:spPr>
              <a:xfrm>
                <a:off x="1974225" y="1711575"/>
                <a:ext cx="261825" cy="261850"/>
              </a:xfrm>
              <a:custGeom>
                <a:avLst/>
                <a:gdLst/>
                <a:ahLst/>
                <a:cxnLst/>
                <a:rect l="l" t="t" r="r" b="b"/>
                <a:pathLst>
                  <a:path w="10473" h="10474" fill="none" extrusionOk="0">
                    <a:moveTo>
                      <a:pt x="0" y="10474"/>
                    </a:moveTo>
                    <a:lnTo>
                      <a:pt x="10473" y="1"/>
                    </a:lnTo>
                  </a:path>
                </a:pathLst>
              </a:custGeom>
              <a:solidFill>
                <a:srgbClr val="8BADE7"/>
              </a:solidFill>
              <a:ln w="25400" cap="flat" cmpd="sng">
                <a:solidFill>
                  <a:srgbClr val="6F553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rgbClr val="FFFFFF"/>
                  </a:solidFill>
                  <a:latin typeface="Calibri"/>
                  <a:ea typeface="Calibri"/>
                  <a:cs typeface="Calibri"/>
                  <a:sym typeface="Calibri"/>
                </a:endParaRPr>
              </a:p>
            </p:txBody>
          </p:sp>
          <p:sp>
            <p:nvSpPr>
              <p:cNvPr id="1985" name="Google Shape;1985;p17"/>
              <p:cNvSpPr/>
              <p:nvPr/>
            </p:nvSpPr>
            <p:spPr>
              <a:xfrm>
                <a:off x="1934650" y="2014200"/>
                <a:ext cx="44475" cy="44475"/>
              </a:xfrm>
              <a:custGeom>
                <a:avLst/>
                <a:gdLst/>
                <a:ahLst/>
                <a:cxnLst/>
                <a:rect l="l" t="t" r="r" b="b"/>
                <a:pathLst>
                  <a:path w="1779" h="1779" fill="none" extrusionOk="0">
                    <a:moveTo>
                      <a:pt x="1778" y="1778"/>
                    </a:moveTo>
                    <a:lnTo>
                      <a:pt x="0" y="0"/>
                    </a:lnTo>
                  </a:path>
                </a:pathLst>
              </a:custGeom>
              <a:solidFill>
                <a:srgbClr val="8BADE7"/>
              </a:solidFill>
              <a:ln w="25400" cap="flat" cmpd="sng">
                <a:solidFill>
                  <a:srgbClr val="6F553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rgbClr val="FFFFFF"/>
                  </a:solidFill>
                  <a:latin typeface="Calibri"/>
                  <a:ea typeface="Calibri"/>
                  <a:cs typeface="Calibri"/>
                  <a:sym typeface="Calibri"/>
                </a:endParaRPr>
              </a:p>
            </p:txBody>
          </p:sp>
          <p:sp>
            <p:nvSpPr>
              <p:cNvPr id="1986" name="Google Shape;1986;p17"/>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solidFill>
                <a:srgbClr val="8BADE7"/>
              </a:solidFill>
              <a:ln w="25400" cap="flat" cmpd="sng">
                <a:solidFill>
                  <a:srgbClr val="6F553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rgbClr val="FFFFFF"/>
                  </a:solidFill>
                  <a:latin typeface="Calibri"/>
                  <a:ea typeface="Calibri"/>
                  <a:cs typeface="Calibri"/>
                  <a:sym typeface="Calibri"/>
                </a:endParaRPr>
              </a:p>
            </p:txBody>
          </p:sp>
        </p:grpSp>
        <p:sp>
          <p:nvSpPr>
            <p:cNvPr id="1987" name="Google Shape;1987;p17"/>
            <p:cNvSpPr/>
            <p:nvPr/>
          </p:nvSpPr>
          <p:spPr>
            <a:xfrm>
              <a:off x="2521857" y="880342"/>
              <a:ext cx="5580993" cy="714704"/>
            </a:xfrm>
            <a:prstGeom prst="roundRect">
              <a:avLst>
                <a:gd name="adj" fmla="val 16667"/>
              </a:avLst>
            </a:prstGeom>
            <a:solidFill>
              <a:srgbClr val="8BADE7"/>
            </a:solidFill>
            <a:ln w="25400" cap="flat" cmpd="sng">
              <a:solidFill>
                <a:srgbClr val="6F553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43365"/>
                </a:buClr>
                <a:buSzPts val="2133"/>
                <a:buFont typeface="Arial"/>
                <a:buNone/>
              </a:pPr>
              <a:r>
                <a:rPr lang="en-US" sz="2133" b="1" i="0" u="none" strike="noStrike" cap="none">
                  <a:solidFill>
                    <a:srgbClr val="143365"/>
                  </a:solidFill>
                  <a:latin typeface="Calibri"/>
                  <a:ea typeface="Calibri"/>
                  <a:cs typeface="Calibri"/>
                  <a:sym typeface="Calibri"/>
                </a:rPr>
                <a:t>GIẢI PHÁP</a:t>
              </a:r>
              <a:endParaRPr/>
            </a:p>
          </p:txBody>
        </p:sp>
        <p:sp>
          <p:nvSpPr>
            <p:cNvPr id="1988" name="Google Shape;1988;p17">
              <a:hlinkClick r:id="rId6" action="ppaction://hlinksldjump"/>
            </p:cNvPr>
            <p:cNvSpPr txBox="1"/>
            <p:nvPr/>
          </p:nvSpPr>
          <p:spPr>
            <a:xfrm>
              <a:off x="1795841" y="1079007"/>
              <a:ext cx="924911" cy="338992"/>
            </a:xfrm>
            <a:prstGeom prst="rect">
              <a:avLst/>
            </a:prstGeom>
            <a:solidFill>
              <a:srgbClr val="143365"/>
            </a:solidFill>
            <a:ln w="25400" cap="flat" cmpd="sng">
              <a:solidFill>
                <a:srgbClr val="6F553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600"/>
                <a:buFont typeface="Arial"/>
                <a:buNone/>
              </a:pPr>
              <a:r>
                <a:rPr lang="en-US" sz="1600" b="1" i="0" u="none" strike="noStrike" cap="none">
                  <a:solidFill>
                    <a:srgbClr val="FFFFFF"/>
                  </a:solidFill>
                  <a:latin typeface="Calibri"/>
                  <a:ea typeface="Calibri"/>
                  <a:cs typeface="Calibri"/>
                  <a:sym typeface="Calibri"/>
                </a:rPr>
                <a:t>BƯỚC 4</a:t>
              </a:r>
              <a:endParaRPr/>
            </a:p>
          </p:txBody>
        </p:sp>
      </p:grpSp>
      <p:grpSp>
        <p:nvGrpSpPr>
          <p:cNvPr id="1989" name="Google Shape;1989;p17"/>
          <p:cNvGrpSpPr/>
          <p:nvPr/>
        </p:nvGrpSpPr>
        <p:grpSpPr>
          <a:xfrm>
            <a:off x="737340" y="4316834"/>
            <a:ext cx="7892314" cy="676862"/>
            <a:chOff x="1236889" y="880342"/>
            <a:chExt cx="6865961" cy="714704"/>
          </a:xfrm>
        </p:grpSpPr>
        <p:grpSp>
          <p:nvGrpSpPr>
            <p:cNvPr id="1990" name="Google Shape;1990;p17"/>
            <p:cNvGrpSpPr/>
            <p:nvPr/>
          </p:nvGrpSpPr>
          <p:grpSpPr>
            <a:xfrm>
              <a:off x="1236889" y="1079007"/>
              <a:ext cx="366458" cy="366437"/>
              <a:chOff x="1923675" y="1633650"/>
              <a:chExt cx="436000" cy="435975"/>
            </a:xfrm>
          </p:grpSpPr>
          <p:sp>
            <p:nvSpPr>
              <p:cNvPr id="1991" name="Google Shape;1991;p17"/>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solidFill>
                <a:srgbClr val="5086DC"/>
              </a:solidFill>
              <a:ln w="25400" cap="flat" cmpd="sng">
                <a:solidFill>
                  <a:srgbClr val="8F745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rgbClr val="FFFFFF"/>
                  </a:solidFill>
                  <a:latin typeface="Calibri"/>
                  <a:ea typeface="Calibri"/>
                  <a:cs typeface="Calibri"/>
                  <a:sym typeface="Calibri"/>
                </a:endParaRPr>
              </a:p>
            </p:txBody>
          </p:sp>
          <p:sp>
            <p:nvSpPr>
              <p:cNvPr id="1992" name="Google Shape;1992;p17"/>
              <p:cNvSpPr/>
              <p:nvPr/>
            </p:nvSpPr>
            <p:spPr>
              <a:xfrm>
                <a:off x="2019900" y="1757250"/>
                <a:ext cx="261825" cy="261850"/>
              </a:xfrm>
              <a:custGeom>
                <a:avLst/>
                <a:gdLst/>
                <a:ahLst/>
                <a:cxnLst/>
                <a:rect l="l" t="t" r="r" b="b"/>
                <a:pathLst>
                  <a:path w="10473" h="10474" fill="none" extrusionOk="0">
                    <a:moveTo>
                      <a:pt x="10473" y="1"/>
                    </a:moveTo>
                    <a:lnTo>
                      <a:pt x="0" y="10473"/>
                    </a:lnTo>
                  </a:path>
                </a:pathLst>
              </a:custGeom>
              <a:solidFill>
                <a:srgbClr val="5086DC"/>
              </a:solidFill>
              <a:ln w="25400" cap="flat" cmpd="sng">
                <a:solidFill>
                  <a:srgbClr val="8F745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rgbClr val="FFFFFF"/>
                  </a:solidFill>
                  <a:latin typeface="Calibri"/>
                  <a:ea typeface="Calibri"/>
                  <a:cs typeface="Calibri"/>
                  <a:sym typeface="Calibri"/>
                </a:endParaRPr>
              </a:p>
            </p:txBody>
          </p:sp>
          <p:sp>
            <p:nvSpPr>
              <p:cNvPr id="1993" name="Google Shape;1993;p17"/>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solidFill>
                <a:srgbClr val="5086DC"/>
              </a:solidFill>
              <a:ln w="25400" cap="flat" cmpd="sng">
                <a:solidFill>
                  <a:srgbClr val="8F745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rgbClr val="FFFFFF"/>
                  </a:solidFill>
                  <a:latin typeface="Calibri"/>
                  <a:ea typeface="Calibri"/>
                  <a:cs typeface="Calibri"/>
                  <a:sym typeface="Calibri"/>
                </a:endParaRPr>
              </a:p>
            </p:txBody>
          </p:sp>
          <p:sp>
            <p:nvSpPr>
              <p:cNvPr id="1994" name="Google Shape;1994;p17"/>
              <p:cNvSpPr/>
              <p:nvPr/>
            </p:nvSpPr>
            <p:spPr>
              <a:xfrm>
                <a:off x="1974225" y="1711575"/>
                <a:ext cx="261825" cy="261850"/>
              </a:xfrm>
              <a:custGeom>
                <a:avLst/>
                <a:gdLst/>
                <a:ahLst/>
                <a:cxnLst/>
                <a:rect l="l" t="t" r="r" b="b"/>
                <a:pathLst>
                  <a:path w="10473" h="10474" fill="none" extrusionOk="0">
                    <a:moveTo>
                      <a:pt x="0" y="10474"/>
                    </a:moveTo>
                    <a:lnTo>
                      <a:pt x="10473" y="1"/>
                    </a:lnTo>
                  </a:path>
                </a:pathLst>
              </a:custGeom>
              <a:solidFill>
                <a:srgbClr val="5086DC"/>
              </a:solidFill>
              <a:ln w="25400" cap="flat" cmpd="sng">
                <a:solidFill>
                  <a:srgbClr val="8F745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rgbClr val="FFFFFF"/>
                  </a:solidFill>
                  <a:latin typeface="Calibri"/>
                  <a:ea typeface="Calibri"/>
                  <a:cs typeface="Calibri"/>
                  <a:sym typeface="Calibri"/>
                </a:endParaRPr>
              </a:p>
            </p:txBody>
          </p:sp>
          <p:sp>
            <p:nvSpPr>
              <p:cNvPr id="1995" name="Google Shape;1995;p17"/>
              <p:cNvSpPr/>
              <p:nvPr/>
            </p:nvSpPr>
            <p:spPr>
              <a:xfrm>
                <a:off x="1934650" y="2014200"/>
                <a:ext cx="44475" cy="44475"/>
              </a:xfrm>
              <a:custGeom>
                <a:avLst/>
                <a:gdLst/>
                <a:ahLst/>
                <a:cxnLst/>
                <a:rect l="l" t="t" r="r" b="b"/>
                <a:pathLst>
                  <a:path w="1779" h="1779" fill="none" extrusionOk="0">
                    <a:moveTo>
                      <a:pt x="1778" y="1778"/>
                    </a:moveTo>
                    <a:lnTo>
                      <a:pt x="0" y="0"/>
                    </a:lnTo>
                  </a:path>
                </a:pathLst>
              </a:custGeom>
              <a:solidFill>
                <a:srgbClr val="5086DC"/>
              </a:solidFill>
              <a:ln w="25400" cap="flat" cmpd="sng">
                <a:solidFill>
                  <a:srgbClr val="8F745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rgbClr val="FFFFFF"/>
                  </a:solidFill>
                  <a:latin typeface="Calibri"/>
                  <a:ea typeface="Calibri"/>
                  <a:cs typeface="Calibri"/>
                  <a:sym typeface="Calibri"/>
                </a:endParaRPr>
              </a:p>
            </p:txBody>
          </p:sp>
          <p:sp>
            <p:nvSpPr>
              <p:cNvPr id="1996" name="Google Shape;1996;p17"/>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solidFill>
                <a:srgbClr val="5086DC"/>
              </a:solidFill>
              <a:ln w="25400" cap="flat" cmpd="sng">
                <a:solidFill>
                  <a:srgbClr val="8F745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rgbClr val="FFFFFF"/>
                  </a:solidFill>
                  <a:latin typeface="Calibri"/>
                  <a:ea typeface="Calibri"/>
                  <a:cs typeface="Calibri"/>
                  <a:sym typeface="Calibri"/>
                </a:endParaRPr>
              </a:p>
            </p:txBody>
          </p:sp>
        </p:grpSp>
        <p:sp>
          <p:nvSpPr>
            <p:cNvPr id="1997" name="Google Shape;1997;p17"/>
            <p:cNvSpPr/>
            <p:nvPr/>
          </p:nvSpPr>
          <p:spPr>
            <a:xfrm>
              <a:off x="2521857" y="880342"/>
              <a:ext cx="5580993" cy="714704"/>
            </a:xfrm>
            <a:prstGeom prst="roundRect">
              <a:avLst>
                <a:gd name="adj" fmla="val 16667"/>
              </a:avLst>
            </a:prstGeom>
            <a:solidFill>
              <a:srgbClr val="5086DC"/>
            </a:solidFill>
            <a:ln w="25400" cap="flat" cmpd="sng">
              <a:solidFill>
                <a:srgbClr val="8F745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43365"/>
                </a:buClr>
                <a:buSzPts val="2133"/>
                <a:buFont typeface="Arial"/>
                <a:buNone/>
              </a:pPr>
              <a:r>
                <a:rPr lang="en-US" sz="2133" b="1" i="0" u="none" strike="noStrike" cap="none">
                  <a:solidFill>
                    <a:srgbClr val="143365"/>
                  </a:solidFill>
                  <a:latin typeface="Calibri"/>
                  <a:ea typeface="Calibri"/>
                  <a:cs typeface="Calibri"/>
                  <a:sym typeface="Calibri"/>
                </a:rPr>
                <a:t>BÀI HỌC NHẬN THỨC VÀ HÀNH ĐỘNG </a:t>
              </a:r>
              <a:endParaRPr/>
            </a:p>
          </p:txBody>
        </p:sp>
        <p:sp>
          <p:nvSpPr>
            <p:cNvPr id="1998" name="Google Shape;1998;p17">
              <a:hlinkClick r:id="rId7" action="ppaction://hlinksldjump"/>
            </p:cNvPr>
            <p:cNvSpPr txBox="1"/>
            <p:nvPr/>
          </p:nvSpPr>
          <p:spPr>
            <a:xfrm>
              <a:off x="1795841" y="1079007"/>
              <a:ext cx="924911" cy="357482"/>
            </a:xfrm>
            <a:prstGeom prst="rect">
              <a:avLst/>
            </a:prstGeom>
            <a:solidFill>
              <a:srgbClr val="143365"/>
            </a:solidFill>
            <a:ln w="25400" cap="flat" cmpd="sng">
              <a:solidFill>
                <a:srgbClr val="8F7453"/>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600"/>
                <a:buFont typeface="Arial"/>
                <a:buNone/>
              </a:pPr>
              <a:r>
                <a:rPr lang="en-US" sz="1600" b="1" i="0" u="none" strike="noStrike" cap="none">
                  <a:solidFill>
                    <a:srgbClr val="FFFFFF"/>
                  </a:solidFill>
                  <a:latin typeface="Calibri"/>
                  <a:ea typeface="Calibri"/>
                  <a:cs typeface="Calibri"/>
                  <a:sym typeface="Calibri"/>
                </a:rPr>
                <a:t>BƯỚC 5</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38"/>
                                        </p:tgtEl>
                                        <p:attrNameLst>
                                          <p:attrName>style.visibility</p:attrName>
                                        </p:attrNameLst>
                                      </p:cBhvr>
                                      <p:to>
                                        <p:strVal val="visible"/>
                                      </p:to>
                                    </p:set>
                                    <p:anim calcmode="lin" valueType="num">
                                      <p:cBhvr additive="base">
                                        <p:cTn id="7" dur="500"/>
                                        <p:tgtEl>
                                          <p:spTgt spid="193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8"/>
                                        </p:tgtEl>
                                        <p:attrNameLst>
                                          <p:attrName>style.visibility</p:attrName>
                                        </p:attrNameLst>
                                      </p:cBhvr>
                                      <p:to>
                                        <p:strVal val="visible"/>
                                      </p:to>
                                    </p:set>
                                    <p:animEffect transition="in" filter="fade">
                                      <p:cBhvr>
                                        <p:cTn id="12" dur="1000"/>
                                        <p:tgtEl>
                                          <p:spTgt spid="194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49"/>
                                        </p:tgtEl>
                                        <p:attrNameLst>
                                          <p:attrName>style.visibility</p:attrName>
                                        </p:attrNameLst>
                                      </p:cBhvr>
                                      <p:to>
                                        <p:strVal val="visible"/>
                                      </p:to>
                                    </p:set>
                                    <p:anim calcmode="lin" valueType="num">
                                      <p:cBhvr additive="base">
                                        <p:cTn id="17" dur="500"/>
                                        <p:tgtEl>
                                          <p:spTgt spid="194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959"/>
                                        </p:tgtEl>
                                        <p:attrNameLst>
                                          <p:attrName>style.visibility</p:attrName>
                                        </p:attrNameLst>
                                      </p:cBhvr>
                                      <p:to>
                                        <p:strVal val="visible"/>
                                      </p:to>
                                    </p:set>
                                    <p:anim calcmode="lin" valueType="num">
                                      <p:cBhvr additive="base">
                                        <p:cTn id="22" dur="500"/>
                                        <p:tgtEl>
                                          <p:spTgt spid="195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969"/>
                                        </p:tgtEl>
                                        <p:attrNameLst>
                                          <p:attrName>style.visibility</p:attrName>
                                        </p:attrNameLst>
                                      </p:cBhvr>
                                      <p:to>
                                        <p:strVal val="visible"/>
                                      </p:to>
                                    </p:set>
                                    <p:anim calcmode="lin" valueType="num">
                                      <p:cBhvr additive="base">
                                        <p:cTn id="27" dur="500"/>
                                        <p:tgtEl>
                                          <p:spTgt spid="196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979"/>
                                        </p:tgtEl>
                                        <p:attrNameLst>
                                          <p:attrName>style.visibility</p:attrName>
                                        </p:attrNameLst>
                                      </p:cBhvr>
                                      <p:to>
                                        <p:strVal val="visible"/>
                                      </p:to>
                                    </p:set>
                                    <p:anim calcmode="lin" valueType="num">
                                      <p:cBhvr additive="base">
                                        <p:cTn id="32" dur="500"/>
                                        <p:tgtEl>
                                          <p:spTgt spid="197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989"/>
                                        </p:tgtEl>
                                        <p:attrNameLst>
                                          <p:attrName>style.visibility</p:attrName>
                                        </p:attrNameLst>
                                      </p:cBhvr>
                                      <p:to>
                                        <p:strVal val="visible"/>
                                      </p:to>
                                    </p:set>
                                    <p:anim calcmode="lin" valueType="num">
                                      <p:cBhvr additive="base">
                                        <p:cTn id="37" dur="500"/>
                                        <p:tgtEl>
                                          <p:spTgt spid="19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2"/>
        <p:cNvGrpSpPr/>
        <p:nvPr/>
      </p:nvGrpSpPr>
      <p:grpSpPr>
        <a:xfrm>
          <a:off x="0" y="0"/>
          <a:ext cx="0" cy="0"/>
          <a:chOff x="0" y="0"/>
          <a:chExt cx="0" cy="0"/>
        </a:xfrm>
      </p:grpSpPr>
      <p:grpSp>
        <p:nvGrpSpPr>
          <p:cNvPr id="2003" name="Google Shape;2003;p18"/>
          <p:cNvGrpSpPr/>
          <p:nvPr/>
        </p:nvGrpSpPr>
        <p:grpSpPr>
          <a:xfrm>
            <a:off x="-315510" y="4512611"/>
            <a:ext cx="1745583" cy="230173"/>
            <a:chOff x="1394800" y="3522000"/>
            <a:chExt cx="1048650" cy="138275"/>
          </a:xfrm>
        </p:grpSpPr>
        <p:sp>
          <p:nvSpPr>
            <p:cNvPr id="2004" name="Google Shape;2004;p18"/>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05" name="Google Shape;2005;p18"/>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06" name="Google Shape;2006;p18"/>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07" name="Google Shape;2007;p18"/>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08" name="Google Shape;2008;p18"/>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09" name="Google Shape;2009;p18"/>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10" name="Google Shape;2010;p18"/>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11" name="Google Shape;2011;p18"/>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12" name="Google Shape;2012;p18"/>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sp>
        <p:nvSpPr>
          <p:cNvPr id="2013" name="Google Shape;2013;p18"/>
          <p:cNvSpPr/>
          <p:nvPr/>
        </p:nvSpPr>
        <p:spPr>
          <a:xfrm>
            <a:off x="-245933" y="0"/>
            <a:ext cx="2229946" cy="1139174"/>
          </a:xfrm>
          <a:prstGeom prst="ellipse">
            <a:avLst/>
          </a:prstGeom>
          <a:solidFill>
            <a:srgbClr val="FFE5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43365"/>
              </a:buClr>
              <a:buSzPts val="2667"/>
              <a:buFont typeface="Arial"/>
              <a:buNone/>
            </a:pPr>
            <a:r>
              <a:rPr lang="en-US" sz="2667" b="1" i="0" u="none" strike="noStrike" cap="none">
                <a:solidFill>
                  <a:srgbClr val="143365"/>
                </a:solidFill>
                <a:latin typeface="Calibri"/>
                <a:ea typeface="Calibri"/>
                <a:cs typeface="Calibri"/>
                <a:sym typeface="Calibri"/>
              </a:rPr>
              <a:t>BƯỚC 1</a:t>
            </a:r>
            <a:endParaRPr/>
          </a:p>
        </p:txBody>
      </p:sp>
      <p:sp>
        <p:nvSpPr>
          <p:cNvPr id="2014" name="Google Shape;2014;p18"/>
          <p:cNvSpPr/>
          <p:nvPr/>
        </p:nvSpPr>
        <p:spPr>
          <a:xfrm>
            <a:off x="581876" y="1323957"/>
            <a:ext cx="266290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a:solidFill>
                  <a:srgbClr val="025766"/>
                </a:solidFill>
                <a:latin typeface="Calibri"/>
                <a:ea typeface="Calibri"/>
                <a:cs typeface="Calibri"/>
                <a:sym typeface="Calibri"/>
              </a:rPr>
              <a:t>GIỚI THIỆU VẤN ĐỀ</a:t>
            </a:r>
            <a:endParaRPr/>
          </a:p>
        </p:txBody>
      </p:sp>
      <p:sp>
        <p:nvSpPr>
          <p:cNvPr id="2015" name="Google Shape;2015;p18"/>
          <p:cNvSpPr/>
          <p:nvPr/>
        </p:nvSpPr>
        <p:spPr>
          <a:xfrm>
            <a:off x="-54810" y="1656487"/>
            <a:ext cx="4077646" cy="280506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400" b="0" i="0" u="none" strike="noStrike" cap="none">
                <a:solidFill>
                  <a:srgbClr val="000000"/>
                </a:solidFill>
                <a:latin typeface="Calibri"/>
                <a:ea typeface="Calibri"/>
                <a:cs typeface="Calibri"/>
                <a:sym typeface="Calibri"/>
              </a:rPr>
              <a:t>Nêu hiện tượng và quan điểm đánh giá của bản thân (đúng hay sai, đồng tình hay không đồng tình, vừa đồng tình vừa phản đối…) </a:t>
            </a:r>
            <a:endParaRPr sz="2400" b="0" i="0" u="none" strike="noStrike" cap="none">
              <a:solidFill>
                <a:srgbClr val="000000"/>
              </a:solidFill>
              <a:latin typeface="Calibri"/>
              <a:ea typeface="Calibri"/>
              <a:cs typeface="Calibri"/>
              <a:sym typeface="Calibri"/>
            </a:endParaRPr>
          </a:p>
        </p:txBody>
      </p:sp>
      <p:grpSp>
        <p:nvGrpSpPr>
          <p:cNvPr id="2016" name="Google Shape;2016;p18"/>
          <p:cNvGrpSpPr/>
          <p:nvPr/>
        </p:nvGrpSpPr>
        <p:grpSpPr>
          <a:xfrm>
            <a:off x="7043806" y="4570601"/>
            <a:ext cx="1745583" cy="230173"/>
            <a:chOff x="1394800" y="3522000"/>
            <a:chExt cx="1048650" cy="138275"/>
          </a:xfrm>
        </p:grpSpPr>
        <p:sp>
          <p:nvSpPr>
            <p:cNvPr id="2017" name="Google Shape;2017;p18"/>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18" name="Google Shape;2018;p18"/>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19" name="Google Shape;2019;p18"/>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20" name="Google Shape;2020;p18"/>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21" name="Google Shape;2021;p18"/>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22" name="Google Shape;2022;p18"/>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23" name="Google Shape;2023;p18"/>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24" name="Google Shape;2024;p18"/>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25" name="Google Shape;2025;p18"/>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sp>
        <p:nvSpPr>
          <p:cNvPr id="2026" name="Google Shape;2026;p18"/>
          <p:cNvSpPr/>
          <p:nvPr/>
        </p:nvSpPr>
        <p:spPr>
          <a:xfrm>
            <a:off x="4996618" y="0"/>
            <a:ext cx="2608991" cy="1139174"/>
          </a:xfrm>
          <a:prstGeom prst="ellipse">
            <a:avLst/>
          </a:prstGeom>
          <a:solidFill>
            <a:srgbClr val="E9C3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43365"/>
              </a:buClr>
              <a:buSzPts val="2667"/>
              <a:buFont typeface="Arial"/>
              <a:buNone/>
            </a:pPr>
            <a:r>
              <a:rPr lang="en-US" sz="2667" b="1" i="0" u="none" strike="noStrike" cap="none">
                <a:solidFill>
                  <a:srgbClr val="143365"/>
                </a:solidFill>
                <a:latin typeface="Calibri"/>
                <a:ea typeface="Calibri"/>
                <a:cs typeface="Calibri"/>
                <a:sym typeface="Calibri"/>
              </a:rPr>
              <a:t>BƯỚC 2</a:t>
            </a:r>
            <a:endParaRPr/>
          </a:p>
        </p:txBody>
      </p:sp>
      <p:sp>
        <p:nvSpPr>
          <p:cNvPr id="2027" name="Google Shape;2027;p18"/>
          <p:cNvSpPr/>
          <p:nvPr/>
        </p:nvSpPr>
        <p:spPr>
          <a:xfrm>
            <a:off x="5063651" y="1323957"/>
            <a:ext cx="3960309" cy="83099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1" i="0" u="none" strike="noStrike" cap="none">
                <a:solidFill>
                  <a:srgbClr val="143365"/>
                </a:solidFill>
                <a:latin typeface="Calibri"/>
                <a:ea typeface="Calibri"/>
                <a:cs typeface="Calibri"/>
                <a:sym typeface="Calibri"/>
              </a:rPr>
              <a:t>GIẢI THÍCH – NÊU THỰC TRẠNG</a:t>
            </a:r>
            <a:endParaRPr/>
          </a:p>
        </p:txBody>
      </p:sp>
      <p:sp>
        <p:nvSpPr>
          <p:cNvPr id="2028" name="Google Shape;2028;p18"/>
          <p:cNvSpPr/>
          <p:nvPr/>
        </p:nvSpPr>
        <p:spPr>
          <a:xfrm>
            <a:off x="5126784" y="2089522"/>
            <a:ext cx="3958389" cy="193899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0" i="0" u="none" strike="noStrike" cap="none">
                <a:solidFill>
                  <a:srgbClr val="000000"/>
                </a:solidFill>
                <a:latin typeface="Calibri"/>
                <a:ea typeface="Calibri"/>
                <a:cs typeface="Calibri"/>
                <a:sym typeface="Calibri"/>
              </a:rPr>
              <a:t>Giải thích đó là hiện tượng gì? Nó đang diễn ra với mức độ nào, cấp độ như nào? Lĩnh vực nào …</a:t>
            </a:r>
            <a:endParaRPr/>
          </a:p>
          <a:p>
            <a:pPr marL="0" marR="0" lvl="0" indent="0" algn="just" rtl="0">
              <a:lnSpc>
                <a:spcPct val="100000"/>
              </a:lnSpc>
              <a:spcBef>
                <a:spcPts val="0"/>
              </a:spcBef>
              <a:spcAft>
                <a:spcPts val="0"/>
              </a:spcAft>
              <a:buNone/>
            </a:pPr>
            <a:r>
              <a:rPr lang="en-US" sz="2400" b="1" i="0" u="none" strike="noStrike" cap="none">
                <a:solidFill>
                  <a:srgbClr val="000000"/>
                </a:solidFill>
                <a:latin typeface="Calibri"/>
                <a:ea typeface="Calibri"/>
                <a:cs typeface="Calibri"/>
                <a:sym typeface="Calibri"/>
              </a:rPr>
              <a:t>=&gt; Đánh giá chung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13"/>
                                        </p:tgtEl>
                                        <p:attrNameLst>
                                          <p:attrName>style.visibility</p:attrName>
                                        </p:attrNameLst>
                                      </p:cBhvr>
                                      <p:to>
                                        <p:strVal val="visible"/>
                                      </p:to>
                                    </p:set>
                                    <p:animEffect transition="in" filter="fade">
                                      <p:cBhvr>
                                        <p:cTn id="7" dur="500"/>
                                        <p:tgtEl>
                                          <p:spTgt spid="20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14"/>
                                        </p:tgtEl>
                                        <p:attrNameLst>
                                          <p:attrName>style.visibility</p:attrName>
                                        </p:attrNameLst>
                                      </p:cBhvr>
                                      <p:to>
                                        <p:strVal val="visible"/>
                                      </p:to>
                                    </p:set>
                                    <p:animEffect transition="in" filter="fade">
                                      <p:cBhvr>
                                        <p:cTn id="12" dur="1000"/>
                                        <p:tgtEl>
                                          <p:spTgt spid="20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15"/>
                                        </p:tgtEl>
                                        <p:attrNameLst>
                                          <p:attrName>style.visibility</p:attrName>
                                        </p:attrNameLst>
                                      </p:cBhvr>
                                      <p:to>
                                        <p:strVal val="visible"/>
                                      </p:to>
                                    </p:set>
                                    <p:animEffect transition="in" filter="fade">
                                      <p:cBhvr>
                                        <p:cTn id="17" dur="1000"/>
                                        <p:tgtEl>
                                          <p:spTgt spid="20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26"/>
                                        </p:tgtEl>
                                        <p:attrNameLst>
                                          <p:attrName>style.visibility</p:attrName>
                                        </p:attrNameLst>
                                      </p:cBhvr>
                                      <p:to>
                                        <p:strVal val="visible"/>
                                      </p:to>
                                    </p:set>
                                    <p:animEffect transition="in" filter="fade">
                                      <p:cBhvr>
                                        <p:cTn id="22" dur="2000"/>
                                        <p:tgtEl>
                                          <p:spTgt spid="20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27"/>
                                        </p:tgtEl>
                                        <p:attrNameLst>
                                          <p:attrName>style.visibility</p:attrName>
                                        </p:attrNameLst>
                                      </p:cBhvr>
                                      <p:to>
                                        <p:strVal val="visible"/>
                                      </p:to>
                                    </p:set>
                                    <p:animEffect transition="in" filter="fade">
                                      <p:cBhvr>
                                        <p:cTn id="27" dur="500"/>
                                        <p:tgtEl>
                                          <p:spTgt spid="20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28"/>
                                        </p:tgtEl>
                                        <p:attrNameLst>
                                          <p:attrName>style.visibility</p:attrName>
                                        </p:attrNameLst>
                                      </p:cBhvr>
                                      <p:to>
                                        <p:strVal val="visible"/>
                                      </p:to>
                                    </p:set>
                                    <p:animEffect transition="in" filter="fade">
                                      <p:cBhvr>
                                        <p:cTn id="32" dur="500"/>
                                        <p:tgtEl>
                                          <p:spTgt spid="2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32"/>
        <p:cNvGrpSpPr/>
        <p:nvPr/>
      </p:nvGrpSpPr>
      <p:grpSpPr>
        <a:xfrm>
          <a:off x="0" y="0"/>
          <a:ext cx="0" cy="0"/>
          <a:chOff x="0" y="0"/>
          <a:chExt cx="0" cy="0"/>
        </a:xfrm>
      </p:grpSpPr>
      <p:grpSp>
        <p:nvGrpSpPr>
          <p:cNvPr id="2033" name="Google Shape;2033;p19"/>
          <p:cNvGrpSpPr/>
          <p:nvPr/>
        </p:nvGrpSpPr>
        <p:grpSpPr>
          <a:xfrm>
            <a:off x="-315510" y="4781291"/>
            <a:ext cx="1745583" cy="230173"/>
            <a:chOff x="1394800" y="3522000"/>
            <a:chExt cx="1048650" cy="138275"/>
          </a:xfrm>
        </p:grpSpPr>
        <p:sp>
          <p:nvSpPr>
            <p:cNvPr id="2034" name="Google Shape;2034;p19"/>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5" name="Google Shape;2035;p19"/>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6" name="Google Shape;2036;p19"/>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7" name="Google Shape;2037;p19"/>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8" name="Google Shape;2038;p19"/>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9" name="Google Shape;2039;p19"/>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0" name="Google Shape;2040;p19"/>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1" name="Google Shape;2041;p19"/>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2" name="Google Shape;2042;p19"/>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43" name="Google Shape;2043;p19"/>
          <p:cNvSpPr/>
          <p:nvPr/>
        </p:nvSpPr>
        <p:spPr>
          <a:xfrm>
            <a:off x="46475" y="0"/>
            <a:ext cx="2229946" cy="1139174"/>
          </a:xfrm>
          <a:prstGeom prst="ellipse">
            <a:avLst/>
          </a:prstGeom>
          <a:solidFill>
            <a:srgbClr val="89C0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667"/>
              <a:buFont typeface="Arial"/>
              <a:buNone/>
            </a:pPr>
            <a:r>
              <a:rPr lang="en-US" sz="2667" b="1" i="0" u="none" strike="noStrike" cap="none">
                <a:solidFill>
                  <a:schemeClr val="lt1"/>
                </a:solidFill>
                <a:latin typeface="Calibri"/>
                <a:ea typeface="Calibri"/>
                <a:cs typeface="Calibri"/>
                <a:sym typeface="Calibri"/>
              </a:rPr>
              <a:t>BƯỚC 3</a:t>
            </a:r>
            <a:endParaRPr/>
          </a:p>
        </p:txBody>
      </p:sp>
      <p:grpSp>
        <p:nvGrpSpPr>
          <p:cNvPr id="2044" name="Google Shape;2044;p19"/>
          <p:cNvGrpSpPr/>
          <p:nvPr/>
        </p:nvGrpSpPr>
        <p:grpSpPr>
          <a:xfrm>
            <a:off x="7043806" y="4570601"/>
            <a:ext cx="1745583" cy="230173"/>
            <a:chOff x="1394800" y="3522000"/>
            <a:chExt cx="1048650" cy="138275"/>
          </a:xfrm>
        </p:grpSpPr>
        <p:sp>
          <p:nvSpPr>
            <p:cNvPr id="2045" name="Google Shape;2045;p19"/>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6" name="Google Shape;2046;p19"/>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7" name="Google Shape;2047;p19"/>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8" name="Google Shape;2048;p19"/>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9" name="Google Shape;2049;p19"/>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0" name="Google Shape;2050;p19"/>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1" name="Google Shape;2051;p19"/>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2" name="Google Shape;2052;p19"/>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3" name="Google Shape;2053;p19"/>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54" name="Google Shape;2054;p19"/>
          <p:cNvSpPr/>
          <p:nvPr/>
        </p:nvSpPr>
        <p:spPr>
          <a:xfrm>
            <a:off x="231228" y="1259008"/>
            <a:ext cx="3691067"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25766"/>
                </a:solidFill>
                <a:latin typeface="Calibri"/>
                <a:ea typeface="Calibri"/>
                <a:cs typeface="Calibri"/>
                <a:sym typeface="Calibri"/>
              </a:rPr>
              <a:t>PHÂN TÍCH – CHỨNG MINH</a:t>
            </a:r>
            <a:endParaRPr/>
          </a:p>
          <a:p>
            <a:pPr marL="0" marR="0" lvl="0" indent="0" algn="l" rtl="0">
              <a:lnSpc>
                <a:spcPct val="100000"/>
              </a:lnSpc>
              <a:spcBef>
                <a:spcPts val="0"/>
              </a:spcBef>
              <a:spcAft>
                <a:spcPts val="0"/>
              </a:spcAft>
              <a:buNone/>
            </a:pPr>
            <a:r>
              <a:rPr lang="en-US" sz="2400" b="1" i="0" u="none" strike="noStrike" cap="none">
                <a:solidFill>
                  <a:srgbClr val="025766"/>
                </a:solidFill>
                <a:latin typeface="Calibri"/>
                <a:ea typeface="Calibri"/>
                <a:cs typeface="Calibri"/>
                <a:sym typeface="Calibri"/>
              </a:rPr>
              <a:t>NGUYÊN NHÂN – HẬU QUẢ</a:t>
            </a:r>
            <a:endParaRPr/>
          </a:p>
        </p:txBody>
      </p:sp>
      <p:sp>
        <p:nvSpPr>
          <p:cNvPr id="2055" name="Google Shape;2055;p19"/>
          <p:cNvSpPr/>
          <p:nvPr/>
        </p:nvSpPr>
        <p:spPr>
          <a:xfrm>
            <a:off x="-10972" y="2090005"/>
            <a:ext cx="3788341" cy="2542363"/>
          </a:xfrm>
          <a:prstGeom prst="rect">
            <a:avLst/>
          </a:prstGeom>
          <a:noFill/>
          <a:ln>
            <a:noFill/>
          </a:ln>
        </p:spPr>
        <p:txBody>
          <a:bodyPr spcFirstLastPara="1" wrap="square" lIns="91425" tIns="45700" rIns="91425" bIns="45700" anchor="t" anchorCtr="0">
            <a:spAutoFit/>
          </a:bodyPr>
          <a:lstStyle/>
          <a:p>
            <a:pPr marL="457189" marR="0" lvl="0" indent="-457189" algn="just" rtl="0">
              <a:lnSpc>
                <a:spcPct val="15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Nêu nguyên nhân dẫn đến hiện tượng đó? Dẫn chứng từ thực tiễn để tăng sức thuyết phục. Bao giờ cũng có những nguyên nhân chủ quan? Khách quan? Trực tiếp? Gián tiếp? </a:t>
            </a:r>
            <a:endParaRPr/>
          </a:p>
        </p:txBody>
      </p:sp>
      <p:sp>
        <p:nvSpPr>
          <p:cNvPr id="2056" name="Google Shape;2056;p19"/>
          <p:cNvSpPr/>
          <p:nvPr/>
        </p:nvSpPr>
        <p:spPr>
          <a:xfrm>
            <a:off x="5027952" y="755050"/>
            <a:ext cx="4031708" cy="3788858"/>
          </a:xfrm>
          <a:prstGeom prst="rect">
            <a:avLst/>
          </a:prstGeom>
          <a:noFill/>
          <a:ln>
            <a:noFill/>
          </a:ln>
        </p:spPr>
        <p:txBody>
          <a:bodyPr spcFirstLastPara="1" wrap="square" lIns="91425" tIns="45700" rIns="91425" bIns="45700" anchor="t" anchorCtr="0">
            <a:spAutoFit/>
          </a:bodyPr>
          <a:lstStyle/>
          <a:p>
            <a:pPr marL="457189" marR="0" lvl="0" indent="-457189" algn="just" rtl="0">
              <a:lnSpc>
                <a:spcPct val="15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Nguyên nhân sẽ chỉ đường để bạn thấy hậu quả: Hậu quả trực tiếp? Hậu quả gián tiếp? Hậu quả với cá nhân? Với cộng đồng? </a:t>
            </a:r>
            <a:endParaRPr/>
          </a:p>
          <a:p>
            <a:pPr marL="457189" marR="0" lvl="0" indent="-457189" algn="just" rtl="0">
              <a:lnSpc>
                <a:spcPct val="15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Tập trung nêu số liệu, dẫn chứng tiêu biểu (nhiều người biết, nhiều người công nhận) và phân tích để chứng mình cho nguyên nhân – hậu quả đã nêu là chính xác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3"/>
                                        </p:tgtEl>
                                        <p:attrNameLst>
                                          <p:attrName>style.visibility</p:attrName>
                                        </p:attrNameLst>
                                      </p:cBhvr>
                                      <p:to>
                                        <p:strVal val="visible"/>
                                      </p:to>
                                    </p:set>
                                    <p:anim calcmode="lin" valueType="num">
                                      <p:cBhvr additive="base">
                                        <p:cTn id="7" dur="500"/>
                                        <p:tgtEl>
                                          <p:spTgt spid="204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 calcmode="lin" valueType="num">
                                      <p:cBhvr additive="base">
                                        <p:cTn id="12" dur="500"/>
                                        <p:tgtEl>
                                          <p:spTgt spid="205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p:tgtEl>
                                          <p:spTgt spid="205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6"/>
                                        </p:tgtEl>
                                        <p:attrNameLst>
                                          <p:attrName>style.visibility</p:attrName>
                                        </p:attrNameLst>
                                      </p:cBhvr>
                                      <p:to>
                                        <p:strVal val="visible"/>
                                      </p:to>
                                    </p:set>
                                    <p:animEffect transition="in" filter="fade">
                                      <p:cBhvr>
                                        <p:cTn id="22"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86"/>
        <p:cNvGrpSpPr/>
        <p:nvPr/>
      </p:nvGrpSpPr>
      <p:grpSpPr>
        <a:xfrm>
          <a:off x="0" y="0"/>
          <a:ext cx="0" cy="0"/>
          <a:chOff x="0" y="0"/>
          <a:chExt cx="0" cy="0"/>
        </a:xfrm>
      </p:grpSpPr>
      <p:grpSp>
        <p:nvGrpSpPr>
          <p:cNvPr id="1187" name="Google Shape;1187;p2"/>
          <p:cNvGrpSpPr/>
          <p:nvPr/>
        </p:nvGrpSpPr>
        <p:grpSpPr>
          <a:xfrm>
            <a:off x="3568838" y="2657919"/>
            <a:ext cx="2190131" cy="176025"/>
            <a:chOff x="4345425" y="2175475"/>
            <a:chExt cx="800750" cy="176025"/>
          </a:xfrm>
        </p:grpSpPr>
        <p:sp>
          <p:nvSpPr>
            <p:cNvPr id="1188" name="Google Shape;1188;p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89" name="Google Shape;1189;p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1190" name="Google Shape;1190;p2"/>
          <p:cNvGrpSpPr/>
          <p:nvPr/>
        </p:nvGrpSpPr>
        <p:grpSpPr>
          <a:xfrm rot="140656">
            <a:off x="3749682" y="3529922"/>
            <a:ext cx="1828441" cy="176031"/>
            <a:chOff x="4345425" y="2175475"/>
            <a:chExt cx="800750" cy="176025"/>
          </a:xfrm>
        </p:grpSpPr>
        <p:sp>
          <p:nvSpPr>
            <p:cNvPr id="1191" name="Google Shape;1191;p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92" name="Google Shape;1192;p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sp>
        <p:nvSpPr>
          <p:cNvPr id="1193" name="Google Shape;1193;p2"/>
          <p:cNvSpPr/>
          <p:nvPr/>
        </p:nvSpPr>
        <p:spPr>
          <a:xfrm>
            <a:off x="7335175" y="3492600"/>
            <a:ext cx="1030054" cy="1376819"/>
          </a:xfrm>
          <a:custGeom>
            <a:avLst/>
            <a:gdLst/>
            <a:ahLst/>
            <a:cxnLst/>
            <a:rect l="l" t="t" r="r" b="b"/>
            <a:pathLst>
              <a:path w="20211" h="27015" extrusionOk="0">
                <a:moveTo>
                  <a:pt x="13024" y="5921"/>
                </a:moveTo>
                <a:cubicBezTo>
                  <a:pt x="13039" y="5921"/>
                  <a:pt x="13053" y="5921"/>
                  <a:pt x="13068" y="5921"/>
                </a:cubicBezTo>
                <a:cubicBezTo>
                  <a:pt x="13228" y="5925"/>
                  <a:pt x="13275" y="5932"/>
                  <a:pt x="13449" y="5978"/>
                </a:cubicBezTo>
                <a:cubicBezTo>
                  <a:pt x="13621" y="6025"/>
                  <a:pt x="13692" y="6054"/>
                  <a:pt x="13820" y="6121"/>
                </a:cubicBezTo>
                <a:cubicBezTo>
                  <a:pt x="14120" y="6275"/>
                  <a:pt x="14305" y="6421"/>
                  <a:pt x="14533" y="6660"/>
                </a:cubicBezTo>
                <a:cubicBezTo>
                  <a:pt x="14934" y="7077"/>
                  <a:pt x="15239" y="7599"/>
                  <a:pt x="15440" y="8166"/>
                </a:cubicBezTo>
                <a:lnTo>
                  <a:pt x="15440" y="8166"/>
                </a:lnTo>
                <a:cubicBezTo>
                  <a:pt x="15083" y="8248"/>
                  <a:pt x="14722" y="8292"/>
                  <a:pt x="14368" y="8292"/>
                </a:cubicBezTo>
                <a:cubicBezTo>
                  <a:pt x="14140" y="8292"/>
                  <a:pt x="13915" y="8274"/>
                  <a:pt x="13695" y="8236"/>
                </a:cubicBezTo>
                <a:cubicBezTo>
                  <a:pt x="12724" y="8067"/>
                  <a:pt x="11922" y="7510"/>
                  <a:pt x="11491" y="6614"/>
                </a:cubicBezTo>
                <a:lnTo>
                  <a:pt x="11491" y="6614"/>
                </a:lnTo>
                <a:cubicBezTo>
                  <a:pt x="11716" y="6403"/>
                  <a:pt x="11958" y="6226"/>
                  <a:pt x="12244" y="6092"/>
                </a:cubicBezTo>
                <a:cubicBezTo>
                  <a:pt x="12481" y="5981"/>
                  <a:pt x="12754" y="5921"/>
                  <a:pt x="13024" y="5921"/>
                </a:cubicBezTo>
                <a:close/>
                <a:moveTo>
                  <a:pt x="8395" y="11475"/>
                </a:moveTo>
                <a:cubicBezTo>
                  <a:pt x="9299" y="11475"/>
                  <a:pt x="10220" y="12193"/>
                  <a:pt x="10793" y="12796"/>
                </a:cubicBezTo>
                <a:cubicBezTo>
                  <a:pt x="11173" y="13194"/>
                  <a:pt x="11637" y="13806"/>
                  <a:pt x="11795" y="14426"/>
                </a:cubicBezTo>
                <a:lnTo>
                  <a:pt x="11795" y="14426"/>
                </a:lnTo>
                <a:cubicBezTo>
                  <a:pt x="11609" y="14465"/>
                  <a:pt x="11433" y="14481"/>
                  <a:pt x="11241" y="14481"/>
                </a:cubicBezTo>
                <a:cubicBezTo>
                  <a:pt x="11116" y="14481"/>
                  <a:pt x="10985" y="14474"/>
                  <a:pt x="10839" y="14462"/>
                </a:cubicBezTo>
                <a:cubicBezTo>
                  <a:pt x="10369" y="14415"/>
                  <a:pt x="9901" y="14315"/>
                  <a:pt x="9445" y="14187"/>
                </a:cubicBezTo>
                <a:cubicBezTo>
                  <a:pt x="8654" y="13965"/>
                  <a:pt x="7622" y="13627"/>
                  <a:pt x="7109" y="12960"/>
                </a:cubicBezTo>
                <a:cubicBezTo>
                  <a:pt x="7017" y="12843"/>
                  <a:pt x="6964" y="12743"/>
                  <a:pt x="6942" y="12593"/>
                </a:cubicBezTo>
                <a:lnTo>
                  <a:pt x="6942" y="12593"/>
                </a:lnTo>
                <a:cubicBezTo>
                  <a:pt x="6943" y="12597"/>
                  <a:pt x="6943" y="12599"/>
                  <a:pt x="6944" y="12599"/>
                </a:cubicBezTo>
                <a:cubicBezTo>
                  <a:pt x="6949" y="12599"/>
                  <a:pt x="6951" y="12474"/>
                  <a:pt x="6947" y="12474"/>
                </a:cubicBezTo>
                <a:lnTo>
                  <a:pt x="6947" y="12474"/>
                </a:lnTo>
                <a:cubicBezTo>
                  <a:pt x="6947" y="12474"/>
                  <a:pt x="6946" y="12476"/>
                  <a:pt x="6946" y="12479"/>
                </a:cubicBezTo>
                <a:cubicBezTo>
                  <a:pt x="6964" y="12379"/>
                  <a:pt x="6974" y="12354"/>
                  <a:pt x="7013" y="12283"/>
                </a:cubicBezTo>
                <a:cubicBezTo>
                  <a:pt x="7216" y="11923"/>
                  <a:pt x="7634" y="11609"/>
                  <a:pt x="8033" y="11516"/>
                </a:cubicBezTo>
                <a:cubicBezTo>
                  <a:pt x="8153" y="11488"/>
                  <a:pt x="8274" y="11475"/>
                  <a:pt x="8395" y="11475"/>
                </a:cubicBezTo>
                <a:close/>
                <a:moveTo>
                  <a:pt x="3729" y="17061"/>
                </a:moveTo>
                <a:cubicBezTo>
                  <a:pt x="3729" y="17061"/>
                  <a:pt x="3729" y="17062"/>
                  <a:pt x="3729" y="17064"/>
                </a:cubicBezTo>
                <a:lnTo>
                  <a:pt x="3729" y="17064"/>
                </a:lnTo>
                <a:cubicBezTo>
                  <a:pt x="3729" y="17063"/>
                  <a:pt x="3729" y="17062"/>
                  <a:pt x="3729" y="17061"/>
                </a:cubicBezTo>
                <a:cubicBezTo>
                  <a:pt x="3729" y="17061"/>
                  <a:pt x="3729" y="17061"/>
                  <a:pt x="3729" y="17061"/>
                </a:cubicBezTo>
                <a:close/>
                <a:moveTo>
                  <a:pt x="4657" y="16619"/>
                </a:moveTo>
                <a:cubicBezTo>
                  <a:pt x="5017" y="16619"/>
                  <a:pt x="5390" y="16704"/>
                  <a:pt x="5726" y="16808"/>
                </a:cubicBezTo>
                <a:cubicBezTo>
                  <a:pt x="6315" y="16990"/>
                  <a:pt x="6980" y="17291"/>
                  <a:pt x="7494" y="17724"/>
                </a:cubicBezTo>
                <a:lnTo>
                  <a:pt x="7494" y="17724"/>
                </a:lnTo>
                <a:cubicBezTo>
                  <a:pt x="7022" y="17823"/>
                  <a:pt x="6544" y="17881"/>
                  <a:pt x="6061" y="17881"/>
                </a:cubicBezTo>
                <a:cubicBezTo>
                  <a:pt x="5926" y="17881"/>
                  <a:pt x="5790" y="17877"/>
                  <a:pt x="5654" y="17867"/>
                </a:cubicBezTo>
                <a:cubicBezTo>
                  <a:pt x="5119" y="17828"/>
                  <a:pt x="4535" y="17739"/>
                  <a:pt x="4071" y="17453"/>
                </a:cubicBezTo>
                <a:cubicBezTo>
                  <a:pt x="3943" y="17375"/>
                  <a:pt x="3840" y="17278"/>
                  <a:pt x="3779" y="17182"/>
                </a:cubicBezTo>
                <a:cubicBezTo>
                  <a:pt x="3731" y="17107"/>
                  <a:pt x="3742" y="17153"/>
                  <a:pt x="3731" y="17074"/>
                </a:cubicBezTo>
                <a:lnTo>
                  <a:pt x="3731" y="17074"/>
                </a:lnTo>
                <a:cubicBezTo>
                  <a:pt x="3731" y="17072"/>
                  <a:pt x="3730" y="17064"/>
                  <a:pt x="3729" y="17039"/>
                </a:cubicBezTo>
                <a:cubicBezTo>
                  <a:pt x="3728" y="17032"/>
                  <a:pt x="3728" y="17026"/>
                  <a:pt x="3728" y="17021"/>
                </a:cubicBezTo>
                <a:lnTo>
                  <a:pt x="3728" y="17021"/>
                </a:lnTo>
                <a:cubicBezTo>
                  <a:pt x="3729" y="17018"/>
                  <a:pt x="3731" y="17011"/>
                  <a:pt x="3733" y="17000"/>
                </a:cubicBezTo>
                <a:cubicBezTo>
                  <a:pt x="3743" y="16939"/>
                  <a:pt x="3807" y="16861"/>
                  <a:pt x="3850" y="16829"/>
                </a:cubicBezTo>
                <a:cubicBezTo>
                  <a:pt x="3990" y="16725"/>
                  <a:pt x="4086" y="16697"/>
                  <a:pt x="4264" y="16658"/>
                </a:cubicBezTo>
                <a:cubicBezTo>
                  <a:pt x="4391" y="16631"/>
                  <a:pt x="4523" y="16619"/>
                  <a:pt x="4657" y="16619"/>
                </a:cubicBezTo>
                <a:close/>
                <a:moveTo>
                  <a:pt x="17258" y="0"/>
                </a:moveTo>
                <a:cubicBezTo>
                  <a:pt x="17012" y="0"/>
                  <a:pt x="16846" y="399"/>
                  <a:pt x="17111" y="590"/>
                </a:cubicBezTo>
                <a:cubicBezTo>
                  <a:pt x="18099" y="1314"/>
                  <a:pt x="19051" y="2277"/>
                  <a:pt x="19315" y="3515"/>
                </a:cubicBezTo>
                <a:cubicBezTo>
                  <a:pt x="19508" y="4420"/>
                  <a:pt x="19229" y="5322"/>
                  <a:pt x="18691" y="6071"/>
                </a:cubicBezTo>
                <a:cubicBezTo>
                  <a:pt x="18072" y="6930"/>
                  <a:pt x="17093" y="7624"/>
                  <a:pt x="16029" y="7996"/>
                </a:cubicBezTo>
                <a:lnTo>
                  <a:pt x="16029" y="7996"/>
                </a:lnTo>
                <a:cubicBezTo>
                  <a:pt x="15927" y="7703"/>
                  <a:pt x="15800" y="7419"/>
                  <a:pt x="15650" y="7148"/>
                </a:cubicBezTo>
                <a:cubicBezTo>
                  <a:pt x="15289" y="6499"/>
                  <a:pt x="14761" y="5886"/>
                  <a:pt x="14080" y="5562"/>
                </a:cubicBezTo>
                <a:cubicBezTo>
                  <a:pt x="13734" y="5394"/>
                  <a:pt x="13371" y="5311"/>
                  <a:pt x="13008" y="5311"/>
                </a:cubicBezTo>
                <a:cubicBezTo>
                  <a:pt x="12645" y="5311"/>
                  <a:pt x="12281" y="5394"/>
                  <a:pt x="11934" y="5557"/>
                </a:cubicBezTo>
                <a:cubicBezTo>
                  <a:pt x="11545" y="5740"/>
                  <a:pt x="11203" y="6014"/>
                  <a:pt x="10904" y="6321"/>
                </a:cubicBezTo>
                <a:cubicBezTo>
                  <a:pt x="10832" y="6392"/>
                  <a:pt x="10782" y="6524"/>
                  <a:pt x="10825" y="6620"/>
                </a:cubicBezTo>
                <a:cubicBezTo>
                  <a:pt x="11249" y="7647"/>
                  <a:pt x="12037" y="8421"/>
                  <a:pt x="13111" y="8735"/>
                </a:cubicBezTo>
                <a:cubicBezTo>
                  <a:pt x="13505" y="8850"/>
                  <a:pt x="13914" y="8902"/>
                  <a:pt x="14326" y="8902"/>
                </a:cubicBezTo>
                <a:cubicBezTo>
                  <a:pt x="14756" y="8902"/>
                  <a:pt x="15188" y="8845"/>
                  <a:pt x="15608" y="8745"/>
                </a:cubicBezTo>
                <a:lnTo>
                  <a:pt x="15608" y="8745"/>
                </a:lnTo>
                <a:cubicBezTo>
                  <a:pt x="15753" y="9390"/>
                  <a:pt x="15773" y="10065"/>
                  <a:pt x="15660" y="10692"/>
                </a:cubicBezTo>
                <a:cubicBezTo>
                  <a:pt x="15517" y="11498"/>
                  <a:pt x="15164" y="12254"/>
                  <a:pt x="14612" y="12861"/>
                </a:cubicBezTo>
                <a:cubicBezTo>
                  <a:pt x="14005" y="13520"/>
                  <a:pt x="13218" y="13971"/>
                  <a:pt x="12374" y="14260"/>
                </a:cubicBezTo>
                <a:lnTo>
                  <a:pt x="12374" y="14260"/>
                </a:lnTo>
                <a:cubicBezTo>
                  <a:pt x="12336" y="14118"/>
                  <a:pt x="12287" y="13980"/>
                  <a:pt x="12233" y="13852"/>
                </a:cubicBezTo>
                <a:cubicBezTo>
                  <a:pt x="11745" y="12678"/>
                  <a:pt x="10708" y="11648"/>
                  <a:pt x="9541" y="11146"/>
                </a:cubicBezTo>
                <a:cubicBezTo>
                  <a:pt x="9164" y="10980"/>
                  <a:pt x="8752" y="10865"/>
                  <a:pt x="8340" y="10865"/>
                </a:cubicBezTo>
                <a:cubicBezTo>
                  <a:pt x="8175" y="10865"/>
                  <a:pt x="8010" y="10884"/>
                  <a:pt x="7848" y="10924"/>
                </a:cubicBezTo>
                <a:cubicBezTo>
                  <a:pt x="7331" y="11052"/>
                  <a:pt x="6814" y="11445"/>
                  <a:pt x="6524" y="11894"/>
                </a:cubicBezTo>
                <a:cubicBezTo>
                  <a:pt x="5968" y="12757"/>
                  <a:pt x="6696" y="13567"/>
                  <a:pt x="7416" y="14013"/>
                </a:cubicBezTo>
                <a:cubicBezTo>
                  <a:pt x="8340" y="14579"/>
                  <a:pt x="9452" y="14897"/>
                  <a:pt x="10518" y="15043"/>
                </a:cubicBezTo>
                <a:cubicBezTo>
                  <a:pt x="10774" y="15076"/>
                  <a:pt x="11035" y="15103"/>
                  <a:pt x="11295" y="15103"/>
                </a:cubicBezTo>
                <a:cubicBezTo>
                  <a:pt x="11476" y="15103"/>
                  <a:pt x="11657" y="15090"/>
                  <a:pt x="11834" y="15057"/>
                </a:cubicBezTo>
                <a:lnTo>
                  <a:pt x="11834" y="15057"/>
                </a:lnTo>
                <a:cubicBezTo>
                  <a:pt x="11812" y="15199"/>
                  <a:pt x="11764" y="15338"/>
                  <a:pt x="11687" y="15471"/>
                </a:cubicBezTo>
                <a:cubicBezTo>
                  <a:pt x="11427" y="15917"/>
                  <a:pt x="10999" y="16251"/>
                  <a:pt x="10568" y="16523"/>
                </a:cubicBezTo>
                <a:cubicBezTo>
                  <a:pt x="10044" y="16854"/>
                  <a:pt x="9477" y="17110"/>
                  <a:pt x="8896" y="17318"/>
                </a:cubicBezTo>
                <a:cubicBezTo>
                  <a:pt x="8666" y="17400"/>
                  <a:pt x="8433" y="17477"/>
                  <a:pt x="8198" y="17546"/>
                </a:cubicBezTo>
                <a:lnTo>
                  <a:pt x="8198" y="17546"/>
                </a:lnTo>
                <a:cubicBezTo>
                  <a:pt x="7839" y="17180"/>
                  <a:pt x="7389" y="16886"/>
                  <a:pt x="6956" y="16654"/>
                </a:cubicBezTo>
                <a:cubicBezTo>
                  <a:pt x="6329" y="16319"/>
                  <a:pt x="5633" y="16080"/>
                  <a:pt x="4920" y="16016"/>
                </a:cubicBezTo>
                <a:cubicBezTo>
                  <a:pt x="4830" y="16008"/>
                  <a:pt x="4737" y="16004"/>
                  <a:pt x="4643" y="16004"/>
                </a:cubicBezTo>
                <a:cubicBezTo>
                  <a:pt x="4271" y="16004"/>
                  <a:pt x="3883" y="16074"/>
                  <a:pt x="3572" y="16273"/>
                </a:cubicBezTo>
                <a:cubicBezTo>
                  <a:pt x="3255" y="16476"/>
                  <a:pt x="3052" y="16819"/>
                  <a:pt x="3130" y="17204"/>
                </a:cubicBezTo>
                <a:cubicBezTo>
                  <a:pt x="3208" y="17599"/>
                  <a:pt x="3558" y="17892"/>
                  <a:pt x="3900" y="18066"/>
                </a:cubicBezTo>
                <a:cubicBezTo>
                  <a:pt x="4530" y="18388"/>
                  <a:pt x="5253" y="18510"/>
                  <a:pt x="5977" y="18510"/>
                </a:cubicBezTo>
                <a:cubicBezTo>
                  <a:pt x="6498" y="18510"/>
                  <a:pt x="7020" y="18447"/>
                  <a:pt x="7509" y="18348"/>
                </a:cubicBezTo>
                <a:cubicBezTo>
                  <a:pt x="7666" y="18316"/>
                  <a:pt x="7823" y="18282"/>
                  <a:pt x="7982" y="18244"/>
                </a:cubicBezTo>
                <a:lnTo>
                  <a:pt x="7982" y="18244"/>
                </a:lnTo>
                <a:cubicBezTo>
                  <a:pt x="8050" y="18339"/>
                  <a:pt x="8110" y="18439"/>
                  <a:pt x="8162" y="18544"/>
                </a:cubicBezTo>
                <a:cubicBezTo>
                  <a:pt x="8450" y="19129"/>
                  <a:pt x="8272" y="19793"/>
                  <a:pt x="7915" y="20380"/>
                </a:cubicBezTo>
                <a:cubicBezTo>
                  <a:pt x="7441" y="21169"/>
                  <a:pt x="6732" y="21810"/>
                  <a:pt x="6029" y="22395"/>
                </a:cubicBezTo>
                <a:cubicBezTo>
                  <a:pt x="4471" y="23686"/>
                  <a:pt x="2720" y="24702"/>
                  <a:pt x="1069" y="25865"/>
                </a:cubicBezTo>
                <a:cubicBezTo>
                  <a:pt x="784" y="26065"/>
                  <a:pt x="506" y="26272"/>
                  <a:pt x="238" y="26499"/>
                </a:cubicBezTo>
                <a:cubicBezTo>
                  <a:pt x="0" y="26701"/>
                  <a:pt x="221" y="27014"/>
                  <a:pt x="473" y="27014"/>
                </a:cubicBezTo>
                <a:cubicBezTo>
                  <a:pt x="541" y="27014"/>
                  <a:pt x="612" y="26991"/>
                  <a:pt x="677" y="26935"/>
                </a:cubicBezTo>
                <a:cubicBezTo>
                  <a:pt x="1308" y="26392"/>
                  <a:pt x="2103" y="25908"/>
                  <a:pt x="2830" y="25426"/>
                </a:cubicBezTo>
                <a:cubicBezTo>
                  <a:pt x="3804" y="24784"/>
                  <a:pt x="4774" y="24142"/>
                  <a:pt x="5701" y="23440"/>
                </a:cubicBezTo>
                <a:cubicBezTo>
                  <a:pt x="6578" y="22770"/>
                  <a:pt x="7441" y="22053"/>
                  <a:pt x="8119" y="21175"/>
                </a:cubicBezTo>
                <a:cubicBezTo>
                  <a:pt x="8636" y="20499"/>
                  <a:pt x="9049" y="19671"/>
                  <a:pt x="8889" y="18797"/>
                </a:cubicBezTo>
                <a:cubicBezTo>
                  <a:pt x="8842" y="18535"/>
                  <a:pt x="8746" y="18294"/>
                  <a:pt x="8613" y="18074"/>
                </a:cubicBezTo>
                <a:lnTo>
                  <a:pt x="8613" y="18074"/>
                </a:lnTo>
                <a:cubicBezTo>
                  <a:pt x="9548" y="17794"/>
                  <a:pt x="10464" y="17389"/>
                  <a:pt x="11231" y="16819"/>
                </a:cubicBezTo>
                <a:cubicBezTo>
                  <a:pt x="11702" y="16469"/>
                  <a:pt x="12141" y="16045"/>
                  <a:pt x="12362" y="15489"/>
                </a:cubicBezTo>
                <a:cubicBezTo>
                  <a:pt x="12437" y="15300"/>
                  <a:pt x="12468" y="15097"/>
                  <a:pt x="12467" y="14892"/>
                </a:cubicBezTo>
                <a:lnTo>
                  <a:pt x="12467" y="14892"/>
                </a:lnTo>
                <a:cubicBezTo>
                  <a:pt x="12861" y="14763"/>
                  <a:pt x="13246" y="14591"/>
                  <a:pt x="13603" y="14401"/>
                </a:cubicBezTo>
                <a:cubicBezTo>
                  <a:pt x="14516" y="13916"/>
                  <a:pt x="15300" y="13182"/>
                  <a:pt x="15778" y="12262"/>
                </a:cubicBezTo>
                <a:cubicBezTo>
                  <a:pt x="16362" y="11134"/>
                  <a:pt x="16485" y="9804"/>
                  <a:pt x="16197" y="8573"/>
                </a:cubicBezTo>
                <a:lnTo>
                  <a:pt x="16197" y="8573"/>
                </a:lnTo>
                <a:cubicBezTo>
                  <a:pt x="16217" y="8566"/>
                  <a:pt x="16236" y="8560"/>
                  <a:pt x="16256" y="8553"/>
                </a:cubicBezTo>
                <a:cubicBezTo>
                  <a:pt x="18206" y="7851"/>
                  <a:pt x="20210" y="6049"/>
                  <a:pt x="19978" y="3789"/>
                </a:cubicBezTo>
                <a:cubicBezTo>
                  <a:pt x="19817" y="2192"/>
                  <a:pt x="18666" y="965"/>
                  <a:pt x="17421" y="59"/>
                </a:cubicBezTo>
                <a:cubicBezTo>
                  <a:pt x="17365" y="18"/>
                  <a:pt x="17310" y="0"/>
                  <a:pt x="17258" y="0"/>
                </a:cubicBezTo>
                <a:close/>
              </a:path>
            </a:pathLst>
          </a:custGeom>
          <a:solidFill>
            <a:srgbClr val="212B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94" name="Google Shape;1194;p2"/>
          <p:cNvSpPr/>
          <p:nvPr/>
        </p:nvSpPr>
        <p:spPr>
          <a:xfrm rot="9797852">
            <a:off x="544930" y="949988"/>
            <a:ext cx="1030058" cy="1376825"/>
          </a:xfrm>
          <a:custGeom>
            <a:avLst/>
            <a:gdLst/>
            <a:ahLst/>
            <a:cxnLst/>
            <a:rect l="l" t="t" r="r" b="b"/>
            <a:pathLst>
              <a:path w="20211" h="27015" extrusionOk="0">
                <a:moveTo>
                  <a:pt x="13024" y="5921"/>
                </a:moveTo>
                <a:cubicBezTo>
                  <a:pt x="13039" y="5921"/>
                  <a:pt x="13053" y="5921"/>
                  <a:pt x="13068" y="5921"/>
                </a:cubicBezTo>
                <a:cubicBezTo>
                  <a:pt x="13228" y="5925"/>
                  <a:pt x="13275" y="5932"/>
                  <a:pt x="13449" y="5978"/>
                </a:cubicBezTo>
                <a:cubicBezTo>
                  <a:pt x="13621" y="6025"/>
                  <a:pt x="13692" y="6054"/>
                  <a:pt x="13820" y="6121"/>
                </a:cubicBezTo>
                <a:cubicBezTo>
                  <a:pt x="14120" y="6275"/>
                  <a:pt x="14305" y="6421"/>
                  <a:pt x="14533" y="6660"/>
                </a:cubicBezTo>
                <a:cubicBezTo>
                  <a:pt x="14934" y="7077"/>
                  <a:pt x="15239" y="7599"/>
                  <a:pt x="15440" y="8166"/>
                </a:cubicBezTo>
                <a:lnTo>
                  <a:pt x="15440" y="8166"/>
                </a:lnTo>
                <a:cubicBezTo>
                  <a:pt x="15083" y="8248"/>
                  <a:pt x="14722" y="8292"/>
                  <a:pt x="14368" y="8292"/>
                </a:cubicBezTo>
                <a:cubicBezTo>
                  <a:pt x="14140" y="8292"/>
                  <a:pt x="13915" y="8274"/>
                  <a:pt x="13695" y="8236"/>
                </a:cubicBezTo>
                <a:cubicBezTo>
                  <a:pt x="12724" y="8067"/>
                  <a:pt x="11922" y="7510"/>
                  <a:pt x="11491" y="6614"/>
                </a:cubicBezTo>
                <a:lnTo>
                  <a:pt x="11491" y="6614"/>
                </a:lnTo>
                <a:cubicBezTo>
                  <a:pt x="11716" y="6403"/>
                  <a:pt x="11958" y="6226"/>
                  <a:pt x="12244" y="6092"/>
                </a:cubicBezTo>
                <a:cubicBezTo>
                  <a:pt x="12481" y="5981"/>
                  <a:pt x="12754" y="5921"/>
                  <a:pt x="13024" y="5921"/>
                </a:cubicBezTo>
                <a:close/>
                <a:moveTo>
                  <a:pt x="8395" y="11475"/>
                </a:moveTo>
                <a:cubicBezTo>
                  <a:pt x="9299" y="11475"/>
                  <a:pt x="10220" y="12193"/>
                  <a:pt x="10793" y="12796"/>
                </a:cubicBezTo>
                <a:cubicBezTo>
                  <a:pt x="11173" y="13194"/>
                  <a:pt x="11637" y="13806"/>
                  <a:pt x="11795" y="14426"/>
                </a:cubicBezTo>
                <a:lnTo>
                  <a:pt x="11795" y="14426"/>
                </a:lnTo>
                <a:cubicBezTo>
                  <a:pt x="11609" y="14465"/>
                  <a:pt x="11433" y="14481"/>
                  <a:pt x="11241" y="14481"/>
                </a:cubicBezTo>
                <a:cubicBezTo>
                  <a:pt x="11116" y="14481"/>
                  <a:pt x="10985" y="14474"/>
                  <a:pt x="10839" y="14462"/>
                </a:cubicBezTo>
                <a:cubicBezTo>
                  <a:pt x="10369" y="14415"/>
                  <a:pt x="9901" y="14315"/>
                  <a:pt x="9445" y="14187"/>
                </a:cubicBezTo>
                <a:cubicBezTo>
                  <a:pt x="8654" y="13965"/>
                  <a:pt x="7622" y="13627"/>
                  <a:pt x="7109" y="12960"/>
                </a:cubicBezTo>
                <a:cubicBezTo>
                  <a:pt x="7017" y="12843"/>
                  <a:pt x="6964" y="12743"/>
                  <a:pt x="6942" y="12593"/>
                </a:cubicBezTo>
                <a:lnTo>
                  <a:pt x="6942" y="12593"/>
                </a:lnTo>
                <a:cubicBezTo>
                  <a:pt x="6943" y="12597"/>
                  <a:pt x="6943" y="12599"/>
                  <a:pt x="6944" y="12599"/>
                </a:cubicBezTo>
                <a:cubicBezTo>
                  <a:pt x="6949" y="12599"/>
                  <a:pt x="6951" y="12474"/>
                  <a:pt x="6947" y="12474"/>
                </a:cubicBezTo>
                <a:lnTo>
                  <a:pt x="6947" y="12474"/>
                </a:lnTo>
                <a:cubicBezTo>
                  <a:pt x="6947" y="12474"/>
                  <a:pt x="6946" y="12476"/>
                  <a:pt x="6946" y="12479"/>
                </a:cubicBezTo>
                <a:cubicBezTo>
                  <a:pt x="6964" y="12379"/>
                  <a:pt x="6974" y="12354"/>
                  <a:pt x="7013" y="12283"/>
                </a:cubicBezTo>
                <a:cubicBezTo>
                  <a:pt x="7216" y="11923"/>
                  <a:pt x="7634" y="11609"/>
                  <a:pt x="8033" y="11516"/>
                </a:cubicBezTo>
                <a:cubicBezTo>
                  <a:pt x="8153" y="11488"/>
                  <a:pt x="8274" y="11475"/>
                  <a:pt x="8395" y="11475"/>
                </a:cubicBezTo>
                <a:close/>
                <a:moveTo>
                  <a:pt x="3729" y="17061"/>
                </a:moveTo>
                <a:cubicBezTo>
                  <a:pt x="3729" y="17061"/>
                  <a:pt x="3729" y="17062"/>
                  <a:pt x="3729" y="17064"/>
                </a:cubicBezTo>
                <a:lnTo>
                  <a:pt x="3729" y="17064"/>
                </a:lnTo>
                <a:cubicBezTo>
                  <a:pt x="3729" y="17063"/>
                  <a:pt x="3729" y="17062"/>
                  <a:pt x="3729" y="17061"/>
                </a:cubicBezTo>
                <a:cubicBezTo>
                  <a:pt x="3729" y="17061"/>
                  <a:pt x="3729" y="17061"/>
                  <a:pt x="3729" y="17061"/>
                </a:cubicBezTo>
                <a:close/>
                <a:moveTo>
                  <a:pt x="4657" y="16619"/>
                </a:moveTo>
                <a:cubicBezTo>
                  <a:pt x="5017" y="16619"/>
                  <a:pt x="5390" y="16704"/>
                  <a:pt x="5726" y="16808"/>
                </a:cubicBezTo>
                <a:cubicBezTo>
                  <a:pt x="6315" y="16990"/>
                  <a:pt x="6980" y="17291"/>
                  <a:pt x="7494" y="17724"/>
                </a:cubicBezTo>
                <a:lnTo>
                  <a:pt x="7494" y="17724"/>
                </a:lnTo>
                <a:cubicBezTo>
                  <a:pt x="7022" y="17823"/>
                  <a:pt x="6544" y="17881"/>
                  <a:pt x="6061" y="17881"/>
                </a:cubicBezTo>
                <a:cubicBezTo>
                  <a:pt x="5926" y="17881"/>
                  <a:pt x="5790" y="17877"/>
                  <a:pt x="5654" y="17867"/>
                </a:cubicBezTo>
                <a:cubicBezTo>
                  <a:pt x="5119" y="17828"/>
                  <a:pt x="4535" y="17739"/>
                  <a:pt x="4071" y="17453"/>
                </a:cubicBezTo>
                <a:cubicBezTo>
                  <a:pt x="3943" y="17375"/>
                  <a:pt x="3840" y="17278"/>
                  <a:pt x="3779" y="17182"/>
                </a:cubicBezTo>
                <a:cubicBezTo>
                  <a:pt x="3731" y="17107"/>
                  <a:pt x="3742" y="17153"/>
                  <a:pt x="3731" y="17074"/>
                </a:cubicBezTo>
                <a:lnTo>
                  <a:pt x="3731" y="17074"/>
                </a:lnTo>
                <a:cubicBezTo>
                  <a:pt x="3731" y="17072"/>
                  <a:pt x="3730" y="17064"/>
                  <a:pt x="3729" y="17039"/>
                </a:cubicBezTo>
                <a:cubicBezTo>
                  <a:pt x="3728" y="17032"/>
                  <a:pt x="3728" y="17026"/>
                  <a:pt x="3728" y="17021"/>
                </a:cubicBezTo>
                <a:lnTo>
                  <a:pt x="3728" y="17021"/>
                </a:lnTo>
                <a:cubicBezTo>
                  <a:pt x="3729" y="17018"/>
                  <a:pt x="3731" y="17011"/>
                  <a:pt x="3733" y="17000"/>
                </a:cubicBezTo>
                <a:cubicBezTo>
                  <a:pt x="3743" y="16939"/>
                  <a:pt x="3807" y="16861"/>
                  <a:pt x="3850" y="16829"/>
                </a:cubicBezTo>
                <a:cubicBezTo>
                  <a:pt x="3990" y="16725"/>
                  <a:pt x="4086" y="16697"/>
                  <a:pt x="4264" y="16658"/>
                </a:cubicBezTo>
                <a:cubicBezTo>
                  <a:pt x="4391" y="16631"/>
                  <a:pt x="4523" y="16619"/>
                  <a:pt x="4657" y="16619"/>
                </a:cubicBezTo>
                <a:close/>
                <a:moveTo>
                  <a:pt x="17258" y="0"/>
                </a:moveTo>
                <a:cubicBezTo>
                  <a:pt x="17012" y="0"/>
                  <a:pt x="16846" y="399"/>
                  <a:pt x="17111" y="590"/>
                </a:cubicBezTo>
                <a:cubicBezTo>
                  <a:pt x="18099" y="1314"/>
                  <a:pt x="19051" y="2277"/>
                  <a:pt x="19315" y="3515"/>
                </a:cubicBezTo>
                <a:cubicBezTo>
                  <a:pt x="19508" y="4420"/>
                  <a:pt x="19229" y="5322"/>
                  <a:pt x="18691" y="6071"/>
                </a:cubicBezTo>
                <a:cubicBezTo>
                  <a:pt x="18072" y="6930"/>
                  <a:pt x="17093" y="7624"/>
                  <a:pt x="16029" y="7996"/>
                </a:cubicBezTo>
                <a:lnTo>
                  <a:pt x="16029" y="7996"/>
                </a:lnTo>
                <a:cubicBezTo>
                  <a:pt x="15927" y="7703"/>
                  <a:pt x="15800" y="7419"/>
                  <a:pt x="15650" y="7148"/>
                </a:cubicBezTo>
                <a:cubicBezTo>
                  <a:pt x="15289" y="6499"/>
                  <a:pt x="14761" y="5886"/>
                  <a:pt x="14080" y="5562"/>
                </a:cubicBezTo>
                <a:cubicBezTo>
                  <a:pt x="13734" y="5394"/>
                  <a:pt x="13371" y="5311"/>
                  <a:pt x="13008" y="5311"/>
                </a:cubicBezTo>
                <a:cubicBezTo>
                  <a:pt x="12645" y="5311"/>
                  <a:pt x="12281" y="5394"/>
                  <a:pt x="11934" y="5557"/>
                </a:cubicBezTo>
                <a:cubicBezTo>
                  <a:pt x="11545" y="5740"/>
                  <a:pt x="11203" y="6014"/>
                  <a:pt x="10904" y="6321"/>
                </a:cubicBezTo>
                <a:cubicBezTo>
                  <a:pt x="10832" y="6392"/>
                  <a:pt x="10782" y="6524"/>
                  <a:pt x="10825" y="6620"/>
                </a:cubicBezTo>
                <a:cubicBezTo>
                  <a:pt x="11249" y="7647"/>
                  <a:pt x="12037" y="8421"/>
                  <a:pt x="13111" y="8735"/>
                </a:cubicBezTo>
                <a:cubicBezTo>
                  <a:pt x="13505" y="8850"/>
                  <a:pt x="13914" y="8902"/>
                  <a:pt x="14326" y="8902"/>
                </a:cubicBezTo>
                <a:cubicBezTo>
                  <a:pt x="14756" y="8902"/>
                  <a:pt x="15188" y="8845"/>
                  <a:pt x="15608" y="8745"/>
                </a:cubicBezTo>
                <a:lnTo>
                  <a:pt x="15608" y="8745"/>
                </a:lnTo>
                <a:cubicBezTo>
                  <a:pt x="15753" y="9390"/>
                  <a:pt x="15773" y="10065"/>
                  <a:pt x="15660" y="10692"/>
                </a:cubicBezTo>
                <a:cubicBezTo>
                  <a:pt x="15517" y="11498"/>
                  <a:pt x="15164" y="12254"/>
                  <a:pt x="14612" y="12861"/>
                </a:cubicBezTo>
                <a:cubicBezTo>
                  <a:pt x="14005" y="13520"/>
                  <a:pt x="13218" y="13971"/>
                  <a:pt x="12374" y="14260"/>
                </a:cubicBezTo>
                <a:lnTo>
                  <a:pt x="12374" y="14260"/>
                </a:lnTo>
                <a:cubicBezTo>
                  <a:pt x="12336" y="14118"/>
                  <a:pt x="12287" y="13980"/>
                  <a:pt x="12233" y="13852"/>
                </a:cubicBezTo>
                <a:cubicBezTo>
                  <a:pt x="11745" y="12678"/>
                  <a:pt x="10708" y="11648"/>
                  <a:pt x="9541" y="11146"/>
                </a:cubicBezTo>
                <a:cubicBezTo>
                  <a:pt x="9164" y="10980"/>
                  <a:pt x="8752" y="10865"/>
                  <a:pt x="8340" y="10865"/>
                </a:cubicBezTo>
                <a:cubicBezTo>
                  <a:pt x="8175" y="10865"/>
                  <a:pt x="8010" y="10884"/>
                  <a:pt x="7848" y="10924"/>
                </a:cubicBezTo>
                <a:cubicBezTo>
                  <a:pt x="7331" y="11052"/>
                  <a:pt x="6814" y="11445"/>
                  <a:pt x="6524" y="11894"/>
                </a:cubicBezTo>
                <a:cubicBezTo>
                  <a:pt x="5968" y="12757"/>
                  <a:pt x="6696" y="13567"/>
                  <a:pt x="7416" y="14013"/>
                </a:cubicBezTo>
                <a:cubicBezTo>
                  <a:pt x="8340" y="14579"/>
                  <a:pt x="9452" y="14897"/>
                  <a:pt x="10518" y="15043"/>
                </a:cubicBezTo>
                <a:cubicBezTo>
                  <a:pt x="10774" y="15076"/>
                  <a:pt x="11035" y="15103"/>
                  <a:pt x="11295" y="15103"/>
                </a:cubicBezTo>
                <a:cubicBezTo>
                  <a:pt x="11476" y="15103"/>
                  <a:pt x="11657" y="15090"/>
                  <a:pt x="11834" y="15057"/>
                </a:cubicBezTo>
                <a:lnTo>
                  <a:pt x="11834" y="15057"/>
                </a:lnTo>
                <a:cubicBezTo>
                  <a:pt x="11812" y="15199"/>
                  <a:pt x="11764" y="15338"/>
                  <a:pt x="11687" y="15471"/>
                </a:cubicBezTo>
                <a:cubicBezTo>
                  <a:pt x="11427" y="15917"/>
                  <a:pt x="10999" y="16251"/>
                  <a:pt x="10568" y="16523"/>
                </a:cubicBezTo>
                <a:cubicBezTo>
                  <a:pt x="10044" y="16854"/>
                  <a:pt x="9477" y="17110"/>
                  <a:pt x="8896" y="17318"/>
                </a:cubicBezTo>
                <a:cubicBezTo>
                  <a:pt x="8666" y="17400"/>
                  <a:pt x="8433" y="17477"/>
                  <a:pt x="8198" y="17546"/>
                </a:cubicBezTo>
                <a:lnTo>
                  <a:pt x="8198" y="17546"/>
                </a:lnTo>
                <a:cubicBezTo>
                  <a:pt x="7839" y="17180"/>
                  <a:pt x="7389" y="16886"/>
                  <a:pt x="6956" y="16654"/>
                </a:cubicBezTo>
                <a:cubicBezTo>
                  <a:pt x="6329" y="16319"/>
                  <a:pt x="5633" y="16080"/>
                  <a:pt x="4920" y="16016"/>
                </a:cubicBezTo>
                <a:cubicBezTo>
                  <a:pt x="4830" y="16008"/>
                  <a:pt x="4737" y="16004"/>
                  <a:pt x="4643" y="16004"/>
                </a:cubicBezTo>
                <a:cubicBezTo>
                  <a:pt x="4271" y="16004"/>
                  <a:pt x="3883" y="16074"/>
                  <a:pt x="3572" y="16273"/>
                </a:cubicBezTo>
                <a:cubicBezTo>
                  <a:pt x="3255" y="16476"/>
                  <a:pt x="3052" y="16819"/>
                  <a:pt x="3130" y="17204"/>
                </a:cubicBezTo>
                <a:cubicBezTo>
                  <a:pt x="3208" y="17599"/>
                  <a:pt x="3558" y="17892"/>
                  <a:pt x="3900" y="18066"/>
                </a:cubicBezTo>
                <a:cubicBezTo>
                  <a:pt x="4530" y="18388"/>
                  <a:pt x="5253" y="18510"/>
                  <a:pt x="5977" y="18510"/>
                </a:cubicBezTo>
                <a:cubicBezTo>
                  <a:pt x="6498" y="18510"/>
                  <a:pt x="7020" y="18447"/>
                  <a:pt x="7509" y="18348"/>
                </a:cubicBezTo>
                <a:cubicBezTo>
                  <a:pt x="7666" y="18316"/>
                  <a:pt x="7823" y="18282"/>
                  <a:pt x="7982" y="18244"/>
                </a:cubicBezTo>
                <a:lnTo>
                  <a:pt x="7982" y="18244"/>
                </a:lnTo>
                <a:cubicBezTo>
                  <a:pt x="8050" y="18339"/>
                  <a:pt x="8110" y="18439"/>
                  <a:pt x="8162" y="18544"/>
                </a:cubicBezTo>
                <a:cubicBezTo>
                  <a:pt x="8450" y="19129"/>
                  <a:pt x="8272" y="19793"/>
                  <a:pt x="7915" y="20380"/>
                </a:cubicBezTo>
                <a:cubicBezTo>
                  <a:pt x="7441" y="21169"/>
                  <a:pt x="6732" y="21810"/>
                  <a:pt x="6029" y="22395"/>
                </a:cubicBezTo>
                <a:cubicBezTo>
                  <a:pt x="4471" y="23686"/>
                  <a:pt x="2720" y="24702"/>
                  <a:pt x="1069" y="25865"/>
                </a:cubicBezTo>
                <a:cubicBezTo>
                  <a:pt x="784" y="26065"/>
                  <a:pt x="506" y="26272"/>
                  <a:pt x="238" y="26499"/>
                </a:cubicBezTo>
                <a:cubicBezTo>
                  <a:pt x="0" y="26701"/>
                  <a:pt x="221" y="27014"/>
                  <a:pt x="473" y="27014"/>
                </a:cubicBezTo>
                <a:cubicBezTo>
                  <a:pt x="541" y="27014"/>
                  <a:pt x="612" y="26991"/>
                  <a:pt x="677" y="26935"/>
                </a:cubicBezTo>
                <a:cubicBezTo>
                  <a:pt x="1308" y="26392"/>
                  <a:pt x="2103" y="25908"/>
                  <a:pt x="2830" y="25426"/>
                </a:cubicBezTo>
                <a:cubicBezTo>
                  <a:pt x="3804" y="24784"/>
                  <a:pt x="4774" y="24142"/>
                  <a:pt x="5701" y="23440"/>
                </a:cubicBezTo>
                <a:cubicBezTo>
                  <a:pt x="6578" y="22770"/>
                  <a:pt x="7441" y="22053"/>
                  <a:pt x="8119" y="21175"/>
                </a:cubicBezTo>
                <a:cubicBezTo>
                  <a:pt x="8636" y="20499"/>
                  <a:pt x="9049" y="19671"/>
                  <a:pt x="8889" y="18797"/>
                </a:cubicBezTo>
                <a:cubicBezTo>
                  <a:pt x="8842" y="18535"/>
                  <a:pt x="8746" y="18294"/>
                  <a:pt x="8613" y="18074"/>
                </a:cubicBezTo>
                <a:lnTo>
                  <a:pt x="8613" y="18074"/>
                </a:lnTo>
                <a:cubicBezTo>
                  <a:pt x="9548" y="17794"/>
                  <a:pt x="10464" y="17389"/>
                  <a:pt x="11231" y="16819"/>
                </a:cubicBezTo>
                <a:cubicBezTo>
                  <a:pt x="11702" y="16469"/>
                  <a:pt x="12141" y="16045"/>
                  <a:pt x="12362" y="15489"/>
                </a:cubicBezTo>
                <a:cubicBezTo>
                  <a:pt x="12437" y="15300"/>
                  <a:pt x="12468" y="15097"/>
                  <a:pt x="12467" y="14892"/>
                </a:cubicBezTo>
                <a:lnTo>
                  <a:pt x="12467" y="14892"/>
                </a:lnTo>
                <a:cubicBezTo>
                  <a:pt x="12861" y="14763"/>
                  <a:pt x="13246" y="14591"/>
                  <a:pt x="13603" y="14401"/>
                </a:cubicBezTo>
                <a:cubicBezTo>
                  <a:pt x="14516" y="13916"/>
                  <a:pt x="15300" y="13182"/>
                  <a:pt x="15778" y="12262"/>
                </a:cubicBezTo>
                <a:cubicBezTo>
                  <a:pt x="16362" y="11134"/>
                  <a:pt x="16485" y="9804"/>
                  <a:pt x="16197" y="8573"/>
                </a:cubicBezTo>
                <a:lnTo>
                  <a:pt x="16197" y="8573"/>
                </a:lnTo>
                <a:cubicBezTo>
                  <a:pt x="16217" y="8566"/>
                  <a:pt x="16236" y="8560"/>
                  <a:pt x="16256" y="8553"/>
                </a:cubicBezTo>
                <a:cubicBezTo>
                  <a:pt x="18206" y="7851"/>
                  <a:pt x="20210" y="6049"/>
                  <a:pt x="19978" y="3789"/>
                </a:cubicBezTo>
                <a:cubicBezTo>
                  <a:pt x="19817" y="2192"/>
                  <a:pt x="18666" y="965"/>
                  <a:pt x="17421" y="59"/>
                </a:cubicBezTo>
                <a:cubicBezTo>
                  <a:pt x="17365" y="18"/>
                  <a:pt x="17310" y="0"/>
                  <a:pt x="17258" y="0"/>
                </a:cubicBezTo>
                <a:close/>
              </a:path>
            </a:pathLst>
          </a:custGeom>
          <a:solidFill>
            <a:srgbClr val="212B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95" name="Google Shape;1195;p2"/>
          <p:cNvSpPr/>
          <p:nvPr/>
        </p:nvSpPr>
        <p:spPr>
          <a:xfrm>
            <a:off x="2862404" y="1398211"/>
            <a:ext cx="579312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000000"/>
                </a:solidFill>
                <a:latin typeface="Calibri"/>
                <a:ea typeface="Calibri"/>
                <a:cs typeface="Calibri"/>
                <a:sym typeface="Calibri"/>
              </a:rPr>
              <a:t>NỘI DUNG BÀI HỌC </a:t>
            </a:r>
            <a:endParaRPr sz="1200" b="1" i="0" u="none" strike="noStrike" cap="none">
              <a:solidFill>
                <a:srgbClr val="000000"/>
              </a:solidFill>
              <a:latin typeface="Calibri"/>
              <a:ea typeface="Calibri"/>
              <a:cs typeface="Calibri"/>
              <a:sym typeface="Calibri"/>
            </a:endParaRPr>
          </a:p>
        </p:txBody>
      </p:sp>
      <p:sp>
        <p:nvSpPr>
          <p:cNvPr id="1196" name="Google Shape;1196;p2"/>
          <p:cNvSpPr/>
          <p:nvPr/>
        </p:nvSpPr>
        <p:spPr>
          <a:xfrm>
            <a:off x="2532993" y="2100669"/>
            <a:ext cx="4014951" cy="7078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000" b="1" i="0" u="none" strike="noStrike" cap="none">
                <a:solidFill>
                  <a:srgbClr val="000000"/>
                </a:solidFill>
                <a:latin typeface="Calibri"/>
                <a:ea typeface="Calibri"/>
                <a:cs typeface="Calibri"/>
                <a:sym typeface="Calibri"/>
              </a:rPr>
              <a:t>I. KHÁI QUÁT VỀ VĂN NGHỊ LUẬN XÃ HỘI </a:t>
            </a:r>
            <a:endParaRPr/>
          </a:p>
        </p:txBody>
      </p:sp>
      <p:sp>
        <p:nvSpPr>
          <p:cNvPr id="1197" name="Google Shape;1197;p2"/>
          <p:cNvSpPr/>
          <p:nvPr/>
        </p:nvSpPr>
        <p:spPr>
          <a:xfrm>
            <a:off x="2532993" y="2899021"/>
            <a:ext cx="4014951" cy="70784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000" b="1" i="0" u="none" strike="noStrike" cap="none" dirty="0">
                <a:solidFill>
                  <a:srgbClr val="000000"/>
                </a:solidFill>
                <a:latin typeface="Calibri"/>
                <a:ea typeface="Calibri"/>
                <a:cs typeface="Calibri"/>
                <a:sym typeface="Calibri"/>
              </a:rPr>
              <a:t>II. ĐOẠN VĂN NGHỊ LUẬN XÃ HỘI </a:t>
            </a:r>
            <a:r>
              <a:rPr lang="en-US" sz="2000" b="1" i="0" u="none" strike="noStrike" cap="none" dirty="0" smtClean="0">
                <a:solidFill>
                  <a:srgbClr val="000000"/>
                </a:solidFill>
                <a:latin typeface="Calibri"/>
                <a:ea typeface="Calibri"/>
                <a:cs typeface="Calibri"/>
                <a:sym typeface="Calibri"/>
              </a:rPr>
              <a:t>7 – 10 CÂU</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5"/>
                                        </p:tgtEl>
                                        <p:attrNameLst>
                                          <p:attrName>style.visibility</p:attrName>
                                        </p:attrNameLst>
                                      </p:cBhvr>
                                      <p:to>
                                        <p:strVal val="visible"/>
                                      </p:to>
                                    </p:set>
                                    <p:animEffect transition="in" filter="fade">
                                      <p:cBhvr>
                                        <p:cTn id="7" dur="500"/>
                                        <p:tgtEl>
                                          <p:spTgt spid="11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96"/>
                                        </p:tgtEl>
                                        <p:attrNameLst>
                                          <p:attrName>style.visibility</p:attrName>
                                        </p:attrNameLst>
                                      </p:cBhvr>
                                      <p:to>
                                        <p:strVal val="visible"/>
                                      </p:to>
                                    </p:set>
                                    <p:animEffect transition="in" filter="fade">
                                      <p:cBhvr>
                                        <p:cTn id="12" dur="500"/>
                                        <p:tgtEl>
                                          <p:spTgt spid="119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97"/>
                                        </p:tgtEl>
                                        <p:attrNameLst>
                                          <p:attrName>style.visibility</p:attrName>
                                        </p:attrNameLst>
                                      </p:cBhvr>
                                      <p:to>
                                        <p:strVal val="visible"/>
                                      </p:to>
                                    </p:set>
                                    <p:animEffect transition="in" filter="fade">
                                      <p:cBhvr>
                                        <p:cTn id="17" dur="1000"/>
                                        <p:tgtEl>
                                          <p:spTgt spid="1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60"/>
        <p:cNvGrpSpPr/>
        <p:nvPr/>
      </p:nvGrpSpPr>
      <p:grpSpPr>
        <a:xfrm>
          <a:off x="0" y="0"/>
          <a:ext cx="0" cy="0"/>
          <a:chOff x="0" y="0"/>
          <a:chExt cx="0" cy="0"/>
        </a:xfrm>
      </p:grpSpPr>
      <p:grpSp>
        <p:nvGrpSpPr>
          <p:cNvPr id="2061" name="Google Shape;2061;p20"/>
          <p:cNvGrpSpPr/>
          <p:nvPr/>
        </p:nvGrpSpPr>
        <p:grpSpPr>
          <a:xfrm>
            <a:off x="-315510" y="4781291"/>
            <a:ext cx="1745583" cy="230173"/>
            <a:chOff x="1394800" y="3522000"/>
            <a:chExt cx="1048650" cy="138275"/>
          </a:xfrm>
        </p:grpSpPr>
        <p:sp>
          <p:nvSpPr>
            <p:cNvPr id="2062" name="Google Shape;2062;p20"/>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3" name="Google Shape;2063;p20"/>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4" name="Google Shape;2064;p20"/>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5" name="Google Shape;2065;p20"/>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6" name="Google Shape;2066;p20"/>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7" name="Google Shape;2067;p20"/>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8" name="Google Shape;2068;p20"/>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9" name="Google Shape;2069;p20"/>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0" name="Google Shape;2070;p20"/>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71" name="Google Shape;2071;p20"/>
          <p:cNvSpPr/>
          <p:nvPr/>
        </p:nvSpPr>
        <p:spPr>
          <a:xfrm>
            <a:off x="46475" y="0"/>
            <a:ext cx="2229946" cy="1139174"/>
          </a:xfrm>
          <a:prstGeom prst="ellipse">
            <a:avLst/>
          </a:prstGeom>
          <a:solidFill>
            <a:srgbClr val="89C0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667"/>
              <a:buFont typeface="Arial"/>
              <a:buNone/>
            </a:pPr>
            <a:r>
              <a:rPr lang="en-US" sz="2667" b="1" i="0" u="none" strike="noStrike" cap="none">
                <a:solidFill>
                  <a:srgbClr val="FFFFFF"/>
                </a:solidFill>
                <a:latin typeface="Calibri"/>
                <a:ea typeface="Calibri"/>
                <a:cs typeface="Calibri"/>
                <a:sym typeface="Calibri"/>
              </a:rPr>
              <a:t>BƯỚC 4</a:t>
            </a:r>
            <a:endParaRPr/>
          </a:p>
        </p:txBody>
      </p:sp>
      <p:grpSp>
        <p:nvGrpSpPr>
          <p:cNvPr id="2072" name="Google Shape;2072;p20"/>
          <p:cNvGrpSpPr/>
          <p:nvPr/>
        </p:nvGrpSpPr>
        <p:grpSpPr>
          <a:xfrm>
            <a:off x="7043806" y="4570601"/>
            <a:ext cx="1745583" cy="230173"/>
            <a:chOff x="1394800" y="3522000"/>
            <a:chExt cx="1048650" cy="138275"/>
          </a:xfrm>
        </p:grpSpPr>
        <p:sp>
          <p:nvSpPr>
            <p:cNvPr id="2073" name="Google Shape;2073;p20"/>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4" name="Google Shape;2074;p20"/>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5" name="Google Shape;2075;p20"/>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6" name="Google Shape;2076;p20"/>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7" name="Google Shape;2077;p20"/>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8" name="Google Shape;2078;p20"/>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9" name="Google Shape;2079;p20"/>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0" name="Google Shape;2080;p20"/>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1" name="Google Shape;2081;p20"/>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82" name="Google Shape;2082;p20"/>
          <p:cNvSpPr/>
          <p:nvPr/>
        </p:nvSpPr>
        <p:spPr>
          <a:xfrm>
            <a:off x="5015401" y="0"/>
            <a:ext cx="2229946" cy="1139174"/>
          </a:xfrm>
          <a:prstGeom prst="ellipse">
            <a:avLst/>
          </a:prstGeom>
          <a:solidFill>
            <a:srgbClr val="5086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667"/>
              <a:buFont typeface="Arial"/>
              <a:buNone/>
            </a:pPr>
            <a:r>
              <a:rPr lang="en-US" sz="2667" b="1" i="0" u="none" strike="noStrike" cap="none">
                <a:solidFill>
                  <a:srgbClr val="FFFFFF"/>
                </a:solidFill>
                <a:latin typeface="Calibri"/>
                <a:ea typeface="Calibri"/>
                <a:cs typeface="Calibri"/>
                <a:sym typeface="Calibri"/>
              </a:rPr>
              <a:t>BƯỚC 5</a:t>
            </a:r>
            <a:endParaRPr/>
          </a:p>
        </p:txBody>
      </p:sp>
      <p:sp>
        <p:nvSpPr>
          <p:cNvPr id="2083" name="Google Shape;2083;p20"/>
          <p:cNvSpPr/>
          <p:nvPr/>
        </p:nvSpPr>
        <p:spPr>
          <a:xfrm>
            <a:off x="992574" y="1218383"/>
            <a:ext cx="1949573"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025766"/>
                </a:solidFill>
                <a:latin typeface="Calibri"/>
                <a:ea typeface="Calibri"/>
                <a:cs typeface="Calibri"/>
                <a:sym typeface="Calibri"/>
              </a:rPr>
              <a:t>GIẢI PHÁP</a:t>
            </a:r>
            <a:endParaRPr/>
          </a:p>
        </p:txBody>
      </p:sp>
      <p:sp>
        <p:nvSpPr>
          <p:cNvPr id="2084" name="Google Shape;2084;p20"/>
          <p:cNvSpPr/>
          <p:nvPr/>
        </p:nvSpPr>
        <p:spPr>
          <a:xfrm>
            <a:off x="20222" y="1608508"/>
            <a:ext cx="4018547" cy="3323987"/>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Calibri"/>
                <a:ea typeface="Calibri"/>
                <a:cs typeface="Calibri"/>
                <a:sym typeface="Calibri"/>
              </a:rPr>
              <a:t>Khi tìm ra nguyên nhân thì sẽ tìm ra giải pháp. Nguyên nhân từ đầu thì cần có giải pháp khắc phục từ đó để tránh những hậu quả nghiêm trọng. Đề xuất giải pháp kết hợp chỉ rõ phương thức thực hiện và hành động</a:t>
            </a:r>
            <a:endParaRPr/>
          </a:p>
        </p:txBody>
      </p:sp>
      <p:sp>
        <p:nvSpPr>
          <p:cNvPr id="2085" name="Google Shape;2085;p20"/>
          <p:cNvSpPr/>
          <p:nvPr/>
        </p:nvSpPr>
        <p:spPr>
          <a:xfrm>
            <a:off x="5062344" y="1326104"/>
            <a:ext cx="4572000"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25766"/>
                </a:solidFill>
                <a:latin typeface="Calibri"/>
                <a:ea typeface="Calibri"/>
                <a:cs typeface="Calibri"/>
                <a:sym typeface="Calibri"/>
              </a:rPr>
              <a:t>BÀI HỌC NHẬN THỨC VÀ HÀNH ĐỘNG</a:t>
            </a:r>
            <a:endParaRPr/>
          </a:p>
        </p:txBody>
      </p:sp>
      <p:sp>
        <p:nvSpPr>
          <p:cNvPr id="2086" name="Google Shape;2086;p20"/>
          <p:cNvSpPr/>
          <p:nvPr/>
        </p:nvSpPr>
        <p:spPr>
          <a:xfrm>
            <a:off x="5107323" y="2081246"/>
            <a:ext cx="3872966" cy="1881925"/>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Calibri"/>
                <a:ea typeface="Calibri"/>
                <a:cs typeface="Calibri"/>
                <a:sym typeface="Calibri"/>
              </a:rPr>
              <a:t>Đánh giá của bản thân và lời kêu gọi mọi người nên hay không nên làm những gì để khắc phục và hướng đến cuộc sống tốt đẹp hơn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71"/>
                                        </p:tgtEl>
                                        <p:attrNameLst>
                                          <p:attrName>style.visibility</p:attrName>
                                        </p:attrNameLst>
                                      </p:cBhvr>
                                      <p:to>
                                        <p:strVal val="visible"/>
                                      </p:to>
                                    </p:set>
                                    <p:anim calcmode="lin" valueType="num">
                                      <p:cBhvr additive="base">
                                        <p:cTn id="7" dur="500"/>
                                        <p:tgtEl>
                                          <p:spTgt spid="207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83"/>
                                        </p:tgtEl>
                                        <p:attrNameLst>
                                          <p:attrName>style.visibility</p:attrName>
                                        </p:attrNameLst>
                                      </p:cBhvr>
                                      <p:to>
                                        <p:strVal val="visible"/>
                                      </p:to>
                                    </p:set>
                                    <p:animEffect transition="in" filter="fade">
                                      <p:cBhvr>
                                        <p:cTn id="12" dur="1000"/>
                                        <p:tgtEl>
                                          <p:spTgt spid="208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84"/>
                                        </p:tgtEl>
                                        <p:attrNameLst>
                                          <p:attrName>style.visibility</p:attrName>
                                        </p:attrNameLst>
                                      </p:cBhvr>
                                      <p:to>
                                        <p:strVal val="visible"/>
                                      </p:to>
                                    </p:set>
                                    <p:animEffect transition="in" filter="fade">
                                      <p:cBhvr>
                                        <p:cTn id="17" dur="500"/>
                                        <p:tgtEl>
                                          <p:spTgt spid="208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82"/>
                                        </p:tgtEl>
                                        <p:attrNameLst>
                                          <p:attrName>style.visibility</p:attrName>
                                        </p:attrNameLst>
                                      </p:cBhvr>
                                      <p:to>
                                        <p:strVal val="visible"/>
                                      </p:to>
                                    </p:set>
                                    <p:animEffect transition="in" filter="fade">
                                      <p:cBhvr>
                                        <p:cTn id="22" dur="2000"/>
                                        <p:tgtEl>
                                          <p:spTgt spid="208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85"/>
                                        </p:tgtEl>
                                        <p:attrNameLst>
                                          <p:attrName>style.visibility</p:attrName>
                                        </p:attrNameLst>
                                      </p:cBhvr>
                                      <p:to>
                                        <p:strVal val="visible"/>
                                      </p:to>
                                    </p:set>
                                    <p:animEffect transition="in" filter="fade">
                                      <p:cBhvr>
                                        <p:cTn id="27" dur="500"/>
                                        <p:tgtEl>
                                          <p:spTgt spid="208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86"/>
                                        </p:tgtEl>
                                        <p:attrNameLst>
                                          <p:attrName>style.visibility</p:attrName>
                                        </p:attrNameLst>
                                      </p:cBhvr>
                                      <p:to>
                                        <p:strVal val="visible"/>
                                      </p:to>
                                    </p:set>
                                    <p:animEffect transition="in" filter="fade">
                                      <p:cBhvr>
                                        <p:cTn id="32" dur="1000"/>
                                        <p:tgtEl>
                                          <p:spTgt spid="2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90"/>
        <p:cNvGrpSpPr/>
        <p:nvPr/>
      </p:nvGrpSpPr>
      <p:grpSpPr>
        <a:xfrm>
          <a:off x="0" y="0"/>
          <a:ext cx="0" cy="0"/>
          <a:chOff x="0" y="0"/>
          <a:chExt cx="0" cy="0"/>
        </a:xfrm>
      </p:grpSpPr>
      <p:sp>
        <p:nvSpPr>
          <p:cNvPr id="2091" name="Google Shape;2091;p21"/>
          <p:cNvSpPr txBox="1">
            <a:spLocks noGrp="1"/>
          </p:cNvSpPr>
          <p:nvPr>
            <p:ph type="title" idx="2"/>
          </p:nvPr>
        </p:nvSpPr>
        <p:spPr>
          <a:xfrm>
            <a:off x="3843750" y="591063"/>
            <a:ext cx="1456500" cy="6756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6000"/>
              <a:buNone/>
            </a:pPr>
            <a:r>
              <a:rPr lang="en-US">
                <a:latin typeface="Calibri"/>
                <a:ea typeface="Calibri"/>
                <a:cs typeface="Calibri"/>
                <a:sym typeface="Calibri"/>
              </a:rPr>
              <a:t>II.</a:t>
            </a:r>
            <a:endParaRPr>
              <a:latin typeface="Calibri"/>
              <a:ea typeface="Calibri"/>
              <a:cs typeface="Calibri"/>
              <a:sym typeface="Calibri"/>
            </a:endParaRPr>
          </a:p>
        </p:txBody>
      </p:sp>
      <p:grpSp>
        <p:nvGrpSpPr>
          <p:cNvPr id="2092" name="Google Shape;2092;p21"/>
          <p:cNvGrpSpPr/>
          <p:nvPr/>
        </p:nvGrpSpPr>
        <p:grpSpPr>
          <a:xfrm rot="372491" flipH="1">
            <a:off x="1097518" y="3478413"/>
            <a:ext cx="595061" cy="675849"/>
            <a:chOff x="5464100" y="4208075"/>
            <a:chExt cx="494625" cy="579650"/>
          </a:xfrm>
        </p:grpSpPr>
        <p:sp>
          <p:nvSpPr>
            <p:cNvPr id="2093" name="Google Shape;2093;p21"/>
            <p:cNvSpPr/>
            <p:nvPr/>
          </p:nvSpPr>
          <p:spPr>
            <a:xfrm>
              <a:off x="5594650" y="4504850"/>
              <a:ext cx="341250" cy="255800"/>
            </a:xfrm>
            <a:custGeom>
              <a:avLst/>
              <a:gdLst/>
              <a:ahLst/>
              <a:cxnLst/>
              <a:rect l="l" t="t" r="r" b="b"/>
              <a:pathLst>
                <a:path w="13650" h="10232" extrusionOk="0">
                  <a:moveTo>
                    <a:pt x="11619" y="0"/>
                  </a:moveTo>
                  <a:cubicBezTo>
                    <a:pt x="11538" y="0"/>
                    <a:pt x="11454" y="19"/>
                    <a:pt x="11367" y="60"/>
                  </a:cubicBezTo>
                  <a:cubicBezTo>
                    <a:pt x="10774" y="356"/>
                    <a:pt x="10157" y="653"/>
                    <a:pt x="9587" y="973"/>
                  </a:cubicBezTo>
                  <a:cubicBezTo>
                    <a:pt x="8423" y="1657"/>
                    <a:pt x="7327" y="2388"/>
                    <a:pt x="6254" y="3209"/>
                  </a:cubicBezTo>
                  <a:cubicBezTo>
                    <a:pt x="4177" y="4784"/>
                    <a:pt x="2100" y="6359"/>
                    <a:pt x="0" y="7934"/>
                  </a:cubicBezTo>
                  <a:cubicBezTo>
                    <a:pt x="584" y="8864"/>
                    <a:pt x="1080" y="10231"/>
                    <a:pt x="2001" y="10231"/>
                  </a:cubicBezTo>
                  <a:cubicBezTo>
                    <a:pt x="2232" y="10231"/>
                    <a:pt x="2491" y="10145"/>
                    <a:pt x="2785" y="9943"/>
                  </a:cubicBezTo>
                  <a:cubicBezTo>
                    <a:pt x="3972" y="9121"/>
                    <a:pt x="5159" y="8300"/>
                    <a:pt x="6323" y="7478"/>
                  </a:cubicBezTo>
                  <a:cubicBezTo>
                    <a:pt x="7281" y="6816"/>
                    <a:pt x="13650" y="2867"/>
                    <a:pt x="13011" y="1726"/>
                  </a:cubicBezTo>
                  <a:cubicBezTo>
                    <a:pt x="12806" y="1338"/>
                    <a:pt x="12310" y="0"/>
                    <a:pt x="11619"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94" name="Google Shape;2094;p21"/>
            <p:cNvSpPr/>
            <p:nvPr/>
          </p:nvSpPr>
          <p:spPr>
            <a:xfrm>
              <a:off x="5518750" y="4363750"/>
              <a:ext cx="340700" cy="255675"/>
            </a:xfrm>
            <a:custGeom>
              <a:avLst/>
              <a:gdLst/>
              <a:ahLst/>
              <a:cxnLst/>
              <a:rect l="l" t="t" r="r" b="b"/>
              <a:pathLst>
                <a:path w="13628" h="10227" extrusionOk="0">
                  <a:moveTo>
                    <a:pt x="11606" y="0"/>
                  </a:moveTo>
                  <a:cubicBezTo>
                    <a:pt x="11522" y="0"/>
                    <a:pt x="11435" y="21"/>
                    <a:pt x="11345" y="66"/>
                  </a:cubicBezTo>
                  <a:cubicBezTo>
                    <a:pt x="10751" y="362"/>
                    <a:pt x="10158" y="659"/>
                    <a:pt x="9587" y="979"/>
                  </a:cubicBezTo>
                  <a:cubicBezTo>
                    <a:pt x="8423" y="1664"/>
                    <a:pt x="7304" y="2394"/>
                    <a:pt x="6232" y="3216"/>
                  </a:cubicBezTo>
                  <a:cubicBezTo>
                    <a:pt x="4155" y="4791"/>
                    <a:pt x="2077" y="6343"/>
                    <a:pt x="0" y="7940"/>
                  </a:cubicBezTo>
                  <a:cubicBezTo>
                    <a:pt x="563" y="8867"/>
                    <a:pt x="1054" y="10226"/>
                    <a:pt x="1967" y="10226"/>
                  </a:cubicBezTo>
                  <a:cubicBezTo>
                    <a:pt x="2201" y="10226"/>
                    <a:pt x="2464" y="10136"/>
                    <a:pt x="2762" y="9926"/>
                  </a:cubicBezTo>
                  <a:cubicBezTo>
                    <a:pt x="3949" y="9127"/>
                    <a:pt x="5136" y="8306"/>
                    <a:pt x="6323" y="7484"/>
                  </a:cubicBezTo>
                  <a:cubicBezTo>
                    <a:pt x="7282" y="6822"/>
                    <a:pt x="13627" y="2873"/>
                    <a:pt x="13011" y="1732"/>
                  </a:cubicBezTo>
                  <a:cubicBezTo>
                    <a:pt x="12787" y="1346"/>
                    <a:pt x="12292" y="0"/>
                    <a:pt x="11606"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95" name="Google Shape;2095;p21"/>
            <p:cNvSpPr/>
            <p:nvPr/>
          </p:nvSpPr>
          <p:spPr>
            <a:xfrm>
              <a:off x="5475950" y="4235275"/>
              <a:ext cx="281925" cy="269375"/>
            </a:xfrm>
            <a:custGeom>
              <a:avLst/>
              <a:gdLst/>
              <a:ahLst/>
              <a:cxnLst/>
              <a:rect l="l" t="t" r="r" b="b"/>
              <a:pathLst>
                <a:path w="11277" h="10775" extrusionOk="0">
                  <a:moveTo>
                    <a:pt x="1210" y="1"/>
                  </a:moveTo>
                  <a:cubicBezTo>
                    <a:pt x="1233" y="23"/>
                    <a:pt x="1233" y="46"/>
                    <a:pt x="1233" y="92"/>
                  </a:cubicBezTo>
                  <a:cubicBezTo>
                    <a:pt x="1005" y="3653"/>
                    <a:pt x="503" y="7213"/>
                    <a:pt x="0" y="10774"/>
                  </a:cubicBezTo>
                  <a:cubicBezTo>
                    <a:pt x="3607" y="7989"/>
                    <a:pt x="7396" y="5456"/>
                    <a:pt x="11276" y="3082"/>
                  </a:cubicBezTo>
                  <a:cubicBezTo>
                    <a:pt x="7967" y="1918"/>
                    <a:pt x="4634" y="868"/>
                    <a:pt x="1210" y="1"/>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96" name="Google Shape;2096;p21"/>
            <p:cNvSpPr/>
            <p:nvPr/>
          </p:nvSpPr>
          <p:spPr>
            <a:xfrm>
              <a:off x="5717000" y="4421125"/>
              <a:ext cx="42000" cy="94525"/>
            </a:xfrm>
            <a:custGeom>
              <a:avLst/>
              <a:gdLst/>
              <a:ahLst/>
              <a:cxnLst/>
              <a:rect l="l" t="t" r="r" b="b"/>
              <a:pathLst>
                <a:path w="1680" h="3781" extrusionOk="0">
                  <a:moveTo>
                    <a:pt x="1497" y="0"/>
                  </a:moveTo>
                  <a:cubicBezTo>
                    <a:pt x="1449" y="0"/>
                    <a:pt x="1398" y="23"/>
                    <a:pt x="1360" y="76"/>
                  </a:cubicBezTo>
                  <a:cubicBezTo>
                    <a:pt x="676" y="1103"/>
                    <a:pt x="265" y="2404"/>
                    <a:pt x="14" y="3614"/>
                  </a:cubicBezTo>
                  <a:cubicBezTo>
                    <a:pt x="0" y="3720"/>
                    <a:pt x="80" y="3780"/>
                    <a:pt x="162" y="3780"/>
                  </a:cubicBezTo>
                  <a:cubicBezTo>
                    <a:pt x="221" y="3780"/>
                    <a:pt x="282" y="3749"/>
                    <a:pt x="310" y="3683"/>
                  </a:cubicBezTo>
                  <a:cubicBezTo>
                    <a:pt x="698" y="2496"/>
                    <a:pt x="1201" y="1377"/>
                    <a:pt x="1634" y="213"/>
                  </a:cubicBezTo>
                  <a:cubicBezTo>
                    <a:pt x="1680" y="91"/>
                    <a:pt x="1594" y="0"/>
                    <a:pt x="1497" y="0"/>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97" name="Google Shape;2097;p21"/>
            <p:cNvSpPr/>
            <p:nvPr/>
          </p:nvSpPr>
          <p:spPr>
            <a:xfrm>
              <a:off x="5750000" y="4392700"/>
              <a:ext cx="46925" cy="98950"/>
            </a:xfrm>
            <a:custGeom>
              <a:avLst/>
              <a:gdLst/>
              <a:ahLst/>
              <a:cxnLst/>
              <a:rect l="l" t="t" r="r" b="b"/>
              <a:pathLst>
                <a:path w="1877" h="3958" extrusionOk="0">
                  <a:moveTo>
                    <a:pt x="1669" y="1"/>
                  </a:moveTo>
                  <a:cubicBezTo>
                    <a:pt x="1627" y="1"/>
                    <a:pt x="1584" y="22"/>
                    <a:pt x="1547" y="72"/>
                  </a:cubicBezTo>
                  <a:cubicBezTo>
                    <a:pt x="771" y="1122"/>
                    <a:pt x="360" y="2446"/>
                    <a:pt x="40" y="3701"/>
                  </a:cubicBezTo>
                  <a:cubicBezTo>
                    <a:pt x="0" y="3860"/>
                    <a:pt x="130" y="3958"/>
                    <a:pt x="259" y="3958"/>
                  </a:cubicBezTo>
                  <a:cubicBezTo>
                    <a:pt x="353" y="3958"/>
                    <a:pt x="445" y="3907"/>
                    <a:pt x="474" y="3792"/>
                  </a:cubicBezTo>
                  <a:cubicBezTo>
                    <a:pt x="816" y="2560"/>
                    <a:pt x="1410" y="1464"/>
                    <a:pt x="1843" y="277"/>
                  </a:cubicBezTo>
                  <a:cubicBezTo>
                    <a:pt x="1877" y="145"/>
                    <a:pt x="1778" y="1"/>
                    <a:pt x="1669"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98" name="Google Shape;2098;p21"/>
            <p:cNvSpPr/>
            <p:nvPr/>
          </p:nvSpPr>
          <p:spPr>
            <a:xfrm>
              <a:off x="5795175" y="4403700"/>
              <a:ext cx="30450" cy="52625"/>
            </a:xfrm>
            <a:custGeom>
              <a:avLst/>
              <a:gdLst/>
              <a:ahLst/>
              <a:cxnLst/>
              <a:rect l="l" t="t" r="r" b="b"/>
              <a:pathLst>
                <a:path w="1218" h="2105" extrusionOk="0">
                  <a:moveTo>
                    <a:pt x="977" y="1"/>
                  </a:moveTo>
                  <a:cubicBezTo>
                    <a:pt x="935" y="1"/>
                    <a:pt x="893" y="14"/>
                    <a:pt x="858" y="43"/>
                  </a:cubicBezTo>
                  <a:cubicBezTo>
                    <a:pt x="356" y="522"/>
                    <a:pt x="105" y="1138"/>
                    <a:pt x="14" y="1800"/>
                  </a:cubicBezTo>
                  <a:cubicBezTo>
                    <a:pt x="0" y="1988"/>
                    <a:pt x="160" y="2104"/>
                    <a:pt x="303" y="2104"/>
                  </a:cubicBezTo>
                  <a:cubicBezTo>
                    <a:pt x="404" y="2104"/>
                    <a:pt x="497" y="2046"/>
                    <a:pt x="516" y="1914"/>
                  </a:cubicBezTo>
                  <a:cubicBezTo>
                    <a:pt x="607" y="1321"/>
                    <a:pt x="835" y="773"/>
                    <a:pt x="1132" y="248"/>
                  </a:cubicBezTo>
                  <a:cubicBezTo>
                    <a:pt x="1217" y="112"/>
                    <a:pt x="1099" y="1"/>
                    <a:pt x="977"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99" name="Google Shape;2099;p21"/>
            <p:cNvSpPr/>
            <p:nvPr/>
          </p:nvSpPr>
          <p:spPr>
            <a:xfrm>
              <a:off x="5783525" y="4580275"/>
              <a:ext cx="38225" cy="81675"/>
            </a:xfrm>
            <a:custGeom>
              <a:avLst/>
              <a:gdLst/>
              <a:ahLst/>
              <a:cxnLst/>
              <a:rect l="l" t="t" r="r" b="b"/>
              <a:pathLst>
                <a:path w="1529" h="3267" extrusionOk="0">
                  <a:moveTo>
                    <a:pt x="1258" y="1"/>
                  </a:moveTo>
                  <a:cubicBezTo>
                    <a:pt x="1191" y="1"/>
                    <a:pt x="1127" y="31"/>
                    <a:pt x="1096" y="101"/>
                  </a:cubicBezTo>
                  <a:cubicBezTo>
                    <a:pt x="845" y="649"/>
                    <a:pt x="617" y="1197"/>
                    <a:pt x="411" y="1745"/>
                  </a:cubicBezTo>
                  <a:cubicBezTo>
                    <a:pt x="251" y="2201"/>
                    <a:pt x="0" y="2680"/>
                    <a:pt x="23" y="3160"/>
                  </a:cubicBezTo>
                  <a:cubicBezTo>
                    <a:pt x="23" y="3231"/>
                    <a:pt x="77" y="3267"/>
                    <a:pt x="133" y="3267"/>
                  </a:cubicBezTo>
                  <a:cubicBezTo>
                    <a:pt x="168" y="3267"/>
                    <a:pt x="203" y="3254"/>
                    <a:pt x="229" y="3228"/>
                  </a:cubicBezTo>
                  <a:cubicBezTo>
                    <a:pt x="594" y="2863"/>
                    <a:pt x="754" y="2270"/>
                    <a:pt x="936" y="1790"/>
                  </a:cubicBezTo>
                  <a:cubicBezTo>
                    <a:pt x="1142" y="1288"/>
                    <a:pt x="1324" y="763"/>
                    <a:pt x="1484" y="261"/>
                  </a:cubicBezTo>
                  <a:cubicBezTo>
                    <a:pt x="1529" y="111"/>
                    <a:pt x="1387" y="1"/>
                    <a:pt x="1258"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00" name="Google Shape;2100;p21"/>
            <p:cNvSpPr/>
            <p:nvPr/>
          </p:nvSpPr>
          <p:spPr>
            <a:xfrm>
              <a:off x="5824600" y="4544075"/>
              <a:ext cx="49675" cy="96575"/>
            </a:xfrm>
            <a:custGeom>
              <a:avLst/>
              <a:gdLst/>
              <a:ahLst/>
              <a:cxnLst/>
              <a:rect l="l" t="t" r="r" b="b"/>
              <a:pathLst>
                <a:path w="1987" h="3863" extrusionOk="0">
                  <a:moveTo>
                    <a:pt x="1601" y="1"/>
                  </a:moveTo>
                  <a:cubicBezTo>
                    <a:pt x="1166" y="1"/>
                    <a:pt x="939" y="623"/>
                    <a:pt x="800" y="1001"/>
                  </a:cubicBezTo>
                  <a:cubicBezTo>
                    <a:pt x="457" y="1846"/>
                    <a:pt x="115" y="2759"/>
                    <a:pt x="1" y="3672"/>
                  </a:cubicBezTo>
                  <a:cubicBezTo>
                    <a:pt x="1" y="3777"/>
                    <a:pt x="100" y="3863"/>
                    <a:pt x="188" y="3863"/>
                  </a:cubicBezTo>
                  <a:cubicBezTo>
                    <a:pt x="233" y="3863"/>
                    <a:pt x="274" y="3840"/>
                    <a:pt x="297" y="3786"/>
                  </a:cubicBezTo>
                  <a:cubicBezTo>
                    <a:pt x="526" y="3215"/>
                    <a:pt x="708" y="2645"/>
                    <a:pt x="914" y="2074"/>
                  </a:cubicBezTo>
                  <a:cubicBezTo>
                    <a:pt x="1028" y="1823"/>
                    <a:pt x="1439" y="385"/>
                    <a:pt x="1735" y="362"/>
                  </a:cubicBezTo>
                  <a:cubicBezTo>
                    <a:pt x="1918" y="362"/>
                    <a:pt x="1987" y="111"/>
                    <a:pt x="1804" y="43"/>
                  </a:cubicBezTo>
                  <a:cubicBezTo>
                    <a:pt x="1731" y="14"/>
                    <a:pt x="1664" y="1"/>
                    <a:pt x="1601"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01" name="Google Shape;2101;p21"/>
            <p:cNvSpPr/>
            <p:nvPr/>
          </p:nvSpPr>
          <p:spPr>
            <a:xfrm>
              <a:off x="5876375" y="4540750"/>
              <a:ext cx="23725" cy="54675"/>
            </a:xfrm>
            <a:custGeom>
              <a:avLst/>
              <a:gdLst/>
              <a:ahLst/>
              <a:cxnLst/>
              <a:rect l="l" t="t" r="r" b="b"/>
              <a:pathLst>
                <a:path w="949" h="2187" extrusionOk="0">
                  <a:moveTo>
                    <a:pt x="772" y="1"/>
                  </a:moveTo>
                  <a:cubicBezTo>
                    <a:pt x="721" y="1"/>
                    <a:pt x="671" y="26"/>
                    <a:pt x="646" y="84"/>
                  </a:cubicBezTo>
                  <a:cubicBezTo>
                    <a:pt x="372" y="701"/>
                    <a:pt x="167" y="1317"/>
                    <a:pt x="30" y="2002"/>
                  </a:cubicBezTo>
                  <a:cubicBezTo>
                    <a:pt x="1" y="2103"/>
                    <a:pt x="101" y="2187"/>
                    <a:pt x="195" y="2187"/>
                  </a:cubicBezTo>
                  <a:cubicBezTo>
                    <a:pt x="249" y="2187"/>
                    <a:pt x="302" y="2159"/>
                    <a:pt x="326" y="2093"/>
                  </a:cubicBezTo>
                  <a:cubicBezTo>
                    <a:pt x="577" y="1477"/>
                    <a:pt x="783" y="838"/>
                    <a:pt x="920" y="176"/>
                  </a:cubicBezTo>
                  <a:cubicBezTo>
                    <a:pt x="949" y="75"/>
                    <a:pt x="859" y="1"/>
                    <a:pt x="772"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02" name="Google Shape;2102;p21"/>
            <p:cNvSpPr/>
            <p:nvPr/>
          </p:nvSpPr>
          <p:spPr>
            <a:xfrm>
              <a:off x="5464100" y="4208075"/>
              <a:ext cx="334850" cy="317675"/>
            </a:xfrm>
            <a:custGeom>
              <a:avLst/>
              <a:gdLst/>
              <a:ahLst/>
              <a:cxnLst/>
              <a:rect l="l" t="t" r="r" b="b"/>
              <a:pathLst>
                <a:path w="13394" h="12707" extrusionOk="0">
                  <a:moveTo>
                    <a:pt x="2027" y="792"/>
                  </a:moveTo>
                  <a:cubicBezTo>
                    <a:pt x="5450" y="1682"/>
                    <a:pt x="8783" y="2732"/>
                    <a:pt x="12115" y="3896"/>
                  </a:cubicBezTo>
                  <a:cubicBezTo>
                    <a:pt x="8212" y="6270"/>
                    <a:pt x="4423" y="8804"/>
                    <a:pt x="817" y="11588"/>
                  </a:cubicBezTo>
                  <a:cubicBezTo>
                    <a:pt x="1319" y="8027"/>
                    <a:pt x="1821" y="4467"/>
                    <a:pt x="2049" y="906"/>
                  </a:cubicBezTo>
                  <a:cubicBezTo>
                    <a:pt x="2049" y="860"/>
                    <a:pt x="2049" y="838"/>
                    <a:pt x="2027" y="792"/>
                  </a:cubicBezTo>
                  <a:close/>
                  <a:moveTo>
                    <a:pt x="1919" y="0"/>
                  </a:moveTo>
                  <a:cubicBezTo>
                    <a:pt x="1586" y="0"/>
                    <a:pt x="1459" y="471"/>
                    <a:pt x="1707" y="678"/>
                  </a:cubicBezTo>
                  <a:cubicBezTo>
                    <a:pt x="1616" y="701"/>
                    <a:pt x="1547" y="769"/>
                    <a:pt x="1547" y="860"/>
                  </a:cubicBezTo>
                  <a:cubicBezTo>
                    <a:pt x="954" y="4649"/>
                    <a:pt x="566" y="8484"/>
                    <a:pt x="18" y="12273"/>
                  </a:cubicBezTo>
                  <a:cubicBezTo>
                    <a:pt x="0" y="12483"/>
                    <a:pt x="158" y="12707"/>
                    <a:pt x="355" y="12707"/>
                  </a:cubicBezTo>
                  <a:cubicBezTo>
                    <a:pt x="415" y="12707"/>
                    <a:pt x="479" y="12686"/>
                    <a:pt x="543" y="12638"/>
                  </a:cubicBezTo>
                  <a:cubicBezTo>
                    <a:pt x="4560" y="9534"/>
                    <a:pt x="8760" y="6658"/>
                    <a:pt x="13165" y="4124"/>
                  </a:cubicBezTo>
                  <a:cubicBezTo>
                    <a:pt x="13371" y="3987"/>
                    <a:pt x="13394" y="3577"/>
                    <a:pt x="13120" y="3485"/>
                  </a:cubicBezTo>
                  <a:cubicBezTo>
                    <a:pt x="9490" y="2139"/>
                    <a:pt x="5770" y="997"/>
                    <a:pt x="2027" y="16"/>
                  </a:cubicBezTo>
                  <a:cubicBezTo>
                    <a:pt x="1989" y="5"/>
                    <a:pt x="1953" y="0"/>
                    <a:pt x="1919" y="0"/>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03" name="Google Shape;2103;p21"/>
            <p:cNvSpPr/>
            <p:nvPr/>
          </p:nvSpPr>
          <p:spPr>
            <a:xfrm>
              <a:off x="5495775" y="4342975"/>
              <a:ext cx="376800" cy="309500"/>
            </a:xfrm>
            <a:custGeom>
              <a:avLst/>
              <a:gdLst/>
              <a:ahLst/>
              <a:cxnLst/>
              <a:rect l="l" t="t" r="r" b="b"/>
              <a:pathLst>
                <a:path w="15072" h="12380" extrusionOk="0">
                  <a:moveTo>
                    <a:pt x="12525" y="1060"/>
                  </a:moveTo>
                  <a:cubicBezTo>
                    <a:pt x="13211" y="1060"/>
                    <a:pt x="13706" y="2403"/>
                    <a:pt x="13930" y="2768"/>
                  </a:cubicBezTo>
                  <a:cubicBezTo>
                    <a:pt x="14546" y="3933"/>
                    <a:pt x="8201" y="7858"/>
                    <a:pt x="7242" y="8520"/>
                  </a:cubicBezTo>
                  <a:cubicBezTo>
                    <a:pt x="6055" y="9342"/>
                    <a:pt x="4868" y="10164"/>
                    <a:pt x="3681" y="10986"/>
                  </a:cubicBezTo>
                  <a:cubicBezTo>
                    <a:pt x="3388" y="11187"/>
                    <a:pt x="3129" y="11274"/>
                    <a:pt x="2897" y="11274"/>
                  </a:cubicBezTo>
                  <a:cubicBezTo>
                    <a:pt x="1977" y="11274"/>
                    <a:pt x="1485" y="9907"/>
                    <a:pt x="919" y="8977"/>
                  </a:cubicBezTo>
                  <a:cubicBezTo>
                    <a:pt x="2996" y="7402"/>
                    <a:pt x="5074" y="5827"/>
                    <a:pt x="7151" y="4252"/>
                  </a:cubicBezTo>
                  <a:cubicBezTo>
                    <a:pt x="8223" y="3453"/>
                    <a:pt x="9342" y="2700"/>
                    <a:pt x="10483" y="2038"/>
                  </a:cubicBezTo>
                  <a:cubicBezTo>
                    <a:pt x="11077" y="1696"/>
                    <a:pt x="11670" y="1399"/>
                    <a:pt x="12264" y="1125"/>
                  </a:cubicBezTo>
                  <a:cubicBezTo>
                    <a:pt x="12354" y="1080"/>
                    <a:pt x="12441" y="1060"/>
                    <a:pt x="12525" y="1060"/>
                  </a:cubicBezTo>
                  <a:close/>
                  <a:moveTo>
                    <a:pt x="12828" y="1"/>
                  </a:moveTo>
                  <a:cubicBezTo>
                    <a:pt x="11774" y="1"/>
                    <a:pt x="10261" y="1278"/>
                    <a:pt x="9525" y="1741"/>
                  </a:cubicBezTo>
                  <a:cubicBezTo>
                    <a:pt x="6215" y="3818"/>
                    <a:pt x="3248" y="6512"/>
                    <a:pt x="189" y="8908"/>
                  </a:cubicBezTo>
                  <a:cubicBezTo>
                    <a:pt x="1" y="9059"/>
                    <a:pt x="139" y="9365"/>
                    <a:pt x="334" y="9365"/>
                  </a:cubicBezTo>
                  <a:cubicBezTo>
                    <a:pt x="375" y="9365"/>
                    <a:pt x="419" y="9351"/>
                    <a:pt x="463" y="9319"/>
                  </a:cubicBezTo>
                  <a:cubicBezTo>
                    <a:pt x="486" y="9296"/>
                    <a:pt x="509" y="9274"/>
                    <a:pt x="531" y="9251"/>
                  </a:cubicBezTo>
                  <a:cubicBezTo>
                    <a:pt x="1125" y="10278"/>
                    <a:pt x="1741" y="11282"/>
                    <a:pt x="2426" y="12241"/>
                  </a:cubicBezTo>
                  <a:cubicBezTo>
                    <a:pt x="2485" y="12329"/>
                    <a:pt x="2582" y="12380"/>
                    <a:pt x="2680" y="12380"/>
                  </a:cubicBezTo>
                  <a:cubicBezTo>
                    <a:pt x="2734" y="12380"/>
                    <a:pt x="2788" y="12365"/>
                    <a:pt x="2837" y="12332"/>
                  </a:cubicBezTo>
                  <a:cubicBezTo>
                    <a:pt x="6991" y="9662"/>
                    <a:pt x="11396" y="6968"/>
                    <a:pt x="14934" y="3453"/>
                  </a:cubicBezTo>
                  <a:cubicBezTo>
                    <a:pt x="15071" y="3316"/>
                    <a:pt x="15048" y="3111"/>
                    <a:pt x="14957" y="2951"/>
                  </a:cubicBezTo>
                  <a:cubicBezTo>
                    <a:pt x="14592" y="2266"/>
                    <a:pt x="13930" y="212"/>
                    <a:pt x="13085" y="29"/>
                  </a:cubicBezTo>
                  <a:cubicBezTo>
                    <a:pt x="13003" y="10"/>
                    <a:pt x="12917" y="1"/>
                    <a:pt x="12828"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04" name="Google Shape;2104;p21"/>
            <p:cNvSpPr/>
            <p:nvPr/>
          </p:nvSpPr>
          <p:spPr>
            <a:xfrm>
              <a:off x="5582050" y="4477650"/>
              <a:ext cx="376675" cy="310075"/>
            </a:xfrm>
            <a:custGeom>
              <a:avLst/>
              <a:gdLst/>
              <a:ahLst/>
              <a:cxnLst/>
              <a:rect l="l" t="t" r="r" b="b"/>
              <a:pathLst>
                <a:path w="15067" h="12403" extrusionOk="0">
                  <a:moveTo>
                    <a:pt x="12512" y="1065"/>
                  </a:moveTo>
                  <a:cubicBezTo>
                    <a:pt x="13207" y="1065"/>
                    <a:pt x="13721" y="2403"/>
                    <a:pt x="13925" y="2791"/>
                  </a:cubicBezTo>
                  <a:cubicBezTo>
                    <a:pt x="14542" y="3932"/>
                    <a:pt x="8196" y="7881"/>
                    <a:pt x="7238" y="8543"/>
                  </a:cubicBezTo>
                  <a:cubicBezTo>
                    <a:pt x="6051" y="9365"/>
                    <a:pt x="4864" y="10186"/>
                    <a:pt x="3677" y="11008"/>
                  </a:cubicBezTo>
                  <a:cubicBezTo>
                    <a:pt x="3383" y="11210"/>
                    <a:pt x="3124" y="11297"/>
                    <a:pt x="2893" y="11297"/>
                  </a:cubicBezTo>
                  <a:cubicBezTo>
                    <a:pt x="1973" y="11297"/>
                    <a:pt x="1480" y="9930"/>
                    <a:pt x="915" y="8999"/>
                  </a:cubicBezTo>
                  <a:cubicBezTo>
                    <a:pt x="2992" y="7425"/>
                    <a:pt x="5069" y="5850"/>
                    <a:pt x="7169" y="4275"/>
                  </a:cubicBezTo>
                  <a:cubicBezTo>
                    <a:pt x="8219" y="3453"/>
                    <a:pt x="9338" y="2723"/>
                    <a:pt x="10502" y="2038"/>
                  </a:cubicBezTo>
                  <a:cubicBezTo>
                    <a:pt x="11072" y="1718"/>
                    <a:pt x="11666" y="1422"/>
                    <a:pt x="12259" y="1125"/>
                  </a:cubicBezTo>
                  <a:cubicBezTo>
                    <a:pt x="12346" y="1084"/>
                    <a:pt x="12430" y="1065"/>
                    <a:pt x="12512" y="1065"/>
                  </a:cubicBezTo>
                  <a:close/>
                  <a:moveTo>
                    <a:pt x="12827" y="1"/>
                  </a:moveTo>
                  <a:cubicBezTo>
                    <a:pt x="11773" y="1"/>
                    <a:pt x="10258" y="1300"/>
                    <a:pt x="9520" y="1764"/>
                  </a:cubicBezTo>
                  <a:cubicBezTo>
                    <a:pt x="6233" y="3841"/>
                    <a:pt x="3266" y="6512"/>
                    <a:pt x="207" y="8931"/>
                  </a:cubicBezTo>
                  <a:cubicBezTo>
                    <a:pt x="0" y="9082"/>
                    <a:pt x="135" y="9388"/>
                    <a:pt x="329" y="9388"/>
                  </a:cubicBezTo>
                  <a:cubicBezTo>
                    <a:pt x="371" y="9388"/>
                    <a:pt x="415" y="9374"/>
                    <a:pt x="459" y="9342"/>
                  </a:cubicBezTo>
                  <a:cubicBezTo>
                    <a:pt x="481" y="9319"/>
                    <a:pt x="504" y="9296"/>
                    <a:pt x="550" y="9273"/>
                  </a:cubicBezTo>
                  <a:cubicBezTo>
                    <a:pt x="1120" y="10301"/>
                    <a:pt x="1737" y="11282"/>
                    <a:pt x="2421" y="12263"/>
                  </a:cubicBezTo>
                  <a:cubicBezTo>
                    <a:pt x="2480" y="12352"/>
                    <a:pt x="2577" y="12402"/>
                    <a:pt x="2676" y="12402"/>
                  </a:cubicBezTo>
                  <a:cubicBezTo>
                    <a:pt x="2730" y="12402"/>
                    <a:pt x="2784" y="12387"/>
                    <a:pt x="2832" y="12355"/>
                  </a:cubicBezTo>
                  <a:cubicBezTo>
                    <a:pt x="7009" y="9661"/>
                    <a:pt x="11392" y="6968"/>
                    <a:pt x="14930" y="3476"/>
                  </a:cubicBezTo>
                  <a:cubicBezTo>
                    <a:pt x="15067" y="3339"/>
                    <a:pt x="15067" y="3111"/>
                    <a:pt x="14975" y="2951"/>
                  </a:cubicBezTo>
                  <a:cubicBezTo>
                    <a:pt x="14587" y="2289"/>
                    <a:pt x="13925" y="235"/>
                    <a:pt x="13081" y="29"/>
                  </a:cubicBezTo>
                  <a:cubicBezTo>
                    <a:pt x="13000" y="10"/>
                    <a:pt x="12915" y="1"/>
                    <a:pt x="12827"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2105" name="Google Shape;2105;p21"/>
          <p:cNvGrpSpPr/>
          <p:nvPr/>
        </p:nvGrpSpPr>
        <p:grpSpPr>
          <a:xfrm rot="9456294">
            <a:off x="6849679" y="3273665"/>
            <a:ext cx="2306041" cy="512923"/>
            <a:chOff x="7051300" y="3461525"/>
            <a:chExt cx="2305988" cy="512912"/>
          </a:xfrm>
        </p:grpSpPr>
        <p:sp>
          <p:nvSpPr>
            <p:cNvPr id="2106" name="Google Shape;2106;p21"/>
            <p:cNvSpPr/>
            <p:nvPr/>
          </p:nvSpPr>
          <p:spPr>
            <a:xfrm>
              <a:off x="7075817" y="3564700"/>
              <a:ext cx="2271819" cy="396457"/>
            </a:xfrm>
            <a:custGeom>
              <a:avLst/>
              <a:gdLst/>
              <a:ahLst/>
              <a:cxnLst/>
              <a:rect l="l" t="t" r="r" b="b"/>
              <a:pathLst>
                <a:path w="46702" h="8150" extrusionOk="0">
                  <a:moveTo>
                    <a:pt x="46666" y="1"/>
                  </a:moveTo>
                  <a:lnTo>
                    <a:pt x="41068" y="704"/>
                  </a:lnTo>
                  <a:lnTo>
                    <a:pt x="39932" y="848"/>
                  </a:lnTo>
                  <a:lnTo>
                    <a:pt x="40221" y="3156"/>
                  </a:lnTo>
                  <a:lnTo>
                    <a:pt x="41357" y="3011"/>
                  </a:lnTo>
                  <a:lnTo>
                    <a:pt x="41303" y="2606"/>
                  </a:lnTo>
                  <a:lnTo>
                    <a:pt x="46702" y="271"/>
                  </a:lnTo>
                  <a:lnTo>
                    <a:pt x="46666" y="1"/>
                  </a:lnTo>
                  <a:close/>
                  <a:moveTo>
                    <a:pt x="1560" y="5644"/>
                  </a:moveTo>
                  <a:lnTo>
                    <a:pt x="1" y="5842"/>
                  </a:lnTo>
                  <a:lnTo>
                    <a:pt x="298" y="8149"/>
                  </a:lnTo>
                  <a:lnTo>
                    <a:pt x="1858" y="7960"/>
                  </a:lnTo>
                  <a:lnTo>
                    <a:pt x="1560" y="5644"/>
                  </a:lnTo>
                  <a:close/>
                </a:path>
              </a:pathLst>
            </a:custGeom>
            <a:solidFill>
              <a:srgbClr val="EE872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07" name="Google Shape;2107;p21"/>
            <p:cNvSpPr/>
            <p:nvPr/>
          </p:nvSpPr>
          <p:spPr>
            <a:xfrm>
              <a:off x="7056554" y="3473929"/>
              <a:ext cx="2293709" cy="379334"/>
            </a:xfrm>
            <a:custGeom>
              <a:avLst/>
              <a:gdLst/>
              <a:ahLst/>
              <a:cxnLst/>
              <a:rect l="l" t="t" r="r" b="b"/>
              <a:pathLst>
                <a:path w="47152" h="7798" extrusionOk="0">
                  <a:moveTo>
                    <a:pt x="43312" y="1515"/>
                  </a:moveTo>
                  <a:cubicBezTo>
                    <a:pt x="43664" y="1533"/>
                    <a:pt x="43682" y="1687"/>
                    <a:pt x="43691" y="1741"/>
                  </a:cubicBezTo>
                  <a:cubicBezTo>
                    <a:pt x="43700" y="1858"/>
                    <a:pt x="43682" y="1993"/>
                    <a:pt x="43393" y="2029"/>
                  </a:cubicBezTo>
                  <a:cubicBezTo>
                    <a:pt x="43361" y="2033"/>
                    <a:pt x="43331" y="2035"/>
                    <a:pt x="43305" y="2035"/>
                  </a:cubicBezTo>
                  <a:cubicBezTo>
                    <a:pt x="43091" y="2035"/>
                    <a:pt x="43041" y="1916"/>
                    <a:pt x="43033" y="1804"/>
                  </a:cubicBezTo>
                  <a:cubicBezTo>
                    <a:pt x="43006" y="1623"/>
                    <a:pt x="43069" y="1542"/>
                    <a:pt x="43231" y="1515"/>
                  </a:cubicBezTo>
                  <a:close/>
                  <a:moveTo>
                    <a:pt x="42113" y="1308"/>
                  </a:moveTo>
                  <a:cubicBezTo>
                    <a:pt x="42366" y="1335"/>
                    <a:pt x="42501" y="1479"/>
                    <a:pt x="42537" y="1750"/>
                  </a:cubicBezTo>
                  <a:cubicBezTo>
                    <a:pt x="42546" y="1858"/>
                    <a:pt x="42528" y="1966"/>
                    <a:pt x="42474" y="2065"/>
                  </a:cubicBezTo>
                  <a:cubicBezTo>
                    <a:pt x="42420" y="2164"/>
                    <a:pt x="42348" y="2218"/>
                    <a:pt x="42239" y="2236"/>
                  </a:cubicBezTo>
                  <a:cubicBezTo>
                    <a:pt x="42209" y="2239"/>
                    <a:pt x="42181" y="2241"/>
                    <a:pt x="42154" y="2241"/>
                  </a:cubicBezTo>
                  <a:cubicBezTo>
                    <a:pt x="42019" y="2241"/>
                    <a:pt x="41924" y="2203"/>
                    <a:pt x="41879" y="2128"/>
                  </a:cubicBezTo>
                  <a:cubicBezTo>
                    <a:pt x="41861" y="2092"/>
                    <a:pt x="41843" y="2029"/>
                    <a:pt x="41825" y="1858"/>
                  </a:cubicBezTo>
                  <a:cubicBezTo>
                    <a:pt x="41762" y="1353"/>
                    <a:pt x="41969" y="1326"/>
                    <a:pt x="42041" y="1317"/>
                  </a:cubicBezTo>
                  <a:cubicBezTo>
                    <a:pt x="42059" y="1308"/>
                    <a:pt x="42086" y="1308"/>
                    <a:pt x="42113" y="1308"/>
                  </a:cubicBezTo>
                  <a:close/>
                  <a:moveTo>
                    <a:pt x="41221" y="1"/>
                  </a:moveTo>
                  <a:lnTo>
                    <a:pt x="39932" y="163"/>
                  </a:lnTo>
                  <a:lnTo>
                    <a:pt x="40256" y="2795"/>
                  </a:lnTo>
                  <a:lnTo>
                    <a:pt x="47152" y="1930"/>
                  </a:lnTo>
                  <a:lnTo>
                    <a:pt x="47080" y="1335"/>
                  </a:lnTo>
                  <a:lnTo>
                    <a:pt x="41275" y="425"/>
                  </a:lnTo>
                  <a:lnTo>
                    <a:pt x="41221" y="1"/>
                  </a:lnTo>
                  <a:close/>
                  <a:moveTo>
                    <a:pt x="1713" y="4941"/>
                  </a:moveTo>
                  <a:lnTo>
                    <a:pt x="0" y="5157"/>
                  </a:lnTo>
                  <a:lnTo>
                    <a:pt x="334" y="7798"/>
                  </a:lnTo>
                  <a:lnTo>
                    <a:pt x="2046" y="7582"/>
                  </a:lnTo>
                  <a:lnTo>
                    <a:pt x="1713" y="4941"/>
                  </a:lnTo>
                  <a:close/>
                </a:path>
              </a:pathLst>
            </a:custGeom>
            <a:solidFill>
              <a:srgbClr val="EEAE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08" name="Google Shape;2108;p21"/>
            <p:cNvSpPr/>
            <p:nvPr/>
          </p:nvSpPr>
          <p:spPr>
            <a:xfrm>
              <a:off x="9084585" y="3533956"/>
              <a:ext cx="102106" cy="52683"/>
            </a:xfrm>
            <a:custGeom>
              <a:avLst/>
              <a:gdLst/>
              <a:ahLst/>
              <a:cxnLst/>
              <a:rect l="l" t="t" r="r" b="b"/>
              <a:pathLst>
                <a:path w="2099" h="1083" extrusionOk="0">
                  <a:moveTo>
                    <a:pt x="1621" y="200"/>
                  </a:moveTo>
                  <a:cubicBezTo>
                    <a:pt x="1351" y="200"/>
                    <a:pt x="1233" y="326"/>
                    <a:pt x="1261" y="579"/>
                  </a:cubicBezTo>
                  <a:cubicBezTo>
                    <a:pt x="1284" y="782"/>
                    <a:pt x="1402" y="883"/>
                    <a:pt x="1609" y="883"/>
                  </a:cubicBezTo>
                  <a:cubicBezTo>
                    <a:pt x="1641" y="883"/>
                    <a:pt x="1675" y="881"/>
                    <a:pt x="1711" y="876"/>
                  </a:cubicBezTo>
                  <a:cubicBezTo>
                    <a:pt x="1982" y="840"/>
                    <a:pt x="2099" y="714"/>
                    <a:pt x="2072" y="498"/>
                  </a:cubicBezTo>
                  <a:cubicBezTo>
                    <a:pt x="2054" y="317"/>
                    <a:pt x="1900" y="218"/>
                    <a:pt x="1621" y="200"/>
                  </a:cubicBezTo>
                  <a:close/>
                  <a:moveTo>
                    <a:pt x="397" y="1"/>
                  </a:moveTo>
                  <a:cubicBezTo>
                    <a:pt x="115" y="1"/>
                    <a:pt x="1" y="217"/>
                    <a:pt x="53" y="633"/>
                  </a:cubicBezTo>
                  <a:cubicBezTo>
                    <a:pt x="71" y="777"/>
                    <a:pt x="89" y="867"/>
                    <a:pt x="116" y="921"/>
                  </a:cubicBezTo>
                  <a:cubicBezTo>
                    <a:pt x="182" y="1032"/>
                    <a:pt x="290" y="1082"/>
                    <a:pt x="446" y="1082"/>
                  </a:cubicBezTo>
                  <a:cubicBezTo>
                    <a:pt x="481" y="1082"/>
                    <a:pt x="518" y="1079"/>
                    <a:pt x="557" y="1075"/>
                  </a:cubicBezTo>
                  <a:cubicBezTo>
                    <a:pt x="693" y="1066"/>
                    <a:pt x="783" y="993"/>
                    <a:pt x="846" y="867"/>
                  </a:cubicBezTo>
                  <a:cubicBezTo>
                    <a:pt x="909" y="750"/>
                    <a:pt x="936" y="633"/>
                    <a:pt x="918" y="507"/>
                  </a:cubicBezTo>
                  <a:cubicBezTo>
                    <a:pt x="882" y="200"/>
                    <a:pt x="720" y="29"/>
                    <a:pt x="431" y="2"/>
                  </a:cubicBezTo>
                  <a:cubicBezTo>
                    <a:pt x="419" y="1"/>
                    <a:pt x="408" y="1"/>
                    <a:pt x="397" y="1"/>
                  </a:cubicBezTo>
                  <a:close/>
                </a:path>
              </a:pathLst>
            </a:custGeom>
            <a:solidFill>
              <a:srgbClr val="EECA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09" name="Google Shape;2109;p21"/>
            <p:cNvSpPr/>
            <p:nvPr/>
          </p:nvSpPr>
          <p:spPr>
            <a:xfrm>
              <a:off x="7151702" y="3605512"/>
              <a:ext cx="1882416" cy="359584"/>
            </a:xfrm>
            <a:custGeom>
              <a:avLst/>
              <a:gdLst/>
              <a:ahLst/>
              <a:cxnLst/>
              <a:rect l="l" t="t" r="r" b="b"/>
              <a:pathLst>
                <a:path w="38697" h="7392" extrusionOk="0">
                  <a:moveTo>
                    <a:pt x="38372" y="0"/>
                  </a:moveTo>
                  <a:lnTo>
                    <a:pt x="25555" y="1614"/>
                  </a:lnTo>
                  <a:cubicBezTo>
                    <a:pt x="25645" y="2506"/>
                    <a:pt x="25104" y="3353"/>
                    <a:pt x="23932" y="4156"/>
                  </a:cubicBezTo>
                  <a:cubicBezTo>
                    <a:pt x="23752" y="4282"/>
                    <a:pt x="23563" y="4399"/>
                    <a:pt x="23373" y="4507"/>
                  </a:cubicBezTo>
                  <a:lnTo>
                    <a:pt x="38697" y="2587"/>
                  </a:lnTo>
                  <a:lnTo>
                    <a:pt x="38661" y="2317"/>
                  </a:lnTo>
                  <a:lnTo>
                    <a:pt x="38372" y="0"/>
                  </a:lnTo>
                  <a:close/>
                  <a:moveTo>
                    <a:pt x="12593" y="3236"/>
                  </a:moveTo>
                  <a:lnTo>
                    <a:pt x="0" y="4805"/>
                  </a:lnTo>
                  <a:lnTo>
                    <a:pt x="298" y="7121"/>
                  </a:lnTo>
                  <a:lnTo>
                    <a:pt x="325" y="7392"/>
                  </a:lnTo>
                  <a:lnTo>
                    <a:pt x="15423" y="5499"/>
                  </a:lnTo>
                  <a:cubicBezTo>
                    <a:pt x="15207" y="5445"/>
                    <a:pt x="14999" y="5381"/>
                    <a:pt x="14792" y="5300"/>
                  </a:cubicBezTo>
                  <a:cubicBezTo>
                    <a:pt x="13458" y="4814"/>
                    <a:pt x="12728" y="4129"/>
                    <a:pt x="12593" y="3236"/>
                  </a:cubicBezTo>
                  <a:close/>
                </a:path>
              </a:pathLst>
            </a:custGeom>
            <a:solidFill>
              <a:srgbClr val="D7670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10" name="Google Shape;2110;p21"/>
            <p:cNvSpPr/>
            <p:nvPr/>
          </p:nvSpPr>
          <p:spPr>
            <a:xfrm>
              <a:off x="7764232" y="3683976"/>
              <a:ext cx="634963" cy="189034"/>
            </a:xfrm>
            <a:custGeom>
              <a:avLst/>
              <a:gdLst/>
              <a:ahLst/>
              <a:cxnLst/>
              <a:rect l="l" t="t" r="r" b="b"/>
              <a:pathLst>
                <a:path w="13053" h="3886" extrusionOk="0">
                  <a:moveTo>
                    <a:pt x="12963" y="1"/>
                  </a:moveTo>
                  <a:lnTo>
                    <a:pt x="1" y="1623"/>
                  </a:lnTo>
                  <a:cubicBezTo>
                    <a:pt x="136" y="2516"/>
                    <a:pt x="866" y="3201"/>
                    <a:pt x="2200" y="3687"/>
                  </a:cubicBezTo>
                  <a:cubicBezTo>
                    <a:pt x="2407" y="3768"/>
                    <a:pt x="2615" y="3832"/>
                    <a:pt x="2831" y="3886"/>
                  </a:cubicBezTo>
                  <a:lnTo>
                    <a:pt x="10781" y="2894"/>
                  </a:lnTo>
                  <a:cubicBezTo>
                    <a:pt x="10971" y="2786"/>
                    <a:pt x="11160" y="2669"/>
                    <a:pt x="11340" y="2543"/>
                  </a:cubicBezTo>
                  <a:cubicBezTo>
                    <a:pt x="12512" y="1740"/>
                    <a:pt x="13053" y="893"/>
                    <a:pt x="12963" y="1"/>
                  </a:cubicBezTo>
                  <a:close/>
                </a:path>
              </a:pathLst>
            </a:custGeom>
            <a:solidFill>
              <a:srgbClr val="C2BC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11" name="Google Shape;2111;p21"/>
            <p:cNvSpPr/>
            <p:nvPr/>
          </p:nvSpPr>
          <p:spPr>
            <a:xfrm>
              <a:off x="7758540" y="3565575"/>
              <a:ext cx="636277" cy="197401"/>
            </a:xfrm>
            <a:custGeom>
              <a:avLst/>
              <a:gdLst/>
              <a:ahLst/>
              <a:cxnLst/>
              <a:rect l="l" t="t" r="r" b="b"/>
              <a:pathLst>
                <a:path w="13080" h="4058" extrusionOk="0">
                  <a:moveTo>
                    <a:pt x="9997" y="1"/>
                  </a:moveTo>
                  <a:lnTo>
                    <a:pt x="2506" y="938"/>
                  </a:lnTo>
                  <a:cubicBezTo>
                    <a:pt x="2227" y="1092"/>
                    <a:pt x="1966" y="1245"/>
                    <a:pt x="1722" y="1407"/>
                  </a:cubicBezTo>
                  <a:cubicBezTo>
                    <a:pt x="532" y="2218"/>
                    <a:pt x="0" y="3093"/>
                    <a:pt x="118" y="4012"/>
                  </a:cubicBezTo>
                  <a:cubicBezTo>
                    <a:pt x="118" y="4030"/>
                    <a:pt x="118" y="4039"/>
                    <a:pt x="118" y="4057"/>
                  </a:cubicBezTo>
                  <a:lnTo>
                    <a:pt x="13080" y="2435"/>
                  </a:lnTo>
                  <a:cubicBezTo>
                    <a:pt x="13071" y="2417"/>
                    <a:pt x="13071" y="2408"/>
                    <a:pt x="13071" y="2390"/>
                  </a:cubicBezTo>
                  <a:cubicBezTo>
                    <a:pt x="12953" y="1470"/>
                    <a:pt x="12223" y="758"/>
                    <a:pt x="10871" y="262"/>
                  </a:cubicBezTo>
                  <a:cubicBezTo>
                    <a:pt x="10583" y="172"/>
                    <a:pt x="10294" y="82"/>
                    <a:pt x="999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12" name="Google Shape;2112;p21"/>
            <p:cNvSpPr/>
            <p:nvPr/>
          </p:nvSpPr>
          <p:spPr>
            <a:xfrm>
              <a:off x="7130639" y="3466487"/>
              <a:ext cx="1892096" cy="377145"/>
            </a:xfrm>
            <a:custGeom>
              <a:avLst/>
              <a:gdLst/>
              <a:ahLst/>
              <a:cxnLst/>
              <a:rect l="l" t="t" r="r" b="b"/>
              <a:pathLst>
                <a:path w="38896" h="7753" extrusionOk="0">
                  <a:moveTo>
                    <a:pt x="38526" y="1"/>
                  </a:moveTo>
                  <a:lnTo>
                    <a:pt x="22896" y="1957"/>
                  </a:lnTo>
                  <a:lnTo>
                    <a:pt x="22878" y="2110"/>
                  </a:lnTo>
                  <a:cubicBezTo>
                    <a:pt x="23175" y="2191"/>
                    <a:pt x="23464" y="2281"/>
                    <a:pt x="23752" y="2371"/>
                  </a:cubicBezTo>
                  <a:cubicBezTo>
                    <a:pt x="25068" y="2858"/>
                    <a:pt x="25789" y="3552"/>
                    <a:pt x="25907" y="4481"/>
                  </a:cubicBezTo>
                  <a:lnTo>
                    <a:pt x="25916" y="4553"/>
                  </a:lnTo>
                  <a:lnTo>
                    <a:pt x="38896" y="2930"/>
                  </a:lnTo>
                  <a:lnTo>
                    <a:pt x="38526" y="1"/>
                  </a:lnTo>
                  <a:close/>
                  <a:moveTo>
                    <a:pt x="15405" y="2903"/>
                  </a:moveTo>
                  <a:lnTo>
                    <a:pt x="1" y="4823"/>
                  </a:lnTo>
                  <a:lnTo>
                    <a:pt x="370" y="7753"/>
                  </a:lnTo>
                  <a:lnTo>
                    <a:pt x="13035" y="6166"/>
                  </a:lnTo>
                  <a:lnTo>
                    <a:pt x="13107" y="6121"/>
                  </a:lnTo>
                  <a:lnTo>
                    <a:pt x="13098" y="6040"/>
                  </a:lnTo>
                  <a:cubicBezTo>
                    <a:pt x="12990" y="5157"/>
                    <a:pt x="13521" y="4300"/>
                    <a:pt x="14675" y="3507"/>
                  </a:cubicBezTo>
                  <a:cubicBezTo>
                    <a:pt x="14910" y="3354"/>
                    <a:pt x="15171" y="3192"/>
                    <a:pt x="15450" y="3047"/>
                  </a:cubicBezTo>
                  <a:lnTo>
                    <a:pt x="15405" y="2903"/>
                  </a:lnTo>
                  <a:close/>
                </a:path>
              </a:pathLst>
            </a:custGeom>
            <a:solidFill>
              <a:srgbClr val="EE87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13" name="Google Shape;2113;p21"/>
            <p:cNvSpPr/>
            <p:nvPr/>
          </p:nvSpPr>
          <p:spPr>
            <a:xfrm>
              <a:off x="8992842" y="3474999"/>
              <a:ext cx="35997" cy="141362"/>
            </a:xfrm>
            <a:custGeom>
              <a:avLst/>
              <a:gdLst/>
              <a:ahLst/>
              <a:cxnLst/>
              <a:rect l="l" t="t" r="r" b="b"/>
              <a:pathLst>
                <a:path w="740" h="2906" extrusionOk="0">
                  <a:moveTo>
                    <a:pt x="218" y="0"/>
                  </a:moveTo>
                  <a:cubicBezTo>
                    <a:pt x="203" y="0"/>
                    <a:pt x="187" y="2"/>
                    <a:pt x="172" y="6"/>
                  </a:cubicBezTo>
                  <a:cubicBezTo>
                    <a:pt x="73" y="24"/>
                    <a:pt x="1" y="123"/>
                    <a:pt x="19" y="231"/>
                  </a:cubicBezTo>
                  <a:cubicBezTo>
                    <a:pt x="91" y="637"/>
                    <a:pt x="163" y="1052"/>
                    <a:pt x="217" y="1466"/>
                  </a:cubicBezTo>
                  <a:cubicBezTo>
                    <a:pt x="271" y="1881"/>
                    <a:pt x="334" y="2296"/>
                    <a:pt x="334" y="2710"/>
                  </a:cubicBezTo>
                  <a:cubicBezTo>
                    <a:pt x="334" y="2728"/>
                    <a:pt x="334" y="2746"/>
                    <a:pt x="334" y="2764"/>
                  </a:cubicBezTo>
                  <a:cubicBezTo>
                    <a:pt x="357" y="2848"/>
                    <a:pt x="437" y="2906"/>
                    <a:pt x="527" y="2906"/>
                  </a:cubicBezTo>
                  <a:cubicBezTo>
                    <a:pt x="543" y="2906"/>
                    <a:pt x="561" y="2904"/>
                    <a:pt x="578" y="2899"/>
                  </a:cubicBezTo>
                  <a:cubicBezTo>
                    <a:pt x="677" y="2872"/>
                    <a:pt x="740" y="2764"/>
                    <a:pt x="713" y="2665"/>
                  </a:cubicBezTo>
                  <a:cubicBezTo>
                    <a:pt x="614" y="2259"/>
                    <a:pt x="569" y="1845"/>
                    <a:pt x="523" y="1430"/>
                  </a:cubicBezTo>
                  <a:cubicBezTo>
                    <a:pt x="469" y="1016"/>
                    <a:pt x="433" y="601"/>
                    <a:pt x="406" y="177"/>
                  </a:cubicBezTo>
                  <a:cubicBezTo>
                    <a:pt x="406" y="168"/>
                    <a:pt x="406" y="168"/>
                    <a:pt x="397" y="159"/>
                  </a:cubicBezTo>
                  <a:cubicBezTo>
                    <a:pt x="382" y="67"/>
                    <a:pt x="307" y="0"/>
                    <a:pt x="2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14" name="Google Shape;2114;p21"/>
            <p:cNvSpPr/>
            <p:nvPr/>
          </p:nvSpPr>
          <p:spPr>
            <a:xfrm>
              <a:off x="8234282" y="3461525"/>
              <a:ext cx="850704" cy="234469"/>
            </a:xfrm>
            <a:custGeom>
              <a:avLst/>
              <a:gdLst/>
              <a:ahLst/>
              <a:cxnLst/>
              <a:rect l="l" t="t" r="r" b="b"/>
              <a:pathLst>
                <a:path w="17488" h="4820" extrusionOk="0">
                  <a:moveTo>
                    <a:pt x="15781" y="1"/>
                  </a:moveTo>
                  <a:cubicBezTo>
                    <a:pt x="15770" y="1"/>
                    <a:pt x="15759" y="2"/>
                    <a:pt x="15748" y="4"/>
                  </a:cubicBezTo>
                  <a:lnTo>
                    <a:pt x="190" y="1951"/>
                  </a:lnTo>
                  <a:cubicBezTo>
                    <a:pt x="118" y="1960"/>
                    <a:pt x="55" y="2005"/>
                    <a:pt x="28" y="2086"/>
                  </a:cubicBezTo>
                  <a:cubicBezTo>
                    <a:pt x="1" y="2185"/>
                    <a:pt x="55" y="2293"/>
                    <a:pt x="163" y="2329"/>
                  </a:cubicBezTo>
                  <a:cubicBezTo>
                    <a:pt x="334" y="2356"/>
                    <a:pt x="505" y="2401"/>
                    <a:pt x="668" y="2437"/>
                  </a:cubicBezTo>
                  <a:cubicBezTo>
                    <a:pt x="839" y="2473"/>
                    <a:pt x="1010" y="2509"/>
                    <a:pt x="1172" y="2564"/>
                  </a:cubicBezTo>
                  <a:cubicBezTo>
                    <a:pt x="1488" y="2672"/>
                    <a:pt x="1812" y="2807"/>
                    <a:pt x="2101" y="2987"/>
                  </a:cubicBezTo>
                  <a:cubicBezTo>
                    <a:pt x="2245" y="3077"/>
                    <a:pt x="2380" y="3176"/>
                    <a:pt x="2506" y="3294"/>
                  </a:cubicBezTo>
                  <a:cubicBezTo>
                    <a:pt x="2642" y="3393"/>
                    <a:pt x="2750" y="3528"/>
                    <a:pt x="2849" y="3663"/>
                  </a:cubicBezTo>
                  <a:cubicBezTo>
                    <a:pt x="3038" y="3934"/>
                    <a:pt x="3137" y="4267"/>
                    <a:pt x="3101" y="4592"/>
                  </a:cubicBezTo>
                  <a:cubicBezTo>
                    <a:pt x="3101" y="4628"/>
                    <a:pt x="3101" y="4655"/>
                    <a:pt x="3110" y="4682"/>
                  </a:cubicBezTo>
                  <a:cubicBezTo>
                    <a:pt x="3139" y="4767"/>
                    <a:pt x="3218" y="4819"/>
                    <a:pt x="3304" y="4819"/>
                  </a:cubicBezTo>
                  <a:cubicBezTo>
                    <a:pt x="3326" y="4819"/>
                    <a:pt x="3349" y="4816"/>
                    <a:pt x="3372" y="4808"/>
                  </a:cubicBezTo>
                  <a:cubicBezTo>
                    <a:pt x="3471" y="4772"/>
                    <a:pt x="3525" y="4655"/>
                    <a:pt x="3489" y="4547"/>
                  </a:cubicBezTo>
                  <a:cubicBezTo>
                    <a:pt x="3426" y="4366"/>
                    <a:pt x="3372" y="4186"/>
                    <a:pt x="3282" y="4024"/>
                  </a:cubicBezTo>
                  <a:cubicBezTo>
                    <a:pt x="3201" y="3853"/>
                    <a:pt x="3101" y="3699"/>
                    <a:pt x="2984" y="3555"/>
                  </a:cubicBezTo>
                  <a:cubicBezTo>
                    <a:pt x="2768" y="3276"/>
                    <a:pt x="2497" y="3032"/>
                    <a:pt x="2200" y="2834"/>
                  </a:cubicBezTo>
                  <a:cubicBezTo>
                    <a:pt x="1903" y="2645"/>
                    <a:pt x="1578" y="2482"/>
                    <a:pt x="1254" y="2338"/>
                  </a:cubicBezTo>
                  <a:cubicBezTo>
                    <a:pt x="1170" y="2301"/>
                    <a:pt x="1086" y="2267"/>
                    <a:pt x="1002" y="2233"/>
                  </a:cubicBezTo>
                  <a:lnTo>
                    <a:pt x="1002" y="2233"/>
                  </a:lnTo>
                  <a:lnTo>
                    <a:pt x="15600" y="406"/>
                  </a:lnTo>
                  <a:lnTo>
                    <a:pt x="15600" y="406"/>
                  </a:lnTo>
                  <a:lnTo>
                    <a:pt x="15613" y="508"/>
                  </a:lnTo>
                  <a:lnTo>
                    <a:pt x="15667" y="617"/>
                  </a:lnTo>
                  <a:cubicBezTo>
                    <a:pt x="15686" y="660"/>
                    <a:pt x="15726" y="687"/>
                    <a:pt x="15770" y="687"/>
                  </a:cubicBezTo>
                  <a:cubicBezTo>
                    <a:pt x="15790" y="687"/>
                    <a:pt x="15810" y="682"/>
                    <a:pt x="15829" y="671"/>
                  </a:cubicBezTo>
                  <a:cubicBezTo>
                    <a:pt x="16009" y="589"/>
                    <a:pt x="16199" y="553"/>
                    <a:pt x="16388" y="526"/>
                  </a:cubicBezTo>
                  <a:cubicBezTo>
                    <a:pt x="16483" y="517"/>
                    <a:pt x="16577" y="511"/>
                    <a:pt x="16673" y="511"/>
                  </a:cubicBezTo>
                  <a:cubicBezTo>
                    <a:pt x="16710" y="511"/>
                    <a:pt x="16747" y="512"/>
                    <a:pt x="16784" y="514"/>
                  </a:cubicBezTo>
                  <a:lnTo>
                    <a:pt x="16784" y="514"/>
                  </a:lnTo>
                  <a:cubicBezTo>
                    <a:pt x="16865" y="872"/>
                    <a:pt x="16927" y="1235"/>
                    <a:pt x="16983" y="1599"/>
                  </a:cubicBezTo>
                  <a:cubicBezTo>
                    <a:pt x="17037" y="2005"/>
                    <a:pt x="17109" y="2419"/>
                    <a:pt x="17064" y="2843"/>
                  </a:cubicBezTo>
                  <a:cubicBezTo>
                    <a:pt x="17055" y="2879"/>
                    <a:pt x="17064" y="2906"/>
                    <a:pt x="17073" y="2933"/>
                  </a:cubicBezTo>
                  <a:cubicBezTo>
                    <a:pt x="17100" y="3015"/>
                    <a:pt x="17175" y="3066"/>
                    <a:pt x="17252" y="3066"/>
                  </a:cubicBezTo>
                  <a:cubicBezTo>
                    <a:pt x="17277" y="3066"/>
                    <a:pt x="17301" y="3061"/>
                    <a:pt x="17325" y="3050"/>
                  </a:cubicBezTo>
                  <a:cubicBezTo>
                    <a:pt x="17433" y="3014"/>
                    <a:pt x="17488" y="2897"/>
                    <a:pt x="17442" y="2798"/>
                  </a:cubicBezTo>
                  <a:cubicBezTo>
                    <a:pt x="17298" y="2392"/>
                    <a:pt x="17262" y="1978"/>
                    <a:pt x="17217" y="1563"/>
                  </a:cubicBezTo>
                  <a:cubicBezTo>
                    <a:pt x="17172" y="1148"/>
                    <a:pt x="17145" y="734"/>
                    <a:pt x="17136" y="319"/>
                  </a:cubicBezTo>
                  <a:cubicBezTo>
                    <a:pt x="17136" y="220"/>
                    <a:pt x="17055" y="148"/>
                    <a:pt x="16965" y="148"/>
                  </a:cubicBezTo>
                  <a:lnTo>
                    <a:pt x="16920" y="148"/>
                  </a:lnTo>
                  <a:cubicBezTo>
                    <a:pt x="16739" y="229"/>
                    <a:pt x="16550" y="265"/>
                    <a:pt x="16361" y="292"/>
                  </a:cubicBezTo>
                  <a:cubicBezTo>
                    <a:pt x="16260" y="307"/>
                    <a:pt x="16158" y="316"/>
                    <a:pt x="16056" y="316"/>
                  </a:cubicBezTo>
                  <a:cubicBezTo>
                    <a:pt x="16031" y="316"/>
                    <a:pt x="16007" y="315"/>
                    <a:pt x="15983" y="314"/>
                  </a:cubicBezTo>
                  <a:lnTo>
                    <a:pt x="15983" y="314"/>
                  </a:lnTo>
                  <a:lnTo>
                    <a:pt x="15964" y="166"/>
                  </a:lnTo>
                  <a:cubicBezTo>
                    <a:pt x="15948" y="69"/>
                    <a:pt x="15874" y="1"/>
                    <a:pt x="157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15" name="Google Shape;2115;p21"/>
            <p:cNvSpPr/>
            <p:nvPr/>
          </p:nvSpPr>
          <p:spPr>
            <a:xfrm>
              <a:off x="9007776" y="3586979"/>
              <a:ext cx="90772" cy="141168"/>
            </a:xfrm>
            <a:custGeom>
              <a:avLst/>
              <a:gdLst/>
              <a:ahLst/>
              <a:cxnLst/>
              <a:rect l="l" t="t" r="r" b="b"/>
              <a:pathLst>
                <a:path w="1866" h="2902" extrusionOk="0">
                  <a:moveTo>
                    <a:pt x="1344" y="0"/>
                  </a:moveTo>
                  <a:cubicBezTo>
                    <a:pt x="1323" y="0"/>
                    <a:pt x="1301" y="4"/>
                    <a:pt x="1280" y="12"/>
                  </a:cubicBezTo>
                  <a:cubicBezTo>
                    <a:pt x="1172" y="48"/>
                    <a:pt x="1118" y="165"/>
                    <a:pt x="1163" y="264"/>
                  </a:cubicBezTo>
                  <a:cubicBezTo>
                    <a:pt x="1298" y="643"/>
                    <a:pt x="1334" y="1030"/>
                    <a:pt x="1379" y="1409"/>
                  </a:cubicBezTo>
                  <a:cubicBezTo>
                    <a:pt x="1397" y="1607"/>
                    <a:pt x="1415" y="1796"/>
                    <a:pt x="1424" y="1995"/>
                  </a:cubicBezTo>
                  <a:cubicBezTo>
                    <a:pt x="1438" y="2136"/>
                    <a:pt x="1446" y="2283"/>
                    <a:pt x="1450" y="2430"/>
                  </a:cubicBezTo>
                  <a:lnTo>
                    <a:pt x="1450" y="2430"/>
                  </a:lnTo>
                  <a:cubicBezTo>
                    <a:pt x="1414" y="2442"/>
                    <a:pt x="1379" y="2453"/>
                    <a:pt x="1343" y="2463"/>
                  </a:cubicBezTo>
                  <a:cubicBezTo>
                    <a:pt x="1244" y="2481"/>
                    <a:pt x="1154" y="2499"/>
                    <a:pt x="1055" y="2508"/>
                  </a:cubicBezTo>
                  <a:cubicBezTo>
                    <a:pt x="960" y="2517"/>
                    <a:pt x="865" y="2524"/>
                    <a:pt x="770" y="2524"/>
                  </a:cubicBezTo>
                  <a:cubicBezTo>
                    <a:pt x="738" y="2524"/>
                    <a:pt x="705" y="2523"/>
                    <a:pt x="673" y="2522"/>
                  </a:cubicBezTo>
                  <a:lnTo>
                    <a:pt x="673" y="2522"/>
                  </a:lnTo>
                  <a:cubicBezTo>
                    <a:pt x="626" y="2191"/>
                    <a:pt x="579" y="1854"/>
                    <a:pt x="532" y="1517"/>
                  </a:cubicBezTo>
                  <a:cubicBezTo>
                    <a:pt x="478" y="1138"/>
                    <a:pt x="433" y="751"/>
                    <a:pt x="406" y="363"/>
                  </a:cubicBezTo>
                  <a:cubicBezTo>
                    <a:pt x="406" y="354"/>
                    <a:pt x="406" y="345"/>
                    <a:pt x="406" y="345"/>
                  </a:cubicBezTo>
                  <a:cubicBezTo>
                    <a:pt x="390" y="248"/>
                    <a:pt x="308" y="180"/>
                    <a:pt x="214" y="180"/>
                  </a:cubicBezTo>
                  <a:cubicBezTo>
                    <a:pt x="203" y="180"/>
                    <a:pt x="192" y="181"/>
                    <a:pt x="180" y="183"/>
                  </a:cubicBezTo>
                  <a:cubicBezTo>
                    <a:pt x="72" y="201"/>
                    <a:pt x="0" y="300"/>
                    <a:pt x="27" y="408"/>
                  </a:cubicBezTo>
                  <a:cubicBezTo>
                    <a:pt x="90" y="796"/>
                    <a:pt x="144" y="1174"/>
                    <a:pt x="189" y="1562"/>
                  </a:cubicBezTo>
                  <a:cubicBezTo>
                    <a:pt x="234" y="1950"/>
                    <a:pt x="280" y="2337"/>
                    <a:pt x="316" y="2716"/>
                  </a:cubicBezTo>
                  <a:lnTo>
                    <a:pt x="316" y="2770"/>
                  </a:lnTo>
                  <a:cubicBezTo>
                    <a:pt x="316" y="2779"/>
                    <a:pt x="325" y="2797"/>
                    <a:pt x="334" y="2815"/>
                  </a:cubicBezTo>
                  <a:cubicBezTo>
                    <a:pt x="353" y="2868"/>
                    <a:pt x="407" y="2901"/>
                    <a:pt x="466" y="2901"/>
                  </a:cubicBezTo>
                  <a:cubicBezTo>
                    <a:pt x="488" y="2901"/>
                    <a:pt x="510" y="2897"/>
                    <a:pt x="532" y="2887"/>
                  </a:cubicBezTo>
                  <a:cubicBezTo>
                    <a:pt x="712" y="2806"/>
                    <a:pt x="902" y="2770"/>
                    <a:pt x="1091" y="2734"/>
                  </a:cubicBezTo>
                  <a:cubicBezTo>
                    <a:pt x="1181" y="2725"/>
                    <a:pt x="1280" y="2716"/>
                    <a:pt x="1370" y="2716"/>
                  </a:cubicBezTo>
                  <a:cubicBezTo>
                    <a:pt x="1469" y="2716"/>
                    <a:pt x="1569" y="2725"/>
                    <a:pt x="1668" y="2743"/>
                  </a:cubicBezTo>
                  <a:cubicBezTo>
                    <a:pt x="1677" y="2747"/>
                    <a:pt x="1688" y="2750"/>
                    <a:pt x="1700" y="2750"/>
                  </a:cubicBezTo>
                  <a:cubicBezTo>
                    <a:pt x="1713" y="2750"/>
                    <a:pt x="1726" y="2747"/>
                    <a:pt x="1740" y="2743"/>
                  </a:cubicBezTo>
                  <a:cubicBezTo>
                    <a:pt x="1812" y="2725"/>
                    <a:pt x="1866" y="2644"/>
                    <a:pt x="1839" y="2563"/>
                  </a:cubicBezTo>
                  <a:lnTo>
                    <a:pt x="1830" y="2526"/>
                  </a:lnTo>
                  <a:cubicBezTo>
                    <a:pt x="1785" y="2337"/>
                    <a:pt x="1749" y="2148"/>
                    <a:pt x="1713" y="1959"/>
                  </a:cubicBezTo>
                  <a:cubicBezTo>
                    <a:pt x="1677" y="1769"/>
                    <a:pt x="1641" y="1580"/>
                    <a:pt x="1614" y="1382"/>
                  </a:cubicBezTo>
                  <a:cubicBezTo>
                    <a:pt x="1560" y="1003"/>
                    <a:pt x="1505" y="616"/>
                    <a:pt x="1541" y="219"/>
                  </a:cubicBezTo>
                  <a:cubicBezTo>
                    <a:pt x="1551" y="192"/>
                    <a:pt x="1541" y="156"/>
                    <a:pt x="1532" y="129"/>
                  </a:cubicBezTo>
                  <a:cubicBezTo>
                    <a:pt x="1504" y="51"/>
                    <a:pt x="1425" y="0"/>
                    <a:pt x="134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16" name="Google Shape;2116;p21"/>
            <p:cNvSpPr/>
            <p:nvPr/>
          </p:nvSpPr>
          <p:spPr>
            <a:xfrm>
              <a:off x="9050291" y="3487988"/>
              <a:ext cx="305685" cy="86102"/>
            </a:xfrm>
            <a:custGeom>
              <a:avLst/>
              <a:gdLst/>
              <a:ahLst/>
              <a:cxnLst/>
              <a:rect l="l" t="t" r="r" b="b"/>
              <a:pathLst>
                <a:path w="6284" h="1770" extrusionOk="0">
                  <a:moveTo>
                    <a:pt x="208" y="0"/>
                  </a:moveTo>
                  <a:cubicBezTo>
                    <a:pt x="100" y="0"/>
                    <a:pt x="9" y="82"/>
                    <a:pt x="0" y="190"/>
                  </a:cubicBezTo>
                  <a:cubicBezTo>
                    <a:pt x="0" y="298"/>
                    <a:pt x="82" y="388"/>
                    <a:pt x="190" y="388"/>
                  </a:cubicBezTo>
                  <a:cubicBezTo>
                    <a:pt x="1172" y="442"/>
                    <a:pt x="2137" y="613"/>
                    <a:pt x="3101" y="767"/>
                  </a:cubicBezTo>
                  <a:cubicBezTo>
                    <a:pt x="3588" y="848"/>
                    <a:pt x="4066" y="938"/>
                    <a:pt x="4552" y="1019"/>
                  </a:cubicBezTo>
                  <a:cubicBezTo>
                    <a:pt x="4982" y="1100"/>
                    <a:pt x="5412" y="1189"/>
                    <a:pt x="5849" y="1278"/>
                  </a:cubicBezTo>
                  <a:lnTo>
                    <a:pt x="5849" y="1278"/>
                  </a:lnTo>
                  <a:lnTo>
                    <a:pt x="5887" y="1605"/>
                  </a:lnTo>
                  <a:cubicBezTo>
                    <a:pt x="5903" y="1695"/>
                    <a:pt x="5978" y="1770"/>
                    <a:pt x="6073" y="1770"/>
                  </a:cubicBezTo>
                  <a:cubicBezTo>
                    <a:pt x="6083" y="1770"/>
                    <a:pt x="6093" y="1769"/>
                    <a:pt x="6103" y="1767"/>
                  </a:cubicBezTo>
                  <a:cubicBezTo>
                    <a:pt x="6211" y="1758"/>
                    <a:pt x="6283" y="1659"/>
                    <a:pt x="6274" y="1551"/>
                  </a:cubicBezTo>
                  <a:lnTo>
                    <a:pt x="6211" y="1091"/>
                  </a:lnTo>
                  <a:lnTo>
                    <a:pt x="6211" y="1082"/>
                  </a:lnTo>
                  <a:cubicBezTo>
                    <a:pt x="6202" y="1001"/>
                    <a:pt x="6139" y="929"/>
                    <a:pt x="6049" y="920"/>
                  </a:cubicBezTo>
                  <a:cubicBezTo>
                    <a:pt x="5562" y="875"/>
                    <a:pt x="5075" y="812"/>
                    <a:pt x="4589" y="749"/>
                  </a:cubicBezTo>
                  <a:cubicBezTo>
                    <a:pt x="4111" y="685"/>
                    <a:pt x="3624" y="622"/>
                    <a:pt x="3137" y="550"/>
                  </a:cubicBezTo>
                  <a:cubicBezTo>
                    <a:pt x="2173" y="397"/>
                    <a:pt x="1199" y="262"/>
                    <a:pt x="244" y="9"/>
                  </a:cubicBezTo>
                  <a:cubicBezTo>
                    <a:pt x="235" y="0"/>
                    <a:pt x="217" y="0"/>
                    <a:pt x="2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17" name="Google Shape;2117;p21"/>
            <p:cNvSpPr/>
            <p:nvPr/>
          </p:nvSpPr>
          <p:spPr>
            <a:xfrm>
              <a:off x="9073980" y="3552587"/>
              <a:ext cx="283308" cy="148610"/>
            </a:xfrm>
            <a:custGeom>
              <a:avLst/>
              <a:gdLst/>
              <a:ahLst/>
              <a:cxnLst/>
              <a:rect l="l" t="t" r="r" b="b"/>
              <a:pathLst>
                <a:path w="5824" h="3055" extrusionOk="0">
                  <a:moveTo>
                    <a:pt x="5588" y="1"/>
                  </a:moveTo>
                  <a:cubicBezTo>
                    <a:pt x="5570" y="1"/>
                    <a:pt x="5553" y="3"/>
                    <a:pt x="5535" y="6"/>
                  </a:cubicBezTo>
                  <a:cubicBezTo>
                    <a:pt x="5418" y="34"/>
                    <a:pt x="5336" y="160"/>
                    <a:pt x="5373" y="277"/>
                  </a:cubicBezTo>
                  <a:lnTo>
                    <a:pt x="5406" y="415"/>
                  </a:lnTo>
                  <a:lnTo>
                    <a:pt x="5406" y="415"/>
                  </a:lnTo>
                  <a:cubicBezTo>
                    <a:pt x="5013" y="613"/>
                    <a:pt x="4620" y="805"/>
                    <a:pt x="4228" y="989"/>
                  </a:cubicBezTo>
                  <a:cubicBezTo>
                    <a:pt x="3786" y="1196"/>
                    <a:pt x="3335" y="1395"/>
                    <a:pt x="2885" y="1584"/>
                  </a:cubicBezTo>
                  <a:cubicBezTo>
                    <a:pt x="2434" y="1773"/>
                    <a:pt x="1983" y="1972"/>
                    <a:pt x="1524" y="2152"/>
                  </a:cubicBezTo>
                  <a:cubicBezTo>
                    <a:pt x="1073" y="2332"/>
                    <a:pt x="613" y="2512"/>
                    <a:pt x="153" y="2675"/>
                  </a:cubicBezTo>
                  <a:cubicBezTo>
                    <a:pt x="144" y="2684"/>
                    <a:pt x="135" y="2684"/>
                    <a:pt x="126" y="2684"/>
                  </a:cubicBezTo>
                  <a:cubicBezTo>
                    <a:pt x="36" y="2738"/>
                    <a:pt x="0" y="2855"/>
                    <a:pt x="45" y="2945"/>
                  </a:cubicBezTo>
                  <a:cubicBezTo>
                    <a:pt x="77" y="3016"/>
                    <a:pt x="146" y="3054"/>
                    <a:pt x="219" y="3054"/>
                  </a:cubicBezTo>
                  <a:cubicBezTo>
                    <a:pt x="248" y="3054"/>
                    <a:pt x="278" y="3048"/>
                    <a:pt x="307" y="3035"/>
                  </a:cubicBezTo>
                  <a:cubicBezTo>
                    <a:pt x="748" y="2810"/>
                    <a:pt x="1190" y="2602"/>
                    <a:pt x="1632" y="2395"/>
                  </a:cubicBezTo>
                  <a:cubicBezTo>
                    <a:pt x="2073" y="2188"/>
                    <a:pt x="2524" y="1990"/>
                    <a:pt x="2975" y="1791"/>
                  </a:cubicBezTo>
                  <a:cubicBezTo>
                    <a:pt x="3416" y="1593"/>
                    <a:pt x="3876" y="1404"/>
                    <a:pt x="4327" y="1214"/>
                  </a:cubicBezTo>
                  <a:cubicBezTo>
                    <a:pt x="4778" y="1034"/>
                    <a:pt x="5237" y="854"/>
                    <a:pt x="5706" y="701"/>
                  </a:cubicBezTo>
                  <a:cubicBezTo>
                    <a:pt x="5769" y="674"/>
                    <a:pt x="5823" y="610"/>
                    <a:pt x="5823" y="529"/>
                  </a:cubicBezTo>
                  <a:lnTo>
                    <a:pt x="5823" y="493"/>
                  </a:lnTo>
                  <a:lnTo>
                    <a:pt x="5814" y="223"/>
                  </a:lnTo>
                  <a:cubicBezTo>
                    <a:pt x="5814" y="205"/>
                    <a:pt x="5814" y="187"/>
                    <a:pt x="5805" y="169"/>
                  </a:cubicBezTo>
                  <a:cubicBezTo>
                    <a:pt x="5782" y="68"/>
                    <a:pt x="5692" y="1"/>
                    <a:pt x="55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18" name="Google Shape;2118;p21"/>
            <p:cNvSpPr/>
            <p:nvPr/>
          </p:nvSpPr>
          <p:spPr>
            <a:xfrm>
              <a:off x="7051300" y="3556236"/>
              <a:ext cx="1992937" cy="418201"/>
            </a:xfrm>
            <a:custGeom>
              <a:avLst/>
              <a:gdLst/>
              <a:ahLst/>
              <a:cxnLst/>
              <a:rect l="l" t="t" r="r" b="b"/>
              <a:pathLst>
                <a:path w="40969" h="8597" extrusionOk="0">
                  <a:moveTo>
                    <a:pt x="24542" y="1"/>
                  </a:moveTo>
                  <a:cubicBezTo>
                    <a:pt x="24531" y="1"/>
                    <a:pt x="24520" y="2"/>
                    <a:pt x="24509" y="4"/>
                  </a:cubicBezTo>
                  <a:lnTo>
                    <a:pt x="18812" y="761"/>
                  </a:lnTo>
                  <a:lnTo>
                    <a:pt x="15964" y="1130"/>
                  </a:lnTo>
                  <a:lnTo>
                    <a:pt x="13115" y="1491"/>
                  </a:lnTo>
                  <a:cubicBezTo>
                    <a:pt x="11213" y="1734"/>
                    <a:pt x="9311" y="1978"/>
                    <a:pt x="7409" y="2203"/>
                  </a:cubicBezTo>
                  <a:cubicBezTo>
                    <a:pt x="5508" y="2437"/>
                    <a:pt x="3606" y="2654"/>
                    <a:pt x="1695" y="2861"/>
                  </a:cubicBezTo>
                  <a:cubicBezTo>
                    <a:pt x="1586" y="2870"/>
                    <a:pt x="1514" y="2969"/>
                    <a:pt x="1532" y="3068"/>
                  </a:cubicBezTo>
                  <a:lnTo>
                    <a:pt x="1532" y="3077"/>
                  </a:lnTo>
                  <a:lnTo>
                    <a:pt x="1544" y="3172"/>
                  </a:lnTo>
                  <a:lnTo>
                    <a:pt x="1544" y="3172"/>
                  </a:lnTo>
                  <a:lnTo>
                    <a:pt x="171" y="3339"/>
                  </a:lnTo>
                  <a:cubicBezTo>
                    <a:pt x="72" y="3357"/>
                    <a:pt x="0" y="3438"/>
                    <a:pt x="9" y="3537"/>
                  </a:cubicBezTo>
                  <a:lnTo>
                    <a:pt x="9" y="3555"/>
                  </a:lnTo>
                  <a:cubicBezTo>
                    <a:pt x="36" y="4366"/>
                    <a:pt x="117" y="5169"/>
                    <a:pt x="216" y="5962"/>
                  </a:cubicBezTo>
                  <a:cubicBezTo>
                    <a:pt x="316" y="6764"/>
                    <a:pt x="433" y="7557"/>
                    <a:pt x="604" y="8350"/>
                  </a:cubicBezTo>
                  <a:lnTo>
                    <a:pt x="613" y="8368"/>
                  </a:lnTo>
                  <a:cubicBezTo>
                    <a:pt x="630" y="8461"/>
                    <a:pt x="710" y="8523"/>
                    <a:pt x="802" y="8523"/>
                  </a:cubicBezTo>
                  <a:cubicBezTo>
                    <a:pt x="808" y="8523"/>
                    <a:pt x="814" y="8522"/>
                    <a:pt x="820" y="8522"/>
                  </a:cubicBezTo>
                  <a:lnTo>
                    <a:pt x="2189" y="8348"/>
                  </a:lnTo>
                  <a:lnTo>
                    <a:pt x="2189" y="8348"/>
                  </a:lnTo>
                  <a:lnTo>
                    <a:pt x="2199" y="8423"/>
                  </a:lnTo>
                  <a:lnTo>
                    <a:pt x="2199" y="8432"/>
                  </a:lnTo>
                  <a:lnTo>
                    <a:pt x="2199" y="8441"/>
                  </a:lnTo>
                  <a:cubicBezTo>
                    <a:pt x="2216" y="8529"/>
                    <a:pt x="2297" y="8597"/>
                    <a:pt x="2385" y="8597"/>
                  </a:cubicBezTo>
                  <a:cubicBezTo>
                    <a:pt x="2395" y="8597"/>
                    <a:pt x="2405" y="8596"/>
                    <a:pt x="2416" y="8594"/>
                  </a:cubicBezTo>
                  <a:cubicBezTo>
                    <a:pt x="5598" y="8089"/>
                    <a:pt x="8798" y="7701"/>
                    <a:pt x="11998" y="7305"/>
                  </a:cubicBezTo>
                  <a:lnTo>
                    <a:pt x="21588" y="6124"/>
                  </a:lnTo>
                  <a:lnTo>
                    <a:pt x="31188" y="4943"/>
                  </a:lnTo>
                  <a:lnTo>
                    <a:pt x="40779" y="3789"/>
                  </a:lnTo>
                  <a:lnTo>
                    <a:pt x="40788" y="3789"/>
                  </a:lnTo>
                  <a:cubicBezTo>
                    <a:pt x="40887" y="3780"/>
                    <a:pt x="40968" y="3681"/>
                    <a:pt x="40950" y="3573"/>
                  </a:cubicBezTo>
                  <a:lnTo>
                    <a:pt x="40914" y="3303"/>
                  </a:lnTo>
                  <a:cubicBezTo>
                    <a:pt x="40906" y="3201"/>
                    <a:pt x="40817" y="3131"/>
                    <a:pt x="40716" y="3131"/>
                  </a:cubicBezTo>
                  <a:cubicBezTo>
                    <a:pt x="40710" y="3131"/>
                    <a:pt x="40704" y="3131"/>
                    <a:pt x="40698" y="3131"/>
                  </a:cubicBezTo>
                  <a:cubicBezTo>
                    <a:pt x="40599" y="3149"/>
                    <a:pt x="40518" y="3249"/>
                    <a:pt x="40536" y="3348"/>
                  </a:cubicBezTo>
                  <a:lnTo>
                    <a:pt x="40544" y="3427"/>
                  </a:lnTo>
                  <a:lnTo>
                    <a:pt x="40544" y="3427"/>
                  </a:lnTo>
                  <a:lnTo>
                    <a:pt x="31152" y="4655"/>
                  </a:lnTo>
                  <a:lnTo>
                    <a:pt x="21561" y="5872"/>
                  </a:lnTo>
                  <a:lnTo>
                    <a:pt x="11971" y="7098"/>
                  </a:lnTo>
                  <a:cubicBezTo>
                    <a:pt x="8834" y="7495"/>
                    <a:pt x="5706" y="7893"/>
                    <a:pt x="2562" y="8188"/>
                  </a:cubicBezTo>
                  <a:lnTo>
                    <a:pt x="2562" y="8188"/>
                  </a:lnTo>
                  <a:lnTo>
                    <a:pt x="2551" y="8107"/>
                  </a:lnTo>
                  <a:cubicBezTo>
                    <a:pt x="2534" y="8005"/>
                    <a:pt x="2453" y="7935"/>
                    <a:pt x="2353" y="7935"/>
                  </a:cubicBezTo>
                  <a:cubicBezTo>
                    <a:pt x="2347" y="7935"/>
                    <a:pt x="2341" y="7935"/>
                    <a:pt x="2335" y="7936"/>
                  </a:cubicBezTo>
                  <a:lnTo>
                    <a:pt x="984" y="8108"/>
                  </a:lnTo>
                  <a:lnTo>
                    <a:pt x="984" y="8108"/>
                  </a:lnTo>
                  <a:cubicBezTo>
                    <a:pt x="950" y="7364"/>
                    <a:pt x="866" y="6627"/>
                    <a:pt x="775" y="5899"/>
                  </a:cubicBezTo>
                  <a:cubicBezTo>
                    <a:pt x="684" y="5161"/>
                    <a:pt x="578" y="4430"/>
                    <a:pt x="428" y="3701"/>
                  </a:cubicBezTo>
                  <a:lnTo>
                    <a:pt x="428" y="3701"/>
                  </a:lnTo>
                  <a:lnTo>
                    <a:pt x="1785" y="3528"/>
                  </a:lnTo>
                  <a:cubicBezTo>
                    <a:pt x="1884" y="3519"/>
                    <a:pt x="1965" y="3420"/>
                    <a:pt x="1947" y="3312"/>
                  </a:cubicBezTo>
                  <a:lnTo>
                    <a:pt x="1935" y="3213"/>
                  </a:lnTo>
                  <a:lnTo>
                    <a:pt x="1935" y="3213"/>
                  </a:lnTo>
                  <a:cubicBezTo>
                    <a:pt x="3766" y="2952"/>
                    <a:pt x="5606" y="2700"/>
                    <a:pt x="7437" y="2464"/>
                  </a:cubicBezTo>
                  <a:cubicBezTo>
                    <a:pt x="9338" y="2221"/>
                    <a:pt x="11240" y="1987"/>
                    <a:pt x="13142" y="1752"/>
                  </a:cubicBezTo>
                  <a:lnTo>
                    <a:pt x="16000" y="1401"/>
                  </a:lnTo>
                  <a:lnTo>
                    <a:pt x="18848" y="1058"/>
                  </a:lnTo>
                  <a:lnTo>
                    <a:pt x="24554" y="382"/>
                  </a:lnTo>
                  <a:lnTo>
                    <a:pt x="24563" y="382"/>
                  </a:lnTo>
                  <a:cubicBezTo>
                    <a:pt x="24671" y="373"/>
                    <a:pt x="24743" y="274"/>
                    <a:pt x="24725" y="166"/>
                  </a:cubicBezTo>
                  <a:cubicBezTo>
                    <a:pt x="24717" y="69"/>
                    <a:pt x="24637" y="1"/>
                    <a:pt x="245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19" name="Google Shape;2119;p21"/>
            <p:cNvSpPr/>
            <p:nvPr/>
          </p:nvSpPr>
          <p:spPr>
            <a:xfrm>
              <a:off x="7753724" y="3601377"/>
              <a:ext cx="138152" cy="171960"/>
            </a:xfrm>
            <a:custGeom>
              <a:avLst/>
              <a:gdLst/>
              <a:ahLst/>
              <a:cxnLst/>
              <a:rect l="l" t="t" r="r" b="b"/>
              <a:pathLst>
                <a:path w="2840" h="3535" extrusionOk="0">
                  <a:moveTo>
                    <a:pt x="2624" y="1"/>
                  </a:moveTo>
                  <a:cubicBezTo>
                    <a:pt x="2587" y="1"/>
                    <a:pt x="2549" y="11"/>
                    <a:pt x="2515" y="31"/>
                  </a:cubicBezTo>
                  <a:lnTo>
                    <a:pt x="2065" y="329"/>
                  </a:lnTo>
                  <a:cubicBezTo>
                    <a:pt x="1920" y="428"/>
                    <a:pt x="1767" y="509"/>
                    <a:pt x="1623" y="626"/>
                  </a:cubicBezTo>
                  <a:cubicBezTo>
                    <a:pt x="1343" y="842"/>
                    <a:pt x="1064" y="1068"/>
                    <a:pt x="821" y="1338"/>
                  </a:cubicBezTo>
                  <a:cubicBezTo>
                    <a:pt x="577" y="1599"/>
                    <a:pt x="370" y="1897"/>
                    <a:pt x="217" y="2239"/>
                  </a:cubicBezTo>
                  <a:cubicBezTo>
                    <a:pt x="63" y="2582"/>
                    <a:pt x="0" y="2961"/>
                    <a:pt x="27" y="3339"/>
                  </a:cubicBezTo>
                  <a:lnTo>
                    <a:pt x="27" y="3348"/>
                  </a:lnTo>
                  <a:cubicBezTo>
                    <a:pt x="27" y="3357"/>
                    <a:pt x="27" y="3375"/>
                    <a:pt x="27" y="3384"/>
                  </a:cubicBezTo>
                  <a:cubicBezTo>
                    <a:pt x="51" y="3469"/>
                    <a:pt x="133" y="3534"/>
                    <a:pt x="224" y="3534"/>
                  </a:cubicBezTo>
                  <a:cubicBezTo>
                    <a:pt x="240" y="3534"/>
                    <a:pt x="255" y="3532"/>
                    <a:pt x="271" y="3528"/>
                  </a:cubicBezTo>
                  <a:cubicBezTo>
                    <a:pt x="370" y="3501"/>
                    <a:pt x="433" y="3393"/>
                    <a:pt x="415" y="3294"/>
                  </a:cubicBezTo>
                  <a:cubicBezTo>
                    <a:pt x="334" y="2979"/>
                    <a:pt x="361" y="2654"/>
                    <a:pt x="478" y="2348"/>
                  </a:cubicBezTo>
                  <a:cubicBezTo>
                    <a:pt x="595" y="2041"/>
                    <a:pt x="794" y="1762"/>
                    <a:pt x="1019" y="1518"/>
                  </a:cubicBezTo>
                  <a:cubicBezTo>
                    <a:pt x="1253" y="1275"/>
                    <a:pt x="1524" y="1059"/>
                    <a:pt x="1803" y="878"/>
                  </a:cubicBezTo>
                  <a:lnTo>
                    <a:pt x="1911" y="806"/>
                  </a:lnTo>
                  <a:lnTo>
                    <a:pt x="2019" y="743"/>
                  </a:lnTo>
                  <a:cubicBezTo>
                    <a:pt x="2092" y="698"/>
                    <a:pt x="2173" y="653"/>
                    <a:pt x="2245" y="617"/>
                  </a:cubicBezTo>
                  <a:cubicBezTo>
                    <a:pt x="2398" y="536"/>
                    <a:pt x="2542" y="455"/>
                    <a:pt x="2695" y="374"/>
                  </a:cubicBezTo>
                  <a:lnTo>
                    <a:pt x="2714" y="365"/>
                  </a:lnTo>
                  <a:cubicBezTo>
                    <a:pt x="2714" y="365"/>
                    <a:pt x="2723" y="365"/>
                    <a:pt x="2732" y="356"/>
                  </a:cubicBezTo>
                  <a:cubicBezTo>
                    <a:pt x="2822" y="301"/>
                    <a:pt x="2840" y="175"/>
                    <a:pt x="2786" y="85"/>
                  </a:cubicBezTo>
                  <a:cubicBezTo>
                    <a:pt x="2746" y="29"/>
                    <a:pt x="2686" y="1"/>
                    <a:pt x="262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20" name="Google Shape;2120;p21"/>
            <p:cNvSpPr/>
            <p:nvPr/>
          </p:nvSpPr>
          <p:spPr>
            <a:xfrm>
              <a:off x="8276797" y="3673322"/>
              <a:ext cx="127207" cy="161161"/>
            </a:xfrm>
            <a:custGeom>
              <a:avLst/>
              <a:gdLst/>
              <a:ahLst/>
              <a:cxnLst/>
              <a:rect l="l" t="t" r="r" b="b"/>
              <a:pathLst>
                <a:path w="2615" h="3313" extrusionOk="0">
                  <a:moveTo>
                    <a:pt x="2417" y="0"/>
                  </a:moveTo>
                  <a:cubicBezTo>
                    <a:pt x="2405" y="0"/>
                    <a:pt x="2393" y="1"/>
                    <a:pt x="2381" y="3"/>
                  </a:cubicBezTo>
                  <a:cubicBezTo>
                    <a:pt x="2272" y="30"/>
                    <a:pt x="2209" y="129"/>
                    <a:pt x="2227" y="238"/>
                  </a:cubicBezTo>
                  <a:cubicBezTo>
                    <a:pt x="2254" y="382"/>
                    <a:pt x="2272" y="526"/>
                    <a:pt x="2254" y="670"/>
                  </a:cubicBezTo>
                  <a:cubicBezTo>
                    <a:pt x="2245" y="815"/>
                    <a:pt x="2218" y="968"/>
                    <a:pt x="2155" y="1103"/>
                  </a:cubicBezTo>
                  <a:cubicBezTo>
                    <a:pt x="2056" y="1382"/>
                    <a:pt x="1876" y="1644"/>
                    <a:pt x="1668" y="1869"/>
                  </a:cubicBezTo>
                  <a:cubicBezTo>
                    <a:pt x="1461" y="2104"/>
                    <a:pt x="1218" y="2302"/>
                    <a:pt x="965" y="2473"/>
                  </a:cubicBezTo>
                  <a:cubicBezTo>
                    <a:pt x="830" y="2563"/>
                    <a:pt x="704" y="2653"/>
                    <a:pt x="569" y="2735"/>
                  </a:cubicBezTo>
                  <a:cubicBezTo>
                    <a:pt x="434" y="2807"/>
                    <a:pt x="298" y="2879"/>
                    <a:pt x="154" y="2942"/>
                  </a:cubicBezTo>
                  <a:cubicBezTo>
                    <a:pt x="145" y="2942"/>
                    <a:pt x="136" y="2951"/>
                    <a:pt x="127" y="2951"/>
                  </a:cubicBezTo>
                  <a:cubicBezTo>
                    <a:pt x="28" y="3005"/>
                    <a:pt x="1" y="3131"/>
                    <a:pt x="64" y="3221"/>
                  </a:cubicBezTo>
                  <a:cubicBezTo>
                    <a:pt x="99" y="3280"/>
                    <a:pt x="162" y="3312"/>
                    <a:pt x="226" y="3312"/>
                  </a:cubicBezTo>
                  <a:cubicBezTo>
                    <a:pt x="260" y="3312"/>
                    <a:pt x="294" y="3303"/>
                    <a:pt x="325" y="3284"/>
                  </a:cubicBezTo>
                  <a:lnTo>
                    <a:pt x="334" y="3284"/>
                  </a:lnTo>
                  <a:cubicBezTo>
                    <a:pt x="614" y="3104"/>
                    <a:pt x="875" y="2906"/>
                    <a:pt x="1128" y="2707"/>
                  </a:cubicBezTo>
                  <a:cubicBezTo>
                    <a:pt x="1389" y="2500"/>
                    <a:pt x="1632" y="2284"/>
                    <a:pt x="1849" y="2031"/>
                  </a:cubicBezTo>
                  <a:cubicBezTo>
                    <a:pt x="2065" y="1788"/>
                    <a:pt x="2263" y="1518"/>
                    <a:pt x="2399" y="1202"/>
                  </a:cubicBezTo>
                  <a:cubicBezTo>
                    <a:pt x="2543" y="896"/>
                    <a:pt x="2615" y="553"/>
                    <a:pt x="2615" y="193"/>
                  </a:cubicBezTo>
                  <a:cubicBezTo>
                    <a:pt x="2615" y="184"/>
                    <a:pt x="2615" y="166"/>
                    <a:pt x="2615" y="157"/>
                  </a:cubicBezTo>
                  <a:cubicBezTo>
                    <a:pt x="2591" y="61"/>
                    <a:pt x="2510" y="0"/>
                    <a:pt x="241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21" name="Google Shape;2121;p21"/>
            <p:cNvSpPr/>
            <p:nvPr/>
          </p:nvSpPr>
          <p:spPr>
            <a:xfrm>
              <a:off x="7126261" y="3708687"/>
              <a:ext cx="37311" cy="143746"/>
            </a:xfrm>
            <a:custGeom>
              <a:avLst/>
              <a:gdLst/>
              <a:ahLst/>
              <a:cxnLst/>
              <a:rect l="l" t="t" r="r" b="b"/>
              <a:pathLst>
                <a:path w="767" h="2955" extrusionOk="0">
                  <a:moveTo>
                    <a:pt x="226" y="1"/>
                  </a:moveTo>
                  <a:cubicBezTo>
                    <a:pt x="211" y="1"/>
                    <a:pt x="196" y="3"/>
                    <a:pt x="181" y="6"/>
                  </a:cubicBezTo>
                  <a:cubicBezTo>
                    <a:pt x="73" y="24"/>
                    <a:pt x="0" y="124"/>
                    <a:pt x="27" y="232"/>
                  </a:cubicBezTo>
                  <a:cubicBezTo>
                    <a:pt x="100" y="637"/>
                    <a:pt x="163" y="1052"/>
                    <a:pt x="217" y="1467"/>
                  </a:cubicBezTo>
                  <a:lnTo>
                    <a:pt x="307" y="2089"/>
                  </a:lnTo>
                  <a:cubicBezTo>
                    <a:pt x="325" y="2296"/>
                    <a:pt x="379" y="2494"/>
                    <a:pt x="334" y="2711"/>
                  </a:cubicBezTo>
                  <a:cubicBezTo>
                    <a:pt x="325" y="2756"/>
                    <a:pt x="334" y="2801"/>
                    <a:pt x="352" y="2837"/>
                  </a:cubicBezTo>
                  <a:cubicBezTo>
                    <a:pt x="384" y="2914"/>
                    <a:pt x="458" y="2955"/>
                    <a:pt x="534" y="2955"/>
                  </a:cubicBezTo>
                  <a:cubicBezTo>
                    <a:pt x="564" y="2955"/>
                    <a:pt x="594" y="2949"/>
                    <a:pt x="622" y="2936"/>
                  </a:cubicBezTo>
                  <a:cubicBezTo>
                    <a:pt x="722" y="2891"/>
                    <a:pt x="767" y="2765"/>
                    <a:pt x="722" y="2666"/>
                  </a:cubicBezTo>
                  <a:cubicBezTo>
                    <a:pt x="622" y="2467"/>
                    <a:pt x="622" y="2251"/>
                    <a:pt x="595" y="2053"/>
                  </a:cubicBezTo>
                  <a:lnTo>
                    <a:pt x="523" y="1431"/>
                  </a:lnTo>
                  <a:cubicBezTo>
                    <a:pt x="478" y="1016"/>
                    <a:pt x="433" y="601"/>
                    <a:pt x="406" y="178"/>
                  </a:cubicBezTo>
                  <a:cubicBezTo>
                    <a:pt x="406" y="178"/>
                    <a:pt x="406" y="169"/>
                    <a:pt x="406" y="160"/>
                  </a:cubicBezTo>
                  <a:cubicBezTo>
                    <a:pt x="391" y="67"/>
                    <a:pt x="316" y="1"/>
                    <a:pt x="2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22" name="Google Shape;2122;p21"/>
            <p:cNvSpPr/>
            <p:nvPr/>
          </p:nvSpPr>
          <p:spPr>
            <a:xfrm>
              <a:off x="7753724" y="3752661"/>
              <a:ext cx="159215" cy="130125"/>
            </a:xfrm>
            <a:custGeom>
              <a:avLst/>
              <a:gdLst/>
              <a:ahLst/>
              <a:cxnLst/>
              <a:rect l="l" t="t" r="r" b="b"/>
              <a:pathLst>
                <a:path w="3273" h="2675" extrusionOk="0">
                  <a:moveTo>
                    <a:pt x="215" y="1"/>
                  </a:moveTo>
                  <a:cubicBezTo>
                    <a:pt x="203" y="1"/>
                    <a:pt x="192" y="2"/>
                    <a:pt x="181" y="4"/>
                  </a:cubicBezTo>
                  <a:cubicBezTo>
                    <a:pt x="72" y="31"/>
                    <a:pt x="0" y="130"/>
                    <a:pt x="27" y="238"/>
                  </a:cubicBezTo>
                  <a:cubicBezTo>
                    <a:pt x="99" y="581"/>
                    <a:pt x="253" y="905"/>
                    <a:pt x="460" y="1176"/>
                  </a:cubicBezTo>
                  <a:cubicBezTo>
                    <a:pt x="676" y="1446"/>
                    <a:pt x="938" y="1662"/>
                    <a:pt x="1208" y="1843"/>
                  </a:cubicBezTo>
                  <a:cubicBezTo>
                    <a:pt x="1488" y="2023"/>
                    <a:pt x="1776" y="2176"/>
                    <a:pt x="2083" y="2302"/>
                  </a:cubicBezTo>
                  <a:cubicBezTo>
                    <a:pt x="2371" y="2438"/>
                    <a:pt x="2677" y="2564"/>
                    <a:pt x="3002" y="2663"/>
                  </a:cubicBezTo>
                  <a:cubicBezTo>
                    <a:pt x="3011" y="2663"/>
                    <a:pt x="3020" y="2672"/>
                    <a:pt x="3029" y="2672"/>
                  </a:cubicBezTo>
                  <a:cubicBezTo>
                    <a:pt x="3039" y="2674"/>
                    <a:pt x="3049" y="2674"/>
                    <a:pt x="3059" y="2674"/>
                  </a:cubicBezTo>
                  <a:cubicBezTo>
                    <a:pt x="3155" y="2674"/>
                    <a:pt x="3238" y="2599"/>
                    <a:pt x="3254" y="2510"/>
                  </a:cubicBezTo>
                  <a:cubicBezTo>
                    <a:pt x="3272" y="2402"/>
                    <a:pt x="3191" y="2302"/>
                    <a:pt x="3092" y="2284"/>
                  </a:cubicBezTo>
                  <a:cubicBezTo>
                    <a:pt x="2939" y="2266"/>
                    <a:pt x="2786" y="2230"/>
                    <a:pt x="2641" y="2185"/>
                  </a:cubicBezTo>
                  <a:cubicBezTo>
                    <a:pt x="2488" y="2140"/>
                    <a:pt x="2335" y="2086"/>
                    <a:pt x="2191" y="2032"/>
                  </a:cubicBezTo>
                  <a:cubicBezTo>
                    <a:pt x="1902" y="1915"/>
                    <a:pt x="1623" y="1789"/>
                    <a:pt x="1361" y="1608"/>
                  </a:cubicBezTo>
                  <a:cubicBezTo>
                    <a:pt x="1118" y="1437"/>
                    <a:pt x="875" y="1239"/>
                    <a:pt x="712" y="986"/>
                  </a:cubicBezTo>
                  <a:cubicBezTo>
                    <a:pt x="622" y="869"/>
                    <a:pt x="559" y="734"/>
                    <a:pt x="505" y="599"/>
                  </a:cubicBezTo>
                  <a:cubicBezTo>
                    <a:pt x="451" y="464"/>
                    <a:pt x="424" y="319"/>
                    <a:pt x="415" y="175"/>
                  </a:cubicBezTo>
                  <a:lnTo>
                    <a:pt x="406" y="175"/>
                  </a:lnTo>
                  <a:cubicBezTo>
                    <a:pt x="406" y="166"/>
                    <a:pt x="406" y="166"/>
                    <a:pt x="406" y="157"/>
                  </a:cubicBezTo>
                  <a:cubicBezTo>
                    <a:pt x="390" y="61"/>
                    <a:pt x="303" y="1"/>
                    <a:pt x="21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23" name="Google Shape;2123;p21"/>
            <p:cNvSpPr/>
            <p:nvPr/>
          </p:nvSpPr>
          <p:spPr>
            <a:xfrm>
              <a:off x="7140708" y="3828157"/>
              <a:ext cx="36046" cy="134163"/>
            </a:xfrm>
            <a:custGeom>
              <a:avLst/>
              <a:gdLst/>
              <a:ahLst/>
              <a:cxnLst/>
              <a:rect l="l" t="t" r="r" b="b"/>
              <a:pathLst>
                <a:path w="741" h="2758" extrusionOk="0">
                  <a:moveTo>
                    <a:pt x="230" y="0"/>
                  </a:moveTo>
                  <a:cubicBezTo>
                    <a:pt x="208" y="0"/>
                    <a:pt x="186" y="4"/>
                    <a:pt x="163" y="11"/>
                  </a:cubicBezTo>
                  <a:cubicBezTo>
                    <a:pt x="64" y="38"/>
                    <a:pt x="1" y="155"/>
                    <a:pt x="37" y="255"/>
                  </a:cubicBezTo>
                  <a:cubicBezTo>
                    <a:pt x="163" y="633"/>
                    <a:pt x="208" y="1021"/>
                    <a:pt x="253" y="1399"/>
                  </a:cubicBezTo>
                  <a:cubicBezTo>
                    <a:pt x="289" y="1787"/>
                    <a:pt x="325" y="2175"/>
                    <a:pt x="325" y="2562"/>
                  </a:cubicBezTo>
                  <a:cubicBezTo>
                    <a:pt x="325" y="2580"/>
                    <a:pt x="325" y="2598"/>
                    <a:pt x="334" y="2607"/>
                  </a:cubicBezTo>
                  <a:cubicBezTo>
                    <a:pt x="357" y="2698"/>
                    <a:pt x="431" y="2758"/>
                    <a:pt x="519" y="2758"/>
                  </a:cubicBezTo>
                  <a:cubicBezTo>
                    <a:pt x="535" y="2758"/>
                    <a:pt x="552" y="2756"/>
                    <a:pt x="569" y="2751"/>
                  </a:cubicBezTo>
                  <a:cubicBezTo>
                    <a:pt x="677" y="2724"/>
                    <a:pt x="740" y="2625"/>
                    <a:pt x="713" y="2517"/>
                  </a:cubicBezTo>
                  <a:cubicBezTo>
                    <a:pt x="623" y="2138"/>
                    <a:pt x="551" y="1760"/>
                    <a:pt x="497" y="1372"/>
                  </a:cubicBezTo>
                  <a:cubicBezTo>
                    <a:pt x="443" y="985"/>
                    <a:pt x="397" y="606"/>
                    <a:pt x="425" y="210"/>
                  </a:cubicBezTo>
                  <a:cubicBezTo>
                    <a:pt x="425" y="182"/>
                    <a:pt x="425" y="155"/>
                    <a:pt x="416" y="137"/>
                  </a:cubicBezTo>
                  <a:cubicBezTo>
                    <a:pt x="387" y="52"/>
                    <a:pt x="313" y="0"/>
                    <a:pt x="23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2124" name="Google Shape;2124;p21"/>
          <p:cNvGrpSpPr/>
          <p:nvPr/>
        </p:nvGrpSpPr>
        <p:grpSpPr>
          <a:xfrm>
            <a:off x="3928443" y="1223150"/>
            <a:ext cx="1287126" cy="176025"/>
            <a:chOff x="4345425" y="2175475"/>
            <a:chExt cx="800750" cy="176025"/>
          </a:xfrm>
        </p:grpSpPr>
        <p:sp>
          <p:nvSpPr>
            <p:cNvPr id="2125" name="Google Shape;2125;p21"/>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26" name="Google Shape;2126;p21"/>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2127" name="Google Shape;2127;p21"/>
          <p:cNvGrpSpPr/>
          <p:nvPr/>
        </p:nvGrpSpPr>
        <p:grpSpPr>
          <a:xfrm>
            <a:off x="2225081" y="2232150"/>
            <a:ext cx="4693836" cy="176025"/>
            <a:chOff x="4345425" y="2175475"/>
            <a:chExt cx="800750" cy="176025"/>
          </a:xfrm>
        </p:grpSpPr>
        <p:sp>
          <p:nvSpPr>
            <p:cNvPr id="2128" name="Google Shape;2128;p21"/>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29" name="Google Shape;2129;p21"/>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2130" name="Google Shape;2130;p21"/>
          <p:cNvGrpSpPr/>
          <p:nvPr/>
        </p:nvGrpSpPr>
        <p:grpSpPr>
          <a:xfrm>
            <a:off x="3020244" y="3043925"/>
            <a:ext cx="3071997" cy="176025"/>
            <a:chOff x="4345425" y="2175475"/>
            <a:chExt cx="800750" cy="176025"/>
          </a:xfrm>
        </p:grpSpPr>
        <p:sp>
          <p:nvSpPr>
            <p:cNvPr id="2131" name="Google Shape;2131;p21"/>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32" name="Google Shape;2132;p21"/>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2133" name="Google Shape;2133;p21"/>
          <p:cNvGrpSpPr/>
          <p:nvPr/>
        </p:nvGrpSpPr>
        <p:grpSpPr>
          <a:xfrm rot="854098">
            <a:off x="7782856" y="510397"/>
            <a:ext cx="639528" cy="438002"/>
            <a:chOff x="5501450" y="2545600"/>
            <a:chExt cx="639525" cy="438000"/>
          </a:xfrm>
        </p:grpSpPr>
        <p:sp>
          <p:nvSpPr>
            <p:cNvPr id="2134" name="Google Shape;2134;p21"/>
            <p:cNvSpPr/>
            <p:nvPr/>
          </p:nvSpPr>
          <p:spPr>
            <a:xfrm>
              <a:off x="5501450" y="2545600"/>
              <a:ext cx="639525" cy="438000"/>
            </a:xfrm>
            <a:custGeom>
              <a:avLst/>
              <a:gdLst/>
              <a:ahLst/>
              <a:cxnLst/>
              <a:rect l="l" t="t" r="r" b="b"/>
              <a:pathLst>
                <a:path w="25581" h="17520" extrusionOk="0">
                  <a:moveTo>
                    <a:pt x="2054" y="916"/>
                  </a:moveTo>
                  <a:cubicBezTo>
                    <a:pt x="4249" y="1273"/>
                    <a:pt x="6534" y="1376"/>
                    <a:pt x="8837" y="1376"/>
                  </a:cubicBezTo>
                  <a:cubicBezTo>
                    <a:pt x="11993" y="1376"/>
                    <a:pt x="15185" y="1183"/>
                    <a:pt x="18229" y="1183"/>
                  </a:cubicBezTo>
                  <a:cubicBezTo>
                    <a:pt x="18767" y="1183"/>
                    <a:pt x="19366" y="1142"/>
                    <a:pt x="19969" y="1142"/>
                  </a:cubicBezTo>
                  <a:cubicBezTo>
                    <a:pt x="21476" y="1142"/>
                    <a:pt x="23008" y="1398"/>
                    <a:pt x="23668" y="3189"/>
                  </a:cubicBezTo>
                  <a:cubicBezTo>
                    <a:pt x="24139" y="4443"/>
                    <a:pt x="23998" y="6292"/>
                    <a:pt x="24045" y="7625"/>
                  </a:cubicBezTo>
                  <a:cubicBezTo>
                    <a:pt x="24154" y="10242"/>
                    <a:pt x="24076" y="12876"/>
                    <a:pt x="23904" y="15493"/>
                  </a:cubicBezTo>
                  <a:cubicBezTo>
                    <a:pt x="19549" y="16044"/>
                    <a:pt x="15184" y="16308"/>
                    <a:pt x="10802" y="16308"/>
                  </a:cubicBezTo>
                  <a:cubicBezTo>
                    <a:pt x="9570" y="16308"/>
                    <a:pt x="8336" y="16287"/>
                    <a:pt x="7101" y="16246"/>
                  </a:cubicBezTo>
                  <a:cubicBezTo>
                    <a:pt x="5141" y="16167"/>
                    <a:pt x="2398" y="16543"/>
                    <a:pt x="1505" y="14036"/>
                  </a:cubicBezTo>
                  <a:cubicBezTo>
                    <a:pt x="1066" y="12782"/>
                    <a:pt x="1270" y="10916"/>
                    <a:pt x="1207" y="9600"/>
                  </a:cubicBezTo>
                  <a:cubicBezTo>
                    <a:pt x="1160" y="8659"/>
                    <a:pt x="235" y="1700"/>
                    <a:pt x="2054" y="916"/>
                  </a:cubicBezTo>
                  <a:close/>
                  <a:moveTo>
                    <a:pt x="1928" y="0"/>
                  </a:moveTo>
                  <a:cubicBezTo>
                    <a:pt x="478" y="0"/>
                    <a:pt x="29" y="2119"/>
                    <a:pt x="16" y="3518"/>
                  </a:cubicBezTo>
                  <a:cubicBezTo>
                    <a:pt x="0" y="5869"/>
                    <a:pt x="204" y="8252"/>
                    <a:pt x="282" y="10603"/>
                  </a:cubicBezTo>
                  <a:cubicBezTo>
                    <a:pt x="345" y="12139"/>
                    <a:pt x="157" y="14098"/>
                    <a:pt x="1003" y="15462"/>
                  </a:cubicBezTo>
                  <a:cubicBezTo>
                    <a:pt x="2119" y="17247"/>
                    <a:pt x="4806" y="17520"/>
                    <a:pt x="7212" y="17520"/>
                  </a:cubicBezTo>
                  <a:cubicBezTo>
                    <a:pt x="8268" y="17520"/>
                    <a:pt x="9269" y="17467"/>
                    <a:pt x="10061" y="17467"/>
                  </a:cubicBezTo>
                  <a:cubicBezTo>
                    <a:pt x="10126" y="17467"/>
                    <a:pt x="10189" y="17468"/>
                    <a:pt x="10251" y="17468"/>
                  </a:cubicBezTo>
                  <a:cubicBezTo>
                    <a:pt x="10550" y="17471"/>
                    <a:pt x="10848" y="17473"/>
                    <a:pt x="11146" y="17473"/>
                  </a:cubicBezTo>
                  <a:cubicBezTo>
                    <a:pt x="15785" y="17473"/>
                    <a:pt x="20422" y="17132"/>
                    <a:pt x="25016" y="16528"/>
                  </a:cubicBezTo>
                  <a:cubicBezTo>
                    <a:pt x="25581" y="16449"/>
                    <a:pt x="25549" y="15791"/>
                    <a:pt x="25189" y="15509"/>
                  </a:cubicBezTo>
                  <a:cubicBezTo>
                    <a:pt x="25440" y="11857"/>
                    <a:pt x="25534" y="8126"/>
                    <a:pt x="25110" y="4490"/>
                  </a:cubicBezTo>
                  <a:cubicBezTo>
                    <a:pt x="24907" y="2766"/>
                    <a:pt x="24515" y="995"/>
                    <a:pt x="22728" y="305"/>
                  </a:cubicBezTo>
                  <a:cubicBezTo>
                    <a:pt x="22098" y="64"/>
                    <a:pt x="21403" y="15"/>
                    <a:pt x="20716" y="15"/>
                  </a:cubicBezTo>
                  <a:cubicBezTo>
                    <a:pt x="20240" y="15"/>
                    <a:pt x="19769" y="38"/>
                    <a:pt x="19327" y="38"/>
                  </a:cubicBezTo>
                  <a:cubicBezTo>
                    <a:pt x="17132" y="38"/>
                    <a:pt x="14954" y="70"/>
                    <a:pt x="12759" y="70"/>
                  </a:cubicBezTo>
                  <a:cubicBezTo>
                    <a:pt x="12545" y="72"/>
                    <a:pt x="12330" y="73"/>
                    <a:pt x="12115" y="73"/>
                  </a:cubicBezTo>
                  <a:cubicBezTo>
                    <a:pt x="10641" y="73"/>
                    <a:pt x="9140" y="30"/>
                    <a:pt x="7640" y="30"/>
                  </a:cubicBezTo>
                  <a:cubicBezTo>
                    <a:pt x="6052" y="30"/>
                    <a:pt x="4466" y="78"/>
                    <a:pt x="2916" y="274"/>
                  </a:cubicBezTo>
                  <a:cubicBezTo>
                    <a:pt x="2544" y="84"/>
                    <a:pt x="2216" y="0"/>
                    <a:pt x="192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35" name="Google Shape;2135;p21"/>
            <p:cNvSpPr/>
            <p:nvPr/>
          </p:nvSpPr>
          <p:spPr>
            <a:xfrm>
              <a:off x="5714775" y="2654925"/>
              <a:ext cx="280075" cy="257600"/>
            </a:xfrm>
            <a:custGeom>
              <a:avLst/>
              <a:gdLst/>
              <a:ahLst/>
              <a:cxnLst/>
              <a:rect l="l" t="t" r="r" b="b"/>
              <a:pathLst>
                <a:path w="11203" h="10304" extrusionOk="0">
                  <a:moveTo>
                    <a:pt x="652" y="289"/>
                  </a:moveTo>
                  <a:cubicBezTo>
                    <a:pt x="809" y="415"/>
                    <a:pt x="966" y="540"/>
                    <a:pt x="1138" y="650"/>
                  </a:cubicBezTo>
                  <a:cubicBezTo>
                    <a:pt x="1076" y="697"/>
                    <a:pt x="1044" y="775"/>
                    <a:pt x="1029" y="854"/>
                  </a:cubicBezTo>
                  <a:cubicBezTo>
                    <a:pt x="1029" y="1042"/>
                    <a:pt x="1044" y="1214"/>
                    <a:pt x="1044" y="1387"/>
                  </a:cubicBezTo>
                  <a:cubicBezTo>
                    <a:pt x="919" y="1449"/>
                    <a:pt x="825" y="1543"/>
                    <a:pt x="778" y="1669"/>
                  </a:cubicBezTo>
                  <a:cubicBezTo>
                    <a:pt x="746" y="1214"/>
                    <a:pt x="699" y="760"/>
                    <a:pt x="652" y="305"/>
                  </a:cubicBezTo>
                  <a:cubicBezTo>
                    <a:pt x="652" y="305"/>
                    <a:pt x="652" y="289"/>
                    <a:pt x="652" y="289"/>
                  </a:cubicBezTo>
                  <a:close/>
                  <a:moveTo>
                    <a:pt x="5778" y="4208"/>
                  </a:moveTo>
                  <a:lnTo>
                    <a:pt x="5778" y="4208"/>
                  </a:lnTo>
                  <a:cubicBezTo>
                    <a:pt x="6217" y="4333"/>
                    <a:pt x="6671" y="4443"/>
                    <a:pt x="7126" y="4521"/>
                  </a:cubicBezTo>
                  <a:cubicBezTo>
                    <a:pt x="7142" y="4537"/>
                    <a:pt x="7142" y="4537"/>
                    <a:pt x="7157" y="4553"/>
                  </a:cubicBezTo>
                  <a:cubicBezTo>
                    <a:pt x="6844" y="4725"/>
                    <a:pt x="6530" y="4913"/>
                    <a:pt x="6232" y="5101"/>
                  </a:cubicBezTo>
                  <a:cubicBezTo>
                    <a:pt x="6138" y="4804"/>
                    <a:pt x="5966" y="4490"/>
                    <a:pt x="5778" y="4208"/>
                  </a:cubicBezTo>
                  <a:close/>
                  <a:moveTo>
                    <a:pt x="840" y="2296"/>
                  </a:moveTo>
                  <a:lnTo>
                    <a:pt x="840" y="2296"/>
                  </a:lnTo>
                  <a:cubicBezTo>
                    <a:pt x="919" y="2672"/>
                    <a:pt x="1013" y="3032"/>
                    <a:pt x="1076" y="3393"/>
                  </a:cubicBezTo>
                  <a:cubicBezTo>
                    <a:pt x="1123" y="4694"/>
                    <a:pt x="1201" y="5995"/>
                    <a:pt x="1264" y="7280"/>
                  </a:cubicBezTo>
                  <a:cubicBezTo>
                    <a:pt x="1279" y="7500"/>
                    <a:pt x="1436" y="7641"/>
                    <a:pt x="1609" y="7688"/>
                  </a:cubicBezTo>
                  <a:cubicBezTo>
                    <a:pt x="1624" y="7923"/>
                    <a:pt x="1656" y="8142"/>
                    <a:pt x="1671" y="8377"/>
                  </a:cubicBezTo>
                  <a:cubicBezTo>
                    <a:pt x="1671" y="8503"/>
                    <a:pt x="1734" y="8612"/>
                    <a:pt x="1812" y="8706"/>
                  </a:cubicBezTo>
                  <a:cubicBezTo>
                    <a:pt x="1781" y="8753"/>
                    <a:pt x="1765" y="8801"/>
                    <a:pt x="1734" y="8848"/>
                  </a:cubicBezTo>
                  <a:cubicBezTo>
                    <a:pt x="1718" y="8910"/>
                    <a:pt x="1718" y="8957"/>
                    <a:pt x="1703" y="9004"/>
                  </a:cubicBezTo>
                  <a:cubicBezTo>
                    <a:pt x="1577" y="9130"/>
                    <a:pt x="1436" y="9239"/>
                    <a:pt x="1295" y="9365"/>
                  </a:cubicBezTo>
                  <a:cubicBezTo>
                    <a:pt x="1154" y="7014"/>
                    <a:pt x="1029" y="4647"/>
                    <a:pt x="840" y="2296"/>
                  </a:cubicBezTo>
                  <a:close/>
                  <a:moveTo>
                    <a:pt x="299" y="0"/>
                  </a:moveTo>
                  <a:cubicBezTo>
                    <a:pt x="146" y="0"/>
                    <a:pt x="0" y="102"/>
                    <a:pt x="10" y="305"/>
                  </a:cubicBezTo>
                  <a:cubicBezTo>
                    <a:pt x="88" y="3440"/>
                    <a:pt x="355" y="6575"/>
                    <a:pt x="574" y="9710"/>
                  </a:cubicBezTo>
                  <a:cubicBezTo>
                    <a:pt x="590" y="9866"/>
                    <a:pt x="684" y="9976"/>
                    <a:pt x="793" y="10023"/>
                  </a:cubicBezTo>
                  <a:cubicBezTo>
                    <a:pt x="841" y="10176"/>
                    <a:pt x="985" y="10303"/>
                    <a:pt x="1148" y="10303"/>
                  </a:cubicBezTo>
                  <a:cubicBezTo>
                    <a:pt x="1201" y="10303"/>
                    <a:pt x="1256" y="10289"/>
                    <a:pt x="1311" y="10258"/>
                  </a:cubicBezTo>
                  <a:cubicBezTo>
                    <a:pt x="1718" y="10070"/>
                    <a:pt x="2110" y="9851"/>
                    <a:pt x="2486" y="9647"/>
                  </a:cubicBezTo>
                  <a:cubicBezTo>
                    <a:pt x="2627" y="9631"/>
                    <a:pt x="2753" y="9569"/>
                    <a:pt x="2847" y="9475"/>
                  </a:cubicBezTo>
                  <a:cubicBezTo>
                    <a:pt x="2894" y="9427"/>
                    <a:pt x="2941" y="9396"/>
                    <a:pt x="2988" y="9349"/>
                  </a:cubicBezTo>
                  <a:cubicBezTo>
                    <a:pt x="5417" y="7938"/>
                    <a:pt x="7721" y="6199"/>
                    <a:pt x="10151" y="4819"/>
                  </a:cubicBezTo>
                  <a:cubicBezTo>
                    <a:pt x="10229" y="4757"/>
                    <a:pt x="10292" y="4694"/>
                    <a:pt x="10323" y="4615"/>
                  </a:cubicBezTo>
                  <a:cubicBezTo>
                    <a:pt x="10383" y="4639"/>
                    <a:pt x="10441" y="4649"/>
                    <a:pt x="10497" y="4649"/>
                  </a:cubicBezTo>
                  <a:cubicBezTo>
                    <a:pt x="10925" y="4649"/>
                    <a:pt x="11203" y="4024"/>
                    <a:pt x="10731" y="3816"/>
                  </a:cubicBezTo>
                  <a:cubicBezTo>
                    <a:pt x="9101" y="3032"/>
                    <a:pt x="7439" y="2296"/>
                    <a:pt x="5762" y="1606"/>
                  </a:cubicBezTo>
                  <a:cubicBezTo>
                    <a:pt x="4238" y="987"/>
                    <a:pt x="2525" y="34"/>
                    <a:pt x="860" y="34"/>
                  </a:cubicBezTo>
                  <a:cubicBezTo>
                    <a:pt x="796" y="34"/>
                    <a:pt x="732" y="36"/>
                    <a:pt x="668" y="39"/>
                  </a:cubicBezTo>
                  <a:cubicBezTo>
                    <a:pt x="621" y="39"/>
                    <a:pt x="590" y="70"/>
                    <a:pt x="558" y="117"/>
                  </a:cubicBezTo>
                  <a:cubicBezTo>
                    <a:pt x="492" y="39"/>
                    <a:pt x="394" y="0"/>
                    <a:pt x="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sp>
        <p:nvSpPr>
          <p:cNvPr id="2136" name="Google Shape;2136;p21"/>
          <p:cNvSpPr txBox="1">
            <a:spLocks noGrp="1"/>
          </p:cNvSpPr>
          <p:nvPr>
            <p:ph type="title"/>
          </p:nvPr>
        </p:nvSpPr>
        <p:spPr>
          <a:xfrm>
            <a:off x="1918649" y="1613838"/>
            <a:ext cx="6154033" cy="1482300"/>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SzPts val="4200"/>
              <a:buNone/>
            </a:pPr>
            <a:r>
              <a:rPr lang="en-US" sz="4800" dirty="0">
                <a:latin typeface="Calibri"/>
                <a:ea typeface="Calibri"/>
                <a:cs typeface="Calibri"/>
                <a:sym typeface="Calibri"/>
              </a:rPr>
              <a:t>ĐOẠN VĂN NGHỊ LUẬN XÃ HỘI </a:t>
            </a:r>
            <a:r>
              <a:rPr lang="en-US" sz="4800" dirty="0" smtClean="0">
                <a:latin typeface="Calibri"/>
                <a:ea typeface="Calibri"/>
                <a:cs typeface="Calibri"/>
                <a:sym typeface="Calibri"/>
              </a:rPr>
              <a:t>7 -10 CÂU</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91"/>
                                        </p:tgtEl>
                                        <p:attrNameLst>
                                          <p:attrName>style.visibility</p:attrName>
                                        </p:attrNameLst>
                                      </p:cBhvr>
                                      <p:to>
                                        <p:strVal val="visible"/>
                                      </p:to>
                                    </p:set>
                                    <p:animEffect transition="in" filter="fade">
                                      <p:cBhvr>
                                        <p:cTn id="7" dur="500"/>
                                        <p:tgtEl>
                                          <p:spTgt spid="20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24"/>
                                        </p:tgtEl>
                                        <p:attrNameLst>
                                          <p:attrName>style.visibility</p:attrName>
                                        </p:attrNameLst>
                                      </p:cBhvr>
                                      <p:to>
                                        <p:strVal val="visible"/>
                                      </p:to>
                                    </p:set>
                                    <p:animEffect transition="in" filter="fade">
                                      <p:cBhvr>
                                        <p:cTn id="12" dur="500"/>
                                        <p:tgtEl>
                                          <p:spTgt spid="21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36"/>
                                        </p:tgtEl>
                                        <p:attrNameLst>
                                          <p:attrName>style.visibility</p:attrName>
                                        </p:attrNameLst>
                                      </p:cBhvr>
                                      <p:to>
                                        <p:strVal val="visible"/>
                                      </p:to>
                                    </p:set>
                                    <p:animEffect transition="in" filter="fade">
                                      <p:cBhvr>
                                        <p:cTn id="17" dur="1000"/>
                                        <p:tgtEl>
                                          <p:spTgt spid="2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40"/>
        <p:cNvGrpSpPr/>
        <p:nvPr/>
      </p:nvGrpSpPr>
      <p:grpSpPr>
        <a:xfrm>
          <a:off x="0" y="0"/>
          <a:ext cx="0" cy="0"/>
          <a:chOff x="0" y="0"/>
          <a:chExt cx="0" cy="0"/>
        </a:xfrm>
      </p:grpSpPr>
      <p:grpSp>
        <p:nvGrpSpPr>
          <p:cNvPr id="2141" name="Google Shape;2141;p22"/>
          <p:cNvGrpSpPr/>
          <p:nvPr/>
        </p:nvGrpSpPr>
        <p:grpSpPr>
          <a:xfrm rot="774136">
            <a:off x="56962" y="475410"/>
            <a:ext cx="3790402" cy="1164233"/>
            <a:chOff x="4345425" y="2175475"/>
            <a:chExt cx="800750" cy="176025"/>
          </a:xfrm>
        </p:grpSpPr>
        <p:sp>
          <p:nvSpPr>
            <p:cNvPr id="2142" name="Google Shape;2142;p2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5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43" name="Google Shape;2143;p2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5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2144" name="Google Shape;2144;p22"/>
          <p:cNvGrpSpPr/>
          <p:nvPr/>
        </p:nvGrpSpPr>
        <p:grpSpPr>
          <a:xfrm rot="904237">
            <a:off x="5625206" y="469736"/>
            <a:ext cx="3125115" cy="1127898"/>
            <a:chOff x="4345425" y="2175475"/>
            <a:chExt cx="800750" cy="176025"/>
          </a:xfrm>
        </p:grpSpPr>
        <p:sp>
          <p:nvSpPr>
            <p:cNvPr id="2145" name="Google Shape;2145;p2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5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46" name="Google Shape;2146;p2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5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2147" name="Google Shape;2147;p22"/>
          <p:cNvGrpSpPr/>
          <p:nvPr/>
        </p:nvGrpSpPr>
        <p:grpSpPr>
          <a:xfrm rot="1514788">
            <a:off x="3864215" y="3984903"/>
            <a:ext cx="1376274" cy="908487"/>
            <a:chOff x="5248525" y="821375"/>
            <a:chExt cx="1082824" cy="694544"/>
          </a:xfrm>
        </p:grpSpPr>
        <p:sp>
          <p:nvSpPr>
            <p:cNvPr id="2148" name="Google Shape;2148;p22"/>
            <p:cNvSpPr/>
            <p:nvPr/>
          </p:nvSpPr>
          <p:spPr>
            <a:xfrm>
              <a:off x="5386964" y="1033865"/>
              <a:ext cx="843217" cy="475585"/>
            </a:xfrm>
            <a:custGeom>
              <a:avLst/>
              <a:gdLst/>
              <a:ahLst/>
              <a:cxnLst/>
              <a:rect l="l" t="t" r="r" b="b"/>
              <a:pathLst>
                <a:path w="24870" h="14027" extrusionOk="0">
                  <a:moveTo>
                    <a:pt x="2110" y="1"/>
                  </a:moveTo>
                  <a:lnTo>
                    <a:pt x="172" y="5463"/>
                  </a:lnTo>
                  <a:lnTo>
                    <a:pt x="0" y="5941"/>
                  </a:lnTo>
                  <a:lnTo>
                    <a:pt x="22760" y="14026"/>
                  </a:lnTo>
                  <a:lnTo>
                    <a:pt x="22995" y="13368"/>
                  </a:lnTo>
                  <a:lnTo>
                    <a:pt x="24870" y="8086"/>
                  </a:lnTo>
                  <a:lnTo>
                    <a:pt x="2110" y="1"/>
                  </a:lnTo>
                  <a:close/>
                </a:path>
              </a:pathLst>
            </a:custGeom>
            <a:solidFill>
              <a:srgbClr val="0285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49" name="Google Shape;2149;p22"/>
            <p:cNvSpPr/>
            <p:nvPr/>
          </p:nvSpPr>
          <p:spPr>
            <a:xfrm>
              <a:off x="5455115" y="824528"/>
              <a:ext cx="851795" cy="486876"/>
            </a:xfrm>
            <a:custGeom>
              <a:avLst/>
              <a:gdLst/>
              <a:ahLst/>
              <a:cxnLst/>
              <a:rect l="l" t="t" r="r" b="b"/>
              <a:pathLst>
                <a:path w="25123" h="14360" extrusionOk="0">
                  <a:moveTo>
                    <a:pt x="2209" y="0"/>
                  </a:moveTo>
                  <a:lnTo>
                    <a:pt x="0" y="6220"/>
                  </a:lnTo>
                  <a:lnTo>
                    <a:pt x="22914" y="14359"/>
                  </a:lnTo>
                  <a:lnTo>
                    <a:pt x="25122" y="8140"/>
                  </a:lnTo>
                  <a:lnTo>
                    <a:pt x="2209" y="0"/>
                  </a:lnTo>
                  <a:close/>
                </a:path>
              </a:pathLst>
            </a:custGeom>
            <a:solidFill>
              <a:srgbClr val="00AF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50" name="Google Shape;2150;p22"/>
            <p:cNvSpPr/>
            <p:nvPr/>
          </p:nvSpPr>
          <p:spPr>
            <a:xfrm>
              <a:off x="5343564" y="832157"/>
              <a:ext cx="980431" cy="665352"/>
            </a:xfrm>
            <a:custGeom>
              <a:avLst/>
              <a:gdLst/>
              <a:ahLst/>
              <a:cxnLst/>
              <a:rect l="l" t="t" r="r" b="b"/>
              <a:pathLst>
                <a:path w="28917" h="19624" extrusionOk="0">
                  <a:moveTo>
                    <a:pt x="3858" y="0"/>
                  </a:moveTo>
                  <a:lnTo>
                    <a:pt x="0" y="10853"/>
                  </a:lnTo>
                  <a:cubicBezTo>
                    <a:pt x="36" y="10889"/>
                    <a:pt x="72" y="10916"/>
                    <a:pt x="118" y="10934"/>
                  </a:cubicBezTo>
                  <a:lnTo>
                    <a:pt x="1452" y="11412"/>
                  </a:lnTo>
                  <a:lnTo>
                    <a:pt x="3390" y="5950"/>
                  </a:lnTo>
                  <a:lnTo>
                    <a:pt x="5328" y="496"/>
                  </a:lnTo>
                  <a:lnTo>
                    <a:pt x="3994" y="27"/>
                  </a:lnTo>
                  <a:cubicBezTo>
                    <a:pt x="3948" y="18"/>
                    <a:pt x="3903" y="9"/>
                    <a:pt x="3858" y="0"/>
                  </a:cubicBezTo>
                  <a:close/>
                  <a:moveTo>
                    <a:pt x="28061" y="8681"/>
                  </a:moveTo>
                  <a:lnTo>
                    <a:pt x="26150" y="14035"/>
                  </a:lnTo>
                  <a:lnTo>
                    <a:pt x="24275" y="19317"/>
                  </a:lnTo>
                  <a:lnTo>
                    <a:pt x="25140" y="19624"/>
                  </a:lnTo>
                  <a:lnTo>
                    <a:pt x="28917" y="8978"/>
                  </a:lnTo>
                  <a:lnTo>
                    <a:pt x="28061" y="8681"/>
                  </a:lnTo>
                  <a:close/>
                </a:path>
              </a:pathLst>
            </a:custGeom>
            <a:solidFill>
              <a:srgbClr val="AFAC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51" name="Google Shape;2151;p22"/>
            <p:cNvSpPr/>
            <p:nvPr/>
          </p:nvSpPr>
          <p:spPr>
            <a:xfrm>
              <a:off x="5248525" y="830292"/>
              <a:ext cx="225875" cy="369870"/>
            </a:xfrm>
            <a:custGeom>
              <a:avLst/>
              <a:gdLst/>
              <a:ahLst/>
              <a:cxnLst/>
              <a:rect l="l" t="t" r="r" b="b"/>
              <a:pathLst>
                <a:path w="6662" h="10909" extrusionOk="0">
                  <a:moveTo>
                    <a:pt x="5792" y="0"/>
                  </a:moveTo>
                  <a:cubicBezTo>
                    <a:pt x="3890" y="0"/>
                    <a:pt x="2470" y="856"/>
                    <a:pt x="1550" y="2561"/>
                  </a:cubicBezTo>
                  <a:cubicBezTo>
                    <a:pt x="1019" y="3553"/>
                    <a:pt x="640" y="4607"/>
                    <a:pt x="424" y="5743"/>
                  </a:cubicBezTo>
                  <a:cubicBezTo>
                    <a:pt x="0" y="7934"/>
                    <a:pt x="802" y="9655"/>
                    <a:pt x="2803" y="10908"/>
                  </a:cubicBezTo>
                  <a:lnTo>
                    <a:pt x="6661" y="55"/>
                  </a:lnTo>
                  <a:cubicBezTo>
                    <a:pt x="6361" y="18"/>
                    <a:pt x="6071" y="0"/>
                    <a:pt x="5792"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52" name="Google Shape;2152;p22"/>
            <p:cNvSpPr/>
            <p:nvPr/>
          </p:nvSpPr>
          <p:spPr>
            <a:xfrm>
              <a:off x="5250356" y="821375"/>
              <a:ext cx="1080993" cy="694544"/>
            </a:xfrm>
            <a:custGeom>
              <a:avLst/>
              <a:gdLst/>
              <a:ahLst/>
              <a:cxnLst/>
              <a:rect l="l" t="t" r="r" b="b"/>
              <a:pathLst>
                <a:path w="31883" h="20485" extrusionOk="0">
                  <a:moveTo>
                    <a:pt x="30903" y="9238"/>
                  </a:moveTo>
                  <a:lnTo>
                    <a:pt x="31425" y="9422"/>
                  </a:lnTo>
                  <a:lnTo>
                    <a:pt x="31425" y="9422"/>
                  </a:lnTo>
                  <a:cubicBezTo>
                    <a:pt x="31154" y="10260"/>
                    <a:pt x="30869" y="11089"/>
                    <a:pt x="30584" y="11910"/>
                  </a:cubicBezTo>
                  <a:cubicBezTo>
                    <a:pt x="30287" y="12803"/>
                    <a:pt x="29971" y="13686"/>
                    <a:pt x="29656" y="14578"/>
                  </a:cubicBezTo>
                  <a:lnTo>
                    <a:pt x="28700" y="17238"/>
                  </a:lnTo>
                  <a:cubicBezTo>
                    <a:pt x="28398" y="18060"/>
                    <a:pt x="28088" y="18875"/>
                    <a:pt x="27770" y="19697"/>
                  </a:cubicBezTo>
                  <a:lnTo>
                    <a:pt x="27770" y="19697"/>
                  </a:lnTo>
                  <a:lnTo>
                    <a:pt x="27262" y="19517"/>
                  </a:lnTo>
                  <a:lnTo>
                    <a:pt x="27262" y="19517"/>
                  </a:lnTo>
                  <a:cubicBezTo>
                    <a:pt x="27552" y="18623"/>
                    <a:pt x="27856" y="17736"/>
                    <a:pt x="28160" y="16841"/>
                  </a:cubicBezTo>
                  <a:cubicBezTo>
                    <a:pt x="28493" y="15894"/>
                    <a:pt x="28818" y="14948"/>
                    <a:pt x="29160" y="14002"/>
                  </a:cubicBezTo>
                  <a:cubicBezTo>
                    <a:pt x="29503" y="13055"/>
                    <a:pt x="29836" y="12109"/>
                    <a:pt x="30179" y="11171"/>
                  </a:cubicBezTo>
                  <a:cubicBezTo>
                    <a:pt x="30419" y="10523"/>
                    <a:pt x="30660" y="9880"/>
                    <a:pt x="30903" y="9238"/>
                  </a:cubicBezTo>
                  <a:close/>
                  <a:moveTo>
                    <a:pt x="5751" y="373"/>
                  </a:moveTo>
                  <a:cubicBezTo>
                    <a:pt x="6073" y="381"/>
                    <a:pt x="6404" y="417"/>
                    <a:pt x="6717" y="470"/>
                  </a:cubicBezTo>
                  <a:lnTo>
                    <a:pt x="6717" y="470"/>
                  </a:lnTo>
                  <a:cubicBezTo>
                    <a:pt x="6935" y="557"/>
                    <a:pt x="7145" y="636"/>
                    <a:pt x="7355" y="724"/>
                  </a:cubicBezTo>
                  <a:cubicBezTo>
                    <a:pt x="7581" y="814"/>
                    <a:pt x="7797" y="904"/>
                    <a:pt x="8013" y="994"/>
                  </a:cubicBezTo>
                  <a:cubicBezTo>
                    <a:pt x="8013" y="994"/>
                    <a:pt x="8013" y="1003"/>
                    <a:pt x="8013" y="1003"/>
                  </a:cubicBezTo>
                  <a:cubicBezTo>
                    <a:pt x="8033" y="1009"/>
                    <a:pt x="8052" y="1011"/>
                    <a:pt x="8071" y="1011"/>
                  </a:cubicBezTo>
                  <a:cubicBezTo>
                    <a:pt x="8152" y="1011"/>
                    <a:pt x="8228" y="966"/>
                    <a:pt x="8257" y="886"/>
                  </a:cubicBezTo>
                  <a:lnTo>
                    <a:pt x="8257" y="877"/>
                  </a:lnTo>
                  <a:lnTo>
                    <a:pt x="8414" y="444"/>
                  </a:lnTo>
                  <a:lnTo>
                    <a:pt x="8414" y="444"/>
                  </a:lnTo>
                  <a:cubicBezTo>
                    <a:pt x="10263" y="1072"/>
                    <a:pt x="12104" y="1701"/>
                    <a:pt x="13945" y="2347"/>
                  </a:cubicBezTo>
                  <a:cubicBezTo>
                    <a:pt x="15847" y="3005"/>
                    <a:pt x="17749" y="3672"/>
                    <a:pt x="19641" y="4339"/>
                  </a:cubicBezTo>
                  <a:lnTo>
                    <a:pt x="22490" y="5348"/>
                  </a:lnTo>
                  <a:lnTo>
                    <a:pt x="25329" y="6367"/>
                  </a:lnTo>
                  <a:cubicBezTo>
                    <a:pt x="27160" y="7029"/>
                    <a:pt x="28991" y="7701"/>
                    <a:pt x="30814" y="8396"/>
                  </a:cubicBezTo>
                  <a:lnTo>
                    <a:pt x="30814" y="8396"/>
                  </a:lnTo>
                  <a:cubicBezTo>
                    <a:pt x="30764" y="8551"/>
                    <a:pt x="30714" y="8705"/>
                    <a:pt x="30664" y="8859"/>
                  </a:cubicBezTo>
                  <a:lnTo>
                    <a:pt x="30664" y="8859"/>
                  </a:lnTo>
                  <a:cubicBezTo>
                    <a:pt x="30645" y="8878"/>
                    <a:pt x="30630" y="8901"/>
                    <a:pt x="30620" y="8927"/>
                  </a:cubicBezTo>
                  <a:cubicBezTo>
                    <a:pt x="30610" y="8958"/>
                    <a:pt x="30607" y="8990"/>
                    <a:pt x="30611" y="9019"/>
                  </a:cubicBezTo>
                  <a:lnTo>
                    <a:pt x="30611" y="9019"/>
                  </a:lnTo>
                  <a:cubicBezTo>
                    <a:pt x="30384" y="9706"/>
                    <a:pt x="30151" y="10391"/>
                    <a:pt x="29917" y="11072"/>
                  </a:cubicBezTo>
                  <a:cubicBezTo>
                    <a:pt x="29602" y="12027"/>
                    <a:pt x="29259" y="12974"/>
                    <a:pt x="28926" y="13920"/>
                  </a:cubicBezTo>
                  <a:cubicBezTo>
                    <a:pt x="28592" y="14867"/>
                    <a:pt x="28250" y="15804"/>
                    <a:pt x="27907" y="16751"/>
                  </a:cubicBezTo>
                  <a:cubicBezTo>
                    <a:pt x="27557" y="17694"/>
                    <a:pt x="27216" y="18628"/>
                    <a:pt x="26847" y="19562"/>
                  </a:cubicBezTo>
                  <a:lnTo>
                    <a:pt x="26847" y="19562"/>
                  </a:lnTo>
                  <a:cubicBezTo>
                    <a:pt x="26846" y="19565"/>
                    <a:pt x="26845" y="19569"/>
                    <a:pt x="26844" y="19572"/>
                  </a:cubicBezTo>
                  <a:lnTo>
                    <a:pt x="26841" y="19578"/>
                  </a:lnTo>
                  <a:lnTo>
                    <a:pt x="26841" y="19578"/>
                  </a:lnTo>
                  <a:cubicBezTo>
                    <a:pt x="26840" y="19580"/>
                    <a:pt x="26838" y="19581"/>
                    <a:pt x="26835" y="19581"/>
                  </a:cubicBezTo>
                  <a:cubicBezTo>
                    <a:pt x="26832" y="19592"/>
                    <a:pt x="26830" y="19603"/>
                    <a:pt x="26829" y="19614"/>
                  </a:cubicBezTo>
                  <a:lnTo>
                    <a:pt x="26829" y="19614"/>
                  </a:lnTo>
                  <a:lnTo>
                    <a:pt x="26673" y="20051"/>
                  </a:lnTo>
                  <a:lnTo>
                    <a:pt x="26673" y="20051"/>
                  </a:lnTo>
                  <a:cubicBezTo>
                    <a:pt x="24831" y="19414"/>
                    <a:pt x="22989" y="18785"/>
                    <a:pt x="21147" y="18148"/>
                  </a:cubicBezTo>
                  <a:lnTo>
                    <a:pt x="15450" y="16147"/>
                  </a:lnTo>
                  <a:lnTo>
                    <a:pt x="9753" y="14137"/>
                  </a:lnTo>
                  <a:cubicBezTo>
                    <a:pt x="7921" y="13474"/>
                    <a:pt x="6090" y="12811"/>
                    <a:pt x="4274" y="12091"/>
                  </a:cubicBezTo>
                  <a:lnTo>
                    <a:pt x="4274" y="12091"/>
                  </a:lnTo>
                  <a:lnTo>
                    <a:pt x="4381" y="11793"/>
                  </a:lnTo>
                  <a:cubicBezTo>
                    <a:pt x="4417" y="11694"/>
                    <a:pt x="4363" y="11586"/>
                    <a:pt x="4264" y="11550"/>
                  </a:cubicBezTo>
                  <a:cubicBezTo>
                    <a:pt x="3813" y="11397"/>
                    <a:pt x="3371" y="11252"/>
                    <a:pt x="2921" y="11099"/>
                  </a:cubicBezTo>
                  <a:lnTo>
                    <a:pt x="2921" y="11099"/>
                  </a:lnTo>
                  <a:lnTo>
                    <a:pt x="2957" y="11108"/>
                  </a:lnTo>
                  <a:cubicBezTo>
                    <a:pt x="2398" y="10784"/>
                    <a:pt x="1884" y="10378"/>
                    <a:pt x="1460" y="9891"/>
                  </a:cubicBezTo>
                  <a:cubicBezTo>
                    <a:pt x="1046" y="9404"/>
                    <a:pt x="739" y="8828"/>
                    <a:pt x="595" y="8215"/>
                  </a:cubicBezTo>
                  <a:cubicBezTo>
                    <a:pt x="442" y="7602"/>
                    <a:pt x="451" y="6962"/>
                    <a:pt x="550" y="6331"/>
                  </a:cubicBezTo>
                  <a:cubicBezTo>
                    <a:pt x="604" y="6015"/>
                    <a:pt x="685" y="5700"/>
                    <a:pt x="766" y="5393"/>
                  </a:cubicBezTo>
                  <a:cubicBezTo>
                    <a:pt x="856" y="5078"/>
                    <a:pt x="956" y="4771"/>
                    <a:pt x="1055" y="4465"/>
                  </a:cubicBezTo>
                  <a:cubicBezTo>
                    <a:pt x="1514" y="3266"/>
                    <a:pt x="2010" y="2022"/>
                    <a:pt x="3029" y="1211"/>
                  </a:cubicBezTo>
                  <a:cubicBezTo>
                    <a:pt x="3534" y="814"/>
                    <a:pt x="4147" y="562"/>
                    <a:pt x="4787" y="454"/>
                  </a:cubicBezTo>
                  <a:cubicBezTo>
                    <a:pt x="5102" y="391"/>
                    <a:pt x="5426" y="373"/>
                    <a:pt x="5751" y="373"/>
                  </a:cubicBezTo>
                  <a:close/>
                  <a:moveTo>
                    <a:pt x="8302" y="1"/>
                  </a:moveTo>
                  <a:cubicBezTo>
                    <a:pt x="8223" y="1"/>
                    <a:pt x="8150" y="51"/>
                    <a:pt x="8122" y="129"/>
                  </a:cubicBezTo>
                  <a:lnTo>
                    <a:pt x="8113" y="129"/>
                  </a:lnTo>
                  <a:lnTo>
                    <a:pt x="7956" y="581"/>
                  </a:lnTo>
                  <a:lnTo>
                    <a:pt x="7956" y="581"/>
                  </a:lnTo>
                  <a:cubicBezTo>
                    <a:pt x="7792" y="532"/>
                    <a:pt x="7628" y="479"/>
                    <a:pt x="7464" y="427"/>
                  </a:cubicBezTo>
                  <a:cubicBezTo>
                    <a:pt x="7238" y="363"/>
                    <a:pt x="7013" y="291"/>
                    <a:pt x="6788" y="219"/>
                  </a:cubicBezTo>
                  <a:lnTo>
                    <a:pt x="6779" y="219"/>
                  </a:lnTo>
                  <a:cubicBezTo>
                    <a:pt x="6779" y="210"/>
                    <a:pt x="6770" y="210"/>
                    <a:pt x="6761" y="210"/>
                  </a:cubicBezTo>
                  <a:cubicBezTo>
                    <a:pt x="6451" y="177"/>
                    <a:pt x="6140" y="157"/>
                    <a:pt x="5828" y="157"/>
                  </a:cubicBezTo>
                  <a:cubicBezTo>
                    <a:pt x="5468" y="157"/>
                    <a:pt x="5108" y="183"/>
                    <a:pt x="4750" y="246"/>
                  </a:cubicBezTo>
                  <a:cubicBezTo>
                    <a:pt x="4083" y="363"/>
                    <a:pt x="3434" y="616"/>
                    <a:pt x="2876" y="994"/>
                  </a:cubicBezTo>
                  <a:cubicBezTo>
                    <a:pt x="2299" y="1373"/>
                    <a:pt x="1821" y="1887"/>
                    <a:pt x="1442" y="2464"/>
                  </a:cubicBezTo>
                  <a:cubicBezTo>
                    <a:pt x="1253" y="2752"/>
                    <a:pt x="1100" y="3050"/>
                    <a:pt x="956" y="3347"/>
                  </a:cubicBezTo>
                  <a:cubicBezTo>
                    <a:pt x="802" y="3654"/>
                    <a:pt x="676" y="3969"/>
                    <a:pt x="568" y="4294"/>
                  </a:cubicBezTo>
                  <a:cubicBezTo>
                    <a:pt x="343" y="4934"/>
                    <a:pt x="171" y="5583"/>
                    <a:pt x="81" y="6268"/>
                  </a:cubicBezTo>
                  <a:cubicBezTo>
                    <a:pt x="0" y="6944"/>
                    <a:pt x="27" y="7647"/>
                    <a:pt x="225" y="8314"/>
                  </a:cubicBezTo>
                  <a:cubicBezTo>
                    <a:pt x="406" y="8981"/>
                    <a:pt x="766" y="9594"/>
                    <a:pt x="1208" y="10108"/>
                  </a:cubicBezTo>
                  <a:cubicBezTo>
                    <a:pt x="1659" y="10630"/>
                    <a:pt x="2209" y="11045"/>
                    <a:pt x="2776" y="11397"/>
                  </a:cubicBezTo>
                  <a:cubicBezTo>
                    <a:pt x="2785" y="11406"/>
                    <a:pt x="2794" y="11415"/>
                    <a:pt x="2803" y="11415"/>
                  </a:cubicBezTo>
                  <a:lnTo>
                    <a:pt x="2812" y="11415"/>
                  </a:lnTo>
                  <a:cubicBezTo>
                    <a:pt x="3194" y="11555"/>
                    <a:pt x="3575" y="11695"/>
                    <a:pt x="3957" y="11841"/>
                  </a:cubicBezTo>
                  <a:lnTo>
                    <a:pt x="3957" y="11841"/>
                  </a:lnTo>
                  <a:lnTo>
                    <a:pt x="3849" y="12136"/>
                  </a:lnTo>
                  <a:lnTo>
                    <a:pt x="3840" y="12154"/>
                  </a:lnTo>
                  <a:cubicBezTo>
                    <a:pt x="3813" y="12253"/>
                    <a:pt x="3867" y="12361"/>
                    <a:pt x="3966" y="12388"/>
                  </a:cubicBezTo>
                  <a:cubicBezTo>
                    <a:pt x="5886" y="12992"/>
                    <a:pt x="7788" y="13650"/>
                    <a:pt x="9690" y="14317"/>
                  </a:cubicBezTo>
                  <a:lnTo>
                    <a:pt x="15378" y="16345"/>
                  </a:lnTo>
                  <a:lnTo>
                    <a:pt x="21057" y="18400"/>
                  </a:lnTo>
                  <a:cubicBezTo>
                    <a:pt x="22950" y="19076"/>
                    <a:pt x="24833" y="19779"/>
                    <a:pt x="26726" y="20473"/>
                  </a:cubicBezTo>
                  <a:cubicBezTo>
                    <a:pt x="26747" y="20481"/>
                    <a:pt x="26769" y="20485"/>
                    <a:pt x="26791" y="20485"/>
                  </a:cubicBezTo>
                  <a:cubicBezTo>
                    <a:pt x="26871" y="20485"/>
                    <a:pt x="26950" y="20435"/>
                    <a:pt x="26979" y="20356"/>
                  </a:cubicBezTo>
                  <a:lnTo>
                    <a:pt x="27142" y="19880"/>
                  </a:lnTo>
                  <a:lnTo>
                    <a:pt x="27142" y="19880"/>
                  </a:lnTo>
                  <a:lnTo>
                    <a:pt x="27817" y="20122"/>
                  </a:lnTo>
                  <a:lnTo>
                    <a:pt x="27835" y="20131"/>
                  </a:lnTo>
                  <a:cubicBezTo>
                    <a:pt x="27852" y="20136"/>
                    <a:pt x="27869" y="20138"/>
                    <a:pt x="27886" y="20138"/>
                  </a:cubicBezTo>
                  <a:cubicBezTo>
                    <a:pt x="27967" y="20138"/>
                    <a:pt x="28040" y="20087"/>
                    <a:pt x="28069" y="20005"/>
                  </a:cubicBezTo>
                  <a:cubicBezTo>
                    <a:pt x="28358" y="19112"/>
                    <a:pt x="28655" y="18220"/>
                    <a:pt x="28962" y="17328"/>
                  </a:cubicBezTo>
                  <a:lnTo>
                    <a:pt x="29890" y="14660"/>
                  </a:lnTo>
                  <a:cubicBezTo>
                    <a:pt x="30215" y="13776"/>
                    <a:pt x="30530" y="12893"/>
                    <a:pt x="30855" y="12009"/>
                  </a:cubicBezTo>
                  <a:cubicBezTo>
                    <a:pt x="31179" y="11126"/>
                    <a:pt x="31504" y="10243"/>
                    <a:pt x="31846" y="9368"/>
                  </a:cubicBezTo>
                  <a:cubicBezTo>
                    <a:pt x="31846" y="9368"/>
                    <a:pt x="31846" y="9359"/>
                    <a:pt x="31846" y="9359"/>
                  </a:cubicBezTo>
                  <a:cubicBezTo>
                    <a:pt x="31882" y="9260"/>
                    <a:pt x="31837" y="9152"/>
                    <a:pt x="31738" y="9116"/>
                  </a:cubicBezTo>
                  <a:lnTo>
                    <a:pt x="31729" y="9116"/>
                  </a:lnTo>
                  <a:lnTo>
                    <a:pt x="31043" y="8870"/>
                  </a:lnTo>
                  <a:lnTo>
                    <a:pt x="31043" y="8870"/>
                  </a:lnTo>
                  <a:cubicBezTo>
                    <a:pt x="31109" y="8697"/>
                    <a:pt x="31176" y="8523"/>
                    <a:pt x="31242" y="8350"/>
                  </a:cubicBezTo>
                  <a:cubicBezTo>
                    <a:pt x="31242" y="8350"/>
                    <a:pt x="31242" y="8341"/>
                    <a:pt x="31242" y="8341"/>
                  </a:cubicBezTo>
                  <a:cubicBezTo>
                    <a:pt x="31278" y="8242"/>
                    <a:pt x="31224" y="8133"/>
                    <a:pt x="31125" y="8097"/>
                  </a:cubicBezTo>
                  <a:cubicBezTo>
                    <a:pt x="29214" y="7466"/>
                    <a:pt x="27303" y="6817"/>
                    <a:pt x="25410" y="6150"/>
                  </a:cubicBezTo>
                  <a:lnTo>
                    <a:pt x="22562" y="5150"/>
                  </a:lnTo>
                  <a:lnTo>
                    <a:pt x="19714" y="4131"/>
                  </a:lnTo>
                  <a:cubicBezTo>
                    <a:pt x="17821" y="3455"/>
                    <a:pt x="15928" y="2779"/>
                    <a:pt x="14035" y="2085"/>
                  </a:cubicBezTo>
                  <a:cubicBezTo>
                    <a:pt x="12142" y="1409"/>
                    <a:pt x="10258" y="706"/>
                    <a:pt x="8365" y="12"/>
                  </a:cubicBezTo>
                  <a:cubicBezTo>
                    <a:pt x="8344" y="4"/>
                    <a:pt x="8323" y="1"/>
                    <a:pt x="830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53" name="Google Shape;2153;p22"/>
            <p:cNvSpPr/>
            <p:nvPr/>
          </p:nvSpPr>
          <p:spPr>
            <a:xfrm>
              <a:off x="5385438" y="842193"/>
              <a:ext cx="146402" cy="383398"/>
            </a:xfrm>
            <a:custGeom>
              <a:avLst/>
              <a:gdLst/>
              <a:ahLst/>
              <a:cxnLst/>
              <a:rect l="l" t="t" r="r" b="b"/>
              <a:pathLst>
                <a:path w="4318" h="11308" extrusionOk="0">
                  <a:moveTo>
                    <a:pt x="4098" y="1"/>
                  </a:moveTo>
                  <a:cubicBezTo>
                    <a:pt x="4017" y="1"/>
                    <a:pt x="3941" y="57"/>
                    <a:pt x="3912" y="137"/>
                  </a:cubicBezTo>
                  <a:cubicBezTo>
                    <a:pt x="3624" y="1057"/>
                    <a:pt x="3299" y="1967"/>
                    <a:pt x="2984" y="2877"/>
                  </a:cubicBezTo>
                  <a:lnTo>
                    <a:pt x="2001" y="5609"/>
                  </a:lnTo>
                  <a:lnTo>
                    <a:pt x="1028" y="8331"/>
                  </a:lnTo>
                  <a:cubicBezTo>
                    <a:pt x="703" y="9241"/>
                    <a:pt x="361" y="10143"/>
                    <a:pt x="36" y="11053"/>
                  </a:cubicBezTo>
                  <a:cubicBezTo>
                    <a:pt x="0" y="11152"/>
                    <a:pt x="54" y="11269"/>
                    <a:pt x="154" y="11296"/>
                  </a:cubicBezTo>
                  <a:cubicBezTo>
                    <a:pt x="174" y="11304"/>
                    <a:pt x="196" y="11308"/>
                    <a:pt x="217" y="11308"/>
                  </a:cubicBezTo>
                  <a:cubicBezTo>
                    <a:pt x="295" y="11308"/>
                    <a:pt x="368" y="11257"/>
                    <a:pt x="397" y="11179"/>
                  </a:cubicBezTo>
                  <a:cubicBezTo>
                    <a:pt x="712" y="10269"/>
                    <a:pt x="1028" y="9358"/>
                    <a:pt x="1343" y="8448"/>
                  </a:cubicBezTo>
                  <a:lnTo>
                    <a:pt x="2308" y="5717"/>
                  </a:lnTo>
                  <a:lnTo>
                    <a:pt x="3272" y="2985"/>
                  </a:lnTo>
                  <a:cubicBezTo>
                    <a:pt x="3597" y="2075"/>
                    <a:pt x="3921" y="1165"/>
                    <a:pt x="4273" y="263"/>
                  </a:cubicBezTo>
                  <a:cubicBezTo>
                    <a:pt x="4282" y="263"/>
                    <a:pt x="4282" y="254"/>
                    <a:pt x="4282" y="254"/>
                  </a:cubicBezTo>
                  <a:cubicBezTo>
                    <a:pt x="4318" y="155"/>
                    <a:pt x="4255" y="47"/>
                    <a:pt x="4156" y="11"/>
                  </a:cubicBezTo>
                  <a:cubicBezTo>
                    <a:pt x="4136" y="4"/>
                    <a:pt x="4117" y="1"/>
                    <a:pt x="409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sp>
        <p:nvSpPr>
          <p:cNvPr id="2154" name="Google Shape;2154;p22"/>
          <p:cNvSpPr/>
          <p:nvPr/>
        </p:nvSpPr>
        <p:spPr>
          <a:xfrm>
            <a:off x="2462874" y="-96106"/>
            <a:ext cx="5811253" cy="6667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43365"/>
              </a:buClr>
              <a:buSzPts val="3733"/>
              <a:buFont typeface="Arial"/>
              <a:buNone/>
            </a:pPr>
            <a:r>
              <a:rPr lang="en-US" sz="3733" b="1" i="0" u="none" strike="noStrike" cap="none">
                <a:solidFill>
                  <a:srgbClr val="143365"/>
                </a:solidFill>
                <a:latin typeface="Calibri"/>
                <a:ea typeface="Calibri"/>
                <a:cs typeface="Calibri"/>
                <a:sym typeface="Calibri"/>
              </a:rPr>
              <a:t>1. LÝ THUYẾT CHUNG</a:t>
            </a:r>
            <a:endParaRPr sz="1800" b="0" i="0" u="none" strike="noStrike" cap="none">
              <a:solidFill>
                <a:srgbClr val="143365"/>
              </a:solidFill>
              <a:latin typeface="Calibri"/>
              <a:ea typeface="Calibri"/>
              <a:cs typeface="Calibri"/>
              <a:sym typeface="Calibri"/>
            </a:endParaRPr>
          </a:p>
        </p:txBody>
      </p:sp>
      <p:sp>
        <p:nvSpPr>
          <p:cNvPr id="2155" name="Google Shape;2155;p22"/>
          <p:cNvSpPr/>
          <p:nvPr/>
        </p:nvSpPr>
        <p:spPr>
          <a:xfrm>
            <a:off x="757413" y="669440"/>
            <a:ext cx="240963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2400"/>
              <a:buFont typeface="Arial"/>
              <a:buNone/>
            </a:pPr>
            <a:r>
              <a:rPr lang="en-US" sz="2400" b="1" i="0" u="none" strike="noStrike" cap="none">
                <a:solidFill>
                  <a:srgbClr val="C00000"/>
                </a:solidFill>
                <a:latin typeface="Calibri"/>
                <a:ea typeface="Calibri"/>
                <a:cs typeface="Calibri"/>
                <a:sym typeface="Calibri"/>
              </a:rPr>
              <a:t>Về mặt hình thức</a:t>
            </a:r>
            <a:endParaRPr sz="1200" b="0" i="0" u="none" strike="noStrike" cap="none">
              <a:solidFill>
                <a:srgbClr val="000000"/>
              </a:solidFill>
              <a:latin typeface="Calibri"/>
              <a:ea typeface="Calibri"/>
              <a:cs typeface="Calibri"/>
              <a:sym typeface="Calibri"/>
            </a:endParaRPr>
          </a:p>
        </p:txBody>
      </p:sp>
      <p:sp>
        <p:nvSpPr>
          <p:cNvPr id="2156" name="Google Shape;2156;p22"/>
          <p:cNvSpPr/>
          <p:nvPr/>
        </p:nvSpPr>
        <p:spPr>
          <a:xfrm>
            <a:off x="6014195" y="675313"/>
            <a:ext cx="228620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2400"/>
              <a:buFont typeface="Arial"/>
              <a:buNone/>
            </a:pPr>
            <a:r>
              <a:rPr lang="en-US" sz="2400" b="1" i="0" u="none" strike="noStrike" cap="none">
                <a:solidFill>
                  <a:srgbClr val="C00000"/>
                </a:solidFill>
                <a:latin typeface="Calibri"/>
                <a:ea typeface="Calibri"/>
                <a:cs typeface="Calibri"/>
                <a:sym typeface="Calibri"/>
              </a:rPr>
              <a:t>Về mặt nội dung</a:t>
            </a:r>
            <a:endParaRPr sz="1200" b="0" i="0" u="none" strike="noStrike" cap="none">
              <a:solidFill>
                <a:srgbClr val="000000"/>
              </a:solidFill>
              <a:latin typeface="Calibri"/>
              <a:ea typeface="Calibri"/>
              <a:cs typeface="Calibri"/>
              <a:sym typeface="Calibri"/>
            </a:endParaRPr>
          </a:p>
        </p:txBody>
      </p:sp>
      <p:sp>
        <p:nvSpPr>
          <p:cNvPr id="2157" name="Google Shape;2157;p22"/>
          <p:cNvSpPr/>
          <p:nvPr/>
        </p:nvSpPr>
        <p:spPr>
          <a:xfrm>
            <a:off x="-25166" y="1544371"/>
            <a:ext cx="3728195" cy="1791260"/>
          </a:xfrm>
          <a:prstGeom prst="rect">
            <a:avLst/>
          </a:prstGeom>
          <a:noFill/>
          <a:ln>
            <a:noFill/>
          </a:ln>
        </p:spPr>
        <p:txBody>
          <a:bodyPr spcFirstLastPara="1" wrap="square" lIns="91425" tIns="45700" rIns="91425" bIns="45700" anchor="t" anchorCtr="0">
            <a:spAutoFit/>
          </a:bodyPr>
          <a:lstStyle/>
          <a:p>
            <a:pPr marL="609585" marR="0" lvl="0" indent="-609585" algn="just" rtl="0">
              <a:lnSpc>
                <a:spcPct val="115000"/>
              </a:lnSpc>
              <a:spcBef>
                <a:spcPts val="0"/>
              </a:spcBef>
              <a:spcAft>
                <a:spcPts val="0"/>
              </a:spcAft>
              <a:buClr>
                <a:srgbClr val="000000"/>
              </a:buClr>
              <a:buSzPts val="2600"/>
              <a:buFont typeface="Noto Sans Symbols"/>
              <a:buChar char="⮚"/>
            </a:pPr>
            <a:r>
              <a:rPr lang="en-US" sz="2400" b="0" i="0" u="none" strike="noStrike" cap="none" dirty="0" err="1">
                <a:solidFill>
                  <a:srgbClr val="000000"/>
                </a:solidFill>
                <a:latin typeface="Calibri"/>
                <a:ea typeface="Calibri"/>
                <a:cs typeface="Calibri"/>
                <a:sym typeface="Calibri"/>
              </a:rPr>
              <a:t>Không</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viết</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một</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bài</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văn</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hoàn</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chỉnh</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mà</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chỉ</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cần</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viết</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một</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đoạn</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văn</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khoảng</a:t>
            </a:r>
            <a:r>
              <a:rPr lang="en-US" sz="2400" b="0" i="0" u="none" strike="noStrike" cap="none" dirty="0">
                <a:solidFill>
                  <a:srgbClr val="000000"/>
                </a:solidFill>
                <a:latin typeface="Calibri"/>
                <a:ea typeface="Calibri"/>
                <a:cs typeface="Calibri"/>
                <a:sym typeface="Calibri"/>
              </a:rPr>
              <a:t> </a:t>
            </a:r>
            <a:r>
              <a:rPr lang="en-US" sz="2400" b="0" i="0" u="none" strike="noStrike" cap="none" dirty="0" smtClean="0">
                <a:solidFill>
                  <a:srgbClr val="000000"/>
                </a:solidFill>
                <a:latin typeface="Calibri"/>
                <a:ea typeface="Calibri"/>
                <a:cs typeface="Calibri"/>
                <a:sym typeface="Calibri"/>
              </a:rPr>
              <a:t>7-10 </a:t>
            </a:r>
            <a:r>
              <a:rPr lang="en-US" sz="2400" b="0" i="0" u="none" strike="noStrike" cap="none" dirty="0" err="1" smtClean="0">
                <a:solidFill>
                  <a:srgbClr val="000000"/>
                </a:solidFill>
                <a:latin typeface="Calibri"/>
                <a:ea typeface="Calibri"/>
                <a:cs typeface="Calibri"/>
                <a:sym typeface="Calibri"/>
              </a:rPr>
              <a:t>câu</a:t>
            </a:r>
            <a:endParaRPr dirty="0"/>
          </a:p>
        </p:txBody>
      </p:sp>
      <p:sp>
        <p:nvSpPr>
          <p:cNvPr id="2158" name="Google Shape;2158;p22"/>
          <p:cNvSpPr/>
          <p:nvPr/>
        </p:nvSpPr>
        <p:spPr>
          <a:xfrm>
            <a:off x="5029200" y="1602909"/>
            <a:ext cx="4030579" cy="2191049"/>
          </a:xfrm>
          <a:prstGeom prst="rect">
            <a:avLst/>
          </a:prstGeom>
          <a:noFill/>
          <a:ln>
            <a:noFill/>
          </a:ln>
        </p:spPr>
        <p:txBody>
          <a:bodyPr spcFirstLastPara="1" wrap="square" lIns="91425" tIns="45700" rIns="91425" bIns="45700" anchor="t" anchorCtr="0">
            <a:spAutoFit/>
          </a:bodyPr>
          <a:lstStyle/>
          <a:p>
            <a:pPr marL="609585" marR="0" lvl="0" indent="-609585" algn="just" rtl="0">
              <a:lnSpc>
                <a:spcPct val="115000"/>
              </a:lnSpc>
              <a:spcBef>
                <a:spcPts val="0"/>
              </a:spcBef>
              <a:spcAft>
                <a:spcPts val="0"/>
              </a:spcAft>
              <a:buClr>
                <a:srgbClr val="000000"/>
              </a:buClr>
              <a:buSzPts val="2600"/>
              <a:buFont typeface="Noto Sans Symbols"/>
              <a:buChar char="⮚"/>
            </a:pPr>
            <a:r>
              <a:rPr lang="en-US" sz="2400" b="0" i="0" u="none" strike="noStrike" cap="none">
                <a:solidFill>
                  <a:srgbClr val="000000"/>
                </a:solidFill>
                <a:latin typeface="Calibri"/>
                <a:ea typeface="Calibri"/>
                <a:cs typeface="Calibri"/>
                <a:sym typeface="Calibri"/>
              </a:rPr>
              <a:t>Không trình bày suy nghĩ về một vấn đề độc lập mà là một vấn đề có liên quan đến nội dung đoạn Đọc – hiểu.</a:t>
            </a:r>
            <a:endParaRPr sz="24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4"/>
                                        </p:tgtEl>
                                        <p:attrNameLst>
                                          <p:attrName>style.visibility</p:attrName>
                                        </p:attrNameLst>
                                      </p:cBhvr>
                                      <p:to>
                                        <p:strVal val="visible"/>
                                      </p:to>
                                    </p:set>
                                    <p:animEffect transition="in" filter="fade">
                                      <p:cBhvr>
                                        <p:cTn id="7" dur="500"/>
                                        <p:tgtEl>
                                          <p:spTgt spid="21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41"/>
                                        </p:tgtEl>
                                        <p:attrNameLst>
                                          <p:attrName>style.visibility</p:attrName>
                                        </p:attrNameLst>
                                      </p:cBhvr>
                                      <p:to>
                                        <p:strVal val="visible"/>
                                      </p:to>
                                    </p:set>
                                    <p:animEffect transition="in" filter="fade">
                                      <p:cBhvr>
                                        <p:cTn id="12" dur="1000"/>
                                        <p:tgtEl>
                                          <p:spTgt spid="21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5"/>
                                        </p:tgtEl>
                                        <p:attrNameLst>
                                          <p:attrName>style.visibility</p:attrName>
                                        </p:attrNameLst>
                                      </p:cBhvr>
                                      <p:to>
                                        <p:strVal val="visible"/>
                                      </p:to>
                                    </p:set>
                                    <p:animEffect transition="in" filter="fade">
                                      <p:cBhvr>
                                        <p:cTn id="17" dur="1000"/>
                                        <p:tgtEl>
                                          <p:spTgt spid="215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157"/>
                                        </p:tgtEl>
                                        <p:attrNameLst>
                                          <p:attrName>style.visibility</p:attrName>
                                        </p:attrNameLst>
                                      </p:cBhvr>
                                      <p:to>
                                        <p:strVal val="visible"/>
                                      </p:to>
                                    </p:set>
                                    <p:anim calcmode="lin" valueType="num">
                                      <p:cBhvr additive="base">
                                        <p:cTn id="22" dur="500"/>
                                        <p:tgtEl>
                                          <p:spTgt spid="215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44"/>
                                        </p:tgtEl>
                                        <p:attrNameLst>
                                          <p:attrName>style.visibility</p:attrName>
                                        </p:attrNameLst>
                                      </p:cBhvr>
                                      <p:to>
                                        <p:strVal val="visible"/>
                                      </p:to>
                                    </p:set>
                                    <p:animEffect transition="in" filter="fade">
                                      <p:cBhvr>
                                        <p:cTn id="27" dur="2000"/>
                                        <p:tgtEl>
                                          <p:spTgt spid="214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56"/>
                                        </p:tgtEl>
                                        <p:attrNameLst>
                                          <p:attrName>style.visibility</p:attrName>
                                        </p:attrNameLst>
                                      </p:cBhvr>
                                      <p:to>
                                        <p:strVal val="visible"/>
                                      </p:to>
                                    </p:set>
                                    <p:animEffect transition="in" filter="fade">
                                      <p:cBhvr>
                                        <p:cTn id="32" dur="500"/>
                                        <p:tgtEl>
                                          <p:spTgt spid="215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58"/>
                                        </p:tgtEl>
                                        <p:attrNameLst>
                                          <p:attrName>style.visibility</p:attrName>
                                        </p:attrNameLst>
                                      </p:cBhvr>
                                      <p:to>
                                        <p:strVal val="visible"/>
                                      </p:to>
                                    </p:set>
                                    <p:animEffect transition="in" filter="fade">
                                      <p:cBhvr>
                                        <p:cTn id="37" dur="500"/>
                                        <p:tgtEl>
                                          <p:spTgt spid="2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62"/>
        <p:cNvGrpSpPr/>
        <p:nvPr/>
      </p:nvGrpSpPr>
      <p:grpSpPr>
        <a:xfrm>
          <a:off x="0" y="0"/>
          <a:ext cx="0" cy="0"/>
          <a:chOff x="0" y="0"/>
          <a:chExt cx="0" cy="0"/>
        </a:xfrm>
      </p:grpSpPr>
      <p:grpSp>
        <p:nvGrpSpPr>
          <p:cNvPr id="2163" name="Google Shape;2163;p23"/>
          <p:cNvGrpSpPr/>
          <p:nvPr/>
        </p:nvGrpSpPr>
        <p:grpSpPr>
          <a:xfrm>
            <a:off x="589547" y="240633"/>
            <a:ext cx="8554453" cy="4427358"/>
            <a:chOff x="1857000" y="3245400"/>
            <a:chExt cx="1233825" cy="1186575"/>
          </a:xfrm>
        </p:grpSpPr>
        <p:sp>
          <p:nvSpPr>
            <p:cNvPr id="2164" name="Google Shape;2164;p23"/>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65" name="Google Shape;2165;p23"/>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66" name="Google Shape;2166;p23"/>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67" name="Google Shape;2167;p23"/>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68" name="Google Shape;2168;p23"/>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69" name="Google Shape;2169;p23"/>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sp>
        <p:nvSpPr>
          <p:cNvPr id="2170" name="Google Shape;2170;p23"/>
          <p:cNvSpPr/>
          <p:nvPr/>
        </p:nvSpPr>
        <p:spPr>
          <a:xfrm>
            <a:off x="1172981" y="1011079"/>
            <a:ext cx="7319377" cy="1231052"/>
          </a:xfrm>
          <a:prstGeom prst="rect">
            <a:avLst/>
          </a:prstGeom>
          <a:noFill/>
          <a:ln>
            <a:noFill/>
          </a:ln>
        </p:spPr>
        <p:txBody>
          <a:bodyPr spcFirstLastPara="1" wrap="square" lIns="121900" tIns="60925" rIns="121900" bIns="60925" anchor="t" anchorCtr="0">
            <a:spAutoFit/>
          </a:bodyPr>
          <a:lstStyle/>
          <a:p>
            <a:pPr marL="609585" marR="0" lvl="0" indent="-609585" algn="just" rtl="0">
              <a:lnSpc>
                <a:spcPct val="150000"/>
              </a:lnSpc>
              <a:spcBef>
                <a:spcPts val="0"/>
              </a:spcBef>
              <a:spcAft>
                <a:spcPts val="0"/>
              </a:spcAft>
              <a:buClr>
                <a:srgbClr val="000000"/>
              </a:buClr>
              <a:buSzPts val="2600"/>
              <a:buFont typeface="Noto Sans Symbols"/>
              <a:buChar char="⮚"/>
            </a:pPr>
            <a:r>
              <a:rPr lang="en-US" sz="2400" b="0" i="0" u="none" strike="noStrike" cap="none">
                <a:solidFill>
                  <a:srgbClr val="000000"/>
                </a:solidFill>
                <a:latin typeface="Calibri"/>
                <a:ea typeface="Calibri"/>
                <a:cs typeface="Calibri"/>
                <a:sym typeface="Calibri"/>
              </a:rPr>
              <a:t>Đoạn văn NLXH  không phải một bài văn NLXH thu nhỏ.</a:t>
            </a:r>
            <a:endParaRPr sz="2400" b="0" i="0" u="none" strike="noStrike" cap="none">
              <a:solidFill>
                <a:srgbClr val="000000"/>
              </a:solidFill>
              <a:latin typeface="Calibri"/>
              <a:ea typeface="Calibri"/>
              <a:cs typeface="Calibri"/>
              <a:sym typeface="Calibri"/>
            </a:endParaRPr>
          </a:p>
        </p:txBody>
      </p:sp>
      <p:sp>
        <p:nvSpPr>
          <p:cNvPr id="2171" name="Google Shape;2171;p23"/>
          <p:cNvSpPr/>
          <p:nvPr/>
        </p:nvSpPr>
        <p:spPr>
          <a:xfrm>
            <a:off x="1172982" y="2152901"/>
            <a:ext cx="6563323" cy="492388"/>
          </a:xfrm>
          <a:prstGeom prst="rect">
            <a:avLst/>
          </a:prstGeom>
          <a:noFill/>
          <a:ln>
            <a:noFill/>
          </a:ln>
        </p:spPr>
        <p:txBody>
          <a:bodyPr spcFirstLastPara="1" wrap="square" lIns="121900" tIns="60925" rIns="121900" bIns="60925" anchor="t" anchorCtr="0">
            <a:spAutoFit/>
          </a:bodyPr>
          <a:lstStyle/>
          <a:p>
            <a:pPr marL="609585" marR="0" lvl="0" indent="-609585" algn="just" rtl="0">
              <a:lnSpc>
                <a:spcPct val="100000"/>
              </a:lnSpc>
              <a:spcBef>
                <a:spcPts val="0"/>
              </a:spcBef>
              <a:spcAft>
                <a:spcPts val="0"/>
              </a:spcAft>
              <a:buClr>
                <a:srgbClr val="000000"/>
              </a:buClr>
              <a:buSzPts val="2800"/>
              <a:buFont typeface="Noto Sans Symbols"/>
              <a:buChar char="⮚"/>
            </a:pPr>
            <a:r>
              <a:rPr lang="en-US" sz="2400" b="0" i="0" u="none" strike="noStrike" cap="none">
                <a:solidFill>
                  <a:srgbClr val="000000"/>
                </a:solidFill>
                <a:latin typeface="Calibri"/>
                <a:ea typeface="Calibri"/>
                <a:cs typeface="Calibri"/>
                <a:sym typeface="Calibri"/>
              </a:rPr>
              <a:t>So sánh giữa đoạn văn và bài văn thu nhỏ</a:t>
            </a:r>
            <a:endParaRPr sz="2400" b="0" i="0" u="none" strike="noStrike" cap="none">
              <a:solidFill>
                <a:srgbClr val="000000"/>
              </a:solidFill>
              <a:latin typeface="Calibri"/>
              <a:ea typeface="Calibri"/>
              <a:cs typeface="Calibri"/>
              <a:sym typeface="Calibri"/>
            </a:endParaRPr>
          </a:p>
        </p:txBody>
      </p:sp>
      <p:sp>
        <p:nvSpPr>
          <p:cNvPr id="2172" name="Google Shape;2172;p23"/>
          <p:cNvSpPr/>
          <p:nvPr/>
        </p:nvSpPr>
        <p:spPr>
          <a:xfrm>
            <a:off x="1858650" y="2783788"/>
            <a:ext cx="6536901"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dirty="0" err="1">
                <a:solidFill>
                  <a:srgbClr val="DA0F3F"/>
                </a:solidFill>
                <a:latin typeface="Calibri"/>
                <a:ea typeface="Calibri"/>
                <a:cs typeface="Calibri"/>
                <a:sym typeface="Calibri"/>
              </a:rPr>
              <a:t>Ví</a:t>
            </a:r>
            <a:r>
              <a:rPr lang="en-US" sz="2400" b="1" i="0" u="none" strike="noStrike" cap="none" dirty="0">
                <a:solidFill>
                  <a:srgbClr val="DA0F3F"/>
                </a:solidFill>
                <a:latin typeface="Calibri"/>
                <a:ea typeface="Calibri"/>
                <a:cs typeface="Calibri"/>
                <a:sym typeface="Calibri"/>
              </a:rPr>
              <a:t> </a:t>
            </a:r>
            <a:r>
              <a:rPr lang="en-US" sz="2400" b="1" i="0" u="none" strike="noStrike" cap="none" dirty="0" err="1">
                <a:solidFill>
                  <a:srgbClr val="DA0F3F"/>
                </a:solidFill>
                <a:latin typeface="Calibri"/>
                <a:ea typeface="Calibri"/>
                <a:cs typeface="Calibri"/>
                <a:sym typeface="Calibri"/>
              </a:rPr>
              <a:t>dụ</a:t>
            </a:r>
            <a:r>
              <a:rPr lang="en-US" sz="2400" b="1" i="0" u="none" strike="noStrike" cap="none" dirty="0">
                <a:solidFill>
                  <a:srgbClr val="DA0F3F"/>
                </a:solidFill>
                <a:latin typeface="Calibri"/>
                <a:ea typeface="Calibri"/>
                <a:cs typeface="Calibri"/>
                <a:sym typeface="Calibri"/>
              </a:rPr>
              <a:t>:</a:t>
            </a:r>
            <a:r>
              <a:rPr lang="en-US" sz="2400" b="0" i="0" u="none" strike="noStrike" cap="none" dirty="0">
                <a:solidFill>
                  <a:srgbClr val="222222"/>
                </a:solidFill>
                <a:latin typeface="Calibri"/>
                <a:ea typeface="Calibri"/>
                <a:cs typeface="Calibri"/>
                <a:sym typeface="Calibri"/>
              </a:rPr>
              <a:t> </a:t>
            </a:r>
            <a:r>
              <a:rPr lang="en-US" sz="2400" b="0" i="0" u="none" strike="noStrike" cap="none" dirty="0" err="1" smtClean="0">
                <a:solidFill>
                  <a:srgbClr val="222222"/>
                </a:solidFill>
                <a:latin typeface="Calibri"/>
                <a:ea typeface="Calibri"/>
                <a:cs typeface="Calibri"/>
                <a:sym typeface="Calibri"/>
              </a:rPr>
              <a:t>Em</a:t>
            </a:r>
            <a:r>
              <a:rPr lang="en-US" sz="2400" b="0" i="0" u="none" strike="noStrike" cap="none" dirty="0" smtClean="0">
                <a:solidFill>
                  <a:srgbClr val="222222"/>
                </a:solidFill>
                <a:latin typeface="Calibri"/>
                <a:ea typeface="Calibri"/>
                <a:cs typeface="Calibri"/>
                <a:sym typeface="Calibri"/>
              </a:rPr>
              <a:t> </a:t>
            </a:r>
            <a:r>
              <a:rPr lang="en-US" sz="2400" b="0" i="0" u="none" strike="noStrike" cap="none" dirty="0" err="1">
                <a:solidFill>
                  <a:srgbClr val="222222"/>
                </a:solidFill>
                <a:latin typeface="Calibri"/>
                <a:ea typeface="Calibri"/>
                <a:cs typeface="Calibri"/>
                <a:sym typeface="Calibri"/>
              </a:rPr>
              <a:t>hãy</a:t>
            </a:r>
            <a:r>
              <a:rPr lang="en-US" sz="2400" b="0" i="0" u="none" strike="noStrike" cap="none" dirty="0">
                <a:solidFill>
                  <a:srgbClr val="222222"/>
                </a:solidFill>
                <a:latin typeface="Calibri"/>
                <a:ea typeface="Calibri"/>
                <a:cs typeface="Calibri"/>
                <a:sym typeface="Calibri"/>
              </a:rPr>
              <a:t> </a:t>
            </a:r>
            <a:r>
              <a:rPr lang="en-US" sz="2400" b="0" i="0" u="none" strike="noStrike" cap="none" dirty="0" err="1">
                <a:solidFill>
                  <a:srgbClr val="222222"/>
                </a:solidFill>
                <a:latin typeface="Calibri"/>
                <a:ea typeface="Calibri"/>
                <a:cs typeface="Calibri"/>
                <a:sym typeface="Calibri"/>
              </a:rPr>
              <a:t>viết</a:t>
            </a:r>
            <a:r>
              <a:rPr lang="en-US" sz="2400" b="0" i="0" u="none" strike="noStrike" cap="none" dirty="0">
                <a:solidFill>
                  <a:srgbClr val="222222"/>
                </a:solidFill>
                <a:latin typeface="Calibri"/>
                <a:ea typeface="Calibri"/>
                <a:cs typeface="Calibri"/>
                <a:sym typeface="Calibri"/>
              </a:rPr>
              <a:t> </a:t>
            </a:r>
            <a:r>
              <a:rPr lang="en-US" sz="2400" b="0" i="0" u="none" strike="noStrike" cap="none" dirty="0" err="1">
                <a:solidFill>
                  <a:srgbClr val="222222"/>
                </a:solidFill>
                <a:latin typeface="Calibri"/>
                <a:ea typeface="Calibri"/>
                <a:cs typeface="Calibri"/>
                <a:sym typeface="Calibri"/>
              </a:rPr>
              <a:t>đoạn</a:t>
            </a:r>
            <a:r>
              <a:rPr lang="en-US" sz="2400" b="0" i="0" u="none" strike="noStrike" cap="none" dirty="0">
                <a:solidFill>
                  <a:srgbClr val="222222"/>
                </a:solidFill>
                <a:latin typeface="Calibri"/>
                <a:ea typeface="Calibri"/>
                <a:cs typeface="Calibri"/>
                <a:sym typeface="Calibri"/>
              </a:rPr>
              <a:t> </a:t>
            </a:r>
            <a:r>
              <a:rPr lang="en-US" sz="2400" b="0" i="0" u="none" strike="noStrike" cap="none" dirty="0" err="1">
                <a:solidFill>
                  <a:srgbClr val="222222"/>
                </a:solidFill>
                <a:latin typeface="Calibri"/>
                <a:ea typeface="Calibri"/>
                <a:cs typeface="Calibri"/>
                <a:sym typeface="Calibri"/>
              </a:rPr>
              <a:t>văn</a:t>
            </a:r>
            <a:r>
              <a:rPr lang="en-US" sz="2400" b="0" i="0" u="none" strike="noStrike" cap="none" dirty="0">
                <a:solidFill>
                  <a:srgbClr val="222222"/>
                </a:solidFill>
                <a:latin typeface="Calibri"/>
                <a:ea typeface="Calibri"/>
                <a:cs typeface="Calibri"/>
                <a:sym typeface="Calibri"/>
              </a:rPr>
              <a:t> </a:t>
            </a:r>
            <a:r>
              <a:rPr lang="en-US" sz="2400" b="0" i="0" u="none" strike="noStrike" cap="none" dirty="0" err="1">
                <a:solidFill>
                  <a:srgbClr val="222222"/>
                </a:solidFill>
                <a:latin typeface="Calibri"/>
                <a:ea typeface="Calibri"/>
                <a:cs typeface="Calibri"/>
                <a:sym typeface="Calibri"/>
              </a:rPr>
              <a:t>ngắn</a:t>
            </a:r>
            <a:r>
              <a:rPr lang="en-US" sz="2400" b="0" i="0" u="none" strike="noStrike" cap="none" dirty="0">
                <a:solidFill>
                  <a:srgbClr val="222222"/>
                </a:solidFill>
                <a:latin typeface="Calibri"/>
                <a:ea typeface="Calibri"/>
                <a:cs typeface="Calibri"/>
                <a:sym typeface="Calibri"/>
              </a:rPr>
              <a:t> </a:t>
            </a:r>
            <a:r>
              <a:rPr lang="en-US" sz="2400" b="0" i="0" u="none" strike="noStrike" cap="none" dirty="0" smtClean="0">
                <a:solidFill>
                  <a:srgbClr val="222222"/>
                </a:solidFill>
                <a:latin typeface="Calibri"/>
                <a:ea typeface="Calibri"/>
                <a:cs typeface="Calibri"/>
                <a:sym typeface="Calibri"/>
              </a:rPr>
              <a:t>(</a:t>
            </a:r>
            <a:r>
              <a:rPr lang="en-US" sz="2400" b="1" i="1" u="none" strike="noStrike" cap="none" dirty="0" smtClean="0">
                <a:solidFill>
                  <a:srgbClr val="222222"/>
                </a:solidFill>
                <a:latin typeface="Calibri"/>
                <a:ea typeface="Calibri"/>
                <a:cs typeface="Calibri"/>
                <a:sym typeface="Calibri"/>
              </a:rPr>
              <a:t>7 – 10 </a:t>
            </a:r>
            <a:r>
              <a:rPr lang="en-US" sz="2400" b="1" i="1" u="none" strike="noStrike" cap="none" dirty="0" err="1" smtClean="0">
                <a:solidFill>
                  <a:srgbClr val="222222"/>
                </a:solidFill>
                <a:latin typeface="Calibri"/>
                <a:ea typeface="Calibri"/>
                <a:cs typeface="Calibri"/>
                <a:sym typeface="Calibri"/>
              </a:rPr>
              <a:t>câu</a:t>
            </a:r>
            <a:r>
              <a:rPr lang="en-US" sz="2400" b="0" i="0" u="none" strike="noStrike" cap="none" dirty="0" smtClean="0">
                <a:solidFill>
                  <a:srgbClr val="222222"/>
                </a:solidFill>
                <a:latin typeface="Calibri"/>
                <a:ea typeface="Calibri"/>
                <a:cs typeface="Calibri"/>
                <a:sym typeface="Calibri"/>
              </a:rPr>
              <a:t>) </a:t>
            </a:r>
            <a:r>
              <a:rPr lang="en-US" sz="2400" b="0" i="0" u="none" strike="noStrike" cap="none" dirty="0" err="1">
                <a:solidFill>
                  <a:srgbClr val="222222"/>
                </a:solidFill>
                <a:latin typeface="Calibri"/>
                <a:ea typeface="Calibri"/>
                <a:cs typeface="Calibri"/>
                <a:sym typeface="Calibri"/>
              </a:rPr>
              <a:t>bàn</a:t>
            </a:r>
            <a:r>
              <a:rPr lang="en-US" sz="2400" b="0" i="0" u="none" strike="noStrike" cap="none" dirty="0">
                <a:solidFill>
                  <a:srgbClr val="222222"/>
                </a:solidFill>
                <a:latin typeface="Calibri"/>
                <a:ea typeface="Calibri"/>
                <a:cs typeface="Calibri"/>
                <a:sym typeface="Calibri"/>
              </a:rPr>
              <a:t> </a:t>
            </a:r>
            <a:r>
              <a:rPr lang="en-US" sz="2400" b="0" i="0" u="none" strike="noStrike" cap="none" dirty="0" err="1">
                <a:solidFill>
                  <a:srgbClr val="222222"/>
                </a:solidFill>
                <a:latin typeface="Calibri"/>
                <a:ea typeface="Calibri"/>
                <a:cs typeface="Calibri"/>
                <a:sym typeface="Calibri"/>
              </a:rPr>
              <a:t>về</a:t>
            </a:r>
            <a:r>
              <a:rPr lang="en-US" sz="2400" b="0" i="0" u="none" strike="noStrike" cap="none" dirty="0">
                <a:solidFill>
                  <a:srgbClr val="222222"/>
                </a:solidFill>
                <a:latin typeface="Calibri"/>
                <a:ea typeface="Calibri"/>
                <a:cs typeface="Calibri"/>
                <a:sym typeface="Calibri"/>
              </a:rPr>
              <a:t> </a:t>
            </a:r>
            <a:r>
              <a:rPr lang="en-US" sz="2400" b="0" i="0" u="none" strike="noStrike" cap="none" dirty="0" err="1">
                <a:solidFill>
                  <a:srgbClr val="222222"/>
                </a:solidFill>
                <a:latin typeface="Calibri"/>
                <a:ea typeface="Calibri"/>
                <a:cs typeface="Calibri"/>
                <a:sym typeface="Calibri"/>
              </a:rPr>
              <a:t>tác</a:t>
            </a:r>
            <a:r>
              <a:rPr lang="en-US" sz="2400" b="0" i="0" u="none" strike="noStrike" cap="none" dirty="0">
                <a:solidFill>
                  <a:srgbClr val="222222"/>
                </a:solidFill>
                <a:latin typeface="Calibri"/>
                <a:ea typeface="Calibri"/>
                <a:cs typeface="Calibri"/>
                <a:sym typeface="Calibri"/>
              </a:rPr>
              <a:t> </a:t>
            </a:r>
            <a:r>
              <a:rPr lang="en-US" sz="2400" b="0" i="0" u="none" strike="noStrike" cap="none" dirty="0" err="1">
                <a:solidFill>
                  <a:srgbClr val="222222"/>
                </a:solidFill>
                <a:latin typeface="Calibri"/>
                <a:ea typeface="Calibri"/>
                <a:cs typeface="Calibri"/>
                <a:sym typeface="Calibri"/>
              </a:rPr>
              <a:t>hại</a:t>
            </a:r>
            <a:r>
              <a:rPr lang="en-US" sz="2400" b="0" i="0" u="none" strike="noStrike" cap="none" dirty="0">
                <a:solidFill>
                  <a:srgbClr val="222222"/>
                </a:solidFill>
                <a:latin typeface="Calibri"/>
                <a:ea typeface="Calibri"/>
                <a:cs typeface="Calibri"/>
                <a:sym typeface="Calibri"/>
              </a:rPr>
              <a:t> </a:t>
            </a:r>
            <a:r>
              <a:rPr lang="en-US" sz="2400" b="0" i="0" u="none" strike="noStrike" cap="none" dirty="0" err="1">
                <a:solidFill>
                  <a:srgbClr val="222222"/>
                </a:solidFill>
                <a:latin typeface="Calibri"/>
                <a:ea typeface="Calibri"/>
                <a:cs typeface="Calibri"/>
                <a:sym typeface="Calibri"/>
              </a:rPr>
              <a:t>của</a:t>
            </a:r>
            <a:r>
              <a:rPr lang="en-US" sz="2400" b="0" i="0" u="none" strike="noStrike" cap="none" dirty="0">
                <a:solidFill>
                  <a:srgbClr val="222222"/>
                </a:solidFill>
                <a:latin typeface="Calibri"/>
                <a:ea typeface="Calibri"/>
                <a:cs typeface="Calibri"/>
                <a:sym typeface="Calibri"/>
              </a:rPr>
              <a:t> ô </a:t>
            </a:r>
            <a:r>
              <a:rPr lang="en-US" sz="2400" b="0" i="0" u="none" strike="noStrike" cap="none" dirty="0" err="1">
                <a:solidFill>
                  <a:srgbClr val="222222"/>
                </a:solidFill>
                <a:latin typeface="Calibri"/>
                <a:ea typeface="Calibri"/>
                <a:cs typeface="Calibri"/>
                <a:sym typeface="Calibri"/>
              </a:rPr>
              <a:t>nhiễm</a:t>
            </a:r>
            <a:r>
              <a:rPr lang="en-US" sz="2400" b="0" i="0" u="none" strike="noStrike" cap="none" dirty="0">
                <a:solidFill>
                  <a:srgbClr val="222222"/>
                </a:solidFill>
                <a:latin typeface="Calibri"/>
                <a:ea typeface="Calibri"/>
                <a:cs typeface="Calibri"/>
                <a:sym typeface="Calibri"/>
              </a:rPr>
              <a:t> </a:t>
            </a:r>
            <a:r>
              <a:rPr lang="en-US" sz="2400" b="0" i="0" u="none" strike="noStrike" cap="none" dirty="0" err="1">
                <a:solidFill>
                  <a:srgbClr val="222222"/>
                </a:solidFill>
                <a:latin typeface="Calibri"/>
                <a:ea typeface="Calibri"/>
                <a:cs typeface="Calibri"/>
                <a:sym typeface="Calibri"/>
              </a:rPr>
              <a:t>môi</a:t>
            </a:r>
            <a:r>
              <a:rPr lang="en-US" sz="2400" b="0" i="0" u="none" strike="noStrike" cap="none" dirty="0">
                <a:solidFill>
                  <a:srgbClr val="222222"/>
                </a:solidFill>
                <a:latin typeface="Calibri"/>
                <a:ea typeface="Calibri"/>
                <a:cs typeface="Calibri"/>
                <a:sym typeface="Calibri"/>
              </a:rPr>
              <a:t> </a:t>
            </a:r>
            <a:r>
              <a:rPr lang="en-US" sz="2400" b="0" i="0" u="none" strike="noStrike" cap="none" dirty="0" err="1">
                <a:solidFill>
                  <a:srgbClr val="222222"/>
                </a:solidFill>
                <a:latin typeface="Calibri"/>
                <a:ea typeface="Calibri"/>
                <a:cs typeface="Calibri"/>
                <a:sym typeface="Calibri"/>
              </a:rPr>
              <a:t>trường</a:t>
            </a:r>
            <a:r>
              <a:rPr lang="en-US" sz="2400" b="0" i="0" u="none" strike="noStrike" cap="none" dirty="0">
                <a:solidFill>
                  <a:srgbClr val="222222"/>
                </a:solidFill>
                <a:latin typeface="Calibri"/>
                <a:ea typeface="Calibri"/>
                <a:cs typeface="Calibri"/>
                <a:sym typeface="Calibri"/>
              </a:rPr>
              <a:t>.</a:t>
            </a:r>
            <a:endParaRPr sz="2400" b="0" i="0" u="none" strike="noStrike" cap="none" dirty="0">
              <a:solidFill>
                <a:srgbClr val="F3DDE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70"/>
                                        </p:tgtEl>
                                        <p:attrNameLst>
                                          <p:attrName>style.visibility</p:attrName>
                                        </p:attrNameLst>
                                      </p:cBhvr>
                                      <p:to>
                                        <p:strVal val="visible"/>
                                      </p:to>
                                    </p:set>
                                    <p:animEffect transition="in" filter="fade">
                                      <p:cBhvr>
                                        <p:cTn id="7" dur="1000"/>
                                        <p:tgtEl>
                                          <p:spTgt spid="2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71"/>
                                        </p:tgtEl>
                                        <p:attrNameLst>
                                          <p:attrName>style.visibility</p:attrName>
                                        </p:attrNameLst>
                                      </p:cBhvr>
                                      <p:to>
                                        <p:strVal val="visible"/>
                                      </p:to>
                                    </p:set>
                                    <p:animEffect transition="in" filter="fade">
                                      <p:cBhvr>
                                        <p:cTn id="12" dur="500"/>
                                        <p:tgtEl>
                                          <p:spTgt spid="21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72"/>
                                        </p:tgtEl>
                                        <p:attrNameLst>
                                          <p:attrName>style.visibility</p:attrName>
                                        </p:attrNameLst>
                                      </p:cBhvr>
                                      <p:to>
                                        <p:strVal val="visible"/>
                                      </p:to>
                                    </p:set>
                                    <p:animEffect transition="in" filter="fade">
                                      <p:cBhvr>
                                        <p:cTn id="17" dur="500"/>
                                        <p:tgtEl>
                                          <p:spTgt spid="2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76"/>
        <p:cNvGrpSpPr/>
        <p:nvPr/>
      </p:nvGrpSpPr>
      <p:grpSpPr>
        <a:xfrm>
          <a:off x="0" y="0"/>
          <a:ext cx="0" cy="0"/>
          <a:chOff x="0" y="0"/>
          <a:chExt cx="0" cy="0"/>
        </a:xfrm>
      </p:grpSpPr>
      <p:grpSp>
        <p:nvGrpSpPr>
          <p:cNvPr id="2177" name="Google Shape;2177;p24"/>
          <p:cNvGrpSpPr/>
          <p:nvPr/>
        </p:nvGrpSpPr>
        <p:grpSpPr>
          <a:xfrm flipH="1">
            <a:off x="648334" y="902865"/>
            <a:ext cx="2315769" cy="176025"/>
            <a:chOff x="4345425" y="2175475"/>
            <a:chExt cx="800750" cy="176025"/>
          </a:xfrm>
        </p:grpSpPr>
        <p:sp>
          <p:nvSpPr>
            <p:cNvPr id="2178" name="Google Shape;2178;p2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79" name="Google Shape;2179;p2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2180" name="Google Shape;2180;p24"/>
          <p:cNvGrpSpPr/>
          <p:nvPr/>
        </p:nvGrpSpPr>
        <p:grpSpPr>
          <a:xfrm rot="2061578">
            <a:off x="7778245" y="309324"/>
            <a:ext cx="843208" cy="402216"/>
            <a:chOff x="-583650" y="3109250"/>
            <a:chExt cx="570275" cy="272025"/>
          </a:xfrm>
        </p:grpSpPr>
        <p:sp>
          <p:nvSpPr>
            <p:cNvPr id="2181" name="Google Shape;2181;p24"/>
            <p:cNvSpPr/>
            <p:nvPr/>
          </p:nvSpPr>
          <p:spPr>
            <a:xfrm>
              <a:off x="-583650" y="3186975"/>
              <a:ext cx="570275" cy="194300"/>
            </a:xfrm>
            <a:custGeom>
              <a:avLst/>
              <a:gdLst/>
              <a:ahLst/>
              <a:cxnLst/>
              <a:rect l="l" t="t" r="r" b="b"/>
              <a:pathLst>
                <a:path w="22811" h="7772" extrusionOk="0">
                  <a:moveTo>
                    <a:pt x="22543" y="6377"/>
                  </a:moveTo>
                  <a:lnTo>
                    <a:pt x="22543" y="6377"/>
                  </a:lnTo>
                  <a:cubicBezTo>
                    <a:pt x="22536" y="6381"/>
                    <a:pt x="22532" y="6384"/>
                    <a:pt x="22525" y="6384"/>
                  </a:cubicBezTo>
                  <a:cubicBezTo>
                    <a:pt x="22190" y="6488"/>
                    <a:pt x="21851" y="6580"/>
                    <a:pt x="21513" y="6669"/>
                  </a:cubicBezTo>
                  <a:cubicBezTo>
                    <a:pt x="21762" y="6905"/>
                    <a:pt x="22083" y="7030"/>
                    <a:pt x="22322" y="7030"/>
                  </a:cubicBezTo>
                  <a:cubicBezTo>
                    <a:pt x="22632" y="7030"/>
                    <a:pt x="22810" y="6822"/>
                    <a:pt x="22543" y="6377"/>
                  </a:cubicBezTo>
                  <a:close/>
                  <a:moveTo>
                    <a:pt x="12021" y="1"/>
                  </a:moveTo>
                  <a:cubicBezTo>
                    <a:pt x="9332" y="1"/>
                    <a:pt x="6501" y="875"/>
                    <a:pt x="4639" y="2230"/>
                  </a:cubicBezTo>
                  <a:cubicBezTo>
                    <a:pt x="4539" y="2301"/>
                    <a:pt x="4393" y="2333"/>
                    <a:pt x="4222" y="2333"/>
                  </a:cubicBezTo>
                  <a:cubicBezTo>
                    <a:pt x="3909" y="2333"/>
                    <a:pt x="3520" y="2226"/>
                    <a:pt x="3221" y="2087"/>
                  </a:cubicBezTo>
                  <a:cubicBezTo>
                    <a:pt x="1672" y="3100"/>
                    <a:pt x="860" y="4609"/>
                    <a:pt x="175" y="6448"/>
                  </a:cubicBezTo>
                  <a:cubicBezTo>
                    <a:pt x="0" y="6923"/>
                    <a:pt x="924" y="7771"/>
                    <a:pt x="1455" y="7771"/>
                  </a:cubicBezTo>
                  <a:cubicBezTo>
                    <a:pt x="1605" y="7771"/>
                    <a:pt x="1719" y="7707"/>
                    <a:pt x="1776" y="7553"/>
                  </a:cubicBezTo>
                  <a:cubicBezTo>
                    <a:pt x="2507" y="5593"/>
                    <a:pt x="3345" y="4002"/>
                    <a:pt x="5328" y="3100"/>
                  </a:cubicBezTo>
                  <a:cubicBezTo>
                    <a:pt x="6989" y="2348"/>
                    <a:pt x="8897" y="1905"/>
                    <a:pt x="10687" y="1599"/>
                  </a:cubicBezTo>
                  <a:cubicBezTo>
                    <a:pt x="11486" y="1463"/>
                    <a:pt x="12313" y="1374"/>
                    <a:pt x="13137" y="1374"/>
                  </a:cubicBezTo>
                  <a:cubicBezTo>
                    <a:pt x="14481" y="1374"/>
                    <a:pt x="15814" y="1610"/>
                    <a:pt x="17012" y="2255"/>
                  </a:cubicBezTo>
                  <a:cubicBezTo>
                    <a:pt x="17700" y="2626"/>
                    <a:pt x="18321" y="3100"/>
                    <a:pt x="18888" y="3638"/>
                  </a:cubicBezTo>
                  <a:cubicBezTo>
                    <a:pt x="17733" y="1042"/>
                    <a:pt x="14962" y="1"/>
                    <a:pt x="12021"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82" name="Google Shape;2182;p24"/>
            <p:cNvSpPr/>
            <p:nvPr/>
          </p:nvSpPr>
          <p:spPr>
            <a:xfrm>
              <a:off x="-198800" y="3109250"/>
              <a:ext cx="181150" cy="265500"/>
            </a:xfrm>
            <a:custGeom>
              <a:avLst/>
              <a:gdLst/>
              <a:ahLst/>
              <a:cxnLst/>
              <a:rect l="l" t="t" r="r" b="b"/>
              <a:pathLst>
                <a:path w="7246" h="10620" extrusionOk="0">
                  <a:moveTo>
                    <a:pt x="3302" y="1"/>
                  </a:moveTo>
                  <a:cubicBezTo>
                    <a:pt x="3137" y="1"/>
                    <a:pt x="3098" y="190"/>
                    <a:pt x="3359" y="697"/>
                  </a:cubicBezTo>
                  <a:cubicBezTo>
                    <a:pt x="3552" y="1067"/>
                    <a:pt x="3733" y="1441"/>
                    <a:pt x="3908" y="1816"/>
                  </a:cubicBezTo>
                  <a:cubicBezTo>
                    <a:pt x="4129" y="1694"/>
                    <a:pt x="4375" y="1588"/>
                    <a:pt x="4585" y="1523"/>
                  </a:cubicBezTo>
                  <a:cubicBezTo>
                    <a:pt x="4467" y="1285"/>
                    <a:pt x="4347" y="1042"/>
                    <a:pt x="4225" y="804"/>
                  </a:cubicBezTo>
                  <a:cubicBezTo>
                    <a:pt x="4008" y="383"/>
                    <a:pt x="3530" y="1"/>
                    <a:pt x="3302" y="1"/>
                  </a:cubicBezTo>
                  <a:close/>
                  <a:moveTo>
                    <a:pt x="6906" y="7874"/>
                  </a:moveTo>
                  <a:cubicBezTo>
                    <a:pt x="6860" y="8145"/>
                    <a:pt x="6743" y="8406"/>
                    <a:pt x="6504" y="8648"/>
                  </a:cubicBezTo>
                  <a:cubicBezTo>
                    <a:pt x="6675" y="8858"/>
                    <a:pt x="6842" y="9069"/>
                    <a:pt x="7006" y="9283"/>
                  </a:cubicBezTo>
                  <a:cubicBezTo>
                    <a:pt x="7064" y="9357"/>
                    <a:pt x="7110" y="9421"/>
                    <a:pt x="7149" y="9486"/>
                  </a:cubicBezTo>
                  <a:cubicBezTo>
                    <a:pt x="7245" y="9429"/>
                    <a:pt x="7214" y="9169"/>
                    <a:pt x="7199" y="9112"/>
                  </a:cubicBezTo>
                  <a:cubicBezTo>
                    <a:pt x="7110" y="8698"/>
                    <a:pt x="7010" y="8284"/>
                    <a:pt x="6906" y="7874"/>
                  </a:cubicBezTo>
                  <a:close/>
                  <a:moveTo>
                    <a:pt x="3979" y="8327"/>
                  </a:moveTo>
                  <a:cubicBezTo>
                    <a:pt x="2742" y="8595"/>
                    <a:pt x="1490" y="8773"/>
                    <a:pt x="217" y="8862"/>
                  </a:cubicBezTo>
                  <a:cubicBezTo>
                    <a:pt x="0" y="8876"/>
                    <a:pt x="14" y="9194"/>
                    <a:pt x="142" y="9550"/>
                  </a:cubicBezTo>
                  <a:cubicBezTo>
                    <a:pt x="324" y="9490"/>
                    <a:pt x="509" y="9447"/>
                    <a:pt x="677" y="9433"/>
                  </a:cubicBezTo>
                  <a:cubicBezTo>
                    <a:pt x="1761" y="9336"/>
                    <a:pt x="2834" y="9194"/>
                    <a:pt x="3904" y="8983"/>
                  </a:cubicBezTo>
                  <a:cubicBezTo>
                    <a:pt x="4044" y="8958"/>
                    <a:pt x="4724" y="8904"/>
                    <a:pt x="5042" y="8798"/>
                  </a:cubicBezTo>
                  <a:cubicBezTo>
                    <a:pt x="4603" y="8748"/>
                    <a:pt x="4129" y="8570"/>
                    <a:pt x="3979" y="8327"/>
                  </a:cubicBezTo>
                  <a:close/>
                  <a:moveTo>
                    <a:pt x="5665" y="9222"/>
                  </a:moveTo>
                  <a:cubicBezTo>
                    <a:pt x="5017" y="9533"/>
                    <a:pt x="4261" y="9678"/>
                    <a:pt x="3605" y="9824"/>
                  </a:cubicBezTo>
                  <a:cubicBezTo>
                    <a:pt x="2606" y="10046"/>
                    <a:pt x="1600" y="10213"/>
                    <a:pt x="588" y="10334"/>
                  </a:cubicBezTo>
                  <a:cubicBezTo>
                    <a:pt x="731" y="10506"/>
                    <a:pt x="884" y="10619"/>
                    <a:pt x="1023" y="10619"/>
                  </a:cubicBezTo>
                  <a:cubicBezTo>
                    <a:pt x="1027" y="10619"/>
                    <a:pt x="1034" y="10619"/>
                    <a:pt x="1037" y="10616"/>
                  </a:cubicBezTo>
                  <a:cubicBezTo>
                    <a:pt x="2767" y="10495"/>
                    <a:pt x="4454" y="10217"/>
                    <a:pt x="6119" y="9778"/>
                  </a:cubicBezTo>
                  <a:cubicBezTo>
                    <a:pt x="6068" y="9732"/>
                    <a:pt x="6022" y="9682"/>
                    <a:pt x="5979" y="9625"/>
                  </a:cubicBezTo>
                  <a:cubicBezTo>
                    <a:pt x="5876" y="9493"/>
                    <a:pt x="5769" y="9357"/>
                    <a:pt x="5665" y="9222"/>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83" name="Google Shape;2183;p24"/>
            <p:cNvSpPr/>
            <p:nvPr/>
          </p:nvSpPr>
          <p:spPr>
            <a:xfrm>
              <a:off x="-227425" y="3145900"/>
              <a:ext cx="203250" cy="225300"/>
            </a:xfrm>
            <a:custGeom>
              <a:avLst/>
              <a:gdLst/>
              <a:ahLst/>
              <a:cxnLst/>
              <a:rect l="l" t="t" r="r" b="b"/>
              <a:pathLst>
                <a:path w="8130" h="9012" extrusionOk="0">
                  <a:moveTo>
                    <a:pt x="5053" y="350"/>
                  </a:moveTo>
                  <a:cubicBezTo>
                    <a:pt x="4689" y="557"/>
                    <a:pt x="4397" y="814"/>
                    <a:pt x="4472" y="992"/>
                  </a:cubicBezTo>
                  <a:cubicBezTo>
                    <a:pt x="4850" y="1897"/>
                    <a:pt x="5199" y="2825"/>
                    <a:pt x="5502" y="3762"/>
                  </a:cubicBezTo>
                  <a:cubicBezTo>
                    <a:pt x="6101" y="4443"/>
                    <a:pt x="6568" y="5264"/>
                    <a:pt x="6846" y="6237"/>
                  </a:cubicBezTo>
                  <a:cubicBezTo>
                    <a:pt x="6889" y="6287"/>
                    <a:pt x="6935" y="6341"/>
                    <a:pt x="6978" y="6390"/>
                  </a:cubicBezTo>
                  <a:cubicBezTo>
                    <a:pt x="7024" y="6376"/>
                    <a:pt x="7067" y="6362"/>
                    <a:pt x="7110" y="6351"/>
                  </a:cubicBezTo>
                  <a:cubicBezTo>
                    <a:pt x="6632" y="4276"/>
                    <a:pt x="5951" y="2276"/>
                    <a:pt x="5053" y="350"/>
                  </a:cubicBezTo>
                  <a:close/>
                  <a:moveTo>
                    <a:pt x="6069" y="1"/>
                  </a:moveTo>
                  <a:cubicBezTo>
                    <a:pt x="5976" y="1"/>
                    <a:pt x="5859" y="22"/>
                    <a:pt x="5730" y="57"/>
                  </a:cubicBezTo>
                  <a:cubicBezTo>
                    <a:pt x="6718" y="2093"/>
                    <a:pt x="7488" y="4219"/>
                    <a:pt x="8051" y="6408"/>
                  </a:cubicBezTo>
                  <a:cubicBezTo>
                    <a:pt x="8130" y="5909"/>
                    <a:pt x="7966" y="5371"/>
                    <a:pt x="7830" y="4810"/>
                  </a:cubicBezTo>
                  <a:cubicBezTo>
                    <a:pt x="7431" y="3192"/>
                    <a:pt x="6893" y="1619"/>
                    <a:pt x="6251" y="79"/>
                  </a:cubicBezTo>
                  <a:cubicBezTo>
                    <a:pt x="6229" y="22"/>
                    <a:pt x="6162" y="1"/>
                    <a:pt x="6069" y="1"/>
                  </a:cubicBezTo>
                  <a:close/>
                  <a:moveTo>
                    <a:pt x="1287" y="8084"/>
                  </a:moveTo>
                  <a:cubicBezTo>
                    <a:pt x="1012" y="8180"/>
                    <a:pt x="745" y="8323"/>
                    <a:pt x="556" y="8501"/>
                  </a:cubicBezTo>
                  <a:cubicBezTo>
                    <a:pt x="467" y="8584"/>
                    <a:pt x="0" y="9011"/>
                    <a:pt x="364" y="9011"/>
                  </a:cubicBezTo>
                  <a:cubicBezTo>
                    <a:pt x="378" y="9011"/>
                    <a:pt x="396" y="9011"/>
                    <a:pt x="413" y="9008"/>
                  </a:cubicBezTo>
                  <a:cubicBezTo>
                    <a:pt x="856" y="8969"/>
                    <a:pt x="1295" y="8922"/>
                    <a:pt x="1733" y="8868"/>
                  </a:cubicBezTo>
                  <a:cubicBezTo>
                    <a:pt x="1555" y="8658"/>
                    <a:pt x="1387" y="8358"/>
                    <a:pt x="1287" y="808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84" name="Google Shape;2184;p24"/>
            <p:cNvSpPr/>
            <p:nvPr/>
          </p:nvSpPr>
          <p:spPr>
            <a:xfrm>
              <a:off x="-56275" y="3301800"/>
              <a:ext cx="3325" cy="4475"/>
            </a:xfrm>
            <a:custGeom>
              <a:avLst/>
              <a:gdLst/>
              <a:ahLst/>
              <a:cxnLst/>
              <a:rect l="l" t="t" r="r" b="b"/>
              <a:pathLst>
                <a:path w="133" h="179" extrusionOk="0">
                  <a:moveTo>
                    <a:pt x="0" y="1"/>
                  </a:moveTo>
                  <a:lnTo>
                    <a:pt x="0" y="1"/>
                  </a:lnTo>
                  <a:cubicBezTo>
                    <a:pt x="18" y="62"/>
                    <a:pt x="33" y="119"/>
                    <a:pt x="47" y="179"/>
                  </a:cubicBezTo>
                  <a:cubicBezTo>
                    <a:pt x="76" y="169"/>
                    <a:pt x="104" y="162"/>
                    <a:pt x="132" y="154"/>
                  </a:cubicBezTo>
                  <a:cubicBezTo>
                    <a:pt x="89" y="105"/>
                    <a:pt x="43" y="51"/>
                    <a:pt x="0"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85" name="Google Shape;2185;p24"/>
            <p:cNvSpPr/>
            <p:nvPr/>
          </p:nvSpPr>
          <p:spPr>
            <a:xfrm>
              <a:off x="-195250" y="3147325"/>
              <a:ext cx="169125" cy="220300"/>
            </a:xfrm>
            <a:custGeom>
              <a:avLst/>
              <a:gdLst/>
              <a:ahLst/>
              <a:cxnLst/>
              <a:rect l="l" t="t" r="r" b="b"/>
              <a:pathLst>
                <a:path w="6765" h="8812" extrusionOk="0">
                  <a:moveTo>
                    <a:pt x="4443" y="0"/>
                  </a:moveTo>
                  <a:cubicBezTo>
                    <a:pt x="4233" y="65"/>
                    <a:pt x="3987" y="171"/>
                    <a:pt x="3766" y="293"/>
                  </a:cubicBezTo>
                  <a:cubicBezTo>
                    <a:pt x="4664" y="2219"/>
                    <a:pt x="5345" y="4219"/>
                    <a:pt x="5823" y="6294"/>
                  </a:cubicBezTo>
                  <a:cubicBezTo>
                    <a:pt x="5780" y="6305"/>
                    <a:pt x="5737" y="6319"/>
                    <a:pt x="5691" y="6333"/>
                  </a:cubicBezTo>
                  <a:cubicBezTo>
                    <a:pt x="5920" y="6590"/>
                    <a:pt x="6140" y="6858"/>
                    <a:pt x="6362" y="7125"/>
                  </a:cubicBezTo>
                  <a:cubicBezTo>
                    <a:pt x="6601" y="6883"/>
                    <a:pt x="6718" y="6622"/>
                    <a:pt x="6764" y="6351"/>
                  </a:cubicBezTo>
                  <a:cubicBezTo>
                    <a:pt x="6201" y="4162"/>
                    <a:pt x="5431" y="2036"/>
                    <a:pt x="4443" y="0"/>
                  </a:cubicBezTo>
                  <a:close/>
                  <a:moveTo>
                    <a:pt x="4900" y="7275"/>
                  </a:moveTo>
                  <a:cubicBezTo>
                    <a:pt x="4582" y="7381"/>
                    <a:pt x="3902" y="7435"/>
                    <a:pt x="3762" y="7460"/>
                  </a:cubicBezTo>
                  <a:cubicBezTo>
                    <a:pt x="2692" y="7671"/>
                    <a:pt x="1619" y="7813"/>
                    <a:pt x="535" y="7910"/>
                  </a:cubicBezTo>
                  <a:cubicBezTo>
                    <a:pt x="367" y="7924"/>
                    <a:pt x="182" y="7967"/>
                    <a:pt x="0" y="8027"/>
                  </a:cubicBezTo>
                  <a:cubicBezTo>
                    <a:pt x="100" y="8301"/>
                    <a:pt x="268" y="8601"/>
                    <a:pt x="446" y="8811"/>
                  </a:cubicBezTo>
                  <a:cubicBezTo>
                    <a:pt x="1458" y="8690"/>
                    <a:pt x="2464" y="8523"/>
                    <a:pt x="3463" y="8301"/>
                  </a:cubicBezTo>
                  <a:cubicBezTo>
                    <a:pt x="4119" y="8155"/>
                    <a:pt x="4875" y="8010"/>
                    <a:pt x="5523" y="7699"/>
                  </a:cubicBezTo>
                  <a:cubicBezTo>
                    <a:pt x="5416" y="7564"/>
                    <a:pt x="5306" y="7424"/>
                    <a:pt x="5196" y="7286"/>
                  </a:cubicBezTo>
                  <a:lnTo>
                    <a:pt x="5128" y="7286"/>
                  </a:lnTo>
                  <a:cubicBezTo>
                    <a:pt x="5053" y="7286"/>
                    <a:pt x="4978" y="7282"/>
                    <a:pt x="4900" y="7275"/>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86" name="Google Shape;2186;p24"/>
            <p:cNvSpPr/>
            <p:nvPr/>
          </p:nvSpPr>
          <p:spPr>
            <a:xfrm>
              <a:off x="-65375" y="3305650"/>
              <a:ext cx="29200" cy="34150"/>
            </a:xfrm>
            <a:custGeom>
              <a:avLst/>
              <a:gdLst/>
              <a:ahLst/>
              <a:cxnLst/>
              <a:rect l="l" t="t" r="r" b="b"/>
              <a:pathLst>
                <a:path w="1168" h="1366" extrusionOk="0">
                  <a:moveTo>
                    <a:pt x="496" y="0"/>
                  </a:moveTo>
                  <a:cubicBezTo>
                    <a:pt x="468" y="8"/>
                    <a:pt x="440" y="15"/>
                    <a:pt x="411" y="25"/>
                  </a:cubicBezTo>
                  <a:cubicBezTo>
                    <a:pt x="457" y="204"/>
                    <a:pt x="500" y="389"/>
                    <a:pt x="532" y="578"/>
                  </a:cubicBezTo>
                  <a:cubicBezTo>
                    <a:pt x="578" y="828"/>
                    <a:pt x="333" y="938"/>
                    <a:pt x="1" y="953"/>
                  </a:cubicBezTo>
                  <a:cubicBezTo>
                    <a:pt x="111" y="1091"/>
                    <a:pt x="221" y="1231"/>
                    <a:pt x="328" y="1366"/>
                  </a:cubicBezTo>
                  <a:cubicBezTo>
                    <a:pt x="624" y="1227"/>
                    <a:pt x="899" y="1052"/>
                    <a:pt x="1131" y="828"/>
                  </a:cubicBezTo>
                  <a:cubicBezTo>
                    <a:pt x="1146" y="817"/>
                    <a:pt x="1156" y="806"/>
                    <a:pt x="1167" y="792"/>
                  </a:cubicBezTo>
                  <a:cubicBezTo>
                    <a:pt x="945" y="525"/>
                    <a:pt x="725" y="257"/>
                    <a:pt x="49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87" name="Google Shape;2187;p24"/>
            <p:cNvSpPr/>
            <p:nvPr/>
          </p:nvSpPr>
          <p:spPr>
            <a:xfrm>
              <a:off x="-517950" y="3165500"/>
              <a:ext cx="439050" cy="151925"/>
            </a:xfrm>
            <a:custGeom>
              <a:avLst/>
              <a:gdLst/>
              <a:ahLst/>
              <a:cxnLst/>
              <a:rect l="l" t="t" r="r" b="b"/>
              <a:pathLst>
                <a:path w="17562" h="6077" extrusionOk="0">
                  <a:moveTo>
                    <a:pt x="8412" y="1"/>
                  </a:moveTo>
                  <a:cubicBezTo>
                    <a:pt x="5492" y="1"/>
                    <a:pt x="2599" y="667"/>
                    <a:pt x="186" y="2422"/>
                  </a:cubicBezTo>
                  <a:cubicBezTo>
                    <a:pt x="0" y="2561"/>
                    <a:pt x="232" y="2775"/>
                    <a:pt x="593" y="2946"/>
                  </a:cubicBezTo>
                  <a:cubicBezTo>
                    <a:pt x="909" y="2732"/>
                    <a:pt x="1263" y="2543"/>
                    <a:pt x="1651" y="2379"/>
                  </a:cubicBezTo>
                  <a:cubicBezTo>
                    <a:pt x="3759" y="1474"/>
                    <a:pt x="6223" y="932"/>
                    <a:pt x="8497" y="750"/>
                  </a:cubicBezTo>
                  <a:cubicBezTo>
                    <a:pt x="8808" y="725"/>
                    <a:pt x="9108" y="714"/>
                    <a:pt x="9403" y="714"/>
                  </a:cubicBezTo>
                  <a:cubicBezTo>
                    <a:pt x="12752" y="714"/>
                    <a:pt x="15340" y="2265"/>
                    <a:pt x="17562" y="4494"/>
                  </a:cubicBezTo>
                  <a:cubicBezTo>
                    <a:pt x="17430" y="3984"/>
                    <a:pt x="17284" y="3478"/>
                    <a:pt x="17123" y="2978"/>
                  </a:cubicBezTo>
                  <a:cubicBezTo>
                    <a:pt x="15668" y="1327"/>
                    <a:pt x="13418" y="471"/>
                    <a:pt x="11065" y="172"/>
                  </a:cubicBezTo>
                  <a:cubicBezTo>
                    <a:pt x="10188" y="62"/>
                    <a:pt x="9300" y="1"/>
                    <a:pt x="8412" y="1"/>
                  </a:cubicBezTo>
                  <a:close/>
                  <a:moveTo>
                    <a:pt x="16260" y="4497"/>
                  </a:moveTo>
                  <a:lnTo>
                    <a:pt x="16260" y="4497"/>
                  </a:lnTo>
                  <a:cubicBezTo>
                    <a:pt x="16460" y="4939"/>
                    <a:pt x="16609" y="5432"/>
                    <a:pt x="16706" y="5966"/>
                  </a:cubicBezTo>
                  <a:cubicBezTo>
                    <a:pt x="16713" y="6006"/>
                    <a:pt x="16728" y="6042"/>
                    <a:pt x="16745" y="6077"/>
                  </a:cubicBezTo>
                  <a:cubicBezTo>
                    <a:pt x="17016" y="6016"/>
                    <a:pt x="17287" y="5952"/>
                    <a:pt x="17558" y="5888"/>
                  </a:cubicBezTo>
                  <a:cubicBezTo>
                    <a:pt x="17148" y="5400"/>
                    <a:pt x="16720" y="4929"/>
                    <a:pt x="16260" y="449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88" name="Google Shape;2188;p24"/>
            <p:cNvSpPr/>
            <p:nvPr/>
          </p:nvSpPr>
          <p:spPr>
            <a:xfrm>
              <a:off x="-503150" y="3183350"/>
              <a:ext cx="432275" cy="129350"/>
            </a:xfrm>
            <a:custGeom>
              <a:avLst/>
              <a:gdLst/>
              <a:ahLst/>
              <a:cxnLst/>
              <a:rect l="l" t="t" r="r" b="b"/>
              <a:pathLst>
                <a:path w="17291" h="5174" extrusionOk="0">
                  <a:moveTo>
                    <a:pt x="8811" y="0"/>
                  </a:moveTo>
                  <a:cubicBezTo>
                    <a:pt x="8516" y="0"/>
                    <a:pt x="8216" y="11"/>
                    <a:pt x="7905" y="36"/>
                  </a:cubicBezTo>
                  <a:cubicBezTo>
                    <a:pt x="5631" y="218"/>
                    <a:pt x="3167" y="760"/>
                    <a:pt x="1059" y="1665"/>
                  </a:cubicBezTo>
                  <a:cubicBezTo>
                    <a:pt x="671" y="1829"/>
                    <a:pt x="317" y="2018"/>
                    <a:pt x="1" y="2232"/>
                  </a:cubicBezTo>
                  <a:cubicBezTo>
                    <a:pt x="300" y="2371"/>
                    <a:pt x="689" y="2478"/>
                    <a:pt x="1002" y="2478"/>
                  </a:cubicBezTo>
                  <a:cubicBezTo>
                    <a:pt x="1173" y="2478"/>
                    <a:pt x="1319" y="2446"/>
                    <a:pt x="1419" y="2375"/>
                  </a:cubicBezTo>
                  <a:cubicBezTo>
                    <a:pt x="3281" y="1020"/>
                    <a:pt x="6112" y="146"/>
                    <a:pt x="8801" y="146"/>
                  </a:cubicBezTo>
                  <a:cubicBezTo>
                    <a:pt x="11742" y="146"/>
                    <a:pt x="14513" y="1187"/>
                    <a:pt x="15668" y="3783"/>
                  </a:cubicBezTo>
                  <a:cubicBezTo>
                    <a:pt x="16128" y="4215"/>
                    <a:pt x="16556" y="4686"/>
                    <a:pt x="16966" y="5174"/>
                  </a:cubicBezTo>
                  <a:cubicBezTo>
                    <a:pt x="17073" y="5145"/>
                    <a:pt x="17184" y="5117"/>
                    <a:pt x="17291" y="5088"/>
                  </a:cubicBezTo>
                  <a:cubicBezTo>
                    <a:pt x="17251" y="4943"/>
                    <a:pt x="17216" y="4807"/>
                    <a:pt x="17202" y="4739"/>
                  </a:cubicBezTo>
                  <a:cubicBezTo>
                    <a:pt x="17130" y="4418"/>
                    <a:pt x="17055" y="4097"/>
                    <a:pt x="16970" y="3780"/>
                  </a:cubicBezTo>
                  <a:cubicBezTo>
                    <a:pt x="14748" y="1551"/>
                    <a:pt x="12160" y="0"/>
                    <a:pt x="881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89" name="Google Shape;2189;p24"/>
            <p:cNvSpPr/>
            <p:nvPr/>
          </p:nvSpPr>
          <p:spPr>
            <a:xfrm>
              <a:off x="-99325" y="3312675"/>
              <a:ext cx="30775" cy="16525"/>
            </a:xfrm>
            <a:custGeom>
              <a:avLst/>
              <a:gdLst/>
              <a:ahLst/>
              <a:cxnLst/>
              <a:rect l="l" t="t" r="r" b="b"/>
              <a:pathLst>
                <a:path w="1231" h="661" extrusionOk="0">
                  <a:moveTo>
                    <a:pt x="813" y="1"/>
                  </a:moveTo>
                  <a:cubicBezTo>
                    <a:pt x="542" y="65"/>
                    <a:pt x="271" y="129"/>
                    <a:pt x="0" y="190"/>
                  </a:cubicBezTo>
                  <a:cubicBezTo>
                    <a:pt x="150" y="433"/>
                    <a:pt x="624" y="611"/>
                    <a:pt x="1063" y="661"/>
                  </a:cubicBezTo>
                  <a:cubicBezTo>
                    <a:pt x="1141" y="632"/>
                    <a:pt x="1199" y="600"/>
                    <a:pt x="1216" y="568"/>
                  </a:cubicBezTo>
                  <a:cubicBezTo>
                    <a:pt x="1223" y="554"/>
                    <a:pt x="1227" y="532"/>
                    <a:pt x="1230" y="511"/>
                  </a:cubicBezTo>
                  <a:cubicBezTo>
                    <a:pt x="1092" y="340"/>
                    <a:pt x="952" y="168"/>
                    <a:pt x="81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90" name="Google Shape;2190;p24"/>
            <p:cNvSpPr/>
            <p:nvPr/>
          </p:nvSpPr>
          <p:spPr>
            <a:xfrm>
              <a:off x="-79000" y="3310550"/>
              <a:ext cx="10800" cy="14900"/>
            </a:xfrm>
            <a:custGeom>
              <a:avLst/>
              <a:gdLst/>
              <a:ahLst/>
              <a:cxnLst/>
              <a:rect l="l" t="t" r="r" b="b"/>
              <a:pathLst>
                <a:path w="432" h="596" extrusionOk="0">
                  <a:moveTo>
                    <a:pt x="325" y="0"/>
                  </a:moveTo>
                  <a:cubicBezTo>
                    <a:pt x="218" y="29"/>
                    <a:pt x="107" y="57"/>
                    <a:pt x="0" y="86"/>
                  </a:cubicBezTo>
                  <a:cubicBezTo>
                    <a:pt x="139" y="253"/>
                    <a:pt x="279" y="425"/>
                    <a:pt x="417" y="596"/>
                  </a:cubicBezTo>
                  <a:cubicBezTo>
                    <a:pt x="432" y="464"/>
                    <a:pt x="378" y="218"/>
                    <a:pt x="32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91" name="Google Shape;2191;p24"/>
            <p:cNvSpPr/>
            <p:nvPr/>
          </p:nvSpPr>
          <p:spPr>
            <a:xfrm>
              <a:off x="-89900" y="3239950"/>
              <a:ext cx="33650" cy="61875"/>
            </a:xfrm>
            <a:custGeom>
              <a:avLst/>
              <a:gdLst/>
              <a:ahLst/>
              <a:cxnLst/>
              <a:rect l="l" t="t" r="r" b="b"/>
              <a:pathLst>
                <a:path w="1346" h="2475" extrusionOk="0">
                  <a:moveTo>
                    <a:pt x="1" y="0"/>
                  </a:moveTo>
                  <a:lnTo>
                    <a:pt x="1" y="0"/>
                  </a:lnTo>
                  <a:cubicBezTo>
                    <a:pt x="162" y="500"/>
                    <a:pt x="308" y="1006"/>
                    <a:pt x="440" y="1516"/>
                  </a:cubicBezTo>
                  <a:cubicBezTo>
                    <a:pt x="750" y="1823"/>
                    <a:pt x="1049" y="2144"/>
                    <a:pt x="1345" y="2475"/>
                  </a:cubicBezTo>
                  <a:cubicBezTo>
                    <a:pt x="1067" y="1502"/>
                    <a:pt x="600" y="681"/>
                    <a:pt x="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92" name="Google Shape;2192;p24"/>
            <p:cNvSpPr/>
            <p:nvPr/>
          </p:nvSpPr>
          <p:spPr>
            <a:xfrm>
              <a:off x="-78925" y="3277825"/>
              <a:ext cx="23825" cy="32750"/>
            </a:xfrm>
            <a:custGeom>
              <a:avLst/>
              <a:gdLst/>
              <a:ahLst/>
              <a:cxnLst/>
              <a:rect l="l" t="t" r="r" b="b"/>
              <a:pathLst>
                <a:path w="953" h="1310" extrusionOk="0">
                  <a:moveTo>
                    <a:pt x="1" y="1"/>
                  </a:moveTo>
                  <a:lnTo>
                    <a:pt x="1" y="1"/>
                  </a:lnTo>
                  <a:cubicBezTo>
                    <a:pt x="86" y="318"/>
                    <a:pt x="161" y="639"/>
                    <a:pt x="233" y="960"/>
                  </a:cubicBezTo>
                  <a:cubicBezTo>
                    <a:pt x="247" y="1028"/>
                    <a:pt x="282" y="1164"/>
                    <a:pt x="322" y="1309"/>
                  </a:cubicBezTo>
                  <a:cubicBezTo>
                    <a:pt x="532" y="1256"/>
                    <a:pt x="742" y="1199"/>
                    <a:pt x="953" y="1138"/>
                  </a:cubicBezTo>
                  <a:cubicBezTo>
                    <a:pt x="939" y="1078"/>
                    <a:pt x="924" y="1021"/>
                    <a:pt x="906" y="960"/>
                  </a:cubicBezTo>
                  <a:cubicBezTo>
                    <a:pt x="610" y="629"/>
                    <a:pt x="311" y="308"/>
                    <a:pt x="1"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93" name="Google Shape;2193;p24"/>
            <p:cNvSpPr/>
            <p:nvPr/>
          </p:nvSpPr>
          <p:spPr>
            <a:xfrm>
              <a:off x="-70900" y="3306250"/>
              <a:ext cx="20000" cy="23225"/>
            </a:xfrm>
            <a:custGeom>
              <a:avLst/>
              <a:gdLst/>
              <a:ahLst/>
              <a:cxnLst/>
              <a:rect l="l" t="t" r="r" b="b"/>
              <a:pathLst>
                <a:path w="800" h="929" extrusionOk="0">
                  <a:moveTo>
                    <a:pt x="632" y="1"/>
                  </a:moveTo>
                  <a:cubicBezTo>
                    <a:pt x="421" y="62"/>
                    <a:pt x="211" y="119"/>
                    <a:pt x="1" y="172"/>
                  </a:cubicBezTo>
                  <a:cubicBezTo>
                    <a:pt x="54" y="390"/>
                    <a:pt x="108" y="636"/>
                    <a:pt x="93" y="768"/>
                  </a:cubicBezTo>
                  <a:lnTo>
                    <a:pt x="222" y="929"/>
                  </a:lnTo>
                  <a:cubicBezTo>
                    <a:pt x="554" y="914"/>
                    <a:pt x="799" y="804"/>
                    <a:pt x="753" y="554"/>
                  </a:cubicBezTo>
                  <a:cubicBezTo>
                    <a:pt x="721" y="365"/>
                    <a:pt x="678" y="180"/>
                    <a:pt x="632"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2194" name="Google Shape;2194;p24"/>
          <p:cNvGrpSpPr/>
          <p:nvPr/>
        </p:nvGrpSpPr>
        <p:grpSpPr>
          <a:xfrm>
            <a:off x="7840615" y="4679711"/>
            <a:ext cx="1745583" cy="230173"/>
            <a:chOff x="1394800" y="3522000"/>
            <a:chExt cx="1048650" cy="138275"/>
          </a:xfrm>
        </p:grpSpPr>
        <p:sp>
          <p:nvSpPr>
            <p:cNvPr id="2195" name="Google Shape;2195;p24"/>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96" name="Google Shape;2196;p24"/>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97" name="Google Shape;2197;p24"/>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98" name="Google Shape;2198;p24"/>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99" name="Google Shape;2199;p24"/>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00" name="Google Shape;2200;p24"/>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01" name="Google Shape;2201;p24"/>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02" name="Google Shape;2202;p24"/>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03" name="Google Shape;2203;p24"/>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2204" name="Google Shape;2204;p24"/>
          <p:cNvGrpSpPr/>
          <p:nvPr/>
        </p:nvGrpSpPr>
        <p:grpSpPr>
          <a:xfrm flipH="1">
            <a:off x="6057162" y="935244"/>
            <a:ext cx="2315769" cy="176025"/>
            <a:chOff x="4345425" y="2175475"/>
            <a:chExt cx="800750" cy="176025"/>
          </a:xfrm>
        </p:grpSpPr>
        <p:sp>
          <p:nvSpPr>
            <p:cNvPr id="2205" name="Google Shape;2205;p2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06" name="Google Shape;2206;p2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sp>
        <p:nvSpPr>
          <p:cNvPr id="2207" name="Google Shape;2207;p24"/>
          <p:cNvSpPr/>
          <p:nvPr/>
        </p:nvSpPr>
        <p:spPr>
          <a:xfrm>
            <a:off x="1132256" y="309268"/>
            <a:ext cx="1798889" cy="625428"/>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en-US" sz="3200" b="1" i="0" u="none" strike="noStrike" cap="none">
                <a:solidFill>
                  <a:srgbClr val="143365"/>
                </a:solidFill>
                <a:latin typeface="Calibri"/>
                <a:ea typeface="Calibri"/>
                <a:cs typeface="Calibri"/>
                <a:sym typeface="Calibri"/>
              </a:rPr>
              <a:t>Đoạn văn</a:t>
            </a:r>
            <a:endParaRPr sz="3200" b="1" i="0" u="none" strike="noStrike" cap="none">
              <a:solidFill>
                <a:srgbClr val="143365"/>
              </a:solidFill>
              <a:latin typeface="Calibri"/>
              <a:ea typeface="Calibri"/>
              <a:cs typeface="Calibri"/>
              <a:sym typeface="Calibri"/>
            </a:endParaRPr>
          </a:p>
        </p:txBody>
      </p:sp>
      <p:sp>
        <p:nvSpPr>
          <p:cNvPr id="2208" name="Google Shape;2208;p24"/>
          <p:cNvSpPr/>
          <p:nvPr/>
        </p:nvSpPr>
        <p:spPr>
          <a:xfrm>
            <a:off x="5408145" y="387953"/>
            <a:ext cx="2855269" cy="625428"/>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en-US" sz="3200" b="1" i="0" u="none" strike="noStrike" cap="none">
                <a:solidFill>
                  <a:srgbClr val="143365"/>
                </a:solidFill>
                <a:latin typeface="Calibri"/>
                <a:ea typeface="Calibri"/>
                <a:cs typeface="Calibri"/>
                <a:sym typeface="Calibri"/>
              </a:rPr>
              <a:t>Bài văn thu nhỏ</a:t>
            </a:r>
            <a:endParaRPr sz="3200" b="1" i="0" u="none" strike="noStrike" cap="none">
              <a:solidFill>
                <a:srgbClr val="143365"/>
              </a:solidFill>
              <a:latin typeface="Calibri"/>
              <a:ea typeface="Calibri"/>
              <a:cs typeface="Calibri"/>
              <a:sym typeface="Calibri"/>
            </a:endParaRPr>
          </a:p>
        </p:txBody>
      </p:sp>
      <p:sp>
        <p:nvSpPr>
          <p:cNvPr id="2209" name="Google Shape;2209;p24"/>
          <p:cNvSpPr/>
          <p:nvPr/>
        </p:nvSpPr>
        <p:spPr>
          <a:xfrm>
            <a:off x="-122308" y="1078890"/>
            <a:ext cx="4200321" cy="3945641"/>
          </a:xfrm>
          <a:prstGeom prst="rect">
            <a:avLst/>
          </a:prstGeom>
          <a:noFill/>
          <a:ln>
            <a:noFill/>
          </a:ln>
        </p:spPr>
        <p:txBody>
          <a:bodyPr spcFirstLastPara="1" wrap="square" lIns="121900" tIns="60925" rIns="121900" bIns="60925" anchor="t" anchorCtr="0">
            <a:spAutoFit/>
          </a:bodyPr>
          <a:lstStyle/>
          <a:p>
            <a:pPr marL="0" marR="0" lvl="0" indent="0" algn="just" rtl="0">
              <a:lnSpc>
                <a:spcPct val="115000"/>
              </a:lnSpc>
              <a:spcBef>
                <a:spcPts val="0"/>
              </a:spcBef>
              <a:spcAft>
                <a:spcPts val="0"/>
              </a:spcAft>
              <a:buNone/>
            </a:pPr>
            <a:r>
              <a:rPr lang="en-US" sz="2400" b="0" i="0" u="none" strike="noStrike" cap="none">
                <a:solidFill>
                  <a:srgbClr val="222222"/>
                </a:solidFill>
                <a:latin typeface="Calibri"/>
                <a:ea typeface="Calibri"/>
                <a:cs typeface="Calibri"/>
                <a:sym typeface="Calibri"/>
              </a:rPr>
              <a:t>- Đề bài hỏi khía cạnh nào trả lời đúng khía cạnh đó (ý nghĩa/ tác hại/…)</a:t>
            </a:r>
            <a:endParaRPr sz="24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en-US" sz="2400" b="0" i="0" u="none" strike="noStrike" cap="none">
                <a:solidFill>
                  <a:srgbClr val="222222"/>
                </a:solidFill>
                <a:latin typeface="Calibri"/>
                <a:ea typeface="Calibri"/>
                <a:cs typeface="Calibri"/>
                <a:sym typeface="Calibri"/>
              </a:rPr>
              <a:t>- Chỉ bàn đến tác hại và chỉ duy nhất bàn đến tác hại của ô nhiễm môi trường</a:t>
            </a:r>
            <a:endParaRPr sz="24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en-US" sz="2400" b="0" i="0" u="none" strike="noStrike" cap="none">
                <a:solidFill>
                  <a:srgbClr val="222222"/>
                </a:solidFill>
                <a:latin typeface="Calibri"/>
                <a:ea typeface="Calibri"/>
                <a:cs typeface="Calibri"/>
                <a:sym typeface="Calibri"/>
              </a:rPr>
              <a:t>- Trọng tâm là tác hại của ô nhiễm môi trường (không lan man)</a:t>
            </a:r>
            <a:endParaRPr sz="2400" b="0" i="0" u="none" strike="noStrike" cap="none">
              <a:solidFill>
                <a:srgbClr val="000000"/>
              </a:solidFill>
              <a:latin typeface="Calibri"/>
              <a:ea typeface="Calibri"/>
              <a:cs typeface="Calibri"/>
              <a:sym typeface="Calibri"/>
            </a:endParaRPr>
          </a:p>
        </p:txBody>
      </p:sp>
      <p:sp>
        <p:nvSpPr>
          <p:cNvPr id="2210" name="Google Shape;2210;p24"/>
          <p:cNvSpPr/>
          <p:nvPr/>
        </p:nvSpPr>
        <p:spPr>
          <a:xfrm>
            <a:off x="5059035" y="1127189"/>
            <a:ext cx="4084965" cy="3434786"/>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400" b="0" i="0" u="none" strike="noStrike" cap="none">
                <a:solidFill>
                  <a:srgbClr val="222222"/>
                </a:solidFill>
                <a:latin typeface="Calibri"/>
                <a:ea typeface="Calibri"/>
                <a:cs typeface="Calibri"/>
                <a:sym typeface="Calibri"/>
              </a:rPr>
              <a:t>- Tác hại của ô nhiễm môi trường.</a:t>
            </a:r>
            <a:endParaRPr sz="24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en-US" sz="2400" b="0" i="0" u="none" strike="noStrike" cap="none">
                <a:solidFill>
                  <a:srgbClr val="222222"/>
                </a:solidFill>
                <a:latin typeface="Calibri"/>
                <a:ea typeface="Calibri"/>
                <a:cs typeface="Calibri"/>
                <a:sym typeface="Calibri"/>
              </a:rPr>
              <a:t>- Nguyên nhân gây ô nhiễm môi trường.</a:t>
            </a:r>
            <a:endParaRPr sz="24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en-US" sz="2400" b="0" i="0" u="none" strike="noStrike" cap="none">
                <a:solidFill>
                  <a:srgbClr val="222222"/>
                </a:solidFill>
                <a:latin typeface="Calibri"/>
                <a:ea typeface="Calibri"/>
                <a:cs typeface="Calibri"/>
                <a:sym typeface="Calibri"/>
              </a:rPr>
              <a:t>- Biện pháp khắc phục</a:t>
            </a:r>
            <a:endParaRPr sz="24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en-US" sz="2400" b="0" i="0" u="none" strike="noStrike" cap="none">
                <a:solidFill>
                  <a:srgbClr val="222222"/>
                </a:solidFill>
                <a:latin typeface="Calibri"/>
                <a:ea typeface="Calibri"/>
                <a:cs typeface="Calibri"/>
                <a:sym typeface="Calibri"/>
              </a:rPr>
              <a:t>- Bài học cho bản thân và liên hệ thực tế.</a:t>
            </a:r>
            <a:endParaRPr sz="24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2400" b="0" i="0" u="none" strike="noStrike" cap="none">
                <a:solidFill>
                  <a:srgbClr val="222222"/>
                </a:solidFill>
                <a:latin typeface="Calibri"/>
                <a:ea typeface="Calibri"/>
                <a:cs typeface="Calibri"/>
                <a:sym typeface="Calibri"/>
              </a:rPr>
              <a:t>🡺 Bàn luận đầy đủ tất cả các ý. </a:t>
            </a:r>
            <a:endParaRPr sz="24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07"/>
                                        </p:tgtEl>
                                        <p:attrNameLst>
                                          <p:attrName>style.visibility</p:attrName>
                                        </p:attrNameLst>
                                      </p:cBhvr>
                                      <p:to>
                                        <p:strVal val="visible"/>
                                      </p:to>
                                    </p:set>
                                    <p:anim calcmode="lin" valueType="num">
                                      <p:cBhvr additive="base">
                                        <p:cTn id="7" dur="500"/>
                                        <p:tgtEl>
                                          <p:spTgt spid="220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77"/>
                                        </p:tgtEl>
                                        <p:attrNameLst>
                                          <p:attrName>style.visibility</p:attrName>
                                        </p:attrNameLst>
                                      </p:cBhvr>
                                      <p:to>
                                        <p:strVal val="visible"/>
                                      </p:to>
                                    </p:set>
                                    <p:animEffect transition="in" filter="fade">
                                      <p:cBhvr>
                                        <p:cTn id="12" dur="500"/>
                                        <p:tgtEl>
                                          <p:spTgt spid="2177"/>
                                        </p:tgtEl>
                                      </p:cBhvr>
                                    </p:animEffect>
                                  </p:childTnLst>
                                </p:cTn>
                              </p:par>
                              <p:par>
                                <p:cTn id="13" presetID="10" presetClass="entr" presetSubtype="0" fill="hold" nodeType="withEffect">
                                  <p:stCondLst>
                                    <p:cond delay="0"/>
                                  </p:stCondLst>
                                  <p:childTnLst>
                                    <p:set>
                                      <p:cBhvr>
                                        <p:cTn id="14" dur="1" fill="hold">
                                          <p:stCondLst>
                                            <p:cond delay="0"/>
                                          </p:stCondLst>
                                        </p:cTn>
                                        <p:tgtEl>
                                          <p:spTgt spid="2209"/>
                                        </p:tgtEl>
                                        <p:attrNameLst>
                                          <p:attrName>style.visibility</p:attrName>
                                        </p:attrNameLst>
                                      </p:cBhvr>
                                      <p:to>
                                        <p:strVal val="visible"/>
                                      </p:to>
                                    </p:set>
                                    <p:animEffect transition="in" filter="fade">
                                      <p:cBhvr>
                                        <p:cTn id="15" dur="500"/>
                                        <p:tgtEl>
                                          <p:spTgt spid="220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08"/>
                                        </p:tgtEl>
                                        <p:attrNameLst>
                                          <p:attrName>style.visibility</p:attrName>
                                        </p:attrNameLst>
                                      </p:cBhvr>
                                      <p:to>
                                        <p:strVal val="visible"/>
                                      </p:to>
                                    </p:set>
                                    <p:animEffect transition="in" filter="fade">
                                      <p:cBhvr>
                                        <p:cTn id="20" dur="500"/>
                                        <p:tgtEl>
                                          <p:spTgt spid="220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204"/>
                                        </p:tgtEl>
                                        <p:attrNameLst>
                                          <p:attrName>style.visibility</p:attrName>
                                        </p:attrNameLst>
                                      </p:cBhvr>
                                      <p:to>
                                        <p:strVal val="visible"/>
                                      </p:to>
                                    </p:set>
                                    <p:animEffect transition="in" filter="fade">
                                      <p:cBhvr>
                                        <p:cTn id="25" dur="1000"/>
                                        <p:tgtEl>
                                          <p:spTgt spid="220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210"/>
                                        </p:tgtEl>
                                        <p:attrNameLst>
                                          <p:attrName>style.visibility</p:attrName>
                                        </p:attrNameLst>
                                      </p:cBhvr>
                                      <p:to>
                                        <p:strVal val="visible"/>
                                      </p:to>
                                    </p:set>
                                    <p:animEffect transition="in" filter="fade">
                                      <p:cBhvr>
                                        <p:cTn id="30" dur="1000"/>
                                        <p:tgtEl>
                                          <p:spTgt spid="2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14"/>
        <p:cNvGrpSpPr/>
        <p:nvPr/>
      </p:nvGrpSpPr>
      <p:grpSpPr>
        <a:xfrm>
          <a:off x="0" y="0"/>
          <a:ext cx="0" cy="0"/>
          <a:chOff x="0" y="0"/>
          <a:chExt cx="0" cy="0"/>
        </a:xfrm>
      </p:grpSpPr>
      <p:grpSp>
        <p:nvGrpSpPr>
          <p:cNvPr id="2215" name="Google Shape;2215;p25"/>
          <p:cNvGrpSpPr/>
          <p:nvPr/>
        </p:nvGrpSpPr>
        <p:grpSpPr>
          <a:xfrm flipH="1">
            <a:off x="1840693" y="938638"/>
            <a:ext cx="6537172" cy="55207"/>
            <a:chOff x="4345425" y="2175475"/>
            <a:chExt cx="800750" cy="176025"/>
          </a:xfrm>
        </p:grpSpPr>
        <p:sp>
          <p:nvSpPr>
            <p:cNvPr id="2216" name="Google Shape;2216;p25"/>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17" name="Google Shape;2217;p25"/>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2218" name="Google Shape;2218;p25"/>
          <p:cNvGrpSpPr/>
          <p:nvPr/>
        </p:nvGrpSpPr>
        <p:grpSpPr>
          <a:xfrm>
            <a:off x="-218580" y="504110"/>
            <a:ext cx="2433812" cy="320922"/>
            <a:chOff x="1394800" y="3522000"/>
            <a:chExt cx="1048650" cy="138275"/>
          </a:xfrm>
        </p:grpSpPr>
        <p:sp>
          <p:nvSpPr>
            <p:cNvPr id="2219" name="Google Shape;2219;p25"/>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20" name="Google Shape;2220;p25"/>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21" name="Google Shape;2221;p25"/>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22" name="Google Shape;2222;p25"/>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23" name="Google Shape;2223;p25"/>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24" name="Google Shape;2224;p25"/>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25" name="Google Shape;2225;p25"/>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26" name="Google Shape;2226;p25"/>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27" name="Google Shape;2227;p25"/>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2228" name="Google Shape;2228;p25"/>
          <p:cNvGrpSpPr/>
          <p:nvPr/>
        </p:nvGrpSpPr>
        <p:grpSpPr>
          <a:xfrm rot="-2482112">
            <a:off x="8213775" y="3546718"/>
            <a:ext cx="953582" cy="396167"/>
            <a:chOff x="-605225" y="2384875"/>
            <a:chExt cx="787975" cy="303650"/>
          </a:xfrm>
        </p:grpSpPr>
        <p:sp>
          <p:nvSpPr>
            <p:cNvPr id="2229" name="Google Shape;2229;p25"/>
            <p:cNvSpPr/>
            <p:nvPr/>
          </p:nvSpPr>
          <p:spPr>
            <a:xfrm>
              <a:off x="-590425" y="2487650"/>
              <a:ext cx="686525" cy="159875"/>
            </a:xfrm>
            <a:custGeom>
              <a:avLst/>
              <a:gdLst/>
              <a:ahLst/>
              <a:cxnLst/>
              <a:rect l="l" t="t" r="r" b="b"/>
              <a:pathLst>
                <a:path w="27461" h="6395" extrusionOk="0">
                  <a:moveTo>
                    <a:pt x="17473" y="1"/>
                  </a:moveTo>
                  <a:cubicBezTo>
                    <a:pt x="16136" y="1"/>
                    <a:pt x="14809" y="732"/>
                    <a:pt x="14267" y="2030"/>
                  </a:cubicBezTo>
                  <a:cubicBezTo>
                    <a:pt x="13686" y="3421"/>
                    <a:pt x="13393" y="4779"/>
                    <a:pt x="11543" y="4779"/>
                  </a:cubicBezTo>
                  <a:lnTo>
                    <a:pt x="11525" y="4779"/>
                  </a:lnTo>
                  <a:cubicBezTo>
                    <a:pt x="9849" y="4772"/>
                    <a:pt x="8548" y="3531"/>
                    <a:pt x="7374" y="2493"/>
                  </a:cubicBezTo>
                  <a:cubicBezTo>
                    <a:pt x="6479" y="1698"/>
                    <a:pt x="5474" y="914"/>
                    <a:pt x="4236" y="781"/>
                  </a:cubicBezTo>
                  <a:cubicBezTo>
                    <a:pt x="4108" y="768"/>
                    <a:pt x="3984" y="760"/>
                    <a:pt x="3859" y="760"/>
                  </a:cubicBezTo>
                  <a:cubicBezTo>
                    <a:pt x="2607" y="760"/>
                    <a:pt x="1527" y="1420"/>
                    <a:pt x="454" y="2033"/>
                  </a:cubicBezTo>
                  <a:cubicBezTo>
                    <a:pt x="235" y="2155"/>
                    <a:pt x="104" y="2305"/>
                    <a:pt x="33" y="2461"/>
                  </a:cubicBezTo>
                  <a:cubicBezTo>
                    <a:pt x="1070" y="1973"/>
                    <a:pt x="2233" y="1744"/>
                    <a:pt x="3395" y="1744"/>
                  </a:cubicBezTo>
                  <a:cubicBezTo>
                    <a:pt x="4201" y="1744"/>
                    <a:pt x="5011" y="1855"/>
                    <a:pt x="5773" y="2065"/>
                  </a:cubicBezTo>
                  <a:cubicBezTo>
                    <a:pt x="6864" y="2365"/>
                    <a:pt x="7788" y="2985"/>
                    <a:pt x="8683" y="3656"/>
                  </a:cubicBezTo>
                  <a:cubicBezTo>
                    <a:pt x="9606" y="4347"/>
                    <a:pt x="10916" y="5588"/>
                    <a:pt x="12174" y="5588"/>
                  </a:cubicBezTo>
                  <a:cubicBezTo>
                    <a:pt x="12484" y="5588"/>
                    <a:pt x="12794" y="5510"/>
                    <a:pt x="13098" y="5328"/>
                  </a:cubicBezTo>
                  <a:cubicBezTo>
                    <a:pt x="14156" y="4683"/>
                    <a:pt x="14484" y="3232"/>
                    <a:pt x="15333" y="2376"/>
                  </a:cubicBezTo>
                  <a:cubicBezTo>
                    <a:pt x="15989" y="1712"/>
                    <a:pt x="16773" y="1463"/>
                    <a:pt x="17686" y="1445"/>
                  </a:cubicBezTo>
                  <a:lnTo>
                    <a:pt x="17826" y="1445"/>
                  </a:lnTo>
                  <a:cubicBezTo>
                    <a:pt x="18692" y="1445"/>
                    <a:pt x="19419" y="1588"/>
                    <a:pt x="20107" y="2162"/>
                  </a:cubicBezTo>
                  <a:cubicBezTo>
                    <a:pt x="21352" y="3199"/>
                    <a:pt x="22490" y="4002"/>
                    <a:pt x="24162" y="4205"/>
                  </a:cubicBezTo>
                  <a:cubicBezTo>
                    <a:pt x="25250" y="4337"/>
                    <a:pt x="23909" y="4494"/>
                    <a:pt x="23324" y="4494"/>
                  </a:cubicBezTo>
                  <a:cubicBezTo>
                    <a:pt x="23249" y="4494"/>
                    <a:pt x="23188" y="4494"/>
                    <a:pt x="23146" y="4487"/>
                  </a:cubicBezTo>
                  <a:cubicBezTo>
                    <a:pt x="22143" y="4365"/>
                    <a:pt x="21177" y="4140"/>
                    <a:pt x="20265" y="3699"/>
                  </a:cubicBezTo>
                  <a:cubicBezTo>
                    <a:pt x="20008" y="3574"/>
                    <a:pt x="19755" y="3434"/>
                    <a:pt x="19512" y="3281"/>
                  </a:cubicBezTo>
                  <a:lnTo>
                    <a:pt x="19512" y="3281"/>
                  </a:lnTo>
                  <a:cubicBezTo>
                    <a:pt x="20107" y="3902"/>
                    <a:pt x="20731" y="4440"/>
                    <a:pt x="21641" y="4782"/>
                  </a:cubicBezTo>
                  <a:cubicBezTo>
                    <a:pt x="22333" y="5047"/>
                    <a:pt x="23050" y="5172"/>
                    <a:pt x="23756" y="5172"/>
                  </a:cubicBezTo>
                  <a:cubicBezTo>
                    <a:pt x="24857" y="5172"/>
                    <a:pt x="25938" y="4861"/>
                    <a:pt x="26876" y="4287"/>
                  </a:cubicBezTo>
                  <a:cubicBezTo>
                    <a:pt x="26904" y="4237"/>
                    <a:pt x="26932" y="4183"/>
                    <a:pt x="26957" y="4134"/>
                  </a:cubicBezTo>
                  <a:cubicBezTo>
                    <a:pt x="27115" y="3824"/>
                    <a:pt x="27278" y="3503"/>
                    <a:pt x="27339" y="3185"/>
                  </a:cubicBezTo>
                  <a:cubicBezTo>
                    <a:pt x="27460" y="2568"/>
                    <a:pt x="27296" y="2330"/>
                    <a:pt x="26972" y="1823"/>
                  </a:cubicBezTo>
                  <a:cubicBezTo>
                    <a:pt x="26957" y="1805"/>
                    <a:pt x="26947" y="1787"/>
                    <a:pt x="26932" y="1766"/>
                  </a:cubicBezTo>
                  <a:cubicBezTo>
                    <a:pt x="26152" y="2832"/>
                    <a:pt x="25000" y="3534"/>
                    <a:pt x="23727" y="3534"/>
                  </a:cubicBezTo>
                  <a:cubicBezTo>
                    <a:pt x="23377" y="3534"/>
                    <a:pt x="23021" y="3481"/>
                    <a:pt x="22661" y="3370"/>
                  </a:cubicBezTo>
                  <a:cubicBezTo>
                    <a:pt x="21070" y="2882"/>
                    <a:pt x="20629" y="1370"/>
                    <a:pt x="19341" y="539"/>
                  </a:cubicBezTo>
                  <a:cubicBezTo>
                    <a:pt x="18774" y="172"/>
                    <a:pt x="18121" y="1"/>
                    <a:pt x="17473" y="1"/>
                  </a:cubicBezTo>
                  <a:close/>
                  <a:moveTo>
                    <a:pt x="3498" y="2262"/>
                  </a:moveTo>
                  <a:cubicBezTo>
                    <a:pt x="2850" y="2262"/>
                    <a:pt x="2182" y="2454"/>
                    <a:pt x="1469" y="2868"/>
                  </a:cubicBezTo>
                  <a:cubicBezTo>
                    <a:pt x="1298" y="2968"/>
                    <a:pt x="1056" y="2996"/>
                    <a:pt x="813" y="2996"/>
                  </a:cubicBezTo>
                  <a:cubicBezTo>
                    <a:pt x="607" y="2996"/>
                    <a:pt x="396" y="2975"/>
                    <a:pt x="235" y="2957"/>
                  </a:cubicBezTo>
                  <a:cubicBezTo>
                    <a:pt x="225" y="2957"/>
                    <a:pt x="125" y="2942"/>
                    <a:pt x="0" y="2921"/>
                  </a:cubicBezTo>
                  <a:lnTo>
                    <a:pt x="0" y="2921"/>
                  </a:lnTo>
                  <a:cubicBezTo>
                    <a:pt x="97" y="3299"/>
                    <a:pt x="485" y="3623"/>
                    <a:pt x="928" y="3623"/>
                  </a:cubicBezTo>
                  <a:cubicBezTo>
                    <a:pt x="1081" y="3623"/>
                    <a:pt x="1241" y="3584"/>
                    <a:pt x="1402" y="3495"/>
                  </a:cubicBezTo>
                  <a:cubicBezTo>
                    <a:pt x="2050" y="3125"/>
                    <a:pt x="2810" y="2540"/>
                    <a:pt x="3566" y="2429"/>
                  </a:cubicBezTo>
                  <a:cubicBezTo>
                    <a:pt x="3645" y="2419"/>
                    <a:pt x="3723" y="2412"/>
                    <a:pt x="3801" y="2412"/>
                  </a:cubicBezTo>
                  <a:cubicBezTo>
                    <a:pt x="4707" y="2412"/>
                    <a:pt x="5442" y="3171"/>
                    <a:pt x="6069" y="3738"/>
                  </a:cubicBezTo>
                  <a:cubicBezTo>
                    <a:pt x="7118" y="4680"/>
                    <a:pt x="8209" y="5574"/>
                    <a:pt x="9553" y="6052"/>
                  </a:cubicBezTo>
                  <a:cubicBezTo>
                    <a:pt x="10180" y="6276"/>
                    <a:pt x="10868" y="6394"/>
                    <a:pt x="11553" y="6394"/>
                  </a:cubicBezTo>
                  <a:cubicBezTo>
                    <a:pt x="12245" y="6394"/>
                    <a:pt x="12933" y="6273"/>
                    <a:pt x="13561" y="6020"/>
                  </a:cubicBezTo>
                  <a:lnTo>
                    <a:pt x="13561" y="6020"/>
                  </a:lnTo>
                  <a:cubicBezTo>
                    <a:pt x="13194" y="6084"/>
                    <a:pt x="12815" y="6116"/>
                    <a:pt x="12438" y="6116"/>
                  </a:cubicBezTo>
                  <a:cubicBezTo>
                    <a:pt x="11215" y="6116"/>
                    <a:pt x="9956" y="5795"/>
                    <a:pt x="8926" y="5231"/>
                  </a:cubicBezTo>
                  <a:cubicBezTo>
                    <a:pt x="7888" y="4665"/>
                    <a:pt x="7014" y="3841"/>
                    <a:pt x="6041" y="3178"/>
                  </a:cubicBezTo>
                  <a:cubicBezTo>
                    <a:pt x="5171" y="2590"/>
                    <a:pt x="4347" y="2262"/>
                    <a:pt x="3498" y="2262"/>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30" name="Google Shape;2230;p25"/>
            <p:cNvSpPr/>
            <p:nvPr/>
          </p:nvSpPr>
          <p:spPr>
            <a:xfrm>
              <a:off x="-605225" y="2529200"/>
              <a:ext cx="502600" cy="108950"/>
            </a:xfrm>
            <a:custGeom>
              <a:avLst/>
              <a:gdLst/>
              <a:ahLst/>
              <a:cxnLst/>
              <a:rect l="l" t="t" r="r" b="b"/>
              <a:pathLst>
                <a:path w="20104" h="4358" extrusionOk="0">
                  <a:moveTo>
                    <a:pt x="625" y="799"/>
                  </a:moveTo>
                  <a:lnTo>
                    <a:pt x="625" y="799"/>
                  </a:lnTo>
                  <a:cubicBezTo>
                    <a:pt x="460" y="881"/>
                    <a:pt x="297" y="967"/>
                    <a:pt x="136" y="1059"/>
                  </a:cubicBezTo>
                  <a:cubicBezTo>
                    <a:pt x="1" y="1135"/>
                    <a:pt x="343" y="1216"/>
                    <a:pt x="592" y="1259"/>
                  </a:cubicBezTo>
                  <a:cubicBezTo>
                    <a:pt x="554" y="1109"/>
                    <a:pt x="560" y="952"/>
                    <a:pt x="625" y="799"/>
                  </a:cubicBezTo>
                  <a:close/>
                  <a:moveTo>
                    <a:pt x="17986" y="1"/>
                  </a:moveTo>
                  <a:cubicBezTo>
                    <a:pt x="17669" y="1"/>
                    <a:pt x="17355" y="129"/>
                    <a:pt x="17062" y="432"/>
                  </a:cubicBezTo>
                  <a:cubicBezTo>
                    <a:pt x="16557" y="959"/>
                    <a:pt x="16552" y="1812"/>
                    <a:pt x="16239" y="2457"/>
                  </a:cubicBezTo>
                  <a:cubicBezTo>
                    <a:pt x="15786" y="3381"/>
                    <a:pt x="15033" y="4002"/>
                    <a:pt x="14153" y="4358"/>
                  </a:cubicBezTo>
                  <a:cubicBezTo>
                    <a:pt x="14281" y="4336"/>
                    <a:pt x="14409" y="4308"/>
                    <a:pt x="14538" y="4276"/>
                  </a:cubicBezTo>
                  <a:cubicBezTo>
                    <a:pt x="15430" y="4055"/>
                    <a:pt x="16050" y="3516"/>
                    <a:pt x="16560" y="2774"/>
                  </a:cubicBezTo>
                  <a:cubicBezTo>
                    <a:pt x="16967" y="2187"/>
                    <a:pt x="17943" y="275"/>
                    <a:pt x="18528" y="275"/>
                  </a:cubicBezTo>
                  <a:cubicBezTo>
                    <a:pt x="18539" y="275"/>
                    <a:pt x="18553" y="275"/>
                    <a:pt x="18568" y="279"/>
                  </a:cubicBezTo>
                  <a:cubicBezTo>
                    <a:pt x="18568" y="279"/>
                    <a:pt x="19327" y="1059"/>
                    <a:pt x="19534" y="1220"/>
                  </a:cubicBezTo>
                  <a:cubicBezTo>
                    <a:pt x="19719" y="1362"/>
                    <a:pt x="19908" y="1498"/>
                    <a:pt x="20104" y="1619"/>
                  </a:cubicBezTo>
                  <a:cubicBezTo>
                    <a:pt x="19791" y="1295"/>
                    <a:pt x="19488" y="946"/>
                    <a:pt x="19152" y="589"/>
                  </a:cubicBezTo>
                  <a:cubicBezTo>
                    <a:pt x="18813" y="229"/>
                    <a:pt x="18400" y="1"/>
                    <a:pt x="1798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31" name="Google Shape;2231;p25"/>
            <p:cNvSpPr/>
            <p:nvPr/>
          </p:nvSpPr>
          <p:spPr>
            <a:xfrm>
              <a:off x="-591400" y="2523750"/>
              <a:ext cx="632225" cy="116825"/>
            </a:xfrm>
            <a:custGeom>
              <a:avLst/>
              <a:gdLst/>
              <a:ahLst/>
              <a:cxnLst/>
              <a:rect l="l" t="t" r="r" b="b"/>
              <a:pathLst>
                <a:path w="25289" h="4673" extrusionOk="0">
                  <a:moveTo>
                    <a:pt x="17725" y="1"/>
                  </a:moveTo>
                  <a:cubicBezTo>
                    <a:pt x="16812" y="19"/>
                    <a:pt x="16028" y="268"/>
                    <a:pt x="15372" y="932"/>
                  </a:cubicBezTo>
                  <a:cubicBezTo>
                    <a:pt x="14523" y="1788"/>
                    <a:pt x="14195" y="3239"/>
                    <a:pt x="13137" y="3884"/>
                  </a:cubicBezTo>
                  <a:cubicBezTo>
                    <a:pt x="12833" y="4066"/>
                    <a:pt x="12523" y="4144"/>
                    <a:pt x="12213" y="4144"/>
                  </a:cubicBezTo>
                  <a:cubicBezTo>
                    <a:pt x="10955" y="4144"/>
                    <a:pt x="9645" y="2903"/>
                    <a:pt x="8722" y="2212"/>
                  </a:cubicBezTo>
                  <a:cubicBezTo>
                    <a:pt x="7827" y="1541"/>
                    <a:pt x="6903" y="921"/>
                    <a:pt x="5812" y="621"/>
                  </a:cubicBezTo>
                  <a:cubicBezTo>
                    <a:pt x="5050" y="411"/>
                    <a:pt x="4240" y="300"/>
                    <a:pt x="3434" y="300"/>
                  </a:cubicBezTo>
                  <a:cubicBezTo>
                    <a:pt x="2272" y="300"/>
                    <a:pt x="1109" y="529"/>
                    <a:pt x="72" y="1017"/>
                  </a:cubicBezTo>
                  <a:cubicBezTo>
                    <a:pt x="7" y="1170"/>
                    <a:pt x="1" y="1327"/>
                    <a:pt x="39" y="1477"/>
                  </a:cubicBezTo>
                  <a:cubicBezTo>
                    <a:pt x="164" y="1498"/>
                    <a:pt x="264" y="1513"/>
                    <a:pt x="274" y="1513"/>
                  </a:cubicBezTo>
                  <a:cubicBezTo>
                    <a:pt x="435" y="1531"/>
                    <a:pt x="646" y="1552"/>
                    <a:pt x="852" y="1552"/>
                  </a:cubicBezTo>
                  <a:cubicBezTo>
                    <a:pt x="1095" y="1552"/>
                    <a:pt x="1337" y="1524"/>
                    <a:pt x="1508" y="1424"/>
                  </a:cubicBezTo>
                  <a:cubicBezTo>
                    <a:pt x="2221" y="1010"/>
                    <a:pt x="2889" y="818"/>
                    <a:pt x="3537" y="818"/>
                  </a:cubicBezTo>
                  <a:cubicBezTo>
                    <a:pt x="4386" y="818"/>
                    <a:pt x="5210" y="1146"/>
                    <a:pt x="6080" y="1734"/>
                  </a:cubicBezTo>
                  <a:cubicBezTo>
                    <a:pt x="7053" y="2397"/>
                    <a:pt x="7927" y="3221"/>
                    <a:pt x="8965" y="3787"/>
                  </a:cubicBezTo>
                  <a:cubicBezTo>
                    <a:pt x="9995" y="4351"/>
                    <a:pt x="11254" y="4672"/>
                    <a:pt x="12477" y="4672"/>
                  </a:cubicBezTo>
                  <a:cubicBezTo>
                    <a:pt x="12854" y="4672"/>
                    <a:pt x="13233" y="4640"/>
                    <a:pt x="13600" y="4576"/>
                  </a:cubicBezTo>
                  <a:cubicBezTo>
                    <a:pt x="14480" y="4220"/>
                    <a:pt x="15233" y="3599"/>
                    <a:pt x="15686" y="2675"/>
                  </a:cubicBezTo>
                  <a:cubicBezTo>
                    <a:pt x="15999" y="2030"/>
                    <a:pt x="16004" y="1177"/>
                    <a:pt x="16509" y="650"/>
                  </a:cubicBezTo>
                  <a:cubicBezTo>
                    <a:pt x="16802" y="347"/>
                    <a:pt x="17116" y="219"/>
                    <a:pt x="17433" y="219"/>
                  </a:cubicBezTo>
                  <a:cubicBezTo>
                    <a:pt x="17847" y="219"/>
                    <a:pt x="18260" y="447"/>
                    <a:pt x="18599" y="807"/>
                  </a:cubicBezTo>
                  <a:cubicBezTo>
                    <a:pt x="18935" y="1164"/>
                    <a:pt x="19238" y="1513"/>
                    <a:pt x="19551" y="1837"/>
                  </a:cubicBezTo>
                  <a:cubicBezTo>
                    <a:pt x="19794" y="1990"/>
                    <a:pt x="20047" y="2130"/>
                    <a:pt x="20304" y="2255"/>
                  </a:cubicBezTo>
                  <a:cubicBezTo>
                    <a:pt x="21216" y="2696"/>
                    <a:pt x="22182" y="2921"/>
                    <a:pt x="23185" y="3043"/>
                  </a:cubicBezTo>
                  <a:cubicBezTo>
                    <a:pt x="23227" y="3050"/>
                    <a:pt x="23288" y="3050"/>
                    <a:pt x="23363" y="3050"/>
                  </a:cubicBezTo>
                  <a:cubicBezTo>
                    <a:pt x="23948" y="3050"/>
                    <a:pt x="25289" y="2893"/>
                    <a:pt x="24201" y="2761"/>
                  </a:cubicBezTo>
                  <a:cubicBezTo>
                    <a:pt x="22529" y="2558"/>
                    <a:pt x="21391" y="1755"/>
                    <a:pt x="20146" y="718"/>
                  </a:cubicBezTo>
                  <a:cubicBezTo>
                    <a:pt x="19458" y="144"/>
                    <a:pt x="18731" y="1"/>
                    <a:pt x="17865"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32" name="Google Shape;2232;p25"/>
            <p:cNvSpPr/>
            <p:nvPr/>
          </p:nvSpPr>
          <p:spPr>
            <a:xfrm>
              <a:off x="7200" y="2384875"/>
              <a:ext cx="175550" cy="303650"/>
            </a:xfrm>
            <a:custGeom>
              <a:avLst/>
              <a:gdLst/>
              <a:ahLst/>
              <a:cxnLst/>
              <a:rect l="l" t="t" r="r" b="b"/>
              <a:pathLst>
                <a:path w="7022" h="12146" extrusionOk="0">
                  <a:moveTo>
                    <a:pt x="1559" y="1"/>
                  </a:moveTo>
                  <a:cubicBezTo>
                    <a:pt x="909" y="1"/>
                    <a:pt x="0" y="489"/>
                    <a:pt x="307" y="1010"/>
                  </a:cubicBezTo>
                  <a:cubicBezTo>
                    <a:pt x="164" y="1145"/>
                    <a:pt x="104" y="1298"/>
                    <a:pt x="185" y="1444"/>
                  </a:cubicBezTo>
                  <a:cubicBezTo>
                    <a:pt x="1045" y="2993"/>
                    <a:pt x="2072" y="4397"/>
                    <a:pt x="3027" y="5877"/>
                  </a:cubicBezTo>
                  <a:cubicBezTo>
                    <a:pt x="3052" y="5848"/>
                    <a:pt x="3074" y="5817"/>
                    <a:pt x="3095" y="5784"/>
                  </a:cubicBezTo>
                  <a:cubicBezTo>
                    <a:pt x="3206" y="5631"/>
                    <a:pt x="3352" y="5527"/>
                    <a:pt x="3519" y="5470"/>
                  </a:cubicBezTo>
                  <a:cubicBezTo>
                    <a:pt x="2749" y="4632"/>
                    <a:pt x="1979" y="3794"/>
                    <a:pt x="1209" y="2960"/>
                  </a:cubicBezTo>
                  <a:cubicBezTo>
                    <a:pt x="588" y="2282"/>
                    <a:pt x="1169" y="1737"/>
                    <a:pt x="1811" y="1737"/>
                  </a:cubicBezTo>
                  <a:cubicBezTo>
                    <a:pt x="2083" y="1737"/>
                    <a:pt x="2368" y="1837"/>
                    <a:pt x="2575" y="2065"/>
                  </a:cubicBezTo>
                  <a:cubicBezTo>
                    <a:pt x="3819" y="3416"/>
                    <a:pt x="5063" y="4768"/>
                    <a:pt x="6304" y="6120"/>
                  </a:cubicBezTo>
                  <a:cubicBezTo>
                    <a:pt x="6330" y="6148"/>
                    <a:pt x="6355" y="6173"/>
                    <a:pt x="6376" y="6202"/>
                  </a:cubicBezTo>
                  <a:cubicBezTo>
                    <a:pt x="6501" y="6073"/>
                    <a:pt x="6633" y="5948"/>
                    <a:pt x="6771" y="5830"/>
                  </a:cubicBezTo>
                  <a:cubicBezTo>
                    <a:pt x="7021" y="5610"/>
                    <a:pt x="7000" y="5342"/>
                    <a:pt x="6743" y="5164"/>
                  </a:cubicBezTo>
                  <a:cubicBezTo>
                    <a:pt x="4818" y="3859"/>
                    <a:pt x="3309" y="2190"/>
                    <a:pt x="2086" y="218"/>
                  </a:cubicBezTo>
                  <a:cubicBezTo>
                    <a:pt x="1994" y="65"/>
                    <a:pt x="1794" y="1"/>
                    <a:pt x="1559" y="1"/>
                  </a:cubicBezTo>
                  <a:close/>
                  <a:moveTo>
                    <a:pt x="4721" y="6779"/>
                  </a:moveTo>
                  <a:cubicBezTo>
                    <a:pt x="4237" y="7443"/>
                    <a:pt x="3641" y="7988"/>
                    <a:pt x="2971" y="8398"/>
                  </a:cubicBezTo>
                  <a:cubicBezTo>
                    <a:pt x="2403" y="9457"/>
                    <a:pt x="1965" y="10594"/>
                    <a:pt x="1544" y="11739"/>
                  </a:cubicBezTo>
                  <a:cubicBezTo>
                    <a:pt x="1437" y="12028"/>
                    <a:pt x="1726" y="12145"/>
                    <a:pt x="2107" y="12145"/>
                  </a:cubicBezTo>
                  <a:cubicBezTo>
                    <a:pt x="2611" y="12145"/>
                    <a:pt x="3281" y="11936"/>
                    <a:pt x="3412" y="11628"/>
                  </a:cubicBezTo>
                  <a:cubicBezTo>
                    <a:pt x="3873" y="10555"/>
                    <a:pt x="4332" y="9485"/>
                    <a:pt x="4793" y="8412"/>
                  </a:cubicBezTo>
                  <a:cubicBezTo>
                    <a:pt x="4803" y="8384"/>
                    <a:pt x="4818" y="8351"/>
                    <a:pt x="4832" y="8320"/>
                  </a:cubicBezTo>
                  <a:cubicBezTo>
                    <a:pt x="5020" y="7973"/>
                    <a:pt x="5228" y="7635"/>
                    <a:pt x="5453" y="7310"/>
                  </a:cubicBezTo>
                  <a:cubicBezTo>
                    <a:pt x="5264" y="7267"/>
                    <a:pt x="5085" y="7171"/>
                    <a:pt x="4939" y="7015"/>
                  </a:cubicBezTo>
                  <a:cubicBezTo>
                    <a:pt x="4864" y="6936"/>
                    <a:pt x="4793" y="6857"/>
                    <a:pt x="4721" y="6779"/>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33" name="Google Shape;2233;p25"/>
            <p:cNvSpPr/>
            <p:nvPr/>
          </p:nvSpPr>
          <p:spPr>
            <a:xfrm>
              <a:off x="81450" y="2521625"/>
              <a:ext cx="43775" cy="73200"/>
            </a:xfrm>
            <a:custGeom>
              <a:avLst/>
              <a:gdLst/>
              <a:ahLst/>
              <a:cxnLst/>
              <a:rect l="l" t="t" r="r" b="b"/>
              <a:pathLst>
                <a:path w="1751" h="2928" extrusionOk="0">
                  <a:moveTo>
                    <a:pt x="549" y="0"/>
                  </a:moveTo>
                  <a:cubicBezTo>
                    <a:pt x="382" y="57"/>
                    <a:pt x="236" y="161"/>
                    <a:pt x="125" y="314"/>
                  </a:cubicBezTo>
                  <a:cubicBezTo>
                    <a:pt x="104" y="347"/>
                    <a:pt x="82" y="378"/>
                    <a:pt x="57" y="407"/>
                  </a:cubicBezTo>
                  <a:cubicBezTo>
                    <a:pt x="72" y="428"/>
                    <a:pt x="82" y="446"/>
                    <a:pt x="97" y="464"/>
                  </a:cubicBezTo>
                  <a:cubicBezTo>
                    <a:pt x="421" y="971"/>
                    <a:pt x="585" y="1209"/>
                    <a:pt x="464" y="1826"/>
                  </a:cubicBezTo>
                  <a:cubicBezTo>
                    <a:pt x="403" y="2144"/>
                    <a:pt x="240" y="2465"/>
                    <a:pt x="82" y="2775"/>
                  </a:cubicBezTo>
                  <a:cubicBezTo>
                    <a:pt x="57" y="2824"/>
                    <a:pt x="29" y="2878"/>
                    <a:pt x="1" y="2928"/>
                  </a:cubicBezTo>
                  <a:cubicBezTo>
                    <a:pt x="671" y="2518"/>
                    <a:pt x="1267" y="1973"/>
                    <a:pt x="1751" y="1309"/>
                  </a:cubicBezTo>
                  <a:cubicBezTo>
                    <a:pt x="1352" y="874"/>
                    <a:pt x="949" y="436"/>
                    <a:pt x="54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34" name="Google Shape;2234;p25"/>
            <p:cNvSpPr/>
            <p:nvPr/>
          </p:nvSpPr>
          <p:spPr>
            <a:xfrm>
              <a:off x="143500" y="2539900"/>
              <a:ext cx="35675" cy="28475"/>
            </a:xfrm>
            <a:custGeom>
              <a:avLst/>
              <a:gdLst/>
              <a:ahLst/>
              <a:cxnLst/>
              <a:rect l="l" t="t" r="r" b="b"/>
              <a:pathLst>
                <a:path w="1427" h="1139" extrusionOk="0">
                  <a:moveTo>
                    <a:pt x="924" y="1"/>
                  </a:moveTo>
                  <a:lnTo>
                    <a:pt x="924" y="1"/>
                  </a:lnTo>
                  <a:cubicBezTo>
                    <a:pt x="578" y="346"/>
                    <a:pt x="274" y="720"/>
                    <a:pt x="1" y="1109"/>
                  </a:cubicBezTo>
                  <a:cubicBezTo>
                    <a:pt x="82" y="1130"/>
                    <a:pt x="168" y="1138"/>
                    <a:pt x="250" y="1138"/>
                  </a:cubicBezTo>
                  <a:cubicBezTo>
                    <a:pt x="867" y="1138"/>
                    <a:pt x="1426" y="635"/>
                    <a:pt x="92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35" name="Google Shape;2235;p25"/>
            <p:cNvSpPr/>
            <p:nvPr/>
          </p:nvSpPr>
          <p:spPr>
            <a:xfrm>
              <a:off x="21900" y="2428300"/>
              <a:ext cx="144725" cy="139325"/>
            </a:xfrm>
            <a:custGeom>
              <a:avLst/>
              <a:gdLst/>
              <a:ahLst/>
              <a:cxnLst/>
              <a:rect l="l" t="t" r="r" b="b"/>
              <a:pathLst>
                <a:path w="5789" h="5573" extrusionOk="0">
                  <a:moveTo>
                    <a:pt x="1223" y="0"/>
                  </a:moveTo>
                  <a:cubicBezTo>
                    <a:pt x="581" y="0"/>
                    <a:pt x="0" y="545"/>
                    <a:pt x="621" y="1223"/>
                  </a:cubicBezTo>
                  <a:cubicBezTo>
                    <a:pt x="1391" y="2057"/>
                    <a:pt x="2161" y="2895"/>
                    <a:pt x="2931" y="3733"/>
                  </a:cubicBezTo>
                  <a:cubicBezTo>
                    <a:pt x="3038" y="3698"/>
                    <a:pt x="3156" y="3680"/>
                    <a:pt x="3274" y="3680"/>
                  </a:cubicBezTo>
                  <a:cubicBezTo>
                    <a:pt x="3958" y="3680"/>
                    <a:pt x="4679" y="4265"/>
                    <a:pt x="4197" y="4953"/>
                  </a:cubicBezTo>
                  <a:cubicBezTo>
                    <a:pt x="4176" y="4982"/>
                    <a:pt x="4154" y="5013"/>
                    <a:pt x="4133" y="5042"/>
                  </a:cubicBezTo>
                  <a:cubicBezTo>
                    <a:pt x="4205" y="5120"/>
                    <a:pt x="4276" y="5199"/>
                    <a:pt x="4351" y="5278"/>
                  </a:cubicBezTo>
                  <a:cubicBezTo>
                    <a:pt x="4497" y="5434"/>
                    <a:pt x="4676" y="5530"/>
                    <a:pt x="4865" y="5573"/>
                  </a:cubicBezTo>
                  <a:cubicBezTo>
                    <a:pt x="5138" y="5184"/>
                    <a:pt x="5442" y="4810"/>
                    <a:pt x="5788" y="4465"/>
                  </a:cubicBezTo>
                  <a:cubicBezTo>
                    <a:pt x="5767" y="4436"/>
                    <a:pt x="5742" y="4411"/>
                    <a:pt x="5716" y="4383"/>
                  </a:cubicBezTo>
                  <a:cubicBezTo>
                    <a:pt x="4475" y="3031"/>
                    <a:pt x="3231" y="1679"/>
                    <a:pt x="1987" y="328"/>
                  </a:cubicBezTo>
                  <a:cubicBezTo>
                    <a:pt x="1780" y="100"/>
                    <a:pt x="1495" y="0"/>
                    <a:pt x="1223"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36" name="Google Shape;2236;p25"/>
            <p:cNvSpPr/>
            <p:nvPr/>
          </p:nvSpPr>
          <p:spPr>
            <a:xfrm>
              <a:off x="95175" y="2520275"/>
              <a:ext cx="43700" cy="34100"/>
            </a:xfrm>
            <a:custGeom>
              <a:avLst/>
              <a:gdLst/>
              <a:ahLst/>
              <a:cxnLst/>
              <a:rect l="l" t="t" r="r" b="b"/>
              <a:pathLst>
                <a:path w="1748" h="1364" extrusionOk="0">
                  <a:moveTo>
                    <a:pt x="343" y="1"/>
                  </a:moveTo>
                  <a:cubicBezTo>
                    <a:pt x="225" y="1"/>
                    <a:pt x="107" y="19"/>
                    <a:pt x="0" y="54"/>
                  </a:cubicBezTo>
                  <a:cubicBezTo>
                    <a:pt x="400" y="490"/>
                    <a:pt x="803" y="928"/>
                    <a:pt x="1202" y="1363"/>
                  </a:cubicBezTo>
                  <a:cubicBezTo>
                    <a:pt x="1223" y="1334"/>
                    <a:pt x="1245" y="1303"/>
                    <a:pt x="1266" y="1274"/>
                  </a:cubicBezTo>
                  <a:cubicBezTo>
                    <a:pt x="1748" y="586"/>
                    <a:pt x="1027" y="1"/>
                    <a:pt x="34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sp>
        <p:nvSpPr>
          <p:cNvPr id="2237" name="Google Shape;2237;p25"/>
          <p:cNvSpPr/>
          <p:nvPr/>
        </p:nvSpPr>
        <p:spPr>
          <a:xfrm>
            <a:off x="2236236" y="174713"/>
            <a:ext cx="7224337" cy="677054"/>
          </a:xfrm>
          <a:prstGeom prst="rect">
            <a:avLst/>
          </a:prstGeom>
          <a:noFill/>
          <a:ln>
            <a:noFill/>
          </a:ln>
        </p:spPr>
        <p:txBody>
          <a:bodyPr spcFirstLastPara="1" wrap="square" lIns="121900" tIns="60925" rIns="121900" bIns="609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143365"/>
                </a:solidFill>
                <a:latin typeface="Calibri"/>
                <a:ea typeface="Calibri"/>
                <a:cs typeface="Calibri"/>
                <a:sym typeface="Calibri"/>
              </a:rPr>
              <a:t>Phân loại dạng đề nghị luận xã hội</a:t>
            </a:r>
            <a:r>
              <a:rPr lang="en-US" sz="3600" b="0" i="0" u="none" strike="noStrike" cap="none">
                <a:solidFill>
                  <a:srgbClr val="143365"/>
                </a:solidFill>
                <a:latin typeface="Calibri"/>
                <a:ea typeface="Calibri"/>
                <a:cs typeface="Calibri"/>
                <a:sym typeface="Calibri"/>
              </a:rPr>
              <a:t> </a:t>
            </a:r>
            <a:endParaRPr sz="3600" b="0" i="0" u="none" strike="noStrike" cap="none">
              <a:solidFill>
                <a:srgbClr val="143365"/>
              </a:solidFill>
              <a:latin typeface="Calibri"/>
              <a:ea typeface="Calibri"/>
              <a:cs typeface="Calibri"/>
              <a:sym typeface="Calibri"/>
            </a:endParaRPr>
          </a:p>
        </p:txBody>
      </p:sp>
      <p:sp>
        <p:nvSpPr>
          <p:cNvPr id="2238" name="Google Shape;2238;p25"/>
          <p:cNvSpPr/>
          <p:nvPr/>
        </p:nvSpPr>
        <p:spPr>
          <a:xfrm>
            <a:off x="1468505" y="1425368"/>
            <a:ext cx="7022970" cy="956885"/>
          </a:xfrm>
          <a:prstGeom prst="rect">
            <a:avLst/>
          </a:prstGeom>
          <a:solidFill>
            <a:srgbClr val="FFF9DB"/>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2400" b="0" i="0" u="none" strike="noStrike" cap="none">
              <a:solidFill>
                <a:srgbClr val="000000"/>
              </a:solidFill>
              <a:latin typeface="Calibri"/>
              <a:ea typeface="Calibri"/>
              <a:cs typeface="Calibri"/>
              <a:sym typeface="Calibri"/>
            </a:endParaRPr>
          </a:p>
        </p:txBody>
      </p:sp>
      <p:sp>
        <p:nvSpPr>
          <p:cNvPr id="2239" name="Google Shape;2239;p25"/>
          <p:cNvSpPr/>
          <p:nvPr/>
        </p:nvSpPr>
        <p:spPr>
          <a:xfrm>
            <a:off x="1095008" y="1636294"/>
            <a:ext cx="554272" cy="514831"/>
          </a:xfrm>
          <a:prstGeom prst="ellipse">
            <a:avLst/>
          </a:prstGeom>
          <a:solidFill>
            <a:srgbClr val="FFD400"/>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FFFFFF"/>
              </a:buClr>
              <a:buSzPts val="1800"/>
              <a:buFont typeface="Arial"/>
              <a:buNone/>
            </a:pPr>
            <a:r>
              <a:rPr lang="en-US" sz="2400" b="1" i="0" u="none" strike="noStrike" cap="none">
                <a:solidFill>
                  <a:srgbClr val="FFFFFF"/>
                </a:solidFill>
                <a:latin typeface="Calibri"/>
                <a:ea typeface="Calibri"/>
                <a:cs typeface="Calibri"/>
                <a:sym typeface="Calibri"/>
              </a:rPr>
              <a:t>1</a:t>
            </a:r>
            <a:endParaRPr sz="1867" b="0" i="0" u="none" strike="noStrike" cap="none">
              <a:solidFill>
                <a:srgbClr val="000000"/>
              </a:solidFill>
              <a:latin typeface="Calibri"/>
              <a:ea typeface="Calibri"/>
              <a:cs typeface="Calibri"/>
              <a:sym typeface="Calibri"/>
            </a:endParaRPr>
          </a:p>
        </p:txBody>
      </p:sp>
      <p:sp>
        <p:nvSpPr>
          <p:cNvPr id="2240" name="Google Shape;2240;p25"/>
          <p:cNvSpPr/>
          <p:nvPr/>
        </p:nvSpPr>
        <p:spPr>
          <a:xfrm>
            <a:off x="2047905" y="1450854"/>
            <a:ext cx="6443570" cy="972519"/>
          </a:xfrm>
          <a:prstGeom prst="rect">
            <a:avLst/>
          </a:prstGeom>
          <a:noFill/>
          <a:ln>
            <a:noFill/>
          </a:ln>
        </p:spPr>
        <p:txBody>
          <a:bodyPr spcFirstLastPara="1" wrap="square" lIns="121900" tIns="60925" rIns="121900" bIns="60925" anchor="t" anchorCtr="0">
            <a:spAutoFit/>
          </a:bodyPr>
          <a:lstStyle/>
          <a:p>
            <a:pPr marL="0" marR="0" lvl="0" indent="0" algn="l" rtl="0">
              <a:lnSpc>
                <a:spcPct val="115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Nghị luận về một câu nói, ý kiến, tư tưởng trong phần ngữ liệu đọc hiểu.</a:t>
            </a:r>
            <a:endParaRPr sz="2400" b="0" i="0" u="none" strike="noStrike" cap="none">
              <a:solidFill>
                <a:srgbClr val="000000"/>
              </a:solidFill>
              <a:latin typeface="Calibri"/>
              <a:ea typeface="Calibri"/>
              <a:cs typeface="Calibri"/>
              <a:sym typeface="Calibri"/>
            </a:endParaRPr>
          </a:p>
        </p:txBody>
      </p:sp>
      <p:sp>
        <p:nvSpPr>
          <p:cNvPr id="2241" name="Google Shape;2241;p25"/>
          <p:cNvSpPr/>
          <p:nvPr/>
        </p:nvSpPr>
        <p:spPr>
          <a:xfrm>
            <a:off x="1468504" y="2778307"/>
            <a:ext cx="7073764" cy="892035"/>
          </a:xfrm>
          <a:prstGeom prst="rect">
            <a:avLst/>
          </a:prstGeom>
          <a:solidFill>
            <a:srgbClr val="CCECFF"/>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2400" b="0" i="0" u="none" strike="noStrike" cap="none">
              <a:solidFill>
                <a:srgbClr val="000000"/>
              </a:solidFill>
              <a:latin typeface="Calibri"/>
              <a:ea typeface="Calibri"/>
              <a:cs typeface="Calibri"/>
              <a:sym typeface="Calibri"/>
            </a:endParaRPr>
          </a:p>
        </p:txBody>
      </p:sp>
      <p:sp>
        <p:nvSpPr>
          <p:cNvPr id="2242" name="Google Shape;2242;p25"/>
          <p:cNvSpPr/>
          <p:nvPr/>
        </p:nvSpPr>
        <p:spPr>
          <a:xfrm>
            <a:off x="1116170" y="3009435"/>
            <a:ext cx="514970" cy="477034"/>
          </a:xfrm>
          <a:prstGeom prst="ellipse">
            <a:avLst/>
          </a:prstGeom>
          <a:solidFill>
            <a:srgbClr val="066FAC"/>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FFFFFF"/>
              </a:buClr>
              <a:buSzPts val="1800"/>
              <a:buFont typeface="Arial"/>
              <a:buNone/>
            </a:pPr>
            <a:r>
              <a:rPr lang="en-US" sz="2400" b="1" i="0" u="none" strike="noStrike" cap="none">
                <a:solidFill>
                  <a:srgbClr val="FFFFFF"/>
                </a:solidFill>
                <a:latin typeface="Calibri"/>
                <a:ea typeface="Calibri"/>
                <a:cs typeface="Calibri"/>
                <a:sym typeface="Calibri"/>
              </a:rPr>
              <a:t>2</a:t>
            </a:r>
            <a:endParaRPr sz="2400" b="1" i="0" u="none" strike="noStrike" cap="none">
              <a:solidFill>
                <a:srgbClr val="FFFFFF"/>
              </a:solidFill>
              <a:latin typeface="Calibri"/>
              <a:ea typeface="Calibri"/>
              <a:cs typeface="Calibri"/>
              <a:sym typeface="Calibri"/>
            </a:endParaRPr>
          </a:p>
        </p:txBody>
      </p:sp>
      <p:sp>
        <p:nvSpPr>
          <p:cNvPr id="2243" name="Google Shape;2243;p25"/>
          <p:cNvSpPr/>
          <p:nvPr/>
        </p:nvSpPr>
        <p:spPr>
          <a:xfrm>
            <a:off x="2057409" y="2772283"/>
            <a:ext cx="6112034" cy="972519"/>
          </a:xfrm>
          <a:prstGeom prst="rect">
            <a:avLst/>
          </a:prstGeom>
          <a:noFill/>
          <a:ln>
            <a:noFill/>
          </a:ln>
        </p:spPr>
        <p:txBody>
          <a:bodyPr spcFirstLastPara="1" wrap="square" lIns="121900" tIns="60925" rIns="121900" bIns="60925" anchor="t" anchorCtr="0">
            <a:spAutoFit/>
          </a:bodyPr>
          <a:lstStyle/>
          <a:p>
            <a:pPr marL="0" marR="0" lvl="0" indent="0" algn="just" rtl="0">
              <a:lnSpc>
                <a:spcPct val="115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Nghị luận về một hiện tượng đời sống được đề cập đến trong phần đọc hiểu.</a:t>
            </a:r>
            <a:endParaRPr sz="2400" b="0" i="0" u="none" strike="noStrike" cap="none">
              <a:solidFill>
                <a:srgbClr val="000000"/>
              </a:solidFill>
              <a:latin typeface="Calibri"/>
              <a:ea typeface="Calibri"/>
              <a:cs typeface="Calibri"/>
              <a:sym typeface="Calibri"/>
            </a:endParaRPr>
          </a:p>
        </p:txBody>
      </p:sp>
      <p:sp>
        <p:nvSpPr>
          <p:cNvPr id="2244" name="Google Shape;2244;p25"/>
          <p:cNvSpPr/>
          <p:nvPr/>
        </p:nvSpPr>
        <p:spPr>
          <a:xfrm>
            <a:off x="1431872" y="4154304"/>
            <a:ext cx="7141618" cy="827147"/>
          </a:xfrm>
          <a:prstGeom prst="rect">
            <a:avLst/>
          </a:prstGeom>
          <a:solidFill>
            <a:srgbClr val="E4EDC2"/>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2400" b="0" i="0" u="none" strike="noStrike" cap="none">
              <a:solidFill>
                <a:srgbClr val="000000"/>
              </a:solidFill>
              <a:latin typeface="Calibri"/>
              <a:ea typeface="Calibri"/>
              <a:cs typeface="Calibri"/>
              <a:sym typeface="Calibri"/>
            </a:endParaRPr>
          </a:p>
        </p:txBody>
      </p:sp>
      <p:sp>
        <p:nvSpPr>
          <p:cNvPr id="2245" name="Google Shape;2245;p25"/>
          <p:cNvSpPr/>
          <p:nvPr/>
        </p:nvSpPr>
        <p:spPr>
          <a:xfrm>
            <a:off x="1128677" y="4344779"/>
            <a:ext cx="540981" cy="442892"/>
          </a:xfrm>
          <a:prstGeom prst="ellipse">
            <a:avLst/>
          </a:prstGeom>
          <a:solidFill>
            <a:srgbClr val="67A54B"/>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FFFFFF"/>
              </a:buClr>
              <a:buSzPts val="1800"/>
              <a:buFont typeface="Arial"/>
              <a:buNone/>
            </a:pPr>
            <a:r>
              <a:rPr lang="en-US" sz="2400" b="1" i="0" u="none" strike="noStrike" cap="none">
                <a:solidFill>
                  <a:srgbClr val="FFFFFF"/>
                </a:solidFill>
                <a:latin typeface="Calibri"/>
                <a:ea typeface="Calibri"/>
                <a:cs typeface="Calibri"/>
                <a:sym typeface="Calibri"/>
              </a:rPr>
              <a:t>3</a:t>
            </a:r>
            <a:endParaRPr sz="2400" b="1" i="0" u="none" strike="noStrike" cap="none">
              <a:solidFill>
                <a:srgbClr val="FFFFFF"/>
              </a:solidFill>
              <a:latin typeface="Calibri"/>
              <a:ea typeface="Calibri"/>
              <a:cs typeface="Calibri"/>
              <a:sym typeface="Calibri"/>
            </a:endParaRPr>
          </a:p>
        </p:txBody>
      </p:sp>
      <p:sp>
        <p:nvSpPr>
          <p:cNvPr id="2246" name="Google Shape;2246;p25"/>
          <p:cNvSpPr/>
          <p:nvPr/>
        </p:nvSpPr>
        <p:spPr>
          <a:xfrm>
            <a:off x="2077810" y="4159246"/>
            <a:ext cx="6112034" cy="861720"/>
          </a:xfrm>
          <a:prstGeom prst="rect">
            <a:avLst/>
          </a:prstGeom>
          <a:noFill/>
          <a:ln>
            <a:noFill/>
          </a:ln>
        </p:spPr>
        <p:txBody>
          <a:bodyPr spcFirstLastPara="1" wrap="square" lIns="121900" tIns="60925" rIns="121900" bIns="60925"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Nghị luận về một thông điệp, ý nghĩa rút ra, gợi ra trong phần đọc hiểu</a:t>
            </a:r>
            <a:endParaRPr sz="24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37"/>
                                        </p:tgtEl>
                                        <p:attrNameLst>
                                          <p:attrName>style.visibility</p:attrName>
                                        </p:attrNameLst>
                                      </p:cBhvr>
                                      <p:to>
                                        <p:strVal val="visible"/>
                                      </p:to>
                                    </p:set>
                                    <p:animEffect transition="in" filter="fade">
                                      <p:cBhvr>
                                        <p:cTn id="7" dur="1000"/>
                                        <p:tgtEl>
                                          <p:spTgt spid="223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15"/>
                                        </p:tgtEl>
                                        <p:attrNameLst>
                                          <p:attrName>style.visibility</p:attrName>
                                        </p:attrNameLst>
                                      </p:cBhvr>
                                      <p:to>
                                        <p:strVal val="visible"/>
                                      </p:to>
                                    </p:set>
                                    <p:anim calcmode="lin" valueType="num">
                                      <p:cBhvr additive="base">
                                        <p:cTn id="12" dur="500"/>
                                        <p:tgtEl>
                                          <p:spTgt spid="2215"/>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239"/>
                                        </p:tgtEl>
                                        <p:attrNameLst>
                                          <p:attrName>style.visibility</p:attrName>
                                        </p:attrNameLst>
                                      </p:cBhvr>
                                      <p:to>
                                        <p:strVal val="visible"/>
                                      </p:to>
                                    </p:set>
                                    <p:anim calcmode="lin" valueType="num">
                                      <p:cBhvr additive="base">
                                        <p:cTn id="15" dur="500"/>
                                        <p:tgtEl>
                                          <p:spTgt spid="223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238"/>
                                        </p:tgtEl>
                                        <p:attrNameLst>
                                          <p:attrName>style.visibility</p:attrName>
                                        </p:attrNameLst>
                                      </p:cBhvr>
                                      <p:to>
                                        <p:strVal val="visible"/>
                                      </p:to>
                                    </p:set>
                                    <p:anim calcmode="lin" valueType="num">
                                      <p:cBhvr additive="base">
                                        <p:cTn id="20" dur="500"/>
                                        <p:tgtEl>
                                          <p:spTgt spid="2238"/>
                                        </p:tgtEl>
                                        <p:attrNameLst>
                                          <p:attrName>ppt_y</p:attrName>
                                        </p:attrNameLst>
                                      </p:cBhvr>
                                      <p:tavLst>
                                        <p:tav tm="0">
                                          <p:val>
                                            <p:strVal val="#ppt_y+1"/>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240"/>
                                        </p:tgtEl>
                                        <p:attrNameLst>
                                          <p:attrName>style.visibility</p:attrName>
                                        </p:attrNameLst>
                                      </p:cBhvr>
                                      <p:to>
                                        <p:strVal val="visible"/>
                                      </p:to>
                                    </p:set>
                                    <p:anim calcmode="lin" valueType="num">
                                      <p:cBhvr additive="base">
                                        <p:cTn id="23" dur="500"/>
                                        <p:tgtEl>
                                          <p:spTgt spid="224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242"/>
                                        </p:tgtEl>
                                        <p:attrNameLst>
                                          <p:attrName>style.visibility</p:attrName>
                                        </p:attrNameLst>
                                      </p:cBhvr>
                                      <p:to>
                                        <p:strVal val="visible"/>
                                      </p:to>
                                    </p:set>
                                    <p:anim calcmode="lin" valueType="num">
                                      <p:cBhvr additive="base">
                                        <p:cTn id="28" dur="500"/>
                                        <p:tgtEl>
                                          <p:spTgt spid="2242"/>
                                        </p:tgtEl>
                                        <p:attrNameLst>
                                          <p:attrName>ppt_y</p:attrName>
                                        </p:attrNameLst>
                                      </p:cBhvr>
                                      <p:tavLst>
                                        <p:tav tm="0">
                                          <p:val>
                                            <p:strVal val="#ppt_y+1"/>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241"/>
                                        </p:tgtEl>
                                        <p:attrNameLst>
                                          <p:attrName>style.visibility</p:attrName>
                                        </p:attrNameLst>
                                      </p:cBhvr>
                                      <p:to>
                                        <p:strVal val="visible"/>
                                      </p:to>
                                    </p:set>
                                    <p:anim calcmode="lin" valueType="num">
                                      <p:cBhvr additive="base">
                                        <p:cTn id="31" dur="500"/>
                                        <p:tgtEl>
                                          <p:spTgt spid="2241"/>
                                        </p:tgtEl>
                                        <p:attrNameLst>
                                          <p:attrName>ppt_y</p:attrName>
                                        </p:attrNameLst>
                                      </p:cBhvr>
                                      <p:tavLst>
                                        <p:tav tm="0">
                                          <p:val>
                                            <p:strVal val="#ppt_y+1"/>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243"/>
                                        </p:tgtEl>
                                        <p:attrNameLst>
                                          <p:attrName>style.visibility</p:attrName>
                                        </p:attrNameLst>
                                      </p:cBhvr>
                                      <p:to>
                                        <p:strVal val="visible"/>
                                      </p:to>
                                    </p:set>
                                    <p:anim calcmode="lin" valueType="num">
                                      <p:cBhvr additive="base">
                                        <p:cTn id="34" dur="500"/>
                                        <p:tgtEl>
                                          <p:spTgt spid="224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245"/>
                                        </p:tgtEl>
                                        <p:attrNameLst>
                                          <p:attrName>style.visibility</p:attrName>
                                        </p:attrNameLst>
                                      </p:cBhvr>
                                      <p:to>
                                        <p:strVal val="visible"/>
                                      </p:to>
                                    </p:set>
                                    <p:anim calcmode="lin" valueType="num">
                                      <p:cBhvr additive="base">
                                        <p:cTn id="39" dur="500"/>
                                        <p:tgtEl>
                                          <p:spTgt spid="2245"/>
                                        </p:tgtEl>
                                        <p:attrNameLst>
                                          <p:attrName>ppt_y</p:attrName>
                                        </p:attrNameLst>
                                      </p:cBhvr>
                                      <p:tavLst>
                                        <p:tav tm="0">
                                          <p:val>
                                            <p:strVal val="#ppt_y+1"/>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2244"/>
                                        </p:tgtEl>
                                        <p:attrNameLst>
                                          <p:attrName>style.visibility</p:attrName>
                                        </p:attrNameLst>
                                      </p:cBhvr>
                                      <p:to>
                                        <p:strVal val="visible"/>
                                      </p:to>
                                    </p:set>
                                    <p:anim calcmode="lin" valueType="num">
                                      <p:cBhvr additive="base">
                                        <p:cTn id="42" dur="500"/>
                                        <p:tgtEl>
                                          <p:spTgt spid="2244"/>
                                        </p:tgtEl>
                                        <p:attrNameLst>
                                          <p:attrName>ppt_y</p:attrName>
                                        </p:attrNameLst>
                                      </p:cBhvr>
                                      <p:tavLst>
                                        <p:tav tm="0">
                                          <p:val>
                                            <p:strVal val="#ppt_y+1"/>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246"/>
                                        </p:tgtEl>
                                        <p:attrNameLst>
                                          <p:attrName>style.visibility</p:attrName>
                                        </p:attrNameLst>
                                      </p:cBhvr>
                                      <p:to>
                                        <p:strVal val="visible"/>
                                      </p:to>
                                    </p:set>
                                    <p:anim calcmode="lin" valueType="num">
                                      <p:cBhvr additive="base">
                                        <p:cTn id="45" dur="500"/>
                                        <p:tgtEl>
                                          <p:spTgt spid="22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50"/>
        <p:cNvGrpSpPr/>
        <p:nvPr/>
      </p:nvGrpSpPr>
      <p:grpSpPr>
        <a:xfrm>
          <a:off x="0" y="0"/>
          <a:ext cx="0" cy="0"/>
          <a:chOff x="0" y="0"/>
          <a:chExt cx="0" cy="0"/>
        </a:xfrm>
      </p:grpSpPr>
      <p:grpSp>
        <p:nvGrpSpPr>
          <p:cNvPr id="2251" name="Google Shape;2251;p26"/>
          <p:cNvGrpSpPr/>
          <p:nvPr/>
        </p:nvGrpSpPr>
        <p:grpSpPr>
          <a:xfrm rot="474658">
            <a:off x="369220" y="610229"/>
            <a:ext cx="2975022" cy="671559"/>
            <a:chOff x="4345425" y="2175475"/>
            <a:chExt cx="800750" cy="176025"/>
          </a:xfrm>
        </p:grpSpPr>
        <p:sp>
          <p:nvSpPr>
            <p:cNvPr id="2252" name="Google Shape;2252;p26"/>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5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3" name="Google Shape;2253;p26"/>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5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54" name="Google Shape;2254;p26"/>
          <p:cNvGrpSpPr/>
          <p:nvPr/>
        </p:nvGrpSpPr>
        <p:grpSpPr>
          <a:xfrm rot="474658">
            <a:off x="5471389" y="530670"/>
            <a:ext cx="2736064" cy="712840"/>
            <a:chOff x="4345425" y="2175475"/>
            <a:chExt cx="800750" cy="176025"/>
          </a:xfrm>
        </p:grpSpPr>
        <p:sp>
          <p:nvSpPr>
            <p:cNvPr id="2255" name="Google Shape;2255;p26"/>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5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6" name="Google Shape;2256;p26"/>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5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57" name="Google Shape;2257;p26"/>
          <p:cNvGrpSpPr/>
          <p:nvPr/>
        </p:nvGrpSpPr>
        <p:grpSpPr>
          <a:xfrm rot="-8589250">
            <a:off x="4162073" y="1871312"/>
            <a:ext cx="798394" cy="491742"/>
            <a:chOff x="5941025" y="1169275"/>
            <a:chExt cx="976375" cy="1313150"/>
          </a:xfrm>
        </p:grpSpPr>
        <p:sp>
          <p:nvSpPr>
            <p:cNvPr id="2258" name="Google Shape;2258;p26"/>
            <p:cNvSpPr/>
            <p:nvPr/>
          </p:nvSpPr>
          <p:spPr>
            <a:xfrm>
              <a:off x="5957175" y="1169275"/>
              <a:ext cx="960225" cy="1294975"/>
            </a:xfrm>
            <a:custGeom>
              <a:avLst/>
              <a:gdLst/>
              <a:ahLst/>
              <a:cxnLst/>
              <a:rect l="l" t="t" r="r" b="b"/>
              <a:pathLst>
                <a:path w="38409" h="51799" extrusionOk="0">
                  <a:moveTo>
                    <a:pt x="24906" y="11400"/>
                  </a:moveTo>
                  <a:cubicBezTo>
                    <a:pt x="26915" y="11400"/>
                    <a:pt x="28559" y="13330"/>
                    <a:pt x="29437" y="15627"/>
                  </a:cubicBezTo>
                  <a:lnTo>
                    <a:pt x="29437" y="15627"/>
                  </a:lnTo>
                  <a:cubicBezTo>
                    <a:pt x="28804" y="15759"/>
                    <a:pt x="28165" y="15830"/>
                    <a:pt x="27538" y="15830"/>
                  </a:cubicBezTo>
                  <a:cubicBezTo>
                    <a:pt x="25304" y="15830"/>
                    <a:pt x="23217" y="14928"/>
                    <a:pt x="22048" y="12679"/>
                  </a:cubicBezTo>
                  <a:lnTo>
                    <a:pt x="22048" y="12679"/>
                  </a:lnTo>
                  <a:cubicBezTo>
                    <a:pt x="23050" y="11780"/>
                    <a:pt x="24014" y="11400"/>
                    <a:pt x="24906" y="11400"/>
                  </a:cubicBezTo>
                  <a:close/>
                  <a:moveTo>
                    <a:pt x="16098" y="22002"/>
                  </a:moveTo>
                  <a:cubicBezTo>
                    <a:pt x="17912" y="22002"/>
                    <a:pt x="19841" y="23543"/>
                    <a:pt x="20924" y="24766"/>
                  </a:cubicBezTo>
                  <a:cubicBezTo>
                    <a:pt x="21653" y="25600"/>
                    <a:pt x="22307" y="26598"/>
                    <a:pt x="22544" y="27617"/>
                  </a:cubicBezTo>
                  <a:lnTo>
                    <a:pt x="22544" y="27617"/>
                  </a:lnTo>
                  <a:cubicBezTo>
                    <a:pt x="22079" y="27689"/>
                    <a:pt x="21602" y="27724"/>
                    <a:pt x="21120" y="27724"/>
                  </a:cubicBezTo>
                  <a:cubicBezTo>
                    <a:pt x="18809" y="27724"/>
                    <a:pt x="16382" y="26930"/>
                    <a:pt x="14579" y="25702"/>
                  </a:cubicBezTo>
                  <a:cubicBezTo>
                    <a:pt x="14054" y="25314"/>
                    <a:pt x="13323" y="24789"/>
                    <a:pt x="13323" y="24081"/>
                  </a:cubicBezTo>
                  <a:cubicBezTo>
                    <a:pt x="13323" y="23145"/>
                    <a:pt x="14556" y="22301"/>
                    <a:pt x="15355" y="22095"/>
                  </a:cubicBezTo>
                  <a:cubicBezTo>
                    <a:pt x="15599" y="22032"/>
                    <a:pt x="15847" y="22002"/>
                    <a:pt x="16098" y="22002"/>
                  </a:cubicBezTo>
                  <a:close/>
                  <a:moveTo>
                    <a:pt x="9232" y="31775"/>
                  </a:moveTo>
                  <a:cubicBezTo>
                    <a:pt x="10916" y="31775"/>
                    <a:pt x="13002" y="32678"/>
                    <a:pt x="14389" y="33975"/>
                  </a:cubicBezTo>
                  <a:lnTo>
                    <a:pt x="14389" y="33975"/>
                  </a:lnTo>
                  <a:cubicBezTo>
                    <a:pt x="13462" y="34171"/>
                    <a:pt x="12527" y="34290"/>
                    <a:pt x="11580" y="34290"/>
                  </a:cubicBezTo>
                  <a:cubicBezTo>
                    <a:pt x="11227" y="34290"/>
                    <a:pt x="10872" y="34274"/>
                    <a:pt x="10516" y="34238"/>
                  </a:cubicBezTo>
                  <a:cubicBezTo>
                    <a:pt x="9785" y="34170"/>
                    <a:pt x="5585" y="33051"/>
                    <a:pt x="7822" y="32047"/>
                  </a:cubicBezTo>
                  <a:cubicBezTo>
                    <a:pt x="8233" y="31861"/>
                    <a:pt x="8713" y="31775"/>
                    <a:pt x="9232" y="31775"/>
                  </a:cubicBezTo>
                  <a:close/>
                  <a:moveTo>
                    <a:pt x="33094" y="0"/>
                  </a:moveTo>
                  <a:cubicBezTo>
                    <a:pt x="32622" y="0"/>
                    <a:pt x="32308" y="765"/>
                    <a:pt x="32816" y="1142"/>
                  </a:cubicBezTo>
                  <a:cubicBezTo>
                    <a:pt x="35076" y="2831"/>
                    <a:pt x="37381" y="5273"/>
                    <a:pt x="37130" y="8355"/>
                  </a:cubicBezTo>
                  <a:cubicBezTo>
                    <a:pt x="36947" y="10660"/>
                    <a:pt x="35327" y="12646"/>
                    <a:pt x="33455" y="13901"/>
                  </a:cubicBezTo>
                  <a:cubicBezTo>
                    <a:pt x="32631" y="14469"/>
                    <a:pt x="31697" y="14940"/>
                    <a:pt x="30720" y="15274"/>
                  </a:cubicBezTo>
                  <a:lnTo>
                    <a:pt x="30720" y="15274"/>
                  </a:lnTo>
                  <a:cubicBezTo>
                    <a:pt x="30421" y="14430"/>
                    <a:pt x="30015" y="13627"/>
                    <a:pt x="29506" y="12897"/>
                  </a:cubicBezTo>
                  <a:cubicBezTo>
                    <a:pt x="28280" y="11170"/>
                    <a:pt x="26642" y="10280"/>
                    <a:pt x="24956" y="10280"/>
                  </a:cubicBezTo>
                  <a:cubicBezTo>
                    <a:pt x="23568" y="10280"/>
                    <a:pt x="22149" y="10884"/>
                    <a:pt x="20901" y="12121"/>
                  </a:cubicBezTo>
                  <a:cubicBezTo>
                    <a:pt x="20696" y="12326"/>
                    <a:pt x="20696" y="12600"/>
                    <a:pt x="20810" y="12851"/>
                  </a:cubicBezTo>
                  <a:cubicBezTo>
                    <a:pt x="22100" y="15817"/>
                    <a:pt x="24703" y="17013"/>
                    <a:pt x="27487" y="17013"/>
                  </a:cubicBezTo>
                  <a:cubicBezTo>
                    <a:pt x="28251" y="17013"/>
                    <a:pt x="29030" y="16923"/>
                    <a:pt x="29799" y="16754"/>
                  </a:cubicBezTo>
                  <a:lnTo>
                    <a:pt x="29799" y="16754"/>
                  </a:lnTo>
                  <a:cubicBezTo>
                    <a:pt x="30098" y="17897"/>
                    <a:pt x="30206" y="19066"/>
                    <a:pt x="30077" y="20087"/>
                  </a:cubicBezTo>
                  <a:cubicBezTo>
                    <a:pt x="29643" y="23556"/>
                    <a:pt x="27178" y="26090"/>
                    <a:pt x="23983" y="27254"/>
                  </a:cubicBezTo>
                  <a:cubicBezTo>
                    <a:pt x="23891" y="27287"/>
                    <a:pt x="23798" y="27318"/>
                    <a:pt x="23704" y="27348"/>
                  </a:cubicBezTo>
                  <a:lnTo>
                    <a:pt x="23704" y="27348"/>
                  </a:lnTo>
                  <a:cubicBezTo>
                    <a:pt x="23640" y="27081"/>
                    <a:pt x="23551" y="26806"/>
                    <a:pt x="23435" y="26523"/>
                  </a:cubicBezTo>
                  <a:cubicBezTo>
                    <a:pt x="22361" y="23931"/>
                    <a:pt x="19065" y="20836"/>
                    <a:pt x="16037" y="20836"/>
                  </a:cubicBezTo>
                  <a:cubicBezTo>
                    <a:pt x="14879" y="20836"/>
                    <a:pt x="13761" y="21288"/>
                    <a:pt x="12821" y="22392"/>
                  </a:cubicBezTo>
                  <a:cubicBezTo>
                    <a:pt x="9785" y="25953"/>
                    <a:pt x="16884" y="28235"/>
                    <a:pt x="19235" y="28692"/>
                  </a:cubicBezTo>
                  <a:cubicBezTo>
                    <a:pt x="19868" y="28814"/>
                    <a:pt x="20509" y="28873"/>
                    <a:pt x="21148" y="28873"/>
                  </a:cubicBezTo>
                  <a:cubicBezTo>
                    <a:pt x="21640" y="28873"/>
                    <a:pt x="22131" y="28838"/>
                    <a:pt x="22617" y="28769"/>
                  </a:cubicBezTo>
                  <a:lnTo>
                    <a:pt x="22617" y="28769"/>
                  </a:lnTo>
                  <a:cubicBezTo>
                    <a:pt x="22543" y="29373"/>
                    <a:pt x="22277" y="29966"/>
                    <a:pt x="21746" y="30518"/>
                  </a:cubicBezTo>
                  <a:cubicBezTo>
                    <a:pt x="20239" y="32070"/>
                    <a:pt x="18002" y="32960"/>
                    <a:pt x="15948" y="33576"/>
                  </a:cubicBezTo>
                  <a:cubicBezTo>
                    <a:pt x="15872" y="33599"/>
                    <a:pt x="15796" y="33621"/>
                    <a:pt x="15720" y="33642"/>
                  </a:cubicBezTo>
                  <a:lnTo>
                    <a:pt x="15720" y="33642"/>
                  </a:lnTo>
                  <a:cubicBezTo>
                    <a:pt x="14484" y="32339"/>
                    <a:pt x="12654" y="31465"/>
                    <a:pt x="11018" y="31020"/>
                  </a:cubicBezTo>
                  <a:cubicBezTo>
                    <a:pt x="10410" y="30851"/>
                    <a:pt x="9597" y="30690"/>
                    <a:pt x="8797" y="30690"/>
                  </a:cubicBezTo>
                  <a:cubicBezTo>
                    <a:pt x="7764" y="30690"/>
                    <a:pt x="6752" y="30957"/>
                    <a:pt x="6225" y="31819"/>
                  </a:cubicBezTo>
                  <a:cubicBezTo>
                    <a:pt x="5426" y="33074"/>
                    <a:pt x="6590" y="34238"/>
                    <a:pt x="7685" y="34741"/>
                  </a:cubicBezTo>
                  <a:cubicBezTo>
                    <a:pt x="8836" y="35291"/>
                    <a:pt x="10132" y="35499"/>
                    <a:pt x="11432" y="35499"/>
                  </a:cubicBezTo>
                  <a:cubicBezTo>
                    <a:pt x="12503" y="35499"/>
                    <a:pt x="13578" y="35358"/>
                    <a:pt x="14579" y="35151"/>
                  </a:cubicBezTo>
                  <a:cubicBezTo>
                    <a:pt x="14799" y="35105"/>
                    <a:pt x="15030" y="35052"/>
                    <a:pt x="15268" y="34994"/>
                  </a:cubicBezTo>
                  <a:lnTo>
                    <a:pt x="15268" y="34994"/>
                  </a:lnTo>
                  <a:cubicBezTo>
                    <a:pt x="15743" y="35703"/>
                    <a:pt x="15988" y="36474"/>
                    <a:pt x="15880" y="37251"/>
                  </a:cubicBezTo>
                  <a:cubicBezTo>
                    <a:pt x="15423" y="40629"/>
                    <a:pt x="11223" y="43323"/>
                    <a:pt x="8712" y="45103"/>
                  </a:cubicBezTo>
                  <a:cubicBezTo>
                    <a:pt x="5996" y="47043"/>
                    <a:pt x="3006" y="48664"/>
                    <a:pt x="450" y="50810"/>
                  </a:cubicBezTo>
                  <a:cubicBezTo>
                    <a:pt x="0" y="51205"/>
                    <a:pt x="415" y="51799"/>
                    <a:pt x="901" y="51799"/>
                  </a:cubicBezTo>
                  <a:cubicBezTo>
                    <a:pt x="1032" y="51799"/>
                    <a:pt x="1168" y="51756"/>
                    <a:pt x="1294" y="51654"/>
                  </a:cubicBezTo>
                  <a:cubicBezTo>
                    <a:pt x="4764" y="48732"/>
                    <a:pt x="8895" y="46678"/>
                    <a:pt x="12410" y="43779"/>
                  </a:cubicBezTo>
                  <a:cubicBezTo>
                    <a:pt x="14807" y="41771"/>
                    <a:pt x="18482" y="38301"/>
                    <a:pt x="16610" y="34855"/>
                  </a:cubicBezTo>
                  <a:cubicBezTo>
                    <a:pt x="16574" y="34789"/>
                    <a:pt x="16537" y="34724"/>
                    <a:pt x="16499" y="34659"/>
                  </a:cubicBezTo>
                  <a:lnTo>
                    <a:pt x="16499" y="34659"/>
                  </a:lnTo>
                  <a:cubicBezTo>
                    <a:pt x="19757" y="33680"/>
                    <a:pt x="23709" y="31734"/>
                    <a:pt x="23827" y="28524"/>
                  </a:cubicBezTo>
                  <a:lnTo>
                    <a:pt x="23827" y="28524"/>
                  </a:lnTo>
                  <a:cubicBezTo>
                    <a:pt x="26264" y="27880"/>
                    <a:pt x="28468" y="26370"/>
                    <a:pt x="29872" y="24172"/>
                  </a:cubicBezTo>
                  <a:cubicBezTo>
                    <a:pt x="31306" y="21905"/>
                    <a:pt x="31667" y="19032"/>
                    <a:pt x="31053" y="16408"/>
                  </a:cubicBezTo>
                  <a:lnTo>
                    <a:pt x="31053" y="16408"/>
                  </a:lnTo>
                  <a:cubicBezTo>
                    <a:pt x="32330" y="15981"/>
                    <a:pt x="33542" y="15346"/>
                    <a:pt x="34574" y="14563"/>
                  </a:cubicBezTo>
                  <a:cubicBezTo>
                    <a:pt x="36628" y="13011"/>
                    <a:pt x="38271" y="10706"/>
                    <a:pt x="38340" y="8058"/>
                  </a:cubicBezTo>
                  <a:cubicBezTo>
                    <a:pt x="38408" y="4657"/>
                    <a:pt x="35966" y="2009"/>
                    <a:pt x="33409" y="115"/>
                  </a:cubicBezTo>
                  <a:cubicBezTo>
                    <a:pt x="33302" y="35"/>
                    <a:pt x="33194" y="0"/>
                    <a:pt x="330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9" name="Google Shape;2259;p26"/>
            <p:cNvSpPr/>
            <p:nvPr/>
          </p:nvSpPr>
          <p:spPr>
            <a:xfrm>
              <a:off x="5941025" y="2320575"/>
              <a:ext cx="182525" cy="161850"/>
            </a:xfrm>
            <a:custGeom>
              <a:avLst/>
              <a:gdLst/>
              <a:ahLst/>
              <a:cxnLst/>
              <a:rect l="l" t="t" r="r" b="b"/>
              <a:pathLst>
                <a:path w="7301" h="6474" extrusionOk="0">
                  <a:moveTo>
                    <a:pt x="2509" y="1"/>
                  </a:moveTo>
                  <a:cubicBezTo>
                    <a:pt x="2274" y="1"/>
                    <a:pt x="2039" y="120"/>
                    <a:pt x="1940" y="398"/>
                  </a:cubicBezTo>
                  <a:cubicBezTo>
                    <a:pt x="1347" y="2133"/>
                    <a:pt x="662" y="3844"/>
                    <a:pt x="91" y="5602"/>
                  </a:cubicBezTo>
                  <a:cubicBezTo>
                    <a:pt x="0" y="5876"/>
                    <a:pt x="206" y="6287"/>
                    <a:pt x="502" y="6332"/>
                  </a:cubicBezTo>
                  <a:cubicBezTo>
                    <a:pt x="1173" y="6430"/>
                    <a:pt x="1849" y="6474"/>
                    <a:pt x="2524" y="6474"/>
                  </a:cubicBezTo>
                  <a:cubicBezTo>
                    <a:pt x="3895" y="6474"/>
                    <a:pt x="5266" y="6296"/>
                    <a:pt x="6597" y="6036"/>
                  </a:cubicBezTo>
                  <a:cubicBezTo>
                    <a:pt x="7301" y="5886"/>
                    <a:pt x="7067" y="4879"/>
                    <a:pt x="6437" y="4879"/>
                  </a:cubicBezTo>
                  <a:cubicBezTo>
                    <a:pt x="6393" y="4879"/>
                    <a:pt x="6347" y="4884"/>
                    <a:pt x="6300" y="4894"/>
                  </a:cubicBezTo>
                  <a:cubicBezTo>
                    <a:pt x="5084" y="5131"/>
                    <a:pt x="3792" y="5303"/>
                    <a:pt x="2514" y="5303"/>
                  </a:cubicBezTo>
                  <a:cubicBezTo>
                    <a:pt x="2157" y="5303"/>
                    <a:pt x="1801" y="5289"/>
                    <a:pt x="1448" y="5260"/>
                  </a:cubicBezTo>
                  <a:lnTo>
                    <a:pt x="1448" y="5260"/>
                  </a:lnTo>
                  <a:cubicBezTo>
                    <a:pt x="1970" y="3743"/>
                    <a:pt x="2561" y="2239"/>
                    <a:pt x="3082" y="717"/>
                  </a:cubicBezTo>
                  <a:cubicBezTo>
                    <a:pt x="3234" y="287"/>
                    <a:pt x="2873" y="1"/>
                    <a:pt x="250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60" name="Google Shape;2260;p26"/>
          <p:cNvGrpSpPr/>
          <p:nvPr/>
        </p:nvGrpSpPr>
        <p:grpSpPr>
          <a:xfrm rot="1866236">
            <a:off x="260653" y="95000"/>
            <a:ext cx="781676" cy="314144"/>
            <a:chOff x="2142525" y="3876725"/>
            <a:chExt cx="2414850" cy="295200"/>
          </a:xfrm>
        </p:grpSpPr>
        <p:sp>
          <p:nvSpPr>
            <p:cNvPr id="2261" name="Google Shape;2261;p26"/>
            <p:cNvSpPr/>
            <p:nvPr/>
          </p:nvSpPr>
          <p:spPr>
            <a:xfrm>
              <a:off x="2147925" y="3884850"/>
              <a:ext cx="91075" cy="132625"/>
            </a:xfrm>
            <a:custGeom>
              <a:avLst/>
              <a:gdLst/>
              <a:ahLst/>
              <a:cxnLst/>
              <a:rect l="l" t="t" r="r" b="b"/>
              <a:pathLst>
                <a:path w="3643" h="5305" extrusionOk="0">
                  <a:moveTo>
                    <a:pt x="2786" y="1"/>
                  </a:moveTo>
                  <a:cubicBezTo>
                    <a:pt x="2678" y="1"/>
                    <a:pt x="2570" y="2"/>
                    <a:pt x="2462" y="4"/>
                  </a:cubicBezTo>
                  <a:cubicBezTo>
                    <a:pt x="992" y="94"/>
                    <a:pt x="208" y="897"/>
                    <a:pt x="118" y="2420"/>
                  </a:cubicBezTo>
                  <a:cubicBezTo>
                    <a:pt x="1" y="3961"/>
                    <a:pt x="659" y="4872"/>
                    <a:pt x="2101" y="5169"/>
                  </a:cubicBezTo>
                  <a:cubicBezTo>
                    <a:pt x="2498" y="5223"/>
                    <a:pt x="2894" y="5268"/>
                    <a:pt x="3282" y="5305"/>
                  </a:cubicBezTo>
                  <a:cubicBezTo>
                    <a:pt x="3174" y="3601"/>
                    <a:pt x="3291" y="1843"/>
                    <a:pt x="3643" y="22"/>
                  </a:cubicBezTo>
                  <a:cubicBezTo>
                    <a:pt x="3365" y="9"/>
                    <a:pt x="3079" y="1"/>
                    <a:pt x="2786" y="1"/>
                  </a:cubicBezTo>
                  <a:close/>
                </a:path>
              </a:pathLst>
            </a:custGeom>
            <a:solidFill>
              <a:srgbClr val="F766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2" name="Google Shape;2262;p26"/>
            <p:cNvSpPr/>
            <p:nvPr/>
          </p:nvSpPr>
          <p:spPr>
            <a:xfrm>
              <a:off x="2227250" y="3885400"/>
              <a:ext cx="45775" cy="135000"/>
            </a:xfrm>
            <a:custGeom>
              <a:avLst/>
              <a:gdLst/>
              <a:ahLst/>
              <a:cxnLst/>
              <a:rect l="l" t="t" r="r" b="b"/>
              <a:pathLst>
                <a:path w="1831" h="5400" extrusionOk="0">
                  <a:moveTo>
                    <a:pt x="470" y="0"/>
                  </a:moveTo>
                  <a:cubicBezTo>
                    <a:pt x="118" y="1821"/>
                    <a:pt x="1" y="3579"/>
                    <a:pt x="109" y="5283"/>
                  </a:cubicBezTo>
                  <a:cubicBezTo>
                    <a:pt x="560" y="5337"/>
                    <a:pt x="1010" y="5373"/>
                    <a:pt x="1461" y="5400"/>
                  </a:cubicBezTo>
                  <a:cubicBezTo>
                    <a:pt x="1416" y="3669"/>
                    <a:pt x="1533" y="1902"/>
                    <a:pt x="1831" y="100"/>
                  </a:cubicBezTo>
                  <a:cubicBezTo>
                    <a:pt x="1389" y="54"/>
                    <a:pt x="938" y="18"/>
                    <a:pt x="470" y="0"/>
                  </a:cubicBezTo>
                  <a:close/>
                </a:path>
              </a:pathLst>
            </a:custGeom>
            <a:solidFill>
              <a:srgbClr val="D73B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3" name="Google Shape;2263;p26"/>
            <p:cNvSpPr/>
            <p:nvPr/>
          </p:nvSpPr>
          <p:spPr>
            <a:xfrm>
              <a:off x="2262625" y="3878875"/>
              <a:ext cx="121050" cy="159625"/>
            </a:xfrm>
            <a:custGeom>
              <a:avLst/>
              <a:gdLst/>
              <a:ahLst/>
              <a:cxnLst/>
              <a:rect l="l" t="t" r="r" b="b"/>
              <a:pathLst>
                <a:path w="4842" h="6385" extrusionOk="0">
                  <a:moveTo>
                    <a:pt x="3846" y="1837"/>
                  </a:moveTo>
                  <a:cubicBezTo>
                    <a:pt x="3853" y="1837"/>
                    <a:pt x="3860" y="1838"/>
                    <a:pt x="3868" y="1839"/>
                  </a:cubicBezTo>
                  <a:cubicBezTo>
                    <a:pt x="4075" y="1857"/>
                    <a:pt x="4156" y="2208"/>
                    <a:pt x="4111" y="2911"/>
                  </a:cubicBezTo>
                  <a:cubicBezTo>
                    <a:pt x="4129" y="3552"/>
                    <a:pt x="4010" y="3877"/>
                    <a:pt x="3754" y="3877"/>
                  </a:cubicBezTo>
                  <a:cubicBezTo>
                    <a:pt x="3747" y="3877"/>
                    <a:pt x="3740" y="3876"/>
                    <a:pt x="3733" y="3876"/>
                  </a:cubicBezTo>
                  <a:cubicBezTo>
                    <a:pt x="3561" y="3858"/>
                    <a:pt x="3471" y="3696"/>
                    <a:pt x="3453" y="3371"/>
                  </a:cubicBezTo>
                  <a:cubicBezTo>
                    <a:pt x="3471" y="3047"/>
                    <a:pt x="3489" y="2875"/>
                    <a:pt x="3489" y="2866"/>
                  </a:cubicBezTo>
                  <a:cubicBezTo>
                    <a:pt x="3533" y="2180"/>
                    <a:pt x="3652" y="1837"/>
                    <a:pt x="3846" y="1837"/>
                  </a:cubicBezTo>
                  <a:close/>
                  <a:moveTo>
                    <a:pt x="2439" y="1490"/>
                  </a:moveTo>
                  <a:cubicBezTo>
                    <a:pt x="2468" y="1490"/>
                    <a:pt x="2500" y="1504"/>
                    <a:pt x="2534" y="1532"/>
                  </a:cubicBezTo>
                  <a:cubicBezTo>
                    <a:pt x="2551" y="1524"/>
                    <a:pt x="2567" y="1520"/>
                    <a:pt x="2582" y="1520"/>
                  </a:cubicBezTo>
                  <a:cubicBezTo>
                    <a:pt x="2752" y="1520"/>
                    <a:pt x="2807" y="2039"/>
                    <a:pt x="2732" y="3083"/>
                  </a:cubicBezTo>
                  <a:cubicBezTo>
                    <a:pt x="2723" y="4084"/>
                    <a:pt x="2586" y="4589"/>
                    <a:pt x="2321" y="4589"/>
                  </a:cubicBezTo>
                  <a:cubicBezTo>
                    <a:pt x="2314" y="4589"/>
                    <a:pt x="2307" y="4589"/>
                    <a:pt x="2300" y="4588"/>
                  </a:cubicBezTo>
                  <a:cubicBezTo>
                    <a:pt x="2119" y="4579"/>
                    <a:pt x="2029" y="4318"/>
                    <a:pt x="2038" y="3813"/>
                  </a:cubicBezTo>
                  <a:cubicBezTo>
                    <a:pt x="2074" y="3308"/>
                    <a:pt x="2092" y="3056"/>
                    <a:pt x="2092" y="3038"/>
                  </a:cubicBezTo>
                  <a:cubicBezTo>
                    <a:pt x="2110" y="2695"/>
                    <a:pt x="2137" y="2380"/>
                    <a:pt x="2182" y="2109"/>
                  </a:cubicBezTo>
                  <a:cubicBezTo>
                    <a:pt x="2239" y="1695"/>
                    <a:pt x="2325" y="1490"/>
                    <a:pt x="2439" y="1490"/>
                  </a:cubicBezTo>
                  <a:close/>
                  <a:moveTo>
                    <a:pt x="961" y="1020"/>
                  </a:moveTo>
                  <a:cubicBezTo>
                    <a:pt x="977" y="1020"/>
                    <a:pt x="994" y="1026"/>
                    <a:pt x="1011" y="1037"/>
                  </a:cubicBezTo>
                  <a:cubicBezTo>
                    <a:pt x="1013" y="1036"/>
                    <a:pt x="1016" y="1036"/>
                    <a:pt x="1019" y="1036"/>
                  </a:cubicBezTo>
                  <a:cubicBezTo>
                    <a:pt x="1220" y="1036"/>
                    <a:pt x="1280" y="1659"/>
                    <a:pt x="1191" y="2920"/>
                  </a:cubicBezTo>
                  <a:cubicBezTo>
                    <a:pt x="1164" y="4156"/>
                    <a:pt x="1024" y="4778"/>
                    <a:pt x="760" y="4778"/>
                  </a:cubicBezTo>
                  <a:cubicBezTo>
                    <a:pt x="757" y="4778"/>
                    <a:pt x="753" y="4778"/>
                    <a:pt x="749" y="4777"/>
                  </a:cubicBezTo>
                  <a:cubicBezTo>
                    <a:pt x="578" y="4768"/>
                    <a:pt x="497" y="4444"/>
                    <a:pt x="506" y="3822"/>
                  </a:cubicBezTo>
                  <a:cubicBezTo>
                    <a:pt x="551" y="3209"/>
                    <a:pt x="569" y="2893"/>
                    <a:pt x="569" y="2875"/>
                  </a:cubicBezTo>
                  <a:cubicBezTo>
                    <a:pt x="651" y="1639"/>
                    <a:pt x="787" y="1020"/>
                    <a:pt x="961" y="1020"/>
                  </a:cubicBezTo>
                  <a:close/>
                  <a:moveTo>
                    <a:pt x="3609" y="4159"/>
                  </a:moveTo>
                  <a:cubicBezTo>
                    <a:pt x="3633" y="4159"/>
                    <a:pt x="3660" y="4161"/>
                    <a:pt x="3688" y="4164"/>
                  </a:cubicBezTo>
                  <a:cubicBezTo>
                    <a:pt x="3904" y="4191"/>
                    <a:pt x="4012" y="4309"/>
                    <a:pt x="3994" y="4516"/>
                  </a:cubicBezTo>
                  <a:cubicBezTo>
                    <a:pt x="3986" y="4714"/>
                    <a:pt x="3878" y="4805"/>
                    <a:pt x="3688" y="4805"/>
                  </a:cubicBezTo>
                  <a:cubicBezTo>
                    <a:pt x="3679" y="4805"/>
                    <a:pt x="3670" y="4805"/>
                    <a:pt x="3661" y="4804"/>
                  </a:cubicBezTo>
                  <a:cubicBezTo>
                    <a:pt x="3534" y="4795"/>
                    <a:pt x="3444" y="4732"/>
                    <a:pt x="3381" y="4624"/>
                  </a:cubicBezTo>
                  <a:cubicBezTo>
                    <a:pt x="3336" y="4543"/>
                    <a:pt x="3318" y="4480"/>
                    <a:pt x="3318" y="4426"/>
                  </a:cubicBezTo>
                  <a:cubicBezTo>
                    <a:pt x="3334" y="4244"/>
                    <a:pt x="3433" y="4159"/>
                    <a:pt x="3609" y="4159"/>
                  </a:cubicBezTo>
                  <a:close/>
                  <a:moveTo>
                    <a:pt x="1193" y="0"/>
                  </a:moveTo>
                  <a:cubicBezTo>
                    <a:pt x="966" y="0"/>
                    <a:pt x="719" y="42"/>
                    <a:pt x="452" y="126"/>
                  </a:cubicBezTo>
                  <a:cubicBezTo>
                    <a:pt x="434" y="207"/>
                    <a:pt x="416" y="279"/>
                    <a:pt x="416" y="361"/>
                  </a:cubicBezTo>
                  <a:cubicBezTo>
                    <a:pt x="118" y="2163"/>
                    <a:pt x="1" y="3930"/>
                    <a:pt x="46" y="5661"/>
                  </a:cubicBezTo>
                  <a:cubicBezTo>
                    <a:pt x="37" y="5751"/>
                    <a:pt x="37" y="5841"/>
                    <a:pt x="46" y="5931"/>
                  </a:cubicBezTo>
                  <a:cubicBezTo>
                    <a:pt x="376" y="6070"/>
                    <a:pt x="691" y="6139"/>
                    <a:pt x="991" y="6139"/>
                  </a:cubicBezTo>
                  <a:cubicBezTo>
                    <a:pt x="1200" y="6139"/>
                    <a:pt x="1401" y="6106"/>
                    <a:pt x="1596" y="6039"/>
                  </a:cubicBezTo>
                  <a:cubicBezTo>
                    <a:pt x="1886" y="6173"/>
                    <a:pt x="2179" y="6240"/>
                    <a:pt x="2475" y="6240"/>
                  </a:cubicBezTo>
                  <a:cubicBezTo>
                    <a:pt x="2677" y="6240"/>
                    <a:pt x="2879" y="6209"/>
                    <a:pt x="3084" y="6147"/>
                  </a:cubicBezTo>
                  <a:cubicBezTo>
                    <a:pt x="3292" y="6305"/>
                    <a:pt x="3525" y="6385"/>
                    <a:pt x="3784" y="6385"/>
                  </a:cubicBezTo>
                  <a:cubicBezTo>
                    <a:pt x="3986" y="6385"/>
                    <a:pt x="4203" y="6336"/>
                    <a:pt x="4436" y="6238"/>
                  </a:cubicBezTo>
                  <a:cubicBezTo>
                    <a:pt x="4418" y="5769"/>
                    <a:pt x="4418" y="5309"/>
                    <a:pt x="4418" y="4858"/>
                  </a:cubicBezTo>
                  <a:cubicBezTo>
                    <a:pt x="4427" y="3975"/>
                    <a:pt x="4481" y="3101"/>
                    <a:pt x="4580" y="2244"/>
                  </a:cubicBezTo>
                  <a:cubicBezTo>
                    <a:pt x="4652" y="1640"/>
                    <a:pt x="4733" y="1037"/>
                    <a:pt x="4841" y="433"/>
                  </a:cubicBezTo>
                  <a:cubicBezTo>
                    <a:pt x="4604" y="322"/>
                    <a:pt x="4342" y="266"/>
                    <a:pt x="4057" y="266"/>
                  </a:cubicBezTo>
                  <a:cubicBezTo>
                    <a:pt x="3877" y="266"/>
                    <a:pt x="3688" y="288"/>
                    <a:pt x="3489" y="333"/>
                  </a:cubicBezTo>
                  <a:cubicBezTo>
                    <a:pt x="3200" y="184"/>
                    <a:pt x="2913" y="108"/>
                    <a:pt x="2630" y="108"/>
                  </a:cubicBezTo>
                  <a:cubicBezTo>
                    <a:pt x="2419" y="108"/>
                    <a:pt x="2210" y="150"/>
                    <a:pt x="2002" y="234"/>
                  </a:cubicBezTo>
                  <a:cubicBezTo>
                    <a:pt x="1773" y="78"/>
                    <a:pt x="1502" y="0"/>
                    <a:pt x="1193" y="0"/>
                  </a:cubicBezTo>
                  <a:close/>
                </a:path>
              </a:pathLst>
            </a:custGeom>
            <a:solidFill>
              <a:srgbClr val="FCAD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4" name="Google Shape;2264;p26"/>
            <p:cNvSpPr/>
            <p:nvPr/>
          </p:nvSpPr>
          <p:spPr>
            <a:xfrm>
              <a:off x="2275025" y="3904375"/>
              <a:ext cx="91525" cy="94625"/>
            </a:xfrm>
            <a:custGeom>
              <a:avLst/>
              <a:gdLst/>
              <a:ahLst/>
              <a:cxnLst/>
              <a:rect l="l" t="t" r="r" b="b"/>
              <a:pathLst>
                <a:path w="3661" h="3785" extrusionOk="0">
                  <a:moveTo>
                    <a:pt x="3350" y="817"/>
                  </a:moveTo>
                  <a:cubicBezTo>
                    <a:pt x="3156" y="817"/>
                    <a:pt x="3037" y="1160"/>
                    <a:pt x="2993" y="1846"/>
                  </a:cubicBezTo>
                  <a:cubicBezTo>
                    <a:pt x="2993" y="1855"/>
                    <a:pt x="2975" y="2027"/>
                    <a:pt x="2957" y="2351"/>
                  </a:cubicBezTo>
                  <a:cubicBezTo>
                    <a:pt x="2975" y="2676"/>
                    <a:pt x="3065" y="2847"/>
                    <a:pt x="3237" y="2856"/>
                  </a:cubicBezTo>
                  <a:cubicBezTo>
                    <a:pt x="3244" y="2856"/>
                    <a:pt x="3251" y="2857"/>
                    <a:pt x="3258" y="2857"/>
                  </a:cubicBezTo>
                  <a:cubicBezTo>
                    <a:pt x="3514" y="2857"/>
                    <a:pt x="3633" y="2532"/>
                    <a:pt x="3615" y="1891"/>
                  </a:cubicBezTo>
                  <a:cubicBezTo>
                    <a:pt x="3660" y="1188"/>
                    <a:pt x="3579" y="837"/>
                    <a:pt x="3372" y="819"/>
                  </a:cubicBezTo>
                  <a:cubicBezTo>
                    <a:pt x="3364" y="818"/>
                    <a:pt x="3357" y="817"/>
                    <a:pt x="3350" y="817"/>
                  </a:cubicBezTo>
                  <a:close/>
                  <a:moveTo>
                    <a:pt x="1943" y="470"/>
                  </a:moveTo>
                  <a:cubicBezTo>
                    <a:pt x="1829" y="470"/>
                    <a:pt x="1743" y="675"/>
                    <a:pt x="1686" y="1089"/>
                  </a:cubicBezTo>
                  <a:cubicBezTo>
                    <a:pt x="1641" y="1360"/>
                    <a:pt x="1614" y="1675"/>
                    <a:pt x="1596" y="2018"/>
                  </a:cubicBezTo>
                  <a:cubicBezTo>
                    <a:pt x="1596" y="2036"/>
                    <a:pt x="1578" y="2288"/>
                    <a:pt x="1542" y="2793"/>
                  </a:cubicBezTo>
                  <a:cubicBezTo>
                    <a:pt x="1533" y="3298"/>
                    <a:pt x="1623" y="3559"/>
                    <a:pt x="1804" y="3568"/>
                  </a:cubicBezTo>
                  <a:cubicBezTo>
                    <a:pt x="1811" y="3569"/>
                    <a:pt x="1818" y="3569"/>
                    <a:pt x="1825" y="3569"/>
                  </a:cubicBezTo>
                  <a:cubicBezTo>
                    <a:pt x="2090" y="3569"/>
                    <a:pt x="2227" y="3064"/>
                    <a:pt x="2236" y="2063"/>
                  </a:cubicBezTo>
                  <a:cubicBezTo>
                    <a:pt x="2311" y="1019"/>
                    <a:pt x="2256" y="500"/>
                    <a:pt x="2086" y="500"/>
                  </a:cubicBezTo>
                  <a:cubicBezTo>
                    <a:pt x="2071" y="500"/>
                    <a:pt x="2055" y="504"/>
                    <a:pt x="2038" y="512"/>
                  </a:cubicBezTo>
                  <a:cubicBezTo>
                    <a:pt x="2004" y="484"/>
                    <a:pt x="1972" y="470"/>
                    <a:pt x="1943" y="470"/>
                  </a:cubicBezTo>
                  <a:close/>
                  <a:moveTo>
                    <a:pt x="465" y="0"/>
                  </a:moveTo>
                  <a:cubicBezTo>
                    <a:pt x="291" y="0"/>
                    <a:pt x="155" y="619"/>
                    <a:pt x="73" y="1855"/>
                  </a:cubicBezTo>
                  <a:cubicBezTo>
                    <a:pt x="73" y="1873"/>
                    <a:pt x="55" y="2189"/>
                    <a:pt x="10" y="2802"/>
                  </a:cubicBezTo>
                  <a:cubicBezTo>
                    <a:pt x="1" y="3424"/>
                    <a:pt x="82" y="3748"/>
                    <a:pt x="253" y="3757"/>
                  </a:cubicBezTo>
                  <a:cubicBezTo>
                    <a:pt x="257" y="3758"/>
                    <a:pt x="261" y="3758"/>
                    <a:pt x="264" y="3758"/>
                  </a:cubicBezTo>
                  <a:cubicBezTo>
                    <a:pt x="528" y="3758"/>
                    <a:pt x="668" y="3136"/>
                    <a:pt x="695" y="1900"/>
                  </a:cubicBezTo>
                  <a:cubicBezTo>
                    <a:pt x="784" y="639"/>
                    <a:pt x="724" y="16"/>
                    <a:pt x="523" y="16"/>
                  </a:cubicBezTo>
                  <a:cubicBezTo>
                    <a:pt x="520" y="16"/>
                    <a:pt x="517" y="16"/>
                    <a:pt x="515" y="17"/>
                  </a:cubicBezTo>
                  <a:cubicBezTo>
                    <a:pt x="498" y="6"/>
                    <a:pt x="481" y="0"/>
                    <a:pt x="465" y="0"/>
                  </a:cubicBezTo>
                  <a:close/>
                  <a:moveTo>
                    <a:pt x="3113" y="3139"/>
                  </a:moveTo>
                  <a:cubicBezTo>
                    <a:pt x="2937" y="3139"/>
                    <a:pt x="2838" y="3224"/>
                    <a:pt x="2822" y="3406"/>
                  </a:cubicBezTo>
                  <a:cubicBezTo>
                    <a:pt x="2822" y="3460"/>
                    <a:pt x="2840" y="3523"/>
                    <a:pt x="2885" y="3604"/>
                  </a:cubicBezTo>
                  <a:cubicBezTo>
                    <a:pt x="2948" y="3712"/>
                    <a:pt x="3038" y="3775"/>
                    <a:pt x="3165" y="3784"/>
                  </a:cubicBezTo>
                  <a:cubicBezTo>
                    <a:pt x="3174" y="3785"/>
                    <a:pt x="3183" y="3785"/>
                    <a:pt x="3192" y="3785"/>
                  </a:cubicBezTo>
                  <a:cubicBezTo>
                    <a:pt x="3382" y="3785"/>
                    <a:pt x="3490" y="3694"/>
                    <a:pt x="3498" y="3496"/>
                  </a:cubicBezTo>
                  <a:cubicBezTo>
                    <a:pt x="3516" y="3289"/>
                    <a:pt x="3408" y="3171"/>
                    <a:pt x="3192" y="3144"/>
                  </a:cubicBezTo>
                  <a:cubicBezTo>
                    <a:pt x="3164" y="3141"/>
                    <a:pt x="3137" y="3139"/>
                    <a:pt x="3113" y="3139"/>
                  </a:cubicBezTo>
                  <a:close/>
                </a:path>
              </a:pathLst>
            </a:custGeom>
            <a:solidFill>
              <a:srgbClr val="FFD78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5" name="Google Shape;2265;p26"/>
            <p:cNvSpPr/>
            <p:nvPr/>
          </p:nvSpPr>
          <p:spPr>
            <a:xfrm>
              <a:off x="4200850" y="4019700"/>
              <a:ext cx="243175" cy="145150"/>
            </a:xfrm>
            <a:custGeom>
              <a:avLst/>
              <a:gdLst/>
              <a:ahLst/>
              <a:cxnLst/>
              <a:rect l="l" t="t" r="r" b="b"/>
              <a:pathLst>
                <a:path w="9727" h="5806" extrusionOk="0">
                  <a:moveTo>
                    <a:pt x="2290" y="1"/>
                  </a:moveTo>
                  <a:cubicBezTo>
                    <a:pt x="1821" y="289"/>
                    <a:pt x="1299" y="632"/>
                    <a:pt x="731" y="1019"/>
                  </a:cubicBezTo>
                  <a:cubicBezTo>
                    <a:pt x="334" y="1290"/>
                    <a:pt x="91" y="1506"/>
                    <a:pt x="1" y="1668"/>
                  </a:cubicBezTo>
                  <a:cubicBezTo>
                    <a:pt x="73" y="1767"/>
                    <a:pt x="325" y="1885"/>
                    <a:pt x="758" y="2029"/>
                  </a:cubicBezTo>
                  <a:cubicBezTo>
                    <a:pt x="1181" y="2164"/>
                    <a:pt x="1803" y="2371"/>
                    <a:pt x="2597" y="2669"/>
                  </a:cubicBezTo>
                  <a:cubicBezTo>
                    <a:pt x="3390" y="2939"/>
                    <a:pt x="4075" y="3128"/>
                    <a:pt x="4634" y="3237"/>
                  </a:cubicBezTo>
                  <a:cubicBezTo>
                    <a:pt x="3516" y="3489"/>
                    <a:pt x="2579" y="3696"/>
                    <a:pt x="1812" y="3832"/>
                  </a:cubicBezTo>
                  <a:cubicBezTo>
                    <a:pt x="1037" y="3967"/>
                    <a:pt x="559" y="4129"/>
                    <a:pt x="379" y="4318"/>
                  </a:cubicBezTo>
                  <a:cubicBezTo>
                    <a:pt x="343" y="4354"/>
                    <a:pt x="541" y="4598"/>
                    <a:pt x="992" y="5039"/>
                  </a:cubicBezTo>
                  <a:cubicBezTo>
                    <a:pt x="1443" y="5499"/>
                    <a:pt x="1740" y="5752"/>
                    <a:pt x="1894" y="5806"/>
                  </a:cubicBezTo>
                  <a:lnTo>
                    <a:pt x="9591" y="4399"/>
                  </a:lnTo>
                  <a:cubicBezTo>
                    <a:pt x="9195" y="3777"/>
                    <a:pt x="9240" y="3011"/>
                    <a:pt x="9727" y="2110"/>
                  </a:cubicBezTo>
                  <a:lnTo>
                    <a:pt x="2290" y="1"/>
                  </a:lnTo>
                  <a:close/>
                </a:path>
              </a:pathLst>
            </a:custGeom>
            <a:solidFill>
              <a:srgbClr val="DEA07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6" name="Google Shape;2266;p26"/>
            <p:cNvSpPr/>
            <p:nvPr/>
          </p:nvSpPr>
          <p:spPr>
            <a:xfrm>
              <a:off x="4430700" y="4072425"/>
              <a:ext cx="121050" cy="57275"/>
            </a:xfrm>
            <a:custGeom>
              <a:avLst/>
              <a:gdLst/>
              <a:ahLst/>
              <a:cxnLst/>
              <a:rect l="l" t="t" r="r" b="b"/>
              <a:pathLst>
                <a:path w="4842" h="2291" extrusionOk="0">
                  <a:moveTo>
                    <a:pt x="533" y="1"/>
                  </a:moveTo>
                  <a:cubicBezTo>
                    <a:pt x="46" y="902"/>
                    <a:pt x="1" y="1668"/>
                    <a:pt x="397" y="2290"/>
                  </a:cubicBezTo>
                  <a:lnTo>
                    <a:pt x="4841" y="1164"/>
                  </a:lnTo>
                  <a:lnTo>
                    <a:pt x="53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7" name="Google Shape;2267;p26"/>
            <p:cNvSpPr/>
            <p:nvPr/>
          </p:nvSpPr>
          <p:spPr>
            <a:xfrm>
              <a:off x="2373050" y="3934975"/>
              <a:ext cx="1943650" cy="192700"/>
            </a:xfrm>
            <a:custGeom>
              <a:avLst/>
              <a:gdLst/>
              <a:ahLst/>
              <a:cxnLst/>
              <a:rect l="l" t="t" r="r" b="b"/>
              <a:pathLst>
                <a:path w="77746" h="7708" extrusionOk="0">
                  <a:moveTo>
                    <a:pt x="1228" y="844"/>
                  </a:moveTo>
                  <a:cubicBezTo>
                    <a:pt x="1302" y="844"/>
                    <a:pt x="1386" y="857"/>
                    <a:pt x="1479" y="884"/>
                  </a:cubicBezTo>
                  <a:lnTo>
                    <a:pt x="17298" y="2020"/>
                  </a:lnTo>
                  <a:cubicBezTo>
                    <a:pt x="17605" y="2065"/>
                    <a:pt x="17749" y="2227"/>
                    <a:pt x="17731" y="2497"/>
                  </a:cubicBezTo>
                  <a:cubicBezTo>
                    <a:pt x="17722" y="2605"/>
                    <a:pt x="17686" y="2705"/>
                    <a:pt x="17632" y="2804"/>
                  </a:cubicBezTo>
                  <a:cubicBezTo>
                    <a:pt x="17551" y="2907"/>
                    <a:pt x="17447" y="2956"/>
                    <a:pt x="17318" y="2956"/>
                  </a:cubicBezTo>
                  <a:cubicBezTo>
                    <a:pt x="17289" y="2956"/>
                    <a:pt x="17258" y="2953"/>
                    <a:pt x="17226" y="2948"/>
                  </a:cubicBezTo>
                  <a:lnTo>
                    <a:pt x="1245" y="1839"/>
                  </a:lnTo>
                  <a:cubicBezTo>
                    <a:pt x="938" y="1785"/>
                    <a:pt x="794" y="1605"/>
                    <a:pt x="812" y="1307"/>
                  </a:cubicBezTo>
                  <a:cubicBezTo>
                    <a:pt x="833" y="1000"/>
                    <a:pt x="973" y="844"/>
                    <a:pt x="1228" y="844"/>
                  </a:cubicBezTo>
                  <a:close/>
                  <a:moveTo>
                    <a:pt x="18849" y="2164"/>
                  </a:moveTo>
                  <a:cubicBezTo>
                    <a:pt x="18912" y="2164"/>
                    <a:pt x="18981" y="2170"/>
                    <a:pt x="19056" y="2182"/>
                  </a:cubicBezTo>
                  <a:cubicBezTo>
                    <a:pt x="19489" y="2254"/>
                    <a:pt x="19696" y="2443"/>
                    <a:pt x="19669" y="2768"/>
                  </a:cubicBezTo>
                  <a:cubicBezTo>
                    <a:pt x="19653" y="3057"/>
                    <a:pt x="19469" y="3195"/>
                    <a:pt x="19119" y="3195"/>
                  </a:cubicBezTo>
                  <a:cubicBezTo>
                    <a:pt x="19088" y="3195"/>
                    <a:pt x="19055" y="3194"/>
                    <a:pt x="19020" y="3191"/>
                  </a:cubicBezTo>
                  <a:cubicBezTo>
                    <a:pt x="18741" y="3173"/>
                    <a:pt x="18533" y="3083"/>
                    <a:pt x="18416" y="2912"/>
                  </a:cubicBezTo>
                  <a:cubicBezTo>
                    <a:pt x="18362" y="2822"/>
                    <a:pt x="18335" y="2723"/>
                    <a:pt x="18344" y="2623"/>
                  </a:cubicBezTo>
                  <a:cubicBezTo>
                    <a:pt x="18359" y="2315"/>
                    <a:pt x="18531" y="2164"/>
                    <a:pt x="18849" y="2164"/>
                  </a:cubicBezTo>
                  <a:close/>
                  <a:moveTo>
                    <a:pt x="163" y="0"/>
                  </a:moveTo>
                  <a:cubicBezTo>
                    <a:pt x="64" y="857"/>
                    <a:pt x="10" y="1731"/>
                    <a:pt x="1" y="2614"/>
                  </a:cubicBezTo>
                  <a:lnTo>
                    <a:pt x="73491" y="7707"/>
                  </a:lnTo>
                  <a:cubicBezTo>
                    <a:pt x="73671" y="7509"/>
                    <a:pt x="74149" y="7356"/>
                    <a:pt x="74924" y="7221"/>
                  </a:cubicBezTo>
                  <a:cubicBezTo>
                    <a:pt x="75691" y="7085"/>
                    <a:pt x="76628" y="6878"/>
                    <a:pt x="77746" y="6626"/>
                  </a:cubicBezTo>
                  <a:cubicBezTo>
                    <a:pt x="77187" y="6517"/>
                    <a:pt x="76502" y="6328"/>
                    <a:pt x="75709" y="6058"/>
                  </a:cubicBezTo>
                  <a:cubicBezTo>
                    <a:pt x="74915" y="5760"/>
                    <a:pt x="74293" y="5553"/>
                    <a:pt x="73870" y="5418"/>
                  </a:cubicBezTo>
                  <a:cubicBezTo>
                    <a:pt x="73437" y="5274"/>
                    <a:pt x="73185" y="5156"/>
                    <a:pt x="73113" y="5057"/>
                  </a:cubicBezTo>
                  <a:lnTo>
                    <a:pt x="163" y="0"/>
                  </a:lnTo>
                  <a:close/>
                </a:path>
              </a:pathLst>
            </a:custGeom>
            <a:solidFill>
              <a:srgbClr val="EC81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8" name="Google Shape;2268;p26"/>
            <p:cNvSpPr/>
            <p:nvPr/>
          </p:nvSpPr>
          <p:spPr>
            <a:xfrm>
              <a:off x="2392900" y="3956075"/>
              <a:ext cx="472575" cy="58775"/>
            </a:xfrm>
            <a:custGeom>
              <a:avLst/>
              <a:gdLst/>
              <a:ahLst/>
              <a:cxnLst/>
              <a:rect l="l" t="t" r="r" b="b"/>
              <a:pathLst>
                <a:path w="18903" h="2351" extrusionOk="0">
                  <a:moveTo>
                    <a:pt x="434" y="0"/>
                  </a:moveTo>
                  <a:cubicBezTo>
                    <a:pt x="179" y="0"/>
                    <a:pt x="39" y="156"/>
                    <a:pt x="18" y="463"/>
                  </a:cubicBezTo>
                  <a:cubicBezTo>
                    <a:pt x="0" y="761"/>
                    <a:pt x="144" y="941"/>
                    <a:pt x="451" y="995"/>
                  </a:cubicBezTo>
                  <a:lnTo>
                    <a:pt x="16432" y="2104"/>
                  </a:lnTo>
                  <a:cubicBezTo>
                    <a:pt x="16464" y="2109"/>
                    <a:pt x="16495" y="2112"/>
                    <a:pt x="16524" y="2112"/>
                  </a:cubicBezTo>
                  <a:cubicBezTo>
                    <a:pt x="16653" y="2112"/>
                    <a:pt x="16757" y="2063"/>
                    <a:pt x="16838" y="1960"/>
                  </a:cubicBezTo>
                  <a:cubicBezTo>
                    <a:pt x="16892" y="1861"/>
                    <a:pt x="16928" y="1761"/>
                    <a:pt x="16937" y="1653"/>
                  </a:cubicBezTo>
                  <a:cubicBezTo>
                    <a:pt x="16955" y="1383"/>
                    <a:pt x="16811" y="1221"/>
                    <a:pt x="16495" y="1176"/>
                  </a:cubicBezTo>
                  <a:lnTo>
                    <a:pt x="685" y="40"/>
                  </a:lnTo>
                  <a:cubicBezTo>
                    <a:pt x="592" y="13"/>
                    <a:pt x="508" y="0"/>
                    <a:pt x="434" y="0"/>
                  </a:cubicBezTo>
                  <a:close/>
                  <a:moveTo>
                    <a:pt x="18055" y="1320"/>
                  </a:moveTo>
                  <a:cubicBezTo>
                    <a:pt x="17737" y="1320"/>
                    <a:pt x="17565" y="1471"/>
                    <a:pt x="17550" y="1779"/>
                  </a:cubicBezTo>
                  <a:cubicBezTo>
                    <a:pt x="17541" y="1879"/>
                    <a:pt x="17568" y="1978"/>
                    <a:pt x="17622" y="2068"/>
                  </a:cubicBezTo>
                  <a:cubicBezTo>
                    <a:pt x="17739" y="2239"/>
                    <a:pt x="17947" y="2329"/>
                    <a:pt x="18226" y="2347"/>
                  </a:cubicBezTo>
                  <a:cubicBezTo>
                    <a:pt x="18261" y="2350"/>
                    <a:pt x="18294" y="2351"/>
                    <a:pt x="18325" y="2351"/>
                  </a:cubicBezTo>
                  <a:cubicBezTo>
                    <a:pt x="18675" y="2351"/>
                    <a:pt x="18859" y="2213"/>
                    <a:pt x="18875" y="1924"/>
                  </a:cubicBezTo>
                  <a:cubicBezTo>
                    <a:pt x="18902" y="1599"/>
                    <a:pt x="18695" y="1410"/>
                    <a:pt x="18262" y="1338"/>
                  </a:cubicBezTo>
                  <a:cubicBezTo>
                    <a:pt x="18187" y="1326"/>
                    <a:pt x="18118" y="1320"/>
                    <a:pt x="18055" y="1320"/>
                  </a:cubicBezTo>
                  <a:close/>
                </a:path>
              </a:pathLst>
            </a:custGeom>
            <a:solidFill>
              <a:srgbClr val="FFB27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9" name="Google Shape;2269;p26"/>
            <p:cNvSpPr/>
            <p:nvPr/>
          </p:nvSpPr>
          <p:spPr>
            <a:xfrm>
              <a:off x="2373050" y="3889675"/>
              <a:ext cx="1885075" cy="275175"/>
            </a:xfrm>
            <a:custGeom>
              <a:avLst/>
              <a:gdLst/>
              <a:ahLst/>
              <a:cxnLst/>
              <a:rect l="l" t="t" r="r" b="b"/>
              <a:pathLst>
                <a:path w="75403" h="11007" extrusionOk="0">
                  <a:moveTo>
                    <a:pt x="424" y="1"/>
                  </a:moveTo>
                  <a:cubicBezTo>
                    <a:pt x="316" y="605"/>
                    <a:pt x="235" y="1208"/>
                    <a:pt x="163" y="1812"/>
                  </a:cubicBezTo>
                  <a:lnTo>
                    <a:pt x="73113" y="6869"/>
                  </a:lnTo>
                  <a:cubicBezTo>
                    <a:pt x="73203" y="6707"/>
                    <a:pt x="73446" y="6491"/>
                    <a:pt x="73843" y="6220"/>
                  </a:cubicBezTo>
                  <a:cubicBezTo>
                    <a:pt x="74411" y="5833"/>
                    <a:pt x="74933" y="5490"/>
                    <a:pt x="75402" y="5202"/>
                  </a:cubicBezTo>
                  <a:lnTo>
                    <a:pt x="424" y="1"/>
                  </a:lnTo>
                  <a:close/>
                  <a:moveTo>
                    <a:pt x="1" y="4426"/>
                  </a:moveTo>
                  <a:cubicBezTo>
                    <a:pt x="1" y="4877"/>
                    <a:pt x="1" y="5337"/>
                    <a:pt x="19" y="5806"/>
                  </a:cubicBezTo>
                  <a:lnTo>
                    <a:pt x="75006" y="11007"/>
                  </a:lnTo>
                  <a:cubicBezTo>
                    <a:pt x="74852" y="10953"/>
                    <a:pt x="74555" y="10700"/>
                    <a:pt x="74104" y="10240"/>
                  </a:cubicBezTo>
                  <a:cubicBezTo>
                    <a:pt x="73653" y="9799"/>
                    <a:pt x="73455" y="9555"/>
                    <a:pt x="73491" y="9519"/>
                  </a:cubicBezTo>
                  <a:lnTo>
                    <a:pt x="1" y="4426"/>
                  </a:lnTo>
                  <a:close/>
                </a:path>
              </a:pathLst>
            </a:custGeom>
            <a:solidFill>
              <a:srgbClr val="C45A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0" name="Google Shape;2270;p26"/>
            <p:cNvSpPr/>
            <p:nvPr/>
          </p:nvSpPr>
          <p:spPr>
            <a:xfrm>
              <a:off x="2142525" y="3876725"/>
              <a:ext cx="2414850" cy="291950"/>
            </a:xfrm>
            <a:custGeom>
              <a:avLst/>
              <a:gdLst/>
              <a:ahLst/>
              <a:cxnLst/>
              <a:rect l="l" t="t" r="r" b="b"/>
              <a:pathLst>
                <a:path w="96594" h="11678" extrusionOk="0">
                  <a:moveTo>
                    <a:pt x="3079" y="479"/>
                  </a:moveTo>
                  <a:cubicBezTo>
                    <a:pt x="3263" y="479"/>
                    <a:pt x="3448" y="485"/>
                    <a:pt x="3633" y="492"/>
                  </a:cubicBezTo>
                  <a:cubicBezTo>
                    <a:pt x="4094" y="507"/>
                    <a:pt x="4554" y="537"/>
                    <a:pt x="5014" y="606"/>
                  </a:cubicBezTo>
                  <a:lnTo>
                    <a:pt x="5014" y="606"/>
                  </a:lnTo>
                  <a:cubicBezTo>
                    <a:pt x="4945" y="1432"/>
                    <a:pt x="4863" y="2251"/>
                    <a:pt x="4805" y="3079"/>
                  </a:cubicBezTo>
                  <a:cubicBezTo>
                    <a:pt x="4738" y="3903"/>
                    <a:pt x="4703" y="4719"/>
                    <a:pt x="4669" y="5549"/>
                  </a:cubicBezTo>
                  <a:lnTo>
                    <a:pt x="4669" y="5549"/>
                  </a:lnTo>
                  <a:lnTo>
                    <a:pt x="4075" y="5521"/>
                  </a:lnTo>
                  <a:cubicBezTo>
                    <a:pt x="3813" y="5512"/>
                    <a:pt x="3552" y="5503"/>
                    <a:pt x="3291" y="5467"/>
                  </a:cubicBezTo>
                  <a:cubicBezTo>
                    <a:pt x="3029" y="5440"/>
                    <a:pt x="2777" y="5413"/>
                    <a:pt x="2515" y="5368"/>
                  </a:cubicBezTo>
                  <a:cubicBezTo>
                    <a:pt x="2452" y="5359"/>
                    <a:pt x="2380" y="5350"/>
                    <a:pt x="2326" y="5341"/>
                  </a:cubicBezTo>
                  <a:cubicBezTo>
                    <a:pt x="2263" y="5323"/>
                    <a:pt x="2200" y="5314"/>
                    <a:pt x="2146" y="5296"/>
                  </a:cubicBezTo>
                  <a:cubicBezTo>
                    <a:pt x="2020" y="5260"/>
                    <a:pt x="1903" y="5215"/>
                    <a:pt x="1794" y="5161"/>
                  </a:cubicBezTo>
                  <a:cubicBezTo>
                    <a:pt x="1335" y="4962"/>
                    <a:pt x="965" y="4620"/>
                    <a:pt x="794" y="4196"/>
                  </a:cubicBezTo>
                  <a:cubicBezTo>
                    <a:pt x="604" y="3764"/>
                    <a:pt x="577" y="3277"/>
                    <a:pt x="623" y="2781"/>
                  </a:cubicBezTo>
                  <a:cubicBezTo>
                    <a:pt x="650" y="2276"/>
                    <a:pt x="749" y="1799"/>
                    <a:pt x="992" y="1402"/>
                  </a:cubicBezTo>
                  <a:cubicBezTo>
                    <a:pt x="1226" y="1005"/>
                    <a:pt x="1632" y="726"/>
                    <a:pt x="2110" y="591"/>
                  </a:cubicBezTo>
                  <a:cubicBezTo>
                    <a:pt x="2227" y="555"/>
                    <a:pt x="2353" y="537"/>
                    <a:pt x="2479" y="510"/>
                  </a:cubicBezTo>
                  <a:cubicBezTo>
                    <a:pt x="2606" y="492"/>
                    <a:pt x="2714" y="483"/>
                    <a:pt x="2849" y="483"/>
                  </a:cubicBezTo>
                  <a:cubicBezTo>
                    <a:pt x="2926" y="480"/>
                    <a:pt x="3002" y="479"/>
                    <a:pt x="3079" y="479"/>
                  </a:cubicBezTo>
                  <a:close/>
                  <a:moveTo>
                    <a:pt x="6040" y="167"/>
                  </a:moveTo>
                  <a:cubicBezTo>
                    <a:pt x="6292" y="167"/>
                    <a:pt x="6554" y="266"/>
                    <a:pt x="6689" y="483"/>
                  </a:cubicBezTo>
                  <a:lnTo>
                    <a:pt x="6797" y="510"/>
                  </a:lnTo>
                  <a:cubicBezTo>
                    <a:pt x="6808" y="513"/>
                    <a:pt x="6819" y="516"/>
                    <a:pt x="6831" y="516"/>
                  </a:cubicBezTo>
                  <a:cubicBezTo>
                    <a:pt x="6847" y="516"/>
                    <a:pt x="6862" y="511"/>
                    <a:pt x="6878" y="501"/>
                  </a:cubicBezTo>
                  <a:cubicBezTo>
                    <a:pt x="7042" y="368"/>
                    <a:pt x="7246" y="317"/>
                    <a:pt x="7449" y="317"/>
                  </a:cubicBezTo>
                  <a:cubicBezTo>
                    <a:pt x="7481" y="317"/>
                    <a:pt x="7513" y="318"/>
                    <a:pt x="7545" y="320"/>
                  </a:cubicBezTo>
                  <a:cubicBezTo>
                    <a:pt x="7789" y="347"/>
                    <a:pt x="8014" y="438"/>
                    <a:pt x="8203" y="591"/>
                  </a:cubicBezTo>
                  <a:lnTo>
                    <a:pt x="8293" y="618"/>
                  </a:lnTo>
                  <a:cubicBezTo>
                    <a:pt x="8302" y="618"/>
                    <a:pt x="8320" y="618"/>
                    <a:pt x="8338" y="609"/>
                  </a:cubicBezTo>
                  <a:cubicBezTo>
                    <a:pt x="8520" y="518"/>
                    <a:pt x="8717" y="472"/>
                    <a:pt x="8915" y="472"/>
                  </a:cubicBezTo>
                  <a:cubicBezTo>
                    <a:pt x="8933" y="472"/>
                    <a:pt x="8951" y="473"/>
                    <a:pt x="8969" y="474"/>
                  </a:cubicBezTo>
                  <a:cubicBezTo>
                    <a:pt x="9186" y="483"/>
                    <a:pt x="9402" y="546"/>
                    <a:pt x="9564" y="690"/>
                  </a:cubicBezTo>
                  <a:lnTo>
                    <a:pt x="9582" y="699"/>
                  </a:lnTo>
                  <a:cubicBezTo>
                    <a:pt x="9600" y="708"/>
                    <a:pt x="9618" y="708"/>
                    <a:pt x="9636" y="708"/>
                  </a:cubicBezTo>
                  <a:cubicBezTo>
                    <a:pt x="12764" y="789"/>
                    <a:pt x="15883" y="1068"/>
                    <a:pt x="19011" y="1276"/>
                  </a:cubicBezTo>
                  <a:lnTo>
                    <a:pt x="28385" y="1934"/>
                  </a:lnTo>
                  <a:lnTo>
                    <a:pt x="47125" y="3241"/>
                  </a:lnTo>
                  <a:lnTo>
                    <a:pt x="84614" y="5873"/>
                  </a:lnTo>
                  <a:lnTo>
                    <a:pt x="84587" y="5873"/>
                  </a:lnTo>
                  <a:lnTo>
                    <a:pt x="87517" y="6702"/>
                  </a:lnTo>
                  <a:cubicBezTo>
                    <a:pt x="88003" y="6846"/>
                    <a:pt x="88490" y="6982"/>
                    <a:pt x="88986" y="7117"/>
                  </a:cubicBezTo>
                  <a:cubicBezTo>
                    <a:pt x="89473" y="7252"/>
                    <a:pt x="89959" y="7387"/>
                    <a:pt x="90455" y="7522"/>
                  </a:cubicBezTo>
                  <a:lnTo>
                    <a:pt x="91924" y="7919"/>
                  </a:lnTo>
                  <a:lnTo>
                    <a:pt x="93403" y="8307"/>
                  </a:lnTo>
                  <a:cubicBezTo>
                    <a:pt x="94178" y="8513"/>
                    <a:pt x="94948" y="8725"/>
                    <a:pt x="95712" y="8973"/>
                  </a:cubicBezTo>
                  <a:lnTo>
                    <a:pt x="95712" y="8973"/>
                  </a:lnTo>
                  <a:cubicBezTo>
                    <a:pt x="94921" y="9193"/>
                    <a:pt x="94126" y="9408"/>
                    <a:pt x="93331" y="9623"/>
                  </a:cubicBezTo>
                  <a:cubicBezTo>
                    <a:pt x="92835" y="9758"/>
                    <a:pt x="92330" y="9893"/>
                    <a:pt x="91834" y="10010"/>
                  </a:cubicBezTo>
                  <a:cubicBezTo>
                    <a:pt x="91321" y="10109"/>
                    <a:pt x="90816" y="10209"/>
                    <a:pt x="90311" y="10299"/>
                  </a:cubicBezTo>
                  <a:cubicBezTo>
                    <a:pt x="89292" y="10488"/>
                    <a:pt x="88265" y="10641"/>
                    <a:pt x="87246" y="10822"/>
                  </a:cubicBezTo>
                  <a:cubicBezTo>
                    <a:pt x="86231" y="10992"/>
                    <a:pt x="85224" y="11181"/>
                    <a:pt x="84209" y="11370"/>
                  </a:cubicBezTo>
                  <a:lnTo>
                    <a:pt x="84209" y="11370"/>
                  </a:lnTo>
                  <a:lnTo>
                    <a:pt x="46747" y="8811"/>
                  </a:lnTo>
                  <a:lnTo>
                    <a:pt x="27998" y="7522"/>
                  </a:lnTo>
                  <a:cubicBezTo>
                    <a:pt x="21751" y="7090"/>
                    <a:pt x="15495" y="6684"/>
                    <a:pt x="9258" y="6134"/>
                  </a:cubicBezTo>
                  <a:cubicBezTo>
                    <a:pt x="9250" y="6132"/>
                    <a:pt x="9242" y="6131"/>
                    <a:pt x="9234" y="6131"/>
                  </a:cubicBezTo>
                  <a:cubicBezTo>
                    <a:pt x="9216" y="6131"/>
                    <a:pt x="9198" y="6137"/>
                    <a:pt x="9186" y="6143"/>
                  </a:cubicBezTo>
                  <a:lnTo>
                    <a:pt x="9168" y="6143"/>
                  </a:lnTo>
                  <a:cubicBezTo>
                    <a:pt x="8978" y="6260"/>
                    <a:pt x="8762" y="6324"/>
                    <a:pt x="8555" y="6324"/>
                  </a:cubicBezTo>
                  <a:cubicBezTo>
                    <a:pt x="8347" y="6315"/>
                    <a:pt x="8140" y="6233"/>
                    <a:pt x="8005" y="6080"/>
                  </a:cubicBezTo>
                  <a:cubicBezTo>
                    <a:pt x="7987" y="6053"/>
                    <a:pt x="7951" y="6035"/>
                    <a:pt x="7906" y="6035"/>
                  </a:cubicBezTo>
                  <a:lnTo>
                    <a:pt x="7834" y="6044"/>
                  </a:lnTo>
                  <a:cubicBezTo>
                    <a:pt x="7655" y="6153"/>
                    <a:pt x="7450" y="6201"/>
                    <a:pt x="7242" y="6201"/>
                  </a:cubicBezTo>
                  <a:cubicBezTo>
                    <a:pt x="7208" y="6201"/>
                    <a:pt x="7174" y="6200"/>
                    <a:pt x="7140" y="6197"/>
                  </a:cubicBezTo>
                  <a:cubicBezTo>
                    <a:pt x="7022" y="6188"/>
                    <a:pt x="6905" y="6161"/>
                    <a:pt x="6797" y="6116"/>
                  </a:cubicBezTo>
                  <a:cubicBezTo>
                    <a:pt x="6680" y="6080"/>
                    <a:pt x="6581" y="6026"/>
                    <a:pt x="6482" y="5954"/>
                  </a:cubicBezTo>
                  <a:lnTo>
                    <a:pt x="6464" y="5945"/>
                  </a:lnTo>
                  <a:cubicBezTo>
                    <a:pt x="6446" y="5927"/>
                    <a:pt x="6423" y="5918"/>
                    <a:pt x="6400" y="5918"/>
                  </a:cubicBezTo>
                  <a:cubicBezTo>
                    <a:pt x="6378" y="5918"/>
                    <a:pt x="6355" y="5927"/>
                    <a:pt x="6337" y="5945"/>
                  </a:cubicBezTo>
                  <a:cubicBezTo>
                    <a:pt x="6172" y="6073"/>
                    <a:pt x="5962" y="6132"/>
                    <a:pt x="5750" y="6132"/>
                  </a:cubicBezTo>
                  <a:cubicBezTo>
                    <a:pt x="5708" y="6132"/>
                    <a:pt x="5667" y="6130"/>
                    <a:pt x="5625" y="6125"/>
                  </a:cubicBezTo>
                  <a:cubicBezTo>
                    <a:pt x="5499" y="6116"/>
                    <a:pt x="5373" y="6080"/>
                    <a:pt x="5256" y="6035"/>
                  </a:cubicBezTo>
                  <a:cubicBezTo>
                    <a:pt x="5183" y="6007"/>
                    <a:pt x="5110" y="5972"/>
                    <a:pt x="5042" y="5928"/>
                  </a:cubicBezTo>
                  <a:lnTo>
                    <a:pt x="5042" y="5928"/>
                  </a:lnTo>
                  <a:cubicBezTo>
                    <a:pt x="5040" y="5891"/>
                    <a:pt x="5040" y="5853"/>
                    <a:pt x="5039" y="5815"/>
                  </a:cubicBezTo>
                  <a:lnTo>
                    <a:pt x="5039" y="5815"/>
                  </a:lnTo>
                  <a:cubicBezTo>
                    <a:pt x="5047" y="5791"/>
                    <a:pt x="5051" y="5764"/>
                    <a:pt x="5048" y="5738"/>
                  </a:cubicBezTo>
                  <a:cubicBezTo>
                    <a:pt x="5048" y="5736"/>
                    <a:pt x="5048" y="5735"/>
                    <a:pt x="5048" y="5733"/>
                  </a:cubicBezTo>
                  <a:lnTo>
                    <a:pt x="5048" y="5733"/>
                  </a:lnTo>
                  <a:cubicBezTo>
                    <a:pt x="5048" y="5729"/>
                    <a:pt x="5047" y="5724"/>
                    <a:pt x="5046" y="5719"/>
                  </a:cubicBezTo>
                  <a:lnTo>
                    <a:pt x="5046" y="5719"/>
                  </a:lnTo>
                  <a:cubicBezTo>
                    <a:pt x="4949" y="4851"/>
                    <a:pt x="4959" y="3974"/>
                    <a:pt x="5012" y="3097"/>
                  </a:cubicBezTo>
                  <a:cubicBezTo>
                    <a:pt x="5075" y="2213"/>
                    <a:pt x="5193" y="1330"/>
                    <a:pt x="5409" y="474"/>
                  </a:cubicBezTo>
                  <a:cubicBezTo>
                    <a:pt x="5409" y="465"/>
                    <a:pt x="5418" y="447"/>
                    <a:pt x="5418" y="438"/>
                  </a:cubicBezTo>
                  <a:cubicBezTo>
                    <a:pt x="5418" y="428"/>
                    <a:pt x="5417" y="418"/>
                    <a:pt x="5416" y="408"/>
                  </a:cubicBezTo>
                  <a:lnTo>
                    <a:pt x="5416" y="408"/>
                  </a:lnTo>
                  <a:cubicBezTo>
                    <a:pt x="5420" y="381"/>
                    <a:pt x="5424" y="352"/>
                    <a:pt x="5429" y="324"/>
                  </a:cubicBezTo>
                  <a:lnTo>
                    <a:pt x="5429" y="324"/>
                  </a:lnTo>
                  <a:cubicBezTo>
                    <a:pt x="5503" y="283"/>
                    <a:pt x="5580" y="250"/>
                    <a:pt x="5661" y="221"/>
                  </a:cubicBezTo>
                  <a:cubicBezTo>
                    <a:pt x="5787" y="185"/>
                    <a:pt x="5914" y="167"/>
                    <a:pt x="6040" y="167"/>
                  </a:cubicBezTo>
                  <a:close/>
                  <a:moveTo>
                    <a:pt x="5907" y="1"/>
                  </a:moveTo>
                  <a:cubicBezTo>
                    <a:pt x="5814" y="1"/>
                    <a:pt x="5721" y="5"/>
                    <a:pt x="5625" y="5"/>
                  </a:cubicBezTo>
                  <a:cubicBezTo>
                    <a:pt x="5509" y="12"/>
                    <a:pt x="5398" y="25"/>
                    <a:pt x="5279" y="25"/>
                  </a:cubicBezTo>
                  <a:cubicBezTo>
                    <a:pt x="5250" y="25"/>
                    <a:pt x="5222" y="25"/>
                    <a:pt x="5193" y="23"/>
                  </a:cubicBezTo>
                  <a:cubicBezTo>
                    <a:pt x="5166" y="23"/>
                    <a:pt x="5129" y="41"/>
                    <a:pt x="5111" y="77"/>
                  </a:cubicBezTo>
                  <a:lnTo>
                    <a:pt x="5066" y="167"/>
                  </a:lnTo>
                  <a:cubicBezTo>
                    <a:pt x="5061" y="193"/>
                    <a:pt x="5056" y="217"/>
                    <a:pt x="5051" y="242"/>
                  </a:cubicBezTo>
                  <a:lnTo>
                    <a:pt x="5051" y="242"/>
                  </a:lnTo>
                  <a:lnTo>
                    <a:pt x="3642" y="194"/>
                  </a:lnTo>
                  <a:lnTo>
                    <a:pt x="2849" y="167"/>
                  </a:lnTo>
                  <a:cubicBezTo>
                    <a:pt x="2812" y="164"/>
                    <a:pt x="2773" y="163"/>
                    <a:pt x="2732" y="163"/>
                  </a:cubicBezTo>
                  <a:cubicBezTo>
                    <a:pt x="2635" y="163"/>
                    <a:pt x="2530" y="170"/>
                    <a:pt x="2434" y="176"/>
                  </a:cubicBezTo>
                  <a:cubicBezTo>
                    <a:pt x="2299" y="194"/>
                    <a:pt x="2164" y="212"/>
                    <a:pt x="2020" y="239"/>
                  </a:cubicBezTo>
                  <a:cubicBezTo>
                    <a:pt x="1749" y="293"/>
                    <a:pt x="1479" y="383"/>
                    <a:pt x="1217" y="528"/>
                  </a:cubicBezTo>
                  <a:cubicBezTo>
                    <a:pt x="965" y="681"/>
                    <a:pt x="740" y="879"/>
                    <a:pt x="568" y="1114"/>
                  </a:cubicBezTo>
                  <a:cubicBezTo>
                    <a:pt x="208" y="1600"/>
                    <a:pt x="82" y="2195"/>
                    <a:pt x="46" y="2736"/>
                  </a:cubicBezTo>
                  <a:cubicBezTo>
                    <a:pt x="1" y="3286"/>
                    <a:pt x="64" y="3890"/>
                    <a:pt x="343" y="4413"/>
                  </a:cubicBezTo>
                  <a:cubicBezTo>
                    <a:pt x="487" y="4674"/>
                    <a:pt x="686" y="4899"/>
                    <a:pt x="920" y="5080"/>
                  </a:cubicBezTo>
                  <a:cubicBezTo>
                    <a:pt x="1145" y="5260"/>
                    <a:pt x="1407" y="5386"/>
                    <a:pt x="1668" y="5476"/>
                  </a:cubicBezTo>
                  <a:cubicBezTo>
                    <a:pt x="1794" y="5521"/>
                    <a:pt x="1930" y="5557"/>
                    <a:pt x="2065" y="5593"/>
                  </a:cubicBezTo>
                  <a:cubicBezTo>
                    <a:pt x="2128" y="5611"/>
                    <a:pt x="2200" y="5620"/>
                    <a:pt x="2272" y="5639"/>
                  </a:cubicBezTo>
                  <a:cubicBezTo>
                    <a:pt x="2335" y="5648"/>
                    <a:pt x="2398" y="5648"/>
                    <a:pt x="2470" y="5657"/>
                  </a:cubicBezTo>
                  <a:cubicBezTo>
                    <a:pt x="2732" y="5684"/>
                    <a:pt x="2993" y="5720"/>
                    <a:pt x="3255" y="5756"/>
                  </a:cubicBezTo>
                  <a:cubicBezTo>
                    <a:pt x="3723" y="5827"/>
                    <a:pt x="4184" y="5885"/>
                    <a:pt x="4651" y="5928"/>
                  </a:cubicBezTo>
                  <a:lnTo>
                    <a:pt x="4651" y="5928"/>
                  </a:lnTo>
                  <a:cubicBezTo>
                    <a:pt x="4651" y="5964"/>
                    <a:pt x="4654" y="6000"/>
                    <a:pt x="4661" y="6035"/>
                  </a:cubicBezTo>
                  <a:lnTo>
                    <a:pt x="4661" y="6080"/>
                  </a:lnTo>
                  <a:cubicBezTo>
                    <a:pt x="4670" y="6143"/>
                    <a:pt x="4715" y="6188"/>
                    <a:pt x="4778" y="6197"/>
                  </a:cubicBezTo>
                  <a:cubicBezTo>
                    <a:pt x="4922" y="6215"/>
                    <a:pt x="5057" y="6242"/>
                    <a:pt x="5193" y="6260"/>
                  </a:cubicBezTo>
                  <a:cubicBezTo>
                    <a:pt x="5337" y="6279"/>
                    <a:pt x="5472" y="6297"/>
                    <a:pt x="5607" y="6306"/>
                  </a:cubicBezTo>
                  <a:cubicBezTo>
                    <a:pt x="5742" y="6315"/>
                    <a:pt x="5887" y="6324"/>
                    <a:pt x="6022" y="6324"/>
                  </a:cubicBezTo>
                  <a:cubicBezTo>
                    <a:pt x="6133" y="6324"/>
                    <a:pt x="6243" y="6318"/>
                    <a:pt x="6358" y="6316"/>
                  </a:cubicBezTo>
                  <a:lnTo>
                    <a:pt x="6358" y="6316"/>
                  </a:lnTo>
                  <a:cubicBezTo>
                    <a:pt x="6479" y="6347"/>
                    <a:pt x="6594" y="6371"/>
                    <a:pt x="6716" y="6396"/>
                  </a:cubicBezTo>
                  <a:cubicBezTo>
                    <a:pt x="6851" y="6423"/>
                    <a:pt x="6986" y="6441"/>
                    <a:pt x="7122" y="6450"/>
                  </a:cubicBezTo>
                  <a:cubicBezTo>
                    <a:pt x="7185" y="6454"/>
                    <a:pt x="7247" y="6456"/>
                    <a:pt x="7308" y="6456"/>
                  </a:cubicBezTo>
                  <a:cubicBezTo>
                    <a:pt x="7485" y="6456"/>
                    <a:pt x="7658" y="6441"/>
                    <a:pt x="7841" y="6424"/>
                  </a:cubicBezTo>
                  <a:lnTo>
                    <a:pt x="7841" y="6424"/>
                  </a:lnTo>
                  <a:cubicBezTo>
                    <a:pt x="8064" y="6538"/>
                    <a:pt x="8301" y="6612"/>
                    <a:pt x="8546" y="6612"/>
                  </a:cubicBezTo>
                  <a:cubicBezTo>
                    <a:pt x="8578" y="6614"/>
                    <a:pt x="8609" y="6615"/>
                    <a:pt x="8641" y="6615"/>
                  </a:cubicBezTo>
                  <a:cubicBezTo>
                    <a:pt x="8860" y="6615"/>
                    <a:pt x="9068" y="6567"/>
                    <a:pt x="9276" y="6515"/>
                  </a:cubicBezTo>
                  <a:lnTo>
                    <a:pt x="9276" y="6515"/>
                  </a:lnTo>
                  <a:cubicBezTo>
                    <a:pt x="15516" y="6831"/>
                    <a:pt x="21748" y="7298"/>
                    <a:pt x="27980" y="7730"/>
                  </a:cubicBezTo>
                  <a:lnTo>
                    <a:pt x="46729" y="9037"/>
                  </a:lnTo>
                  <a:lnTo>
                    <a:pt x="84218" y="11678"/>
                  </a:lnTo>
                  <a:lnTo>
                    <a:pt x="84254" y="11678"/>
                  </a:lnTo>
                  <a:cubicBezTo>
                    <a:pt x="85272" y="11489"/>
                    <a:pt x="86291" y="11308"/>
                    <a:pt x="87309" y="11110"/>
                  </a:cubicBezTo>
                  <a:cubicBezTo>
                    <a:pt x="88328" y="10921"/>
                    <a:pt x="89337" y="10704"/>
                    <a:pt x="90356" y="10515"/>
                  </a:cubicBezTo>
                  <a:cubicBezTo>
                    <a:pt x="90861" y="10416"/>
                    <a:pt x="91375" y="10335"/>
                    <a:pt x="91879" y="10245"/>
                  </a:cubicBezTo>
                  <a:cubicBezTo>
                    <a:pt x="92384" y="10127"/>
                    <a:pt x="92889" y="10001"/>
                    <a:pt x="93394" y="9875"/>
                  </a:cubicBezTo>
                  <a:cubicBezTo>
                    <a:pt x="94403" y="9641"/>
                    <a:pt x="95404" y="9397"/>
                    <a:pt x="96422" y="9181"/>
                  </a:cubicBezTo>
                  <a:lnTo>
                    <a:pt x="96431" y="9172"/>
                  </a:lnTo>
                  <a:cubicBezTo>
                    <a:pt x="96504" y="9163"/>
                    <a:pt x="96558" y="9100"/>
                    <a:pt x="96576" y="9028"/>
                  </a:cubicBezTo>
                  <a:cubicBezTo>
                    <a:pt x="96594" y="8920"/>
                    <a:pt x="96522" y="8820"/>
                    <a:pt x="96422" y="8802"/>
                  </a:cubicBezTo>
                  <a:cubicBezTo>
                    <a:pt x="95422" y="8613"/>
                    <a:pt x="94439" y="8361"/>
                    <a:pt x="93457" y="8090"/>
                  </a:cubicBezTo>
                  <a:cubicBezTo>
                    <a:pt x="92970" y="7955"/>
                    <a:pt x="92474" y="7829"/>
                    <a:pt x="91988" y="7685"/>
                  </a:cubicBezTo>
                  <a:lnTo>
                    <a:pt x="90527" y="7252"/>
                  </a:lnTo>
                  <a:cubicBezTo>
                    <a:pt x="90041" y="7099"/>
                    <a:pt x="89554" y="6955"/>
                    <a:pt x="89067" y="6819"/>
                  </a:cubicBezTo>
                  <a:cubicBezTo>
                    <a:pt x="88580" y="6675"/>
                    <a:pt x="88094" y="6531"/>
                    <a:pt x="87607" y="6396"/>
                  </a:cubicBezTo>
                  <a:lnTo>
                    <a:pt x="84668" y="5566"/>
                  </a:lnTo>
                  <a:cubicBezTo>
                    <a:pt x="84659" y="5557"/>
                    <a:pt x="84650" y="5557"/>
                    <a:pt x="84641" y="5557"/>
                  </a:cubicBezTo>
                  <a:lnTo>
                    <a:pt x="47143" y="2988"/>
                  </a:lnTo>
                  <a:lnTo>
                    <a:pt x="28403" y="1708"/>
                  </a:lnTo>
                  <a:lnTo>
                    <a:pt x="19029" y="1059"/>
                  </a:lnTo>
                  <a:cubicBezTo>
                    <a:pt x="15901" y="834"/>
                    <a:pt x="12773" y="672"/>
                    <a:pt x="9663" y="320"/>
                  </a:cubicBezTo>
                  <a:lnTo>
                    <a:pt x="9663" y="320"/>
                  </a:lnTo>
                  <a:lnTo>
                    <a:pt x="9727" y="338"/>
                  </a:lnTo>
                  <a:cubicBezTo>
                    <a:pt x="9474" y="293"/>
                    <a:pt x="9231" y="248"/>
                    <a:pt x="8987" y="239"/>
                  </a:cubicBezTo>
                  <a:cubicBezTo>
                    <a:pt x="8898" y="233"/>
                    <a:pt x="8808" y="231"/>
                    <a:pt x="8717" y="231"/>
                  </a:cubicBezTo>
                  <a:cubicBezTo>
                    <a:pt x="8618" y="231"/>
                    <a:pt x="8519" y="233"/>
                    <a:pt x="8419" y="233"/>
                  </a:cubicBezTo>
                  <a:cubicBezTo>
                    <a:pt x="8391" y="233"/>
                    <a:pt x="8363" y="233"/>
                    <a:pt x="8335" y="232"/>
                  </a:cubicBezTo>
                  <a:lnTo>
                    <a:pt x="8335" y="232"/>
                  </a:lnTo>
                  <a:cubicBezTo>
                    <a:pt x="8081" y="150"/>
                    <a:pt x="7827" y="85"/>
                    <a:pt x="7572" y="68"/>
                  </a:cubicBezTo>
                  <a:cubicBezTo>
                    <a:pt x="7534" y="66"/>
                    <a:pt x="7496" y="64"/>
                    <a:pt x="7458" y="64"/>
                  </a:cubicBezTo>
                  <a:cubicBezTo>
                    <a:pt x="7355" y="64"/>
                    <a:pt x="7254" y="73"/>
                    <a:pt x="7149" y="86"/>
                  </a:cubicBezTo>
                  <a:cubicBezTo>
                    <a:pt x="7039" y="93"/>
                    <a:pt x="6930" y="112"/>
                    <a:pt x="6811" y="129"/>
                  </a:cubicBezTo>
                  <a:lnTo>
                    <a:pt x="6811" y="129"/>
                  </a:lnTo>
                  <a:cubicBezTo>
                    <a:pt x="6696" y="97"/>
                    <a:pt x="6584" y="71"/>
                    <a:pt x="6473" y="50"/>
                  </a:cubicBezTo>
                  <a:cubicBezTo>
                    <a:pt x="6328" y="23"/>
                    <a:pt x="6184" y="5"/>
                    <a:pt x="6049" y="5"/>
                  </a:cubicBezTo>
                  <a:cubicBezTo>
                    <a:pt x="6001" y="2"/>
                    <a:pt x="5954" y="1"/>
                    <a:pt x="590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1" name="Google Shape;2271;p26"/>
            <p:cNvSpPr/>
            <p:nvPr/>
          </p:nvSpPr>
          <p:spPr>
            <a:xfrm>
              <a:off x="2297125" y="3977050"/>
              <a:ext cx="10375" cy="58250"/>
            </a:xfrm>
            <a:custGeom>
              <a:avLst/>
              <a:gdLst/>
              <a:ahLst/>
              <a:cxnLst/>
              <a:rect l="l" t="t" r="r" b="b"/>
              <a:pathLst>
                <a:path w="415" h="2330" extrusionOk="0">
                  <a:moveTo>
                    <a:pt x="214" y="0"/>
                  </a:moveTo>
                  <a:cubicBezTo>
                    <a:pt x="203" y="0"/>
                    <a:pt x="192" y="1"/>
                    <a:pt x="180" y="3"/>
                  </a:cubicBezTo>
                  <a:cubicBezTo>
                    <a:pt x="72" y="12"/>
                    <a:pt x="0" y="111"/>
                    <a:pt x="18" y="219"/>
                  </a:cubicBezTo>
                  <a:cubicBezTo>
                    <a:pt x="63" y="535"/>
                    <a:pt x="63" y="850"/>
                    <a:pt x="63" y="1175"/>
                  </a:cubicBezTo>
                  <a:cubicBezTo>
                    <a:pt x="54" y="1490"/>
                    <a:pt x="45" y="1806"/>
                    <a:pt x="18" y="2121"/>
                  </a:cubicBezTo>
                  <a:cubicBezTo>
                    <a:pt x="18" y="2130"/>
                    <a:pt x="18" y="2139"/>
                    <a:pt x="18" y="2157"/>
                  </a:cubicBezTo>
                  <a:cubicBezTo>
                    <a:pt x="27" y="2251"/>
                    <a:pt x="116" y="2329"/>
                    <a:pt x="218" y="2329"/>
                  </a:cubicBezTo>
                  <a:cubicBezTo>
                    <a:pt x="223" y="2329"/>
                    <a:pt x="229" y="2329"/>
                    <a:pt x="234" y="2329"/>
                  </a:cubicBezTo>
                  <a:cubicBezTo>
                    <a:pt x="343" y="2320"/>
                    <a:pt x="415" y="2229"/>
                    <a:pt x="406" y="2121"/>
                  </a:cubicBezTo>
                  <a:lnTo>
                    <a:pt x="406" y="2103"/>
                  </a:lnTo>
                  <a:cubicBezTo>
                    <a:pt x="379" y="1797"/>
                    <a:pt x="370" y="1481"/>
                    <a:pt x="361" y="1166"/>
                  </a:cubicBezTo>
                  <a:cubicBezTo>
                    <a:pt x="361" y="859"/>
                    <a:pt x="361" y="544"/>
                    <a:pt x="406" y="228"/>
                  </a:cubicBezTo>
                  <a:lnTo>
                    <a:pt x="406" y="219"/>
                  </a:lnTo>
                  <a:cubicBezTo>
                    <a:pt x="406" y="201"/>
                    <a:pt x="406" y="183"/>
                    <a:pt x="406" y="165"/>
                  </a:cubicBezTo>
                  <a:cubicBezTo>
                    <a:pt x="390" y="68"/>
                    <a:pt x="308" y="0"/>
                    <a:pt x="21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2" name="Google Shape;2272;p26"/>
            <p:cNvSpPr/>
            <p:nvPr/>
          </p:nvSpPr>
          <p:spPr>
            <a:xfrm>
              <a:off x="2334525" y="3993050"/>
              <a:ext cx="10850" cy="45625"/>
            </a:xfrm>
            <a:custGeom>
              <a:avLst/>
              <a:gdLst/>
              <a:ahLst/>
              <a:cxnLst/>
              <a:rect l="l" t="t" r="r" b="b"/>
              <a:pathLst>
                <a:path w="434" h="1825" extrusionOk="0">
                  <a:moveTo>
                    <a:pt x="211" y="0"/>
                  </a:moveTo>
                  <a:cubicBezTo>
                    <a:pt x="201" y="0"/>
                    <a:pt x="191" y="1"/>
                    <a:pt x="181" y="3"/>
                  </a:cubicBezTo>
                  <a:cubicBezTo>
                    <a:pt x="73" y="21"/>
                    <a:pt x="0" y="120"/>
                    <a:pt x="9" y="228"/>
                  </a:cubicBezTo>
                  <a:cubicBezTo>
                    <a:pt x="45" y="454"/>
                    <a:pt x="55" y="679"/>
                    <a:pt x="55" y="904"/>
                  </a:cubicBezTo>
                  <a:cubicBezTo>
                    <a:pt x="64" y="1130"/>
                    <a:pt x="64" y="1355"/>
                    <a:pt x="18" y="1589"/>
                  </a:cubicBezTo>
                  <a:cubicBezTo>
                    <a:pt x="9" y="1616"/>
                    <a:pt x="9" y="1653"/>
                    <a:pt x="18" y="1680"/>
                  </a:cubicBezTo>
                  <a:cubicBezTo>
                    <a:pt x="48" y="1767"/>
                    <a:pt x="124" y="1825"/>
                    <a:pt x="209" y="1825"/>
                  </a:cubicBezTo>
                  <a:cubicBezTo>
                    <a:pt x="229" y="1825"/>
                    <a:pt x="250" y="1822"/>
                    <a:pt x="271" y="1815"/>
                  </a:cubicBezTo>
                  <a:cubicBezTo>
                    <a:pt x="370" y="1788"/>
                    <a:pt x="433" y="1671"/>
                    <a:pt x="406" y="1571"/>
                  </a:cubicBezTo>
                  <a:cubicBezTo>
                    <a:pt x="343" y="1346"/>
                    <a:pt x="325" y="1130"/>
                    <a:pt x="325" y="904"/>
                  </a:cubicBezTo>
                  <a:cubicBezTo>
                    <a:pt x="334" y="679"/>
                    <a:pt x="352" y="463"/>
                    <a:pt x="397" y="246"/>
                  </a:cubicBezTo>
                  <a:cubicBezTo>
                    <a:pt x="406" y="219"/>
                    <a:pt x="406" y="192"/>
                    <a:pt x="406" y="174"/>
                  </a:cubicBezTo>
                  <a:cubicBezTo>
                    <a:pt x="390" y="76"/>
                    <a:pt x="307" y="0"/>
                    <a:pt x="211" y="0"/>
                  </a:cubicBezTo>
                  <a:close/>
                </a:path>
              </a:pathLst>
            </a:custGeom>
            <a:solidFill>
              <a:srgbClr val="42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3" name="Google Shape;2273;p26"/>
            <p:cNvSpPr/>
            <p:nvPr/>
          </p:nvSpPr>
          <p:spPr>
            <a:xfrm>
              <a:off x="2368775" y="3930000"/>
              <a:ext cx="1895650" cy="136475"/>
            </a:xfrm>
            <a:custGeom>
              <a:avLst/>
              <a:gdLst/>
              <a:ahLst/>
              <a:cxnLst/>
              <a:rect l="l" t="t" r="r" b="b"/>
              <a:pathLst>
                <a:path w="75826" h="5459" extrusionOk="0">
                  <a:moveTo>
                    <a:pt x="334" y="0"/>
                  </a:moveTo>
                  <a:cubicBezTo>
                    <a:pt x="234" y="0"/>
                    <a:pt x="153" y="70"/>
                    <a:pt x="145" y="163"/>
                  </a:cubicBezTo>
                  <a:lnTo>
                    <a:pt x="145" y="172"/>
                  </a:lnTo>
                  <a:cubicBezTo>
                    <a:pt x="154" y="848"/>
                    <a:pt x="91" y="1515"/>
                    <a:pt x="64" y="2191"/>
                  </a:cubicBezTo>
                  <a:cubicBezTo>
                    <a:pt x="46" y="2525"/>
                    <a:pt x="37" y="2859"/>
                    <a:pt x="28" y="3192"/>
                  </a:cubicBezTo>
                  <a:lnTo>
                    <a:pt x="1" y="4202"/>
                  </a:lnTo>
                  <a:cubicBezTo>
                    <a:pt x="1" y="4211"/>
                    <a:pt x="1" y="4220"/>
                    <a:pt x="1" y="4229"/>
                  </a:cubicBezTo>
                  <a:cubicBezTo>
                    <a:pt x="9" y="4331"/>
                    <a:pt x="98" y="4401"/>
                    <a:pt x="199" y="4401"/>
                  </a:cubicBezTo>
                  <a:cubicBezTo>
                    <a:pt x="205" y="4401"/>
                    <a:pt x="211" y="4400"/>
                    <a:pt x="217" y="4400"/>
                  </a:cubicBezTo>
                  <a:cubicBezTo>
                    <a:pt x="325" y="4391"/>
                    <a:pt x="397" y="4292"/>
                    <a:pt x="388" y="4184"/>
                  </a:cubicBezTo>
                  <a:cubicBezTo>
                    <a:pt x="352" y="3850"/>
                    <a:pt x="325" y="3526"/>
                    <a:pt x="316" y="3192"/>
                  </a:cubicBezTo>
                  <a:cubicBezTo>
                    <a:pt x="307" y="2859"/>
                    <a:pt x="307" y="2525"/>
                    <a:pt x="316" y="2191"/>
                  </a:cubicBezTo>
                  <a:cubicBezTo>
                    <a:pt x="332" y="1593"/>
                    <a:pt x="356" y="988"/>
                    <a:pt x="482" y="395"/>
                  </a:cubicBezTo>
                  <a:lnTo>
                    <a:pt x="482" y="395"/>
                  </a:lnTo>
                  <a:cubicBezTo>
                    <a:pt x="3476" y="513"/>
                    <a:pt x="6462" y="726"/>
                    <a:pt x="9447" y="930"/>
                  </a:cubicBezTo>
                  <a:lnTo>
                    <a:pt x="18569" y="1552"/>
                  </a:lnTo>
                  <a:lnTo>
                    <a:pt x="36804" y="2804"/>
                  </a:lnTo>
                  <a:lnTo>
                    <a:pt x="55039" y="4075"/>
                  </a:lnTo>
                  <a:lnTo>
                    <a:pt x="64162" y="4715"/>
                  </a:lnTo>
                  <a:lnTo>
                    <a:pt x="68714" y="5031"/>
                  </a:lnTo>
                  <a:lnTo>
                    <a:pt x="70994" y="5193"/>
                  </a:lnTo>
                  <a:cubicBezTo>
                    <a:pt x="71760" y="5256"/>
                    <a:pt x="72517" y="5265"/>
                    <a:pt x="73275" y="5446"/>
                  </a:cubicBezTo>
                  <a:lnTo>
                    <a:pt x="73284" y="5455"/>
                  </a:lnTo>
                  <a:cubicBezTo>
                    <a:pt x="73296" y="5457"/>
                    <a:pt x="73307" y="5458"/>
                    <a:pt x="73319" y="5458"/>
                  </a:cubicBezTo>
                  <a:cubicBezTo>
                    <a:pt x="73385" y="5458"/>
                    <a:pt x="73440" y="5416"/>
                    <a:pt x="73455" y="5346"/>
                  </a:cubicBezTo>
                  <a:cubicBezTo>
                    <a:pt x="73473" y="5274"/>
                    <a:pt x="73545" y="5175"/>
                    <a:pt x="73617" y="5094"/>
                  </a:cubicBezTo>
                  <a:cubicBezTo>
                    <a:pt x="73689" y="5013"/>
                    <a:pt x="73770" y="4932"/>
                    <a:pt x="73861" y="4851"/>
                  </a:cubicBezTo>
                  <a:cubicBezTo>
                    <a:pt x="74041" y="4706"/>
                    <a:pt x="74239" y="4571"/>
                    <a:pt x="74428" y="4436"/>
                  </a:cubicBezTo>
                  <a:cubicBezTo>
                    <a:pt x="74627" y="4301"/>
                    <a:pt x="74825" y="4175"/>
                    <a:pt x="75032" y="4057"/>
                  </a:cubicBezTo>
                  <a:cubicBezTo>
                    <a:pt x="75240" y="3949"/>
                    <a:pt x="75456" y="3841"/>
                    <a:pt x="75681" y="3751"/>
                  </a:cubicBezTo>
                  <a:cubicBezTo>
                    <a:pt x="75699" y="3742"/>
                    <a:pt x="75717" y="3733"/>
                    <a:pt x="75735" y="3715"/>
                  </a:cubicBezTo>
                  <a:cubicBezTo>
                    <a:pt x="75817" y="3643"/>
                    <a:pt x="75826" y="3517"/>
                    <a:pt x="75753" y="3435"/>
                  </a:cubicBezTo>
                  <a:cubicBezTo>
                    <a:pt x="75714" y="3391"/>
                    <a:pt x="75659" y="3368"/>
                    <a:pt x="75604" y="3368"/>
                  </a:cubicBezTo>
                  <a:cubicBezTo>
                    <a:pt x="75557" y="3368"/>
                    <a:pt x="75511" y="3384"/>
                    <a:pt x="75474" y="3417"/>
                  </a:cubicBezTo>
                  <a:cubicBezTo>
                    <a:pt x="75294" y="3580"/>
                    <a:pt x="75104" y="3733"/>
                    <a:pt x="74915" y="3868"/>
                  </a:cubicBezTo>
                  <a:cubicBezTo>
                    <a:pt x="74726" y="4012"/>
                    <a:pt x="74528" y="4148"/>
                    <a:pt x="74329" y="4283"/>
                  </a:cubicBezTo>
                  <a:lnTo>
                    <a:pt x="73725" y="4670"/>
                  </a:lnTo>
                  <a:cubicBezTo>
                    <a:pt x="73617" y="4733"/>
                    <a:pt x="73518" y="4806"/>
                    <a:pt x="73419" y="4878"/>
                  </a:cubicBezTo>
                  <a:cubicBezTo>
                    <a:pt x="73347" y="4937"/>
                    <a:pt x="73270" y="4991"/>
                    <a:pt x="73195" y="5068"/>
                  </a:cubicBezTo>
                  <a:lnTo>
                    <a:pt x="73195" y="5068"/>
                  </a:lnTo>
                  <a:cubicBezTo>
                    <a:pt x="73017" y="5083"/>
                    <a:pt x="72839" y="5089"/>
                    <a:pt x="72662" y="5089"/>
                  </a:cubicBezTo>
                  <a:cubicBezTo>
                    <a:pt x="72107" y="5089"/>
                    <a:pt x="71560" y="5030"/>
                    <a:pt x="71012" y="5004"/>
                  </a:cubicBezTo>
                  <a:lnTo>
                    <a:pt x="68732" y="4842"/>
                  </a:lnTo>
                  <a:lnTo>
                    <a:pt x="64171" y="4535"/>
                  </a:lnTo>
                  <a:lnTo>
                    <a:pt x="55048" y="3904"/>
                  </a:lnTo>
                  <a:lnTo>
                    <a:pt x="36813" y="2651"/>
                  </a:lnTo>
                  <a:lnTo>
                    <a:pt x="18578" y="1371"/>
                  </a:lnTo>
                  <a:lnTo>
                    <a:pt x="9456" y="731"/>
                  </a:lnTo>
                  <a:cubicBezTo>
                    <a:pt x="6418" y="515"/>
                    <a:pt x="3381" y="308"/>
                    <a:pt x="352" y="1"/>
                  </a:cubicBezTo>
                  <a:cubicBezTo>
                    <a:pt x="346" y="1"/>
                    <a:pt x="340" y="0"/>
                    <a:pt x="3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4" name="Google Shape;2274;p26"/>
            <p:cNvSpPr/>
            <p:nvPr/>
          </p:nvSpPr>
          <p:spPr>
            <a:xfrm>
              <a:off x="4430700" y="4072425"/>
              <a:ext cx="13325" cy="57275"/>
            </a:xfrm>
            <a:custGeom>
              <a:avLst/>
              <a:gdLst/>
              <a:ahLst/>
              <a:cxnLst/>
              <a:rect l="l" t="t" r="r" b="b"/>
              <a:pathLst>
                <a:path w="533" h="2291" fill="none" extrusionOk="0">
                  <a:moveTo>
                    <a:pt x="533" y="1"/>
                  </a:moveTo>
                  <a:cubicBezTo>
                    <a:pt x="46" y="902"/>
                    <a:pt x="1" y="1668"/>
                    <a:pt x="397" y="2290"/>
                  </a:cubicBezTo>
                </a:path>
              </a:pathLst>
            </a:custGeom>
            <a:noFill/>
            <a:ln w="97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5" name="Google Shape;2275;p26"/>
            <p:cNvSpPr/>
            <p:nvPr/>
          </p:nvSpPr>
          <p:spPr>
            <a:xfrm>
              <a:off x="4195450" y="4056625"/>
              <a:ext cx="126900" cy="115300"/>
            </a:xfrm>
            <a:custGeom>
              <a:avLst/>
              <a:gdLst/>
              <a:ahLst/>
              <a:cxnLst/>
              <a:rect l="l" t="t" r="r" b="b"/>
              <a:pathLst>
                <a:path w="5076" h="4612" extrusionOk="0">
                  <a:moveTo>
                    <a:pt x="660" y="2885"/>
                  </a:moveTo>
                  <a:cubicBezTo>
                    <a:pt x="657" y="2892"/>
                    <a:pt x="655" y="2895"/>
                    <a:pt x="649" y="2895"/>
                  </a:cubicBezTo>
                  <a:cubicBezTo>
                    <a:pt x="653" y="2892"/>
                    <a:pt x="656" y="2888"/>
                    <a:pt x="660" y="2885"/>
                  </a:cubicBezTo>
                  <a:close/>
                  <a:moveTo>
                    <a:pt x="218" y="0"/>
                  </a:moveTo>
                  <a:cubicBezTo>
                    <a:pt x="177" y="0"/>
                    <a:pt x="136" y="12"/>
                    <a:pt x="99" y="38"/>
                  </a:cubicBezTo>
                  <a:cubicBezTo>
                    <a:pt x="18" y="101"/>
                    <a:pt x="0" y="218"/>
                    <a:pt x="63" y="308"/>
                  </a:cubicBezTo>
                  <a:cubicBezTo>
                    <a:pt x="126" y="381"/>
                    <a:pt x="190" y="408"/>
                    <a:pt x="244" y="444"/>
                  </a:cubicBezTo>
                  <a:cubicBezTo>
                    <a:pt x="298" y="471"/>
                    <a:pt x="343" y="489"/>
                    <a:pt x="397" y="516"/>
                  </a:cubicBezTo>
                  <a:cubicBezTo>
                    <a:pt x="496" y="552"/>
                    <a:pt x="604" y="588"/>
                    <a:pt x="703" y="624"/>
                  </a:cubicBezTo>
                  <a:lnTo>
                    <a:pt x="1289" y="804"/>
                  </a:lnTo>
                  <a:cubicBezTo>
                    <a:pt x="1686" y="921"/>
                    <a:pt x="2074" y="1048"/>
                    <a:pt x="2461" y="1183"/>
                  </a:cubicBezTo>
                  <a:cubicBezTo>
                    <a:pt x="2840" y="1318"/>
                    <a:pt x="3236" y="1453"/>
                    <a:pt x="3624" y="1588"/>
                  </a:cubicBezTo>
                  <a:cubicBezTo>
                    <a:pt x="3795" y="1643"/>
                    <a:pt x="3964" y="1697"/>
                    <a:pt x="4135" y="1750"/>
                  </a:cubicBezTo>
                  <a:lnTo>
                    <a:pt x="4135" y="1750"/>
                  </a:lnTo>
                  <a:cubicBezTo>
                    <a:pt x="4004" y="1784"/>
                    <a:pt x="3873" y="1817"/>
                    <a:pt x="3741" y="1850"/>
                  </a:cubicBezTo>
                  <a:lnTo>
                    <a:pt x="2668" y="2111"/>
                  </a:lnTo>
                  <a:lnTo>
                    <a:pt x="2137" y="2237"/>
                  </a:lnTo>
                  <a:cubicBezTo>
                    <a:pt x="1956" y="2282"/>
                    <a:pt x="1776" y="2309"/>
                    <a:pt x="1596" y="2355"/>
                  </a:cubicBezTo>
                  <a:cubicBezTo>
                    <a:pt x="1406" y="2391"/>
                    <a:pt x="1226" y="2445"/>
                    <a:pt x="1055" y="2508"/>
                  </a:cubicBezTo>
                  <a:cubicBezTo>
                    <a:pt x="875" y="2571"/>
                    <a:pt x="694" y="2643"/>
                    <a:pt x="541" y="2787"/>
                  </a:cubicBezTo>
                  <a:lnTo>
                    <a:pt x="550" y="2787"/>
                  </a:lnTo>
                  <a:cubicBezTo>
                    <a:pt x="541" y="2796"/>
                    <a:pt x="523" y="2814"/>
                    <a:pt x="523" y="2823"/>
                  </a:cubicBezTo>
                  <a:cubicBezTo>
                    <a:pt x="514" y="2850"/>
                    <a:pt x="523" y="2850"/>
                    <a:pt x="514" y="2859"/>
                  </a:cubicBezTo>
                  <a:cubicBezTo>
                    <a:pt x="514" y="2877"/>
                    <a:pt x="523" y="2886"/>
                    <a:pt x="523" y="2895"/>
                  </a:cubicBezTo>
                  <a:cubicBezTo>
                    <a:pt x="532" y="2913"/>
                    <a:pt x="541" y="2931"/>
                    <a:pt x="541" y="2940"/>
                  </a:cubicBezTo>
                  <a:cubicBezTo>
                    <a:pt x="559" y="2967"/>
                    <a:pt x="577" y="2986"/>
                    <a:pt x="586" y="3004"/>
                  </a:cubicBezTo>
                  <a:cubicBezTo>
                    <a:pt x="613" y="3040"/>
                    <a:pt x="649" y="3076"/>
                    <a:pt x="676" y="3112"/>
                  </a:cubicBezTo>
                  <a:cubicBezTo>
                    <a:pt x="739" y="3184"/>
                    <a:pt x="794" y="3247"/>
                    <a:pt x="857" y="3319"/>
                  </a:cubicBezTo>
                  <a:cubicBezTo>
                    <a:pt x="983" y="3445"/>
                    <a:pt x="1109" y="3571"/>
                    <a:pt x="1226" y="3707"/>
                  </a:cubicBezTo>
                  <a:cubicBezTo>
                    <a:pt x="1352" y="3833"/>
                    <a:pt x="1488" y="3959"/>
                    <a:pt x="1605" y="4094"/>
                  </a:cubicBezTo>
                  <a:lnTo>
                    <a:pt x="1794" y="4293"/>
                  </a:lnTo>
                  <a:cubicBezTo>
                    <a:pt x="1830" y="4329"/>
                    <a:pt x="1866" y="4365"/>
                    <a:pt x="1902" y="4401"/>
                  </a:cubicBezTo>
                  <a:cubicBezTo>
                    <a:pt x="1947" y="4437"/>
                    <a:pt x="1983" y="4473"/>
                    <a:pt x="2046" y="4509"/>
                  </a:cubicBezTo>
                  <a:lnTo>
                    <a:pt x="2173" y="4581"/>
                  </a:lnTo>
                  <a:cubicBezTo>
                    <a:pt x="2211" y="4600"/>
                    <a:pt x="2254" y="4611"/>
                    <a:pt x="2298" y="4611"/>
                  </a:cubicBezTo>
                  <a:cubicBezTo>
                    <a:pt x="2337" y="4611"/>
                    <a:pt x="2378" y="4602"/>
                    <a:pt x="2416" y="4581"/>
                  </a:cubicBezTo>
                  <a:cubicBezTo>
                    <a:pt x="2533" y="4509"/>
                    <a:pt x="2578" y="4356"/>
                    <a:pt x="2506" y="4238"/>
                  </a:cubicBezTo>
                  <a:cubicBezTo>
                    <a:pt x="2462" y="4157"/>
                    <a:pt x="2376" y="4111"/>
                    <a:pt x="2284" y="4111"/>
                  </a:cubicBezTo>
                  <a:cubicBezTo>
                    <a:pt x="2244" y="4111"/>
                    <a:pt x="2202" y="4120"/>
                    <a:pt x="2164" y="4139"/>
                  </a:cubicBezTo>
                  <a:cubicBezTo>
                    <a:pt x="2160" y="4146"/>
                    <a:pt x="2151" y="4149"/>
                    <a:pt x="2140" y="4149"/>
                  </a:cubicBezTo>
                  <a:cubicBezTo>
                    <a:pt x="2122" y="4149"/>
                    <a:pt x="2096" y="4141"/>
                    <a:pt x="2074" y="4130"/>
                  </a:cubicBezTo>
                  <a:cubicBezTo>
                    <a:pt x="2037" y="4121"/>
                    <a:pt x="2001" y="4103"/>
                    <a:pt x="1956" y="4085"/>
                  </a:cubicBezTo>
                  <a:cubicBezTo>
                    <a:pt x="1884" y="4049"/>
                    <a:pt x="1812" y="3995"/>
                    <a:pt x="1740" y="3941"/>
                  </a:cubicBezTo>
                  <a:cubicBezTo>
                    <a:pt x="1596" y="3842"/>
                    <a:pt x="1470" y="3716"/>
                    <a:pt x="1343" y="3589"/>
                  </a:cubicBezTo>
                  <a:cubicBezTo>
                    <a:pt x="1217" y="3463"/>
                    <a:pt x="1091" y="3337"/>
                    <a:pt x="965" y="3211"/>
                  </a:cubicBezTo>
                  <a:cubicBezTo>
                    <a:pt x="902" y="3148"/>
                    <a:pt x="848" y="3085"/>
                    <a:pt x="785" y="3013"/>
                  </a:cubicBezTo>
                  <a:cubicBezTo>
                    <a:pt x="757" y="2986"/>
                    <a:pt x="730" y="2949"/>
                    <a:pt x="703" y="2913"/>
                  </a:cubicBezTo>
                  <a:cubicBezTo>
                    <a:pt x="695" y="2896"/>
                    <a:pt x="686" y="2887"/>
                    <a:pt x="677" y="2870"/>
                  </a:cubicBezTo>
                  <a:lnTo>
                    <a:pt x="677" y="2870"/>
                  </a:lnTo>
                  <a:cubicBezTo>
                    <a:pt x="792" y="2769"/>
                    <a:pt x="950" y="2710"/>
                    <a:pt x="1100" y="2652"/>
                  </a:cubicBezTo>
                  <a:cubicBezTo>
                    <a:pt x="1271" y="2598"/>
                    <a:pt x="1452" y="2562"/>
                    <a:pt x="1632" y="2526"/>
                  </a:cubicBezTo>
                  <a:cubicBezTo>
                    <a:pt x="1803" y="2490"/>
                    <a:pt x="1992" y="2472"/>
                    <a:pt x="2173" y="2427"/>
                  </a:cubicBezTo>
                  <a:lnTo>
                    <a:pt x="2713" y="2328"/>
                  </a:lnTo>
                  <a:lnTo>
                    <a:pt x="3804" y="2120"/>
                  </a:lnTo>
                  <a:cubicBezTo>
                    <a:pt x="4165" y="2057"/>
                    <a:pt x="4534" y="1994"/>
                    <a:pt x="4895" y="1949"/>
                  </a:cubicBezTo>
                  <a:cubicBezTo>
                    <a:pt x="4985" y="1931"/>
                    <a:pt x="5048" y="1868"/>
                    <a:pt x="5057" y="1778"/>
                  </a:cubicBezTo>
                  <a:cubicBezTo>
                    <a:pt x="5075" y="1669"/>
                    <a:pt x="4994" y="1579"/>
                    <a:pt x="4895" y="1570"/>
                  </a:cubicBezTo>
                  <a:lnTo>
                    <a:pt x="4886" y="1570"/>
                  </a:lnTo>
                  <a:lnTo>
                    <a:pt x="4886" y="1561"/>
                  </a:lnTo>
                  <a:cubicBezTo>
                    <a:pt x="4489" y="1525"/>
                    <a:pt x="4093" y="1444"/>
                    <a:pt x="3696" y="1336"/>
                  </a:cubicBezTo>
                  <a:cubicBezTo>
                    <a:pt x="3299" y="1237"/>
                    <a:pt x="2921" y="1111"/>
                    <a:pt x="2533" y="975"/>
                  </a:cubicBezTo>
                  <a:cubicBezTo>
                    <a:pt x="2146" y="840"/>
                    <a:pt x="1758" y="705"/>
                    <a:pt x="1370" y="561"/>
                  </a:cubicBezTo>
                  <a:cubicBezTo>
                    <a:pt x="1181" y="489"/>
                    <a:pt x="992" y="417"/>
                    <a:pt x="812" y="335"/>
                  </a:cubicBezTo>
                  <a:cubicBezTo>
                    <a:pt x="712" y="290"/>
                    <a:pt x="631" y="254"/>
                    <a:pt x="541" y="200"/>
                  </a:cubicBezTo>
                  <a:cubicBezTo>
                    <a:pt x="505" y="182"/>
                    <a:pt x="460" y="155"/>
                    <a:pt x="433" y="128"/>
                  </a:cubicBezTo>
                  <a:cubicBezTo>
                    <a:pt x="397" y="110"/>
                    <a:pt x="370" y="74"/>
                    <a:pt x="370" y="74"/>
                  </a:cubicBezTo>
                  <a:cubicBezTo>
                    <a:pt x="332" y="26"/>
                    <a:pt x="276" y="0"/>
                    <a:pt x="2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6" name="Google Shape;2276;p26"/>
            <p:cNvSpPr/>
            <p:nvPr/>
          </p:nvSpPr>
          <p:spPr>
            <a:xfrm>
              <a:off x="2368100" y="3995375"/>
              <a:ext cx="1847425" cy="137250"/>
            </a:xfrm>
            <a:custGeom>
              <a:avLst/>
              <a:gdLst/>
              <a:ahLst/>
              <a:cxnLst/>
              <a:rect l="l" t="t" r="r" b="b"/>
              <a:pathLst>
                <a:path w="73897" h="5490" extrusionOk="0">
                  <a:moveTo>
                    <a:pt x="208" y="0"/>
                  </a:moveTo>
                  <a:cubicBezTo>
                    <a:pt x="100" y="0"/>
                    <a:pt x="10" y="81"/>
                    <a:pt x="0" y="189"/>
                  </a:cubicBezTo>
                  <a:cubicBezTo>
                    <a:pt x="0" y="289"/>
                    <a:pt x="82" y="388"/>
                    <a:pt x="190" y="388"/>
                  </a:cubicBezTo>
                  <a:cubicBezTo>
                    <a:pt x="6319" y="694"/>
                    <a:pt x="12440" y="1136"/>
                    <a:pt x="18569" y="1560"/>
                  </a:cubicBezTo>
                  <a:lnTo>
                    <a:pt x="36940" y="2840"/>
                  </a:lnTo>
                  <a:lnTo>
                    <a:pt x="55310" y="4138"/>
                  </a:lnTo>
                  <a:lnTo>
                    <a:pt x="64495" y="4787"/>
                  </a:lnTo>
                  <a:lnTo>
                    <a:pt x="69092" y="5111"/>
                  </a:lnTo>
                  <a:lnTo>
                    <a:pt x="71382" y="5273"/>
                  </a:lnTo>
                  <a:cubicBezTo>
                    <a:pt x="72148" y="5327"/>
                    <a:pt x="72914" y="5381"/>
                    <a:pt x="73680" y="5490"/>
                  </a:cubicBezTo>
                  <a:lnTo>
                    <a:pt x="73698" y="5490"/>
                  </a:lnTo>
                  <a:cubicBezTo>
                    <a:pt x="73806" y="5490"/>
                    <a:pt x="73897" y="5399"/>
                    <a:pt x="73897" y="5291"/>
                  </a:cubicBezTo>
                  <a:cubicBezTo>
                    <a:pt x="73897" y="5183"/>
                    <a:pt x="73815" y="5102"/>
                    <a:pt x="73707" y="5102"/>
                  </a:cubicBezTo>
                  <a:cubicBezTo>
                    <a:pt x="72932" y="5093"/>
                    <a:pt x="72166" y="5048"/>
                    <a:pt x="71409" y="4994"/>
                  </a:cubicBezTo>
                  <a:lnTo>
                    <a:pt x="69110" y="4832"/>
                  </a:lnTo>
                  <a:lnTo>
                    <a:pt x="64513" y="4525"/>
                  </a:lnTo>
                  <a:lnTo>
                    <a:pt x="55328" y="3903"/>
                  </a:lnTo>
                  <a:lnTo>
                    <a:pt x="36949" y="2650"/>
                  </a:lnTo>
                  <a:lnTo>
                    <a:pt x="18578" y="1379"/>
                  </a:lnTo>
                  <a:cubicBezTo>
                    <a:pt x="12458" y="956"/>
                    <a:pt x="6328" y="550"/>
                    <a:pt x="21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77" name="Google Shape;2277;p26"/>
          <p:cNvSpPr/>
          <p:nvPr/>
        </p:nvSpPr>
        <p:spPr>
          <a:xfrm>
            <a:off x="1067281" y="-54695"/>
            <a:ext cx="6468917" cy="697509"/>
          </a:xfrm>
          <a:prstGeom prst="rect">
            <a:avLst/>
          </a:prstGeom>
          <a:noFill/>
          <a:ln>
            <a:noFill/>
          </a:ln>
        </p:spPr>
        <p:txBody>
          <a:bodyPr spcFirstLastPara="1" wrap="square" lIns="121900" tIns="60925" rIns="121900" bIns="60925" anchor="t" anchorCtr="0">
            <a:spAutoFit/>
          </a:bodyPr>
          <a:lstStyle/>
          <a:p>
            <a:pPr marL="0" marR="0" lvl="0" indent="0" algn="l" rtl="0">
              <a:lnSpc>
                <a:spcPct val="100000"/>
              </a:lnSpc>
              <a:spcBef>
                <a:spcPts val="0"/>
              </a:spcBef>
              <a:spcAft>
                <a:spcPts val="0"/>
              </a:spcAft>
              <a:buClr>
                <a:srgbClr val="000000"/>
              </a:buClr>
              <a:buSzPts val="3733"/>
              <a:buFont typeface="Arial"/>
              <a:buNone/>
            </a:pPr>
            <a:r>
              <a:rPr lang="en-US" sz="3733" b="1" i="0" u="none" strike="noStrike" cap="none">
                <a:solidFill>
                  <a:srgbClr val="143365"/>
                </a:solidFill>
                <a:latin typeface="Calibri"/>
                <a:ea typeface="Calibri"/>
                <a:cs typeface="Calibri"/>
                <a:sym typeface="Calibri"/>
              </a:rPr>
              <a:t>Cách nhận biết các dạng đề</a:t>
            </a:r>
            <a:endParaRPr sz="3733" b="0" i="0" u="none" strike="noStrike" cap="none">
              <a:solidFill>
                <a:srgbClr val="143365"/>
              </a:solidFill>
              <a:latin typeface="Calibri"/>
              <a:ea typeface="Calibri"/>
              <a:cs typeface="Calibri"/>
              <a:sym typeface="Calibri"/>
            </a:endParaRPr>
          </a:p>
        </p:txBody>
      </p:sp>
      <p:sp>
        <p:nvSpPr>
          <p:cNvPr id="2278" name="Google Shape;2278;p26"/>
          <p:cNvSpPr/>
          <p:nvPr/>
        </p:nvSpPr>
        <p:spPr>
          <a:xfrm>
            <a:off x="952216" y="583985"/>
            <a:ext cx="168026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Calibri"/>
                <a:ea typeface="Calibri"/>
                <a:cs typeface="Calibri"/>
                <a:sym typeface="Calibri"/>
              </a:rPr>
              <a:t>* DẠNG 1</a:t>
            </a:r>
            <a:endParaRPr sz="1600" b="0" i="0" u="none" strike="noStrike" cap="none">
              <a:solidFill>
                <a:srgbClr val="000000"/>
              </a:solidFill>
              <a:latin typeface="Calibri"/>
              <a:ea typeface="Calibri"/>
              <a:cs typeface="Calibri"/>
              <a:sym typeface="Calibri"/>
            </a:endParaRPr>
          </a:p>
        </p:txBody>
      </p:sp>
      <p:sp>
        <p:nvSpPr>
          <p:cNvPr id="2279" name="Google Shape;2279;p26"/>
          <p:cNvSpPr/>
          <p:nvPr/>
        </p:nvSpPr>
        <p:spPr>
          <a:xfrm>
            <a:off x="528144" y="1334455"/>
            <a:ext cx="3177221" cy="3077711"/>
          </a:xfrm>
          <a:prstGeom prst="rect">
            <a:avLst/>
          </a:prstGeom>
          <a:noFill/>
          <a:ln>
            <a:noFill/>
          </a:ln>
        </p:spPr>
        <p:txBody>
          <a:bodyPr spcFirstLastPara="1" wrap="square" lIns="121900" tIns="60925" rIns="121900" bIns="60925"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Là một câu nói, ý kiến, tư tưởng giống như một câu danh ngôn hoặc một câu nói, ý kiến, tư tưởng có nội dung giống với nội dung trong ngữ liệu phần Đọc hiểu.</a:t>
            </a:r>
            <a:endParaRPr sz="2400" b="0" i="0" u="none" strike="noStrike" cap="none">
              <a:solidFill>
                <a:srgbClr val="000000"/>
              </a:solidFill>
              <a:latin typeface="Calibri"/>
              <a:ea typeface="Calibri"/>
              <a:cs typeface="Calibri"/>
              <a:sym typeface="Calibri"/>
            </a:endParaRPr>
          </a:p>
        </p:txBody>
      </p:sp>
      <p:sp>
        <p:nvSpPr>
          <p:cNvPr id="2280" name="Google Shape;2280;p26"/>
          <p:cNvSpPr/>
          <p:nvPr/>
        </p:nvSpPr>
        <p:spPr>
          <a:xfrm>
            <a:off x="5756192" y="532562"/>
            <a:ext cx="162095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Calibri"/>
                <a:ea typeface="Calibri"/>
                <a:cs typeface="Calibri"/>
                <a:sym typeface="Calibri"/>
              </a:rPr>
              <a:t>* DẠNG 2</a:t>
            </a:r>
            <a:endParaRPr sz="1600" b="0" i="0" u="none" strike="noStrike" cap="none">
              <a:solidFill>
                <a:srgbClr val="000000"/>
              </a:solidFill>
              <a:latin typeface="Calibri"/>
              <a:ea typeface="Calibri"/>
              <a:cs typeface="Calibri"/>
              <a:sym typeface="Calibri"/>
            </a:endParaRPr>
          </a:p>
        </p:txBody>
      </p:sp>
      <p:sp>
        <p:nvSpPr>
          <p:cNvPr id="2281" name="Google Shape;2281;p26"/>
          <p:cNvSpPr/>
          <p:nvPr/>
        </p:nvSpPr>
        <p:spPr>
          <a:xfrm>
            <a:off x="5242670" y="1354177"/>
            <a:ext cx="3182106" cy="156966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0" i="0" u="none" strike="noStrike" cap="none">
                <a:solidFill>
                  <a:srgbClr val="000000"/>
                </a:solidFill>
                <a:latin typeface="Calibri"/>
                <a:ea typeface="Calibri"/>
                <a:cs typeface="Calibri"/>
                <a:sym typeface="Calibri"/>
              </a:rPr>
              <a:t>Thường đề phần nghị luận xã hội sẽ có các từ khóa như: hôm nay, hiện nay, ở Việt Nam,…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60"/>
                                        </p:tgtEl>
                                        <p:attrNameLst>
                                          <p:attrName>style.visibility</p:attrName>
                                        </p:attrNameLst>
                                      </p:cBhvr>
                                      <p:to>
                                        <p:strVal val="visible"/>
                                      </p:to>
                                    </p:set>
                                    <p:animEffect transition="in" filter="fade">
                                      <p:cBhvr>
                                        <p:cTn id="7" dur="500"/>
                                        <p:tgtEl>
                                          <p:spTgt spid="22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77"/>
                                        </p:tgtEl>
                                        <p:attrNameLst>
                                          <p:attrName>style.visibility</p:attrName>
                                        </p:attrNameLst>
                                      </p:cBhvr>
                                      <p:to>
                                        <p:strVal val="visible"/>
                                      </p:to>
                                    </p:set>
                                    <p:animEffect transition="in" filter="fade">
                                      <p:cBhvr>
                                        <p:cTn id="12" dur="1000"/>
                                        <p:tgtEl>
                                          <p:spTgt spid="22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1"/>
                                        </p:tgtEl>
                                        <p:attrNameLst>
                                          <p:attrName>style.visibility</p:attrName>
                                        </p:attrNameLst>
                                      </p:cBhvr>
                                      <p:to>
                                        <p:strVal val="visible"/>
                                      </p:to>
                                    </p:set>
                                    <p:animEffect transition="in" filter="fade">
                                      <p:cBhvr>
                                        <p:cTn id="17" dur="1000"/>
                                        <p:tgtEl>
                                          <p:spTgt spid="22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78"/>
                                        </p:tgtEl>
                                        <p:attrNameLst>
                                          <p:attrName>style.visibility</p:attrName>
                                        </p:attrNameLst>
                                      </p:cBhvr>
                                      <p:to>
                                        <p:strVal val="visible"/>
                                      </p:to>
                                    </p:set>
                                    <p:animEffect transition="in" filter="fade">
                                      <p:cBhvr>
                                        <p:cTn id="22" dur="1000"/>
                                        <p:tgtEl>
                                          <p:spTgt spid="2278"/>
                                        </p:tgtEl>
                                      </p:cBhvr>
                                    </p:animEffect>
                                  </p:childTnLst>
                                </p:cTn>
                              </p:par>
                              <p:par>
                                <p:cTn id="23" presetID="2" presetClass="entr" presetSubtype="4" fill="hold" nodeType="withEffect">
                                  <p:stCondLst>
                                    <p:cond delay="0"/>
                                  </p:stCondLst>
                                  <p:childTnLst>
                                    <p:set>
                                      <p:cBhvr>
                                        <p:cTn id="24" dur="1" fill="hold">
                                          <p:stCondLst>
                                            <p:cond delay="0"/>
                                          </p:stCondLst>
                                        </p:cTn>
                                        <p:tgtEl>
                                          <p:spTgt spid="2279"/>
                                        </p:tgtEl>
                                        <p:attrNameLst>
                                          <p:attrName>style.visibility</p:attrName>
                                        </p:attrNameLst>
                                      </p:cBhvr>
                                      <p:to>
                                        <p:strVal val="visible"/>
                                      </p:to>
                                    </p:set>
                                    <p:anim calcmode="lin" valueType="num">
                                      <p:cBhvr additive="base">
                                        <p:cTn id="25" dur="500"/>
                                        <p:tgtEl>
                                          <p:spTgt spid="227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254"/>
                                        </p:tgtEl>
                                        <p:attrNameLst>
                                          <p:attrName>style.visibility</p:attrName>
                                        </p:attrNameLst>
                                      </p:cBhvr>
                                      <p:to>
                                        <p:strVal val="visible"/>
                                      </p:to>
                                    </p:set>
                                    <p:animEffect transition="in" filter="fade">
                                      <p:cBhvr>
                                        <p:cTn id="30" dur="500"/>
                                        <p:tgtEl>
                                          <p:spTgt spid="225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280"/>
                                        </p:tgtEl>
                                        <p:attrNameLst>
                                          <p:attrName>style.visibility</p:attrName>
                                        </p:attrNameLst>
                                      </p:cBhvr>
                                      <p:to>
                                        <p:strVal val="visible"/>
                                      </p:to>
                                    </p:set>
                                    <p:animEffect transition="in" filter="fade">
                                      <p:cBhvr>
                                        <p:cTn id="35" dur="500"/>
                                        <p:tgtEl>
                                          <p:spTgt spid="228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281"/>
                                        </p:tgtEl>
                                        <p:attrNameLst>
                                          <p:attrName>style.visibility</p:attrName>
                                        </p:attrNameLst>
                                      </p:cBhvr>
                                      <p:to>
                                        <p:strVal val="visible"/>
                                      </p:to>
                                    </p:set>
                                    <p:animEffect transition="in" filter="fade">
                                      <p:cBhvr>
                                        <p:cTn id="40" dur="500"/>
                                        <p:tgtEl>
                                          <p:spTgt spid="2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85"/>
        <p:cNvGrpSpPr/>
        <p:nvPr/>
      </p:nvGrpSpPr>
      <p:grpSpPr>
        <a:xfrm>
          <a:off x="0" y="0"/>
          <a:ext cx="0" cy="0"/>
          <a:chOff x="0" y="0"/>
          <a:chExt cx="0" cy="0"/>
        </a:xfrm>
      </p:grpSpPr>
      <p:grpSp>
        <p:nvGrpSpPr>
          <p:cNvPr id="2286" name="Google Shape;2286;p27"/>
          <p:cNvGrpSpPr/>
          <p:nvPr/>
        </p:nvGrpSpPr>
        <p:grpSpPr>
          <a:xfrm rot="474658">
            <a:off x="369220" y="610229"/>
            <a:ext cx="2975022" cy="671559"/>
            <a:chOff x="4345425" y="2175475"/>
            <a:chExt cx="800750" cy="176025"/>
          </a:xfrm>
        </p:grpSpPr>
        <p:sp>
          <p:nvSpPr>
            <p:cNvPr id="2287" name="Google Shape;2287;p27"/>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5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8" name="Google Shape;2288;p27"/>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5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89" name="Google Shape;2289;p27"/>
          <p:cNvGrpSpPr/>
          <p:nvPr/>
        </p:nvGrpSpPr>
        <p:grpSpPr>
          <a:xfrm rot="1866236">
            <a:off x="235647" y="95101"/>
            <a:ext cx="781676" cy="314144"/>
            <a:chOff x="2142525" y="3876725"/>
            <a:chExt cx="2414850" cy="295200"/>
          </a:xfrm>
        </p:grpSpPr>
        <p:sp>
          <p:nvSpPr>
            <p:cNvPr id="2290" name="Google Shape;2290;p27"/>
            <p:cNvSpPr/>
            <p:nvPr/>
          </p:nvSpPr>
          <p:spPr>
            <a:xfrm>
              <a:off x="2147925" y="3884850"/>
              <a:ext cx="91075" cy="132625"/>
            </a:xfrm>
            <a:custGeom>
              <a:avLst/>
              <a:gdLst/>
              <a:ahLst/>
              <a:cxnLst/>
              <a:rect l="l" t="t" r="r" b="b"/>
              <a:pathLst>
                <a:path w="3643" h="5305" extrusionOk="0">
                  <a:moveTo>
                    <a:pt x="2786" y="1"/>
                  </a:moveTo>
                  <a:cubicBezTo>
                    <a:pt x="2678" y="1"/>
                    <a:pt x="2570" y="2"/>
                    <a:pt x="2462" y="4"/>
                  </a:cubicBezTo>
                  <a:cubicBezTo>
                    <a:pt x="992" y="94"/>
                    <a:pt x="208" y="897"/>
                    <a:pt x="118" y="2420"/>
                  </a:cubicBezTo>
                  <a:cubicBezTo>
                    <a:pt x="1" y="3961"/>
                    <a:pt x="659" y="4872"/>
                    <a:pt x="2101" y="5169"/>
                  </a:cubicBezTo>
                  <a:cubicBezTo>
                    <a:pt x="2498" y="5223"/>
                    <a:pt x="2894" y="5268"/>
                    <a:pt x="3282" y="5305"/>
                  </a:cubicBezTo>
                  <a:cubicBezTo>
                    <a:pt x="3174" y="3601"/>
                    <a:pt x="3291" y="1843"/>
                    <a:pt x="3643" y="22"/>
                  </a:cubicBezTo>
                  <a:cubicBezTo>
                    <a:pt x="3365" y="9"/>
                    <a:pt x="3079" y="1"/>
                    <a:pt x="2786" y="1"/>
                  </a:cubicBezTo>
                  <a:close/>
                </a:path>
              </a:pathLst>
            </a:custGeom>
            <a:solidFill>
              <a:srgbClr val="F766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1" name="Google Shape;2291;p27"/>
            <p:cNvSpPr/>
            <p:nvPr/>
          </p:nvSpPr>
          <p:spPr>
            <a:xfrm>
              <a:off x="2227250" y="3885400"/>
              <a:ext cx="45775" cy="135000"/>
            </a:xfrm>
            <a:custGeom>
              <a:avLst/>
              <a:gdLst/>
              <a:ahLst/>
              <a:cxnLst/>
              <a:rect l="l" t="t" r="r" b="b"/>
              <a:pathLst>
                <a:path w="1831" h="5400" extrusionOk="0">
                  <a:moveTo>
                    <a:pt x="470" y="0"/>
                  </a:moveTo>
                  <a:cubicBezTo>
                    <a:pt x="118" y="1821"/>
                    <a:pt x="1" y="3579"/>
                    <a:pt x="109" y="5283"/>
                  </a:cubicBezTo>
                  <a:cubicBezTo>
                    <a:pt x="560" y="5337"/>
                    <a:pt x="1010" y="5373"/>
                    <a:pt x="1461" y="5400"/>
                  </a:cubicBezTo>
                  <a:cubicBezTo>
                    <a:pt x="1416" y="3669"/>
                    <a:pt x="1533" y="1902"/>
                    <a:pt x="1831" y="100"/>
                  </a:cubicBezTo>
                  <a:cubicBezTo>
                    <a:pt x="1389" y="54"/>
                    <a:pt x="938" y="18"/>
                    <a:pt x="470" y="0"/>
                  </a:cubicBezTo>
                  <a:close/>
                </a:path>
              </a:pathLst>
            </a:custGeom>
            <a:solidFill>
              <a:srgbClr val="D73B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2" name="Google Shape;2292;p27"/>
            <p:cNvSpPr/>
            <p:nvPr/>
          </p:nvSpPr>
          <p:spPr>
            <a:xfrm>
              <a:off x="2262625" y="3878875"/>
              <a:ext cx="121050" cy="159625"/>
            </a:xfrm>
            <a:custGeom>
              <a:avLst/>
              <a:gdLst/>
              <a:ahLst/>
              <a:cxnLst/>
              <a:rect l="l" t="t" r="r" b="b"/>
              <a:pathLst>
                <a:path w="4842" h="6385" extrusionOk="0">
                  <a:moveTo>
                    <a:pt x="3846" y="1837"/>
                  </a:moveTo>
                  <a:cubicBezTo>
                    <a:pt x="3853" y="1837"/>
                    <a:pt x="3860" y="1838"/>
                    <a:pt x="3868" y="1839"/>
                  </a:cubicBezTo>
                  <a:cubicBezTo>
                    <a:pt x="4075" y="1857"/>
                    <a:pt x="4156" y="2208"/>
                    <a:pt x="4111" y="2911"/>
                  </a:cubicBezTo>
                  <a:cubicBezTo>
                    <a:pt x="4129" y="3552"/>
                    <a:pt x="4010" y="3877"/>
                    <a:pt x="3754" y="3877"/>
                  </a:cubicBezTo>
                  <a:cubicBezTo>
                    <a:pt x="3747" y="3877"/>
                    <a:pt x="3740" y="3876"/>
                    <a:pt x="3733" y="3876"/>
                  </a:cubicBezTo>
                  <a:cubicBezTo>
                    <a:pt x="3561" y="3858"/>
                    <a:pt x="3471" y="3696"/>
                    <a:pt x="3453" y="3371"/>
                  </a:cubicBezTo>
                  <a:cubicBezTo>
                    <a:pt x="3471" y="3047"/>
                    <a:pt x="3489" y="2875"/>
                    <a:pt x="3489" y="2866"/>
                  </a:cubicBezTo>
                  <a:cubicBezTo>
                    <a:pt x="3533" y="2180"/>
                    <a:pt x="3652" y="1837"/>
                    <a:pt x="3846" y="1837"/>
                  </a:cubicBezTo>
                  <a:close/>
                  <a:moveTo>
                    <a:pt x="2439" y="1490"/>
                  </a:moveTo>
                  <a:cubicBezTo>
                    <a:pt x="2468" y="1490"/>
                    <a:pt x="2500" y="1504"/>
                    <a:pt x="2534" y="1532"/>
                  </a:cubicBezTo>
                  <a:cubicBezTo>
                    <a:pt x="2551" y="1524"/>
                    <a:pt x="2567" y="1520"/>
                    <a:pt x="2582" y="1520"/>
                  </a:cubicBezTo>
                  <a:cubicBezTo>
                    <a:pt x="2752" y="1520"/>
                    <a:pt x="2807" y="2039"/>
                    <a:pt x="2732" y="3083"/>
                  </a:cubicBezTo>
                  <a:cubicBezTo>
                    <a:pt x="2723" y="4084"/>
                    <a:pt x="2586" y="4589"/>
                    <a:pt x="2321" y="4589"/>
                  </a:cubicBezTo>
                  <a:cubicBezTo>
                    <a:pt x="2314" y="4589"/>
                    <a:pt x="2307" y="4589"/>
                    <a:pt x="2300" y="4588"/>
                  </a:cubicBezTo>
                  <a:cubicBezTo>
                    <a:pt x="2119" y="4579"/>
                    <a:pt x="2029" y="4318"/>
                    <a:pt x="2038" y="3813"/>
                  </a:cubicBezTo>
                  <a:cubicBezTo>
                    <a:pt x="2074" y="3308"/>
                    <a:pt x="2092" y="3056"/>
                    <a:pt x="2092" y="3038"/>
                  </a:cubicBezTo>
                  <a:cubicBezTo>
                    <a:pt x="2110" y="2695"/>
                    <a:pt x="2137" y="2380"/>
                    <a:pt x="2182" y="2109"/>
                  </a:cubicBezTo>
                  <a:cubicBezTo>
                    <a:pt x="2239" y="1695"/>
                    <a:pt x="2325" y="1490"/>
                    <a:pt x="2439" y="1490"/>
                  </a:cubicBezTo>
                  <a:close/>
                  <a:moveTo>
                    <a:pt x="961" y="1020"/>
                  </a:moveTo>
                  <a:cubicBezTo>
                    <a:pt x="977" y="1020"/>
                    <a:pt x="994" y="1026"/>
                    <a:pt x="1011" y="1037"/>
                  </a:cubicBezTo>
                  <a:cubicBezTo>
                    <a:pt x="1013" y="1036"/>
                    <a:pt x="1016" y="1036"/>
                    <a:pt x="1019" y="1036"/>
                  </a:cubicBezTo>
                  <a:cubicBezTo>
                    <a:pt x="1220" y="1036"/>
                    <a:pt x="1280" y="1659"/>
                    <a:pt x="1191" y="2920"/>
                  </a:cubicBezTo>
                  <a:cubicBezTo>
                    <a:pt x="1164" y="4156"/>
                    <a:pt x="1024" y="4778"/>
                    <a:pt x="760" y="4778"/>
                  </a:cubicBezTo>
                  <a:cubicBezTo>
                    <a:pt x="757" y="4778"/>
                    <a:pt x="753" y="4778"/>
                    <a:pt x="749" y="4777"/>
                  </a:cubicBezTo>
                  <a:cubicBezTo>
                    <a:pt x="578" y="4768"/>
                    <a:pt x="497" y="4444"/>
                    <a:pt x="506" y="3822"/>
                  </a:cubicBezTo>
                  <a:cubicBezTo>
                    <a:pt x="551" y="3209"/>
                    <a:pt x="569" y="2893"/>
                    <a:pt x="569" y="2875"/>
                  </a:cubicBezTo>
                  <a:cubicBezTo>
                    <a:pt x="651" y="1639"/>
                    <a:pt x="787" y="1020"/>
                    <a:pt x="961" y="1020"/>
                  </a:cubicBezTo>
                  <a:close/>
                  <a:moveTo>
                    <a:pt x="3609" y="4159"/>
                  </a:moveTo>
                  <a:cubicBezTo>
                    <a:pt x="3633" y="4159"/>
                    <a:pt x="3660" y="4161"/>
                    <a:pt x="3688" y="4164"/>
                  </a:cubicBezTo>
                  <a:cubicBezTo>
                    <a:pt x="3904" y="4191"/>
                    <a:pt x="4012" y="4309"/>
                    <a:pt x="3994" y="4516"/>
                  </a:cubicBezTo>
                  <a:cubicBezTo>
                    <a:pt x="3986" y="4714"/>
                    <a:pt x="3878" y="4805"/>
                    <a:pt x="3688" y="4805"/>
                  </a:cubicBezTo>
                  <a:cubicBezTo>
                    <a:pt x="3679" y="4805"/>
                    <a:pt x="3670" y="4805"/>
                    <a:pt x="3661" y="4804"/>
                  </a:cubicBezTo>
                  <a:cubicBezTo>
                    <a:pt x="3534" y="4795"/>
                    <a:pt x="3444" y="4732"/>
                    <a:pt x="3381" y="4624"/>
                  </a:cubicBezTo>
                  <a:cubicBezTo>
                    <a:pt x="3336" y="4543"/>
                    <a:pt x="3318" y="4480"/>
                    <a:pt x="3318" y="4426"/>
                  </a:cubicBezTo>
                  <a:cubicBezTo>
                    <a:pt x="3334" y="4244"/>
                    <a:pt x="3433" y="4159"/>
                    <a:pt x="3609" y="4159"/>
                  </a:cubicBezTo>
                  <a:close/>
                  <a:moveTo>
                    <a:pt x="1193" y="0"/>
                  </a:moveTo>
                  <a:cubicBezTo>
                    <a:pt x="966" y="0"/>
                    <a:pt x="719" y="42"/>
                    <a:pt x="452" y="126"/>
                  </a:cubicBezTo>
                  <a:cubicBezTo>
                    <a:pt x="434" y="207"/>
                    <a:pt x="416" y="279"/>
                    <a:pt x="416" y="361"/>
                  </a:cubicBezTo>
                  <a:cubicBezTo>
                    <a:pt x="118" y="2163"/>
                    <a:pt x="1" y="3930"/>
                    <a:pt x="46" y="5661"/>
                  </a:cubicBezTo>
                  <a:cubicBezTo>
                    <a:pt x="37" y="5751"/>
                    <a:pt x="37" y="5841"/>
                    <a:pt x="46" y="5931"/>
                  </a:cubicBezTo>
                  <a:cubicBezTo>
                    <a:pt x="376" y="6070"/>
                    <a:pt x="691" y="6139"/>
                    <a:pt x="991" y="6139"/>
                  </a:cubicBezTo>
                  <a:cubicBezTo>
                    <a:pt x="1200" y="6139"/>
                    <a:pt x="1401" y="6106"/>
                    <a:pt x="1596" y="6039"/>
                  </a:cubicBezTo>
                  <a:cubicBezTo>
                    <a:pt x="1886" y="6173"/>
                    <a:pt x="2179" y="6240"/>
                    <a:pt x="2475" y="6240"/>
                  </a:cubicBezTo>
                  <a:cubicBezTo>
                    <a:pt x="2677" y="6240"/>
                    <a:pt x="2879" y="6209"/>
                    <a:pt x="3084" y="6147"/>
                  </a:cubicBezTo>
                  <a:cubicBezTo>
                    <a:pt x="3292" y="6305"/>
                    <a:pt x="3525" y="6385"/>
                    <a:pt x="3784" y="6385"/>
                  </a:cubicBezTo>
                  <a:cubicBezTo>
                    <a:pt x="3986" y="6385"/>
                    <a:pt x="4203" y="6336"/>
                    <a:pt x="4436" y="6238"/>
                  </a:cubicBezTo>
                  <a:cubicBezTo>
                    <a:pt x="4418" y="5769"/>
                    <a:pt x="4418" y="5309"/>
                    <a:pt x="4418" y="4858"/>
                  </a:cubicBezTo>
                  <a:cubicBezTo>
                    <a:pt x="4427" y="3975"/>
                    <a:pt x="4481" y="3101"/>
                    <a:pt x="4580" y="2244"/>
                  </a:cubicBezTo>
                  <a:cubicBezTo>
                    <a:pt x="4652" y="1640"/>
                    <a:pt x="4733" y="1037"/>
                    <a:pt x="4841" y="433"/>
                  </a:cubicBezTo>
                  <a:cubicBezTo>
                    <a:pt x="4604" y="322"/>
                    <a:pt x="4342" y="266"/>
                    <a:pt x="4057" y="266"/>
                  </a:cubicBezTo>
                  <a:cubicBezTo>
                    <a:pt x="3877" y="266"/>
                    <a:pt x="3688" y="288"/>
                    <a:pt x="3489" y="333"/>
                  </a:cubicBezTo>
                  <a:cubicBezTo>
                    <a:pt x="3200" y="184"/>
                    <a:pt x="2913" y="108"/>
                    <a:pt x="2630" y="108"/>
                  </a:cubicBezTo>
                  <a:cubicBezTo>
                    <a:pt x="2419" y="108"/>
                    <a:pt x="2210" y="150"/>
                    <a:pt x="2002" y="234"/>
                  </a:cubicBezTo>
                  <a:cubicBezTo>
                    <a:pt x="1773" y="78"/>
                    <a:pt x="1502" y="0"/>
                    <a:pt x="1193" y="0"/>
                  </a:cubicBezTo>
                  <a:close/>
                </a:path>
              </a:pathLst>
            </a:custGeom>
            <a:solidFill>
              <a:srgbClr val="FCAD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3" name="Google Shape;2293;p27"/>
            <p:cNvSpPr/>
            <p:nvPr/>
          </p:nvSpPr>
          <p:spPr>
            <a:xfrm>
              <a:off x="2275025" y="3904375"/>
              <a:ext cx="91525" cy="94625"/>
            </a:xfrm>
            <a:custGeom>
              <a:avLst/>
              <a:gdLst/>
              <a:ahLst/>
              <a:cxnLst/>
              <a:rect l="l" t="t" r="r" b="b"/>
              <a:pathLst>
                <a:path w="3661" h="3785" extrusionOk="0">
                  <a:moveTo>
                    <a:pt x="3350" y="817"/>
                  </a:moveTo>
                  <a:cubicBezTo>
                    <a:pt x="3156" y="817"/>
                    <a:pt x="3037" y="1160"/>
                    <a:pt x="2993" y="1846"/>
                  </a:cubicBezTo>
                  <a:cubicBezTo>
                    <a:pt x="2993" y="1855"/>
                    <a:pt x="2975" y="2027"/>
                    <a:pt x="2957" y="2351"/>
                  </a:cubicBezTo>
                  <a:cubicBezTo>
                    <a:pt x="2975" y="2676"/>
                    <a:pt x="3065" y="2847"/>
                    <a:pt x="3237" y="2856"/>
                  </a:cubicBezTo>
                  <a:cubicBezTo>
                    <a:pt x="3244" y="2856"/>
                    <a:pt x="3251" y="2857"/>
                    <a:pt x="3258" y="2857"/>
                  </a:cubicBezTo>
                  <a:cubicBezTo>
                    <a:pt x="3514" y="2857"/>
                    <a:pt x="3633" y="2532"/>
                    <a:pt x="3615" y="1891"/>
                  </a:cubicBezTo>
                  <a:cubicBezTo>
                    <a:pt x="3660" y="1188"/>
                    <a:pt x="3579" y="837"/>
                    <a:pt x="3372" y="819"/>
                  </a:cubicBezTo>
                  <a:cubicBezTo>
                    <a:pt x="3364" y="818"/>
                    <a:pt x="3357" y="817"/>
                    <a:pt x="3350" y="817"/>
                  </a:cubicBezTo>
                  <a:close/>
                  <a:moveTo>
                    <a:pt x="1943" y="470"/>
                  </a:moveTo>
                  <a:cubicBezTo>
                    <a:pt x="1829" y="470"/>
                    <a:pt x="1743" y="675"/>
                    <a:pt x="1686" y="1089"/>
                  </a:cubicBezTo>
                  <a:cubicBezTo>
                    <a:pt x="1641" y="1360"/>
                    <a:pt x="1614" y="1675"/>
                    <a:pt x="1596" y="2018"/>
                  </a:cubicBezTo>
                  <a:cubicBezTo>
                    <a:pt x="1596" y="2036"/>
                    <a:pt x="1578" y="2288"/>
                    <a:pt x="1542" y="2793"/>
                  </a:cubicBezTo>
                  <a:cubicBezTo>
                    <a:pt x="1533" y="3298"/>
                    <a:pt x="1623" y="3559"/>
                    <a:pt x="1804" y="3568"/>
                  </a:cubicBezTo>
                  <a:cubicBezTo>
                    <a:pt x="1811" y="3569"/>
                    <a:pt x="1818" y="3569"/>
                    <a:pt x="1825" y="3569"/>
                  </a:cubicBezTo>
                  <a:cubicBezTo>
                    <a:pt x="2090" y="3569"/>
                    <a:pt x="2227" y="3064"/>
                    <a:pt x="2236" y="2063"/>
                  </a:cubicBezTo>
                  <a:cubicBezTo>
                    <a:pt x="2311" y="1019"/>
                    <a:pt x="2256" y="500"/>
                    <a:pt x="2086" y="500"/>
                  </a:cubicBezTo>
                  <a:cubicBezTo>
                    <a:pt x="2071" y="500"/>
                    <a:pt x="2055" y="504"/>
                    <a:pt x="2038" y="512"/>
                  </a:cubicBezTo>
                  <a:cubicBezTo>
                    <a:pt x="2004" y="484"/>
                    <a:pt x="1972" y="470"/>
                    <a:pt x="1943" y="470"/>
                  </a:cubicBezTo>
                  <a:close/>
                  <a:moveTo>
                    <a:pt x="465" y="0"/>
                  </a:moveTo>
                  <a:cubicBezTo>
                    <a:pt x="291" y="0"/>
                    <a:pt x="155" y="619"/>
                    <a:pt x="73" y="1855"/>
                  </a:cubicBezTo>
                  <a:cubicBezTo>
                    <a:pt x="73" y="1873"/>
                    <a:pt x="55" y="2189"/>
                    <a:pt x="10" y="2802"/>
                  </a:cubicBezTo>
                  <a:cubicBezTo>
                    <a:pt x="1" y="3424"/>
                    <a:pt x="82" y="3748"/>
                    <a:pt x="253" y="3757"/>
                  </a:cubicBezTo>
                  <a:cubicBezTo>
                    <a:pt x="257" y="3758"/>
                    <a:pt x="261" y="3758"/>
                    <a:pt x="264" y="3758"/>
                  </a:cubicBezTo>
                  <a:cubicBezTo>
                    <a:pt x="528" y="3758"/>
                    <a:pt x="668" y="3136"/>
                    <a:pt x="695" y="1900"/>
                  </a:cubicBezTo>
                  <a:cubicBezTo>
                    <a:pt x="784" y="639"/>
                    <a:pt x="724" y="16"/>
                    <a:pt x="523" y="16"/>
                  </a:cubicBezTo>
                  <a:cubicBezTo>
                    <a:pt x="520" y="16"/>
                    <a:pt x="517" y="16"/>
                    <a:pt x="515" y="17"/>
                  </a:cubicBezTo>
                  <a:cubicBezTo>
                    <a:pt x="498" y="6"/>
                    <a:pt x="481" y="0"/>
                    <a:pt x="465" y="0"/>
                  </a:cubicBezTo>
                  <a:close/>
                  <a:moveTo>
                    <a:pt x="3113" y="3139"/>
                  </a:moveTo>
                  <a:cubicBezTo>
                    <a:pt x="2937" y="3139"/>
                    <a:pt x="2838" y="3224"/>
                    <a:pt x="2822" y="3406"/>
                  </a:cubicBezTo>
                  <a:cubicBezTo>
                    <a:pt x="2822" y="3460"/>
                    <a:pt x="2840" y="3523"/>
                    <a:pt x="2885" y="3604"/>
                  </a:cubicBezTo>
                  <a:cubicBezTo>
                    <a:pt x="2948" y="3712"/>
                    <a:pt x="3038" y="3775"/>
                    <a:pt x="3165" y="3784"/>
                  </a:cubicBezTo>
                  <a:cubicBezTo>
                    <a:pt x="3174" y="3785"/>
                    <a:pt x="3183" y="3785"/>
                    <a:pt x="3192" y="3785"/>
                  </a:cubicBezTo>
                  <a:cubicBezTo>
                    <a:pt x="3382" y="3785"/>
                    <a:pt x="3490" y="3694"/>
                    <a:pt x="3498" y="3496"/>
                  </a:cubicBezTo>
                  <a:cubicBezTo>
                    <a:pt x="3516" y="3289"/>
                    <a:pt x="3408" y="3171"/>
                    <a:pt x="3192" y="3144"/>
                  </a:cubicBezTo>
                  <a:cubicBezTo>
                    <a:pt x="3164" y="3141"/>
                    <a:pt x="3137" y="3139"/>
                    <a:pt x="3113" y="3139"/>
                  </a:cubicBezTo>
                  <a:close/>
                </a:path>
              </a:pathLst>
            </a:custGeom>
            <a:solidFill>
              <a:srgbClr val="FFD78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4" name="Google Shape;2294;p27"/>
            <p:cNvSpPr/>
            <p:nvPr/>
          </p:nvSpPr>
          <p:spPr>
            <a:xfrm>
              <a:off x="4200850" y="4019700"/>
              <a:ext cx="243175" cy="145150"/>
            </a:xfrm>
            <a:custGeom>
              <a:avLst/>
              <a:gdLst/>
              <a:ahLst/>
              <a:cxnLst/>
              <a:rect l="l" t="t" r="r" b="b"/>
              <a:pathLst>
                <a:path w="9727" h="5806" extrusionOk="0">
                  <a:moveTo>
                    <a:pt x="2290" y="1"/>
                  </a:moveTo>
                  <a:cubicBezTo>
                    <a:pt x="1821" y="289"/>
                    <a:pt x="1299" y="632"/>
                    <a:pt x="731" y="1019"/>
                  </a:cubicBezTo>
                  <a:cubicBezTo>
                    <a:pt x="334" y="1290"/>
                    <a:pt x="91" y="1506"/>
                    <a:pt x="1" y="1668"/>
                  </a:cubicBezTo>
                  <a:cubicBezTo>
                    <a:pt x="73" y="1767"/>
                    <a:pt x="325" y="1885"/>
                    <a:pt x="758" y="2029"/>
                  </a:cubicBezTo>
                  <a:cubicBezTo>
                    <a:pt x="1181" y="2164"/>
                    <a:pt x="1803" y="2371"/>
                    <a:pt x="2597" y="2669"/>
                  </a:cubicBezTo>
                  <a:cubicBezTo>
                    <a:pt x="3390" y="2939"/>
                    <a:pt x="4075" y="3128"/>
                    <a:pt x="4634" y="3237"/>
                  </a:cubicBezTo>
                  <a:cubicBezTo>
                    <a:pt x="3516" y="3489"/>
                    <a:pt x="2579" y="3696"/>
                    <a:pt x="1812" y="3832"/>
                  </a:cubicBezTo>
                  <a:cubicBezTo>
                    <a:pt x="1037" y="3967"/>
                    <a:pt x="559" y="4129"/>
                    <a:pt x="379" y="4318"/>
                  </a:cubicBezTo>
                  <a:cubicBezTo>
                    <a:pt x="343" y="4354"/>
                    <a:pt x="541" y="4598"/>
                    <a:pt x="992" y="5039"/>
                  </a:cubicBezTo>
                  <a:cubicBezTo>
                    <a:pt x="1443" y="5499"/>
                    <a:pt x="1740" y="5752"/>
                    <a:pt x="1894" y="5806"/>
                  </a:cubicBezTo>
                  <a:lnTo>
                    <a:pt x="9591" y="4399"/>
                  </a:lnTo>
                  <a:cubicBezTo>
                    <a:pt x="9195" y="3777"/>
                    <a:pt x="9240" y="3011"/>
                    <a:pt x="9727" y="2110"/>
                  </a:cubicBezTo>
                  <a:lnTo>
                    <a:pt x="2290" y="1"/>
                  </a:lnTo>
                  <a:close/>
                </a:path>
              </a:pathLst>
            </a:custGeom>
            <a:solidFill>
              <a:srgbClr val="DEA07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5" name="Google Shape;2295;p27"/>
            <p:cNvSpPr/>
            <p:nvPr/>
          </p:nvSpPr>
          <p:spPr>
            <a:xfrm>
              <a:off x="4430700" y="4072425"/>
              <a:ext cx="121050" cy="57275"/>
            </a:xfrm>
            <a:custGeom>
              <a:avLst/>
              <a:gdLst/>
              <a:ahLst/>
              <a:cxnLst/>
              <a:rect l="l" t="t" r="r" b="b"/>
              <a:pathLst>
                <a:path w="4842" h="2291" extrusionOk="0">
                  <a:moveTo>
                    <a:pt x="533" y="1"/>
                  </a:moveTo>
                  <a:cubicBezTo>
                    <a:pt x="46" y="902"/>
                    <a:pt x="1" y="1668"/>
                    <a:pt x="397" y="2290"/>
                  </a:cubicBezTo>
                  <a:lnTo>
                    <a:pt x="4841" y="1164"/>
                  </a:lnTo>
                  <a:lnTo>
                    <a:pt x="53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6" name="Google Shape;2296;p27"/>
            <p:cNvSpPr/>
            <p:nvPr/>
          </p:nvSpPr>
          <p:spPr>
            <a:xfrm>
              <a:off x="2373050" y="3934975"/>
              <a:ext cx="1943650" cy="192700"/>
            </a:xfrm>
            <a:custGeom>
              <a:avLst/>
              <a:gdLst/>
              <a:ahLst/>
              <a:cxnLst/>
              <a:rect l="l" t="t" r="r" b="b"/>
              <a:pathLst>
                <a:path w="77746" h="7708" extrusionOk="0">
                  <a:moveTo>
                    <a:pt x="1228" y="844"/>
                  </a:moveTo>
                  <a:cubicBezTo>
                    <a:pt x="1302" y="844"/>
                    <a:pt x="1386" y="857"/>
                    <a:pt x="1479" y="884"/>
                  </a:cubicBezTo>
                  <a:lnTo>
                    <a:pt x="17298" y="2020"/>
                  </a:lnTo>
                  <a:cubicBezTo>
                    <a:pt x="17605" y="2065"/>
                    <a:pt x="17749" y="2227"/>
                    <a:pt x="17731" y="2497"/>
                  </a:cubicBezTo>
                  <a:cubicBezTo>
                    <a:pt x="17722" y="2605"/>
                    <a:pt x="17686" y="2705"/>
                    <a:pt x="17632" y="2804"/>
                  </a:cubicBezTo>
                  <a:cubicBezTo>
                    <a:pt x="17551" y="2907"/>
                    <a:pt x="17447" y="2956"/>
                    <a:pt x="17318" y="2956"/>
                  </a:cubicBezTo>
                  <a:cubicBezTo>
                    <a:pt x="17289" y="2956"/>
                    <a:pt x="17258" y="2953"/>
                    <a:pt x="17226" y="2948"/>
                  </a:cubicBezTo>
                  <a:lnTo>
                    <a:pt x="1245" y="1839"/>
                  </a:lnTo>
                  <a:cubicBezTo>
                    <a:pt x="938" y="1785"/>
                    <a:pt x="794" y="1605"/>
                    <a:pt x="812" y="1307"/>
                  </a:cubicBezTo>
                  <a:cubicBezTo>
                    <a:pt x="833" y="1000"/>
                    <a:pt x="973" y="844"/>
                    <a:pt x="1228" y="844"/>
                  </a:cubicBezTo>
                  <a:close/>
                  <a:moveTo>
                    <a:pt x="18849" y="2164"/>
                  </a:moveTo>
                  <a:cubicBezTo>
                    <a:pt x="18912" y="2164"/>
                    <a:pt x="18981" y="2170"/>
                    <a:pt x="19056" y="2182"/>
                  </a:cubicBezTo>
                  <a:cubicBezTo>
                    <a:pt x="19489" y="2254"/>
                    <a:pt x="19696" y="2443"/>
                    <a:pt x="19669" y="2768"/>
                  </a:cubicBezTo>
                  <a:cubicBezTo>
                    <a:pt x="19653" y="3057"/>
                    <a:pt x="19469" y="3195"/>
                    <a:pt x="19119" y="3195"/>
                  </a:cubicBezTo>
                  <a:cubicBezTo>
                    <a:pt x="19088" y="3195"/>
                    <a:pt x="19055" y="3194"/>
                    <a:pt x="19020" y="3191"/>
                  </a:cubicBezTo>
                  <a:cubicBezTo>
                    <a:pt x="18741" y="3173"/>
                    <a:pt x="18533" y="3083"/>
                    <a:pt x="18416" y="2912"/>
                  </a:cubicBezTo>
                  <a:cubicBezTo>
                    <a:pt x="18362" y="2822"/>
                    <a:pt x="18335" y="2723"/>
                    <a:pt x="18344" y="2623"/>
                  </a:cubicBezTo>
                  <a:cubicBezTo>
                    <a:pt x="18359" y="2315"/>
                    <a:pt x="18531" y="2164"/>
                    <a:pt x="18849" y="2164"/>
                  </a:cubicBezTo>
                  <a:close/>
                  <a:moveTo>
                    <a:pt x="163" y="0"/>
                  </a:moveTo>
                  <a:cubicBezTo>
                    <a:pt x="64" y="857"/>
                    <a:pt x="10" y="1731"/>
                    <a:pt x="1" y="2614"/>
                  </a:cubicBezTo>
                  <a:lnTo>
                    <a:pt x="73491" y="7707"/>
                  </a:lnTo>
                  <a:cubicBezTo>
                    <a:pt x="73671" y="7509"/>
                    <a:pt x="74149" y="7356"/>
                    <a:pt x="74924" y="7221"/>
                  </a:cubicBezTo>
                  <a:cubicBezTo>
                    <a:pt x="75691" y="7085"/>
                    <a:pt x="76628" y="6878"/>
                    <a:pt x="77746" y="6626"/>
                  </a:cubicBezTo>
                  <a:cubicBezTo>
                    <a:pt x="77187" y="6517"/>
                    <a:pt x="76502" y="6328"/>
                    <a:pt x="75709" y="6058"/>
                  </a:cubicBezTo>
                  <a:cubicBezTo>
                    <a:pt x="74915" y="5760"/>
                    <a:pt x="74293" y="5553"/>
                    <a:pt x="73870" y="5418"/>
                  </a:cubicBezTo>
                  <a:cubicBezTo>
                    <a:pt x="73437" y="5274"/>
                    <a:pt x="73185" y="5156"/>
                    <a:pt x="73113" y="5057"/>
                  </a:cubicBezTo>
                  <a:lnTo>
                    <a:pt x="163" y="0"/>
                  </a:lnTo>
                  <a:close/>
                </a:path>
              </a:pathLst>
            </a:custGeom>
            <a:solidFill>
              <a:srgbClr val="EC81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7" name="Google Shape;2297;p27"/>
            <p:cNvSpPr/>
            <p:nvPr/>
          </p:nvSpPr>
          <p:spPr>
            <a:xfrm>
              <a:off x="2392900" y="3956075"/>
              <a:ext cx="472575" cy="58775"/>
            </a:xfrm>
            <a:custGeom>
              <a:avLst/>
              <a:gdLst/>
              <a:ahLst/>
              <a:cxnLst/>
              <a:rect l="l" t="t" r="r" b="b"/>
              <a:pathLst>
                <a:path w="18903" h="2351" extrusionOk="0">
                  <a:moveTo>
                    <a:pt x="434" y="0"/>
                  </a:moveTo>
                  <a:cubicBezTo>
                    <a:pt x="179" y="0"/>
                    <a:pt x="39" y="156"/>
                    <a:pt x="18" y="463"/>
                  </a:cubicBezTo>
                  <a:cubicBezTo>
                    <a:pt x="0" y="761"/>
                    <a:pt x="144" y="941"/>
                    <a:pt x="451" y="995"/>
                  </a:cubicBezTo>
                  <a:lnTo>
                    <a:pt x="16432" y="2104"/>
                  </a:lnTo>
                  <a:cubicBezTo>
                    <a:pt x="16464" y="2109"/>
                    <a:pt x="16495" y="2112"/>
                    <a:pt x="16524" y="2112"/>
                  </a:cubicBezTo>
                  <a:cubicBezTo>
                    <a:pt x="16653" y="2112"/>
                    <a:pt x="16757" y="2063"/>
                    <a:pt x="16838" y="1960"/>
                  </a:cubicBezTo>
                  <a:cubicBezTo>
                    <a:pt x="16892" y="1861"/>
                    <a:pt x="16928" y="1761"/>
                    <a:pt x="16937" y="1653"/>
                  </a:cubicBezTo>
                  <a:cubicBezTo>
                    <a:pt x="16955" y="1383"/>
                    <a:pt x="16811" y="1221"/>
                    <a:pt x="16495" y="1176"/>
                  </a:cubicBezTo>
                  <a:lnTo>
                    <a:pt x="685" y="40"/>
                  </a:lnTo>
                  <a:cubicBezTo>
                    <a:pt x="592" y="13"/>
                    <a:pt x="508" y="0"/>
                    <a:pt x="434" y="0"/>
                  </a:cubicBezTo>
                  <a:close/>
                  <a:moveTo>
                    <a:pt x="18055" y="1320"/>
                  </a:moveTo>
                  <a:cubicBezTo>
                    <a:pt x="17737" y="1320"/>
                    <a:pt x="17565" y="1471"/>
                    <a:pt x="17550" y="1779"/>
                  </a:cubicBezTo>
                  <a:cubicBezTo>
                    <a:pt x="17541" y="1879"/>
                    <a:pt x="17568" y="1978"/>
                    <a:pt x="17622" y="2068"/>
                  </a:cubicBezTo>
                  <a:cubicBezTo>
                    <a:pt x="17739" y="2239"/>
                    <a:pt x="17947" y="2329"/>
                    <a:pt x="18226" y="2347"/>
                  </a:cubicBezTo>
                  <a:cubicBezTo>
                    <a:pt x="18261" y="2350"/>
                    <a:pt x="18294" y="2351"/>
                    <a:pt x="18325" y="2351"/>
                  </a:cubicBezTo>
                  <a:cubicBezTo>
                    <a:pt x="18675" y="2351"/>
                    <a:pt x="18859" y="2213"/>
                    <a:pt x="18875" y="1924"/>
                  </a:cubicBezTo>
                  <a:cubicBezTo>
                    <a:pt x="18902" y="1599"/>
                    <a:pt x="18695" y="1410"/>
                    <a:pt x="18262" y="1338"/>
                  </a:cubicBezTo>
                  <a:cubicBezTo>
                    <a:pt x="18187" y="1326"/>
                    <a:pt x="18118" y="1320"/>
                    <a:pt x="18055" y="1320"/>
                  </a:cubicBezTo>
                  <a:close/>
                </a:path>
              </a:pathLst>
            </a:custGeom>
            <a:solidFill>
              <a:srgbClr val="FFB27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8" name="Google Shape;2298;p27"/>
            <p:cNvSpPr/>
            <p:nvPr/>
          </p:nvSpPr>
          <p:spPr>
            <a:xfrm>
              <a:off x="2373050" y="3889675"/>
              <a:ext cx="1885075" cy="275175"/>
            </a:xfrm>
            <a:custGeom>
              <a:avLst/>
              <a:gdLst/>
              <a:ahLst/>
              <a:cxnLst/>
              <a:rect l="l" t="t" r="r" b="b"/>
              <a:pathLst>
                <a:path w="75403" h="11007" extrusionOk="0">
                  <a:moveTo>
                    <a:pt x="424" y="1"/>
                  </a:moveTo>
                  <a:cubicBezTo>
                    <a:pt x="316" y="605"/>
                    <a:pt x="235" y="1208"/>
                    <a:pt x="163" y="1812"/>
                  </a:cubicBezTo>
                  <a:lnTo>
                    <a:pt x="73113" y="6869"/>
                  </a:lnTo>
                  <a:cubicBezTo>
                    <a:pt x="73203" y="6707"/>
                    <a:pt x="73446" y="6491"/>
                    <a:pt x="73843" y="6220"/>
                  </a:cubicBezTo>
                  <a:cubicBezTo>
                    <a:pt x="74411" y="5833"/>
                    <a:pt x="74933" y="5490"/>
                    <a:pt x="75402" y="5202"/>
                  </a:cubicBezTo>
                  <a:lnTo>
                    <a:pt x="424" y="1"/>
                  </a:lnTo>
                  <a:close/>
                  <a:moveTo>
                    <a:pt x="1" y="4426"/>
                  </a:moveTo>
                  <a:cubicBezTo>
                    <a:pt x="1" y="4877"/>
                    <a:pt x="1" y="5337"/>
                    <a:pt x="19" y="5806"/>
                  </a:cubicBezTo>
                  <a:lnTo>
                    <a:pt x="75006" y="11007"/>
                  </a:lnTo>
                  <a:cubicBezTo>
                    <a:pt x="74852" y="10953"/>
                    <a:pt x="74555" y="10700"/>
                    <a:pt x="74104" y="10240"/>
                  </a:cubicBezTo>
                  <a:cubicBezTo>
                    <a:pt x="73653" y="9799"/>
                    <a:pt x="73455" y="9555"/>
                    <a:pt x="73491" y="9519"/>
                  </a:cubicBezTo>
                  <a:lnTo>
                    <a:pt x="1" y="4426"/>
                  </a:lnTo>
                  <a:close/>
                </a:path>
              </a:pathLst>
            </a:custGeom>
            <a:solidFill>
              <a:srgbClr val="C45A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9" name="Google Shape;2299;p27"/>
            <p:cNvSpPr/>
            <p:nvPr/>
          </p:nvSpPr>
          <p:spPr>
            <a:xfrm>
              <a:off x="2142525" y="3876725"/>
              <a:ext cx="2414850" cy="291950"/>
            </a:xfrm>
            <a:custGeom>
              <a:avLst/>
              <a:gdLst/>
              <a:ahLst/>
              <a:cxnLst/>
              <a:rect l="l" t="t" r="r" b="b"/>
              <a:pathLst>
                <a:path w="96594" h="11678" extrusionOk="0">
                  <a:moveTo>
                    <a:pt x="3079" y="479"/>
                  </a:moveTo>
                  <a:cubicBezTo>
                    <a:pt x="3263" y="479"/>
                    <a:pt x="3448" y="485"/>
                    <a:pt x="3633" y="492"/>
                  </a:cubicBezTo>
                  <a:cubicBezTo>
                    <a:pt x="4094" y="507"/>
                    <a:pt x="4554" y="537"/>
                    <a:pt x="5014" y="606"/>
                  </a:cubicBezTo>
                  <a:lnTo>
                    <a:pt x="5014" y="606"/>
                  </a:lnTo>
                  <a:cubicBezTo>
                    <a:pt x="4945" y="1432"/>
                    <a:pt x="4863" y="2251"/>
                    <a:pt x="4805" y="3079"/>
                  </a:cubicBezTo>
                  <a:cubicBezTo>
                    <a:pt x="4738" y="3903"/>
                    <a:pt x="4703" y="4719"/>
                    <a:pt x="4669" y="5549"/>
                  </a:cubicBezTo>
                  <a:lnTo>
                    <a:pt x="4669" y="5549"/>
                  </a:lnTo>
                  <a:lnTo>
                    <a:pt x="4075" y="5521"/>
                  </a:lnTo>
                  <a:cubicBezTo>
                    <a:pt x="3813" y="5512"/>
                    <a:pt x="3552" y="5503"/>
                    <a:pt x="3291" y="5467"/>
                  </a:cubicBezTo>
                  <a:cubicBezTo>
                    <a:pt x="3029" y="5440"/>
                    <a:pt x="2777" y="5413"/>
                    <a:pt x="2515" y="5368"/>
                  </a:cubicBezTo>
                  <a:cubicBezTo>
                    <a:pt x="2452" y="5359"/>
                    <a:pt x="2380" y="5350"/>
                    <a:pt x="2326" y="5341"/>
                  </a:cubicBezTo>
                  <a:cubicBezTo>
                    <a:pt x="2263" y="5323"/>
                    <a:pt x="2200" y="5314"/>
                    <a:pt x="2146" y="5296"/>
                  </a:cubicBezTo>
                  <a:cubicBezTo>
                    <a:pt x="2020" y="5260"/>
                    <a:pt x="1903" y="5215"/>
                    <a:pt x="1794" y="5161"/>
                  </a:cubicBezTo>
                  <a:cubicBezTo>
                    <a:pt x="1335" y="4962"/>
                    <a:pt x="965" y="4620"/>
                    <a:pt x="794" y="4196"/>
                  </a:cubicBezTo>
                  <a:cubicBezTo>
                    <a:pt x="604" y="3764"/>
                    <a:pt x="577" y="3277"/>
                    <a:pt x="623" y="2781"/>
                  </a:cubicBezTo>
                  <a:cubicBezTo>
                    <a:pt x="650" y="2276"/>
                    <a:pt x="749" y="1799"/>
                    <a:pt x="992" y="1402"/>
                  </a:cubicBezTo>
                  <a:cubicBezTo>
                    <a:pt x="1226" y="1005"/>
                    <a:pt x="1632" y="726"/>
                    <a:pt x="2110" y="591"/>
                  </a:cubicBezTo>
                  <a:cubicBezTo>
                    <a:pt x="2227" y="555"/>
                    <a:pt x="2353" y="537"/>
                    <a:pt x="2479" y="510"/>
                  </a:cubicBezTo>
                  <a:cubicBezTo>
                    <a:pt x="2606" y="492"/>
                    <a:pt x="2714" y="483"/>
                    <a:pt x="2849" y="483"/>
                  </a:cubicBezTo>
                  <a:cubicBezTo>
                    <a:pt x="2926" y="480"/>
                    <a:pt x="3002" y="479"/>
                    <a:pt x="3079" y="479"/>
                  </a:cubicBezTo>
                  <a:close/>
                  <a:moveTo>
                    <a:pt x="6040" y="167"/>
                  </a:moveTo>
                  <a:cubicBezTo>
                    <a:pt x="6292" y="167"/>
                    <a:pt x="6554" y="266"/>
                    <a:pt x="6689" y="483"/>
                  </a:cubicBezTo>
                  <a:lnTo>
                    <a:pt x="6797" y="510"/>
                  </a:lnTo>
                  <a:cubicBezTo>
                    <a:pt x="6808" y="513"/>
                    <a:pt x="6819" y="516"/>
                    <a:pt x="6831" y="516"/>
                  </a:cubicBezTo>
                  <a:cubicBezTo>
                    <a:pt x="6847" y="516"/>
                    <a:pt x="6862" y="511"/>
                    <a:pt x="6878" y="501"/>
                  </a:cubicBezTo>
                  <a:cubicBezTo>
                    <a:pt x="7042" y="368"/>
                    <a:pt x="7246" y="317"/>
                    <a:pt x="7449" y="317"/>
                  </a:cubicBezTo>
                  <a:cubicBezTo>
                    <a:pt x="7481" y="317"/>
                    <a:pt x="7513" y="318"/>
                    <a:pt x="7545" y="320"/>
                  </a:cubicBezTo>
                  <a:cubicBezTo>
                    <a:pt x="7789" y="347"/>
                    <a:pt x="8014" y="438"/>
                    <a:pt x="8203" y="591"/>
                  </a:cubicBezTo>
                  <a:lnTo>
                    <a:pt x="8293" y="618"/>
                  </a:lnTo>
                  <a:cubicBezTo>
                    <a:pt x="8302" y="618"/>
                    <a:pt x="8320" y="618"/>
                    <a:pt x="8338" y="609"/>
                  </a:cubicBezTo>
                  <a:cubicBezTo>
                    <a:pt x="8520" y="518"/>
                    <a:pt x="8717" y="472"/>
                    <a:pt x="8915" y="472"/>
                  </a:cubicBezTo>
                  <a:cubicBezTo>
                    <a:pt x="8933" y="472"/>
                    <a:pt x="8951" y="473"/>
                    <a:pt x="8969" y="474"/>
                  </a:cubicBezTo>
                  <a:cubicBezTo>
                    <a:pt x="9186" y="483"/>
                    <a:pt x="9402" y="546"/>
                    <a:pt x="9564" y="690"/>
                  </a:cubicBezTo>
                  <a:lnTo>
                    <a:pt x="9582" y="699"/>
                  </a:lnTo>
                  <a:cubicBezTo>
                    <a:pt x="9600" y="708"/>
                    <a:pt x="9618" y="708"/>
                    <a:pt x="9636" y="708"/>
                  </a:cubicBezTo>
                  <a:cubicBezTo>
                    <a:pt x="12764" y="789"/>
                    <a:pt x="15883" y="1068"/>
                    <a:pt x="19011" y="1276"/>
                  </a:cubicBezTo>
                  <a:lnTo>
                    <a:pt x="28385" y="1934"/>
                  </a:lnTo>
                  <a:lnTo>
                    <a:pt x="47125" y="3241"/>
                  </a:lnTo>
                  <a:lnTo>
                    <a:pt x="84614" y="5873"/>
                  </a:lnTo>
                  <a:lnTo>
                    <a:pt x="84587" y="5873"/>
                  </a:lnTo>
                  <a:lnTo>
                    <a:pt x="87517" y="6702"/>
                  </a:lnTo>
                  <a:cubicBezTo>
                    <a:pt x="88003" y="6846"/>
                    <a:pt x="88490" y="6982"/>
                    <a:pt x="88986" y="7117"/>
                  </a:cubicBezTo>
                  <a:cubicBezTo>
                    <a:pt x="89473" y="7252"/>
                    <a:pt x="89959" y="7387"/>
                    <a:pt x="90455" y="7522"/>
                  </a:cubicBezTo>
                  <a:lnTo>
                    <a:pt x="91924" y="7919"/>
                  </a:lnTo>
                  <a:lnTo>
                    <a:pt x="93403" y="8307"/>
                  </a:lnTo>
                  <a:cubicBezTo>
                    <a:pt x="94178" y="8513"/>
                    <a:pt x="94948" y="8725"/>
                    <a:pt x="95712" y="8973"/>
                  </a:cubicBezTo>
                  <a:lnTo>
                    <a:pt x="95712" y="8973"/>
                  </a:lnTo>
                  <a:cubicBezTo>
                    <a:pt x="94921" y="9193"/>
                    <a:pt x="94126" y="9408"/>
                    <a:pt x="93331" y="9623"/>
                  </a:cubicBezTo>
                  <a:cubicBezTo>
                    <a:pt x="92835" y="9758"/>
                    <a:pt x="92330" y="9893"/>
                    <a:pt x="91834" y="10010"/>
                  </a:cubicBezTo>
                  <a:cubicBezTo>
                    <a:pt x="91321" y="10109"/>
                    <a:pt x="90816" y="10209"/>
                    <a:pt x="90311" y="10299"/>
                  </a:cubicBezTo>
                  <a:cubicBezTo>
                    <a:pt x="89292" y="10488"/>
                    <a:pt x="88265" y="10641"/>
                    <a:pt x="87246" y="10822"/>
                  </a:cubicBezTo>
                  <a:cubicBezTo>
                    <a:pt x="86231" y="10992"/>
                    <a:pt x="85224" y="11181"/>
                    <a:pt x="84209" y="11370"/>
                  </a:cubicBezTo>
                  <a:lnTo>
                    <a:pt x="84209" y="11370"/>
                  </a:lnTo>
                  <a:lnTo>
                    <a:pt x="46747" y="8811"/>
                  </a:lnTo>
                  <a:lnTo>
                    <a:pt x="27998" y="7522"/>
                  </a:lnTo>
                  <a:cubicBezTo>
                    <a:pt x="21751" y="7090"/>
                    <a:pt x="15495" y="6684"/>
                    <a:pt x="9258" y="6134"/>
                  </a:cubicBezTo>
                  <a:cubicBezTo>
                    <a:pt x="9250" y="6132"/>
                    <a:pt x="9242" y="6131"/>
                    <a:pt x="9234" y="6131"/>
                  </a:cubicBezTo>
                  <a:cubicBezTo>
                    <a:pt x="9216" y="6131"/>
                    <a:pt x="9198" y="6137"/>
                    <a:pt x="9186" y="6143"/>
                  </a:cubicBezTo>
                  <a:lnTo>
                    <a:pt x="9168" y="6143"/>
                  </a:lnTo>
                  <a:cubicBezTo>
                    <a:pt x="8978" y="6260"/>
                    <a:pt x="8762" y="6324"/>
                    <a:pt x="8555" y="6324"/>
                  </a:cubicBezTo>
                  <a:cubicBezTo>
                    <a:pt x="8347" y="6315"/>
                    <a:pt x="8140" y="6233"/>
                    <a:pt x="8005" y="6080"/>
                  </a:cubicBezTo>
                  <a:cubicBezTo>
                    <a:pt x="7987" y="6053"/>
                    <a:pt x="7951" y="6035"/>
                    <a:pt x="7906" y="6035"/>
                  </a:cubicBezTo>
                  <a:lnTo>
                    <a:pt x="7834" y="6044"/>
                  </a:lnTo>
                  <a:cubicBezTo>
                    <a:pt x="7655" y="6153"/>
                    <a:pt x="7450" y="6201"/>
                    <a:pt x="7242" y="6201"/>
                  </a:cubicBezTo>
                  <a:cubicBezTo>
                    <a:pt x="7208" y="6201"/>
                    <a:pt x="7174" y="6200"/>
                    <a:pt x="7140" y="6197"/>
                  </a:cubicBezTo>
                  <a:cubicBezTo>
                    <a:pt x="7022" y="6188"/>
                    <a:pt x="6905" y="6161"/>
                    <a:pt x="6797" y="6116"/>
                  </a:cubicBezTo>
                  <a:cubicBezTo>
                    <a:pt x="6680" y="6080"/>
                    <a:pt x="6581" y="6026"/>
                    <a:pt x="6482" y="5954"/>
                  </a:cubicBezTo>
                  <a:lnTo>
                    <a:pt x="6464" y="5945"/>
                  </a:lnTo>
                  <a:cubicBezTo>
                    <a:pt x="6446" y="5927"/>
                    <a:pt x="6423" y="5918"/>
                    <a:pt x="6400" y="5918"/>
                  </a:cubicBezTo>
                  <a:cubicBezTo>
                    <a:pt x="6378" y="5918"/>
                    <a:pt x="6355" y="5927"/>
                    <a:pt x="6337" y="5945"/>
                  </a:cubicBezTo>
                  <a:cubicBezTo>
                    <a:pt x="6172" y="6073"/>
                    <a:pt x="5962" y="6132"/>
                    <a:pt x="5750" y="6132"/>
                  </a:cubicBezTo>
                  <a:cubicBezTo>
                    <a:pt x="5708" y="6132"/>
                    <a:pt x="5667" y="6130"/>
                    <a:pt x="5625" y="6125"/>
                  </a:cubicBezTo>
                  <a:cubicBezTo>
                    <a:pt x="5499" y="6116"/>
                    <a:pt x="5373" y="6080"/>
                    <a:pt x="5256" y="6035"/>
                  </a:cubicBezTo>
                  <a:cubicBezTo>
                    <a:pt x="5183" y="6007"/>
                    <a:pt x="5110" y="5972"/>
                    <a:pt x="5042" y="5928"/>
                  </a:cubicBezTo>
                  <a:lnTo>
                    <a:pt x="5042" y="5928"/>
                  </a:lnTo>
                  <a:cubicBezTo>
                    <a:pt x="5040" y="5891"/>
                    <a:pt x="5040" y="5853"/>
                    <a:pt x="5039" y="5815"/>
                  </a:cubicBezTo>
                  <a:lnTo>
                    <a:pt x="5039" y="5815"/>
                  </a:lnTo>
                  <a:cubicBezTo>
                    <a:pt x="5047" y="5791"/>
                    <a:pt x="5051" y="5764"/>
                    <a:pt x="5048" y="5738"/>
                  </a:cubicBezTo>
                  <a:cubicBezTo>
                    <a:pt x="5048" y="5736"/>
                    <a:pt x="5048" y="5735"/>
                    <a:pt x="5048" y="5733"/>
                  </a:cubicBezTo>
                  <a:lnTo>
                    <a:pt x="5048" y="5733"/>
                  </a:lnTo>
                  <a:cubicBezTo>
                    <a:pt x="5048" y="5729"/>
                    <a:pt x="5047" y="5724"/>
                    <a:pt x="5046" y="5719"/>
                  </a:cubicBezTo>
                  <a:lnTo>
                    <a:pt x="5046" y="5719"/>
                  </a:lnTo>
                  <a:cubicBezTo>
                    <a:pt x="4949" y="4851"/>
                    <a:pt x="4959" y="3974"/>
                    <a:pt x="5012" y="3097"/>
                  </a:cubicBezTo>
                  <a:cubicBezTo>
                    <a:pt x="5075" y="2213"/>
                    <a:pt x="5193" y="1330"/>
                    <a:pt x="5409" y="474"/>
                  </a:cubicBezTo>
                  <a:cubicBezTo>
                    <a:pt x="5409" y="465"/>
                    <a:pt x="5418" y="447"/>
                    <a:pt x="5418" y="438"/>
                  </a:cubicBezTo>
                  <a:cubicBezTo>
                    <a:pt x="5418" y="428"/>
                    <a:pt x="5417" y="418"/>
                    <a:pt x="5416" y="408"/>
                  </a:cubicBezTo>
                  <a:lnTo>
                    <a:pt x="5416" y="408"/>
                  </a:lnTo>
                  <a:cubicBezTo>
                    <a:pt x="5420" y="381"/>
                    <a:pt x="5424" y="352"/>
                    <a:pt x="5429" y="324"/>
                  </a:cubicBezTo>
                  <a:lnTo>
                    <a:pt x="5429" y="324"/>
                  </a:lnTo>
                  <a:cubicBezTo>
                    <a:pt x="5503" y="283"/>
                    <a:pt x="5580" y="250"/>
                    <a:pt x="5661" y="221"/>
                  </a:cubicBezTo>
                  <a:cubicBezTo>
                    <a:pt x="5787" y="185"/>
                    <a:pt x="5914" y="167"/>
                    <a:pt x="6040" y="167"/>
                  </a:cubicBezTo>
                  <a:close/>
                  <a:moveTo>
                    <a:pt x="5907" y="1"/>
                  </a:moveTo>
                  <a:cubicBezTo>
                    <a:pt x="5814" y="1"/>
                    <a:pt x="5721" y="5"/>
                    <a:pt x="5625" y="5"/>
                  </a:cubicBezTo>
                  <a:cubicBezTo>
                    <a:pt x="5509" y="12"/>
                    <a:pt x="5398" y="25"/>
                    <a:pt x="5279" y="25"/>
                  </a:cubicBezTo>
                  <a:cubicBezTo>
                    <a:pt x="5250" y="25"/>
                    <a:pt x="5222" y="25"/>
                    <a:pt x="5193" y="23"/>
                  </a:cubicBezTo>
                  <a:cubicBezTo>
                    <a:pt x="5166" y="23"/>
                    <a:pt x="5129" y="41"/>
                    <a:pt x="5111" y="77"/>
                  </a:cubicBezTo>
                  <a:lnTo>
                    <a:pt x="5066" y="167"/>
                  </a:lnTo>
                  <a:cubicBezTo>
                    <a:pt x="5061" y="193"/>
                    <a:pt x="5056" y="217"/>
                    <a:pt x="5051" y="242"/>
                  </a:cubicBezTo>
                  <a:lnTo>
                    <a:pt x="5051" y="242"/>
                  </a:lnTo>
                  <a:lnTo>
                    <a:pt x="3642" y="194"/>
                  </a:lnTo>
                  <a:lnTo>
                    <a:pt x="2849" y="167"/>
                  </a:lnTo>
                  <a:cubicBezTo>
                    <a:pt x="2812" y="164"/>
                    <a:pt x="2773" y="163"/>
                    <a:pt x="2732" y="163"/>
                  </a:cubicBezTo>
                  <a:cubicBezTo>
                    <a:pt x="2635" y="163"/>
                    <a:pt x="2530" y="170"/>
                    <a:pt x="2434" y="176"/>
                  </a:cubicBezTo>
                  <a:cubicBezTo>
                    <a:pt x="2299" y="194"/>
                    <a:pt x="2164" y="212"/>
                    <a:pt x="2020" y="239"/>
                  </a:cubicBezTo>
                  <a:cubicBezTo>
                    <a:pt x="1749" y="293"/>
                    <a:pt x="1479" y="383"/>
                    <a:pt x="1217" y="528"/>
                  </a:cubicBezTo>
                  <a:cubicBezTo>
                    <a:pt x="965" y="681"/>
                    <a:pt x="740" y="879"/>
                    <a:pt x="568" y="1114"/>
                  </a:cubicBezTo>
                  <a:cubicBezTo>
                    <a:pt x="208" y="1600"/>
                    <a:pt x="82" y="2195"/>
                    <a:pt x="46" y="2736"/>
                  </a:cubicBezTo>
                  <a:cubicBezTo>
                    <a:pt x="1" y="3286"/>
                    <a:pt x="64" y="3890"/>
                    <a:pt x="343" y="4413"/>
                  </a:cubicBezTo>
                  <a:cubicBezTo>
                    <a:pt x="487" y="4674"/>
                    <a:pt x="686" y="4899"/>
                    <a:pt x="920" y="5080"/>
                  </a:cubicBezTo>
                  <a:cubicBezTo>
                    <a:pt x="1145" y="5260"/>
                    <a:pt x="1407" y="5386"/>
                    <a:pt x="1668" y="5476"/>
                  </a:cubicBezTo>
                  <a:cubicBezTo>
                    <a:pt x="1794" y="5521"/>
                    <a:pt x="1930" y="5557"/>
                    <a:pt x="2065" y="5593"/>
                  </a:cubicBezTo>
                  <a:cubicBezTo>
                    <a:pt x="2128" y="5611"/>
                    <a:pt x="2200" y="5620"/>
                    <a:pt x="2272" y="5639"/>
                  </a:cubicBezTo>
                  <a:cubicBezTo>
                    <a:pt x="2335" y="5648"/>
                    <a:pt x="2398" y="5648"/>
                    <a:pt x="2470" y="5657"/>
                  </a:cubicBezTo>
                  <a:cubicBezTo>
                    <a:pt x="2732" y="5684"/>
                    <a:pt x="2993" y="5720"/>
                    <a:pt x="3255" y="5756"/>
                  </a:cubicBezTo>
                  <a:cubicBezTo>
                    <a:pt x="3723" y="5827"/>
                    <a:pt x="4184" y="5885"/>
                    <a:pt x="4651" y="5928"/>
                  </a:cubicBezTo>
                  <a:lnTo>
                    <a:pt x="4651" y="5928"/>
                  </a:lnTo>
                  <a:cubicBezTo>
                    <a:pt x="4651" y="5964"/>
                    <a:pt x="4654" y="6000"/>
                    <a:pt x="4661" y="6035"/>
                  </a:cubicBezTo>
                  <a:lnTo>
                    <a:pt x="4661" y="6080"/>
                  </a:lnTo>
                  <a:cubicBezTo>
                    <a:pt x="4670" y="6143"/>
                    <a:pt x="4715" y="6188"/>
                    <a:pt x="4778" y="6197"/>
                  </a:cubicBezTo>
                  <a:cubicBezTo>
                    <a:pt x="4922" y="6215"/>
                    <a:pt x="5057" y="6242"/>
                    <a:pt x="5193" y="6260"/>
                  </a:cubicBezTo>
                  <a:cubicBezTo>
                    <a:pt x="5337" y="6279"/>
                    <a:pt x="5472" y="6297"/>
                    <a:pt x="5607" y="6306"/>
                  </a:cubicBezTo>
                  <a:cubicBezTo>
                    <a:pt x="5742" y="6315"/>
                    <a:pt x="5887" y="6324"/>
                    <a:pt x="6022" y="6324"/>
                  </a:cubicBezTo>
                  <a:cubicBezTo>
                    <a:pt x="6133" y="6324"/>
                    <a:pt x="6243" y="6318"/>
                    <a:pt x="6358" y="6316"/>
                  </a:cubicBezTo>
                  <a:lnTo>
                    <a:pt x="6358" y="6316"/>
                  </a:lnTo>
                  <a:cubicBezTo>
                    <a:pt x="6479" y="6347"/>
                    <a:pt x="6594" y="6371"/>
                    <a:pt x="6716" y="6396"/>
                  </a:cubicBezTo>
                  <a:cubicBezTo>
                    <a:pt x="6851" y="6423"/>
                    <a:pt x="6986" y="6441"/>
                    <a:pt x="7122" y="6450"/>
                  </a:cubicBezTo>
                  <a:cubicBezTo>
                    <a:pt x="7185" y="6454"/>
                    <a:pt x="7247" y="6456"/>
                    <a:pt x="7308" y="6456"/>
                  </a:cubicBezTo>
                  <a:cubicBezTo>
                    <a:pt x="7485" y="6456"/>
                    <a:pt x="7658" y="6441"/>
                    <a:pt x="7841" y="6424"/>
                  </a:cubicBezTo>
                  <a:lnTo>
                    <a:pt x="7841" y="6424"/>
                  </a:lnTo>
                  <a:cubicBezTo>
                    <a:pt x="8064" y="6538"/>
                    <a:pt x="8301" y="6612"/>
                    <a:pt x="8546" y="6612"/>
                  </a:cubicBezTo>
                  <a:cubicBezTo>
                    <a:pt x="8578" y="6614"/>
                    <a:pt x="8609" y="6615"/>
                    <a:pt x="8641" y="6615"/>
                  </a:cubicBezTo>
                  <a:cubicBezTo>
                    <a:pt x="8860" y="6615"/>
                    <a:pt x="9068" y="6567"/>
                    <a:pt x="9276" y="6515"/>
                  </a:cubicBezTo>
                  <a:lnTo>
                    <a:pt x="9276" y="6515"/>
                  </a:lnTo>
                  <a:cubicBezTo>
                    <a:pt x="15516" y="6831"/>
                    <a:pt x="21748" y="7298"/>
                    <a:pt x="27980" y="7730"/>
                  </a:cubicBezTo>
                  <a:lnTo>
                    <a:pt x="46729" y="9037"/>
                  </a:lnTo>
                  <a:lnTo>
                    <a:pt x="84218" y="11678"/>
                  </a:lnTo>
                  <a:lnTo>
                    <a:pt x="84254" y="11678"/>
                  </a:lnTo>
                  <a:cubicBezTo>
                    <a:pt x="85272" y="11489"/>
                    <a:pt x="86291" y="11308"/>
                    <a:pt x="87309" y="11110"/>
                  </a:cubicBezTo>
                  <a:cubicBezTo>
                    <a:pt x="88328" y="10921"/>
                    <a:pt x="89337" y="10704"/>
                    <a:pt x="90356" y="10515"/>
                  </a:cubicBezTo>
                  <a:cubicBezTo>
                    <a:pt x="90861" y="10416"/>
                    <a:pt x="91375" y="10335"/>
                    <a:pt x="91879" y="10245"/>
                  </a:cubicBezTo>
                  <a:cubicBezTo>
                    <a:pt x="92384" y="10127"/>
                    <a:pt x="92889" y="10001"/>
                    <a:pt x="93394" y="9875"/>
                  </a:cubicBezTo>
                  <a:cubicBezTo>
                    <a:pt x="94403" y="9641"/>
                    <a:pt x="95404" y="9397"/>
                    <a:pt x="96422" y="9181"/>
                  </a:cubicBezTo>
                  <a:lnTo>
                    <a:pt x="96431" y="9172"/>
                  </a:lnTo>
                  <a:cubicBezTo>
                    <a:pt x="96504" y="9163"/>
                    <a:pt x="96558" y="9100"/>
                    <a:pt x="96576" y="9028"/>
                  </a:cubicBezTo>
                  <a:cubicBezTo>
                    <a:pt x="96594" y="8920"/>
                    <a:pt x="96522" y="8820"/>
                    <a:pt x="96422" y="8802"/>
                  </a:cubicBezTo>
                  <a:cubicBezTo>
                    <a:pt x="95422" y="8613"/>
                    <a:pt x="94439" y="8361"/>
                    <a:pt x="93457" y="8090"/>
                  </a:cubicBezTo>
                  <a:cubicBezTo>
                    <a:pt x="92970" y="7955"/>
                    <a:pt x="92474" y="7829"/>
                    <a:pt x="91988" y="7685"/>
                  </a:cubicBezTo>
                  <a:lnTo>
                    <a:pt x="90527" y="7252"/>
                  </a:lnTo>
                  <a:cubicBezTo>
                    <a:pt x="90041" y="7099"/>
                    <a:pt x="89554" y="6955"/>
                    <a:pt x="89067" y="6819"/>
                  </a:cubicBezTo>
                  <a:cubicBezTo>
                    <a:pt x="88580" y="6675"/>
                    <a:pt x="88094" y="6531"/>
                    <a:pt x="87607" y="6396"/>
                  </a:cubicBezTo>
                  <a:lnTo>
                    <a:pt x="84668" y="5566"/>
                  </a:lnTo>
                  <a:cubicBezTo>
                    <a:pt x="84659" y="5557"/>
                    <a:pt x="84650" y="5557"/>
                    <a:pt x="84641" y="5557"/>
                  </a:cubicBezTo>
                  <a:lnTo>
                    <a:pt x="47143" y="2988"/>
                  </a:lnTo>
                  <a:lnTo>
                    <a:pt x="28403" y="1708"/>
                  </a:lnTo>
                  <a:lnTo>
                    <a:pt x="19029" y="1059"/>
                  </a:lnTo>
                  <a:cubicBezTo>
                    <a:pt x="15901" y="834"/>
                    <a:pt x="12773" y="672"/>
                    <a:pt x="9663" y="320"/>
                  </a:cubicBezTo>
                  <a:lnTo>
                    <a:pt x="9663" y="320"/>
                  </a:lnTo>
                  <a:lnTo>
                    <a:pt x="9727" y="338"/>
                  </a:lnTo>
                  <a:cubicBezTo>
                    <a:pt x="9474" y="293"/>
                    <a:pt x="9231" y="248"/>
                    <a:pt x="8987" y="239"/>
                  </a:cubicBezTo>
                  <a:cubicBezTo>
                    <a:pt x="8898" y="233"/>
                    <a:pt x="8808" y="231"/>
                    <a:pt x="8717" y="231"/>
                  </a:cubicBezTo>
                  <a:cubicBezTo>
                    <a:pt x="8618" y="231"/>
                    <a:pt x="8519" y="233"/>
                    <a:pt x="8419" y="233"/>
                  </a:cubicBezTo>
                  <a:cubicBezTo>
                    <a:pt x="8391" y="233"/>
                    <a:pt x="8363" y="233"/>
                    <a:pt x="8335" y="232"/>
                  </a:cubicBezTo>
                  <a:lnTo>
                    <a:pt x="8335" y="232"/>
                  </a:lnTo>
                  <a:cubicBezTo>
                    <a:pt x="8081" y="150"/>
                    <a:pt x="7827" y="85"/>
                    <a:pt x="7572" y="68"/>
                  </a:cubicBezTo>
                  <a:cubicBezTo>
                    <a:pt x="7534" y="66"/>
                    <a:pt x="7496" y="64"/>
                    <a:pt x="7458" y="64"/>
                  </a:cubicBezTo>
                  <a:cubicBezTo>
                    <a:pt x="7355" y="64"/>
                    <a:pt x="7254" y="73"/>
                    <a:pt x="7149" y="86"/>
                  </a:cubicBezTo>
                  <a:cubicBezTo>
                    <a:pt x="7039" y="93"/>
                    <a:pt x="6930" y="112"/>
                    <a:pt x="6811" y="129"/>
                  </a:cubicBezTo>
                  <a:lnTo>
                    <a:pt x="6811" y="129"/>
                  </a:lnTo>
                  <a:cubicBezTo>
                    <a:pt x="6696" y="97"/>
                    <a:pt x="6584" y="71"/>
                    <a:pt x="6473" y="50"/>
                  </a:cubicBezTo>
                  <a:cubicBezTo>
                    <a:pt x="6328" y="23"/>
                    <a:pt x="6184" y="5"/>
                    <a:pt x="6049" y="5"/>
                  </a:cubicBezTo>
                  <a:cubicBezTo>
                    <a:pt x="6001" y="2"/>
                    <a:pt x="5954" y="1"/>
                    <a:pt x="590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0" name="Google Shape;2300;p27"/>
            <p:cNvSpPr/>
            <p:nvPr/>
          </p:nvSpPr>
          <p:spPr>
            <a:xfrm>
              <a:off x="2297125" y="3977050"/>
              <a:ext cx="10375" cy="58250"/>
            </a:xfrm>
            <a:custGeom>
              <a:avLst/>
              <a:gdLst/>
              <a:ahLst/>
              <a:cxnLst/>
              <a:rect l="l" t="t" r="r" b="b"/>
              <a:pathLst>
                <a:path w="415" h="2330" extrusionOk="0">
                  <a:moveTo>
                    <a:pt x="214" y="0"/>
                  </a:moveTo>
                  <a:cubicBezTo>
                    <a:pt x="203" y="0"/>
                    <a:pt x="192" y="1"/>
                    <a:pt x="180" y="3"/>
                  </a:cubicBezTo>
                  <a:cubicBezTo>
                    <a:pt x="72" y="12"/>
                    <a:pt x="0" y="111"/>
                    <a:pt x="18" y="219"/>
                  </a:cubicBezTo>
                  <a:cubicBezTo>
                    <a:pt x="63" y="535"/>
                    <a:pt x="63" y="850"/>
                    <a:pt x="63" y="1175"/>
                  </a:cubicBezTo>
                  <a:cubicBezTo>
                    <a:pt x="54" y="1490"/>
                    <a:pt x="45" y="1806"/>
                    <a:pt x="18" y="2121"/>
                  </a:cubicBezTo>
                  <a:cubicBezTo>
                    <a:pt x="18" y="2130"/>
                    <a:pt x="18" y="2139"/>
                    <a:pt x="18" y="2157"/>
                  </a:cubicBezTo>
                  <a:cubicBezTo>
                    <a:pt x="27" y="2251"/>
                    <a:pt x="116" y="2329"/>
                    <a:pt x="218" y="2329"/>
                  </a:cubicBezTo>
                  <a:cubicBezTo>
                    <a:pt x="223" y="2329"/>
                    <a:pt x="229" y="2329"/>
                    <a:pt x="234" y="2329"/>
                  </a:cubicBezTo>
                  <a:cubicBezTo>
                    <a:pt x="343" y="2320"/>
                    <a:pt x="415" y="2229"/>
                    <a:pt x="406" y="2121"/>
                  </a:cubicBezTo>
                  <a:lnTo>
                    <a:pt x="406" y="2103"/>
                  </a:lnTo>
                  <a:cubicBezTo>
                    <a:pt x="379" y="1797"/>
                    <a:pt x="370" y="1481"/>
                    <a:pt x="361" y="1166"/>
                  </a:cubicBezTo>
                  <a:cubicBezTo>
                    <a:pt x="361" y="859"/>
                    <a:pt x="361" y="544"/>
                    <a:pt x="406" y="228"/>
                  </a:cubicBezTo>
                  <a:lnTo>
                    <a:pt x="406" y="219"/>
                  </a:lnTo>
                  <a:cubicBezTo>
                    <a:pt x="406" y="201"/>
                    <a:pt x="406" y="183"/>
                    <a:pt x="406" y="165"/>
                  </a:cubicBezTo>
                  <a:cubicBezTo>
                    <a:pt x="390" y="68"/>
                    <a:pt x="308" y="0"/>
                    <a:pt x="21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1" name="Google Shape;2301;p27"/>
            <p:cNvSpPr/>
            <p:nvPr/>
          </p:nvSpPr>
          <p:spPr>
            <a:xfrm>
              <a:off x="2334525" y="3993050"/>
              <a:ext cx="10850" cy="45625"/>
            </a:xfrm>
            <a:custGeom>
              <a:avLst/>
              <a:gdLst/>
              <a:ahLst/>
              <a:cxnLst/>
              <a:rect l="l" t="t" r="r" b="b"/>
              <a:pathLst>
                <a:path w="434" h="1825" extrusionOk="0">
                  <a:moveTo>
                    <a:pt x="211" y="0"/>
                  </a:moveTo>
                  <a:cubicBezTo>
                    <a:pt x="201" y="0"/>
                    <a:pt x="191" y="1"/>
                    <a:pt x="181" y="3"/>
                  </a:cubicBezTo>
                  <a:cubicBezTo>
                    <a:pt x="73" y="21"/>
                    <a:pt x="0" y="120"/>
                    <a:pt x="9" y="228"/>
                  </a:cubicBezTo>
                  <a:cubicBezTo>
                    <a:pt x="45" y="454"/>
                    <a:pt x="55" y="679"/>
                    <a:pt x="55" y="904"/>
                  </a:cubicBezTo>
                  <a:cubicBezTo>
                    <a:pt x="64" y="1130"/>
                    <a:pt x="64" y="1355"/>
                    <a:pt x="18" y="1589"/>
                  </a:cubicBezTo>
                  <a:cubicBezTo>
                    <a:pt x="9" y="1616"/>
                    <a:pt x="9" y="1653"/>
                    <a:pt x="18" y="1680"/>
                  </a:cubicBezTo>
                  <a:cubicBezTo>
                    <a:pt x="48" y="1767"/>
                    <a:pt x="124" y="1825"/>
                    <a:pt x="209" y="1825"/>
                  </a:cubicBezTo>
                  <a:cubicBezTo>
                    <a:pt x="229" y="1825"/>
                    <a:pt x="250" y="1822"/>
                    <a:pt x="271" y="1815"/>
                  </a:cubicBezTo>
                  <a:cubicBezTo>
                    <a:pt x="370" y="1788"/>
                    <a:pt x="433" y="1671"/>
                    <a:pt x="406" y="1571"/>
                  </a:cubicBezTo>
                  <a:cubicBezTo>
                    <a:pt x="343" y="1346"/>
                    <a:pt x="325" y="1130"/>
                    <a:pt x="325" y="904"/>
                  </a:cubicBezTo>
                  <a:cubicBezTo>
                    <a:pt x="334" y="679"/>
                    <a:pt x="352" y="463"/>
                    <a:pt x="397" y="246"/>
                  </a:cubicBezTo>
                  <a:cubicBezTo>
                    <a:pt x="406" y="219"/>
                    <a:pt x="406" y="192"/>
                    <a:pt x="406" y="174"/>
                  </a:cubicBezTo>
                  <a:cubicBezTo>
                    <a:pt x="390" y="76"/>
                    <a:pt x="307" y="0"/>
                    <a:pt x="211" y="0"/>
                  </a:cubicBezTo>
                  <a:close/>
                </a:path>
              </a:pathLst>
            </a:custGeom>
            <a:solidFill>
              <a:srgbClr val="42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2" name="Google Shape;2302;p27"/>
            <p:cNvSpPr/>
            <p:nvPr/>
          </p:nvSpPr>
          <p:spPr>
            <a:xfrm>
              <a:off x="2368775" y="3930000"/>
              <a:ext cx="1895650" cy="136475"/>
            </a:xfrm>
            <a:custGeom>
              <a:avLst/>
              <a:gdLst/>
              <a:ahLst/>
              <a:cxnLst/>
              <a:rect l="l" t="t" r="r" b="b"/>
              <a:pathLst>
                <a:path w="75826" h="5459" extrusionOk="0">
                  <a:moveTo>
                    <a:pt x="334" y="0"/>
                  </a:moveTo>
                  <a:cubicBezTo>
                    <a:pt x="234" y="0"/>
                    <a:pt x="153" y="70"/>
                    <a:pt x="145" y="163"/>
                  </a:cubicBezTo>
                  <a:lnTo>
                    <a:pt x="145" y="172"/>
                  </a:lnTo>
                  <a:cubicBezTo>
                    <a:pt x="154" y="848"/>
                    <a:pt x="91" y="1515"/>
                    <a:pt x="64" y="2191"/>
                  </a:cubicBezTo>
                  <a:cubicBezTo>
                    <a:pt x="46" y="2525"/>
                    <a:pt x="37" y="2859"/>
                    <a:pt x="28" y="3192"/>
                  </a:cubicBezTo>
                  <a:lnTo>
                    <a:pt x="1" y="4202"/>
                  </a:lnTo>
                  <a:cubicBezTo>
                    <a:pt x="1" y="4211"/>
                    <a:pt x="1" y="4220"/>
                    <a:pt x="1" y="4229"/>
                  </a:cubicBezTo>
                  <a:cubicBezTo>
                    <a:pt x="9" y="4331"/>
                    <a:pt x="98" y="4401"/>
                    <a:pt x="199" y="4401"/>
                  </a:cubicBezTo>
                  <a:cubicBezTo>
                    <a:pt x="205" y="4401"/>
                    <a:pt x="211" y="4400"/>
                    <a:pt x="217" y="4400"/>
                  </a:cubicBezTo>
                  <a:cubicBezTo>
                    <a:pt x="325" y="4391"/>
                    <a:pt x="397" y="4292"/>
                    <a:pt x="388" y="4184"/>
                  </a:cubicBezTo>
                  <a:cubicBezTo>
                    <a:pt x="352" y="3850"/>
                    <a:pt x="325" y="3526"/>
                    <a:pt x="316" y="3192"/>
                  </a:cubicBezTo>
                  <a:cubicBezTo>
                    <a:pt x="307" y="2859"/>
                    <a:pt x="307" y="2525"/>
                    <a:pt x="316" y="2191"/>
                  </a:cubicBezTo>
                  <a:cubicBezTo>
                    <a:pt x="332" y="1593"/>
                    <a:pt x="356" y="988"/>
                    <a:pt x="482" y="395"/>
                  </a:cubicBezTo>
                  <a:lnTo>
                    <a:pt x="482" y="395"/>
                  </a:lnTo>
                  <a:cubicBezTo>
                    <a:pt x="3476" y="513"/>
                    <a:pt x="6462" y="726"/>
                    <a:pt x="9447" y="930"/>
                  </a:cubicBezTo>
                  <a:lnTo>
                    <a:pt x="18569" y="1552"/>
                  </a:lnTo>
                  <a:lnTo>
                    <a:pt x="36804" y="2804"/>
                  </a:lnTo>
                  <a:lnTo>
                    <a:pt x="55039" y="4075"/>
                  </a:lnTo>
                  <a:lnTo>
                    <a:pt x="64162" y="4715"/>
                  </a:lnTo>
                  <a:lnTo>
                    <a:pt x="68714" y="5031"/>
                  </a:lnTo>
                  <a:lnTo>
                    <a:pt x="70994" y="5193"/>
                  </a:lnTo>
                  <a:cubicBezTo>
                    <a:pt x="71760" y="5256"/>
                    <a:pt x="72517" y="5265"/>
                    <a:pt x="73275" y="5446"/>
                  </a:cubicBezTo>
                  <a:lnTo>
                    <a:pt x="73284" y="5455"/>
                  </a:lnTo>
                  <a:cubicBezTo>
                    <a:pt x="73296" y="5457"/>
                    <a:pt x="73307" y="5458"/>
                    <a:pt x="73319" y="5458"/>
                  </a:cubicBezTo>
                  <a:cubicBezTo>
                    <a:pt x="73385" y="5458"/>
                    <a:pt x="73440" y="5416"/>
                    <a:pt x="73455" y="5346"/>
                  </a:cubicBezTo>
                  <a:cubicBezTo>
                    <a:pt x="73473" y="5274"/>
                    <a:pt x="73545" y="5175"/>
                    <a:pt x="73617" y="5094"/>
                  </a:cubicBezTo>
                  <a:cubicBezTo>
                    <a:pt x="73689" y="5013"/>
                    <a:pt x="73770" y="4932"/>
                    <a:pt x="73861" y="4851"/>
                  </a:cubicBezTo>
                  <a:cubicBezTo>
                    <a:pt x="74041" y="4706"/>
                    <a:pt x="74239" y="4571"/>
                    <a:pt x="74428" y="4436"/>
                  </a:cubicBezTo>
                  <a:cubicBezTo>
                    <a:pt x="74627" y="4301"/>
                    <a:pt x="74825" y="4175"/>
                    <a:pt x="75032" y="4057"/>
                  </a:cubicBezTo>
                  <a:cubicBezTo>
                    <a:pt x="75240" y="3949"/>
                    <a:pt x="75456" y="3841"/>
                    <a:pt x="75681" y="3751"/>
                  </a:cubicBezTo>
                  <a:cubicBezTo>
                    <a:pt x="75699" y="3742"/>
                    <a:pt x="75717" y="3733"/>
                    <a:pt x="75735" y="3715"/>
                  </a:cubicBezTo>
                  <a:cubicBezTo>
                    <a:pt x="75817" y="3643"/>
                    <a:pt x="75826" y="3517"/>
                    <a:pt x="75753" y="3435"/>
                  </a:cubicBezTo>
                  <a:cubicBezTo>
                    <a:pt x="75714" y="3391"/>
                    <a:pt x="75659" y="3368"/>
                    <a:pt x="75604" y="3368"/>
                  </a:cubicBezTo>
                  <a:cubicBezTo>
                    <a:pt x="75557" y="3368"/>
                    <a:pt x="75511" y="3384"/>
                    <a:pt x="75474" y="3417"/>
                  </a:cubicBezTo>
                  <a:cubicBezTo>
                    <a:pt x="75294" y="3580"/>
                    <a:pt x="75104" y="3733"/>
                    <a:pt x="74915" y="3868"/>
                  </a:cubicBezTo>
                  <a:cubicBezTo>
                    <a:pt x="74726" y="4012"/>
                    <a:pt x="74528" y="4148"/>
                    <a:pt x="74329" y="4283"/>
                  </a:cubicBezTo>
                  <a:lnTo>
                    <a:pt x="73725" y="4670"/>
                  </a:lnTo>
                  <a:cubicBezTo>
                    <a:pt x="73617" y="4733"/>
                    <a:pt x="73518" y="4806"/>
                    <a:pt x="73419" y="4878"/>
                  </a:cubicBezTo>
                  <a:cubicBezTo>
                    <a:pt x="73347" y="4937"/>
                    <a:pt x="73270" y="4991"/>
                    <a:pt x="73195" y="5068"/>
                  </a:cubicBezTo>
                  <a:lnTo>
                    <a:pt x="73195" y="5068"/>
                  </a:lnTo>
                  <a:cubicBezTo>
                    <a:pt x="73017" y="5083"/>
                    <a:pt x="72839" y="5089"/>
                    <a:pt x="72662" y="5089"/>
                  </a:cubicBezTo>
                  <a:cubicBezTo>
                    <a:pt x="72107" y="5089"/>
                    <a:pt x="71560" y="5030"/>
                    <a:pt x="71012" y="5004"/>
                  </a:cubicBezTo>
                  <a:lnTo>
                    <a:pt x="68732" y="4842"/>
                  </a:lnTo>
                  <a:lnTo>
                    <a:pt x="64171" y="4535"/>
                  </a:lnTo>
                  <a:lnTo>
                    <a:pt x="55048" y="3904"/>
                  </a:lnTo>
                  <a:lnTo>
                    <a:pt x="36813" y="2651"/>
                  </a:lnTo>
                  <a:lnTo>
                    <a:pt x="18578" y="1371"/>
                  </a:lnTo>
                  <a:lnTo>
                    <a:pt x="9456" y="731"/>
                  </a:lnTo>
                  <a:cubicBezTo>
                    <a:pt x="6418" y="515"/>
                    <a:pt x="3381" y="308"/>
                    <a:pt x="352" y="1"/>
                  </a:cubicBezTo>
                  <a:cubicBezTo>
                    <a:pt x="346" y="1"/>
                    <a:pt x="340" y="0"/>
                    <a:pt x="3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3" name="Google Shape;2303;p27"/>
            <p:cNvSpPr/>
            <p:nvPr/>
          </p:nvSpPr>
          <p:spPr>
            <a:xfrm>
              <a:off x="4430700" y="4072425"/>
              <a:ext cx="13325" cy="57275"/>
            </a:xfrm>
            <a:custGeom>
              <a:avLst/>
              <a:gdLst/>
              <a:ahLst/>
              <a:cxnLst/>
              <a:rect l="l" t="t" r="r" b="b"/>
              <a:pathLst>
                <a:path w="533" h="2291" fill="none" extrusionOk="0">
                  <a:moveTo>
                    <a:pt x="533" y="1"/>
                  </a:moveTo>
                  <a:cubicBezTo>
                    <a:pt x="46" y="902"/>
                    <a:pt x="1" y="1668"/>
                    <a:pt x="397" y="2290"/>
                  </a:cubicBezTo>
                </a:path>
              </a:pathLst>
            </a:custGeom>
            <a:noFill/>
            <a:ln w="97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4" name="Google Shape;2304;p27"/>
            <p:cNvSpPr/>
            <p:nvPr/>
          </p:nvSpPr>
          <p:spPr>
            <a:xfrm>
              <a:off x="4195450" y="4056625"/>
              <a:ext cx="126900" cy="115300"/>
            </a:xfrm>
            <a:custGeom>
              <a:avLst/>
              <a:gdLst/>
              <a:ahLst/>
              <a:cxnLst/>
              <a:rect l="l" t="t" r="r" b="b"/>
              <a:pathLst>
                <a:path w="5076" h="4612" extrusionOk="0">
                  <a:moveTo>
                    <a:pt x="660" y="2885"/>
                  </a:moveTo>
                  <a:cubicBezTo>
                    <a:pt x="657" y="2892"/>
                    <a:pt x="655" y="2895"/>
                    <a:pt x="649" y="2895"/>
                  </a:cubicBezTo>
                  <a:cubicBezTo>
                    <a:pt x="653" y="2892"/>
                    <a:pt x="656" y="2888"/>
                    <a:pt x="660" y="2885"/>
                  </a:cubicBezTo>
                  <a:close/>
                  <a:moveTo>
                    <a:pt x="218" y="0"/>
                  </a:moveTo>
                  <a:cubicBezTo>
                    <a:pt x="177" y="0"/>
                    <a:pt x="136" y="12"/>
                    <a:pt x="99" y="38"/>
                  </a:cubicBezTo>
                  <a:cubicBezTo>
                    <a:pt x="18" y="101"/>
                    <a:pt x="0" y="218"/>
                    <a:pt x="63" y="308"/>
                  </a:cubicBezTo>
                  <a:cubicBezTo>
                    <a:pt x="126" y="381"/>
                    <a:pt x="190" y="408"/>
                    <a:pt x="244" y="444"/>
                  </a:cubicBezTo>
                  <a:cubicBezTo>
                    <a:pt x="298" y="471"/>
                    <a:pt x="343" y="489"/>
                    <a:pt x="397" y="516"/>
                  </a:cubicBezTo>
                  <a:cubicBezTo>
                    <a:pt x="496" y="552"/>
                    <a:pt x="604" y="588"/>
                    <a:pt x="703" y="624"/>
                  </a:cubicBezTo>
                  <a:lnTo>
                    <a:pt x="1289" y="804"/>
                  </a:lnTo>
                  <a:cubicBezTo>
                    <a:pt x="1686" y="921"/>
                    <a:pt x="2074" y="1048"/>
                    <a:pt x="2461" y="1183"/>
                  </a:cubicBezTo>
                  <a:cubicBezTo>
                    <a:pt x="2840" y="1318"/>
                    <a:pt x="3236" y="1453"/>
                    <a:pt x="3624" y="1588"/>
                  </a:cubicBezTo>
                  <a:cubicBezTo>
                    <a:pt x="3795" y="1643"/>
                    <a:pt x="3964" y="1697"/>
                    <a:pt x="4135" y="1750"/>
                  </a:cubicBezTo>
                  <a:lnTo>
                    <a:pt x="4135" y="1750"/>
                  </a:lnTo>
                  <a:cubicBezTo>
                    <a:pt x="4004" y="1784"/>
                    <a:pt x="3873" y="1817"/>
                    <a:pt x="3741" y="1850"/>
                  </a:cubicBezTo>
                  <a:lnTo>
                    <a:pt x="2668" y="2111"/>
                  </a:lnTo>
                  <a:lnTo>
                    <a:pt x="2137" y="2237"/>
                  </a:lnTo>
                  <a:cubicBezTo>
                    <a:pt x="1956" y="2282"/>
                    <a:pt x="1776" y="2309"/>
                    <a:pt x="1596" y="2355"/>
                  </a:cubicBezTo>
                  <a:cubicBezTo>
                    <a:pt x="1406" y="2391"/>
                    <a:pt x="1226" y="2445"/>
                    <a:pt x="1055" y="2508"/>
                  </a:cubicBezTo>
                  <a:cubicBezTo>
                    <a:pt x="875" y="2571"/>
                    <a:pt x="694" y="2643"/>
                    <a:pt x="541" y="2787"/>
                  </a:cubicBezTo>
                  <a:lnTo>
                    <a:pt x="550" y="2787"/>
                  </a:lnTo>
                  <a:cubicBezTo>
                    <a:pt x="541" y="2796"/>
                    <a:pt x="523" y="2814"/>
                    <a:pt x="523" y="2823"/>
                  </a:cubicBezTo>
                  <a:cubicBezTo>
                    <a:pt x="514" y="2850"/>
                    <a:pt x="523" y="2850"/>
                    <a:pt x="514" y="2859"/>
                  </a:cubicBezTo>
                  <a:cubicBezTo>
                    <a:pt x="514" y="2877"/>
                    <a:pt x="523" y="2886"/>
                    <a:pt x="523" y="2895"/>
                  </a:cubicBezTo>
                  <a:cubicBezTo>
                    <a:pt x="532" y="2913"/>
                    <a:pt x="541" y="2931"/>
                    <a:pt x="541" y="2940"/>
                  </a:cubicBezTo>
                  <a:cubicBezTo>
                    <a:pt x="559" y="2967"/>
                    <a:pt x="577" y="2986"/>
                    <a:pt x="586" y="3004"/>
                  </a:cubicBezTo>
                  <a:cubicBezTo>
                    <a:pt x="613" y="3040"/>
                    <a:pt x="649" y="3076"/>
                    <a:pt x="676" y="3112"/>
                  </a:cubicBezTo>
                  <a:cubicBezTo>
                    <a:pt x="739" y="3184"/>
                    <a:pt x="794" y="3247"/>
                    <a:pt x="857" y="3319"/>
                  </a:cubicBezTo>
                  <a:cubicBezTo>
                    <a:pt x="983" y="3445"/>
                    <a:pt x="1109" y="3571"/>
                    <a:pt x="1226" y="3707"/>
                  </a:cubicBezTo>
                  <a:cubicBezTo>
                    <a:pt x="1352" y="3833"/>
                    <a:pt x="1488" y="3959"/>
                    <a:pt x="1605" y="4094"/>
                  </a:cubicBezTo>
                  <a:lnTo>
                    <a:pt x="1794" y="4293"/>
                  </a:lnTo>
                  <a:cubicBezTo>
                    <a:pt x="1830" y="4329"/>
                    <a:pt x="1866" y="4365"/>
                    <a:pt x="1902" y="4401"/>
                  </a:cubicBezTo>
                  <a:cubicBezTo>
                    <a:pt x="1947" y="4437"/>
                    <a:pt x="1983" y="4473"/>
                    <a:pt x="2046" y="4509"/>
                  </a:cubicBezTo>
                  <a:lnTo>
                    <a:pt x="2173" y="4581"/>
                  </a:lnTo>
                  <a:cubicBezTo>
                    <a:pt x="2211" y="4600"/>
                    <a:pt x="2254" y="4611"/>
                    <a:pt x="2298" y="4611"/>
                  </a:cubicBezTo>
                  <a:cubicBezTo>
                    <a:pt x="2337" y="4611"/>
                    <a:pt x="2378" y="4602"/>
                    <a:pt x="2416" y="4581"/>
                  </a:cubicBezTo>
                  <a:cubicBezTo>
                    <a:pt x="2533" y="4509"/>
                    <a:pt x="2578" y="4356"/>
                    <a:pt x="2506" y="4238"/>
                  </a:cubicBezTo>
                  <a:cubicBezTo>
                    <a:pt x="2462" y="4157"/>
                    <a:pt x="2376" y="4111"/>
                    <a:pt x="2284" y="4111"/>
                  </a:cubicBezTo>
                  <a:cubicBezTo>
                    <a:pt x="2244" y="4111"/>
                    <a:pt x="2202" y="4120"/>
                    <a:pt x="2164" y="4139"/>
                  </a:cubicBezTo>
                  <a:cubicBezTo>
                    <a:pt x="2160" y="4146"/>
                    <a:pt x="2151" y="4149"/>
                    <a:pt x="2140" y="4149"/>
                  </a:cubicBezTo>
                  <a:cubicBezTo>
                    <a:pt x="2122" y="4149"/>
                    <a:pt x="2096" y="4141"/>
                    <a:pt x="2074" y="4130"/>
                  </a:cubicBezTo>
                  <a:cubicBezTo>
                    <a:pt x="2037" y="4121"/>
                    <a:pt x="2001" y="4103"/>
                    <a:pt x="1956" y="4085"/>
                  </a:cubicBezTo>
                  <a:cubicBezTo>
                    <a:pt x="1884" y="4049"/>
                    <a:pt x="1812" y="3995"/>
                    <a:pt x="1740" y="3941"/>
                  </a:cubicBezTo>
                  <a:cubicBezTo>
                    <a:pt x="1596" y="3842"/>
                    <a:pt x="1470" y="3716"/>
                    <a:pt x="1343" y="3589"/>
                  </a:cubicBezTo>
                  <a:cubicBezTo>
                    <a:pt x="1217" y="3463"/>
                    <a:pt x="1091" y="3337"/>
                    <a:pt x="965" y="3211"/>
                  </a:cubicBezTo>
                  <a:cubicBezTo>
                    <a:pt x="902" y="3148"/>
                    <a:pt x="848" y="3085"/>
                    <a:pt x="785" y="3013"/>
                  </a:cubicBezTo>
                  <a:cubicBezTo>
                    <a:pt x="757" y="2986"/>
                    <a:pt x="730" y="2949"/>
                    <a:pt x="703" y="2913"/>
                  </a:cubicBezTo>
                  <a:cubicBezTo>
                    <a:pt x="695" y="2896"/>
                    <a:pt x="686" y="2887"/>
                    <a:pt x="677" y="2870"/>
                  </a:cubicBezTo>
                  <a:lnTo>
                    <a:pt x="677" y="2870"/>
                  </a:lnTo>
                  <a:cubicBezTo>
                    <a:pt x="792" y="2769"/>
                    <a:pt x="950" y="2710"/>
                    <a:pt x="1100" y="2652"/>
                  </a:cubicBezTo>
                  <a:cubicBezTo>
                    <a:pt x="1271" y="2598"/>
                    <a:pt x="1452" y="2562"/>
                    <a:pt x="1632" y="2526"/>
                  </a:cubicBezTo>
                  <a:cubicBezTo>
                    <a:pt x="1803" y="2490"/>
                    <a:pt x="1992" y="2472"/>
                    <a:pt x="2173" y="2427"/>
                  </a:cubicBezTo>
                  <a:lnTo>
                    <a:pt x="2713" y="2328"/>
                  </a:lnTo>
                  <a:lnTo>
                    <a:pt x="3804" y="2120"/>
                  </a:lnTo>
                  <a:cubicBezTo>
                    <a:pt x="4165" y="2057"/>
                    <a:pt x="4534" y="1994"/>
                    <a:pt x="4895" y="1949"/>
                  </a:cubicBezTo>
                  <a:cubicBezTo>
                    <a:pt x="4985" y="1931"/>
                    <a:pt x="5048" y="1868"/>
                    <a:pt x="5057" y="1778"/>
                  </a:cubicBezTo>
                  <a:cubicBezTo>
                    <a:pt x="5075" y="1669"/>
                    <a:pt x="4994" y="1579"/>
                    <a:pt x="4895" y="1570"/>
                  </a:cubicBezTo>
                  <a:lnTo>
                    <a:pt x="4886" y="1570"/>
                  </a:lnTo>
                  <a:lnTo>
                    <a:pt x="4886" y="1561"/>
                  </a:lnTo>
                  <a:cubicBezTo>
                    <a:pt x="4489" y="1525"/>
                    <a:pt x="4093" y="1444"/>
                    <a:pt x="3696" y="1336"/>
                  </a:cubicBezTo>
                  <a:cubicBezTo>
                    <a:pt x="3299" y="1237"/>
                    <a:pt x="2921" y="1111"/>
                    <a:pt x="2533" y="975"/>
                  </a:cubicBezTo>
                  <a:cubicBezTo>
                    <a:pt x="2146" y="840"/>
                    <a:pt x="1758" y="705"/>
                    <a:pt x="1370" y="561"/>
                  </a:cubicBezTo>
                  <a:cubicBezTo>
                    <a:pt x="1181" y="489"/>
                    <a:pt x="992" y="417"/>
                    <a:pt x="812" y="335"/>
                  </a:cubicBezTo>
                  <a:cubicBezTo>
                    <a:pt x="712" y="290"/>
                    <a:pt x="631" y="254"/>
                    <a:pt x="541" y="200"/>
                  </a:cubicBezTo>
                  <a:cubicBezTo>
                    <a:pt x="505" y="182"/>
                    <a:pt x="460" y="155"/>
                    <a:pt x="433" y="128"/>
                  </a:cubicBezTo>
                  <a:cubicBezTo>
                    <a:pt x="397" y="110"/>
                    <a:pt x="370" y="74"/>
                    <a:pt x="370" y="74"/>
                  </a:cubicBezTo>
                  <a:cubicBezTo>
                    <a:pt x="332" y="26"/>
                    <a:pt x="276" y="0"/>
                    <a:pt x="2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5" name="Google Shape;2305;p27"/>
            <p:cNvSpPr/>
            <p:nvPr/>
          </p:nvSpPr>
          <p:spPr>
            <a:xfrm>
              <a:off x="2368100" y="3995375"/>
              <a:ext cx="1847425" cy="137250"/>
            </a:xfrm>
            <a:custGeom>
              <a:avLst/>
              <a:gdLst/>
              <a:ahLst/>
              <a:cxnLst/>
              <a:rect l="l" t="t" r="r" b="b"/>
              <a:pathLst>
                <a:path w="73897" h="5490" extrusionOk="0">
                  <a:moveTo>
                    <a:pt x="208" y="0"/>
                  </a:moveTo>
                  <a:cubicBezTo>
                    <a:pt x="100" y="0"/>
                    <a:pt x="10" y="81"/>
                    <a:pt x="0" y="189"/>
                  </a:cubicBezTo>
                  <a:cubicBezTo>
                    <a:pt x="0" y="289"/>
                    <a:pt x="82" y="388"/>
                    <a:pt x="190" y="388"/>
                  </a:cubicBezTo>
                  <a:cubicBezTo>
                    <a:pt x="6319" y="694"/>
                    <a:pt x="12440" y="1136"/>
                    <a:pt x="18569" y="1560"/>
                  </a:cubicBezTo>
                  <a:lnTo>
                    <a:pt x="36940" y="2840"/>
                  </a:lnTo>
                  <a:lnTo>
                    <a:pt x="55310" y="4138"/>
                  </a:lnTo>
                  <a:lnTo>
                    <a:pt x="64495" y="4787"/>
                  </a:lnTo>
                  <a:lnTo>
                    <a:pt x="69092" y="5111"/>
                  </a:lnTo>
                  <a:lnTo>
                    <a:pt x="71382" y="5273"/>
                  </a:lnTo>
                  <a:cubicBezTo>
                    <a:pt x="72148" y="5327"/>
                    <a:pt x="72914" y="5381"/>
                    <a:pt x="73680" y="5490"/>
                  </a:cubicBezTo>
                  <a:lnTo>
                    <a:pt x="73698" y="5490"/>
                  </a:lnTo>
                  <a:cubicBezTo>
                    <a:pt x="73806" y="5490"/>
                    <a:pt x="73897" y="5399"/>
                    <a:pt x="73897" y="5291"/>
                  </a:cubicBezTo>
                  <a:cubicBezTo>
                    <a:pt x="73897" y="5183"/>
                    <a:pt x="73815" y="5102"/>
                    <a:pt x="73707" y="5102"/>
                  </a:cubicBezTo>
                  <a:cubicBezTo>
                    <a:pt x="72932" y="5093"/>
                    <a:pt x="72166" y="5048"/>
                    <a:pt x="71409" y="4994"/>
                  </a:cubicBezTo>
                  <a:lnTo>
                    <a:pt x="69110" y="4832"/>
                  </a:lnTo>
                  <a:lnTo>
                    <a:pt x="64513" y="4525"/>
                  </a:lnTo>
                  <a:lnTo>
                    <a:pt x="55328" y="3903"/>
                  </a:lnTo>
                  <a:lnTo>
                    <a:pt x="36949" y="2650"/>
                  </a:lnTo>
                  <a:lnTo>
                    <a:pt x="18578" y="1379"/>
                  </a:lnTo>
                  <a:cubicBezTo>
                    <a:pt x="12458" y="956"/>
                    <a:pt x="6328" y="550"/>
                    <a:pt x="21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06" name="Google Shape;2306;p27"/>
          <p:cNvSpPr/>
          <p:nvPr/>
        </p:nvSpPr>
        <p:spPr>
          <a:xfrm>
            <a:off x="1067281" y="-54695"/>
            <a:ext cx="6468917" cy="697509"/>
          </a:xfrm>
          <a:prstGeom prst="rect">
            <a:avLst/>
          </a:prstGeom>
          <a:noFill/>
          <a:ln>
            <a:noFill/>
          </a:ln>
        </p:spPr>
        <p:txBody>
          <a:bodyPr spcFirstLastPara="1" wrap="square" lIns="121900" tIns="60925" rIns="121900" bIns="60925" anchor="t" anchorCtr="0">
            <a:spAutoFit/>
          </a:bodyPr>
          <a:lstStyle/>
          <a:p>
            <a:pPr marL="0" marR="0" lvl="0" indent="0" algn="l" rtl="0">
              <a:lnSpc>
                <a:spcPct val="100000"/>
              </a:lnSpc>
              <a:spcBef>
                <a:spcPts val="0"/>
              </a:spcBef>
              <a:spcAft>
                <a:spcPts val="0"/>
              </a:spcAft>
              <a:buClr>
                <a:srgbClr val="000000"/>
              </a:buClr>
              <a:buSzPts val="3733"/>
              <a:buFont typeface="Arial"/>
              <a:buNone/>
            </a:pPr>
            <a:r>
              <a:rPr lang="en-US" sz="3733" b="1" i="0" u="none" strike="noStrike" cap="none">
                <a:solidFill>
                  <a:srgbClr val="143365"/>
                </a:solidFill>
                <a:latin typeface="Calibri"/>
                <a:ea typeface="Calibri"/>
                <a:cs typeface="Calibri"/>
                <a:sym typeface="Calibri"/>
              </a:rPr>
              <a:t>Cách nhận biết các dạng đề</a:t>
            </a:r>
            <a:endParaRPr sz="3733" b="0" i="0" u="none" strike="noStrike" cap="none">
              <a:solidFill>
                <a:srgbClr val="143365"/>
              </a:solidFill>
              <a:latin typeface="Calibri"/>
              <a:ea typeface="Calibri"/>
              <a:cs typeface="Calibri"/>
              <a:sym typeface="Calibri"/>
            </a:endParaRPr>
          </a:p>
        </p:txBody>
      </p:sp>
      <p:sp>
        <p:nvSpPr>
          <p:cNvPr id="2307" name="Google Shape;2307;p27"/>
          <p:cNvSpPr/>
          <p:nvPr/>
        </p:nvSpPr>
        <p:spPr>
          <a:xfrm>
            <a:off x="952216" y="583985"/>
            <a:ext cx="162095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Calibri"/>
                <a:ea typeface="Calibri"/>
                <a:cs typeface="Calibri"/>
                <a:sym typeface="Calibri"/>
              </a:rPr>
              <a:t>* DẠNG 3</a:t>
            </a:r>
            <a:endParaRPr sz="1600" b="0" i="0" u="none" strike="noStrike" cap="none">
              <a:solidFill>
                <a:srgbClr val="000000"/>
              </a:solidFill>
              <a:latin typeface="Calibri"/>
              <a:ea typeface="Calibri"/>
              <a:cs typeface="Calibri"/>
              <a:sym typeface="Calibri"/>
            </a:endParaRPr>
          </a:p>
        </p:txBody>
      </p:sp>
      <p:sp>
        <p:nvSpPr>
          <p:cNvPr id="2308" name="Google Shape;2308;p27"/>
          <p:cNvSpPr/>
          <p:nvPr/>
        </p:nvSpPr>
        <p:spPr>
          <a:xfrm>
            <a:off x="0" y="1557317"/>
            <a:ext cx="4020646" cy="2708379"/>
          </a:xfrm>
          <a:prstGeom prst="rect">
            <a:avLst/>
          </a:prstGeom>
          <a:noFill/>
          <a:ln>
            <a:noFill/>
          </a:ln>
        </p:spPr>
        <p:txBody>
          <a:bodyPr spcFirstLastPara="1" wrap="square" lIns="121900" tIns="60925" rIns="121900" bIns="60925" anchor="t" anchorCtr="0">
            <a:spAutoFit/>
          </a:bodyPr>
          <a:lstStyle/>
          <a:p>
            <a:pPr marL="0" marR="0" lvl="0" indent="0" algn="just"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Đề yêu cầu rút ra thông điệp, ý nghĩa trong ngữ liệu phần đọc hiểu (thường là đoạn thơ, bài thơ hoặc đoạn trích, đoạn văn, bài văn).</a:t>
            </a:r>
            <a:endParaRPr sz="28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06"/>
                                        </p:tgtEl>
                                        <p:attrNameLst>
                                          <p:attrName>style.visibility</p:attrName>
                                        </p:attrNameLst>
                                      </p:cBhvr>
                                      <p:to>
                                        <p:strVal val="visible"/>
                                      </p:to>
                                    </p:set>
                                    <p:anim calcmode="lin" valueType="num">
                                      <p:cBhvr additive="base">
                                        <p:cTn id="7" dur="500"/>
                                        <p:tgtEl>
                                          <p:spTgt spid="230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86"/>
                                        </p:tgtEl>
                                        <p:attrNameLst>
                                          <p:attrName>style.visibility</p:attrName>
                                        </p:attrNameLst>
                                      </p:cBhvr>
                                      <p:to>
                                        <p:strVal val="visible"/>
                                      </p:to>
                                    </p:set>
                                    <p:anim calcmode="lin" valueType="num">
                                      <p:cBhvr additive="base">
                                        <p:cTn id="12" dur="500"/>
                                        <p:tgtEl>
                                          <p:spTgt spid="228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07"/>
                                        </p:tgtEl>
                                        <p:attrNameLst>
                                          <p:attrName>style.visibility</p:attrName>
                                        </p:attrNameLst>
                                      </p:cBhvr>
                                      <p:to>
                                        <p:strVal val="visible"/>
                                      </p:to>
                                    </p:set>
                                    <p:anim calcmode="lin" valueType="num">
                                      <p:cBhvr additive="base">
                                        <p:cTn id="17" dur="500"/>
                                        <p:tgtEl>
                                          <p:spTgt spid="2307"/>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2308"/>
                                        </p:tgtEl>
                                        <p:attrNameLst>
                                          <p:attrName>style.visibility</p:attrName>
                                        </p:attrNameLst>
                                      </p:cBhvr>
                                      <p:to>
                                        <p:strVal val="visible"/>
                                      </p:to>
                                    </p:set>
                                    <p:anim calcmode="lin" valueType="num">
                                      <p:cBhvr additive="base">
                                        <p:cTn id="20" dur="500"/>
                                        <p:tgtEl>
                                          <p:spTgt spid="23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12"/>
        <p:cNvGrpSpPr/>
        <p:nvPr/>
      </p:nvGrpSpPr>
      <p:grpSpPr>
        <a:xfrm>
          <a:off x="0" y="0"/>
          <a:ext cx="0" cy="0"/>
          <a:chOff x="0" y="0"/>
          <a:chExt cx="0" cy="0"/>
        </a:xfrm>
      </p:grpSpPr>
      <p:sp>
        <p:nvSpPr>
          <p:cNvPr id="2313" name="Google Shape;2313;p28"/>
          <p:cNvSpPr/>
          <p:nvPr/>
        </p:nvSpPr>
        <p:spPr>
          <a:xfrm>
            <a:off x="4323938" y="1443900"/>
            <a:ext cx="496125" cy="459050"/>
          </a:xfrm>
          <a:custGeom>
            <a:avLst/>
            <a:gdLst/>
            <a:ahLst/>
            <a:cxnLst/>
            <a:rect l="l" t="t" r="r" b="b"/>
            <a:pathLst>
              <a:path w="19845" h="18362" extrusionOk="0">
                <a:moveTo>
                  <a:pt x="12101" y="287"/>
                </a:moveTo>
                <a:lnTo>
                  <a:pt x="12101" y="287"/>
                </a:lnTo>
                <a:cubicBezTo>
                  <a:pt x="12885" y="1086"/>
                  <a:pt x="12744" y="2653"/>
                  <a:pt x="12885" y="3735"/>
                </a:cubicBezTo>
                <a:cubicBezTo>
                  <a:pt x="12916" y="3970"/>
                  <a:pt x="12963" y="4221"/>
                  <a:pt x="12994" y="4456"/>
                </a:cubicBezTo>
                <a:cubicBezTo>
                  <a:pt x="12979" y="4425"/>
                  <a:pt x="12979" y="4393"/>
                  <a:pt x="12979" y="4378"/>
                </a:cubicBezTo>
                <a:cubicBezTo>
                  <a:pt x="12822" y="3657"/>
                  <a:pt x="12712" y="2951"/>
                  <a:pt x="12587" y="2230"/>
                </a:cubicBezTo>
                <a:cubicBezTo>
                  <a:pt x="12477" y="1588"/>
                  <a:pt x="12430" y="851"/>
                  <a:pt x="12101" y="287"/>
                </a:cubicBezTo>
                <a:close/>
                <a:moveTo>
                  <a:pt x="862" y="7936"/>
                </a:moveTo>
                <a:lnTo>
                  <a:pt x="862" y="7936"/>
                </a:lnTo>
                <a:cubicBezTo>
                  <a:pt x="2728" y="8923"/>
                  <a:pt x="4593" y="9926"/>
                  <a:pt x="6458" y="10930"/>
                </a:cubicBezTo>
                <a:cubicBezTo>
                  <a:pt x="6458" y="10930"/>
                  <a:pt x="6474" y="10930"/>
                  <a:pt x="6474" y="10945"/>
                </a:cubicBezTo>
                <a:cubicBezTo>
                  <a:pt x="6443" y="11102"/>
                  <a:pt x="6411" y="11259"/>
                  <a:pt x="6380" y="11431"/>
                </a:cubicBezTo>
                <a:cubicBezTo>
                  <a:pt x="6380" y="11431"/>
                  <a:pt x="6380" y="11415"/>
                  <a:pt x="6380" y="11415"/>
                </a:cubicBezTo>
                <a:cubicBezTo>
                  <a:pt x="5627" y="10757"/>
                  <a:pt x="4671" y="10303"/>
                  <a:pt x="3825" y="9785"/>
                </a:cubicBezTo>
                <a:cubicBezTo>
                  <a:pt x="3370" y="9503"/>
                  <a:pt x="2916" y="9237"/>
                  <a:pt x="2446" y="8970"/>
                </a:cubicBezTo>
                <a:cubicBezTo>
                  <a:pt x="2179" y="8798"/>
                  <a:pt x="1051" y="8296"/>
                  <a:pt x="862" y="7936"/>
                </a:cubicBezTo>
                <a:close/>
                <a:moveTo>
                  <a:pt x="18998" y="8751"/>
                </a:moveTo>
                <a:lnTo>
                  <a:pt x="18998" y="8751"/>
                </a:lnTo>
                <a:cubicBezTo>
                  <a:pt x="18559" y="9409"/>
                  <a:pt x="16944" y="10256"/>
                  <a:pt x="16600" y="10506"/>
                </a:cubicBezTo>
                <a:cubicBezTo>
                  <a:pt x="15878" y="10992"/>
                  <a:pt x="15095" y="11431"/>
                  <a:pt x="14452" y="12027"/>
                </a:cubicBezTo>
                <a:cubicBezTo>
                  <a:pt x="14421" y="11886"/>
                  <a:pt x="14405" y="11760"/>
                  <a:pt x="14389" y="11619"/>
                </a:cubicBezTo>
                <a:cubicBezTo>
                  <a:pt x="15988" y="10773"/>
                  <a:pt x="17524" y="9801"/>
                  <a:pt x="18998" y="8751"/>
                </a:cubicBezTo>
                <a:close/>
                <a:moveTo>
                  <a:pt x="14860" y="12199"/>
                </a:moveTo>
                <a:lnTo>
                  <a:pt x="14860" y="12199"/>
                </a:lnTo>
                <a:cubicBezTo>
                  <a:pt x="14766" y="12842"/>
                  <a:pt x="14719" y="13500"/>
                  <a:pt x="14687" y="14143"/>
                </a:cubicBezTo>
                <a:cubicBezTo>
                  <a:pt x="14640" y="13563"/>
                  <a:pt x="14578" y="12967"/>
                  <a:pt x="14499" y="12387"/>
                </a:cubicBezTo>
                <a:lnTo>
                  <a:pt x="14515" y="12387"/>
                </a:lnTo>
                <a:cubicBezTo>
                  <a:pt x="14625" y="12325"/>
                  <a:pt x="14734" y="12262"/>
                  <a:pt x="14860" y="12199"/>
                </a:cubicBezTo>
                <a:close/>
                <a:moveTo>
                  <a:pt x="11913" y="835"/>
                </a:moveTo>
                <a:cubicBezTo>
                  <a:pt x="11882" y="1791"/>
                  <a:pt x="12211" y="2920"/>
                  <a:pt x="12367" y="3782"/>
                </a:cubicBezTo>
                <a:cubicBezTo>
                  <a:pt x="12587" y="4973"/>
                  <a:pt x="12853" y="6196"/>
                  <a:pt x="13183" y="7371"/>
                </a:cubicBezTo>
                <a:cubicBezTo>
                  <a:pt x="13073" y="7403"/>
                  <a:pt x="13041" y="7607"/>
                  <a:pt x="13183" y="7622"/>
                </a:cubicBezTo>
                <a:cubicBezTo>
                  <a:pt x="13198" y="7638"/>
                  <a:pt x="13230" y="7638"/>
                  <a:pt x="13245" y="7638"/>
                </a:cubicBezTo>
                <a:cubicBezTo>
                  <a:pt x="13261" y="7654"/>
                  <a:pt x="13261" y="7654"/>
                  <a:pt x="13261" y="7669"/>
                </a:cubicBezTo>
                <a:cubicBezTo>
                  <a:pt x="13279" y="7723"/>
                  <a:pt x="13322" y="7751"/>
                  <a:pt x="13364" y="7751"/>
                </a:cubicBezTo>
                <a:cubicBezTo>
                  <a:pt x="13397" y="7751"/>
                  <a:pt x="13429" y="7734"/>
                  <a:pt x="13449" y="7701"/>
                </a:cubicBezTo>
                <a:cubicBezTo>
                  <a:pt x="13465" y="7685"/>
                  <a:pt x="13465" y="7685"/>
                  <a:pt x="13465" y="7685"/>
                </a:cubicBezTo>
                <a:cubicBezTo>
                  <a:pt x="13496" y="7685"/>
                  <a:pt x="13543" y="7685"/>
                  <a:pt x="13574" y="7701"/>
                </a:cubicBezTo>
                <a:cubicBezTo>
                  <a:pt x="13614" y="7750"/>
                  <a:pt x="13677" y="7774"/>
                  <a:pt x="13746" y="7774"/>
                </a:cubicBezTo>
                <a:cubicBezTo>
                  <a:pt x="13788" y="7774"/>
                  <a:pt x="13831" y="7765"/>
                  <a:pt x="13872" y="7748"/>
                </a:cubicBezTo>
                <a:cubicBezTo>
                  <a:pt x="15408" y="8030"/>
                  <a:pt x="16960" y="8218"/>
                  <a:pt x="18512" y="8484"/>
                </a:cubicBezTo>
                <a:cubicBezTo>
                  <a:pt x="16960" y="9566"/>
                  <a:pt x="15346" y="10538"/>
                  <a:pt x="13684" y="11431"/>
                </a:cubicBezTo>
                <a:cubicBezTo>
                  <a:pt x="13429" y="11566"/>
                  <a:pt x="13577" y="11903"/>
                  <a:pt x="13810" y="11903"/>
                </a:cubicBezTo>
                <a:cubicBezTo>
                  <a:pt x="13820" y="11903"/>
                  <a:pt x="13830" y="11903"/>
                  <a:pt x="13841" y="11901"/>
                </a:cubicBezTo>
                <a:cubicBezTo>
                  <a:pt x="14029" y="13406"/>
                  <a:pt x="14139" y="14895"/>
                  <a:pt x="14154" y="16416"/>
                </a:cubicBezTo>
                <a:cubicBezTo>
                  <a:pt x="12869" y="15099"/>
                  <a:pt x="11568" y="13767"/>
                  <a:pt x="10220" y="12513"/>
                </a:cubicBezTo>
                <a:cubicBezTo>
                  <a:pt x="10164" y="12457"/>
                  <a:pt x="10096" y="12429"/>
                  <a:pt x="10029" y="12429"/>
                </a:cubicBezTo>
                <a:cubicBezTo>
                  <a:pt x="9946" y="12429"/>
                  <a:pt x="9865" y="12473"/>
                  <a:pt x="9813" y="12560"/>
                </a:cubicBezTo>
                <a:cubicBezTo>
                  <a:pt x="8778" y="14190"/>
                  <a:pt x="7446" y="15616"/>
                  <a:pt x="5941" y="16807"/>
                </a:cubicBezTo>
                <a:cubicBezTo>
                  <a:pt x="6427" y="14864"/>
                  <a:pt x="6866" y="12842"/>
                  <a:pt x="6913" y="10867"/>
                </a:cubicBezTo>
                <a:cubicBezTo>
                  <a:pt x="6913" y="10788"/>
                  <a:pt x="6881" y="10741"/>
                  <a:pt x="6834" y="10710"/>
                </a:cubicBezTo>
                <a:cubicBezTo>
                  <a:pt x="6834" y="10632"/>
                  <a:pt x="6803" y="10553"/>
                  <a:pt x="6709" y="10506"/>
                </a:cubicBezTo>
                <a:cubicBezTo>
                  <a:pt x="4953" y="9582"/>
                  <a:pt x="3198" y="8657"/>
                  <a:pt x="1442" y="7732"/>
                </a:cubicBezTo>
                <a:cubicBezTo>
                  <a:pt x="3621" y="7513"/>
                  <a:pt x="5831" y="7309"/>
                  <a:pt x="8010" y="6980"/>
                </a:cubicBezTo>
                <a:cubicBezTo>
                  <a:pt x="8044" y="7014"/>
                  <a:pt x="8088" y="7039"/>
                  <a:pt x="8134" y="7039"/>
                </a:cubicBezTo>
                <a:cubicBezTo>
                  <a:pt x="8171" y="7039"/>
                  <a:pt x="8210" y="7022"/>
                  <a:pt x="8245" y="6980"/>
                </a:cubicBezTo>
                <a:cubicBezTo>
                  <a:pt x="9092" y="5961"/>
                  <a:pt x="9718" y="4738"/>
                  <a:pt x="10361" y="3594"/>
                </a:cubicBezTo>
                <a:cubicBezTo>
                  <a:pt x="10863" y="2732"/>
                  <a:pt x="11521" y="1807"/>
                  <a:pt x="11913" y="835"/>
                </a:cubicBezTo>
                <a:close/>
                <a:moveTo>
                  <a:pt x="6537" y="17027"/>
                </a:moveTo>
                <a:cubicBezTo>
                  <a:pt x="6270" y="17293"/>
                  <a:pt x="6004" y="17560"/>
                  <a:pt x="5737" y="17826"/>
                </a:cubicBezTo>
                <a:cubicBezTo>
                  <a:pt x="5706" y="17795"/>
                  <a:pt x="5675" y="17748"/>
                  <a:pt x="5659" y="17716"/>
                </a:cubicBezTo>
                <a:cubicBezTo>
                  <a:pt x="5957" y="17497"/>
                  <a:pt x="6254" y="17262"/>
                  <a:pt x="6537" y="17027"/>
                </a:cubicBezTo>
                <a:close/>
                <a:moveTo>
                  <a:pt x="12113" y="1"/>
                </a:moveTo>
                <a:cubicBezTo>
                  <a:pt x="12099" y="1"/>
                  <a:pt x="12083" y="6"/>
                  <a:pt x="12070" y="20"/>
                </a:cubicBezTo>
                <a:cubicBezTo>
                  <a:pt x="11223" y="882"/>
                  <a:pt x="10706" y="2168"/>
                  <a:pt x="10079" y="3202"/>
                </a:cubicBezTo>
                <a:cubicBezTo>
                  <a:pt x="9405" y="4315"/>
                  <a:pt x="8590" y="5412"/>
                  <a:pt x="8026" y="6588"/>
                </a:cubicBezTo>
                <a:lnTo>
                  <a:pt x="8010" y="6588"/>
                </a:lnTo>
                <a:cubicBezTo>
                  <a:pt x="5565" y="6760"/>
                  <a:pt x="3135" y="7105"/>
                  <a:pt x="706" y="7371"/>
                </a:cubicBezTo>
                <a:cubicBezTo>
                  <a:pt x="549" y="7387"/>
                  <a:pt x="424" y="7575"/>
                  <a:pt x="502" y="7716"/>
                </a:cubicBezTo>
                <a:cubicBezTo>
                  <a:pt x="0" y="8249"/>
                  <a:pt x="1693" y="9017"/>
                  <a:pt x="1881" y="9143"/>
                </a:cubicBezTo>
                <a:cubicBezTo>
                  <a:pt x="3261" y="10005"/>
                  <a:pt x="4671" y="11149"/>
                  <a:pt x="6176" y="11745"/>
                </a:cubicBezTo>
                <a:cubicBezTo>
                  <a:pt x="6202" y="11751"/>
                  <a:pt x="6225" y="11755"/>
                  <a:pt x="6247" y="11755"/>
                </a:cubicBezTo>
                <a:cubicBezTo>
                  <a:pt x="6278" y="11755"/>
                  <a:pt x="6305" y="11747"/>
                  <a:pt x="6333" y="11729"/>
                </a:cubicBezTo>
                <a:lnTo>
                  <a:pt x="6333" y="11729"/>
                </a:lnTo>
                <a:cubicBezTo>
                  <a:pt x="5972" y="13641"/>
                  <a:pt x="5690" y="15553"/>
                  <a:pt x="5189" y="17434"/>
                </a:cubicBezTo>
                <a:cubicBezTo>
                  <a:pt x="5173" y="17528"/>
                  <a:pt x="5204" y="17622"/>
                  <a:pt x="5267" y="17701"/>
                </a:cubicBezTo>
                <a:cubicBezTo>
                  <a:pt x="5330" y="17889"/>
                  <a:pt x="5424" y="18077"/>
                  <a:pt x="5518" y="18249"/>
                </a:cubicBezTo>
                <a:cubicBezTo>
                  <a:pt x="5552" y="18327"/>
                  <a:pt x="5620" y="18362"/>
                  <a:pt x="5692" y="18362"/>
                </a:cubicBezTo>
                <a:cubicBezTo>
                  <a:pt x="5751" y="18362"/>
                  <a:pt x="5813" y="18339"/>
                  <a:pt x="5863" y="18296"/>
                </a:cubicBezTo>
                <a:cubicBezTo>
                  <a:pt x="7524" y="16854"/>
                  <a:pt x="9029" y="15193"/>
                  <a:pt x="10424" y="13484"/>
                </a:cubicBezTo>
                <a:cubicBezTo>
                  <a:pt x="11678" y="14817"/>
                  <a:pt x="12979" y="16102"/>
                  <a:pt x="14248" y="17403"/>
                </a:cubicBezTo>
                <a:cubicBezTo>
                  <a:pt x="14311" y="17466"/>
                  <a:pt x="14405" y="17481"/>
                  <a:pt x="14483" y="17481"/>
                </a:cubicBezTo>
                <a:cubicBezTo>
                  <a:pt x="14515" y="17497"/>
                  <a:pt x="14546" y="17513"/>
                  <a:pt x="14593" y="17513"/>
                </a:cubicBezTo>
                <a:lnTo>
                  <a:pt x="14687" y="17513"/>
                </a:lnTo>
                <a:cubicBezTo>
                  <a:pt x="14813" y="17513"/>
                  <a:pt x="14922" y="17434"/>
                  <a:pt x="14954" y="17309"/>
                </a:cubicBezTo>
                <a:cubicBezTo>
                  <a:pt x="15220" y="16572"/>
                  <a:pt x="15110" y="15585"/>
                  <a:pt x="15142" y="14785"/>
                </a:cubicBezTo>
                <a:cubicBezTo>
                  <a:pt x="15173" y="13876"/>
                  <a:pt x="15252" y="12936"/>
                  <a:pt x="15189" y="12027"/>
                </a:cubicBezTo>
                <a:cubicBezTo>
                  <a:pt x="16364" y="11337"/>
                  <a:pt x="17477" y="10381"/>
                  <a:pt x="18574" y="9613"/>
                </a:cubicBezTo>
                <a:cubicBezTo>
                  <a:pt x="19029" y="9299"/>
                  <a:pt x="19844" y="8860"/>
                  <a:pt x="19390" y="8281"/>
                </a:cubicBezTo>
                <a:cubicBezTo>
                  <a:pt x="19374" y="8202"/>
                  <a:pt x="19327" y="8124"/>
                  <a:pt x="19217" y="8108"/>
                </a:cubicBezTo>
                <a:cubicBezTo>
                  <a:pt x="17509" y="7795"/>
                  <a:pt x="15753" y="7465"/>
                  <a:pt x="14013" y="7387"/>
                </a:cubicBezTo>
                <a:cubicBezTo>
                  <a:pt x="13590" y="5553"/>
                  <a:pt x="13292" y="3704"/>
                  <a:pt x="13088" y="1838"/>
                </a:cubicBezTo>
                <a:cubicBezTo>
                  <a:pt x="13045" y="1360"/>
                  <a:pt x="13001" y="89"/>
                  <a:pt x="12324" y="89"/>
                </a:cubicBezTo>
                <a:cubicBezTo>
                  <a:pt x="12270" y="89"/>
                  <a:pt x="12211" y="97"/>
                  <a:pt x="12148" y="114"/>
                </a:cubicBezTo>
                <a:cubicBezTo>
                  <a:pt x="12148" y="99"/>
                  <a:pt x="12164" y="83"/>
                  <a:pt x="12164" y="67"/>
                </a:cubicBezTo>
                <a:cubicBezTo>
                  <a:pt x="12175" y="34"/>
                  <a:pt x="12147" y="1"/>
                  <a:pt x="121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p:txBody>
      </p:sp>
      <p:sp>
        <p:nvSpPr>
          <p:cNvPr id="2314" name="Google Shape;2314;p28"/>
          <p:cNvSpPr/>
          <p:nvPr/>
        </p:nvSpPr>
        <p:spPr>
          <a:xfrm>
            <a:off x="6952175" y="2219279"/>
            <a:ext cx="496125" cy="459050"/>
          </a:xfrm>
          <a:custGeom>
            <a:avLst/>
            <a:gdLst/>
            <a:ahLst/>
            <a:cxnLst/>
            <a:rect l="l" t="t" r="r" b="b"/>
            <a:pathLst>
              <a:path w="19845" h="18362" extrusionOk="0">
                <a:moveTo>
                  <a:pt x="12101" y="287"/>
                </a:moveTo>
                <a:lnTo>
                  <a:pt x="12101" y="287"/>
                </a:lnTo>
                <a:cubicBezTo>
                  <a:pt x="12885" y="1086"/>
                  <a:pt x="12744" y="2653"/>
                  <a:pt x="12885" y="3735"/>
                </a:cubicBezTo>
                <a:cubicBezTo>
                  <a:pt x="12916" y="3970"/>
                  <a:pt x="12963" y="4221"/>
                  <a:pt x="12994" y="4456"/>
                </a:cubicBezTo>
                <a:cubicBezTo>
                  <a:pt x="12979" y="4425"/>
                  <a:pt x="12979" y="4393"/>
                  <a:pt x="12979" y="4378"/>
                </a:cubicBezTo>
                <a:cubicBezTo>
                  <a:pt x="12822" y="3657"/>
                  <a:pt x="12712" y="2951"/>
                  <a:pt x="12587" y="2230"/>
                </a:cubicBezTo>
                <a:cubicBezTo>
                  <a:pt x="12477" y="1588"/>
                  <a:pt x="12430" y="851"/>
                  <a:pt x="12101" y="287"/>
                </a:cubicBezTo>
                <a:close/>
                <a:moveTo>
                  <a:pt x="862" y="7936"/>
                </a:moveTo>
                <a:lnTo>
                  <a:pt x="862" y="7936"/>
                </a:lnTo>
                <a:cubicBezTo>
                  <a:pt x="2728" y="8923"/>
                  <a:pt x="4593" y="9926"/>
                  <a:pt x="6458" y="10930"/>
                </a:cubicBezTo>
                <a:cubicBezTo>
                  <a:pt x="6458" y="10930"/>
                  <a:pt x="6474" y="10930"/>
                  <a:pt x="6474" y="10945"/>
                </a:cubicBezTo>
                <a:cubicBezTo>
                  <a:pt x="6443" y="11102"/>
                  <a:pt x="6411" y="11259"/>
                  <a:pt x="6380" y="11431"/>
                </a:cubicBezTo>
                <a:cubicBezTo>
                  <a:pt x="6380" y="11431"/>
                  <a:pt x="6380" y="11415"/>
                  <a:pt x="6380" y="11415"/>
                </a:cubicBezTo>
                <a:cubicBezTo>
                  <a:pt x="5627" y="10757"/>
                  <a:pt x="4671" y="10303"/>
                  <a:pt x="3825" y="9785"/>
                </a:cubicBezTo>
                <a:cubicBezTo>
                  <a:pt x="3370" y="9503"/>
                  <a:pt x="2916" y="9237"/>
                  <a:pt x="2446" y="8970"/>
                </a:cubicBezTo>
                <a:cubicBezTo>
                  <a:pt x="2179" y="8798"/>
                  <a:pt x="1051" y="8296"/>
                  <a:pt x="862" y="7936"/>
                </a:cubicBezTo>
                <a:close/>
                <a:moveTo>
                  <a:pt x="18998" y="8751"/>
                </a:moveTo>
                <a:lnTo>
                  <a:pt x="18998" y="8751"/>
                </a:lnTo>
                <a:cubicBezTo>
                  <a:pt x="18559" y="9409"/>
                  <a:pt x="16944" y="10256"/>
                  <a:pt x="16600" y="10506"/>
                </a:cubicBezTo>
                <a:cubicBezTo>
                  <a:pt x="15878" y="10992"/>
                  <a:pt x="15095" y="11431"/>
                  <a:pt x="14452" y="12027"/>
                </a:cubicBezTo>
                <a:cubicBezTo>
                  <a:pt x="14421" y="11886"/>
                  <a:pt x="14405" y="11760"/>
                  <a:pt x="14389" y="11619"/>
                </a:cubicBezTo>
                <a:cubicBezTo>
                  <a:pt x="15988" y="10773"/>
                  <a:pt x="17524" y="9801"/>
                  <a:pt x="18998" y="8751"/>
                </a:cubicBezTo>
                <a:close/>
                <a:moveTo>
                  <a:pt x="14860" y="12199"/>
                </a:moveTo>
                <a:lnTo>
                  <a:pt x="14860" y="12199"/>
                </a:lnTo>
                <a:cubicBezTo>
                  <a:pt x="14766" y="12842"/>
                  <a:pt x="14719" y="13500"/>
                  <a:pt x="14687" y="14143"/>
                </a:cubicBezTo>
                <a:cubicBezTo>
                  <a:pt x="14640" y="13563"/>
                  <a:pt x="14578" y="12967"/>
                  <a:pt x="14499" y="12387"/>
                </a:cubicBezTo>
                <a:lnTo>
                  <a:pt x="14515" y="12387"/>
                </a:lnTo>
                <a:cubicBezTo>
                  <a:pt x="14625" y="12325"/>
                  <a:pt x="14734" y="12262"/>
                  <a:pt x="14860" y="12199"/>
                </a:cubicBezTo>
                <a:close/>
                <a:moveTo>
                  <a:pt x="11913" y="835"/>
                </a:moveTo>
                <a:cubicBezTo>
                  <a:pt x="11882" y="1791"/>
                  <a:pt x="12211" y="2920"/>
                  <a:pt x="12367" y="3782"/>
                </a:cubicBezTo>
                <a:cubicBezTo>
                  <a:pt x="12587" y="4973"/>
                  <a:pt x="12853" y="6196"/>
                  <a:pt x="13183" y="7371"/>
                </a:cubicBezTo>
                <a:cubicBezTo>
                  <a:pt x="13073" y="7403"/>
                  <a:pt x="13041" y="7607"/>
                  <a:pt x="13183" y="7622"/>
                </a:cubicBezTo>
                <a:cubicBezTo>
                  <a:pt x="13198" y="7638"/>
                  <a:pt x="13230" y="7638"/>
                  <a:pt x="13245" y="7638"/>
                </a:cubicBezTo>
                <a:cubicBezTo>
                  <a:pt x="13261" y="7654"/>
                  <a:pt x="13261" y="7654"/>
                  <a:pt x="13261" y="7669"/>
                </a:cubicBezTo>
                <a:cubicBezTo>
                  <a:pt x="13279" y="7723"/>
                  <a:pt x="13322" y="7751"/>
                  <a:pt x="13364" y="7751"/>
                </a:cubicBezTo>
                <a:cubicBezTo>
                  <a:pt x="13397" y="7751"/>
                  <a:pt x="13429" y="7734"/>
                  <a:pt x="13449" y="7701"/>
                </a:cubicBezTo>
                <a:cubicBezTo>
                  <a:pt x="13465" y="7685"/>
                  <a:pt x="13465" y="7685"/>
                  <a:pt x="13465" y="7685"/>
                </a:cubicBezTo>
                <a:cubicBezTo>
                  <a:pt x="13496" y="7685"/>
                  <a:pt x="13543" y="7685"/>
                  <a:pt x="13574" y="7701"/>
                </a:cubicBezTo>
                <a:cubicBezTo>
                  <a:pt x="13614" y="7750"/>
                  <a:pt x="13677" y="7774"/>
                  <a:pt x="13746" y="7774"/>
                </a:cubicBezTo>
                <a:cubicBezTo>
                  <a:pt x="13788" y="7774"/>
                  <a:pt x="13831" y="7765"/>
                  <a:pt x="13872" y="7748"/>
                </a:cubicBezTo>
                <a:cubicBezTo>
                  <a:pt x="15408" y="8030"/>
                  <a:pt x="16960" y="8218"/>
                  <a:pt x="18512" y="8484"/>
                </a:cubicBezTo>
                <a:cubicBezTo>
                  <a:pt x="16960" y="9566"/>
                  <a:pt x="15346" y="10538"/>
                  <a:pt x="13684" y="11431"/>
                </a:cubicBezTo>
                <a:cubicBezTo>
                  <a:pt x="13429" y="11566"/>
                  <a:pt x="13577" y="11903"/>
                  <a:pt x="13810" y="11903"/>
                </a:cubicBezTo>
                <a:cubicBezTo>
                  <a:pt x="13820" y="11903"/>
                  <a:pt x="13830" y="11903"/>
                  <a:pt x="13841" y="11901"/>
                </a:cubicBezTo>
                <a:cubicBezTo>
                  <a:pt x="14029" y="13406"/>
                  <a:pt x="14139" y="14895"/>
                  <a:pt x="14154" y="16416"/>
                </a:cubicBezTo>
                <a:cubicBezTo>
                  <a:pt x="12869" y="15099"/>
                  <a:pt x="11568" y="13767"/>
                  <a:pt x="10220" y="12513"/>
                </a:cubicBezTo>
                <a:cubicBezTo>
                  <a:pt x="10164" y="12457"/>
                  <a:pt x="10096" y="12429"/>
                  <a:pt x="10029" y="12429"/>
                </a:cubicBezTo>
                <a:cubicBezTo>
                  <a:pt x="9946" y="12429"/>
                  <a:pt x="9865" y="12473"/>
                  <a:pt x="9813" y="12560"/>
                </a:cubicBezTo>
                <a:cubicBezTo>
                  <a:pt x="8778" y="14190"/>
                  <a:pt x="7446" y="15616"/>
                  <a:pt x="5941" y="16807"/>
                </a:cubicBezTo>
                <a:cubicBezTo>
                  <a:pt x="6427" y="14864"/>
                  <a:pt x="6866" y="12842"/>
                  <a:pt x="6913" y="10867"/>
                </a:cubicBezTo>
                <a:cubicBezTo>
                  <a:pt x="6913" y="10788"/>
                  <a:pt x="6881" y="10741"/>
                  <a:pt x="6834" y="10710"/>
                </a:cubicBezTo>
                <a:cubicBezTo>
                  <a:pt x="6834" y="10632"/>
                  <a:pt x="6803" y="10553"/>
                  <a:pt x="6709" y="10506"/>
                </a:cubicBezTo>
                <a:cubicBezTo>
                  <a:pt x="4953" y="9582"/>
                  <a:pt x="3198" y="8657"/>
                  <a:pt x="1442" y="7732"/>
                </a:cubicBezTo>
                <a:cubicBezTo>
                  <a:pt x="3621" y="7513"/>
                  <a:pt x="5831" y="7309"/>
                  <a:pt x="8010" y="6980"/>
                </a:cubicBezTo>
                <a:cubicBezTo>
                  <a:pt x="8044" y="7014"/>
                  <a:pt x="8088" y="7039"/>
                  <a:pt x="8134" y="7039"/>
                </a:cubicBezTo>
                <a:cubicBezTo>
                  <a:pt x="8171" y="7039"/>
                  <a:pt x="8210" y="7022"/>
                  <a:pt x="8245" y="6980"/>
                </a:cubicBezTo>
                <a:cubicBezTo>
                  <a:pt x="9092" y="5961"/>
                  <a:pt x="9718" y="4738"/>
                  <a:pt x="10361" y="3594"/>
                </a:cubicBezTo>
                <a:cubicBezTo>
                  <a:pt x="10863" y="2732"/>
                  <a:pt x="11521" y="1807"/>
                  <a:pt x="11913" y="835"/>
                </a:cubicBezTo>
                <a:close/>
                <a:moveTo>
                  <a:pt x="6537" y="17027"/>
                </a:moveTo>
                <a:cubicBezTo>
                  <a:pt x="6270" y="17293"/>
                  <a:pt x="6004" y="17560"/>
                  <a:pt x="5737" y="17826"/>
                </a:cubicBezTo>
                <a:cubicBezTo>
                  <a:pt x="5706" y="17795"/>
                  <a:pt x="5675" y="17748"/>
                  <a:pt x="5659" y="17716"/>
                </a:cubicBezTo>
                <a:cubicBezTo>
                  <a:pt x="5957" y="17497"/>
                  <a:pt x="6254" y="17262"/>
                  <a:pt x="6537" y="17027"/>
                </a:cubicBezTo>
                <a:close/>
                <a:moveTo>
                  <a:pt x="12113" y="1"/>
                </a:moveTo>
                <a:cubicBezTo>
                  <a:pt x="12099" y="1"/>
                  <a:pt x="12083" y="6"/>
                  <a:pt x="12070" y="20"/>
                </a:cubicBezTo>
                <a:cubicBezTo>
                  <a:pt x="11223" y="882"/>
                  <a:pt x="10706" y="2168"/>
                  <a:pt x="10079" y="3202"/>
                </a:cubicBezTo>
                <a:cubicBezTo>
                  <a:pt x="9405" y="4315"/>
                  <a:pt x="8590" y="5412"/>
                  <a:pt x="8026" y="6588"/>
                </a:cubicBezTo>
                <a:lnTo>
                  <a:pt x="8010" y="6588"/>
                </a:lnTo>
                <a:cubicBezTo>
                  <a:pt x="5565" y="6760"/>
                  <a:pt x="3135" y="7105"/>
                  <a:pt x="706" y="7371"/>
                </a:cubicBezTo>
                <a:cubicBezTo>
                  <a:pt x="549" y="7387"/>
                  <a:pt x="424" y="7575"/>
                  <a:pt x="502" y="7716"/>
                </a:cubicBezTo>
                <a:cubicBezTo>
                  <a:pt x="0" y="8249"/>
                  <a:pt x="1693" y="9017"/>
                  <a:pt x="1881" y="9143"/>
                </a:cubicBezTo>
                <a:cubicBezTo>
                  <a:pt x="3261" y="10005"/>
                  <a:pt x="4671" y="11149"/>
                  <a:pt x="6176" y="11745"/>
                </a:cubicBezTo>
                <a:cubicBezTo>
                  <a:pt x="6202" y="11751"/>
                  <a:pt x="6225" y="11755"/>
                  <a:pt x="6247" y="11755"/>
                </a:cubicBezTo>
                <a:cubicBezTo>
                  <a:pt x="6278" y="11755"/>
                  <a:pt x="6305" y="11747"/>
                  <a:pt x="6333" y="11729"/>
                </a:cubicBezTo>
                <a:lnTo>
                  <a:pt x="6333" y="11729"/>
                </a:lnTo>
                <a:cubicBezTo>
                  <a:pt x="5972" y="13641"/>
                  <a:pt x="5690" y="15553"/>
                  <a:pt x="5189" y="17434"/>
                </a:cubicBezTo>
                <a:cubicBezTo>
                  <a:pt x="5173" y="17528"/>
                  <a:pt x="5204" y="17622"/>
                  <a:pt x="5267" y="17701"/>
                </a:cubicBezTo>
                <a:cubicBezTo>
                  <a:pt x="5330" y="17889"/>
                  <a:pt x="5424" y="18077"/>
                  <a:pt x="5518" y="18249"/>
                </a:cubicBezTo>
                <a:cubicBezTo>
                  <a:pt x="5552" y="18327"/>
                  <a:pt x="5620" y="18362"/>
                  <a:pt x="5692" y="18362"/>
                </a:cubicBezTo>
                <a:cubicBezTo>
                  <a:pt x="5751" y="18362"/>
                  <a:pt x="5813" y="18339"/>
                  <a:pt x="5863" y="18296"/>
                </a:cubicBezTo>
                <a:cubicBezTo>
                  <a:pt x="7524" y="16854"/>
                  <a:pt x="9029" y="15193"/>
                  <a:pt x="10424" y="13484"/>
                </a:cubicBezTo>
                <a:cubicBezTo>
                  <a:pt x="11678" y="14817"/>
                  <a:pt x="12979" y="16102"/>
                  <a:pt x="14248" y="17403"/>
                </a:cubicBezTo>
                <a:cubicBezTo>
                  <a:pt x="14311" y="17466"/>
                  <a:pt x="14405" y="17481"/>
                  <a:pt x="14483" y="17481"/>
                </a:cubicBezTo>
                <a:cubicBezTo>
                  <a:pt x="14515" y="17497"/>
                  <a:pt x="14546" y="17513"/>
                  <a:pt x="14593" y="17513"/>
                </a:cubicBezTo>
                <a:lnTo>
                  <a:pt x="14687" y="17513"/>
                </a:lnTo>
                <a:cubicBezTo>
                  <a:pt x="14813" y="17513"/>
                  <a:pt x="14922" y="17434"/>
                  <a:pt x="14954" y="17309"/>
                </a:cubicBezTo>
                <a:cubicBezTo>
                  <a:pt x="15220" y="16572"/>
                  <a:pt x="15110" y="15585"/>
                  <a:pt x="15142" y="14785"/>
                </a:cubicBezTo>
                <a:cubicBezTo>
                  <a:pt x="15173" y="13876"/>
                  <a:pt x="15252" y="12936"/>
                  <a:pt x="15189" y="12027"/>
                </a:cubicBezTo>
                <a:cubicBezTo>
                  <a:pt x="16364" y="11337"/>
                  <a:pt x="17477" y="10381"/>
                  <a:pt x="18574" y="9613"/>
                </a:cubicBezTo>
                <a:cubicBezTo>
                  <a:pt x="19029" y="9299"/>
                  <a:pt x="19844" y="8860"/>
                  <a:pt x="19390" y="8281"/>
                </a:cubicBezTo>
                <a:cubicBezTo>
                  <a:pt x="19374" y="8202"/>
                  <a:pt x="19327" y="8124"/>
                  <a:pt x="19217" y="8108"/>
                </a:cubicBezTo>
                <a:cubicBezTo>
                  <a:pt x="17509" y="7795"/>
                  <a:pt x="15753" y="7465"/>
                  <a:pt x="14013" y="7387"/>
                </a:cubicBezTo>
                <a:cubicBezTo>
                  <a:pt x="13590" y="5553"/>
                  <a:pt x="13292" y="3704"/>
                  <a:pt x="13088" y="1838"/>
                </a:cubicBezTo>
                <a:cubicBezTo>
                  <a:pt x="13045" y="1360"/>
                  <a:pt x="13001" y="89"/>
                  <a:pt x="12324" y="89"/>
                </a:cubicBezTo>
                <a:cubicBezTo>
                  <a:pt x="12270" y="89"/>
                  <a:pt x="12211" y="97"/>
                  <a:pt x="12148" y="114"/>
                </a:cubicBezTo>
                <a:cubicBezTo>
                  <a:pt x="12148" y="99"/>
                  <a:pt x="12164" y="83"/>
                  <a:pt x="12164" y="67"/>
                </a:cubicBezTo>
                <a:cubicBezTo>
                  <a:pt x="12175" y="34"/>
                  <a:pt x="12147" y="1"/>
                  <a:pt x="121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p:txBody>
      </p:sp>
      <p:sp>
        <p:nvSpPr>
          <p:cNvPr id="2315" name="Google Shape;2315;p28"/>
          <p:cNvSpPr/>
          <p:nvPr/>
        </p:nvSpPr>
        <p:spPr>
          <a:xfrm>
            <a:off x="1695725" y="2216079"/>
            <a:ext cx="496125" cy="459050"/>
          </a:xfrm>
          <a:custGeom>
            <a:avLst/>
            <a:gdLst/>
            <a:ahLst/>
            <a:cxnLst/>
            <a:rect l="l" t="t" r="r" b="b"/>
            <a:pathLst>
              <a:path w="19845" h="18362" extrusionOk="0">
                <a:moveTo>
                  <a:pt x="12101" y="287"/>
                </a:moveTo>
                <a:lnTo>
                  <a:pt x="12101" y="287"/>
                </a:lnTo>
                <a:cubicBezTo>
                  <a:pt x="12885" y="1086"/>
                  <a:pt x="12744" y="2653"/>
                  <a:pt x="12885" y="3735"/>
                </a:cubicBezTo>
                <a:cubicBezTo>
                  <a:pt x="12916" y="3970"/>
                  <a:pt x="12963" y="4221"/>
                  <a:pt x="12994" y="4456"/>
                </a:cubicBezTo>
                <a:cubicBezTo>
                  <a:pt x="12979" y="4425"/>
                  <a:pt x="12979" y="4393"/>
                  <a:pt x="12979" y="4378"/>
                </a:cubicBezTo>
                <a:cubicBezTo>
                  <a:pt x="12822" y="3657"/>
                  <a:pt x="12712" y="2951"/>
                  <a:pt x="12587" y="2230"/>
                </a:cubicBezTo>
                <a:cubicBezTo>
                  <a:pt x="12477" y="1588"/>
                  <a:pt x="12430" y="851"/>
                  <a:pt x="12101" y="287"/>
                </a:cubicBezTo>
                <a:close/>
                <a:moveTo>
                  <a:pt x="862" y="7936"/>
                </a:moveTo>
                <a:lnTo>
                  <a:pt x="862" y="7936"/>
                </a:lnTo>
                <a:cubicBezTo>
                  <a:pt x="2728" y="8923"/>
                  <a:pt x="4593" y="9926"/>
                  <a:pt x="6458" y="10930"/>
                </a:cubicBezTo>
                <a:cubicBezTo>
                  <a:pt x="6458" y="10930"/>
                  <a:pt x="6474" y="10930"/>
                  <a:pt x="6474" y="10945"/>
                </a:cubicBezTo>
                <a:cubicBezTo>
                  <a:pt x="6443" y="11102"/>
                  <a:pt x="6411" y="11259"/>
                  <a:pt x="6380" y="11431"/>
                </a:cubicBezTo>
                <a:cubicBezTo>
                  <a:pt x="6380" y="11431"/>
                  <a:pt x="6380" y="11415"/>
                  <a:pt x="6380" y="11415"/>
                </a:cubicBezTo>
                <a:cubicBezTo>
                  <a:pt x="5627" y="10757"/>
                  <a:pt x="4671" y="10303"/>
                  <a:pt x="3825" y="9785"/>
                </a:cubicBezTo>
                <a:cubicBezTo>
                  <a:pt x="3370" y="9503"/>
                  <a:pt x="2916" y="9237"/>
                  <a:pt x="2446" y="8970"/>
                </a:cubicBezTo>
                <a:cubicBezTo>
                  <a:pt x="2179" y="8798"/>
                  <a:pt x="1051" y="8296"/>
                  <a:pt x="862" y="7936"/>
                </a:cubicBezTo>
                <a:close/>
                <a:moveTo>
                  <a:pt x="18998" y="8751"/>
                </a:moveTo>
                <a:lnTo>
                  <a:pt x="18998" y="8751"/>
                </a:lnTo>
                <a:cubicBezTo>
                  <a:pt x="18559" y="9409"/>
                  <a:pt x="16944" y="10256"/>
                  <a:pt x="16600" y="10506"/>
                </a:cubicBezTo>
                <a:cubicBezTo>
                  <a:pt x="15878" y="10992"/>
                  <a:pt x="15095" y="11431"/>
                  <a:pt x="14452" y="12027"/>
                </a:cubicBezTo>
                <a:cubicBezTo>
                  <a:pt x="14421" y="11886"/>
                  <a:pt x="14405" y="11760"/>
                  <a:pt x="14389" y="11619"/>
                </a:cubicBezTo>
                <a:cubicBezTo>
                  <a:pt x="15988" y="10773"/>
                  <a:pt x="17524" y="9801"/>
                  <a:pt x="18998" y="8751"/>
                </a:cubicBezTo>
                <a:close/>
                <a:moveTo>
                  <a:pt x="14860" y="12199"/>
                </a:moveTo>
                <a:lnTo>
                  <a:pt x="14860" y="12199"/>
                </a:lnTo>
                <a:cubicBezTo>
                  <a:pt x="14766" y="12842"/>
                  <a:pt x="14719" y="13500"/>
                  <a:pt x="14687" y="14143"/>
                </a:cubicBezTo>
                <a:cubicBezTo>
                  <a:pt x="14640" y="13563"/>
                  <a:pt x="14578" y="12967"/>
                  <a:pt x="14499" y="12387"/>
                </a:cubicBezTo>
                <a:lnTo>
                  <a:pt x="14515" y="12387"/>
                </a:lnTo>
                <a:cubicBezTo>
                  <a:pt x="14625" y="12325"/>
                  <a:pt x="14734" y="12262"/>
                  <a:pt x="14860" y="12199"/>
                </a:cubicBezTo>
                <a:close/>
                <a:moveTo>
                  <a:pt x="11913" y="835"/>
                </a:moveTo>
                <a:cubicBezTo>
                  <a:pt x="11882" y="1791"/>
                  <a:pt x="12211" y="2920"/>
                  <a:pt x="12367" y="3782"/>
                </a:cubicBezTo>
                <a:cubicBezTo>
                  <a:pt x="12587" y="4973"/>
                  <a:pt x="12853" y="6196"/>
                  <a:pt x="13183" y="7371"/>
                </a:cubicBezTo>
                <a:cubicBezTo>
                  <a:pt x="13073" y="7403"/>
                  <a:pt x="13041" y="7607"/>
                  <a:pt x="13183" y="7622"/>
                </a:cubicBezTo>
                <a:cubicBezTo>
                  <a:pt x="13198" y="7638"/>
                  <a:pt x="13230" y="7638"/>
                  <a:pt x="13245" y="7638"/>
                </a:cubicBezTo>
                <a:cubicBezTo>
                  <a:pt x="13261" y="7654"/>
                  <a:pt x="13261" y="7654"/>
                  <a:pt x="13261" y="7669"/>
                </a:cubicBezTo>
                <a:cubicBezTo>
                  <a:pt x="13279" y="7723"/>
                  <a:pt x="13322" y="7751"/>
                  <a:pt x="13364" y="7751"/>
                </a:cubicBezTo>
                <a:cubicBezTo>
                  <a:pt x="13397" y="7751"/>
                  <a:pt x="13429" y="7734"/>
                  <a:pt x="13449" y="7701"/>
                </a:cubicBezTo>
                <a:cubicBezTo>
                  <a:pt x="13465" y="7685"/>
                  <a:pt x="13465" y="7685"/>
                  <a:pt x="13465" y="7685"/>
                </a:cubicBezTo>
                <a:cubicBezTo>
                  <a:pt x="13496" y="7685"/>
                  <a:pt x="13543" y="7685"/>
                  <a:pt x="13574" y="7701"/>
                </a:cubicBezTo>
                <a:cubicBezTo>
                  <a:pt x="13614" y="7750"/>
                  <a:pt x="13677" y="7774"/>
                  <a:pt x="13746" y="7774"/>
                </a:cubicBezTo>
                <a:cubicBezTo>
                  <a:pt x="13788" y="7774"/>
                  <a:pt x="13831" y="7765"/>
                  <a:pt x="13872" y="7748"/>
                </a:cubicBezTo>
                <a:cubicBezTo>
                  <a:pt x="15408" y="8030"/>
                  <a:pt x="16960" y="8218"/>
                  <a:pt x="18512" y="8484"/>
                </a:cubicBezTo>
                <a:cubicBezTo>
                  <a:pt x="16960" y="9566"/>
                  <a:pt x="15346" y="10538"/>
                  <a:pt x="13684" y="11431"/>
                </a:cubicBezTo>
                <a:cubicBezTo>
                  <a:pt x="13429" y="11566"/>
                  <a:pt x="13577" y="11903"/>
                  <a:pt x="13810" y="11903"/>
                </a:cubicBezTo>
                <a:cubicBezTo>
                  <a:pt x="13820" y="11903"/>
                  <a:pt x="13830" y="11903"/>
                  <a:pt x="13841" y="11901"/>
                </a:cubicBezTo>
                <a:cubicBezTo>
                  <a:pt x="14029" y="13406"/>
                  <a:pt x="14139" y="14895"/>
                  <a:pt x="14154" y="16416"/>
                </a:cubicBezTo>
                <a:cubicBezTo>
                  <a:pt x="12869" y="15099"/>
                  <a:pt x="11568" y="13767"/>
                  <a:pt x="10220" y="12513"/>
                </a:cubicBezTo>
                <a:cubicBezTo>
                  <a:pt x="10164" y="12457"/>
                  <a:pt x="10096" y="12429"/>
                  <a:pt x="10029" y="12429"/>
                </a:cubicBezTo>
                <a:cubicBezTo>
                  <a:pt x="9946" y="12429"/>
                  <a:pt x="9865" y="12473"/>
                  <a:pt x="9813" y="12560"/>
                </a:cubicBezTo>
                <a:cubicBezTo>
                  <a:pt x="8778" y="14190"/>
                  <a:pt x="7446" y="15616"/>
                  <a:pt x="5941" y="16807"/>
                </a:cubicBezTo>
                <a:cubicBezTo>
                  <a:pt x="6427" y="14864"/>
                  <a:pt x="6866" y="12842"/>
                  <a:pt x="6913" y="10867"/>
                </a:cubicBezTo>
                <a:cubicBezTo>
                  <a:pt x="6913" y="10788"/>
                  <a:pt x="6881" y="10741"/>
                  <a:pt x="6834" y="10710"/>
                </a:cubicBezTo>
                <a:cubicBezTo>
                  <a:pt x="6834" y="10632"/>
                  <a:pt x="6803" y="10553"/>
                  <a:pt x="6709" y="10506"/>
                </a:cubicBezTo>
                <a:cubicBezTo>
                  <a:pt x="4953" y="9582"/>
                  <a:pt x="3198" y="8657"/>
                  <a:pt x="1442" y="7732"/>
                </a:cubicBezTo>
                <a:cubicBezTo>
                  <a:pt x="3621" y="7513"/>
                  <a:pt x="5831" y="7309"/>
                  <a:pt x="8010" y="6980"/>
                </a:cubicBezTo>
                <a:cubicBezTo>
                  <a:pt x="8044" y="7014"/>
                  <a:pt x="8088" y="7039"/>
                  <a:pt x="8134" y="7039"/>
                </a:cubicBezTo>
                <a:cubicBezTo>
                  <a:pt x="8171" y="7039"/>
                  <a:pt x="8210" y="7022"/>
                  <a:pt x="8245" y="6980"/>
                </a:cubicBezTo>
                <a:cubicBezTo>
                  <a:pt x="9092" y="5961"/>
                  <a:pt x="9718" y="4738"/>
                  <a:pt x="10361" y="3594"/>
                </a:cubicBezTo>
                <a:cubicBezTo>
                  <a:pt x="10863" y="2732"/>
                  <a:pt x="11521" y="1807"/>
                  <a:pt x="11913" y="835"/>
                </a:cubicBezTo>
                <a:close/>
                <a:moveTo>
                  <a:pt x="6537" y="17027"/>
                </a:moveTo>
                <a:cubicBezTo>
                  <a:pt x="6270" y="17293"/>
                  <a:pt x="6004" y="17560"/>
                  <a:pt x="5737" y="17826"/>
                </a:cubicBezTo>
                <a:cubicBezTo>
                  <a:pt x="5706" y="17795"/>
                  <a:pt x="5675" y="17748"/>
                  <a:pt x="5659" y="17716"/>
                </a:cubicBezTo>
                <a:cubicBezTo>
                  <a:pt x="5957" y="17497"/>
                  <a:pt x="6254" y="17262"/>
                  <a:pt x="6537" y="17027"/>
                </a:cubicBezTo>
                <a:close/>
                <a:moveTo>
                  <a:pt x="12113" y="1"/>
                </a:moveTo>
                <a:cubicBezTo>
                  <a:pt x="12099" y="1"/>
                  <a:pt x="12083" y="6"/>
                  <a:pt x="12070" y="20"/>
                </a:cubicBezTo>
                <a:cubicBezTo>
                  <a:pt x="11223" y="882"/>
                  <a:pt x="10706" y="2168"/>
                  <a:pt x="10079" y="3202"/>
                </a:cubicBezTo>
                <a:cubicBezTo>
                  <a:pt x="9405" y="4315"/>
                  <a:pt x="8590" y="5412"/>
                  <a:pt x="8026" y="6588"/>
                </a:cubicBezTo>
                <a:lnTo>
                  <a:pt x="8010" y="6588"/>
                </a:lnTo>
                <a:cubicBezTo>
                  <a:pt x="5565" y="6760"/>
                  <a:pt x="3135" y="7105"/>
                  <a:pt x="706" y="7371"/>
                </a:cubicBezTo>
                <a:cubicBezTo>
                  <a:pt x="549" y="7387"/>
                  <a:pt x="424" y="7575"/>
                  <a:pt x="502" y="7716"/>
                </a:cubicBezTo>
                <a:cubicBezTo>
                  <a:pt x="0" y="8249"/>
                  <a:pt x="1693" y="9017"/>
                  <a:pt x="1881" y="9143"/>
                </a:cubicBezTo>
                <a:cubicBezTo>
                  <a:pt x="3261" y="10005"/>
                  <a:pt x="4671" y="11149"/>
                  <a:pt x="6176" y="11745"/>
                </a:cubicBezTo>
                <a:cubicBezTo>
                  <a:pt x="6202" y="11751"/>
                  <a:pt x="6225" y="11755"/>
                  <a:pt x="6247" y="11755"/>
                </a:cubicBezTo>
                <a:cubicBezTo>
                  <a:pt x="6278" y="11755"/>
                  <a:pt x="6305" y="11747"/>
                  <a:pt x="6333" y="11729"/>
                </a:cubicBezTo>
                <a:lnTo>
                  <a:pt x="6333" y="11729"/>
                </a:lnTo>
                <a:cubicBezTo>
                  <a:pt x="5972" y="13641"/>
                  <a:pt x="5690" y="15553"/>
                  <a:pt x="5189" y="17434"/>
                </a:cubicBezTo>
                <a:cubicBezTo>
                  <a:pt x="5173" y="17528"/>
                  <a:pt x="5204" y="17622"/>
                  <a:pt x="5267" y="17701"/>
                </a:cubicBezTo>
                <a:cubicBezTo>
                  <a:pt x="5330" y="17889"/>
                  <a:pt x="5424" y="18077"/>
                  <a:pt x="5518" y="18249"/>
                </a:cubicBezTo>
                <a:cubicBezTo>
                  <a:pt x="5552" y="18327"/>
                  <a:pt x="5620" y="18362"/>
                  <a:pt x="5692" y="18362"/>
                </a:cubicBezTo>
                <a:cubicBezTo>
                  <a:pt x="5751" y="18362"/>
                  <a:pt x="5813" y="18339"/>
                  <a:pt x="5863" y="18296"/>
                </a:cubicBezTo>
                <a:cubicBezTo>
                  <a:pt x="7524" y="16854"/>
                  <a:pt x="9029" y="15193"/>
                  <a:pt x="10424" y="13484"/>
                </a:cubicBezTo>
                <a:cubicBezTo>
                  <a:pt x="11678" y="14817"/>
                  <a:pt x="12979" y="16102"/>
                  <a:pt x="14248" y="17403"/>
                </a:cubicBezTo>
                <a:cubicBezTo>
                  <a:pt x="14311" y="17466"/>
                  <a:pt x="14405" y="17481"/>
                  <a:pt x="14483" y="17481"/>
                </a:cubicBezTo>
                <a:cubicBezTo>
                  <a:pt x="14515" y="17497"/>
                  <a:pt x="14546" y="17513"/>
                  <a:pt x="14593" y="17513"/>
                </a:cubicBezTo>
                <a:lnTo>
                  <a:pt x="14687" y="17513"/>
                </a:lnTo>
                <a:cubicBezTo>
                  <a:pt x="14813" y="17513"/>
                  <a:pt x="14922" y="17434"/>
                  <a:pt x="14954" y="17309"/>
                </a:cubicBezTo>
                <a:cubicBezTo>
                  <a:pt x="15220" y="16572"/>
                  <a:pt x="15110" y="15585"/>
                  <a:pt x="15142" y="14785"/>
                </a:cubicBezTo>
                <a:cubicBezTo>
                  <a:pt x="15173" y="13876"/>
                  <a:pt x="15252" y="12936"/>
                  <a:pt x="15189" y="12027"/>
                </a:cubicBezTo>
                <a:cubicBezTo>
                  <a:pt x="16364" y="11337"/>
                  <a:pt x="17477" y="10381"/>
                  <a:pt x="18574" y="9613"/>
                </a:cubicBezTo>
                <a:cubicBezTo>
                  <a:pt x="19029" y="9299"/>
                  <a:pt x="19844" y="8860"/>
                  <a:pt x="19390" y="8281"/>
                </a:cubicBezTo>
                <a:cubicBezTo>
                  <a:pt x="19374" y="8202"/>
                  <a:pt x="19327" y="8124"/>
                  <a:pt x="19217" y="8108"/>
                </a:cubicBezTo>
                <a:cubicBezTo>
                  <a:pt x="17509" y="7795"/>
                  <a:pt x="15753" y="7465"/>
                  <a:pt x="14013" y="7387"/>
                </a:cubicBezTo>
                <a:cubicBezTo>
                  <a:pt x="13590" y="5553"/>
                  <a:pt x="13292" y="3704"/>
                  <a:pt x="13088" y="1838"/>
                </a:cubicBezTo>
                <a:cubicBezTo>
                  <a:pt x="13045" y="1360"/>
                  <a:pt x="13001" y="89"/>
                  <a:pt x="12324" y="89"/>
                </a:cubicBezTo>
                <a:cubicBezTo>
                  <a:pt x="12270" y="89"/>
                  <a:pt x="12211" y="97"/>
                  <a:pt x="12148" y="114"/>
                </a:cubicBezTo>
                <a:cubicBezTo>
                  <a:pt x="12148" y="99"/>
                  <a:pt x="12164" y="83"/>
                  <a:pt x="12164" y="67"/>
                </a:cubicBezTo>
                <a:cubicBezTo>
                  <a:pt x="12175" y="34"/>
                  <a:pt x="12147" y="1"/>
                  <a:pt x="121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p:txBody>
      </p:sp>
      <p:grpSp>
        <p:nvGrpSpPr>
          <p:cNvPr id="2316" name="Google Shape;2316;p28"/>
          <p:cNvGrpSpPr/>
          <p:nvPr/>
        </p:nvGrpSpPr>
        <p:grpSpPr>
          <a:xfrm flipH="1">
            <a:off x="3702337" y="629373"/>
            <a:ext cx="1586366" cy="176025"/>
            <a:chOff x="4345425" y="2175475"/>
            <a:chExt cx="800750" cy="176025"/>
          </a:xfrm>
        </p:grpSpPr>
        <p:sp>
          <p:nvSpPr>
            <p:cNvPr id="2317" name="Google Shape;2317;p28"/>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p:txBody>
        </p:sp>
        <p:sp>
          <p:nvSpPr>
            <p:cNvPr id="2318" name="Google Shape;2318;p28"/>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p:txBody>
        </p:sp>
      </p:grpSp>
      <p:grpSp>
        <p:nvGrpSpPr>
          <p:cNvPr id="2319" name="Google Shape;2319;p28"/>
          <p:cNvGrpSpPr/>
          <p:nvPr/>
        </p:nvGrpSpPr>
        <p:grpSpPr>
          <a:xfrm>
            <a:off x="-152797" y="472609"/>
            <a:ext cx="1745583" cy="230173"/>
            <a:chOff x="1394800" y="3522000"/>
            <a:chExt cx="1048650" cy="138275"/>
          </a:xfrm>
        </p:grpSpPr>
        <p:sp>
          <p:nvSpPr>
            <p:cNvPr id="2320" name="Google Shape;2320;p28"/>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p:txBody>
        </p:sp>
        <p:sp>
          <p:nvSpPr>
            <p:cNvPr id="2321" name="Google Shape;2321;p28"/>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p:txBody>
        </p:sp>
        <p:sp>
          <p:nvSpPr>
            <p:cNvPr id="2322" name="Google Shape;2322;p28"/>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p:txBody>
        </p:sp>
        <p:sp>
          <p:nvSpPr>
            <p:cNvPr id="2323" name="Google Shape;2323;p28"/>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p:txBody>
        </p:sp>
        <p:sp>
          <p:nvSpPr>
            <p:cNvPr id="2324" name="Google Shape;2324;p28"/>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p:txBody>
        </p:sp>
        <p:sp>
          <p:nvSpPr>
            <p:cNvPr id="2325" name="Google Shape;2325;p28"/>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p:txBody>
        </p:sp>
        <p:sp>
          <p:nvSpPr>
            <p:cNvPr id="2326" name="Google Shape;2326;p28"/>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p:txBody>
        </p:sp>
        <p:sp>
          <p:nvSpPr>
            <p:cNvPr id="2327" name="Google Shape;2327;p28"/>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p:txBody>
        </p:sp>
        <p:sp>
          <p:nvSpPr>
            <p:cNvPr id="2328" name="Google Shape;2328;p28"/>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p:txBody>
        </p:sp>
      </p:grpSp>
      <p:grpSp>
        <p:nvGrpSpPr>
          <p:cNvPr id="2329" name="Google Shape;2329;p28"/>
          <p:cNvGrpSpPr/>
          <p:nvPr/>
        </p:nvGrpSpPr>
        <p:grpSpPr>
          <a:xfrm>
            <a:off x="4116854" y="4740352"/>
            <a:ext cx="806657" cy="421744"/>
            <a:chOff x="1822875" y="1377000"/>
            <a:chExt cx="548075" cy="286550"/>
          </a:xfrm>
        </p:grpSpPr>
        <p:sp>
          <p:nvSpPr>
            <p:cNvPr id="2330" name="Google Shape;2330;p28"/>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p:txBody>
        </p:sp>
        <p:sp>
          <p:nvSpPr>
            <p:cNvPr id="2331" name="Google Shape;2331;p28"/>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p:txBody>
        </p:sp>
        <p:sp>
          <p:nvSpPr>
            <p:cNvPr id="2332" name="Google Shape;2332;p28"/>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p:txBody>
        </p:sp>
        <p:sp>
          <p:nvSpPr>
            <p:cNvPr id="2333" name="Google Shape;2333;p28"/>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p:txBody>
        </p:sp>
        <p:sp>
          <p:nvSpPr>
            <p:cNvPr id="2334" name="Google Shape;2334;p28"/>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p:txBody>
        </p:sp>
        <p:sp>
          <p:nvSpPr>
            <p:cNvPr id="2335" name="Google Shape;2335;p28"/>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p:txBody>
        </p:sp>
        <p:sp>
          <p:nvSpPr>
            <p:cNvPr id="2336" name="Google Shape;2336;p28"/>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p:txBody>
        </p:sp>
        <p:sp>
          <p:nvSpPr>
            <p:cNvPr id="2337" name="Google Shape;2337;p28"/>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p:txBody>
        </p:sp>
        <p:sp>
          <p:nvSpPr>
            <p:cNvPr id="2338" name="Google Shape;2338;p28"/>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p:txBody>
        </p:sp>
      </p:grpSp>
      <p:sp>
        <p:nvSpPr>
          <p:cNvPr id="2339" name="Google Shape;2339;p28"/>
          <p:cNvSpPr/>
          <p:nvPr/>
        </p:nvSpPr>
        <p:spPr>
          <a:xfrm>
            <a:off x="412804" y="7251"/>
            <a:ext cx="857743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dirty="0">
                <a:solidFill>
                  <a:srgbClr val="143365"/>
                </a:solidFill>
                <a:latin typeface="Calibri"/>
                <a:ea typeface="Calibri"/>
                <a:cs typeface="Calibri"/>
                <a:sym typeface="Calibri"/>
              </a:rPr>
              <a:t>2. NHỮNG LƯU Ý KHI LÀM ĐOẠN </a:t>
            </a:r>
            <a:r>
              <a:rPr lang="en-US" sz="2800" b="1" i="0" u="none" strike="noStrike" cap="none" dirty="0" smtClean="0">
                <a:solidFill>
                  <a:srgbClr val="143365"/>
                </a:solidFill>
                <a:latin typeface="Calibri"/>
                <a:ea typeface="Calibri"/>
                <a:cs typeface="Calibri"/>
                <a:sym typeface="Calibri"/>
              </a:rPr>
              <a:t>VĂN</a:t>
            </a:r>
            <a:endParaRPr sz="2800" b="0" i="0" u="none" strike="noStrike" cap="none" dirty="0">
              <a:solidFill>
                <a:srgbClr val="143365"/>
              </a:solidFill>
              <a:latin typeface="Calibri"/>
              <a:ea typeface="Calibri"/>
              <a:cs typeface="Calibri"/>
              <a:sym typeface="Calibri"/>
            </a:endParaRPr>
          </a:p>
        </p:txBody>
      </p:sp>
      <p:sp>
        <p:nvSpPr>
          <p:cNvPr id="2340" name="Google Shape;2340;p28"/>
          <p:cNvSpPr/>
          <p:nvPr/>
        </p:nvSpPr>
        <p:spPr>
          <a:xfrm>
            <a:off x="2813072" y="807918"/>
            <a:ext cx="5287590" cy="547788"/>
          </a:xfrm>
          <a:prstGeom prst="rect">
            <a:avLst/>
          </a:prstGeom>
          <a:noFill/>
          <a:ln>
            <a:noFill/>
          </a:ln>
        </p:spPr>
        <p:txBody>
          <a:bodyPr spcFirstLastPara="1" wrap="square" lIns="121900" tIns="60925" rIns="121900" bIns="60925" anchor="t" anchorCtr="0">
            <a:spAutoFit/>
          </a:bodyPr>
          <a:lstStyle/>
          <a:p>
            <a:pPr marL="609585" marR="0" lvl="1" indent="0" algn="l" rtl="0">
              <a:lnSpc>
                <a:spcPct val="115000"/>
              </a:lnSpc>
              <a:spcBef>
                <a:spcPts val="0"/>
              </a:spcBef>
              <a:spcAft>
                <a:spcPts val="0"/>
              </a:spcAft>
              <a:buClr>
                <a:srgbClr val="000000"/>
              </a:buClr>
              <a:buSzPts val="2400"/>
              <a:buFont typeface="Arial"/>
              <a:buNone/>
            </a:pPr>
            <a:r>
              <a:rPr lang="en-US" sz="2400" b="1" i="0" u="sng" strike="noStrike" cap="none">
                <a:solidFill>
                  <a:srgbClr val="143365"/>
                </a:solidFill>
                <a:latin typeface="Calibri"/>
                <a:ea typeface="Calibri"/>
                <a:cs typeface="Calibri"/>
                <a:sym typeface="Calibri"/>
              </a:rPr>
              <a:t>a. Về hình thức</a:t>
            </a:r>
            <a:endParaRPr sz="2400" b="0" i="0" u="sng" strike="noStrike" cap="none">
              <a:solidFill>
                <a:srgbClr val="143365"/>
              </a:solidFill>
              <a:latin typeface="Calibri"/>
              <a:ea typeface="Calibri"/>
              <a:cs typeface="Calibri"/>
              <a:sym typeface="Calibri"/>
            </a:endParaRPr>
          </a:p>
        </p:txBody>
      </p:sp>
      <p:sp>
        <p:nvSpPr>
          <p:cNvPr id="2341" name="Google Shape;2341;p28"/>
          <p:cNvSpPr/>
          <p:nvPr/>
        </p:nvSpPr>
        <p:spPr>
          <a:xfrm>
            <a:off x="539557" y="2822360"/>
            <a:ext cx="2692675" cy="2195216"/>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000" b="0" i="0" u="none" strike="noStrike" cap="none" dirty="0">
                <a:solidFill>
                  <a:srgbClr val="000000"/>
                </a:solidFill>
                <a:latin typeface="Calibri"/>
                <a:ea typeface="Calibri"/>
                <a:cs typeface="Calibri"/>
                <a:sym typeface="Calibri"/>
              </a:rPr>
              <a:t>Dung </a:t>
            </a:r>
            <a:r>
              <a:rPr lang="en-US" sz="2000" b="0" i="0" u="none" strike="noStrike" cap="none" dirty="0" err="1">
                <a:solidFill>
                  <a:srgbClr val="000000"/>
                </a:solidFill>
                <a:latin typeface="Calibri"/>
                <a:ea typeface="Calibri"/>
                <a:cs typeface="Calibri"/>
                <a:sym typeface="Calibri"/>
              </a:rPr>
              <a:t>lượng</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yêu</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cầu</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khoảng</a:t>
            </a:r>
            <a:r>
              <a:rPr lang="en-US" sz="2000" b="0" i="0" u="none" strike="noStrike" cap="none" dirty="0">
                <a:solidFill>
                  <a:srgbClr val="000000"/>
                </a:solidFill>
                <a:latin typeface="Calibri"/>
                <a:ea typeface="Calibri"/>
                <a:cs typeface="Calibri"/>
                <a:sym typeface="Calibri"/>
              </a:rPr>
              <a:t> </a:t>
            </a:r>
            <a:r>
              <a:rPr lang="en-US" sz="2000" b="0" i="0" u="none" strike="noStrike" cap="none" dirty="0" smtClean="0">
                <a:solidFill>
                  <a:srgbClr val="000000"/>
                </a:solidFill>
                <a:latin typeface="Calibri"/>
                <a:ea typeface="Calibri"/>
                <a:cs typeface="Calibri"/>
                <a:sym typeface="Calibri"/>
              </a:rPr>
              <a:t>7-10 </a:t>
            </a:r>
            <a:r>
              <a:rPr lang="en-US" sz="2000" b="0" i="0" u="none" strike="noStrike" cap="none" dirty="0" err="1" smtClean="0">
                <a:solidFill>
                  <a:srgbClr val="000000"/>
                </a:solidFill>
                <a:latin typeface="Calibri"/>
                <a:ea typeface="Calibri"/>
                <a:cs typeface="Calibri"/>
                <a:sym typeface="Calibri"/>
              </a:rPr>
              <a:t>câu</a:t>
            </a:r>
            <a:r>
              <a:rPr lang="en-US" sz="2000" b="0" i="0" u="none" strike="noStrike" cap="none" dirty="0" smtClean="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vì</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vậy</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cần</a:t>
            </a:r>
            <a:r>
              <a:rPr lang="en-US" sz="2000" b="0" i="0" u="none" strike="noStrike" cap="none" dirty="0">
                <a:solidFill>
                  <a:srgbClr val="000000"/>
                </a:solidFill>
                <a:latin typeface="Calibri"/>
                <a:ea typeface="Calibri"/>
                <a:cs typeface="Calibri"/>
                <a:sym typeface="Calibri"/>
              </a:rPr>
              <a:t> </a:t>
            </a:r>
            <a:r>
              <a:rPr lang="en-US" sz="2000" b="1" i="0" u="none" strike="noStrike" cap="none" dirty="0" err="1">
                <a:solidFill>
                  <a:srgbClr val="000000"/>
                </a:solidFill>
                <a:latin typeface="Calibri"/>
                <a:ea typeface="Calibri"/>
                <a:cs typeface="Calibri"/>
                <a:sym typeface="Calibri"/>
              </a:rPr>
              <a:t>viết</a:t>
            </a:r>
            <a:r>
              <a:rPr lang="en-US" sz="2000" b="1" i="0" u="none" strike="noStrike" cap="none" dirty="0">
                <a:solidFill>
                  <a:srgbClr val="000000"/>
                </a:solidFill>
                <a:latin typeface="Calibri"/>
                <a:ea typeface="Calibri"/>
                <a:cs typeface="Calibri"/>
                <a:sym typeface="Calibri"/>
              </a:rPr>
              <a:t> </a:t>
            </a:r>
            <a:r>
              <a:rPr lang="en-US" sz="2000" b="1" i="0" u="none" strike="noStrike" cap="none" dirty="0" err="1">
                <a:solidFill>
                  <a:srgbClr val="000000"/>
                </a:solidFill>
                <a:latin typeface="Calibri"/>
                <a:ea typeface="Calibri"/>
                <a:cs typeface="Calibri"/>
                <a:sym typeface="Calibri"/>
              </a:rPr>
              <a:t>ngắn</a:t>
            </a:r>
            <a:r>
              <a:rPr lang="en-US" sz="2000" b="1" i="0" u="none" strike="noStrike" cap="none" dirty="0">
                <a:solidFill>
                  <a:srgbClr val="000000"/>
                </a:solidFill>
                <a:latin typeface="Calibri"/>
                <a:ea typeface="Calibri"/>
                <a:cs typeface="Calibri"/>
                <a:sym typeface="Calibri"/>
              </a:rPr>
              <a:t> </a:t>
            </a:r>
            <a:r>
              <a:rPr lang="en-US" sz="2000" b="1" i="0" u="none" strike="noStrike" cap="none" dirty="0" err="1">
                <a:solidFill>
                  <a:srgbClr val="000000"/>
                </a:solidFill>
                <a:latin typeface="Calibri"/>
                <a:ea typeface="Calibri"/>
                <a:cs typeface="Calibri"/>
                <a:sym typeface="Calibri"/>
              </a:rPr>
              <a:t>gọn</a:t>
            </a:r>
            <a:r>
              <a:rPr lang="en-US" sz="2000" b="1" i="0" u="none" strike="noStrike" cap="none" dirty="0">
                <a:solidFill>
                  <a:srgbClr val="000000"/>
                </a:solidFill>
                <a:latin typeface="Calibri"/>
                <a:ea typeface="Calibri"/>
                <a:cs typeface="Calibri"/>
                <a:sym typeface="Calibri"/>
              </a:rPr>
              <a:t> </a:t>
            </a:r>
            <a:r>
              <a:rPr lang="en-US" sz="2000" b="1" i="0" u="none" strike="noStrike" cap="none" dirty="0" err="1">
                <a:solidFill>
                  <a:srgbClr val="000000"/>
                </a:solidFill>
                <a:latin typeface="Calibri"/>
                <a:ea typeface="Calibri"/>
                <a:cs typeface="Calibri"/>
                <a:sym typeface="Calibri"/>
              </a:rPr>
              <a:t>súc</a:t>
            </a:r>
            <a:r>
              <a:rPr lang="en-US" sz="2000" b="1" i="0" u="none" strike="noStrike" cap="none" dirty="0">
                <a:solidFill>
                  <a:srgbClr val="000000"/>
                </a:solidFill>
                <a:latin typeface="Calibri"/>
                <a:ea typeface="Calibri"/>
                <a:cs typeface="Calibri"/>
                <a:sym typeface="Calibri"/>
              </a:rPr>
              <a:t> </a:t>
            </a:r>
            <a:r>
              <a:rPr lang="en-US" sz="2000" b="1" i="0" u="none" strike="noStrike" cap="none" dirty="0" err="1">
                <a:solidFill>
                  <a:srgbClr val="000000"/>
                </a:solidFill>
                <a:latin typeface="Calibri"/>
                <a:ea typeface="Calibri"/>
                <a:cs typeface="Calibri"/>
                <a:sym typeface="Calibri"/>
              </a:rPr>
              <a:t>tích</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Đi</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thẳng</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trực</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tiếp</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vào</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vấn</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đề</a:t>
            </a:r>
            <a:r>
              <a:rPr lang="en-US" sz="2000" b="0" i="0" u="none" strike="noStrike" cap="none" dirty="0">
                <a:solidFill>
                  <a:srgbClr val="000000"/>
                </a:solidFill>
                <a:latin typeface="Calibri"/>
                <a:ea typeface="Calibri"/>
                <a:cs typeface="Calibri"/>
                <a:sym typeface="Calibri"/>
              </a:rPr>
              <a:t>, </a:t>
            </a:r>
            <a:r>
              <a:rPr lang="en-US" sz="2000" b="1" i="0" u="none" strike="noStrike" cap="none" dirty="0">
                <a:solidFill>
                  <a:srgbClr val="000000"/>
                </a:solidFill>
                <a:latin typeface="Calibri"/>
                <a:ea typeface="Calibri"/>
                <a:cs typeface="Calibri"/>
                <a:sym typeface="Calibri"/>
              </a:rPr>
              <a:t>chia </a:t>
            </a:r>
            <a:r>
              <a:rPr lang="en-US" sz="2000" b="1" i="0" u="none" strike="noStrike" cap="none" dirty="0" err="1">
                <a:solidFill>
                  <a:srgbClr val="000000"/>
                </a:solidFill>
                <a:latin typeface="Calibri"/>
                <a:ea typeface="Calibri"/>
                <a:cs typeface="Calibri"/>
                <a:sym typeface="Calibri"/>
              </a:rPr>
              <a:t>luận</a:t>
            </a:r>
            <a:r>
              <a:rPr lang="en-US" sz="2000" b="1" i="0" u="none" strike="noStrike" cap="none" dirty="0">
                <a:solidFill>
                  <a:srgbClr val="000000"/>
                </a:solidFill>
                <a:latin typeface="Calibri"/>
                <a:ea typeface="Calibri"/>
                <a:cs typeface="Calibri"/>
                <a:sym typeface="Calibri"/>
              </a:rPr>
              <a:t> </a:t>
            </a:r>
            <a:r>
              <a:rPr lang="en-US" sz="2000" b="1" i="0" u="none" strike="noStrike" cap="none" dirty="0" err="1">
                <a:solidFill>
                  <a:srgbClr val="000000"/>
                </a:solidFill>
                <a:latin typeface="Calibri"/>
                <a:ea typeface="Calibri"/>
                <a:cs typeface="Calibri"/>
                <a:sym typeface="Calibri"/>
              </a:rPr>
              <a:t>điểm</a:t>
            </a:r>
            <a:r>
              <a:rPr lang="en-US" sz="2000" b="1" i="0" u="none" strike="noStrike" cap="none" dirty="0">
                <a:solidFill>
                  <a:srgbClr val="000000"/>
                </a:solidFill>
                <a:latin typeface="Calibri"/>
                <a:ea typeface="Calibri"/>
                <a:cs typeface="Calibri"/>
                <a:sym typeface="Calibri"/>
              </a:rPr>
              <a:t>, </a:t>
            </a:r>
            <a:r>
              <a:rPr lang="en-US" sz="2000" b="1" i="0" u="none" strike="noStrike" cap="none" dirty="0" err="1">
                <a:solidFill>
                  <a:srgbClr val="000000"/>
                </a:solidFill>
                <a:latin typeface="Calibri"/>
                <a:ea typeface="Calibri"/>
                <a:cs typeface="Calibri"/>
                <a:sym typeface="Calibri"/>
              </a:rPr>
              <a:t>luận</a:t>
            </a:r>
            <a:r>
              <a:rPr lang="en-US" sz="2000" b="1" i="0" u="none" strike="noStrike" cap="none" dirty="0">
                <a:solidFill>
                  <a:srgbClr val="000000"/>
                </a:solidFill>
                <a:latin typeface="Calibri"/>
                <a:ea typeface="Calibri"/>
                <a:cs typeface="Calibri"/>
                <a:sym typeface="Calibri"/>
              </a:rPr>
              <a:t> </a:t>
            </a:r>
            <a:r>
              <a:rPr lang="en-US" sz="2000" b="1" i="0" u="none" strike="noStrike" cap="none" dirty="0" err="1">
                <a:solidFill>
                  <a:srgbClr val="000000"/>
                </a:solidFill>
                <a:latin typeface="Calibri"/>
                <a:ea typeface="Calibri"/>
                <a:cs typeface="Calibri"/>
                <a:sym typeface="Calibri"/>
              </a:rPr>
              <a:t>cứ</a:t>
            </a:r>
            <a:r>
              <a:rPr lang="en-US" sz="2000" b="1" i="0" u="none" strike="noStrike" cap="none" dirty="0">
                <a:solidFill>
                  <a:srgbClr val="000000"/>
                </a:solidFill>
                <a:latin typeface="Calibri"/>
                <a:ea typeface="Calibri"/>
                <a:cs typeface="Calibri"/>
                <a:sym typeface="Calibri"/>
              </a:rPr>
              <a:t> </a:t>
            </a:r>
            <a:r>
              <a:rPr lang="en-US" sz="2000" b="1" i="0" u="none" strike="noStrike" cap="none" dirty="0" err="1">
                <a:solidFill>
                  <a:srgbClr val="000000"/>
                </a:solidFill>
                <a:latin typeface="Calibri"/>
                <a:ea typeface="Calibri"/>
                <a:cs typeface="Calibri"/>
                <a:sym typeface="Calibri"/>
              </a:rPr>
              <a:t>rõ</a:t>
            </a:r>
            <a:r>
              <a:rPr lang="en-US" sz="2000" b="1" i="0" u="none" strike="noStrike" cap="none" dirty="0">
                <a:solidFill>
                  <a:srgbClr val="000000"/>
                </a:solidFill>
                <a:latin typeface="Calibri"/>
                <a:ea typeface="Calibri"/>
                <a:cs typeface="Calibri"/>
                <a:sym typeface="Calibri"/>
              </a:rPr>
              <a:t> </a:t>
            </a:r>
            <a:r>
              <a:rPr lang="en-US" sz="2000" b="1" i="0" u="none" strike="noStrike" cap="none" dirty="0" err="1">
                <a:solidFill>
                  <a:srgbClr val="000000"/>
                </a:solidFill>
                <a:latin typeface="Calibri"/>
                <a:ea typeface="Calibri"/>
                <a:cs typeface="Calibri"/>
                <a:sym typeface="Calibri"/>
              </a:rPr>
              <a:t>ràng</a:t>
            </a:r>
            <a:r>
              <a:rPr lang="en-US" sz="2000" b="1" i="0" u="none" strike="noStrike" cap="none" dirty="0">
                <a:solidFill>
                  <a:srgbClr val="000000"/>
                </a:solidFill>
                <a:latin typeface="Calibri"/>
                <a:ea typeface="Calibri"/>
                <a:cs typeface="Calibri"/>
                <a:sym typeface="Calibri"/>
              </a:rPr>
              <a:t>.</a:t>
            </a:r>
            <a:endParaRPr sz="2000" b="1" i="0" u="none" strike="noStrike" cap="none" dirty="0">
              <a:solidFill>
                <a:srgbClr val="000000"/>
              </a:solidFill>
              <a:latin typeface="Calibri"/>
              <a:ea typeface="Calibri"/>
              <a:cs typeface="Calibri"/>
              <a:sym typeface="Calibri"/>
            </a:endParaRPr>
          </a:p>
        </p:txBody>
      </p:sp>
      <p:sp>
        <p:nvSpPr>
          <p:cNvPr id="2342" name="Google Shape;2342;p28"/>
          <p:cNvSpPr/>
          <p:nvPr/>
        </p:nvSpPr>
        <p:spPr>
          <a:xfrm>
            <a:off x="3388305" y="2216079"/>
            <a:ext cx="2863516" cy="193899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Thời gian viết bài nghị luận dao động từ </a:t>
            </a:r>
            <a:r>
              <a:rPr lang="en-US" sz="2000" b="1" i="0" u="none" strike="noStrike" cap="none">
                <a:solidFill>
                  <a:srgbClr val="000000"/>
                </a:solidFill>
                <a:latin typeface="Calibri"/>
                <a:ea typeface="Calibri"/>
                <a:cs typeface="Calibri"/>
                <a:sym typeface="Calibri"/>
              </a:rPr>
              <a:t>20-25 phút.</a:t>
            </a:r>
            <a:r>
              <a:rPr lang="en-US" sz="2000" b="0" i="0" u="none" strike="noStrike" cap="none">
                <a:solidFill>
                  <a:srgbClr val="000000"/>
                </a:solidFill>
                <a:latin typeface="Calibri"/>
                <a:ea typeface="Calibri"/>
                <a:cs typeface="Calibri"/>
                <a:sym typeface="Calibri"/>
              </a:rPr>
              <a:t> Tránh tập trung quá nhiều vào dạng bài này mà mất thời gian câu sau</a:t>
            </a:r>
            <a:endParaRPr sz="2000" b="0" i="0" u="none" strike="noStrike" cap="none">
              <a:solidFill>
                <a:srgbClr val="000000"/>
              </a:solidFill>
              <a:latin typeface="Calibri"/>
              <a:ea typeface="Calibri"/>
              <a:cs typeface="Calibri"/>
              <a:sym typeface="Calibri"/>
            </a:endParaRPr>
          </a:p>
        </p:txBody>
      </p:sp>
      <p:sp>
        <p:nvSpPr>
          <p:cNvPr id="2343" name="Google Shape;2343;p28"/>
          <p:cNvSpPr/>
          <p:nvPr/>
        </p:nvSpPr>
        <p:spPr>
          <a:xfrm>
            <a:off x="6436895" y="2954743"/>
            <a:ext cx="2707105" cy="163121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000" b="0" i="0" u="none" strike="noStrike" cap="none" dirty="0" err="1">
                <a:solidFill>
                  <a:srgbClr val="000000"/>
                </a:solidFill>
                <a:latin typeface="Calibri"/>
                <a:ea typeface="Calibri"/>
                <a:cs typeface="Calibri"/>
                <a:sym typeface="Calibri"/>
              </a:rPr>
              <a:t>Trình</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bày</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như</a:t>
            </a:r>
            <a:r>
              <a:rPr lang="en-US" sz="2000" b="0" i="0" u="none" strike="noStrike" cap="none" dirty="0">
                <a:solidFill>
                  <a:srgbClr val="000000"/>
                </a:solidFill>
                <a:latin typeface="Calibri"/>
                <a:ea typeface="Calibri"/>
                <a:cs typeface="Calibri"/>
                <a:sym typeface="Calibri"/>
              </a:rPr>
              <a:t> </a:t>
            </a:r>
            <a:r>
              <a:rPr lang="en-US" sz="2000" b="1" i="0" u="none" strike="noStrike" cap="none" dirty="0" err="1">
                <a:solidFill>
                  <a:srgbClr val="000000"/>
                </a:solidFill>
                <a:latin typeface="Calibri"/>
                <a:ea typeface="Calibri"/>
                <a:cs typeface="Calibri"/>
                <a:sym typeface="Calibri"/>
              </a:rPr>
              <a:t>một</a:t>
            </a:r>
            <a:r>
              <a:rPr lang="en-US" sz="2000" b="1" i="0" u="none" strike="noStrike" cap="none" dirty="0">
                <a:solidFill>
                  <a:srgbClr val="000000"/>
                </a:solidFill>
                <a:latin typeface="Calibri"/>
                <a:ea typeface="Calibri"/>
                <a:cs typeface="Calibri"/>
                <a:sym typeface="Calibri"/>
              </a:rPr>
              <a:t> </a:t>
            </a:r>
            <a:r>
              <a:rPr lang="en-US" sz="2000" b="1" i="0" u="none" strike="noStrike" cap="none" dirty="0" err="1">
                <a:solidFill>
                  <a:srgbClr val="000000"/>
                </a:solidFill>
                <a:latin typeface="Calibri"/>
                <a:ea typeface="Calibri"/>
                <a:cs typeface="Calibri"/>
                <a:sym typeface="Calibri"/>
              </a:rPr>
              <a:t>đoạn</a:t>
            </a:r>
            <a:r>
              <a:rPr lang="en-US" sz="2000" b="1" i="0" u="none" strike="noStrike" cap="none" dirty="0">
                <a:solidFill>
                  <a:srgbClr val="000000"/>
                </a:solidFill>
                <a:latin typeface="Calibri"/>
                <a:ea typeface="Calibri"/>
                <a:cs typeface="Calibri"/>
                <a:sym typeface="Calibri"/>
              </a:rPr>
              <a:t> </a:t>
            </a:r>
            <a:r>
              <a:rPr lang="en-US" sz="2000" b="1" i="0" u="none" strike="noStrike" cap="none" dirty="0" err="1">
                <a:solidFill>
                  <a:srgbClr val="000000"/>
                </a:solidFill>
                <a:latin typeface="Calibri"/>
                <a:ea typeface="Calibri"/>
                <a:cs typeface="Calibri"/>
                <a:sym typeface="Calibri"/>
              </a:rPr>
              <a:t>văn</a:t>
            </a:r>
            <a:r>
              <a:rPr lang="en-US" sz="2000" b="1" i="0" u="none" strike="noStrike" cap="none" dirty="0">
                <a:solidFill>
                  <a:srgbClr val="000000"/>
                </a:solidFill>
                <a:latin typeface="Calibri"/>
                <a:ea typeface="Calibri"/>
                <a:cs typeface="Calibri"/>
                <a:sym typeface="Calibri"/>
              </a:rPr>
              <a:t>, </a:t>
            </a:r>
            <a:r>
              <a:rPr lang="en-US" sz="2000" b="1" i="0" u="none" strike="noStrike" cap="none" dirty="0" err="1">
                <a:solidFill>
                  <a:srgbClr val="000000"/>
                </a:solidFill>
                <a:latin typeface="Calibri"/>
                <a:ea typeface="Calibri"/>
                <a:cs typeface="Calibri"/>
                <a:sym typeface="Calibri"/>
              </a:rPr>
              <a:t>không</a:t>
            </a:r>
            <a:r>
              <a:rPr lang="en-US" sz="2000" b="1" i="0" u="none" strike="noStrike" cap="none" dirty="0">
                <a:solidFill>
                  <a:srgbClr val="000000"/>
                </a:solidFill>
                <a:latin typeface="Calibri"/>
                <a:ea typeface="Calibri"/>
                <a:cs typeface="Calibri"/>
                <a:sym typeface="Calibri"/>
              </a:rPr>
              <a:t> </a:t>
            </a:r>
            <a:r>
              <a:rPr lang="en-US" sz="2000" b="1" i="0" u="none" strike="noStrike" cap="none" dirty="0" err="1">
                <a:solidFill>
                  <a:srgbClr val="000000"/>
                </a:solidFill>
                <a:latin typeface="Calibri"/>
                <a:ea typeface="Calibri"/>
                <a:cs typeface="Calibri"/>
                <a:sym typeface="Calibri"/>
              </a:rPr>
              <a:t>ngắt</a:t>
            </a:r>
            <a:r>
              <a:rPr lang="en-US" sz="2000" b="1" i="0" u="none" strike="noStrike" cap="none" dirty="0">
                <a:solidFill>
                  <a:srgbClr val="000000"/>
                </a:solidFill>
                <a:latin typeface="Calibri"/>
                <a:ea typeface="Calibri"/>
                <a:cs typeface="Calibri"/>
                <a:sym typeface="Calibri"/>
              </a:rPr>
              <a:t> </a:t>
            </a:r>
            <a:r>
              <a:rPr lang="en-US" sz="2000" b="1" i="0" u="none" strike="noStrike" cap="none" dirty="0" err="1">
                <a:solidFill>
                  <a:srgbClr val="000000"/>
                </a:solidFill>
                <a:latin typeface="Calibri"/>
                <a:ea typeface="Calibri"/>
                <a:cs typeface="Calibri"/>
                <a:sym typeface="Calibri"/>
              </a:rPr>
              <a:t>xuống</a:t>
            </a:r>
            <a:r>
              <a:rPr lang="en-US" sz="2000" b="1" i="0" u="none" strike="noStrike" cap="none" dirty="0">
                <a:solidFill>
                  <a:srgbClr val="000000"/>
                </a:solidFill>
                <a:latin typeface="Calibri"/>
                <a:ea typeface="Calibri"/>
                <a:cs typeface="Calibri"/>
                <a:sym typeface="Calibri"/>
              </a:rPr>
              <a:t> </a:t>
            </a:r>
            <a:r>
              <a:rPr lang="en-US" sz="2000" b="1" i="0" u="none" strike="noStrike" cap="none" dirty="0" err="1">
                <a:solidFill>
                  <a:srgbClr val="000000"/>
                </a:solidFill>
                <a:latin typeface="Calibri"/>
                <a:ea typeface="Calibri"/>
                <a:cs typeface="Calibri"/>
                <a:sym typeface="Calibri"/>
              </a:rPr>
              <a:t>dòng</a:t>
            </a:r>
            <a:r>
              <a:rPr lang="en-US" sz="2000" b="1" i="0" u="none" strike="noStrike" cap="none" dirty="0">
                <a:solidFill>
                  <a:srgbClr val="000000"/>
                </a:solidFill>
                <a:latin typeface="Calibri"/>
                <a:ea typeface="Calibri"/>
                <a:cs typeface="Calibri"/>
                <a:sym typeface="Calibri"/>
              </a:rPr>
              <a:t>.</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Bài</a:t>
            </a:r>
            <a:r>
              <a:rPr lang="en-US" sz="2000" b="0" i="0" u="none" strike="noStrike" cap="none" dirty="0">
                <a:solidFill>
                  <a:srgbClr val="000000"/>
                </a:solidFill>
                <a:latin typeface="Calibri"/>
                <a:ea typeface="Calibri"/>
                <a:cs typeface="Calibri"/>
                <a:sym typeface="Calibri"/>
              </a:rPr>
              <a:t> </a:t>
            </a:r>
            <a:r>
              <a:rPr lang="en-US" sz="2000" b="0" i="0" u="none" strike="noStrike" cap="none" dirty="0" smtClean="0">
                <a:solidFill>
                  <a:srgbClr val="000000"/>
                </a:solidFill>
                <a:latin typeface="Calibri"/>
                <a:ea typeface="Calibri"/>
                <a:cs typeface="Calibri"/>
                <a:sym typeface="Calibri"/>
              </a:rPr>
              <a:t>7-10 </a:t>
            </a:r>
            <a:r>
              <a:rPr lang="en-US" sz="2000" b="0" i="0" u="none" strike="noStrike" cap="none" dirty="0" err="1" smtClean="0">
                <a:solidFill>
                  <a:srgbClr val="000000"/>
                </a:solidFill>
                <a:latin typeface="Calibri"/>
                <a:ea typeface="Calibri"/>
                <a:cs typeface="Calibri"/>
                <a:sym typeface="Calibri"/>
              </a:rPr>
              <a:t>câu</a:t>
            </a:r>
            <a:r>
              <a:rPr lang="en-US" sz="2000" b="0" i="0" u="none" strike="noStrike" cap="none" dirty="0" smtClean="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ứng</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với</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khoảng</a:t>
            </a:r>
            <a:r>
              <a:rPr lang="en-US" sz="2000" b="0" i="0" u="none" strike="noStrike" cap="none" dirty="0">
                <a:solidFill>
                  <a:srgbClr val="000000"/>
                </a:solidFill>
                <a:latin typeface="Calibri"/>
                <a:ea typeface="Calibri"/>
                <a:cs typeface="Calibri"/>
                <a:sym typeface="Calibri"/>
              </a:rPr>
              <a:t> 20 </a:t>
            </a:r>
            <a:r>
              <a:rPr lang="en-US" sz="2000" b="0" i="0" u="none" strike="noStrike" cap="none" dirty="0" err="1">
                <a:solidFill>
                  <a:srgbClr val="000000"/>
                </a:solidFill>
                <a:latin typeface="Calibri"/>
                <a:ea typeface="Calibri"/>
                <a:cs typeface="Calibri"/>
                <a:sym typeface="Calibri"/>
              </a:rPr>
              <a:t>dòng</a:t>
            </a:r>
            <a:r>
              <a:rPr lang="en-US" sz="2000" b="0" i="0" u="none" strike="noStrike" cap="none" dirty="0">
                <a:solidFill>
                  <a:srgbClr val="000000"/>
                </a:solidFill>
                <a:latin typeface="Calibri"/>
                <a:ea typeface="Calibri"/>
                <a:cs typeface="Calibri"/>
                <a:sym typeface="Calibri"/>
              </a:rPr>
              <a:t>, 2/3 </a:t>
            </a:r>
            <a:r>
              <a:rPr lang="en-US" sz="2000" b="0" i="0" u="none" strike="noStrike" cap="none" dirty="0" err="1">
                <a:solidFill>
                  <a:srgbClr val="000000"/>
                </a:solidFill>
                <a:latin typeface="Calibri"/>
                <a:ea typeface="Calibri"/>
                <a:cs typeface="Calibri"/>
                <a:sym typeface="Calibri"/>
              </a:rPr>
              <a:t>tờ</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giấy</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thi</a:t>
            </a:r>
            <a:r>
              <a:rPr lang="en-US" sz="2000" b="0" i="0" u="none" strike="noStrike" cap="none" dirty="0">
                <a:solidFill>
                  <a:srgbClr val="000000"/>
                </a:solidFill>
                <a:latin typeface="Calibri"/>
                <a:ea typeface="Calibri"/>
                <a:cs typeface="Calibri"/>
                <a:sym typeface="Calibri"/>
              </a:rPr>
              <a:t>.</a:t>
            </a:r>
            <a:endParaRPr sz="2000" b="0"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39"/>
                                        </p:tgtEl>
                                        <p:attrNameLst>
                                          <p:attrName>style.visibility</p:attrName>
                                        </p:attrNameLst>
                                      </p:cBhvr>
                                      <p:to>
                                        <p:strVal val="visible"/>
                                      </p:to>
                                    </p:set>
                                    <p:anim calcmode="lin" valueType="num">
                                      <p:cBhvr additive="base">
                                        <p:cTn id="7" dur="500"/>
                                        <p:tgtEl>
                                          <p:spTgt spid="233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16"/>
                                        </p:tgtEl>
                                        <p:attrNameLst>
                                          <p:attrName>style.visibility</p:attrName>
                                        </p:attrNameLst>
                                      </p:cBhvr>
                                      <p:to>
                                        <p:strVal val="visible"/>
                                      </p:to>
                                    </p:set>
                                    <p:animEffect transition="in" filter="fade">
                                      <p:cBhvr>
                                        <p:cTn id="12" dur="500"/>
                                        <p:tgtEl>
                                          <p:spTgt spid="231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40"/>
                                        </p:tgtEl>
                                        <p:attrNameLst>
                                          <p:attrName>style.visibility</p:attrName>
                                        </p:attrNameLst>
                                      </p:cBhvr>
                                      <p:to>
                                        <p:strVal val="visible"/>
                                      </p:to>
                                    </p:set>
                                    <p:anim calcmode="lin" valueType="num">
                                      <p:cBhvr additive="base">
                                        <p:cTn id="17" dur="500"/>
                                        <p:tgtEl>
                                          <p:spTgt spid="234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315"/>
                                        </p:tgtEl>
                                        <p:attrNameLst>
                                          <p:attrName>style.visibility</p:attrName>
                                        </p:attrNameLst>
                                      </p:cBhvr>
                                      <p:to>
                                        <p:strVal val="visible"/>
                                      </p:to>
                                    </p:set>
                                    <p:anim calcmode="lin" valueType="num">
                                      <p:cBhvr additive="base">
                                        <p:cTn id="22" dur="500"/>
                                        <p:tgtEl>
                                          <p:spTgt spid="231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41"/>
                                        </p:tgtEl>
                                        <p:attrNameLst>
                                          <p:attrName>style.visibility</p:attrName>
                                        </p:attrNameLst>
                                      </p:cBhvr>
                                      <p:to>
                                        <p:strVal val="visible"/>
                                      </p:to>
                                    </p:set>
                                    <p:animEffect transition="in" filter="fade">
                                      <p:cBhvr>
                                        <p:cTn id="27" dur="1000"/>
                                        <p:tgtEl>
                                          <p:spTgt spid="234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13"/>
                                        </p:tgtEl>
                                        <p:attrNameLst>
                                          <p:attrName>style.visibility</p:attrName>
                                        </p:attrNameLst>
                                      </p:cBhvr>
                                      <p:to>
                                        <p:strVal val="visible"/>
                                      </p:to>
                                    </p:set>
                                    <p:animEffect transition="in" filter="fade">
                                      <p:cBhvr>
                                        <p:cTn id="32" dur="500"/>
                                        <p:tgtEl>
                                          <p:spTgt spid="23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42"/>
                                        </p:tgtEl>
                                        <p:attrNameLst>
                                          <p:attrName>style.visibility</p:attrName>
                                        </p:attrNameLst>
                                      </p:cBhvr>
                                      <p:to>
                                        <p:strVal val="visible"/>
                                      </p:to>
                                    </p:set>
                                    <p:animEffect transition="in" filter="fade">
                                      <p:cBhvr>
                                        <p:cTn id="37" dur="500"/>
                                        <p:tgtEl>
                                          <p:spTgt spid="234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14"/>
                                        </p:tgtEl>
                                        <p:attrNameLst>
                                          <p:attrName>style.visibility</p:attrName>
                                        </p:attrNameLst>
                                      </p:cBhvr>
                                      <p:to>
                                        <p:strVal val="visible"/>
                                      </p:to>
                                    </p:set>
                                    <p:animEffect transition="in" filter="fade">
                                      <p:cBhvr>
                                        <p:cTn id="42" dur="2000"/>
                                        <p:tgtEl>
                                          <p:spTgt spid="23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343"/>
                                        </p:tgtEl>
                                        <p:attrNameLst>
                                          <p:attrName>style.visibility</p:attrName>
                                        </p:attrNameLst>
                                      </p:cBhvr>
                                      <p:to>
                                        <p:strVal val="visible"/>
                                      </p:to>
                                    </p:set>
                                    <p:animEffect transition="in" filter="fade">
                                      <p:cBhvr>
                                        <p:cTn id="47" dur="500"/>
                                        <p:tgtEl>
                                          <p:spTgt spid="2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47"/>
        <p:cNvGrpSpPr/>
        <p:nvPr/>
      </p:nvGrpSpPr>
      <p:grpSpPr>
        <a:xfrm>
          <a:off x="0" y="0"/>
          <a:ext cx="0" cy="0"/>
          <a:chOff x="0" y="0"/>
          <a:chExt cx="0" cy="0"/>
        </a:xfrm>
      </p:grpSpPr>
      <p:grpSp>
        <p:nvGrpSpPr>
          <p:cNvPr id="2348" name="Google Shape;2348;p29"/>
          <p:cNvGrpSpPr/>
          <p:nvPr/>
        </p:nvGrpSpPr>
        <p:grpSpPr>
          <a:xfrm flipH="1">
            <a:off x="799228" y="857756"/>
            <a:ext cx="7472679" cy="176025"/>
            <a:chOff x="4345425" y="2175475"/>
            <a:chExt cx="800750" cy="176025"/>
          </a:xfrm>
        </p:grpSpPr>
        <p:sp>
          <p:nvSpPr>
            <p:cNvPr id="2349" name="Google Shape;2349;p29"/>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50" name="Google Shape;2350;p29"/>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2351" name="Google Shape;2351;p29"/>
          <p:cNvGrpSpPr/>
          <p:nvPr/>
        </p:nvGrpSpPr>
        <p:grpSpPr>
          <a:xfrm>
            <a:off x="3900756" y="4913327"/>
            <a:ext cx="1745583" cy="230173"/>
            <a:chOff x="1394800" y="3522000"/>
            <a:chExt cx="1048650" cy="138275"/>
          </a:xfrm>
        </p:grpSpPr>
        <p:sp>
          <p:nvSpPr>
            <p:cNvPr id="2352" name="Google Shape;2352;p29"/>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53" name="Google Shape;2353;p29"/>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54" name="Google Shape;2354;p29"/>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55" name="Google Shape;2355;p29"/>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56" name="Google Shape;2356;p29"/>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57" name="Google Shape;2357;p29"/>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58" name="Google Shape;2358;p29"/>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59" name="Google Shape;2359;p29"/>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60" name="Google Shape;2360;p29"/>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sp>
        <p:nvSpPr>
          <p:cNvPr id="2361" name="Google Shape;2361;p29"/>
          <p:cNvSpPr/>
          <p:nvPr/>
        </p:nvSpPr>
        <p:spPr>
          <a:xfrm>
            <a:off x="418229" y="56749"/>
            <a:ext cx="857743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dirty="0">
                <a:solidFill>
                  <a:srgbClr val="143365"/>
                </a:solidFill>
                <a:latin typeface="Calibri"/>
                <a:ea typeface="Calibri"/>
                <a:cs typeface="Calibri"/>
                <a:sym typeface="Calibri"/>
              </a:rPr>
              <a:t>2. NHỮNG LƯU Ý KHI LÀM ĐOẠN </a:t>
            </a:r>
            <a:r>
              <a:rPr lang="en-US" sz="2800" b="1" i="0" u="none" strike="noStrike" cap="none" dirty="0" smtClean="0">
                <a:solidFill>
                  <a:srgbClr val="143365"/>
                </a:solidFill>
                <a:latin typeface="Calibri"/>
                <a:ea typeface="Calibri"/>
                <a:cs typeface="Calibri"/>
                <a:sym typeface="Calibri"/>
              </a:rPr>
              <a:t>VĂN</a:t>
            </a:r>
            <a:endParaRPr sz="2800" b="0" i="0" u="none" strike="noStrike" cap="none" dirty="0">
              <a:solidFill>
                <a:srgbClr val="143365"/>
              </a:solidFill>
              <a:latin typeface="Calibri"/>
              <a:ea typeface="Calibri"/>
              <a:cs typeface="Calibri"/>
              <a:sym typeface="Calibri"/>
            </a:endParaRPr>
          </a:p>
        </p:txBody>
      </p:sp>
      <p:sp>
        <p:nvSpPr>
          <p:cNvPr id="2362" name="Google Shape;2362;p29"/>
          <p:cNvSpPr/>
          <p:nvPr/>
        </p:nvSpPr>
        <p:spPr>
          <a:xfrm>
            <a:off x="-38888" y="1014031"/>
            <a:ext cx="3939644" cy="547788"/>
          </a:xfrm>
          <a:prstGeom prst="rect">
            <a:avLst/>
          </a:prstGeom>
          <a:noFill/>
          <a:ln>
            <a:noFill/>
          </a:ln>
        </p:spPr>
        <p:txBody>
          <a:bodyPr spcFirstLastPara="1" wrap="square" lIns="121900" tIns="60925" rIns="121900" bIns="60925" anchor="t" anchorCtr="0">
            <a:spAutoFit/>
          </a:bodyPr>
          <a:lstStyle/>
          <a:p>
            <a:pPr marL="609585" marR="0" lvl="1" indent="0" algn="l" rtl="0">
              <a:lnSpc>
                <a:spcPct val="115000"/>
              </a:lnSpc>
              <a:spcBef>
                <a:spcPts val="0"/>
              </a:spcBef>
              <a:spcAft>
                <a:spcPts val="0"/>
              </a:spcAft>
              <a:buClr>
                <a:srgbClr val="000000"/>
              </a:buClr>
              <a:buSzPts val="2400"/>
              <a:buFont typeface="Arial"/>
              <a:buNone/>
            </a:pPr>
            <a:r>
              <a:rPr lang="en-US" sz="2400" b="1" i="0" u="sng" strike="noStrike" cap="none">
                <a:solidFill>
                  <a:srgbClr val="143365"/>
                </a:solidFill>
                <a:latin typeface="Calibri"/>
                <a:ea typeface="Calibri"/>
                <a:cs typeface="Calibri"/>
                <a:sym typeface="Calibri"/>
              </a:rPr>
              <a:t>b. Về đề bài:</a:t>
            </a:r>
            <a:endParaRPr sz="2400" b="0" i="0" u="sng" strike="noStrike" cap="none">
              <a:solidFill>
                <a:srgbClr val="143365"/>
              </a:solidFill>
              <a:latin typeface="Calibri"/>
              <a:ea typeface="Calibri"/>
              <a:cs typeface="Calibri"/>
              <a:sym typeface="Calibri"/>
            </a:endParaRPr>
          </a:p>
        </p:txBody>
      </p:sp>
      <p:sp>
        <p:nvSpPr>
          <p:cNvPr id="2363" name="Google Shape;2363;p29"/>
          <p:cNvSpPr/>
          <p:nvPr/>
        </p:nvSpPr>
        <p:spPr>
          <a:xfrm>
            <a:off x="606772" y="1733820"/>
            <a:ext cx="8200344" cy="738609"/>
          </a:xfrm>
          <a:prstGeom prst="rect">
            <a:avLst/>
          </a:prstGeom>
          <a:noFill/>
          <a:ln>
            <a:noFill/>
          </a:ln>
        </p:spPr>
        <p:txBody>
          <a:bodyPr spcFirstLastPara="1" wrap="square" lIns="121900" tIns="60925" rIns="121900" bIns="60925" anchor="t" anchorCtr="0">
            <a:spAutoFit/>
          </a:bodyPr>
          <a:lstStyle/>
          <a:p>
            <a:pPr marL="457189" marR="0" lvl="0" indent="-457189" algn="just" rtl="0">
              <a:lnSpc>
                <a:spcPct val="100000"/>
              </a:lnSpc>
              <a:spcBef>
                <a:spcPts val="0"/>
              </a:spcBef>
              <a:spcAft>
                <a:spcPts val="0"/>
              </a:spcAft>
              <a:buClr>
                <a:srgbClr val="000000"/>
              </a:buClr>
              <a:buSzPts val="2400"/>
              <a:buFont typeface="Noto Sans Symbols"/>
              <a:buChar char="⮚"/>
            </a:pPr>
            <a:r>
              <a:rPr lang="en-US" sz="2000" b="0" i="0" u="none" strike="noStrike" cap="none">
                <a:solidFill>
                  <a:srgbClr val="000000"/>
                </a:solidFill>
                <a:latin typeface="Calibri"/>
                <a:ea typeface="Calibri"/>
                <a:cs typeface="Calibri"/>
                <a:sym typeface="Calibri"/>
              </a:rPr>
              <a:t>Dạng bài NLXH sẽ lấy một phần nội dung, ý nghĩa, thông điệp hay nhất trong bài đọc hiểu để làm đề thi.</a:t>
            </a:r>
            <a:endParaRPr sz="2000" b="0" i="0" u="none" strike="noStrike" cap="none">
              <a:solidFill>
                <a:srgbClr val="000000"/>
              </a:solidFill>
              <a:latin typeface="Calibri"/>
              <a:ea typeface="Calibri"/>
              <a:cs typeface="Calibri"/>
              <a:sym typeface="Calibri"/>
            </a:endParaRPr>
          </a:p>
        </p:txBody>
      </p:sp>
      <p:sp>
        <p:nvSpPr>
          <p:cNvPr id="2364" name="Google Shape;2364;p29"/>
          <p:cNvSpPr/>
          <p:nvPr/>
        </p:nvSpPr>
        <p:spPr>
          <a:xfrm>
            <a:off x="566570" y="2636009"/>
            <a:ext cx="9531481" cy="492388"/>
          </a:xfrm>
          <a:prstGeom prst="rect">
            <a:avLst/>
          </a:prstGeom>
          <a:noFill/>
          <a:ln>
            <a:noFill/>
          </a:ln>
        </p:spPr>
        <p:txBody>
          <a:bodyPr spcFirstLastPara="1" wrap="square" lIns="121900" tIns="60925" rIns="121900" bIns="60925" anchor="t" anchorCtr="0">
            <a:spAutoFit/>
          </a:bodyPr>
          <a:lstStyle/>
          <a:p>
            <a:pPr marL="457189" marR="0" lvl="0" indent="-457189" algn="just" rtl="0">
              <a:lnSpc>
                <a:spcPct val="100000"/>
              </a:lnSpc>
              <a:spcBef>
                <a:spcPts val="0"/>
              </a:spcBef>
              <a:spcAft>
                <a:spcPts val="0"/>
              </a:spcAft>
              <a:buClr>
                <a:srgbClr val="000000"/>
              </a:buClr>
              <a:buSzPts val="2400"/>
              <a:buFont typeface="Noto Sans Symbols"/>
              <a:buChar char="⮚"/>
            </a:pPr>
            <a:r>
              <a:rPr lang="en-US" sz="2400" b="1" i="0" u="none" strike="noStrike" cap="none">
                <a:solidFill>
                  <a:srgbClr val="C00000"/>
                </a:solidFill>
                <a:latin typeface="Calibri"/>
                <a:ea typeface="Calibri"/>
                <a:cs typeface="Calibri"/>
                <a:sym typeface="Calibri"/>
              </a:rPr>
              <a:t>Lưu ý:</a:t>
            </a:r>
            <a:endParaRPr sz="2400" b="1" i="0" u="none" strike="noStrike" cap="none">
              <a:solidFill>
                <a:srgbClr val="C00000"/>
              </a:solidFill>
              <a:latin typeface="Calibri"/>
              <a:ea typeface="Calibri"/>
              <a:cs typeface="Calibri"/>
              <a:sym typeface="Calibri"/>
            </a:endParaRPr>
          </a:p>
        </p:txBody>
      </p:sp>
      <p:sp>
        <p:nvSpPr>
          <p:cNvPr id="2365" name="Google Shape;2365;p29"/>
          <p:cNvSpPr/>
          <p:nvPr/>
        </p:nvSpPr>
        <p:spPr>
          <a:xfrm>
            <a:off x="606772" y="3083674"/>
            <a:ext cx="7691098" cy="1078702"/>
          </a:xfrm>
          <a:prstGeom prst="rect">
            <a:avLst/>
          </a:prstGeom>
          <a:noFill/>
          <a:ln>
            <a:noFill/>
          </a:ln>
        </p:spPr>
        <p:txBody>
          <a:bodyPr spcFirstLastPara="1" wrap="square" lIns="121900" tIns="60925" rIns="121900" bIns="60925" anchor="t" anchorCtr="0">
            <a:spAutoFit/>
          </a:bodyPr>
          <a:lstStyle/>
          <a:p>
            <a:pPr marL="457189" marR="0" lvl="0" indent="-457189" algn="just" rtl="0">
              <a:lnSpc>
                <a:spcPct val="115000"/>
              </a:lnSpc>
              <a:spcBef>
                <a:spcPts val="0"/>
              </a:spcBef>
              <a:spcAft>
                <a:spcPts val="0"/>
              </a:spcAft>
              <a:buClr>
                <a:srgbClr val="000000"/>
              </a:buClr>
              <a:buSzPts val="2400"/>
              <a:buFont typeface="Arial"/>
              <a:buChar char="•"/>
            </a:pPr>
            <a:r>
              <a:rPr lang="en-US" sz="1800" b="0" i="0" u="none" strike="noStrike" cap="none">
                <a:solidFill>
                  <a:srgbClr val="000000"/>
                </a:solidFill>
                <a:latin typeface="Calibri"/>
                <a:ea typeface="Calibri"/>
                <a:cs typeface="Calibri"/>
                <a:sym typeface="Calibri"/>
              </a:rPr>
              <a:t>Đọc kỹ bài đọc hiểu, nắm được cốt lõi nội dung. Từ đó xem đề yêu cầu mình bàn về vấn đề gì? Xác định được vấn đề đó thuộc về dạng bài </a:t>
            </a:r>
            <a:r>
              <a:rPr lang="en-US" sz="1800" b="0" i="1" u="none" strike="noStrike" cap="none">
                <a:solidFill>
                  <a:srgbClr val="000000"/>
                </a:solidFill>
                <a:latin typeface="Calibri"/>
                <a:ea typeface="Calibri"/>
                <a:cs typeface="Calibri"/>
                <a:sym typeface="Calibri"/>
              </a:rPr>
              <a:t>Tư tưởng đạo lý </a:t>
            </a:r>
            <a:r>
              <a:rPr lang="en-US" sz="1800" b="0" i="0" u="none" strike="noStrike" cap="none">
                <a:solidFill>
                  <a:srgbClr val="000000"/>
                </a:solidFill>
                <a:latin typeface="Calibri"/>
                <a:ea typeface="Calibri"/>
                <a:cs typeface="Calibri"/>
                <a:sym typeface="Calibri"/>
              </a:rPr>
              <a:t>hay</a:t>
            </a:r>
            <a:r>
              <a:rPr lang="en-US" sz="1800" b="0" i="1" u="none" strike="noStrike" cap="none">
                <a:solidFill>
                  <a:srgbClr val="000000"/>
                </a:solidFill>
                <a:latin typeface="Calibri"/>
                <a:ea typeface="Calibri"/>
                <a:cs typeface="Calibri"/>
                <a:sym typeface="Calibri"/>
              </a:rPr>
              <a:t> Hiện tượng đời sống.</a:t>
            </a:r>
            <a:endParaRPr sz="1800" b="0" i="0" u="none" strike="noStrike" cap="none">
              <a:solidFill>
                <a:srgbClr val="000000"/>
              </a:solidFill>
              <a:latin typeface="Calibri"/>
              <a:ea typeface="Calibri"/>
              <a:cs typeface="Calibri"/>
              <a:sym typeface="Calibri"/>
            </a:endParaRPr>
          </a:p>
        </p:txBody>
      </p:sp>
      <p:sp>
        <p:nvSpPr>
          <p:cNvPr id="2366" name="Google Shape;2366;p29"/>
          <p:cNvSpPr/>
          <p:nvPr/>
        </p:nvSpPr>
        <p:spPr>
          <a:xfrm>
            <a:off x="606772" y="4097450"/>
            <a:ext cx="7631139" cy="760154"/>
          </a:xfrm>
          <a:prstGeom prst="rect">
            <a:avLst/>
          </a:prstGeom>
          <a:noFill/>
          <a:ln>
            <a:noFill/>
          </a:ln>
        </p:spPr>
        <p:txBody>
          <a:bodyPr spcFirstLastPara="1" wrap="square" lIns="121900" tIns="60925" rIns="121900" bIns="60925" anchor="t" anchorCtr="0">
            <a:spAutoFit/>
          </a:bodyPr>
          <a:lstStyle/>
          <a:p>
            <a:pPr marL="457189" marR="0" lvl="0" indent="-457189" algn="just" rtl="0">
              <a:lnSpc>
                <a:spcPct val="115000"/>
              </a:lnSpc>
              <a:spcBef>
                <a:spcPts val="0"/>
              </a:spcBef>
              <a:spcAft>
                <a:spcPts val="0"/>
              </a:spcAft>
              <a:buClr>
                <a:srgbClr val="000000"/>
              </a:buClr>
              <a:buSzPts val="2400"/>
              <a:buFont typeface="Arial"/>
              <a:buChar char="•"/>
            </a:pPr>
            <a:r>
              <a:rPr lang="en-US" sz="1800" b="0" i="0" u="none" strike="noStrike" cap="none">
                <a:solidFill>
                  <a:srgbClr val="000000"/>
                </a:solidFill>
                <a:latin typeface="Calibri"/>
                <a:ea typeface="Calibri"/>
                <a:cs typeface="Calibri"/>
                <a:sym typeface="Calibri"/>
              </a:rPr>
              <a:t>Xác định xong dạng bài nghị luận xã hội, các em định hình ra giấy nháp dàn ý của dạng bài đó.</a:t>
            </a:r>
            <a:endParaRPr sz="18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1"/>
                                        </p:tgtEl>
                                        <p:attrNameLst>
                                          <p:attrName>style.visibility</p:attrName>
                                        </p:attrNameLst>
                                      </p:cBhvr>
                                      <p:to>
                                        <p:strVal val="visible"/>
                                      </p:to>
                                    </p:set>
                                    <p:animEffect transition="in" filter="fade">
                                      <p:cBhvr>
                                        <p:cTn id="7" dur="500"/>
                                        <p:tgtEl>
                                          <p:spTgt spid="23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48"/>
                                        </p:tgtEl>
                                        <p:attrNameLst>
                                          <p:attrName>style.visibility</p:attrName>
                                        </p:attrNameLst>
                                      </p:cBhvr>
                                      <p:to>
                                        <p:strVal val="visible"/>
                                      </p:to>
                                    </p:set>
                                    <p:animEffect transition="in" filter="fade">
                                      <p:cBhvr>
                                        <p:cTn id="12" dur="500"/>
                                        <p:tgtEl>
                                          <p:spTgt spid="23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62"/>
                                        </p:tgtEl>
                                        <p:attrNameLst>
                                          <p:attrName>style.visibility</p:attrName>
                                        </p:attrNameLst>
                                      </p:cBhvr>
                                      <p:to>
                                        <p:strVal val="visible"/>
                                      </p:to>
                                    </p:set>
                                    <p:animEffect transition="in" filter="fade">
                                      <p:cBhvr>
                                        <p:cTn id="17" dur="500"/>
                                        <p:tgtEl>
                                          <p:spTgt spid="236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63"/>
                                        </p:tgtEl>
                                        <p:attrNameLst>
                                          <p:attrName>style.visibility</p:attrName>
                                        </p:attrNameLst>
                                      </p:cBhvr>
                                      <p:to>
                                        <p:strVal val="visible"/>
                                      </p:to>
                                    </p:set>
                                    <p:animEffect transition="in" filter="fade">
                                      <p:cBhvr>
                                        <p:cTn id="22" dur="500"/>
                                        <p:tgtEl>
                                          <p:spTgt spid="236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64"/>
                                        </p:tgtEl>
                                        <p:attrNameLst>
                                          <p:attrName>style.visibility</p:attrName>
                                        </p:attrNameLst>
                                      </p:cBhvr>
                                      <p:to>
                                        <p:strVal val="visible"/>
                                      </p:to>
                                    </p:set>
                                    <p:animEffect transition="in" filter="fade">
                                      <p:cBhvr>
                                        <p:cTn id="27" dur="500"/>
                                        <p:tgtEl>
                                          <p:spTgt spid="236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65"/>
                                        </p:tgtEl>
                                        <p:attrNameLst>
                                          <p:attrName>style.visibility</p:attrName>
                                        </p:attrNameLst>
                                      </p:cBhvr>
                                      <p:to>
                                        <p:strVal val="visible"/>
                                      </p:to>
                                    </p:set>
                                    <p:animEffect transition="in" filter="fade">
                                      <p:cBhvr>
                                        <p:cTn id="32" dur="500"/>
                                        <p:tgtEl>
                                          <p:spTgt spid="236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66"/>
                                        </p:tgtEl>
                                        <p:attrNameLst>
                                          <p:attrName>style.visibility</p:attrName>
                                        </p:attrNameLst>
                                      </p:cBhvr>
                                      <p:to>
                                        <p:strVal val="visible"/>
                                      </p:to>
                                    </p:set>
                                    <p:animEffect transition="in" filter="fade">
                                      <p:cBhvr>
                                        <p:cTn id="37" dur="500"/>
                                        <p:tgtEl>
                                          <p:spTgt spid="2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2" name="Google Shape;1202;p3"/>
          <p:cNvSpPr txBox="1">
            <a:spLocks noGrp="1"/>
          </p:cNvSpPr>
          <p:nvPr>
            <p:ph type="title"/>
          </p:nvPr>
        </p:nvSpPr>
        <p:spPr>
          <a:xfrm>
            <a:off x="1572524" y="1638769"/>
            <a:ext cx="6290645" cy="1482300"/>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SzPts val="4200"/>
              <a:buNone/>
            </a:pPr>
            <a:r>
              <a:rPr lang="en-US" sz="5400">
                <a:latin typeface="Calibri"/>
                <a:ea typeface="Calibri"/>
                <a:cs typeface="Calibri"/>
                <a:sym typeface="Calibri"/>
              </a:rPr>
              <a:t>KHÁI QUÁT VỀ </a:t>
            </a:r>
            <a:br>
              <a:rPr lang="en-US" sz="5400">
                <a:latin typeface="Calibri"/>
                <a:ea typeface="Calibri"/>
                <a:cs typeface="Calibri"/>
                <a:sym typeface="Calibri"/>
              </a:rPr>
            </a:br>
            <a:r>
              <a:rPr lang="en-US" sz="5400">
                <a:latin typeface="Calibri"/>
                <a:ea typeface="Calibri"/>
                <a:cs typeface="Calibri"/>
                <a:sym typeface="Calibri"/>
              </a:rPr>
              <a:t>NGHỊ LUẬN XÃ HỘI </a:t>
            </a:r>
            <a:endParaRPr sz="5400">
              <a:latin typeface="Calibri"/>
              <a:ea typeface="Calibri"/>
              <a:cs typeface="Calibri"/>
              <a:sym typeface="Calibri"/>
            </a:endParaRPr>
          </a:p>
        </p:txBody>
      </p:sp>
      <p:sp>
        <p:nvSpPr>
          <p:cNvPr id="1203" name="Google Shape;1203;p3"/>
          <p:cNvSpPr txBox="1">
            <a:spLocks noGrp="1"/>
          </p:cNvSpPr>
          <p:nvPr>
            <p:ph type="title" idx="2"/>
          </p:nvPr>
        </p:nvSpPr>
        <p:spPr>
          <a:xfrm>
            <a:off x="3843750" y="591063"/>
            <a:ext cx="1456500" cy="6756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6000"/>
              <a:buNone/>
            </a:pPr>
            <a:r>
              <a:rPr lang="en-US">
                <a:latin typeface="Calibri"/>
                <a:ea typeface="Calibri"/>
                <a:cs typeface="Calibri"/>
                <a:sym typeface="Calibri"/>
              </a:rPr>
              <a:t>I.</a:t>
            </a:r>
            <a:endParaRPr>
              <a:latin typeface="Calibri"/>
              <a:ea typeface="Calibri"/>
              <a:cs typeface="Calibri"/>
              <a:sym typeface="Calibri"/>
            </a:endParaRPr>
          </a:p>
        </p:txBody>
      </p:sp>
      <p:grpSp>
        <p:nvGrpSpPr>
          <p:cNvPr id="1204" name="Google Shape;1204;p3"/>
          <p:cNvGrpSpPr/>
          <p:nvPr/>
        </p:nvGrpSpPr>
        <p:grpSpPr>
          <a:xfrm rot="372491" flipH="1">
            <a:off x="1097518" y="3478413"/>
            <a:ext cx="595061" cy="675849"/>
            <a:chOff x="5464100" y="4208075"/>
            <a:chExt cx="494625" cy="579650"/>
          </a:xfrm>
        </p:grpSpPr>
        <p:sp>
          <p:nvSpPr>
            <p:cNvPr id="1205" name="Google Shape;1205;p3"/>
            <p:cNvSpPr/>
            <p:nvPr/>
          </p:nvSpPr>
          <p:spPr>
            <a:xfrm>
              <a:off x="5594650" y="4504850"/>
              <a:ext cx="341250" cy="255800"/>
            </a:xfrm>
            <a:custGeom>
              <a:avLst/>
              <a:gdLst/>
              <a:ahLst/>
              <a:cxnLst/>
              <a:rect l="l" t="t" r="r" b="b"/>
              <a:pathLst>
                <a:path w="13650" h="10232" extrusionOk="0">
                  <a:moveTo>
                    <a:pt x="11619" y="0"/>
                  </a:moveTo>
                  <a:cubicBezTo>
                    <a:pt x="11538" y="0"/>
                    <a:pt x="11454" y="19"/>
                    <a:pt x="11367" y="60"/>
                  </a:cubicBezTo>
                  <a:cubicBezTo>
                    <a:pt x="10774" y="356"/>
                    <a:pt x="10157" y="653"/>
                    <a:pt x="9587" y="973"/>
                  </a:cubicBezTo>
                  <a:cubicBezTo>
                    <a:pt x="8423" y="1657"/>
                    <a:pt x="7327" y="2388"/>
                    <a:pt x="6254" y="3209"/>
                  </a:cubicBezTo>
                  <a:cubicBezTo>
                    <a:pt x="4177" y="4784"/>
                    <a:pt x="2100" y="6359"/>
                    <a:pt x="0" y="7934"/>
                  </a:cubicBezTo>
                  <a:cubicBezTo>
                    <a:pt x="584" y="8864"/>
                    <a:pt x="1080" y="10231"/>
                    <a:pt x="2001" y="10231"/>
                  </a:cubicBezTo>
                  <a:cubicBezTo>
                    <a:pt x="2232" y="10231"/>
                    <a:pt x="2491" y="10145"/>
                    <a:pt x="2785" y="9943"/>
                  </a:cubicBezTo>
                  <a:cubicBezTo>
                    <a:pt x="3972" y="9121"/>
                    <a:pt x="5159" y="8300"/>
                    <a:pt x="6323" y="7478"/>
                  </a:cubicBezTo>
                  <a:cubicBezTo>
                    <a:pt x="7281" y="6816"/>
                    <a:pt x="13650" y="2867"/>
                    <a:pt x="13011" y="1726"/>
                  </a:cubicBezTo>
                  <a:cubicBezTo>
                    <a:pt x="12806" y="1338"/>
                    <a:pt x="12310" y="0"/>
                    <a:pt x="11619"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06" name="Google Shape;1206;p3"/>
            <p:cNvSpPr/>
            <p:nvPr/>
          </p:nvSpPr>
          <p:spPr>
            <a:xfrm>
              <a:off x="5518750" y="4363750"/>
              <a:ext cx="340700" cy="255675"/>
            </a:xfrm>
            <a:custGeom>
              <a:avLst/>
              <a:gdLst/>
              <a:ahLst/>
              <a:cxnLst/>
              <a:rect l="l" t="t" r="r" b="b"/>
              <a:pathLst>
                <a:path w="13628" h="10227" extrusionOk="0">
                  <a:moveTo>
                    <a:pt x="11606" y="0"/>
                  </a:moveTo>
                  <a:cubicBezTo>
                    <a:pt x="11522" y="0"/>
                    <a:pt x="11435" y="21"/>
                    <a:pt x="11345" y="66"/>
                  </a:cubicBezTo>
                  <a:cubicBezTo>
                    <a:pt x="10751" y="362"/>
                    <a:pt x="10158" y="659"/>
                    <a:pt x="9587" y="979"/>
                  </a:cubicBezTo>
                  <a:cubicBezTo>
                    <a:pt x="8423" y="1664"/>
                    <a:pt x="7304" y="2394"/>
                    <a:pt x="6232" y="3216"/>
                  </a:cubicBezTo>
                  <a:cubicBezTo>
                    <a:pt x="4155" y="4791"/>
                    <a:pt x="2077" y="6343"/>
                    <a:pt x="0" y="7940"/>
                  </a:cubicBezTo>
                  <a:cubicBezTo>
                    <a:pt x="563" y="8867"/>
                    <a:pt x="1054" y="10226"/>
                    <a:pt x="1967" y="10226"/>
                  </a:cubicBezTo>
                  <a:cubicBezTo>
                    <a:pt x="2201" y="10226"/>
                    <a:pt x="2464" y="10136"/>
                    <a:pt x="2762" y="9926"/>
                  </a:cubicBezTo>
                  <a:cubicBezTo>
                    <a:pt x="3949" y="9127"/>
                    <a:pt x="5136" y="8306"/>
                    <a:pt x="6323" y="7484"/>
                  </a:cubicBezTo>
                  <a:cubicBezTo>
                    <a:pt x="7282" y="6822"/>
                    <a:pt x="13627" y="2873"/>
                    <a:pt x="13011" y="1732"/>
                  </a:cubicBezTo>
                  <a:cubicBezTo>
                    <a:pt x="12787" y="1346"/>
                    <a:pt x="12292" y="0"/>
                    <a:pt x="11606"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07" name="Google Shape;1207;p3"/>
            <p:cNvSpPr/>
            <p:nvPr/>
          </p:nvSpPr>
          <p:spPr>
            <a:xfrm>
              <a:off x="5475950" y="4235275"/>
              <a:ext cx="281925" cy="269375"/>
            </a:xfrm>
            <a:custGeom>
              <a:avLst/>
              <a:gdLst/>
              <a:ahLst/>
              <a:cxnLst/>
              <a:rect l="l" t="t" r="r" b="b"/>
              <a:pathLst>
                <a:path w="11277" h="10775" extrusionOk="0">
                  <a:moveTo>
                    <a:pt x="1210" y="1"/>
                  </a:moveTo>
                  <a:cubicBezTo>
                    <a:pt x="1233" y="23"/>
                    <a:pt x="1233" y="46"/>
                    <a:pt x="1233" y="92"/>
                  </a:cubicBezTo>
                  <a:cubicBezTo>
                    <a:pt x="1005" y="3653"/>
                    <a:pt x="503" y="7213"/>
                    <a:pt x="0" y="10774"/>
                  </a:cubicBezTo>
                  <a:cubicBezTo>
                    <a:pt x="3607" y="7989"/>
                    <a:pt x="7396" y="5456"/>
                    <a:pt x="11276" y="3082"/>
                  </a:cubicBezTo>
                  <a:cubicBezTo>
                    <a:pt x="7967" y="1918"/>
                    <a:pt x="4634" y="868"/>
                    <a:pt x="1210" y="1"/>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08" name="Google Shape;1208;p3"/>
            <p:cNvSpPr/>
            <p:nvPr/>
          </p:nvSpPr>
          <p:spPr>
            <a:xfrm>
              <a:off x="5717000" y="4421125"/>
              <a:ext cx="42000" cy="94525"/>
            </a:xfrm>
            <a:custGeom>
              <a:avLst/>
              <a:gdLst/>
              <a:ahLst/>
              <a:cxnLst/>
              <a:rect l="l" t="t" r="r" b="b"/>
              <a:pathLst>
                <a:path w="1680" h="3781" extrusionOk="0">
                  <a:moveTo>
                    <a:pt x="1497" y="0"/>
                  </a:moveTo>
                  <a:cubicBezTo>
                    <a:pt x="1449" y="0"/>
                    <a:pt x="1398" y="23"/>
                    <a:pt x="1360" y="76"/>
                  </a:cubicBezTo>
                  <a:cubicBezTo>
                    <a:pt x="676" y="1103"/>
                    <a:pt x="265" y="2404"/>
                    <a:pt x="14" y="3614"/>
                  </a:cubicBezTo>
                  <a:cubicBezTo>
                    <a:pt x="0" y="3720"/>
                    <a:pt x="80" y="3780"/>
                    <a:pt x="162" y="3780"/>
                  </a:cubicBezTo>
                  <a:cubicBezTo>
                    <a:pt x="221" y="3780"/>
                    <a:pt x="282" y="3749"/>
                    <a:pt x="310" y="3683"/>
                  </a:cubicBezTo>
                  <a:cubicBezTo>
                    <a:pt x="698" y="2496"/>
                    <a:pt x="1201" y="1377"/>
                    <a:pt x="1634" y="213"/>
                  </a:cubicBezTo>
                  <a:cubicBezTo>
                    <a:pt x="1680" y="91"/>
                    <a:pt x="1594" y="0"/>
                    <a:pt x="1497" y="0"/>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09" name="Google Shape;1209;p3"/>
            <p:cNvSpPr/>
            <p:nvPr/>
          </p:nvSpPr>
          <p:spPr>
            <a:xfrm>
              <a:off x="5750000" y="4392700"/>
              <a:ext cx="46925" cy="98950"/>
            </a:xfrm>
            <a:custGeom>
              <a:avLst/>
              <a:gdLst/>
              <a:ahLst/>
              <a:cxnLst/>
              <a:rect l="l" t="t" r="r" b="b"/>
              <a:pathLst>
                <a:path w="1877" h="3958" extrusionOk="0">
                  <a:moveTo>
                    <a:pt x="1669" y="1"/>
                  </a:moveTo>
                  <a:cubicBezTo>
                    <a:pt x="1627" y="1"/>
                    <a:pt x="1584" y="22"/>
                    <a:pt x="1547" y="72"/>
                  </a:cubicBezTo>
                  <a:cubicBezTo>
                    <a:pt x="771" y="1122"/>
                    <a:pt x="360" y="2446"/>
                    <a:pt x="40" y="3701"/>
                  </a:cubicBezTo>
                  <a:cubicBezTo>
                    <a:pt x="0" y="3860"/>
                    <a:pt x="130" y="3958"/>
                    <a:pt x="259" y="3958"/>
                  </a:cubicBezTo>
                  <a:cubicBezTo>
                    <a:pt x="353" y="3958"/>
                    <a:pt x="445" y="3907"/>
                    <a:pt x="474" y="3792"/>
                  </a:cubicBezTo>
                  <a:cubicBezTo>
                    <a:pt x="816" y="2560"/>
                    <a:pt x="1410" y="1464"/>
                    <a:pt x="1843" y="277"/>
                  </a:cubicBezTo>
                  <a:cubicBezTo>
                    <a:pt x="1877" y="145"/>
                    <a:pt x="1778" y="1"/>
                    <a:pt x="1669"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10" name="Google Shape;1210;p3"/>
            <p:cNvSpPr/>
            <p:nvPr/>
          </p:nvSpPr>
          <p:spPr>
            <a:xfrm>
              <a:off x="5795175" y="4403700"/>
              <a:ext cx="30450" cy="52625"/>
            </a:xfrm>
            <a:custGeom>
              <a:avLst/>
              <a:gdLst/>
              <a:ahLst/>
              <a:cxnLst/>
              <a:rect l="l" t="t" r="r" b="b"/>
              <a:pathLst>
                <a:path w="1218" h="2105" extrusionOk="0">
                  <a:moveTo>
                    <a:pt x="977" y="1"/>
                  </a:moveTo>
                  <a:cubicBezTo>
                    <a:pt x="935" y="1"/>
                    <a:pt x="893" y="14"/>
                    <a:pt x="858" y="43"/>
                  </a:cubicBezTo>
                  <a:cubicBezTo>
                    <a:pt x="356" y="522"/>
                    <a:pt x="105" y="1138"/>
                    <a:pt x="14" y="1800"/>
                  </a:cubicBezTo>
                  <a:cubicBezTo>
                    <a:pt x="0" y="1988"/>
                    <a:pt x="160" y="2104"/>
                    <a:pt x="303" y="2104"/>
                  </a:cubicBezTo>
                  <a:cubicBezTo>
                    <a:pt x="404" y="2104"/>
                    <a:pt x="497" y="2046"/>
                    <a:pt x="516" y="1914"/>
                  </a:cubicBezTo>
                  <a:cubicBezTo>
                    <a:pt x="607" y="1321"/>
                    <a:pt x="835" y="773"/>
                    <a:pt x="1132" y="248"/>
                  </a:cubicBezTo>
                  <a:cubicBezTo>
                    <a:pt x="1217" y="112"/>
                    <a:pt x="1099" y="1"/>
                    <a:pt x="977"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11" name="Google Shape;1211;p3"/>
            <p:cNvSpPr/>
            <p:nvPr/>
          </p:nvSpPr>
          <p:spPr>
            <a:xfrm>
              <a:off x="5783525" y="4580275"/>
              <a:ext cx="38225" cy="81675"/>
            </a:xfrm>
            <a:custGeom>
              <a:avLst/>
              <a:gdLst/>
              <a:ahLst/>
              <a:cxnLst/>
              <a:rect l="l" t="t" r="r" b="b"/>
              <a:pathLst>
                <a:path w="1529" h="3267" extrusionOk="0">
                  <a:moveTo>
                    <a:pt x="1258" y="1"/>
                  </a:moveTo>
                  <a:cubicBezTo>
                    <a:pt x="1191" y="1"/>
                    <a:pt x="1127" y="31"/>
                    <a:pt x="1096" y="101"/>
                  </a:cubicBezTo>
                  <a:cubicBezTo>
                    <a:pt x="845" y="649"/>
                    <a:pt x="617" y="1197"/>
                    <a:pt x="411" y="1745"/>
                  </a:cubicBezTo>
                  <a:cubicBezTo>
                    <a:pt x="251" y="2201"/>
                    <a:pt x="0" y="2680"/>
                    <a:pt x="23" y="3160"/>
                  </a:cubicBezTo>
                  <a:cubicBezTo>
                    <a:pt x="23" y="3231"/>
                    <a:pt x="77" y="3267"/>
                    <a:pt x="133" y="3267"/>
                  </a:cubicBezTo>
                  <a:cubicBezTo>
                    <a:pt x="168" y="3267"/>
                    <a:pt x="203" y="3254"/>
                    <a:pt x="229" y="3228"/>
                  </a:cubicBezTo>
                  <a:cubicBezTo>
                    <a:pt x="594" y="2863"/>
                    <a:pt x="754" y="2270"/>
                    <a:pt x="936" y="1790"/>
                  </a:cubicBezTo>
                  <a:cubicBezTo>
                    <a:pt x="1142" y="1288"/>
                    <a:pt x="1324" y="763"/>
                    <a:pt x="1484" y="261"/>
                  </a:cubicBezTo>
                  <a:cubicBezTo>
                    <a:pt x="1529" y="111"/>
                    <a:pt x="1387" y="1"/>
                    <a:pt x="1258"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12" name="Google Shape;1212;p3"/>
            <p:cNvSpPr/>
            <p:nvPr/>
          </p:nvSpPr>
          <p:spPr>
            <a:xfrm>
              <a:off x="5824600" y="4544075"/>
              <a:ext cx="49675" cy="96575"/>
            </a:xfrm>
            <a:custGeom>
              <a:avLst/>
              <a:gdLst/>
              <a:ahLst/>
              <a:cxnLst/>
              <a:rect l="l" t="t" r="r" b="b"/>
              <a:pathLst>
                <a:path w="1987" h="3863" extrusionOk="0">
                  <a:moveTo>
                    <a:pt x="1601" y="1"/>
                  </a:moveTo>
                  <a:cubicBezTo>
                    <a:pt x="1166" y="1"/>
                    <a:pt x="939" y="623"/>
                    <a:pt x="800" y="1001"/>
                  </a:cubicBezTo>
                  <a:cubicBezTo>
                    <a:pt x="457" y="1846"/>
                    <a:pt x="115" y="2759"/>
                    <a:pt x="1" y="3672"/>
                  </a:cubicBezTo>
                  <a:cubicBezTo>
                    <a:pt x="1" y="3777"/>
                    <a:pt x="100" y="3863"/>
                    <a:pt x="188" y="3863"/>
                  </a:cubicBezTo>
                  <a:cubicBezTo>
                    <a:pt x="233" y="3863"/>
                    <a:pt x="274" y="3840"/>
                    <a:pt x="297" y="3786"/>
                  </a:cubicBezTo>
                  <a:cubicBezTo>
                    <a:pt x="526" y="3215"/>
                    <a:pt x="708" y="2645"/>
                    <a:pt x="914" y="2074"/>
                  </a:cubicBezTo>
                  <a:cubicBezTo>
                    <a:pt x="1028" y="1823"/>
                    <a:pt x="1439" y="385"/>
                    <a:pt x="1735" y="362"/>
                  </a:cubicBezTo>
                  <a:cubicBezTo>
                    <a:pt x="1918" y="362"/>
                    <a:pt x="1987" y="111"/>
                    <a:pt x="1804" y="43"/>
                  </a:cubicBezTo>
                  <a:cubicBezTo>
                    <a:pt x="1731" y="14"/>
                    <a:pt x="1664" y="1"/>
                    <a:pt x="1601"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13" name="Google Shape;1213;p3"/>
            <p:cNvSpPr/>
            <p:nvPr/>
          </p:nvSpPr>
          <p:spPr>
            <a:xfrm>
              <a:off x="5876375" y="4540750"/>
              <a:ext cx="23725" cy="54675"/>
            </a:xfrm>
            <a:custGeom>
              <a:avLst/>
              <a:gdLst/>
              <a:ahLst/>
              <a:cxnLst/>
              <a:rect l="l" t="t" r="r" b="b"/>
              <a:pathLst>
                <a:path w="949" h="2187" extrusionOk="0">
                  <a:moveTo>
                    <a:pt x="772" y="1"/>
                  </a:moveTo>
                  <a:cubicBezTo>
                    <a:pt x="721" y="1"/>
                    <a:pt x="671" y="26"/>
                    <a:pt x="646" y="84"/>
                  </a:cubicBezTo>
                  <a:cubicBezTo>
                    <a:pt x="372" y="701"/>
                    <a:pt x="167" y="1317"/>
                    <a:pt x="30" y="2002"/>
                  </a:cubicBezTo>
                  <a:cubicBezTo>
                    <a:pt x="1" y="2103"/>
                    <a:pt x="101" y="2187"/>
                    <a:pt x="195" y="2187"/>
                  </a:cubicBezTo>
                  <a:cubicBezTo>
                    <a:pt x="249" y="2187"/>
                    <a:pt x="302" y="2159"/>
                    <a:pt x="326" y="2093"/>
                  </a:cubicBezTo>
                  <a:cubicBezTo>
                    <a:pt x="577" y="1477"/>
                    <a:pt x="783" y="838"/>
                    <a:pt x="920" y="176"/>
                  </a:cubicBezTo>
                  <a:cubicBezTo>
                    <a:pt x="949" y="75"/>
                    <a:pt x="859" y="1"/>
                    <a:pt x="772"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14" name="Google Shape;1214;p3"/>
            <p:cNvSpPr/>
            <p:nvPr/>
          </p:nvSpPr>
          <p:spPr>
            <a:xfrm>
              <a:off x="5464100" y="4208075"/>
              <a:ext cx="334850" cy="317675"/>
            </a:xfrm>
            <a:custGeom>
              <a:avLst/>
              <a:gdLst/>
              <a:ahLst/>
              <a:cxnLst/>
              <a:rect l="l" t="t" r="r" b="b"/>
              <a:pathLst>
                <a:path w="13394" h="12707" extrusionOk="0">
                  <a:moveTo>
                    <a:pt x="2027" y="792"/>
                  </a:moveTo>
                  <a:cubicBezTo>
                    <a:pt x="5450" y="1682"/>
                    <a:pt x="8783" y="2732"/>
                    <a:pt x="12115" y="3896"/>
                  </a:cubicBezTo>
                  <a:cubicBezTo>
                    <a:pt x="8212" y="6270"/>
                    <a:pt x="4423" y="8804"/>
                    <a:pt x="817" y="11588"/>
                  </a:cubicBezTo>
                  <a:cubicBezTo>
                    <a:pt x="1319" y="8027"/>
                    <a:pt x="1821" y="4467"/>
                    <a:pt x="2049" y="906"/>
                  </a:cubicBezTo>
                  <a:cubicBezTo>
                    <a:pt x="2049" y="860"/>
                    <a:pt x="2049" y="838"/>
                    <a:pt x="2027" y="792"/>
                  </a:cubicBezTo>
                  <a:close/>
                  <a:moveTo>
                    <a:pt x="1919" y="0"/>
                  </a:moveTo>
                  <a:cubicBezTo>
                    <a:pt x="1586" y="0"/>
                    <a:pt x="1459" y="471"/>
                    <a:pt x="1707" y="678"/>
                  </a:cubicBezTo>
                  <a:cubicBezTo>
                    <a:pt x="1616" y="701"/>
                    <a:pt x="1547" y="769"/>
                    <a:pt x="1547" y="860"/>
                  </a:cubicBezTo>
                  <a:cubicBezTo>
                    <a:pt x="954" y="4649"/>
                    <a:pt x="566" y="8484"/>
                    <a:pt x="18" y="12273"/>
                  </a:cubicBezTo>
                  <a:cubicBezTo>
                    <a:pt x="0" y="12483"/>
                    <a:pt x="158" y="12707"/>
                    <a:pt x="355" y="12707"/>
                  </a:cubicBezTo>
                  <a:cubicBezTo>
                    <a:pt x="415" y="12707"/>
                    <a:pt x="479" y="12686"/>
                    <a:pt x="543" y="12638"/>
                  </a:cubicBezTo>
                  <a:cubicBezTo>
                    <a:pt x="4560" y="9534"/>
                    <a:pt x="8760" y="6658"/>
                    <a:pt x="13165" y="4124"/>
                  </a:cubicBezTo>
                  <a:cubicBezTo>
                    <a:pt x="13371" y="3987"/>
                    <a:pt x="13394" y="3577"/>
                    <a:pt x="13120" y="3485"/>
                  </a:cubicBezTo>
                  <a:cubicBezTo>
                    <a:pt x="9490" y="2139"/>
                    <a:pt x="5770" y="997"/>
                    <a:pt x="2027" y="16"/>
                  </a:cubicBezTo>
                  <a:cubicBezTo>
                    <a:pt x="1989" y="5"/>
                    <a:pt x="1953" y="0"/>
                    <a:pt x="1919" y="0"/>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15" name="Google Shape;1215;p3"/>
            <p:cNvSpPr/>
            <p:nvPr/>
          </p:nvSpPr>
          <p:spPr>
            <a:xfrm>
              <a:off x="5495775" y="4342975"/>
              <a:ext cx="376800" cy="309500"/>
            </a:xfrm>
            <a:custGeom>
              <a:avLst/>
              <a:gdLst/>
              <a:ahLst/>
              <a:cxnLst/>
              <a:rect l="l" t="t" r="r" b="b"/>
              <a:pathLst>
                <a:path w="15072" h="12380" extrusionOk="0">
                  <a:moveTo>
                    <a:pt x="12525" y="1060"/>
                  </a:moveTo>
                  <a:cubicBezTo>
                    <a:pt x="13211" y="1060"/>
                    <a:pt x="13706" y="2403"/>
                    <a:pt x="13930" y="2768"/>
                  </a:cubicBezTo>
                  <a:cubicBezTo>
                    <a:pt x="14546" y="3933"/>
                    <a:pt x="8201" y="7858"/>
                    <a:pt x="7242" y="8520"/>
                  </a:cubicBezTo>
                  <a:cubicBezTo>
                    <a:pt x="6055" y="9342"/>
                    <a:pt x="4868" y="10164"/>
                    <a:pt x="3681" y="10986"/>
                  </a:cubicBezTo>
                  <a:cubicBezTo>
                    <a:pt x="3388" y="11187"/>
                    <a:pt x="3129" y="11274"/>
                    <a:pt x="2897" y="11274"/>
                  </a:cubicBezTo>
                  <a:cubicBezTo>
                    <a:pt x="1977" y="11274"/>
                    <a:pt x="1485" y="9907"/>
                    <a:pt x="919" y="8977"/>
                  </a:cubicBezTo>
                  <a:cubicBezTo>
                    <a:pt x="2996" y="7402"/>
                    <a:pt x="5074" y="5827"/>
                    <a:pt x="7151" y="4252"/>
                  </a:cubicBezTo>
                  <a:cubicBezTo>
                    <a:pt x="8223" y="3453"/>
                    <a:pt x="9342" y="2700"/>
                    <a:pt x="10483" y="2038"/>
                  </a:cubicBezTo>
                  <a:cubicBezTo>
                    <a:pt x="11077" y="1696"/>
                    <a:pt x="11670" y="1399"/>
                    <a:pt x="12264" y="1125"/>
                  </a:cubicBezTo>
                  <a:cubicBezTo>
                    <a:pt x="12354" y="1080"/>
                    <a:pt x="12441" y="1060"/>
                    <a:pt x="12525" y="1060"/>
                  </a:cubicBezTo>
                  <a:close/>
                  <a:moveTo>
                    <a:pt x="12828" y="1"/>
                  </a:moveTo>
                  <a:cubicBezTo>
                    <a:pt x="11774" y="1"/>
                    <a:pt x="10261" y="1278"/>
                    <a:pt x="9525" y="1741"/>
                  </a:cubicBezTo>
                  <a:cubicBezTo>
                    <a:pt x="6215" y="3818"/>
                    <a:pt x="3248" y="6512"/>
                    <a:pt x="189" y="8908"/>
                  </a:cubicBezTo>
                  <a:cubicBezTo>
                    <a:pt x="1" y="9059"/>
                    <a:pt x="139" y="9365"/>
                    <a:pt x="334" y="9365"/>
                  </a:cubicBezTo>
                  <a:cubicBezTo>
                    <a:pt x="375" y="9365"/>
                    <a:pt x="419" y="9351"/>
                    <a:pt x="463" y="9319"/>
                  </a:cubicBezTo>
                  <a:cubicBezTo>
                    <a:pt x="486" y="9296"/>
                    <a:pt x="509" y="9274"/>
                    <a:pt x="531" y="9251"/>
                  </a:cubicBezTo>
                  <a:cubicBezTo>
                    <a:pt x="1125" y="10278"/>
                    <a:pt x="1741" y="11282"/>
                    <a:pt x="2426" y="12241"/>
                  </a:cubicBezTo>
                  <a:cubicBezTo>
                    <a:pt x="2485" y="12329"/>
                    <a:pt x="2582" y="12380"/>
                    <a:pt x="2680" y="12380"/>
                  </a:cubicBezTo>
                  <a:cubicBezTo>
                    <a:pt x="2734" y="12380"/>
                    <a:pt x="2788" y="12365"/>
                    <a:pt x="2837" y="12332"/>
                  </a:cubicBezTo>
                  <a:cubicBezTo>
                    <a:pt x="6991" y="9662"/>
                    <a:pt x="11396" y="6968"/>
                    <a:pt x="14934" y="3453"/>
                  </a:cubicBezTo>
                  <a:cubicBezTo>
                    <a:pt x="15071" y="3316"/>
                    <a:pt x="15048" y="3111"/>
                    <a:pt x="14957" y="2951"/>
                  </a:cubicBezTo>
                  <a:cubicBezTo>
                    <a:pt x="14592" y="2266"/>
                    <a:pt x="13930" y="212"/>
                    <a:pt x="13085" y="29"/>
                  </a:cubicBezTo>
                  <a:cubicBezTo>
                    <a:pt x="13003" y="10"/>
                    <a:pt x="12917" y="1"/>
                    <a:pt x="12828"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16" name="Google Shape;1216;p3"/>
            <p:cNvSpPr/>
            <p:nvPr/>
          </p:nvSpPr>
          <p:spPr>
            <a:xfrm>
              <a:off x="5582050" y="4477650"/>
              <a:ext cx="376675" cy="310075"/>
            </a:xfrm>
            <a:custGeom>
              <a:avLst/>
              <a:gdLst/>
              <a:ahLst/>
              <a:cxnLst/>
              <a:rect l="l" t="t" r="r" b="b"/>
              <a:pathLst>
                <a:path w="15067" h="12403" extrusionOk="0">
                  <a:moveTo>
                    <a:pt x="12512" y="1065"/>
                  </a:moveTo>
                  <a:cubicBezTo>
                    <a:pt x="13207" y="1065"/>
                    <a:pt x="13721" y="2403"/>
                    <a:pt x="13925" y="2791"/>
                  </a:cubicBezTo>
                  <a:cubicBezTo>
                    <a:pt x="14542" y="3932"/>
                    <a:pt x="8196" y="7881"/>
                    <a:pt x="7238" y="8543"/>
                  </a:cubicBezTo>
                  <a:cubicBezTo>
                    <a:pt x="6051" y="9365"/>
                    <a:pt x="4864" y="10186"/>
                    <a:pt x="3677" y="11008"/>
                  </a:cubicBezTo>
                  <a:cubicBezTo>
                    <a:pt x="3383" y="11210"/>
                    <a:pt x="3124" y="11297"/>
                    <a:pt x="2893" y="11297"/>
                  </a:cubicBezTo>
                  <a:cubicBezTo>
                    <a:pt x="1973" y="11297"/>
                    <a:pt x="1480" y="9930"/>
                    <a:pt x="915" y="8999"/>
                  </a:cubicBezTo>
                  <a:cubicBezTo>
                    <a:pt x="2992" y="7425"/>
                    <a:pt x="5069" y="5850"/>
                    <a:pt x="7169" y="4275"/>
                  </a:cubicBezTo>
                  <a:cubicBezTo>
                    <a:pt x="8219" y="3453"/>
                    <a:pt x="9338" y="2723"/>
                    <a:pt x="10502" y="2038"/>
                  </a:cubicBezTo>
                  <a:cubicBezTo>
                    <a:pt x="11072" y="1718"/>
                    <a:pt x="11666" y="1422"/>
                    <a:pt x="12259" y="1125"/>
                  </a:cubicBezTo>
                  <a:cubicBezTo>
                    <a:pt x="12346" y="1084"/>
                    <a:pt x="12430" y="1065"/>
                    <a:pt x="12512" y="1065"/>
                  </a:cubicBezTo>
                  <a:close/>
                  <a:moveTo>
                    <a:pt x="12827" y="1"/>
                  </a:moveTo>
                  <a:cubicBezTo>
                    <a:pt x="11773" y="1"/>
                    <a:pt x="10258" y="1300"/>
                    <a:pt x="9520" y="1764"/>
                  </a:cubicBezTo>
                  <a:cubicBezTo>
                    <a:pt x="6233" y="3841"/>
                    <a:pt x="3266" y="6512"/>
                    <a:pt x="207" y="8931"/>
                  </a:cubicBezTo>
                  <a:cubicBezTo>
                    <a:pt x="0" y="9082"/>
                    <a:pt x="135" y="9388"/>
                    <a:pt x="329" y="9388"/>
                  </a:cubicBezTo>
                  <a:cubicBezTo>
                    <a:pt x="371" y="9388"/>
                    <a:pt x="415" y="9374"/>
                    <a:pt x="459" y="9342"/>
                  </a:cubicBezTo>
                  <a:cubicBezTo>
                    <a:pt x="481" y="9319"/>
                    <a:pt x="504" y="9296"/>
                    <a:pt x="550" y="9273"/>
                  </a:cubicBezTo>
                  <a:cubicBezTo>
                    <a:pt x="1120" y="10301"/>
                    <a:pt x="1737" y="11282"/>
                    <a:pt x="2421" y="12263"/>
                  </a:cubicBezTo>
                  <a:cubicBezTo>
                    <a:pt x="2480" y="12352"/>
                    <a:pt x="2577" y="12402"/>
                    <a:pt x="2676" y="12402"/>
                  </a:cubicBezTo>
                  <a:cubicBezTo>
                    <a:pt x="2730" y="12402"/>
                    <a:pt x="2784" y="12387"/>
                    <a:pt x="2832" y="12355"/>
                  </a:cubicBezTo>
                  <a:cubicBezTo>
                    <a:pt x="7009" y="9661"/>
                    <a:pt x="11392" y="6968"/>
                    <a:pt x="14930" y="3476"/>
                  </a:cubicBezTo>
                  <a:cubicBezTo>
                    <a:pt x="15067" y="3339"/>
                    <a:pt x="15067" y="3111"/>
                    <a:pt x="14975" y="2951"/>
                  </a:cubicBezTo>
                  <a:cubicBezTo>
                    <a:pt x="14587" y="2289"/>
                    <a:pt x="13925" y="235"/>
                    <a:pt x="13081" y="29"/>
                  </a:cubicBezTo>
                  <a:cubicBezTo>
                    <a:pt x="13000" y="10"/>
                    <a:pt x="12915" y="1"/>
                    <a:pt x="12827"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1217" name="Google Shape;1217;p3"/>
          <p:cNvGrpSpPr/>
          <p:nvPr/>
        </p:nvGrpSpPr>
        <p:grpSpPr>
          <a:xfrm rot="9456294">
            <a:off x="6849679" y="3273665"/>
            <a:ext cx="2306041" cy="512923"/>
            <a:chOff x="7051300" y="3461525"/>
            <a:chExt cx="2305988" cy="512912"/>
          </a:xfrm>
        </p:grpSpPr>
        <p:sp>
          <p:nvSpPr>
            <p:cNvPr id="1218" name="Google Shape;1218;p3"/>
            <p:cNvSpPr/>
            <p:nvPr/>
          </p:nvSpPr>
          <p:spPr>
            <a:xfrm>
              <a:off x="7075817" y="3564700"/>
              <a:ext cx="2271819" cy="396457"/>
            </a:xfrm>
            <a:custGeom>
              <a:avLst/>
              <a:gdLst/>
              <a:ahLst/>
              <a:cxnLst/>
              <a:rect l="l" t="t" r="r" b="b"/>
              <a:pathLst>
                <a:path w="46702" h="8150" extrusionOk="0">
                  <a:moveTo>
                    <a:pt x="46666" y="1"/>
                  </a:moveTo>
                  <a:lnTo>
                    <a:pt x="41068" y="704"/>
                  </a:lnTo>
                  <a:lnTo>
                    <a:pt x="39932" y="848"/>
                  </a:lnTo>
                  <a:lnTo>
                    <a:pt x="40221" y="3156"/>
                  </a:lnTo>
                  <a:lnTo>
                    <a:pt x="41357" y="3011"/>
                  </a:lnTo>
                  <a:lnTo>
                    <a:pt x="41303" y="2606"/>
                  </a:lnTo>
                  <a:lnTo>
                    <a:pt x="46702" y="271"/>
                  </a:lnTo>
                  <a:lnTo>
                    <a:pt x="46666" y="1"/>
                  </a:lnTo>
                  <a:close/>
                  <a:moveTo>
                    <a:pt x="1560" y="5644"/>
                  </a:moveTo>
                  <a:lnTo>
                    <a:pt x="1" y="5842"/>
                  </a:lnTo>
                  <a:lnTo>
                    <a:pt x="298" y="8149"/>
                  </a:lnTo>
                  <a:lnTo>
                    <a:pt x="1858" y="7960"/>
                  </a:lnTo>
                  <a:lnTo>
                    <a:pt x="1560" y="5644"/>
                  </a:lnTo>
                  <a:close/>
                </a:path>
              </a:pathLst>
            </a:custGeom>
            <a:solidFill>
              <a:srgbClr val="EE872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19" name="Google Shape;1219;p3"/>
            <p:cNvSpPr/>
            <p:nvPr/>
          </p:nvSpPr>
          <p:spPr>
            <a:xfrm>
              <a:off x="7056554" y="3473929"/>
              <a:ext cx="2293709" cy="379334"/>
            </a:xfrm>
            <a:custGeom>
              <a:avLst/>
              <a:gdLst/>
              <a:ahLst/>
              <a:cxnLst/>
              <a:rect l="l" t="t" r="r" b="b"/>
              <a:pathLst>
                <a:path w="47152" h="7798" extrusionOk="0">
                  <a:moveTo>
                    <a:pt x="43312" y="1515"/>
                  </a:moveTo>
                  <a:cubicBezTo>
                    <a:pt x="43664" y="1533"/>
                    <a:pt x="43682" y="1687"/>
                    <a:pt x="43691" y="1741"/>
                  </a:cubicBezTo>
                  <a:cubicBezTo>
                    <a:pt x="43700" y="1858"/>
                    <a:pt x="43682" y="1993"/>
                    <a:pt x="43393" y="2029"/>
                  </a:cubicBezTo>
                  <a:cubicBezTo>
                    <a:pt x="43361" y="2033"/>
                    <a:pt x="43331" y="2035"/>
                    <a:pt x="43305" y="2035"/>
                  </a:cubicBezTo>
                  <a:cubicBezTo>
                    <a:pt x="43091" y="2035"/>
                    <a:pt x="43041" y="1916"/>
                    <a:pt x="43033" y="1804"/>
                  </a:cubicBezTo>
                  <a:cubicBezTo>
                    <a:pt x="43006" y="1623"/>
                    <a:pt x="43069" y="1542"/>
                    <a:pt x="43231" y="1515"/>
                  </a:cubicBezTo>
                  <a:close/>
                  <a:moveTo>
                    <a:pt x="42113" y="1308"/>
                  </a:moveTo>
                  <a:cubicBezTo>
                    <a:pt x="42366" y="1335"/>
                    <a:pt x="42501" y="1479"/>
                    <a:pt x="42537" y="1750"/>
                  </a:cubicBezTo>
                  <a:cubicBezTo>
                    <a:pt x="42546" y="1858"/>
                    <a:pt x="42528" y="1966"/>
                    <a:pt x="42474" y="2065"/>
                  </a:cubicBezTo>
                  <a:cubicBezTo>
                    <a:pt x="42420" y="2164"/>
                    <a:pt x="42348" y="2218"/>
                    <a:pt x="42239" y="2236"/>
                  </a:cubicBezTo>
                  <a:cubicBezTo>
                    <a:pt x="42209" y="2239"/>
                    <a:pt x="42181" y="2241"/>
                    <a:pt x="42154" y="2241"/>
                  </a:cubicBezTo>
                  <a:cubicBezTo>
                    <a:pt x="42019" y="2241"/>
                    <a:pt x="41924" y="2203"/>
                    <a:pt x="41879" y="2128"/>
                  </a:cubicBezTo>
                  <a:cubicBezTo>
                    <a:pt x="41861" y="2092"/>
                    <a:pt x="41843" y="2029"/>
                    <a:pt x="41825" y="1858"/>
                  </a:cubicBezTo>
                  <a:cubicBezTo>
                    <a:pt x="41762" y="1353"/>
                    <a:pt x="41969" y="1326"/>
                    <a:pt x="42041" y="1317"/>
                  </a:cubicBezTo>
                  <a:cubicBezTo>
                    <a:pt x="42059" y="1308"/>
                    <a:pt x="42086" y="1308"/>
                    <a:pt x="42113" y="1308"/>
                  </a:cubicBezTo>
                  <a:close/>
                  <a:moveTo>
                    <a:pt x="41221" y="1"/>
                  </a:moveTo>
                  <a:lnTo>
                    <a:pt x="39932" y="163"/>
                  </a:lnTo>
                  <a:lnTo>
                    <a:pt x="40256" y="2795"/>
                  </a:lnTo>
                  <a:lnTo>
                    <a:pt x="47152" y="1930"/>
                  </a:lnTo>
                  <a:lnTo>
                    <a:pt x="47080" y="1335"/>
                  </a:lnTo>
                  <a:lnTo>
                    <a:pt x="41275" y="425"/>
                  </a:lnTo>
                  <a:lnTo>
                    <a:pt x="41221" y="1"/>
                  </a:lnTo>
                  <a:close/>
                  <a:moveTo>
                    <a:pt x="1713" y="4941"/>
                  </a:moveTo>
                  <a:lnTo>
                    <a:pt x="0" y="5157"/>
                  </a:lnTo>
                  <a:lnTo>
                    <a:pt x="334" y="7798"/>
                  </a:lnTo>
                  <a:lnTo>
                    <a:pt x="2046" y="7582"/>
                  </a:lnTo>
                  <a:lnTo>
                    <a:pt x="1713" y="4941"/>
                  </a:lnTo>
                  <a:close/>
                </a:path>
              </a:pathLst>
            </a:custGeom>
            <a:solidFill>
              <a:srgbClr val="EEAE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20" name="Google Shape;1220;p3"/>
            <p:cNvSpPr/>
            <p:nvPr/>
          </p:nvSpPr>
          <p:spPr>
            <a:xfrm>
              <a:off x="9084585" y="3533956"/>
              <a:ext cx="102106" cy="52683"/>
            </a:xfrm>
            <a:custGeom>
              <a:avLst/>
              <a:gdLst/>
              <a:ahLst/>
              <a:cxnLst/>
              <a:rect l="l" t="t" r="r" b="b"/>
              <a:pathLst>
                <a:path w="2099" h="1083" extrusionOk="0">
                  <a:moveTo>
                    <a:pt x="1621" y="200"/>
                  </a:moveTo>
                  <a:cubicBezTo>
                    <a:pt x="1351" y="200"/>
                    <a:pt x="1233" y="326"/>
                    <a:pt x="1261" y="579"/>
                  </a:cubicBezTo>
                  <a:cubicBezTo>
                    <a:pt x="1284" y="782"/>
                    <a:pt x="1402" y="883"/>
                    <a:pt x="1609" y="883"/>
                  </a:cubicBezTo>
                  <a:cubicBezTo>
                    <a:pt x="1641" y="883"/>
                    <a:pt x="1675" y="881"/>
                    <a:pt x="1711" y="876"/>
                  </a:cubicBezTo>
                  <a:cubicBezTo>
                    <a:pt x="1982" y="840"/>
                    <a:pt x="2099" y="714"/>
                    <a:pt x="2072" y="498"/>
                  </a:cubicBezTo>
                  <a:cubicBezTo>
                    <a:pt x="2054" y="317"/>
                    <a:pt x="1900" y="218"/>
                    <a:pt x="1621" y="200"/>
                  </a:cubicBezTo>
                  <a:close/>
                  <a:moveTo>
                    <a:pt x="397" y="1"/>
                  </a:moveTo>
                  <a:cubicBezTo>
                    <a:pt x="115" y="1"/>
                    <a:pt x="1" y="217"/>
                    <a:pt x="53" y="633"/>
                  </a:cubicBezTo>
                  <a:cubicBezTo>
                    <a:pt x="71" y="777"/>
                    <a:pt x="89" y="867"/>
                    <a:pt x="116" y="921"/>
                  </a:cubicBezTo>
                  <a:cubicBezTo>
                    <a:pt x="182" y="1032"/>
                    <a:pt x="290" y="1082"/>
                    <a:pt x="446" y="1082"/>
                  </a:cubicBezTo>
                  <a:cubicBezTo>
                    <a:pt x="481" y="1082"/>
                    <a:pt x="518" y="1079"/>
                    <a:pt x="557" y="1075"/>
                  </a:cubicBezTo>
                  <a:cubicBezTo>
                    <a:pt x="693" y="1066"/>
                    <a:pt x="783" y="993"/>
                    <a:pt x="846" y="867"/>
                  </a:cubicBezTo>
                  <a:cubicBezTo>
                    <a:pt x="909" y="750"/>
                    <a:pt x="936" y="633"/>
                    <a:pt x="918" y="507"/>
                  </a:cubicBezTo>
                  <a:cubicBezTo>
                    <a:pt x="882" y="200"/>
                    <a:pt x="720" y="29"/>
                    <a:pt x="431" y="2"/>
                  </a:cubicBezTo>
                  <a:cubicBezTo>
                    <a:pt x="419" y="1"/>
                    <a:pt x="408" y="1"/>
                    <a:pt x="397" y="1"/>
                  </a:cubicBezTo>
                  <a:close/>
                </a:path>
              </a:pathLst>
            </a:custGeom>
            <a:solidFill>
              <a:srgbClr val="EECA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21" name="Google Shape;1221;p3"/>
            <p:cNvSpPr/>
            <p:nvPr/>
          </p:nvSpPr>
          <p:spPr>
            <a:xfrm>
              <a:off x="7151702" y="3605512"/>
              <a:ext cx="1882416" cy="359584"/>
            </a:xfrm>
            <a:custGeom>
              <a:avLst/>
              <a:gdLst/>
              <a:ahLst/>
              <a:cxnLst/>
              <a:rect l="l" t="t" r="r" b="b"/>
              <a:pathLst>
                <a:path w="38697" h="7392" extrusionOk="0">
                  <a:moveTo>
                    <a:pt x="38372" y="0"/>
                  </a:moveTo>
                  <a:lnTo>
                    <a:pt x="25555" y="1614"/>
                  </a:lnTo>
                  <a:cubicBezTo>
                    <a:pt x="25645" y="2506"/>
                    <a:pt x="25104" y="3353"/>
                    <a:pt x="23932" y="4156"/>
                  </a:cubicBezTo>
                  <a:cubicBezTo>
                    <a:pt x="23752" y="4282"/>
                    <a:pt x="23563" y="4399"/>
                    <a:pt x="23373" y="4507"/>
                  </a:cubicBezTo>
                  <a:lnTo>
                    <a:pt x="38697" y="2587"/>
                  </a:lnTo>
                  <a:lnTo>
                    <a:pt x="38661" y="2317"/>
                  </a:lnTo>
                  <a:lnTo>
                    <a:pt x="38372" y="0"/>
                  </a:lnTo>
                  <a:close/>
                  <a:moveTo>
                    <a:pt x="12593" y="3236"/>
                  </a:moveTo>
                  <a:lnTo>
                    <a:pt x="0" y="4805"/>
                  </a:lnTo>
                  <a:lnTo>
                    <a:pt x="298" y="7121"/>
                  </a:lnTo>
                  <a:lnTo>
                    <a:pt x="325" y="7392"/>
                  </a:lnTo>
                  <a:lnTo>
                    <a:pt x="15423" y="5499"/>
                  </a:lnTo>
                  <a:cubicBezTo>
                    <a:pt x="15207" y="5445"/>
                    <a:pt x="14999" y="5381"/>
                    <a:pt x="14792" y="5300"/>
                  </a:cubicBezTo>
                  <a:cubicBezTo>
                    <a:pt x="13458" y="4814"/>
                    <a:pt x="12728" y="4129"/>
                    <a:pt x="12593" y="3236"/>
                  </a:cubicBezTo>
                  <a:close/>
                </a:path>
              </a:pathLst>
            </a:custGeom>
            <a:solidFill>
              <a:srgbClr val="D7670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22" name="Google Shape;1222;p3"/>
            <p:cNvSpPr/>
            <p:nvPr/>
          </p:nvSpPr>
          <p:spPr>
            <a:xfrm>
              <a:off x="7764232" y="3683976"/>
              <a:ext cx="634963" cy="189034"/>
            </a:xfrm>
            <a:custGeom>
              <a:avLst/>
              <a:gdLst/>
              <a:ahLst/>
              <a:cxnLst/>
              <a:rect l="l" t="t" r="r" b="b"/>
              <a:pathLst>
                <a:path w="13053" h="3886" extrusionOk="0">
                  <a:moveTo>
                    <a:pt x="12963" y="1"/>
                  </a:moveTo>
                  <a:lnTo>
                    <a:pt x="1" y="1623"/>
                  </a:lnTo>
                  <a:cubicBezTo>
                    <a:pt x="136" y="2516"/>
                    <a:pt x="866" y="3201"/>
                    <a:pt x="2200" y="3687"/>
                  </a:cubicBezTo>
                  <a:cubicBezTo>
                    <a:pt x="2407" y="3768"/>
                    <a:pt x="2615" y="3832"/>
                    <a:pt x="2831" y="3886"/>
                  </a:cubicBezTo>
                  <a:lnTo>
                    <a:pt x="10781" y="2894"/>
                  </a:lnTo>
                  <a:cubicBezTo>
                    <a:pt x="10971" y="2786"/>
                    <a:pt x="11160" y="2669"/>
                    <a:pt x="11340" y="2543"/>
                  </a:cubicBezTo>
                  <a:cubicBezTo>
                    <a:pt x="12512" y="1740"/>
                    <a:pt x="13053" y="893"/>
                    <a:pt x="12963" y="1"/>
                  </a:cubicBezTo>
                  <a:close/>
                </a:path>
              </a:pathLst>
            </a:custGeom>
            <a:solidFill>
              <a:srgbClr val="C2BC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23" name="Google Shape;1223;p3"/>
            <p:cNvSpPr/>
            <p:nvPr/>
          </p:nvSpPr>
          <p:spPr>
            <a:xfrm>
              <a:off x="7758540" y="3565575"/>
              <a:ext cx="636277" cy="197401"/>
            </a:xfrm>
            <a:custGeom>
              <a:avLst/>
              <a:gdLst/>
              <a:ahLst/>
              <a:cxnLst/>
              <a:rect l="l" t="t" r="r" b="b"/>
              <a:pathLst>
                <a:path w="13080" h="4058" extrusionOk="0">
                  <a:moveTo>
                    <a:pt x="9997" y="1"/>
                  </a:moveTo>
                  <a:lnTo>
                    <a:pt x="2506" y="938"/>
                  </a:lnTo>
                  <a:cubicBezTo>
                    <a:pt x="2227" y="1092"/>
                    <a:pt x="1966" y="1245"/>
                    <a:pt x="1722" y="1407"/>
                  </a:cubicBezTo>
                  <a:cubicBezTo>
                    <a:pt x="532" y="2218"/>
                    <a:pt x="0" y="3093"/>
                    <a:pt x="118" y="4012"/>
                  </a:cubicBezTo>
                  <a:cubicBezTo>
                    <a:pt x="118" y="4030"/>
                    <a:pt x="118" y="4039"/>
                    <a:pt x="118" y="4057"/>
                  </a:cubicBezTo>
                  <a:lnTo>
                    <a:pt x="13080" y="2435"/>
                  </a:lnTo>
                  <a:cubicBezTo>
                    <a:pt x="13071" y="2417"/>
                    <a:pt x="13071" y="2408"/>
                    <a:pt x="13071" y="2390"/>
                  </a:cubicBezTo>
                  <a:cubicBezTo>
                    <a:pt x="12953" y="1470"/>
                    <a:pt x="12223" y="758"/>
                    <a:pt x="10871" y="262"/>
                  </a:cubicBezTo>
                  <a:cubicBezTo>
                    <a:pt x="10583" y="172"/>
                    <a:pt x="10294" y="82"/>
                    <a:pt x="999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24" name="Google Shape;1224;p3"/>
            <p:cNvSpPr/>
            <p:nvPr/>
          </p:nvSpPr>
          <p:spPr>
            <a:xfrm>
              <a:off x="7130639" y="3466487"/>
              <a:ext cx="1892096" cy="377145"/>
            </a:xfrm>
            <a:custGeom>
              <a:avLst/>
              <a:gdLst/>
              <a:ahLst/>
              <a:cxnLst/>
              <a:rect l="l" t="t" r="r" b="b"/>
              <a:pathLst>
                <a:path w="38896" h="7753" extrusionOk="0">
                  <a:moveTo>
                    <a:pt x="38526" y="1"/>
                  </a:moveTo>
                  <a:lnTo>
                    <a:pt x="22896" y="1957"/>
                  </a:lnTo>
                  <a:lnTo>
                    <a:pt x="22878" y="2110"/>
                  </a:lnTo>
                  <a:cubicBezTo>
                    <a:pt x="23175" y="2191"/>
                    <a:pt x="23464" y="2281"/>
                    <a:pt x="23752" y="2371"/>
                  </a:cubicBezTo>
                  <a:cubicBezTo>
                    <a:pt x="25068" y="2858"/>
                    <a:pt x="25789" y="3552"/>
                    <a:pt x="25907" y="4481"/>
                  </a:cubicBezTo>
                  <a:lnTo>
                    <a:pt x="25916" y="4553"/>
                  </a:lnTo>
                  <a:lnTo>
                    <a:pt x="38896" y="2930"/>
                  </a:lnTo>
                  <a:lnTo>
                    <a:pt x="38526" y="1"/>
                  </a:lnTo>
                  <a:close/>
                  <a:moveTo>
                    <a:pt x="15405" y="2903"/>
                  </a:moveTo>
                  <a:lnTo>
                    <a:pt x="1" y="4823"/>
                  </a:lnTo>
                  <a:lnTo>
                    <a:pt x="370" y="7753"/>
                  </a:lnTo>
                  <a:lnTo>
                    <a:pt x="13035" y="6166"/>
                  </a:lnTo>
                  <a:lnTo>
                    <a:pt x="13107" y="6121"/>
                  </a:lnTo>
                  <a:lnTo>
                    <a:pt x="13098" y="6040"/>
                  </a:lnTo>
                  <a:cubicBezTo>
                    <a:pt x="12990" y="5157"/>
                    <a:pt x="13521" y="4300"/>
                    <a:pt x="14675" y="3507"/>
                  </a:cubicBezTo>
                  <a:cubicBezTo>
                    <a:pt x="14910" y="3354"/>
                    <a:pt x="15171" y="3192"/>
                    <a:pt x="15450" y="3047"/>
                  </a:cubicBezTo>
                  <a:lnTo>
                    <a:pt x="15405" y="2903"/>
                  </a:lnTo>
                  <a:close/>
                </a:path>
              </a:pathLst>
            </a:custGeom>
            <a:solidFill>
              <a:srgbClr val="EE87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25" name="Google Shape;1225;p3"/>
            <p:cNvSpPr/>
            <p:nvPr/>
          </p:nvSpPr>
          <p:spPr>
            <a:xfrm>
              <a:off x="8992842" y="3474999"/>
              <a:ext cx="35997" cy="141362"/>
            </a:xfrm>
            <a:custGeom>
              <a:avLst/>
              <a:gdLst/>
              <a:ahLst/>
              <a:cxnLst/>
              <a:rect l="l" t="t" r="r" b="b"/>
              <a:pathLst>
                <a:path w="740" h="2906" extrusionOk="0">
                  <a:moveTo>
                    <a:pt x="218" y="0"/>
                  </a:moveTo>
                  <a:cubicBezTo>
                    <a:pt x="203" y="0"/>
                    <a:pt x="187" y="2"/>
                    <a:pt x="172" y="6"/>
                  </a:cubicBezTo>
                  <a:cubicBezTo>
                    <a:pt x="73" y="24"/>
                    <a:pt x="1" y="123"/>
                    <a:pt x="19" y="231"/>
                  </a:cubicBezTo>
                  <a:cubicBezTo>
                    <a:pt x="91" y="637"/>
                    <a:pt x="163" y="1052"/>
                    <a:pt x="217" y="1466"/>
                  </a:cubicBezTo>
                  <a:cubicBezTo>
                    <a:pt x="271" y="1881"/>
                    <a:pt x="334" y="2296"/>
                    <a:pt x="334" y="2710"/>
                  </a:cubicBezTo>
                  <a:cubicBezTo>
                    <a:pt x="334" y="2728"/>
                    <a:pt x="334" y="2746"/>
                    <a:pt x="334" y="2764"/>
                  </a:cubicBezTo>
                  <a:cubicBezTo>
                    <a:pt x="357" y="2848"/>
                    <a:pt x="437" y="2906"/>
                    <a:pt x="527" y="2906"/>
                  </a:cubicBezTo>
                  <a:cubicBezTo>
                    <a:pt x="543" y="2906"/>
                    <a:pt x="561" y="2904"/>
                    <a:pt x="578" y="2899"/>
                  </a:cubicBezTo>
                  <a:cubicBezTo>
                    <a:pt x="677" y="2872"/>
                    <a:pt x="740" y="2764"/>
                    <a:pt x="713" y="2665"/>
                  </a:cubicBezTo>
                  <a:cubicBezTo>
                    <a:pt x="614" y="2259"/>
                    <a:pt x="569" y="1845"/>
                    <a:pt x="523" y="1430"/>
                  </a:cubicBezTo>
                  <a:cubicBezTo>
                    <a:pt x="469" y="1016"/>
                    <a:pt x="433" y="601"/>
                    <a:pt x="406" y="177"/>
                  </a:cubicBezTo>
                  <a:cubicBezTo>
                    <a:pt x="406" y="168"/>
                    <a:pt x="406" y="168"/>
                    <a:pt x="397" y="159"/>
                  </a:cubicBezTo>
                  <a:cubicBezTo>
                    <a:pt x="382" y="67"/>
                    <a:pt x="307" y="0"/>
                    <a:pt x="2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26" name="Google Shape;1226;p3"/>
            <p:cNvSpPr/>
            <p:nvPr/>
          </p:nvSpPr>
          <p:spPr>
            <a:xfrm>
              <a:off x="8234282" y="3461525"/>
              <a:ext cx="850704" cy="234469"/>
            </a:xfrm>
            <a:custGeom>
              <a:avLst/>
              <a:gdLst/>
              <a:ahLst/>
              <a:cxnLst/>
              <a:rect l="l" t="t" r="r" b="b"/>
              <a:pathLst>
                <a:path w="17488" h="4820" extrusionOk="0">
                  <a:moveTo>
                    <a:pt x="15781" y="1"/>
                  </a:moveTo>
                  <a:cubicBezTo>
                    <a:pt x="15770" y="1"/>
                    <a:pt x="15759" y="2"/>
                    <a:pt x="15748" y="4"/>
                  </a:cubicBezTo>
                  <a:lnTo>
                    <a:pt x="190" y="1951"/>
                  </a:lnTo>
                  <a:cubicBezTo>
                    <a:pt x="118" y="1960"/>
                    <a:pt x="55" y="2005"/>
                    <a:pt x="28" y="2086"/>
                  </a:cubicBezTo>
                  <a:cubicBezTo>
                    <a:pt x="1" y="2185"/>
                    <a:pt x="55" y="2293"/>
                    <a:pt x="163" y="2329"/>
                  </a:cubicBezTo>
                  <a:cubicBezTo>
                    <a:pt x="334" y="2356"/>
                    <a:pt x="505" y="2401"/>
                    <a:pt x="668" y="2437"/>
                  </a:cubicBezTo>
                  <a:cubicBezTo>
                    <a:pt x="839" y="2473"/>
                    <a:pt x="1010" y="2509"/>
                    <a:pt x="1172" y="2564"/>
                  </a:cubicBezTo>
                  <a:cubicBezTo>
                    <a:pt x="1488" y="2672"/>
                    <a:pt x="1812" y="2807"/>
                    <a:pt x="2101" y="2987"/>
                  </a:cubicBezTo>
                  <a:cubicBezTo>
                    <a:pt x="2245" y="3077"/>
                    <a:pt x="2380" y="3176"/>
                    <a:pt x="2506" y="3294"/>
                  </a:cubicBezTo>
                  <a:cubicBezTo>
                    <a:pt x="2642" y="3393"/>
                    <a:pt x="2750" y="3528"/>
                    <a:pt x="2849" y="3663"/>
                  </a:cubicBezTo>
                  <a:cubicBezTo>
                    <a:pt x="3038" y="3934"/>
                    <a:pt x="3137" y="4267"/>
                    <a:pt x="3101" y="4592"/>
                  </a:cubicBezTo>
                  <a:cubicBezTo>
                    <a:pt x="3101" y="4628"/>
                    <a:pt x="3101" y="4655"/>
                    <a:pt x="3110" y="4682"/>
                  </a:cubicBezTo>
                  <a:cubicBezTo>
                    <a:pt x="3139" y="4767"/>
                    <a:pt x="3218" y="4819"/>
                    <a:pt x="3304" y="4819"/>
                  </a:cubicBezTo>
                  <a:cubicBezTo>
                    <a:pt x="3326" y="4819"/>
                    <a:pt x="3349" y="4816"/>
                    <a:pt x="3372" y="4808"/>
                  </a:cubicBezTo>
                  <a:cubicBezTo>
                    <a:pt x="3471" y="4772"/>
                    <a:pt x="3525" y="4655"/>
                    <a:pt x="3489" y="4547"/>
                  </a:cubicBezTo>
                  <a:cubicBezTo>
                    <a:pt x="3426" y="4366"/>
                    <a:pt x="3372" y="4186"/>
                    <a:pt x="3282" y="4024"/>
                  </a:cubicBezTo>
                  <a:cubicBezTo>
                    <a:pt x="3201" y="3853"/>
                    <a:pt x="3101" y="3699"/>
                    <a:pt x="2984" y="3555"/>
                  </a:cubicBezTo>
                  <a:cubicBezTo>
                    <a:pt x="2768" y="3276"/>
                    <a:pt x="2497" y="3032"/>
                    <a:pt x="2200" y="2834"/>
                  </a:cubicBezTo>
                  <a:cubicBezTo>
                    <a:pt x="1903" y="2645"/>
                    <a:pt x="1578" y="2482"/>
                    <a:pt x="1254" y="2338"/>
                  </a:cubicBezTo>
                  <a:cubicBezTo>
                    <a:pt x="1170" y="2301"/>
                    <a:pt x="1086" y="2267"/>
                    <a:pt x="1002" y="2233"/>
                  </a:cubicBezTo>
                  <a:lnTo>
                    <a:pt x="1002" y="2233"/>
                  </a:lnTo>
                  <a:lnTo>
                    <a:pt x="15600" y="406"/>
                  </a:lnTo>
                  <a:lnTo>
                    <a:pt x="15600" y="406"/>
                  </a:lnTo>
                  <a:lnTo>
                    <a:pt x="15613" y="508"/>
                  </a:lnTo>
                  <a:lnTo>
                    <a:pt x="15667" y="617"/>
                  </a:lnTo>
                  <a:cubicBezTo>
                    <a:pt x="15686" y="660"/>
                    <a:pt x="15726" y="687"/>
                    <a:pt x="15770" y="687"/>
                  </a:cubicBezTo>
                  <a:cubicBezTo>
                    <a:pt x="15790" y="687"/>
                    <a:pt x="15810" y="682"/>
                    <a:pt x="15829" y="671"/>
                  </a:cubicBezTo>
                  <a:cubicBezTo>
                    <a:pt x="16009" y="589"/>
                    <a:pt x="16199" y="553"/>
                    <a:pt x="16388" y="526"/>
                  </a:cubicBezTo>
                  <a:cubicBezTo>
                    <a:pt x="16483" y="517"/>
                    <a:pt x="16577" y="511"/>
                    <a:pt x="16673" y="511"/>
                  </a:cubicBezTo>
                  <a:cubicBezTo>
                    <a:pt x="16710" y="511"/>
                    <a:pt x="16747" y="512"/>
                    <a:pt x="16784" y="514"/>
                  </a:cubicBezTo>
                  <a:lnTo>
                    <a:pt x="16784" y="514"/>
                  </a:lnTo>
                  <a:cubicBezTo>
                    <a:pt x="16865" y="872"/>
                    <a:pt x="16927" y="1235"/>
                    <a:pt x="16983" y="1599"/>
                  </a:cubicBezTo>
                  <a:cubicBezTo>
                    <a:pt x="17037" y="2005"/>
                    <a:pt x="17109" y="2419"/>
                    <a:pt x="17064" y="2843"/>
                  </a:cubicBezTo>
                  <a:cubicBezTo>
                    <a:pt x="17055" y="2879"/>
                    <a:pt x="17064" y="2906"/>
                    <a:pt x="17073" y="2933"/>
                  </a:cubicBezTo>
                  <a:cubicBezTo>
                    <a:pt x="17100" y="3015"/>
                    <a:pt x="17175" y="3066"/>
                    <a:pt x="17252" y="3066"/>
                  </a:cubicBezTo>
                  <a:cubicBezTo>
                    <a:pt x="17277" y="3066"/>
                    <a:pt x="17301" y="3061"/>
                    <a:pt x="17325" y="3050"/>
                  </a:cubicBezTo>
                  <a:cubicBezTo>
                    <a:pt x="17433" y="3014"/>
                    <a:pt x="17488" y="2897"/>
                    <a:pt x="17442" y="2798"/>
                  </a:cubicBezTo>
                  <a:cubicBezTo>
                    <a:pt x="17298" y="2392"/>
                    <a:pt x="17262" y="1978"/>
                    <a:pt x="17217" y="1563"/>
                  </a:cubicBezTo>
                  <a:cubicBezTo>
                    <a:pt x="17172" y="1148"/>
                    <a:pt x="17145" y="734"/>
                    <a:pt x="17136" y="319"/>
                  </a:cubicBezTo>
                  <a:cubicBezTo>
                    <a:pt x="17136" y="220"/>
                    <a:pt x="17055" y="148"/>
                    <a:pt x="16965" y="148"/>
                  </a:cubicBezTo>
                  <a:lnTo>
                    <a:pt x="16920" y="148"/>
                  </a:lnTo>
                  <a:cubicBezTo>
                    <a:pt x="16739" y="229"/>
                    <a:pt x="16550" y="265"/>
                    <a:pt x="16361" y="292"/>
                  </a:cubicBezTo>
                  <a:cubicBezTo>
                    <a:pt x="16260" y="307"/>
                    <a:pt x="16158" y="316"/>
                    <a:pt x="16056" y="316"/>
                  </a:cubicBezTo>
                  <a:cubicBezTo>
                    <a:pt x="16031" y="316"/>
                    <a:pt x="16007" y="315"/>
                    <a:pt x="15983" y="314"/>
                  </a:cubicBezTo>
                  <a:lnTo>
                    <a:pt x="15983" y="314"/>
                  </a:lnTo>
                  <a:lnTo>
                    <a:pt x="15964" y="166"/>
                  </a:lnTo>
                  <a:cubicBezTo>
                    <a:pt x="15948" y="69"/>
                    <a:pt x="15874" y="1"/>
                    <a:pt x="157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27" name="Google Shape;1227;p3"/>
            <p:cNvSpPr/>
            <p:nvPr/>
          </p:nvSpPr>
          <p:spPr>
            <a:xfrm>
              <a:off x="9007776" y="3586979"/>
              <a:ext cx="90772" cy="141168"/>
            </a:xfrm>
            <a:custGeom>
              <a:avLst/>
              <a:gdLst/>
              <a:ahLst/>
              <a:cxnLst/>
              <a:rect l="l" t="t" r="r" b="b"/>
              <a:pathLst>
                <a:path w="1866" h="2902" extrusionOk="0">
                  <a:moveTo>
                    <a:pt x="1344" y="0"/>
                  </a:moveTo>
                  <a:cubicBezTo>
                    <a:pt x="1323" y="0"/>
                    <a:pt x="1301" y="4"/>
                    <a:pt x="1280" y="12"/>
                  </a:cubicBezTo>
                  <a:cubicBezTo>
                    <a:pt x="1172" y="48"/>
                    <a:pt x="1118" y="165"/>
                    <a:pt x="1163" y="264"/>
                  </a:cubicBezTo>
                  <a:cubicBezTo>
                    <a:pt x="1298" y="643"/>
                    <a:pt x="1334" y="1030"/>
                    <a:pt x="1379" y="1409"/>
                  </a:cubicBezTo>
                  <a:cubicBezTo>
                    <a:pt x="1397" y="1607"/>
                    <a:pt x="1415" y="1796"/>
                    <a:pt x="1424" y="1995"/>
                  </a:cubicBezTo>
                  <a:cubicBezTo>
                    <a:pt x="1438" y="2136"/>
                    <a:pt x="1446" y="2283"/>
                    <a:pt x="1450" y="2430"/>
                  </a:cubicBezTo>
                  <a:lnTo>
                    <a:pt x="1450" y="2430"/>
                  </a:lnTo>
                  <a:cubicBezTo>
                    <a:pt x="1414" y="2442"/>
                    <a:pt x="1379" y="2453"/>
                    <a:pt x="1343" y="2463"/>
                  </a:cubicBezTo>
                  <a:cubicBezTo>
                    <a:pt x="1244" y="2481"/>
                    <a:pt x="1154" y="2499"/>
                    <a:pt x="1055" y="2508"/>
                  </a:cubicBezTo>
                  <a:cubicBezTo>
                    <a:pt x="960" y="2517"/>
                    <a:pt x="865" y="2524"/>
                    <a:pt x="770" y="2524"/>
                  </a:cubicBezTo>
                  <a:cubicBezTo>
                    <a:pt x="738" y="2524"/>
                    <a:pt x="705" y="2523"/>
                    <a:pt x="673" y="2522"/>
                  </a:cubicBezTo>
                  <a:lnTo>
                    <a:pt x="673" y="2522"/>
                  </a:lnTo>
                  <a:cubicBezTo>
                    <a:pt x="626" y="2191"/>
                    <a:pt x="579" y="1854"/>
                    <a:pt x="532" y="1517"/>
                  </a:cubicBezTo>
                  <a:cubicBezTo>
                    <a:pt x="478" y="1138"/>
                    <a:pt x="433" y="751"/>
                    <a:pt x="406" y="363"/>
                  </a:cubicBezTo>
                  <a:cubicBezTo>
                    <a:pt x="406" y="354"/>
                    <a:pt x="406" y="345"/>
                    <a:pt x="406" y="345"/>
                  </a:cubicBezTo>
                  <a:cubicBezTo>
                    <a:pt x="390" y="248"/>
                    <a:pt x="308" y="180"/>
                    <a:pt x="214" y="180"/>
                  </a:cubicBezTo>
                  <a:cubicBezTo>
                    <a:pt x="203" y="180"/>
                    <a:pt x="192" y="181"/>
                    <a:pt x="180" y="183"/>
                  </a:cubicBezTo>
                  <a:cubicBezTo>
                    <a:pt x="72" y="201"/>
                    <a:pt x="0" y="300"/>
                    <a:pt x="27" y="408"/>
                  </a:cubicBezTo>
                  <a:cubicBezTo>
                    <a:pt x="90" y="796"/>
                    <a:pt x="144" y="1174"/>
                    <a:pt x="189" y="1562"/>
                  </a:cubicBezTo>
                  <a:cubicBezTo>
                    <a:pt x="234" y="1950"/>
                    <a:pt x="280" y="2337"/>
                    <a:pt x="316" y="2716"/>
                  </a:cubicBezTo>
                  <a:lnTo>
                    <a:pt x="316" y="2770"/>
                  </a:lnTo>
                  <a:cubicBezTo>
                    <a:pt x="316" y="2779"/>
                    <a:pt x="325" y="2797"/>
                    <a:pt x="334" y="2815"/>
                  </a:cubicBezTo>
                  <a:cubicBezTo>
                    <a:pt x="353" y="2868"/>
                    <a:pt x="407" y="2901"/>
                    <a:pt x="466" y="2901"/>
                  </a:cubicBezTo>
                  <a:cubicBezTo>
                    <a:pt x="488" y="2901"/>
                    <a:pt x="510" y="2897"/>
                    <a:pt x="532" y="2887"/>
                  </a:cubicBezTo>
                  <a:cubicBezTo>
                    <a:pt x="712" y="2806"/>
                    <a:pt x="902" y="2770"/>
                    <a:pt x="1091" y="2734"/>
                  </a:cubicBezTo>
                  <a:cubicBezTo>
                    <a:pt x="1181" y="2725"/>
                    <a:pt x="1280" y="2716"/>
                    <a:pt x="1370" y="2716"/>
                  </a:cubicBezTo>
                  <a:cubicBezTo>
                    <a:pt x="1469" y="2716"/>
                    <a:pt x="1569" y="2725"/>
                    <a:pt x="1668" y="2743"/>
                  </a:cubicBezTo>
                  <a:cubicBezTo>
                    <a:pt x="1677" y="2747"/>
                    <a:pt x="1688" y="2750"/>
                    <a:pt x="1700" y="2750"/>
                  </a:cubicBezTo>
                  <a:cubicBezTo>
                    <a:pt x="1713" y="2750"/>
                    <a:pt x="1726" y="2747"/>
                    <a:pt x="1740" y="2743"/>
                  </a:cubicBezTo>
                  <a:cubicBezTo>
                    <a:pt x="1812" y="2725"/>
                    <a:pt x="1866" y="2644"/>
                    <a:pt x="1839" y="2563"/>
                  </a:cubicBezTo>
                  <a:lnTo>
                    <a:pt x="1830" y="2526"/>
                  </a:lnTo>
                  <a:cubicBezTo>
                    <a:pt x="1785" y="2337"/>
                    <a:pt x="1749" y="2148"/>
                    <a:pt x="1713" y="1959"/>
                  </a:cubicBezTo>
                  <a:cubicBezTo>
                    <a:pt x="1677" y="1769"/>
                    <a:pt x="1641" y="1580"/>
                    <a:pt x="1614" y="1382"/>
                  </a:cubicBezTo>
                  <a:cubicBezTo>
                    <a:pt x="1560" y="1003"/>
                    <a:pt x="1505" y="616"/>
                    <a:pt x="1541" y="219"/>
                  </a:cubicBezTo>
                  <a:cubicBezTo>
                    <a:pt x="1551" y="192"/>
                    <a:pt x="1541" y="156"/>
                    <a:pt x="1532" y="129"/>
                  </a:cubicBezTo>
                  <a:cubicBezTo>
                    <a:pt x="1504" y="51"/>
                    <a:pt x="1425" y="0"/>
                    <a:pt x="134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28" name="Google Shape;1228;p3"/>
            <p:cNvSpPr/>
            <p:nvPr/>
          </p:nvSpPr>
          <p:spPr>
            <a:xfrm>
              <a:off x="9050291" y="3487988"/>
              <a:ext cx="305685" cy="86102"/>
            </a:xfrm>
            <a:custGeom>
              <a:avLst/>
              <a:gdLst/>
              <a:ahLst/>
              <a:cxnLst/>
              <a:rect l="l" t="t" r="r" b="b"/>
              <a:pathLst>
                <a:path w="6284" h="1770" extrusionOk="0">
                  <a:moveTo>
                    <a:pt x="208" y="0"/>
                  </a:moveTo>
                  <a:cubicBezTo>
                    <a:pt x="100" y="0"/>
                    <a:pt x="9" y="82"/>
                    <a:pt x="0" y="190"/>
                  </a:cubicBezTo>
                  <a:cubicBezTo>
                    <a:pt x="0" y="298"/>
                    <a:pt x="82" y="388"/>
                    <a:pt x="190" y="388"/>
                  </a:cubicBezTo>
                  <a:cubicBezTo>
                    <a:pt x="1172" y="442"/>
                    <a:pt x="2137" y="613"/>
                    <a:pt x="3101" y="767"/>
                  </a:cubicBezTo>
                  <a:cubicBezTo>
                    <a:pt x="3588" y="848"/>
                    <a:pt x="4066" y="938"/>
                    <a:pt x="4552" y="1019"/>
                  </a:cubicBezTo>
                  <a:cubicBezTo>
                    <a:pt x="4982" y="1100"/>
                    <a:pt x="5412" y="1189"/>
                    <a:pt x="5849" y="1278"/>
                  </a:cubicBezTo>
                  <a:lnTo>
                    <a:pt x="5849" y="1278"/>
                  </a:lnTo>
                  <a:lnTo>
                    <a:pt x="5887" y="1605"/>
                  </a:lnTo>
                  <a:cubicBezTo>
                    <a:pt x="5903" y="1695"/>
                    <a:pt x="5978" y="1770"/>
                    <a:pt x="6073" y="1770"/>
                  </a:cubicBezTo>
                  <a:cubicBezTo>
                    <a:pt x="6083" y="1770"/>
                    <a:pt x="6093" y="1769"/>
                    <a:pt x="6103" y="1767"/>
                  </a:cubicBezTo>
                  <a:cubicBezTo>
                    <a:pt x="6211" y="1758"/>
                    <a:pt x="6283" y="1659"/>
                    <a:pt x="6274" y="1551"/>
                  </a:cubicBezTo>
                  <a:lnTo>
                    <a:pt x="6211" y="1091"/>
                  </a:lnTo>
                  <a:lnTo>
                    <a:pt x="6211" y="1082"/>
                  </a:lnTo>
                  <a:cubicBezTo>
                    <a:pt x="6202" y="1001"/>
                    <a:pt x="6139" y="929"/>
                    <a:pt x="6049" y="920"/>
                  </a:cubicBezTo>
                  <a:cubicBezTo>
                    <a:pt x="5562" y="875"/>
                    <a:pt x="5075" y="812"/>
                    <a:pt x="4589" y="749"/>
                  </a:cubicBezTo>
                  <a:cubicBezTo>
                    <a:pt x="4111" y="685"/>
                    <a:pt x="3624" y="622"/>
                    <a:pt x="3137" y="550"/>
                  </a:cubicBezTo>
                  <a:cubicBezTo>
                    <a:pt x="2173" y="397"/>
                    <a:pt x="1199" y="262"/>
                    <a:pt x="244" y="9"/>
                  </a:cubicBezTo>
                  <a:cubicBezTo>
                    <a:pt x="235" y="0"/>
                    <a:pt x="217" y="0"/>
                    <a:pt x="2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29" name="Google Shape;1229;p3"/>
            <p:cNvSpPr/>
            <p:nvPr/>
          </p:nvSpPr>
          <p:spPr>
            <a:xfrm>
              <a:off x="9073980" y="3552587"/>
              <a:ext cx="283308" cy="148610"/>
            </a:xfrm>
            <a:custGeom>
              <a:avLst/>
              <a:gdLst/>
              <a:ahLst/>
              <a:cxnLst/>
              <a:rect l="l" t="t" r="r" b="b"/>
              <a:pathLst>
                <a:path w="5824" h="3055" extrusionOk="0">
                  <a:moveTo>
                    <a:pt x="5588" y="1"/>
                  </a:moveTo>
                  <a:cubicBezTo>
                    <a:pt x="5570" y="1"/>
                    <a:pt x="5553" y="3"/>
                    <a:pt x="5535" y="6"/>
                  </a:cubicBezTo>
                  <a:cubicBezTo>
                    <a:pt x="5418" y="34"/>
                    <a:pt x="5336" y="160"/>
                    <a:pt x="5373" y="277"/>
                  </a:cubicBezTo>
                  <a:lnTo>
                    <a:pt x="5406" y="415"/>
                  </a:lnTo>
                  <a:lnTo>
                    <a:pt x="5406" y="415"/>
                  </a:lnTo>
                  <a:cubicBezTo>
                    <a:pt x="5013" y="613"/>
                    <a:pt x="4620" y="805"/>
                    <a:pt x="4228" y="989"/>
                  </a:cubicBezTo>
                  <a:cubicBezTo>
                    <a:pt x="3786" y="1196"/>
                    <a:pt x="3335" y="1395"/>
                    <a:pt x="2885" y="1584"/>
                  </a:cubicBezTo>
                  <a:cubicBezTo>
                    <a:pt x="2434" y="1773"/>
                    <a:pt x="1983" y="1972"/>
                    <a:pt x="1524" y="2152"/>
                  </a:cubicBezTo>
                  <a:cubicBezTo>
                    <a:pt x="1073" y="2332"/>
                    <a:pt x="613" y="2512"/>
                    <a:pt x="153" y="2675"/>
                  </a:cubicBezTo>
                  <a:cubicBezTo>
                    <a:pt x="144" y="2684"/>
                    <a:pt x="135" y="2684"/>
                    <a:pt x="126" y="2684"/>
                  </a:cubicBezTo>
                  <a:cubicBezTo>
                    <a:pt x="36" y="2738"/>
                    <a:pt x="0" y="2855"/>
                    <a:pt x="45" y="2945"/>
                  </a:cubicBezTo>
                  <a:cubicBezTo>
                    <a:pt x="77" y="3016"/>
                    <a:pt x="146" y="3054"/>
                    <a:pt x="219" y="3054"/>
                  </a:cubicBezTo>
                  <a:cubicBezTo>
                    <a:pt x="248" y="3054"/>
                    <a:pt x="278" y="3048"/>
                    <a:pt x="307" y="3035"/>
                  </a:cubicBezTo>
                  <a:cubicBezTo>
                    <a:pt x="748" y="2810"/>
                    <a:pt x="1190" y="2602"/>
                    <a:pt x="1632" y="2395"/>
                  </a:cubicBezTo>
                  <a:cubicBezTo>
                    <a:pt x="2073" y="2188"/>
                    <a:pt x="2524" y="1990"/>
                    <a:pt x="2975" y="1791"/>
                  </a:cubicBezTo>
                  <a:cubicBezTo>
                    <a:pt x="3416" y="1593"/>
                    <a:pt x="3876" y="1404"/>
                    <a:pt x="4327" y="1214"/>
                  </a:cubicBezTo>
                  <a:cubicBezTo>
                    <a:pt x="4778" y="1034"/>
                    <a:pt x="5237" y="854"/>
                    <a:pt x="5706" y="701"/>
                  </a:cubicBezTo>
                  <a:cubicBezTo>
                    <a:pt x="5769" y="674"/>
                    <a:pt x="5823" y="610"/>
                    <a:pt x="5823" y="529"/>
                  </a:cubicBezTo>
                  <a:lnTo>
                    <a:pt x="5823" y="493"/>
                  </a:lnTo>
                  <a:lnTo>
                    <a:pt x="5814" y="223"/>
                  </a:lnTo>
                  <a:cubicBezTo>
                    <a:pt x="5814" y="205"/>
                    <a:pt x="5814" y="187"/>
                    <a:pt x="5805" y="169"/>
                  </a:cubicBezTo>
                  <a:cubicBezTo>
                    <a:pt x="5782" y="68"/>
                    <a:pt x="5692" y="1"/>
                    <a:pt x="55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30" name="Google Shape;1230;p3"/>
            <p:cNvSpPr/>
            <p:nvPr/>
          </p:nvSpPr>
          <p:spPr>
            <a:xfrm>
              <a:off x="7051300" y="3556236"/>
              <a:ext cx="1992937" cy="418201"/>
            </a:xfrm>
            <a:custGeom>
              <a:avLst/>
              <a:gdLst/>
              <a:ahLst/>
              <a:cxnLst/>
              <a:rect l="l" t="t" r="r" b="b"/>
              <a:pathLst>
                <a:path w="40969" h="8597" extrusionOk="0">
                  <a:moveTo>
                    <a:pt x="24542" y="1"/>
                  </a:moveTo>
                  <a:cubicBezTo>
                    <a:pt x="24531" y="1"/>
                    <a:pt x="24520" y="2"/>
                    <a:pt x="24509" y="4"/>
                  </a:cubicBezTo>
                  <a:lnTo>
                    <a:pt x="18812" y="761"/>
                  </a:lnTo>
                  <a:lnTo>
                    <a:pt x="15964" y="1130"/>
                  </a:lnTo>
                  <a:lnTo>
                    <a:pt x="13115" y="1491"/>
                  </a:lnTo>
                  <a:cubicBezTo>
                    <a:pt x="11213" y="1734"/>
                    <a:pt x="9311" y="1978"/>
                    <a:pt x="7409" y="2203"/>
                  </a:cubicBezTo>
                  <a:cubicBezTo>
                    <a:pt x="5508" y="2437"/>
                    <a:pt x="3606" y="2654"/>
                    <a:pt x="1695" y="2861"/>
                  </a:cubicBezTo>
                  <a:cubicBezTo>
                    <a:pt x="1586" y="2870"/>
                    <a:pt x="1514" y="2969"/>
                    <a:pt x="1532" y="3068"/>
                  </a:cubicBezTo>
                  <a:lnTo>
                    <a:pt x="1532" y="3077"/>
                  </a:lnTo>
                  <a:lnTo>
                    <a:pt x="1544" y="3172"/>
                  </a:lnTo>
                  <a:lnTo>
                    <a:pt x="1544" y="3172"/>
                  </a:lnTo>
                  <a:lnTo>
                    <a:pt x="171" y="3339"/>
                  </a:lnTo>
                  <a:cubicBezTo>
                    <a:pt x="72" y="3357"/>
                    <a:pt x="0" y="3438"/>
                    <a:pt x="9" y="3537"/>
                  </a:cubicBezTo>
                  <a:lnTo>
                    <a:pt x="9" y="3555"/>
                  </a:lnTo>
                  <a:cubicBezTo>
                    <a:pt x="36" y="4366"/>
                    <a:pt x="117" y="5169"/>
                    <a:pt x="216" y="5962"/>
                  </a:cubicBezTo>
                  <a:cubicBezTo>
                    <a:pt x="316" y="6764"/>
                    <a:pt x="433" y="7557"/>
                    <a:pt x="604" y="8350"/>
                  </a:cubicBezTo>
                  <a:lnTo>
                    <a:pt x="613" y="8368"/>
                  </a:lnTo>
                  <a:cubicBezTo>
                    <a:pt x="630" y="8461"/>
                    <a:pt x="710" y="8523"/>
                    <a:pt x="802" y="8523"/>
                  </a:cubicBezTo>
                  <a:cubicBezTo>
                    <a:pt x="808" y="8523"/>
                    <a:pt x="814" y="8522"/>
                    <a:pt x="820" y="8522"/>
                  </a:cubicBezTo>
                  <a:lnTo>
                    <a:pt x="2189" y="8348"/>
                  </a:lnTo>
                  <a:lnTo>
                    <a:pt x="2189" y="8348"/>
                  </a:lnTo>
                  <a:lnTo>
                    <a:pt x="2199" y="8423"/>
                  </a:lnTo>
                  <a:lnTo>
                    <a:pt x="2199" y="8432"/>
                  </a:lnTo>
                  <a:lnTo>
                    <a:pt x="2199" y="8441"/>
                  </a:lnTo>
                  <a:cubicBezTo>
                    <a:pt x="2216" y="8529"/>
                    <a:pt x="2297" y="8597"/>
                    <a:pt x="2385" y="8597"/>
                  </a:cubicBezTo>
                  <a:cubicBezTo>
                    <a:pt x="2395" y="8597"/>
                    <a:pt x="2405" y="8596"/>
                    <a:pt x="2416" y="8594"/>
                  </a:cubicBezTo>
                  <a:cubicBezTo>
                    <a:pt x="5598" y="8089"/>
                    <a:pt x="8798" y="7701"/>
                    <a:pt x="11998" y="7305"/>
                  </a:cubicBezTo>
                  <a:lnTo>
                    <a:pt x="21588" y="6124"/>
                  </a:lnTo>
                  <a:lnTo>
                    <a:pt x="31188" y="4943"/>
                  </a:lnTo>
                  <a:lnTo>
                    <a:pt x="40779" y="3789"/>
                  </a:lnTo>
                  <a:lnTo>
                    <a:pt x="40788" y="3789"/>
                  </a:lnTo>
                  <a:cubicBezTo>
                    <a:pt x="40887" y="3780"/>
                    <a:pt x="40968" y="3681"/>
                    <a:pt x="40950" y="3573"/>
                  </a:cubicBezTo>
                  <a:lnTo>
                    <a:pt x="40914" y="3303"/>
                  </a:lnTo>
                  <a:cubicBezTo>
                    <a:pt x="40906" y="3201"/>
                    <a:pt x="40817" y="3131"/>
                    <a:pt x="40716" y="3131"/>
                  </a:cubicBezTo>
                  <a:cubicBezTo>
                    <a:pt x="40710" y="3131"/>
                    <a:pt x="40704" y="3131"/>
                    <a:pt x="40698" y="3131"/>
                  </a:cubicBezTo>
                  <a:cubicBezTo>
                    <a:pt x="40599" y="3149"/>
                    <a:pt x="40518" y="3249"/>
                    <a:pt x="40536" y="3348"/>
                  </a:cubicBezTo>
                  <a:lnTo>
                    <a:pt x="40544" y="3427"/>
                  </a:lnTo>
                  <a:lnTo>
                    <a:pt x="40544" y="3427"/>
                  </a:lnTo>
                  <a:lnTo>
                    <a:pt x="31152" y="4655"/>
                  </a:lnTo>
                  <a:lnTo>
                    <a:pt x="21561" y="5872"/>
                  </a:lnTo>
                  <a:lnTo>
                    <a:pt x="11971" y="7098"/>
                  </a:lnTo>
                  <a:cubicBezTo>
                    <a:pt x="8834" y="7495"/>
                    <a:pt x="5706" y="7893"/>
                    <a:pt x="2562" y="8188"/>
                  </a:cubicBezTo>
                  <a:lnTo>
                    <a:pt x="2562" y="8188"/>
                  </a:lnTo>
                  <a:lnTo>
                    <a:pt x="2551" y="8107"/>
                  </a:lnTo>
                  <a:cubicBezTo>
                    <a:pt x="2534" y="8005"/>
                    <a:pt x="2453" y="7935"/>
                    <a:pt x="2353" y="7935"/>
                  </a:cubicBezTo>
                  <a:cubicBezTo>
                    <a:pt x="2347" y="7935"/>
                    <a:pt x="2341" y="7935"/>
                    <a:pt x="2335" y="7936"/>
                  </a:cubicBezTo>
                  <a:lnTo>
                    <a:pt x="984" y="8108"/>
                  </a:lnTo>
                  <a:lnTo>
                    <a:pt x="984" y="8108"/>
                  </a:lnTo>
                  <a:cubicBezTo>
                    <a:pt x="950" y="7364"/>
                    <a:pt x="866" y="6627"/>
                    <a:pt x="775" y="5899"/>
                  </a:cubicBezTo>
                  <a:cubicBezTo>
                    <a:pt x="684" y="5161"/>
                    <a:pt x="578" y="4430"/>
                    <a:pt x="428" y="3701"/>
                  </a:cubicBezTo>
                  <a:lnTo>
                    <a:pt x="428" y="3701"/>
                  </a:lnTo>
                  <a:lnTo>
                    <a:pt x="1785" y="3528"/>
                  </a:lnTo>
                  <a:cubicBezTo>
                    <a:pt x="1884" y="3519"/>
                    <a:pt x="1965" y="3420"/>
                    <a:pt x="1947" y="3312"/>
                  </a:cubicBezTo>
                  <a:lnTo>
                    <a:pt x="1935" y="3213"/>
                  </a:lnTo>
                  <a:lnTo>
                    <a:pt x="1935" y="3213"/>
                  </a:lnTo>
                  <a:cubicBezTo>
                    <a:pt x="3766" y="2952"/>
                    <a:pt x="5606" y="2700"/>
                    <a:pt x="7437" y="2464"/>
                  </a:cubicBezTo>
                  <a:cubicBezTo>
                    <a:pt x="9338" y="2221"/>
                    <a:pt x="11240" y="1987"/>
                    <a:pt x="13142" y="1752"/>
                  </a:cubicBezTo>
                  <a:lnTo>
                    <a:pt x="16000" y="1401"/>
                  </a:lnTo>
                  <a:lnTo>
                    <a:pt x="18848" y="1058"/>
                  </a:lnTo>
                  <a:lnTo>
                    <a:pt x="24554" y="382"/>
                  </a:lnTo>
                  <a:lnTo>
                    <a:pt x="24563" y="382"/>
                  </a:lnTo>
                  <a:cubicBezTo>
                    <a:pt x="24671" y="373"/>
                    <a:pt x="24743" y="274"/>
                    <a:pt x="24725" y="166"/>
                  </a:cubicBezTo>
                  <a:cubicBezTo>
                    <a:pt x="24717" y="69"/>
                    <a:pt x="24637" y="1"/>
                    <a:pt x="245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31" name="Google Shape;1231;p3"/>
            <p:cNvSpPr/>
            <p:nvPr/>
          </p:nvSpPr>
          <p:spPr>
            <a:xfrm>
              <a:off x="7753724" y="3601377"/>
              <a:ext cx="138152" cy="171960"/>
            </a:xfrm>
            <a:custGeom>
              <a:avLst/>
              <a:gdLst/>
              <a:ahLst/>
              <a:cxnLst/>
              <a:rect l="l" t="t" r="r" b="b"/>
              <a:pathLst>
                <a:path w="2840" h="3535" extrusionOk="0">
                  <a:moveTo>
                    <a:pt x="2624" y="1"/>
                  </a:moveTo>
                  <a:cubicBezTo>
                    <a:pt x="2587" y="1"/>
                    <a:pt x="2549" y="11"/>
                    <a:pt x="2515" y="31"/>
                  </a:cubicBezTo>
                  <a:lnTo>
                    <a:pt x="2065" y="329"/>
                  </a:lnTo>
                  <a:cubicBezTo>
                    <a:pt x="1920" y="428"/>
                    <a:pt x="1767" y="509"/>
                    <a:pt x="1623" y="626"/>
                  </a:cubicBezTo>
                  <a:cubicBezTo>
                    <a:pt x="1343" y="842"/>
                    <a:pt x="1064" y="1068"/>
                    <a:pt x="821" y="1338"/>
                  </a:cubicBezTo>
                  <a:cubicBezTo>
                    <a:pt x="577" y="1599"/>
                    <a:pt x="370" y="1897"/>
                    <a:pt x="217" y="2239"/>
                  </a:cubicBezTo>
                  <a:cubicBezTo>
                    <a:pt x="63" y="2582"/>
                    <a:pt x="0" y="2961"/>
                    <a:pt x="27" y="3339"/>
                  </a:cubicBezTo>
                  <a:lnTo>
                    <a:pt x="27" y="3348"/>
                  </a:lnTo>
                  <a:cubicBezTo>
                    <a:pt x="27" y="3357"/>
                    <a:pt x="27" y="3375"/>
                    <a:pt x="27" y="3384"/>
                  </a:cubicBezTo>
                  <a:cubicBezTo>
                    <a:pt x="51" y="3469"/>
                    <a:pt x="133" y="3534"/>
                    <a:pt x="224" y="3534"/>
                  </a:cubicBezTo>
                  <a:cubicBezTo>
                    <a:pt x="240" y="3534"/>
                    <a:pt x="255" y="3532"/>
                    <a:pt x="271" y="3528"/>
                  </a:cubicBezTo>
                  <a:cubicBezTo>
                    <a:pt x="370" y="3501"/>
                    <a:pt x="433" y="3393"/>
                    <a:pt x="415" y="3294"/>
                  </a:cubicBezTo>
                  <a:cubicBezTo>
                    <a:pt x="334" y="2979"/>
                    <a:pt x="361" y="2654"/>
                    <a:pt x="478" y="2348"/>
                  </a:cubicBezTo>
                  <a:cubicBezTo>
                    <a:pt x="595" y="2041"/>
                    <a:pt x="794" y="1762"/>
                    <a:pt x="1019" y="1518"/>
                  </a:cubicBezTo>
                  <a:cubicBezTo>
                    <a:pt x="1253" y="1275"/>
                    <a:pt x="1524" y="1059"/>
                    <a:pt x="1803" y="878"/>
                  </a:cubicBezTo>
                  <a:lnTo>
                    <a:pt x="1911" y="806"/>
                  </a:lnTo>
                  <a:lnTo>
                    <a:pt x="2019" y="743"/>
                  </a:lnTo>
                  <a:cubicBezTo>
                    <a:pt x="2092" y="698"/>
                    <a:pt x="2173" y="653"/>
                    <a:pt x="2245" y="617"/>
                  </a:cubicBezTo>
                  <a:cubicBezTo>
                    <a:pt x="2398" y="536"/>
                    <a:pt x="2542" y="455"/>
                    <a:pt x="2695" y="374"/>
                  </a:cubicBezTo>
                  <a:lnTo>
                    <a:pt x="2714" y="365"/>
                  </a:lnTo>
                  <a:cubicBezTo>
                    <a:pt x="2714" y="365"/>
                    <a:pt x="2723" y="365"/>
                    <a:pt x="2732" y="356"/>
                  </a:cubicBezTo>
                  <a:cubicBezTo>
                    <a:pt x="2822" y="301"/>
                    <a:pt x="2840" y="175"/>
                    <a:pt x="2786" y="85"/>
                  </a:cubicBezTo>
                  <a:cubicBezTo>
                    <a:pt x="2746" y="29"/>
                    <a:pt x="2686" y="1"/>
                    <a:pt x="262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32" name="Google Shape;1232;p3"/>
            <p:cNvSpPr/>
            <p:nvPr/>
          </p:nvSpPr>
          <p:spPr>
            <a:xfrm>
              <a:off x="8276797" y="3673322"/>
              <a:ext cx="127207" cy="161161"/>
            </a:xfrm>
            <a:custGeom>
              <a:avLst/>
              <a:gdLst/>
              <a:ahLst/>
              <a:cxnLst/>
              <a:rect l="l" t="t" r="r" b="b"/>
              <a:pathLst>
                <a:path w="2615" h="3313" extrusionOk="0">
                  <a:moveTo>
                    <a:pt x="2417" y="0"/>
                  </a:moveTo>
                  <a:cubicBezTo>
                    <a:pt x="2405" y="0"/>
                    <a:pt x="2393" y="1"/>
                    <a:pt x="2381" y="3"/>
                  </a:cubicBezTo>
                  <a:cubicBezTo>
                    <a:pt x="2272" y="30"/>
                    <a:pt x="2209" y="129"/>
                    <a:pt x="2227" y="238"/>
                  </a:cubicBezTo>
                  <a:cubicBezTo>
                    <a:pt x="2254" y="382"/>
                    <a:pt x="2272" y="526"/>
                    <a:pt x="2254" y="670"/>
                  </a:cubicBezTo>
                  <a:cubicBezTo>
                    <a:pt x="2245" y="815"/>
                    <a:pt x="2218" y="968"/>
                    <a:pt x="2155" y="1103"/>
                  </a:cubicBezTo>
                  <a:cubicBezTo>
                    <a:pt x="2056" y="1382"/>
                    <a:pt x="1876" y="1644"/>
                    <a:pt x="1668" y="1869"/>
                  </a:cubicBezTo>
                  <a:cubicBezTo>
                    <a:pt x="1461" y="2104"/>
                    <a:pt x="1218" y="2302"/>
                    <a:pt x="965" y="2473"/>
                  </a:cubicBezTo>
                  <a:cubicBezTo>
                    <a:pt x="830" y="2563"/>
                    <a:pt x="704" y="2653"/>
                    <a:pt x="569" y="2735"/>
                  </a:cubicBezTo>
                  <a:cubicBezTo>
                    <a:pt x="434" y="2807"/>
                    <a:pt x="298" y="2879"/>
                    <a:pt x="154" y="2942"/>
                  </a:cubicBezTo>
                  <a:cubicBezTo>
                    <a:pt x="145" y="2942"/>
                    <a:pt x="136" y="2951"/>
                    <a:pt x="127" y="2951"/>
                  </a:cubicBezTo>
                  <a:cubicBezTo>
                    <a:pt x="28" y="3005"/>
                    <a:pt x="1" y="3131"/>
                    <a:pt x="64" y="3221"/>
                  </a:cubicBezTo>
                  <a:cubicBezTo>
                    <a:pt x="99" y="3280"/>
                    <a:pt x="162" y="3312"/>
                    <a:pt x="226" y="3312"/>
                  </a:cubicBezTo>
                  <a:cubicBezTo>
                    <a:pt x="260" y="3312"/>
                    <a:pt x="294" y="3303"/>
                    <a:pt x="325" y="3284"/>
                  </a:cubicBezTo>
                  <a:lnTo>
                    <a:pt x="334" y="3284"/>
                  </a:lnTo>
                  <a:cubicBezTo>
                    <a:pt x="614" y="3104"/>
                    <a:pt x="875" y="2906"/>
                    <a:pt x="1128" y="2707"/>
                  </a:cubicBezTo>
                  <a:cubicBezTo>
                    <a:pt x="1389" y="2500"/>
                    <a:pt x="1632" y="2284"/>
                    <a:pt x="1849" y="2031"/>
                  </a:cubicBezTo>
                  <a:cubicBezTo>
                    <a:pt x="2065" y="1788"/>
                    <a:pt x="2263" y="1518"/>
                    <a:pt x="2399" y="1202"/>
                  </a:cubicBezTo>
                  <a:cubicBezTo>
                    <a:pt x="2543" y="896"/>
                    <a:pt x="2615" y="553"/>
                    <a:pt x="2615" y="193"/>
                  </a:cubicBezTo>
                  <a:cubicBezTo>
                    <a:pt x="2615" y="184"/>
                    <a:pt x="2615" y="166"/>
                    <a:pt x="2615" y="157"/>
                  </a:cubicBezTo>
                  <a:cubicBezTo>
                    <a:pt x="2591" y="61"/>
                    <a:pt x="2510" y="0"/>
                    <a:pt x="241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33" name="Google Shape;1233;p3"/>
            <p:cNvSpPr/>
            <p:nvPr/>
          </p:nvSpPr>
          <p:spPr>
            <a:xfrm>
              <a:off x="7126261" y="3708687"/>
              <a:ext cx="37311" cy="143746"/>
            </a:xfrm>
            <a:custGeom>
              <a:avLst/>
              <a:gdLst/>
              <a:ahLst/>
              <a:cxnLst/>
              <a:rect l="l" t="t" r="r" b="b"/>
              <a:pathLst>
                <a:path w="767" h="2955" extrusionOk="0">
                  <a:moveTo>
                    <a:pt x="226" y="1"/>
                  </a:moveTo>
                  <a:cubicBezTo>
                    <a:pt x="211" y="1"/>
                    <a:pt x="196" y="3"/>
                    <a:pt x="181" y="6"/>
                  </a:cubicBezTo>
                  <a:cubicBezTo>
                    <a:pt x="73" y="24"/>
                    <a:pt x="0" y="124"/>
                    <a:pt x="27" y="232"/>
                  </a:cubicBezTo>
                  <a:cubicBezTo>
                    <a:pt x="100" y="637"/>
                    <a:pt x="163" y="1052"/>
                    <a:pt x="217" y="1467"/>
                  </a:cubicBezTo>
                  <a:lnTo>
                    <a:pt x="307" y="2089"/>
                  </a:lnTo>
                  <a:cubicBezTo>
                    <a:pt x="325" y="2296"/>
                    <a:pt x="379" y="2494"/>
                    <a:pt x="334" y="2711"/>
                  </a:cubicBezTo>
                  <a:cubicBezTo>
                    <a:pt x="325" y="2756"/>
                    <a:pt x="334" y="2801"/>
                    <a:pt x="352" y="2837"/>
                  </a:cubicBezTo>
                  <a:cubicBezTo>
                    <a:pt x="384" y="2914"/>
                    <a:pt x="458" y="2955"/>
                    <a:pt x="534" y="2955"/>
                  </a:cubicBezTo>
                  <a:cubicBezTo>
                    <a:pt x="564" y="2955"/>
                    <a:pt x="594" y="2949"/>
                    <a:pt x="622" y="2936"/>
                  </a:cubicBezTo>
                  <a:cubicBezTo>
                    <a:pt x="722" y="2891"/>
                    <a:pt x="767" y="2765"/>
                    <a:pt x="722" y="2666"/>
                  </a:cubicBezTo>
                  <a:cubicBezTo>
                    <a:pt x="622" y="2467"/>
                    <a:pt x="622" y="2251"/>
                    <a:pt x="595" y="2053"/>
                  </a:cubicBezTo>
                  <a:lnTo>
                    <a:pt x="523" y="1431"/>
                  </a:lnTo>
                  <a:cubicBezTo>
                    <a:pt x="478" y="1016"/>
                    <a:pt x="433" y="601"/>
                    <a:pt x="406" y="178"/>
                  </a:cubicBezTo>
                  <a:cubicBezTo>
                    <a:pt x="406" y="178"/>
                    <a:pt x="406" y="169"/>
                    <a:pt x="406" y="160"/>
                  </a:cubicBezTo>
                  <a:cubicBezTo>
                    <a:pt x="391" y="67"/>
                    <a:pt x="316" y="1"/>
                    <a:pt x="2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34" name="Google Shape;1234;p3"/>
            <p:cNvSpPr/>
            <p:nvPr/>
          </p:nvSpPr>
          <p:spPr>
            <a:xfrm>
              <a:off x="7753724" y="3752661"/>
              <a:ext cx="159215" cy="130125"/>
            </a:xfrm>
            <a:custGeom>
              <a:avLst/>
              <a:gdLst/>
              <a:ahLst/>
              <a:cxnLst/>
              <a:rect l="l" t="t" r="r" b="b"/>
              <a:pathLst>
                <a:path w="3273" h="2675" extrusionOk="0">
                  <a:moveTo>
                    <a:pt x="215" y="1"/>
                  </a:moveTo>
                  <a:cubicBezTo>
                    <a:pt x="203" y="1"/>
                    <a:pt x="192" y="2"/>
                    <a:pt x="181" y="4"/>
                  </a:cubicBezTo>
                  <a:cubicBezTo>
                    <a:pt x="72" y="31"/>
                    <a:pt x="0" y="130"/>
                    <a:pt x="27" y="238"/>
                  </a:cubicBezTo>
                  <a:cubicBezTo>
                    <a:pt x="99" y="581"/>
                    <a:pt x="253" y="905"/>
                    <a:pt x="460" y="1176"/>
                  </a:cubicBezTo>
                  <a:cubicBezTo>
                    <a:pt x="676" y="1446"/>
                    <a:pt x="938" y="1662"/>
                    <a:pt x="1208" y="1843"/>
                  </a:cubicBezTo>
                  <a:cubicBezTo>
                    <a:pt x="1488" y="2023"/>
                    <a:pt x="1776" y="2176"/>
                    <a:pt x="2083" y="2302"/>
                  </a:cubicBezTo>
                  <a:cubicBezTo>
                    <a:pt x="2371" y="2438"/>
                    <a:pt x="2677" y="2564"/>
                    <a:pt x="3002" y="2663"/>
                  </a:cubicBezTo>
                  <a:cubicBezTo>
                    <a:pt x="3011" y="2663"/>
                    <a:pt x="3020" y="2672"/>
                    <a:pt x="3029" y="2672"/>
                  </a:cubicBezTo>
                  <a:cubicBezTo>
                    <a:pt x="3039" y="2674"/>
                    <a:pt x="3049" y="2674"/>
                    <a:pt x="3059" y="2674"/>
                  </a:cubicBezTo>
                  <a:cubicBezTo>
                    <a:pt x="3155" y="2674"/>
                    <a:pt x="3238" y="2599"/>
                    <a:pt x="3254" y="2510"/>
                  </a:cubicBezTo>
                  <a:cubicBezTo>
                    <a:pt x="3272" y="2402"/>
                    <a:pt x="3191" y="2302"/>
                    <a:pt x="3092" y="2284"/>
                  </a:cubicBezTo>
                  <a:cubicBezTo>
                    <a:pt x="2939" y="2266"/>
                    <a:pt x="2786" y="2230"/>
                    <a:pt x="2641" y="2185"/>
                  </a:cubicBezTo>
                  <a:cubicBezTo>
                    <a:pt x="2488" y="2140"/>
                    <a:pt x="2335" y="2086"/>
                    <a:pt x="2191" y="2032"/>
                  </a:cubicBezTo>
                  <a:cubicBezTo>
                    <a:pt x="1902" y="1915"/>
                    <a:pt x="1623" y="1789"/>
                    <a:pt x="1361" y="1608"/>
                  </a:cubicBezTo>
                  <a:cubicBezTo>
                    <a:pt x="1118" y="1437"/>
                    <a:pt x="875" y="1239"/>
                    <a:pt x="712" y="986"/>
                  </a:cubicBezTo>
                  <a:cubicBezTo>
                    <a:pt x="622" y="869"/>
                    <a:pt x="559" y="734"/>
                    <a:pt x="505" y="599"/>
                  </a:cubicBezTo>
                  <a:cubicBezTo>
                    <a:pt x="451" y="464"/>
                    <a:pt x="424" y="319"/>
                    <a:pt x="415" y="175"/>
                  </a:cubicBezTo>
                  <a:lnTo>
                    <a:pt x="406" y="175"/>
                  </a:lnTo>
                  <a:cubicBezTo>
                    <a:pt x="406" y="166"/>
                    <a:pt x="406" y="166"/>
                    <a:pt x="406" y="157"/>
                  </a:cubicBezTo>
                  <a:cubicBezTo>
                    <a:pt x="390" y="61"/>
                    <a:pt x="303" y="1"/>
                    <a:pt x="21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35" name="Google Shape;1235;p3"/>
            <p:cNvSpPr/>
            <p:nvPr/>
          </p:nvSpPr>
          <p:spPr>
            <a:xfrm>
              <a:off x="7140708" y="3828157"/>
              <a:ext cx="36046" cy="134163"/>
            </a:xfrm>
            <a:custGeom>
              <a:avLst/>
              <a:gdLst/>
              <a:ahLst/>
              <a:cxnLst/>
              <a:rect l="l" t="t" r="r" b="b"/>
              <a:pathLst>
                <a:path w="741" h="2758" extrusionOk="0">
                  <a:moveTo>
                    <a:pt x="230" y="0"/>
                  </a:moveTo>
                  <a:cubicBezTo>
                    <a:pt x="208" y="0"/>
                    <a:pt x="186" y="4"/>
                    <a:pt x="163" y="11"/>
                  </a:cubicBezTo>
                  <a:cubicBezTo>
                    <a:pt x="64" y="38"/>
                    <a:pt x="1" y="155"/>
                    <a:pt x="37" y="255"/>
                  </a:cubicBezTo>
                  <a:cubicBezTo>
                    <a:pt x="163" y="633"/>
                    <a:pt x="208" y="1021"/>
                    <a:pt x="253" y="1399"/>
                  </a:cubicBezTo>
                  <a:cubicBezTo>
                    <a:pt x="289" y="1787"/>
                    <a:pt x="325" y="2175"/>
                    <a:pt x="325" y="2562"/>
                  </a:cubicBezTo>
                  <a:cubicBezTo>
                    <a:pt x="325" y="2580"/>
                    <a:pt x="325" y="2598"/>
                    <a:pt x="334" y="2607"/>
                  </a:cubicBezTo>
                  <a:cubicBezTo>
                    <a:pt x="357" y="2698"/>
                    <a:pt x="431" y="2758"/>
                    <a:pt x="519" y="2758"/>
                  </a:cubicBezTo>
                  <a:cubicBezTo>
                    <a:pt x="535" y="2758"/>
                    <a:pt x="552" y="2756"/>
                    <a:pt x="569" y="2751"/>
                  </a:cubicBezTo>
                  <a:cubicBezTo>
                    <a:pt x="677" y="2724"/>
                    <a:pt x="740" y="2625"/>
                    <a:pt x="713" y="2517"/>
                  </a:cubicBezTo>
                  <a:cubicBezTo>
                    <a:pt x="623" y="2138"/>
                    <a:pt x="551" y="1760"/>
                    <a:pt x="497" y="1372"/>
                  </a:cubicBezTo>
                  <a:cubicBezTo>
                    <a:pt x="443" y="985"/>
                    <a:pt x="397" y="606"/>
                    <a:pt x="425" y="210"/>
                  </a:cubicBezTo>
                  <a:cubicBezTo>
                    <a:pt x="425" y="182"/>
                    <a:pt x="425" y="155"/>
                    <a:pt x="416" y="137"/>
                  </a:cubicBezTo>
                  <a:cubicBezTo>
                    <a:pt x="387" y="52"/>
                    <a:pt x="313" y="0"/>
                    <a:pt x="23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1236" name="Google Shape;1236;p3"/>
          <p:cNvGrpSpPr/>
          <p:nvPr/>
        </p:nvGrpSpPr>
        <p:grpSpPr>
          <a:xfrm>
            <a:off x="3928443" y="1223150"/>
            <a:ext cx="1287126" cy="176025"/>
            <a:chOff x="4345425" y="2175475"/>
            <a:chExt cx="800750" cy="176025"/>
          </a:xfrm>
        </p:grpSpPr>
        <p:sp>
          <p:nvSpPr>
            <p:cNvPr id="1237" name="Google Shape;1237;p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38" name="Google Shape;1238;p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1239" name="Google Shape;1239;p3"/>
          <p:cNvGrpSpPr/>
          <p:nvPr/>
        </p:nvGrpSpPr>
        <p:grpSpPr>
          <a:xfrm>
            <a:off x="2225081" y="2232150"/>
            <a:ext cx="4693836" cy="176025"/>
            <a:chOff x="4345425" y="2175475"/>
            <a:chExt cx="800750" cy="176025"/>
          </a:xfrm>
        </p:grpSpPr>
        <p:sp>
          <p:nvSpPr>
            <p:cNvPr id="1240" name="Google Shape;1240;p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41" name="Google Shape;1241;p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1242" name="Google Shape;1242;p3"/>
          <p:cNvGrpSpPr/>
          <p:nvPr/>
        </p:nvGrpSpPr>
        <p:grpSpPr>
          <a:xfrm>
            <a:off x="3020244" y="3043925"/>
            <a:ext cx="3071997" cy="176025"/>
            <a:chOff x="4345425" y="2175475"/>
            <a:chExt cx="800750" cy="176025"/>
          </a:xfrm>
        </p:grpSpPr>
        <p:sp>
          <p:nvSpPr>
            <p:cNvPr id="1243" name="Google Shape;1243;p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44" name="Google Shape;1244;p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1245" name="Google Shape;1245;p3"/>
          <p:cNvGrpSpPr/>
          <p:nvPr/>
        </p:nvGrpSpPr>
        <p:grpSpPr>
          <a:xfrm rot="854098">
            <a:off x="7782856" y="510397"/>
            <a:ext cx="639528" cy="438002"/>
            <a:chOff x="5501450" y="2545600"/>
            <a:chExt cx="639525" cy="438000"/>
          </a:xfrm>
        </p:grpSpPr>
        <p:sp>
          <p:nvSpPr>
            <p:cNvPr id="1246" name="Google Shape;1246;p3"/>
            <p:cNvSpPr/>
            <p:nvPr/>
          </p:nvSpPr>
          <p:spPr>
            <a:xfrm>
              <a:off x="5501450" y="2545600"/>
              <a:ext cx="639525" cy="438000"/>
            </a:xfrm>
            <a:custGeom>
              <a:avLst/>
              <a:gdLst/>
              <a:ahLst/>
              <a:cxnLst/>
              <a:rect l="l" t="t" r="r" b="b"/>
              <a:pathLst>
                <a:path w="25581" h="17520" extrusionOk="0">
                  <a:moveTo>
                    <a:pt x="2054" y="916"/>
                  </a:moveTo>
                  <a:cubicBezTo>
                    <a:pt x="4249" y="1273"/>
                    <a:pt x="6534" y="1376"/>
                    <a:pt x="8837" y="1376"/>
                  </a:cubicBezTo>
                  <a:cubicBezTo>
                    <a:pt x="11993" y="1376"/>
                    <a:pt x="15185" y="1183"/>
                    <a:pt x="18229" y="1183"/>
                  </a:cubicBezTo>
                  <a:cubicBezTo>
                    <a:pt x="18767" y="1183"/>
                    <a:pt x="19366" y="1142"/>
                    <a:pt x="19969" y="1142"/>
                  </a:cubicBezTo>
                  <a:cubicBezTo>
                    <a:pt x="21476" y="1142"/>
                    <a:pt x="23008" y="1398"/>
                    <a:pt x="23668" y="3189"/>
                  </a:cubicBezTo>
                  <a:cubicBezTo>
                    <a:pt x="24139" y="4443"/>
                    <a:pt x="23998" y="6292"/>
                    <a:pt x="24045" y="7625"/>
                  </a:cubicBezTo>
                  <a:cubicBezTo>
                    <a:pt x="24154" y="10242"/>
                    <a:pt x="24076" y="12876"/>
                    <a:pt x="23904" y="15493"/>
                  </a:cubicBezTo>
                  <a:cubicBezTo>
                    <a:pt x="19549" y="16044"/>
                    <a:pt x="15184" y="16308"/>
                    <a:pt x="10802" y="16308"/>
                  </a:cubicBezTo>
                  <a:cubicBezTo>
                    <a:pt x="9570" y="16308"/>
                    <a:pt x="8336" y="16287"/>
                    <a:pt x="7101" y="16246"/>
                  </a:cubicBezTo>
                  <a:cubicBezTo>
                    <a:pt x="5141" y="16167"/>
                    <a:pt x="2398" y="16543"/>
                    <a:pt x="1505" y="14036"/>
                  </a:cubicBezTo>
                  <a:cubicBezTo>
                    <a:pt x="1066" y="12782"/>
                    <a:pt x="1270" y="10916"/>
                    <a:pt x="1207" y="9600"/>
                  </a:cubicBezTo>
                  <a:cubicBezTo>
                    <a:pt x="1160" y="8659"/>
                    <a:pt x="235" y="1700"/>
                    <a:pt x="2054" y="916"/>
                  </a:cubicBezTo>
                  <a:close/>
                  <a:moveTo>
                    <a:pt x="1928" y="0"/>
                  </a:moveTo>
                  <a:cubicBezTo>
                    <a:pt x="478" y="0"/>
                    <a:pt x="29" y="2119"/>
                    <a:pt x="16" y="3518"/>
                  </a:cubicBezTo>
                  <a:cubicBezTo>
                    <a:pt x="0" y="5869"/>
                    <a:pt x="204" y="8252"/>
                    <a:pt x="282" y="10603"/>
                  </a:cubicBezTo>
                  <a:cubicBezTo>
                    <a:pt x="345" y="12139"/>
                    <a:pt x="157" y="14098"/>
                    <a:pt x="1003" y="15462"/>
                  </a:cubicBezTo>
                  <a:cubicBezTo>
                    <a:pt x="2119" y="17247"/>
                    <a:pt x="4806" y="17520"/>
                    <a:pt x="7212" y="17520"/>
                  </a:cubicBezTo>
                  <a:cubicBezTo>
                    <a:pt x="8268" y="17520"/>
                    <a:pt x="9269" y="17467"/>
                    <a:pt x="10061" y="17467"/>
                  </a:cubicBezTo>
                  <a:cubicBezTo>
                    <a:pt x="10126" y="17467"/>
                    <a:pt x="10189" y="17468"/>
                    <a:pt x="10251" y="17468"/>
                  </a:cubicBezTo>
                  <a:cubicBezTo>
                    <a:pt x="10550" y="17471"/>
                    <a:pt x="10848" y="17473"/>
                    <a:pt x="11146" y="17473"/>
                  </a:cubicBezTo>
                  <a:cubicBezTo>
                    <a:pt x="15785" y="17473"/>
                    <a:pt x="20422" y="17132"/>
                    <a:pt x="25016" y="16528"/>
                  </a:cubicBezTo>
                  <a:cubicBezTo>
                    <a:pt x="25581" y="16449"/>
                    <a:pt x="25549" y="15791"/>
                    <a:pt x="25189" y="15509"/>
                  </a:cubicBezTo>
                  <a:cubicBezTo>
                    <a:pt x="25440" y="11857"/>
                    <a:pt x="25534" y="8126"/>
                    <a:pt x="25110" y="4490"/>
                  </a:cubicBezTo>
                  <a:cubicBezTo>
                    <a:pt x="24907" y="2766"/>
                    <a:pt x="24515" y="995"/>
                    <a:pt x="22728" y="305"/>
                  </a:cubicBezTo>
                  <a:cubicBezTo>
                    <a:pt x="22098" y="64"/>
                    <a:pt x="21403" y="15"/>
                    <a:pt x="20716" y="15"/>
                  </a:cubicBezTo>
                  <a:cubicBezTo>
                    <a:pt x="20240" y="15"/>
                    <a:pt x="19769" y="38"/>
                    <a:pt x="19327" y="38"/>
                  </a:cubicBezTo>
                  <a:cubicBezTo>
                    <a:pt x="17132" y="38"/>
                    <a:pt x="14954" y="70"/>
                    <a:pt x="12759" y="70"/>
                  </a:cubicBezTo>
                  <a:cubicBezTo>
                    <a:pt x="12545" y="72"/>
                    <a:pt x="12330" y="73"/>
                    <a:pt x="12115" y="73"/>
                  </a:cubicBezTo>
                  <a:cubicBezTo>
                    <a:pt x="10641" y="73"/>
                    <a:pt x="9140" y="30"/>
                    <a:pt x="7640" y="30"/>
                  </a:cubicBezTo>
                  <a:cubicBezTo>
                    <a:pt x="6052" y="30"/>
                    <a:pt x="4466" y="78"/>
                    <a:pt x="2916" y="274"/>
                  </a:cubicBezTo>
                  <a:cubicBezTo>
                    <a:pt x="2544" y="84"/>
                    <a:pt x="2216" y="0"/>
                    <a:pt x="192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47" name="Google Shape;1247;p3"/>
            <p:cNvSpPr/>
            <p:nvPr/>
          </p:nvSpPr>
          <p:spPr>
            <a:xfrm>
              <a:off x="5714775" y="2654925"/>
              <a:ext cx="280075" cy="257600"/>
            </a:xfrm>
            <a:custGeom>
              <a:avLst/>
              <a:gdLst/>
              <a:ahLst/>
              <a:cxnLst/>
              <a:rect l="l" t="t" r="r" b="b"/>
              <a:pathLst>
                <a:path w="11203" h="10304" extrusionOk="0">
                  <a:moveTo>
                    <a:pt x="652" y="289"/>
                  </a:moveTo>
                  <a:cubicBezTo>
                    <a:pt x="809" y="415"/>
                    <a:pt x="966" y="540"/>
                    <a:pt x="1138" y="650"/>
                  </a:cubicBezTo>
                  <a:cubicBezTo>
                    <a:pt x="1076" y="697"/>
                    <a:pt x="1044" y="775"/>
                    <a:pt x="1029" y="854"/>
                  </a:cubicBezTo>
                  <a:cubicBezTo>
                    <a:pt x="1029" y="1042"/>
                    <a:pt x="1044" y="1214"/>
                    <a:pt x="1044" y="1387"/>
                  </a:cubicBezTo>
                  <a:cubicBezTo>
                    <a:pt x="919" y="1449"/>
                    <a:pt x="825" y="1543"/>
                    <a:pt x="778" y="1669"/>
                  </a:cubicBezTo>
                  <a:cubicBezTo>
                    <a:pt x="746" y="1214"/>
                    <a:pt x="699" y="760"/>
                    <a:pt x="652" y="305"/>
                  </a:cubicBezTo>
                  <a:cubicBezTo>
                    <a:pt x="652" y="305"/>
                    <a:pt x="652" y="289"/>
                    <a:pt x="652" y="289"/>
                  </a:cubicBezTo>
                  <a:close/>
                  <a:moveTo>
                    <a:pt x="5778" y="4208"/>
                  </a:moveTo>
                  <a:lnTo>
                    <a:pt x="5778" y="4208"/>
                  </a:lnTo>
                  <a:cubicBezTo>
                    <a:pt x="6217" y="4333"/>
                    <a:pt x="6671" y="4443"/>
                    <a:pt x="7126" y="4521"/>
                  </a:cubicBezTo>
                  <a:cubicBezTo>
                    <a:pt x="7142" y="4537"/>
                    <a:pt x="7142" y="4537"/>
                    <a:pt x="7157" y="4553"/>
                  </a:cubicBezTo>
                  <a:cubicBezTo>
                    <a:pt x="6844" y="4725"/>
                    <a:pt x="6530" y="4913"/>
                    <a:pt x="6232" y="5101"/>
                  </a:cubicBezTo>
                  <a:cubicBezTo>
                    <a:pt x="6138" y="4804"/>
                    <a:pt x="5966" y="4490"/>
                    <a:pt x="5778" y="4208"/>
                  </a:cubicBezTo>
                  <a:close/>
                  <a:moveTo>
                    <a:pt x="840" y="2296"/>
                  </a:moveTo>
                  <a:lnTo>
                    <a:pt x="840" y="2296"/>
                  </a:lnTo>
                  <a:cubicBezTo>
                    <a:pt x="919" y="2672"/>
                    <a:pt x="1013" y="3032"/>
                    <a:pt x="1076" y="3393"/>
                  </a:cubicBezTo>
                  <a:cubicBezTo>
                    <a:pt x="1123" y="4694"/>
                    <a:pt x="1201" y="5995"/>
                    <a:pt x="1264" y="7280"/>
                  </a:cubicBezTo>
                  <a:cubicBezTo>
                    <a:pt x="1279" y="7500"/>
                    <a:pt x="1436" y="7641"/>
                    <a:pt x="1609" y="7688"/>
                  </a:cubicBezTo>
                  <a:cubicBezTo>
                    <a:pt x="1624" y="7923"/>
                    <a:pt x="1656" y="8142"/>
                    <a:pt x="1671" y="8377"/>
                  </a:cubicBezTo>
                  <a:cubicBezTo>
                    <a:pt x="1671" y="8503"/>
                    <a:pt x="1734" y="8612"/>
                    <a:pt x="1812" y="8706"/>
                  </a:cubicBezTo>
                  <a:cubicBezTo>
                    <a:pt x="1781" y="8753"/>
                    <a:pt x="1765" y="8801"/>
                    <a:pt x="1734" y="8848"/>
                  </a:cubicBezTo>
                  <a:cubicBezTo>
                    <a:pt x="1718" y="8910"/>
                    <a:pt x="1718" y="8957"/>
                    <a:pt x="1703" y="9004"/>
                  </a:cubicBezTo>
                  <a:cubicBezTo>
                    <a:pt x="1577" y="9130"/>
                    <a:pt x="1436" y="9239"/>
                    <a:pt x="1295" y="9365"/>
                  </a:cubicBezTo>
                  <a:cubicBezTo>
                    <a:pt x="1154" y="7014"/>
                    <a:pt x="1029" y="4647"/>
                    <a:pt x="840" y="2296"/>
                  </a:cubicBezTo>
                  <a:close/>
                  <a:moveTo>
                    <a:pt x="299" y="0"/>
                  </a:moveTo>
                  <a:cubicBezTo>
                    <a:pt x="146" y="0"/>
                    <a:pt x="0" y="102"/>
                    <a:pt x="10" y="305"/>
                  </a:cubicBezTo>
                  <a:cubicBezTo>
                    <a:pt x="88" y="3440"/>
                    <a:pt x="355" y="6575"/>
                    <a:pt x="574" y="9710"/>
                  </a:cubicBezTo>
                  <a:cubicBezTo>
                    <a:pt x="590" y="9866"/>
                    <a:pt x="684" y="9976"/>
                    <a:pt x="793" y="10023"/>
                  </a:cubicBezTo>
                  <a:cubicBezTo>
                    <a:pt x="841" y="10176"/>
                    <a:pt x="985" y="10303"/>
                    <a:pt x="1148" y="10303"/>
                  </a:cubicBezTo>
                  <a:cubicBezTo>
                    <a:pt x="1201" y="10303"/>
                    <a:pt x="1256" y="10289"/>
                    <a:pt x="1311" y="10258"/>
                  </a:cubicBezTo>
                  <a:cubicBezTo>
                    <a:pt x="1718" y="10070"/>
                    <a:pt x="2110" y="9851"/>
                    <a:pt x="2486" y="9647"/>
                  </a:cubicBezTo>
                  <a:cubicBezTo>
                    <a:pt x="2627" y="9631"/>
                    <a:pt x="2753" y="9569"/>
                    <a:pt x="2847" y="9475"/>
                  </a:cubicBezTo>
                  <a:cubicBezTo>
                    <a:pt x="2894" y="9427"/>
                    <a:pt x="2941" y="9396"/>
                    <a:pt x="2988" y="9349"/>
                  </a:cubicBezTo>
                  <a:cubicBezTo>
                    <a:pt x="5417" y="7938"/>
                    <a:pt x="7721" y="6199"/>
                    <a:pt x="10151" y="4819"/>
                  </a:cubicBezTo>
                  <a:cubicBezTo>
                    <a:pt x="10229" y="4757"/>
                    <a:pt x="10292" y="4694"/>
                    <a:pt x="10323" y="4615"/>
                  </a:cubicBezTo>
                  <a:cubicBezTo>
                    <a:pt x="10383" y="4639"/>
                    <a:pt x="10441" y="4649"/>
                    <a:pt x="10497" y="4649"/>
                  </a:cubicBezTo>
                  <a:cubicBezTo>
                    <a:pt x="10925" y="4649"/>
                    <a:pt x="11203" y="4024"/>
                    <a:pt x="10731" y="3816"/>
                  </a:cubicBezTo>
                  <a:cubicBezTo>
                    <a:pt x="9101" y="3032"/>
                    <a:pt x="7439" y="2296"/>
                    <a:pt x="5762" y="1606"/>
                  </a:cubicBezTo>
                  <a:cubicBezTo>
                    <a:pt x="4238" y="987"/>
                    <a:pt x="2525" y="34"/>
                    <a:pt x="860" y="34"/>
                  </a:cubicBezTo>
                  <a:cubicBezTo>
                    <a:pt x="796" y="34"/>
                    <a:pt x="732" y="36"/>
                    <a:pt x="668" y="39"/>
                  </a:cubicBezTo>
                  <a:cubicBezTo>
                    <a:pt x="621" y="39"/>
                    <a:pt x="590" y="70"/>
                    <a:pt x="558" y="117"/>
                  </a:cubicBezTo>
                  <a:cubicBezTo>
                    <a:pt x="492" y="39"/>
                    <a:pt x="394" y="0"/>
                    <a:pt x="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3"/>
                                        </p:tgtEl>
                                        <p:attrNameLst>
                                          <p:attrName>style.visibility</p:attrName>
                                        </p:attrNameLst>
                                      </p:cBhvr>
                                      <p:to>
                                        <p:strVal val="visible"/>
                                      </p:to>
                                    </p:set>
                                    <p:animEffect transition="in" filter="fade">
                                      <p:cBhvr>
                                        <p:cTn id="7" dur="500"/>
                                        <p:tgtEl>
                                          <p:spTgt spid="12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36"/>
                                        </p:tgtEl>
                                        <p:attrNameLst>
                                          <p:attrName>style.visibility</p:attrName>
                                        </p:attrNameLst>
                                      </p:cBhvr>
                                      <p:to>
                                        <p:strVal val="visible"/>
                                      </p:to>
                                    </p:set>
                                    <p:animEffect transition="in" filter="fade">
                                      <p:cBhvr>
                                        <p:cTn id="12" dur="500"/>
                                        <p:tgtEl>
                                          <p:spTgt spid="12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02"/>
                                        </p:tgtEl>
                                        <p:attrNameLst>
                                          <p:attrName>style.visibility</p:attrName>
                                        </p:attrNameLst>
                                      </p:cBhvr>
                                      <p:to>
                                        <p:strVal val="visible"/>
                                      </p:to>
                                    </p:set>
                                    <p:animEffect transition="in" filter="fade">
                                      <p:cBhvr>
                                        <p:cTn id="17" dur="500"/>
                                        <p:tgtEl>
                                          <p:spTgt spid="120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39"/>
                                        </p:tgtEl>
                                        <p:attrNameLst>
                                          <p:attrName>style.visibility</p:attrName>
                                        </p:attrNameLst>
                                      </p:cBhvr>
                                      <p:to>
                                        <p:strVal val="visible"/>
                                      </p:to>
                                    </p:set>
                                    <p:animEffect transition="in" filter="fade">
                                      <p:cBhvr>
                                        <p:cTn id="22" dur="500"/>
                                        <p:tgtEl>
                                          <p:spTgt spid="12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42"/>
                                        </p:tgtEl>
                                        <p:attrNameLst>
                                          <p:attrName>style.visibility</p:attrName>
                                        </p:attrNameLst>
                                      </p:cBhvr>
                                      <p:to>
                                        <p:strVal val="visible"/>
                                      </p:to>
                                    </p:set>
                                    <p:animEffect transition="in" filter="fade">
                                      <p:cBhvr>
                                        <p:cTn id="27" dur="500"/>
                                        <p:tgtEl>
                                          <p:spTgt spid="1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70"/>
        <p:cNvGrpSpPr/>
        <p:nvPr/>
      </p:nvGrpSpPr>
      <p:grpSpPr>
        <a:xfrm>
          <a:off x="0" y="0"/>
          <a:ext cx="0" cy="0"/>
          <a:chOff x="0" y="0"/>
          <a:chExt cx="0" cy="0"/>
        </a:xfrm>
      </p:grpSpPr>
      <p:grpSp>
        <p:nvGrpSpPr>
          <p:cNvPr id="2371" name="Google Shape;2371;p30"/>
          <p:cNvGrpSpPr/>
          <p:nvPr/>
        </p:nvGrpSpPr>
        <p:grpSpPr>
          <a:xfrm rot="697126">
            <a:off x="8221312" y="-564115"/>
            <a:ext cx="1305393" cy="1346461"/>
            <a:chOff x="1492000" y="427450"/>
            <a:chExt cx="1188000" cy="1225375"/>
          </a:xfrm>
        </p:grpSpPr>
        <p:sp>
          <p:nvSpPr>
            <p:cNvPr id="2372" name="Google Shape;2372;p30"/>
            <p:cNvSpPr/>
            <p:nvPr/>
          </p:nvSpPr>
          <p:spPr>
            <a:xfrm>
              <a:off x="1492000" y="427450"/>
              <a:ext cx="1188000" cy="1225375"/>
            </a:xfrm>
            <a:custGeom>
              <a:avLst/>
              <a:gdLst/>
              <a:ahLst/>
              <a:cxnLst/>
              <a:rect l="l" t="t" r="r" b="b"/>
              <a:pathLst>
                <a:path w="47520" h="49015" extrusionOk="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73" name="Google Shape;2373;p30"/>
            <p:cNvSpPr/>
            <p:nvPr/>
          </p:nvSpPr>
          <p:spPr>
            <a:xfrm>
              <a:off x="1505775" y="444875"/>
              <a:ext cx="1157925" cy="1185100"/>
            </a:xfrm>
            <a:custGeom>
              <a:avLst/>
              <a:gdLst/>
              <a:ahLst/>
              <a:cxnLst/>
              <a:rect l="l" t="t" r="r" b="b"/>
              <a:pathLst>
                <a:path w="46317" h="47404" extrusionOk="0">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74" name="Google Shape;2374;p30"/>
            <p:cNvSpPr/>
            <p:nvPr/>
          </p:nvSpPr>
          <p:spPr>
            <a:xfrm>
              <a:off x="1631725" y="1023800"/>
              <a:ext cx="932975" cy="17650"/>
            </a:xfrm>
            <a:custGeom>
              <a:avLst/>
              <a:gdLst/>
              <a:ahLst/>
              <a:cxnLst/>
              <a:rect l="l" t="t" r="r" b="b"/>
              <a:pathLst>
                <a:path w="37319" h="706" extrusionOk="0">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75" name="Google Shape;2375;p30"/>
            <p:cNvSpPr/>
            <p:nvPr/>
          </p:nvSpPr>
          <p:spPr>
            <a:xfrm>
              <a:off x="1633600" y="849000"/>
              <a:ext cx="924200" cy="26400"/>
            </a:xfrm>
            <a:custGeom>
              <a:avLst/>
              <a:gdLst/>
              <a:ahLst/>
              <a:cxnLst/>
              <a:rect l="l" t="t" r="r" b="b"/>
              <a:pathLst>
                <a:path w="36968" h="1056" extrusionOk="0">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76" name="Google Shape;2376;p30"/>
            <p:cNvSpPr/>
            <p:nvPr/>
          </p:nvSpPr>
          <p:spPr>
            <a:xfrm>
              <a:off x="1624825" y="765850"/>
              <a:ext cx="931725" cy="15325"/>
            </a:xfrm>
            <a:custGeom>
              <a:avLst/>
              <a:gdLst/>
              <a:ahLst/>
              <a:cxnLst/>
              <a:rect l="l" t="t" r="r" b="b"/>
              <a:pathLst>
                <a:path w="37269" h="613" extrusionOk="0">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77" name="Google Shape;2377;p30"/>
            <p:cNvSpPr/>
            <p:nvPr/>
          </p:nvSpPr>
          <p:spPr>
            <a:xfrm>
              <a:off x="1617300" y="1111525"/>
              <a:ext cx="938000" cy="28850"/>
            </a:xfrm>
            <a:custGeom>
              <a:avLst/>
              <a:gdLst/>
              <a:ahLst/>
              <a:cxnLst/>
              <a:rect l="l" t="t" r="r" b="b"/>
              <a:pathLst>
                <a:path w="37520" h="1154" extrusionOk="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78" name="Google Shape;2378;p30"/>
            <p:cNvSpPr/>
            <p:nvPr/>
          </p:nvSpPr>
          <p:spPr>
            <a:xfrm>
              <a:off x="1624825" y="1206075"/>
              <a:ext cx="921075" cy="16000"/>
            </a:xfrm>
            <a:custGeom>
              <a:avLst/>
              <a:gdLst/>
              <a:ahLst/>
              <a:cxnLst/>
              <a:rect l="l" t="t" r="r" b="b"/>
              <a:pathLst>
                <a:path w="36843" h="640" extrusionOk="0">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79" name="Google Shape;2379;p30"/>
            <p:cNvSpPr/>
            <p:nvPr/>
          </p:nvSpPr>
          <p:spPr>
            <a:xfrm>
              <a:off x="1625450" y="1448675"/>
              <a:ext cx="923575" cy="33500"/>
            </a:xfrm>
            <a:custGeom>
              <a:avLst/>
              <a:gdLst/>
              <a:ahLst/>
              <a:cxnLst/>
              <a:rect l="l" t="t" r="r" b="b"/>
              <a:pathLst>
                <a:path w="36943" h="1340" extrusionOk="0">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80" name="Google Shape;2380;p30"/>
            <p:cNvSpPr/>
            <p:nvPr/>
          </p:nvSpPr>
          <p:spPr>
            <a:xfrm>
              <a:off x="1624200" y="934225"/>
              <a:ext cx="919200" cy="21800"/>
            </a:xfrm>
            <a:custGeom>
              <a:avLst/>
              <a:gdLst/>
              <a:ahLst/>
              <a:cxnLst/>
              <a:rect l="l" t="t" r="r" b="b"/>
              <a:pathLst>
                <a:path w="36768" h="872" extrusionOk="0">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81" name="Google Shape;2381;p30"/>
            <p:cNvSpPr/>
            <p:nvPr/>
          </p:nvSpPr>
          <p:spPr>
            <a:xfrm>
              <a:off x="1629200" y="1281975"/>
              <a:ext cx="912325" cy="25100"/>
            </a:xfrm>
            <a:custGeom>
              <a:avLst/>
              <a:gdLst/>
              <a:ahLst/>
              <a:cxnLst/>
              <a:rect l="l" t="t" r="r" b="b"/>
              <a:pathLst>
                <a:path w="36493" h="1004" extrusionOk="0">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82" name="Google Shape;2382;p30"/>
            <p:cNvSpPr/>
            <p:nvPr/>
          </p:nvSpPr>
          <p:spPr>
            <a:xfrm>
              <a:off x="1621075" y="1360300"/>
              <a:ext cx="919825" cy="23325"/>
            </a:xfrm>
            <a:custGeom>
              <a:avLst/>
              <a:gdLst/>
              <a:ahLst/>
              <a:cxnLst/>
              <a:rect l="l" t="t" r="r" b="b"/>
              <a:pathLst>
                <a:path w="36793" h="933" extrusionOk="0">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2383" name="Google Shape;2383;p30"/>
          <p:cNvGrpSpPr/>
          <p:nvPr/>
        </p:nvGrpSpPr>
        <p:grpSpPr>
          <a:xfrm rot="514806">
            <a:off x="748709" y="914309"/>
            <a:ext cx="605682" cy="478139"/>
            <a:chOff x="378575" y="1776375"/>
            <a:chExt cx="737425" cy="578050"/>
          </a:xfrm>
        </p:grpSpPr>
        <p:sp>
          <p:nvSpPr>
            <p:cNvPr id="2384" name="Google Shape;2384;p30"/>
            <p:cNvSpPr/>
            <p:nvPr/>
          </p:nvSpPr>
          <p:spPr>
            <a:xfrm>
              <a:off x="378575" y="1776375"/>
              <a:ext cx="737425" cy="60825"/>
            </a:xfrm>
            <a:custGeom>
              <a:avLst/>
              <a:gdLst/>
              <a:ahLst/>
              <a:cxnLst/>
              <a:rect l="l" t="t" r="r" b="b"/>
              <a:pathLst>
                <a:path w="29497" h="2433" extrusionOk="0">
                  <a:moveTo>
                    <a:pt x="19316" y="1"/>
                  </a:moveTo>
                  <a:cubicBezTo>
                    <a:pt x="13215" y="1"/>
                    <a:pt x="7118" y="143"/>
                    <a:pt x="1024" y="432"/>
                  </a:cubicBezTo>
                  <a:cubicBezTo>
                    <a:pt x="0" y="478"/>
                    <a:pt x="75" y="1520"/>
                    <a:pt x="649" y="2101"/>
                  </a:cubicBezTo>
                  <a:cubicBezTo>
                    <a:pt x="635" y="1847"/>
                    <a:pt x="621" y="1595"/>
                    <a:pt x="610" y="1342"/>
                  </a:cubicBezTo>
                  <a:cubicBezTo>
                    <a:pt x="596" y="1103"/>
                    <a:pt x="760" y="1006"/>
                    <a:pt x="999" y="1006"/>
                  </a:cubicBezTo>
                  <a:cubicBezTo>
                    <a:pt x="1587" y="1006"/>
                    <a:pt x="2646" y="1609"/>
                    <a:pt x="2674" y="2172"/>
                  </a:cubicBezTo>
                  <a:cubicBezTo>
                    <a:pt x="2678" y="2261"/>
                    <a:pt x="2681" y="2347"/>
                    <a:pt x="2689" y="2433"/>
                  </a:cubicBezTo>
                  <a:cubicBezTo>
                    <a:pt x="8398" y="2179"/>
                    <a:pt x="14114" y="2051"/>
                    <a:pt x="19826" y="2051"/>
                  </a:cubicBezTo>
                  <a:cubicBezTo>
                    <a:pt x="21669" y="2051"/>
                    <a:pt x="23509" y="2066"/>
                    <a:pt x="25349" y="2090"/>
                  </a:cubicBezTo>
                  <a:cubicBezTo>
                    <a:pt x="25321" y="1798"/>
                    <a:pt x="25285" y="1502"/>
                    <a:pt x="25246" y="1205"/>
                  </a:cubicBezTo>
                  <a:cubicBezTo>
                    <a:pt x="25150" y="547"/>
                    <a:pt x="25809" y="172"/>
                    <a:pt x="26444" y="172"/>
                  </a:cubicBezTo>
                  <a:cubicBezTo>
                    <a:pt x="26950" y="172"/>
                    <a:pt x="27439" y="410"/>
                    <a:pt x="27514" y="938"/>
                  </a:cubicBezTo>
                  <a:cubicBezTo>
                    <a:pt x="27571" y="1338"/>
                    <a:pt x="27617" y="1733"/>
                    <a:pt x="27649" y="2133"/>
                  </a:cubicBezTo>
                  <a:cubicBezTo>
                    <a:pt x="27774" y="2133"/>
                    <a:pt x="27899" y="2137"/>
                    <a:pt x="28024" y="2140"/>
                  </a:cubicBezTo>
                  <a:lnTo>
                    <a:pt x="28060" y="2140"/>
                  </a:lnTo>
                  <a:cubicBezTo>
                    <a:pt x="29496" y="2140"/>
                    <a:pt x="29343" y="125"/>
                    <a:pt x="28030" y="97"/>
                  </a:cubicBezTo>
                  <a:cubicBezTo>
                    <a:pt x="25124" y="33"/>
                    <a:pt x="22219" y="1"/>
                    <a:pt x="1931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85" name="Google Shape;2385;p30"/>
            <p:cNvSpPr/>
            <p:nvPr/>
          </p:nvSpPr>
          <p:spPr>
            <a:xfrm>
              <a:off x="1004275" y="1828625"/>
              <a:ext cx="74725" cy="327700"/>
            </a:xfrm>
            <a:custGeom>
              <a:avLst/>
              <a:gdLst/>
              <a:ahLst/>
              <a:cxnLst/>
              <a:rect l="l" t="t" r="r" b="b"/>
              <a:pathLst>
                <a:path w="2989" h="13108" extrusionOk="0">
                  <a:moveTo>
                    <a:pt x="321" y="0"/>
                  </a:moveTo>
                  <a:lnTo>
                    <a:pt x="321" y="0"/>
                  </a:lnTo>
                  <a:cubicBezTo>
                    <a:pt x="724" y="4054"/>
                    <a:pt x="0" y="8130"/>
                    <a:pt x="353" y="12184"/>
                  </a:cubicBezTo>
                  <a:cubicBezTo>
                    <a:pt x="585" y="12152"/>
                    <a:pt x="817" y="12131"/>
                    <a:pt x="1038" y="12131"/>
                  </a:cubicBezTo>
                  <a:cubicBezTo>
                    <a:pt x="1516" y="12131"/>
                    <a:pt x="1954" y="12230"/>
                    <a:pt x="2293" y="12508"/>
                  </a:cubicBezTo>
                  <a:cubicBezTo>
                    <a:pt x="2471" y="12658"/>
                    <a:pt x="2660" y="12869"/>
                    <a:pt x="2753" y="13108"/>
                  </a:cubicBezTo>
                  <a:cubicBezTo>
                    <a:pt x="2753" y="13065"/>
                    <a:pt x="2749" y="13026"/>
                    <a:pt x="2746" y="12983"/>
                  </a:cubicBezTo>
                  <a:cubicBezTo>
                    <a:pt x="2150" y="8679"/>
                    <a:pt x="2989" y="4350"/>
                    <a:pt x="2621" y="43"/>
                  </a:cubicBezTo>
                  <a:cubicBezTo>
                    <a:pt x="1855" y="25"/>
                    <a:pt x="1088" y="11"/>
                    <a:pt x="32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86" name="Google Shape;2386;p30"/>
            <p:cNvSpPr/>
            <p:nvPr/>
          </p:nvSpPr>
          <p:spPr>
            <a:xfrm>
              <a:off x="1007300" y="1780650"/>
              <a:ext cx="62500" cy="49075"/>
            </a:xfrm>
            <a:custGeom>
              <a:avLst/>
              <a:gdLst/>
              <a:ahLst/>
              <a:cxnLst/>
              <a:rect l="l" t="t" r="r" b="b"/>
              <a:pathLst>
                <a:path w="2500" h="1963" extrusionOk="0">
                  <a:moveTo>
                    <a:pt x="1295" y="1"/>
                  </a:moveTo>
                  <a:cubicBezTo>
                    <a:pt x="660" y="1"/>
                    <a:pt x="1" y="376"/>
                    <a:pt x="97" y="1034"/>
                  </a:cubicBezTo>
                  <a:cubicBezTo>
                    <a:pt x="136" y="1331"/>
                    <a:pt x="172" y="1627"/>
                    <a:pt x="200" y="1919"/>
                  </a:cubicBezTo>
                  <a:cubicBezTo>
                    <a:pt x="967" y="1930"/>
                    <a:pt x="1734" y="1944"/>
                    <a:pt x="2500" y="1962"/>
                  </a:cubicBezTo>
                  <a:cubicBezTo>
                    <a:pt x="2468" y="1562"/>
                    <a:pt x="2422" y="1167"/>
                    <a:pt x="2365" y="767"/>
                  </a:cubicBezTo>
                  <a:cubicBezTo>
                    <a:pt x="2290" y="239"/>
                    <a:pt x="1801" y="1"/>
                    <a:pt x="1295"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87" name="Google Shape;2387;p30"/>
            <p:cNvSpPr/>
            <p:nvPr/>
          </p:nvSpPr>
          <p:spPr>
            <a:xfrm>
              <a:off x="785225" y="2133225"/>
              <a:ext cx="290025" cy="69200"/>
            </a:xfrm>
            <a:custGeom>
              <a:avLst/>
              <a:gdLst/>
              <a:ahLst/>
              <a:cxnLst/>
              <a:rect l="l" t="t" r="r" b="b"/>
              <a:pathLst>
                <a:path w="11601" h="2768" extrusionOk="0">
                  <a:moveTo>
                    <a:pt x="9115" y="0"/>
                  </a:moveTo>
                  <a:cubicBezTo>
                    <a:pt x="8323" y="115"/>
                    <a:pt x="7503" y="378"/>
                    <a:pt x="6904" y="453"/>
                  </a:cubicBezTo>
                  <a:cubicBezTo>
                    <a:pt x="4990" y="692"/>
                    <a:pt x="3065" y="799"/>
                    <a:pt x="1135" y="799"/>
                  </a:cubicBezTo>
                  <a:cubicBezTo>
                    <a:pt x="1" y="803"/>
                    <a:pt x="126" y="1962"/>
                    <a:pt x="822" y="2507"/>
                  </a:cubicBezTo>
                  <a:cubicBezTo>
                    <a:pt x="832" y="2454"/>
                    <a:pt x="843" y="2396"/>
                    <a:pt x="857" y="2343"/>
                  </a:cubicBezTo>
                  <a:cubicBezTo>
                    <a:pt x="925" y="1993"/>
                    <a:pt x="1641" y="1861"/>
                    <a:pt x="2252" y="1861"/>
                  </a:cubicBezTo>
                  <a:cubicBezTo>
                    <a:pt x="2732" y="1861"/>
                    <a:pt x="3150" y="1947"/>
                    <a:pt x="3124" y="2069"/>
                  </a:cubicBezTo>
                  <a:cubicBezTo>
                    <a:pt x="3078" y="2304"/>
                    <a:pt x="3035" y="2536"/>
                    <a:pt x="2996" y="2768"/>
                  </a:cubicBezTo>
                  <a:cubicBezTo>
                    <a:pt x="4006" y="2742"/>
                    <a:pt x="5011" y="2686"/>
                    <a:pt x="6013" y="2589"/>
                  </a:cubicBezTo>
                  <a:cubicBezTo>
                    <a:pt x="6744" y="2521"/>
                    <a:pt x="7475" y="2432"/>
                    <a:pt x="8203" y="2329"/>
                  </a:cubicBezTo>
                  <a:cubicBezTo>
                    <a:pt x="8338" y="2307"/>
                    <a:pt x="9586" y="2154"/>
                    <a:pt x="9811" y="1972"/>
                  </a:cubicBezTo>
                  <a:cubicBezTo>
                    <a:pt x="10021" y="2079"/>
                    <a:pt x="10263" y="2143"/>
                    <a:pt x="10502" y="2143"/>
                  </a:cubicBezTo>
                  <a:cubicBezTo>
                    <a:pt x="10891" y="2143"/>
                    <a:pt x="11265" y="1980"/>
                    <a:pt x="11458" y="1591"/>
                  </a:cubicBezTo>
                  <a:cubicBezTo>
                    <a:pt x="11473" y="1562"/>
                    <a:pt x="11486" y="1534"/>
                    <a:pt x="11504" y="1505"/>
                  </a:cubicBezTo>
                  <a:cubicBezTo>
                    <a:pt x="11601" y="1309"/>
                    <a:pt x="11586" y="1109"/>
                    <a:pt x="11515" y="924"/>
                  </a:cubicBezTo>
                  <a:lnTo>
                    <a:pt x="11515" y="924"/>
                  </a:lnTo>
                  <a:cubicBezTo>
                    <a:pt x="11511" y="1505"/>
                    <a:pt x="10898" y="1833"/>
                    <a:pt x="10306" y="1833"/>
                  </a:cubicBezTo>
                  <a:cubicBezTo>
                    <a:pt x="9796" y="1833"/>
                    <a:pt x="9307" y="1594"/>
                    <a:pt x="9236" y="1066"/>
                  </a:cubicBezTo>
                  <a:cubicBezTo>
                    <a:pt x="9187" y="710"/>
                    <a:pt x="9147" y="357"/>
                    <a:pt x="911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88" name="Google Shape;2388;p30"/>
            <p:cNvSpPr/>
            <p:nvPr/>
          </p:nvSpPr>
          <p:spPr>
            <a:xfrm>
              <a:off x="1013075" y="2131900"/>
              <a:ext cx="60050" cy="47175"/>
            </a:xfrm>
            <a:custGeom>
              <a:avLst/>
              <a:gdLst/>
              <a:ahLst/>
              <a:cxnLst/>
              <a:rect l="l" t="t" r="r" b="b"/>
              <a:pathLst>
                <a:path w="2402" h="1887" extrusionOk="0">
                  <a:moveTo>
                    <a:pt x="686" y="0"/>
                  </a:moveTo>
                  <a:cubicBezTo>
                    <a:pt x="465" y="0"/>
                    <a:pt x="233" y="21"/>
                    <a:pt x="1" y="53"/>
                  </a:cubicBezTo>
                  <a:cubicBezTo>
                    <a:pt x="33" y="410"/>
                    <a:pt x="73" y="763"/>
                    <a:pt x="122" y="1119"/>
                  </a:cubicBezTo>
                  <a:cubicBezTo>
                    <a:pt x="193" y="1647"/>
                    <a:pt x="682" y="1886"/>
                    <a:pt x="1192" y="1886"/>
                  </a:cubicBezTo>
                  <a:cubicBezTo>
                    <a:pt x="1784" y="1886"/>
                    <a:pt x="2397" y="1558"/>
                    <a:pt x="2401" y="977"/>
                  </a:cubicBezTo>
                  <a:cubicBezTo>
                    <a:pt x="2308" y="738"/>
                    <a:pt x="2119" y="527"/>
                    <a:pt x="1941" y="377"/>
                  </a:cubicBezTo>
                  <a:cubicBezTo>
                    <a:pt x="1602" y="99"/>
                    <a:pt x="116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89" name="Google Shape;2389;p30"/>
            <p:cNvSpPr/>
            <p:nvPr/>
          </p:nvSpPr>
          <p:spPr>
            <a:xfrm>
              <a:off x="798250" y="2195875"/>
              <a:ext cx="62525" cy="151150"/>
            </a:xfrm>
            <a:custGeom>
              <a:avLst/>
              <a:gdLst/>
              <a:ahLst/>
              <a:cxnLst/>
              <a:rect l="l" t="t" r="r" b="b"/>
              <a:pathLst>
                <a:path w="2501" h="6046" extrusionOk="0">
                  <a:moveTo>
                    <a:pt x="301" y="1"/>
                  </a:moveTo>
                  <a:cubicBezTo>
                    <a:pt x="129" y="886"/>
                    <a:pt x="29" y="1766"/>
                    <a:pt x="1" y="2647"/>
                  </a:cubicBezTo>
                  <a:cubicBezTo>
                    <a:pt x="464" y="3367"/>
                    <a:pt x="928" y="4084"/>
                    <a:pt x="1388" y="4801"/>
                  </a:cubicBezTo>
                  <a:cubicBezTo>
                    <a:pt x="1652" y="5207"/>
                    <a:pt x="1709" y="5724"/>
                    <a:pt x="1612" y="6045"/>
                  </a:cubicBezTo>
                  <a:cubicBezTo>
                    <a:pt x="2094" y="5956"/>
                    <a:pt x="2501" y="5785"/>
                    <a:pt x="2468" y="5581"/>
                  </a:cubicBezTo>
                  <a:cubicBezTo>
                    <a:pt x="2190" y="3799"/>
                    <a:pt x="2190" y="2033"/>
                    <a:pt x="2475" y="262"/>
                  </a:cubicBezTo>
                  <a:lnTo>
                    <a:pt x="2475" y="262"/>
                  </a:lnTo>
                  <a:cubicBezTo>
                    <a:pt x="2016" y="275"/>
                    <a:pt x="1552" y="279"/>
                    <a:pt x="1089" y="279"/>
                  </a:cubicBezTo>
                  <a:cubicBezTo>
                    <a:pt x="785" y="279"/>
                    <a:pt x="518" y="172"/>
                    <a:pt x="301"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90" name="Google Shape;2390;p30"/>
            <p:cNvSpPr/>
            <p:nvPr/>
          </p:nvSpPr>
          <p:spPr>
            <a:xfrm>
              <a:off x="805750" y="2179750"/>
              <a:ext cx="58250" cy="23100"/>
            </a:xfrm>
            <a:custGeom>
              <a:avLst/>
              <a:gdLst/>
              <a:ahLst/>
              <a:cxnLst/>
              <a:rect l="l" t="t" r="r" b="b"/>
              <a:pathLst>
                <a:path w="2330" h="924" extrusionOk="0">
                  <a:moveTo>
                    <a:pt x="1431" y="0"/>
                  </a:moveTo>
                  <a:cubicBezTo>
                    <a:pt x="820" y="0"/>
                    <a:pt x="104" y="132"/>
                    <a:pt x="36" y="482"/>
                  </a:cubicBezTo>
                  <a:cubicBezTo>
                    <a:pt x="22" y="535"/>
                    <a:pt x="11" y="593"/>
                    <a:pt x="1" y="646"/>
                  </a:cubicBezTo>
                  <a:cubicBezTo>
                    <a:pt x="218" y="817"/>
                    <a:pt x="485" y="924"/>
                    <a:pt x="789" y="924"/>
                  </a:cubicBezTo>
                  <a:cubicBezTo>
                    <a:pt x="1252" y="924"/>
                    <a:pt x="1716" y="920"/>
                    <a:pt x="2175" y="907"/>
                  </a:cubicBezTo>
                  <a:cubicBezTo>
                    <a:pt x="2214" y="675"/>
                    <a:pt x="2257" y="443"/>
                    <a:pt x="2303" y="208"/>
                  </a:cubicBezTo>
                  <a:cubicBezTo>
                    <a:pt x="2329" y="86"/>
                    <a:pt x="1911" y="0"/>
                    <a:pt x="143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91" name="Google Shape;2391;p30"/>
            <p:cNvSpPr/>
            <p:nvPr/>
          </p:nvSpPr>
          <p:spPr>
            <a:xfrm>
              <a:off x="799950" y="2316150"/>
              <a:ext cx="21675" cy="32475"/>
            </a:xfrm>
            <a:custGeom>
              <a:avLst/>
              <a:gdLst/>
              <a:ahLst/>
              <a:cxnLst/>
              <a:rect l="l" t="t" r="r" b="b"/>
              <a:pathLst>
                <a:path w="867" h="1299" extrusionOk="0">
                  <a:moveTo>
                    <a:pt x="1" y="0"/>
                  </a:moveTo>
                  <a:lnTo>
                    <a:pt x="1" y="0"/>
                  </a:lnTo>
                  <a:cubicBezTo>
                    <a:pt x="32" y="350"/>
                    <a:pt x="79" y="696"/>
                    <a:pt x="132" y="1045"/>
                  </a:cubicBezTo>
                  <a:cubicBezTo>
                    <a:pt x="161" y="1223"/>
                    <a:pt x="475" y="1298"/>
                    <a:pt x="863" y="1298"/>
                  </a:cubicBezTo>
                  <a:lnTo>
                    <a:pt x="867" y="1298"/>
                  </a:lnTo>
                  <a:cubicBezTo>
                    <a:pt x="799" y="1223"/>
                    <a:pt x="728" y="1127"/>
                    <a:pt x="653" y="1013"/>
                  </a:cubicBezTo>
                  <a:cubicBezTo>
                    <a:pt x="435" y="674"/>
                    <a:pt x="218" y="339"/>
                    <a:pt x="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92" name="Google Shape;2392;p30"/>
            <p:cNvSpPr/>
            <p:nvPr/>
          </p:nvSpPr>
          <p:spPr>
            <a:xfrm>
              <a:off x="475450" y="2160675"/>
              <a:ext cx="363125" cy="193750"/>
            </a:xfrm>
            <a:custGeom>
              <a:avLst/>
              <a:gdLst/>
              <a:ahLst/>
              <a:cxnLst/>
              <a:rect l="l" t="t" r="r" b="b"/>
              <a:pathLst>
                <a:path w="14525" h="7750" extrusionOk="0">
                  <a:moveTo>
                    <a:pt x="2935" y="1"/>
                  </a:moveTo>
                  <a:cubicBezTo>
                    <a:pt x="2012" y="1"/>
                    <a:pt x="1095" y="82"/>
                    <a:pt x="197" y="403"/>
                  </a:cubicBezTo>
                  <a:cubicBezTo>
                    <a:pt x="101" y="436"/>
                    <a:pt x="37" y="507"/>
                    <a:pt x="1" y="603"/>
                  </a:cubicBezTo>
                  <a:cubicBezTo>
                    <a:pt x="26" y="710"/>
                    <a:pt x="55" y="814"/>
                    <a:pt x="83" y="921"/>
                  </a:cubicBezTo>
                  <a:cubicBezTo>
                    <a:pt x="843" y="1199"/>
                    <a:pt x="1702" y="2108"/>
                    <a:pt x="911" y="2368"/>
                  </a:cubicBezTo>
                  <a:cubicBezTo>
                    <a:pt x="882" y="2379"/>
                    <a:pt x="853" y="2386"/>
                    <a:pt x="825" y="2393"/>
                  </a:cubicBezTo>
                  <a:cubicBezTo>
                    <a:pt x="914" y="2440"/>
                    <a:pt x="1000" y="2468"/>
                    <a:pt x="1089" y="2468"/>
                  </a:cubicBezTo>
                  <a:cubicBezTo>
                    <a:pt x="1135" y="2468"/>
                    <a:pt x="1181" y="2461"/>
                    <a:pt x="1228" y="2443"/>
                  </a:cubicBezTo>
                  <a:cubicBezTo>
                    <a:pt x="2048" y="2151"/>
                    <a:pt x="2914" y="2069"/>
                    <a:pt x="3791" y="2069"/>
                  </a:cubicBezTo>
                  <a:cubicBezTo>
                    <a:pt x="4775" y="2069"/>
                    <a:pt x="5771" y="2172"/>
                    <a:pt x="6722" y="2215"/>
                  </a:cubicBezTo>
                  <a:cubicBezTo>
                    <a:pt x="7571" y="2251"/>
                    <a:pt x="8417" y="2290"/>
                    <a:pt x="9265" y="2325"/>
                  </a:cubicBezTo>
                  <a:cubicBezTo>
                    <a:pt x="9525" y="2336"/>
                    <a:pt x="9989" y="2432"/>
                    <a:pt x="10399" y="2432"/>
                  </a:cubicBezTo>
                  <a:cubicBezTo>
                    <a:pt x="10445" y="2432"/>
                    <a:pt x="10492" y="2432"/>
                    <a:pt x="10535" y="2429"/>
                  </a:cubicBezTo>
                  <a:cubicBezTo>
                    <a:pt x="11351" y="3691"/>
                    <a:pt x="12164" y="4957"/>
                    <a:pt x="12981" y="6219"/>
                  </a:cubicBezTo>
                  <a:cubicBezTo>
                    <a:pt x="12910" y="5495"/>
                    <a:pt x="12888" y="4775"/>
                    <a:pt x="12913" y="4055"/>
                  </a:cubicBezTo>
                  <a:cubicBezTo>
                    <a:pt x="12342" y="3171"/>
                    <a:pt x="11768" y="2282"/>
                    <a:pt x="11198" y="1398"/>
                  </a:cubicBezTo>
                  <a:cubicBezTo>
                    <a:pt x="11126" y="1138"/>
                    <a:pt x="10991" y="892"/>
                    <a:pt x="10873" y="735"/>
                  </a:cubicBezTo>
                  <a:cubicBezTo>
                    <a:pt x="10851" y="710"/>
                    <a:pt x="10830" y="681"/>
                    <a:pt x="10809" y="653"/>
                  </a:cubicBezTo>
                  <a:cubicBezTo>
                    <a:pt x="10698" y="510"/>
                    <a:pt x="10377" y="100"/>
                    <a:pt x="10103" y="100"/>
                  </a:cubicBezTo>
                  <a:cubicBezTo>
                    <a:pt x="10053" y="100"/>
                    <a:pt x="10003" y="115"/>
                    <a:pt x="9957" y="146"/>
                  </a:cubicBezTo>
                  <a:cubicBezTo>
                    <a:pt x="9936" y="161"/>
                    <a:pt x="9918" y="176"/>
                    <a:pt x="9896" y="189"/>
                  </a:cubicBezTo>
                  <a:cubicBezTo>
                    <a:pt x="9839" y="229"/>
                    <a:pt x="9796" y="275"/>
                    <a:pt x="9765" y="329"/>
                  </a:cubicBezTo>
                  <a:cubicBezTo>
                    <a:pt x="9658" y="350"/>
                    <a:pt x="9533" y="357"/>
                    <a:pt x="9397" y="357"/>
                  </a:cubicBezTo>
                  <a:cubicBezTo>
                    <a:pt x="8798" y="357"/>
                    <a:pt x="7989" y="204"/>
                    <a:pt x="7682" y="189"/>
                  </a:cubicBezTo>
                  <a:cubicBezTo>
                    <a:pt x="6740" y="151"/>
                    <a:pt x="5799" y="108"/>
                    <a:pt x="4858" y="69"/>
                  </a:cubicBezTo>
                  <a:cubicBezTo>
                    <a:pt x="4212" y="39"/>
                    <a:pt x="3570" y="1"/>
                    <a:pt x="2935" y="1"/>
                  </a:cubicBezTo>
                  <a:close/>
                  <a:moveTo>
                    <a:pt x="14524" y="7453"/>
                  </a:moveTo>
                  <a:lnTo>
                    <a:pt x="14524" y="7453"/>
                  </a:lnTo>
                  <a:cubicBezTo>
                    <a:pt x="14304" y="7493"/>
                    <a:pt x="14065" y="7517"/>
                    <a:pt x="13847" y="7517"/>
                  </a:cubicBezTo>
                  <a:cubicBezTo>
                    <a:pt x="13996" y="7682"/>
                    <a:pt x="14125" y="7749"/>
                    <a:pt x="14232" y="7749"/>
                  </a:cubicBezTo>
                  <a:cubicBezTo>
                    <a:pt x="14371" y="7749"/>
                    <a:pt x="14475" y="7631"/>
                    <a:pt x="14524" y="7453"/>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93" name="Google Shape;2393;p30"/>
            <p:cNvSpPr/>
            <p:nvPr/>
          </p:nvSpPr>
          <p:spPr>
            <a:xfrm>
              <a:off x="797650" y="2262025"/>
              <a:ext cx="43350" cy="86600"/>
            </a:xfrm>
            <a:custGeom>
              <a:avLst/>
              <a:gdLst/>
              <a:ahLst/>
              <a:cxnLst/>
              <a:rect l="l" t="t" r="r" b="b"/>
              <a:pathLst>
                <a:path w="1734" h="3464" extrusionOk="0">
                  <a:moveTo>
                    <a:pt x="25" y="1"/>
                  </a:moveTo>
                  <a:lnTo>
                    <a:pt x="25" y="1"/>
                  </a:lnTo>
                  <a:cubicBezTo>
                    <a:pt x="0" y="721"/>
                    <a:pt x="22" y="1441"/>
                    <a:pt x="93" y="2165"/>
                  </a:cubicBezTo>
                  <a:cubicBezTo>
                    <a:pt x="310" y="2504"/>
                    <a:pt x="527" y="2839"/>
                    <a:pt x="745" y="3178"/>
                  </a:cubicBezTo>
                  <a:cubicBezTo>
                    <a:pt x="820" y="3292"/>
                    <a:pt x="891" y="3388"/>
                    <a:pt x="959" y="3463"/>
                  </a:cubicBezTo>
                  <a:cubicBezTo>
                    <a:pt x="1177" y="3463"/>
                    <a:pt x="1416" y="3439"/>
                    <a:pt x="1636" y="3399"/>
                  </a:cubicBezTo>
                  <a:cubicBezTo>
                    <a:pt x="1733" y="3078"/>
                    <a:pt x="1676" y="2561"/>
                    <a:pt x="1412" y="2155"/>
                  </a:cubicBezTo>
                  <a:cubicBezTo>
                    <a:pt x="952" y="1438"/>
                    <a:pt x="488" y="721"/>
                    <a:pt x="25"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94" name="Google Shape;2394;p30"/>
            <p:cNvSpPr/>
            <p:nvPr/>
          </p:nvSpPr>
          <p:spPr>
            <a:xfrm>
              <a:off x="394775" y="1828875"/>
              <a:ext cx="101325" cy="394500"/>
            </a:xfrm>
            <a:custGeom>
              <a:avLst/>
              <a:gdLst/>
              <a:ahLst/>
              <a:cxnLst/>
              <a:rect l="l" t="t" r="r" b="b"/>
              <a:pathLst>
                <a:path w="4053" h="15780" extrusionOk="0">
                  <a:moveTo>
                    <a:pt x="1" y="1"/>
                  </a:moveTo>
                  <a:cubicBezTo>
                    <a:pt x="190" y="3417"/>
                    <a:pt x="465" y="6825"/>
                    <a:pt x="839" y="10224"/>
                  </a:cubicBezTo>
                  <a:cubicBezTo>
                    <a:pt x="1017" y="11864"/>
                    <a:pt x="1078" y="15780"/>
                    <a:pt x="3338" y="15780"/>
                  </a:cubicBezTo>
                  <a:cubicBezTo>
                    <a:pt x="3557" y="15780"/>
                    <a:pt x="3792" y="15744"/>
                    <a:pt x="4052" y="15665"/>
                  </a:cubicBezTo>
                  <a:cubicBezTo>
                    <a:pt x="3524" y="15383"/>
                    <a:pt x="3057" y="14338"/>
                    <a:pt x="3228" y="13875"/>
                  </a:cubicBezTo>
                  <a:cubicBezTo>
                    <a:pt x="3017" y="12955"/>
                    <a:pt x="3000" y="11947"/>
                    <a:pt x="2904" y="11055"/>
                  </a:cubicBezTo>
                  <a:cubicBezTo>
                    <a:pt x="2775" y="9871"/>
                    <a:pt x="2654" y="8683"/>
                    <a:pt x="2547" y="7492"/>
                  </a:cubicBezTo>
                  <a:cubicBezTo>
                    <a:pt x="2333" y="5110"/>
                    <a:pt x="2166" y="2721"/>
                    <a:pt x="2041" y="333"/>
                  </a:cubicBezTo>
                  <a:cubicBezTo>
                    <a:pt x="1666" y="351"/>
                    <a:pt x="1296" y="368"/>
                    <a:pt x="925" y="386"/>
                  </a:cubicBezTo>
                  <a:lnTo>
                    <a:pt x="871" y="386"/>
                  </a:lnTo>
                  <a:cubicBezTo>
                    <a:pt x="529" y="386"/>
                    <a:pt x="226" y="229"/>
                    <a:pt x="1"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95" name="Google Shape;2395;p30"/>
            <p:cNvSpPr/>
            <p:nvPr/>
          </p:nvSpPr>
          <p:spPr>
            <a:xfrm>
              <a:off x="471175" y="2175750"/>
              <a:ext cx="46850" cy="44750"/>
            </a:xfrm>
            <a:custGeom>
              <a:avLst/>
              <a:gdLst/>
              <a:ahLst/>
              <a:cxnLst/>
              <a:rect l="l" t="t" r="r" b="b"/>
              <a:pathLst>
                <a:path w="1874" h="1790" extrusionOk="0">
                  <a:moveTo>
                    <a:pt x="172" y="0"/>
                  </a:moveTo>
                  <a:lnTo>
                    <a:pt x="172" y="0"/>
                  </a:lnTo>
                  <a:cubicBezTo>
                    <a:pt x="1" y="463"/>
                    <a:pt x="468" y="1508"/>
                    <a:pt x="996" y="1790"/>
                  </a:cubicBezTo>
                  <a:cubicBezTo>
                    <a:pt x="1024" y="1783"/>
                    <a:pt x="1053" y="1776"/>
                    <a:pt x="1082" y="1765"/>
                  </a:cubicBezTo>
                  <a:cubicBezTo>
                    <a:pt x="1873" y="1505"/>
                    <a:pt x="1014" y="596"/>
                    <a:pt x="254" y="318"/>
                  </a:cubicBezTo>
                  <a:cubicBezTo>
                    <a:pt x="226" y="211"/>
                    <a:pt x="197" y="107"/>
                    <a:pt x="17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2396" name="Google Shape;2396;p30"/>
          <p:cNvGrpSpPr/>
          <p:nvPr/>
        </p:nvGrpSpPr>
        <p:grpSpPr>
          <a:xfrm>
            <a:off x="7175934" y="4548207"/>
            <a:ext cx="1745583" cy="230173"/>
            <a:chOff x="1394800" y="3522000"/>
            <a:chExt cx="1048650" cy="138275"/>
          </a:xfrm>
        </p:grpSpPr>
        <p:sp>
          <p:nvSpPr>
            <p:cNvPr id="2397" name="Google Shape;2397;p30"/>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98" name="Google Shape;2398;p30"/>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99" name="Google Shape;2399;p30"/>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00" name="Google Shape;2400;p30"/>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01" name="Google Shape;2401;p30"/>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02" name="Google Shape;2402;p30"/>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03" name="Google Shape;2403;p30"/>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04" name="Google Shape;2404;p30"/>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05" name="Google Shape;2405;p30"/>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sp>
        <p:nvSpPr>
          <p:cNvPr id="2406" name="Google Shape;2406;p30"/>
          <p:cNvSpPr/>
          <p:nvPr/>
        </p:nvSpPr>
        <p:spPr>
          <a:xfrm>
            <a:off x="362295" y="47402"/>
            <a:ext cx="8472535" cy="553943"/>
          </a:xfrm>
          <a:prstGeom prst="rect">
            <a:avLst/>
          </a:prstGeom>
          <a:noFill/>
          <a:ln>
            <a:noFill/>
          </a:ln>
        </p:spPr>
        <p:txBody>
          <a:bodyPr spcFirstLastPara="1" wrap="square" lIns="121900" tIns="60925" rIns="121900" bIns="609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143365"/>
                </a:solidFill>
                <a:latin typeface="Calibri"/>
                <a:ea typeface="Calibri"/>
                <a:cs typeface="Calibri"/>
                <a:sym typeface="Calibri"/>
              </a:rPr>
              <a:t> 3. CÁC BƯỚC LÀM MỘT ĐOẠN </a:t>
            </a:r>
            <a:r>
              <a:rPr lang="en-US" sz="2800" b="1" i="0" u="none" strike="noStrike" cap="none" dirty="0" smtClean="0">
                <a:solidFill>
                  <a:srgbClr val="143365"/>
                </a:solidFill>
                <a:latin typeface="Calibri"/>
                <a:ea typeface="Calibri"/>
                <a:cs typeface="Calibri"/>
                <a:sym typeface="Calibri"/>
              </a:rPr>
              <a:t>VĂN</a:t>
            </a:r>
            <a:endParaRPr sz="2800" b="0" i="0" u="none" strike="noStrike" cap="none" dirty="0">
              <a:solidFill>
                <a:srgbClr val="143365"/>
              </a:solidFill>
              <a:latin typeface="Calibri"/>
              <a:ea typeface="Calibri"/>
              <a:cs typeface="Calibri"/>
              <a:sym typeface="Calibri"/>
            </a:endParaRPr>
          </a:p>
        </p:txBody>
      </p:sp>
      <p:sp>
        <p:nvSpPr>
          <p:cNvPr id="2407" name="Google Shape;2407;p30"/>
          <p:cNvSpPr/>
          <p:nvPr/>
        </p:nvSpPr>
        <p:spPr>
          <a:xfrm>
            <a:off x="1326153" y="840195"/>
            <a:ext cx="5675548" cy="492388"/>
          </a:xfrm>
          <a:prstGeom prst="rect">
            <a:avLst/>
          </a:prstGeom>
          <a:noFill/>
          <a:ln>
            <a:noFill/>
          </a:ln>
        </p:spPr>
        <p:txBody>
          <a:bodyPr spcFirstLastPara="1" wrap="square" lIns="121900" tIns="60925" rIns="121900" bIns="609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143365"/>
                </a:solidFill>
                <a:latin typeface="Calibri"/>
                <a:ea typeface="Calibri"/>
                <a:cs typeface="Calibri"/>
                <a:sym typeface="Calibri"/>
              </a:rPr>
              <a:t>a. Xây dựng câu mở đoạn</a:t>
            </a:r>
            <a:endParaRPr sz="2400" b="1" i="1" u="none" strike="noStrike" cap="none">
              <a:solidFill>
                <a:srgbClr val="143365"/>
              </a:solidFill>
              <a:latin typeface="Calibri"/>
              <a:ea typeface="Calibri"/>
              <a:cs typeface="Calibri"/>
              <a:sym typeface="Calibri"/>
            </a:endParaRPr>
          </a:p>
        </p:txBody>
      </p:sp>
      <p:sp>
        <p:nvSpPr>
          <p:cNvPr id="2408" name="Google Shape;2408;p30"/>
          <p:cNvSpPr/>
          <p:nvPr/>
        </p:nvSpPr>
        <p:spPr>
          <a:xfrm>
            <a:off x="713147" y="1639137"/>
            <a:ext cx="7901459" cy="967957"/>
          </a:xfrm>
          <a:prstGeom prst="rect">
            <a:avLst/>
          </a:prstGeom>
          <a:noFill/>
          <a:ln>
            <a:noFill/>
          </a:ln>
        </p:spPr>
        <p:txBody>
          <a:bodyPr spcFirstLastPara="1" wrap="square" lIns="91425" tIns="45700" rIns="91425" bIns="45700" anchor="t" anchorCtr="0">
            <a:spAutoFit/>
          </a:bodyPr>
          <a:lstStyle/>
          <a:p>
            <a:pPr marL="457189" marR="0" lvl="0" indent="-457189" algn="just" rtl="0">
              <a:lnSpc>
                <a:spcPct val="150000"/>
              </a:lnSpc>
              <a:spcBef>
                <a:spcPts val="0"/>
              </a:spcBef>
              <a:spcAft>
                <a:spcPts val="0"/>
              </a:spcAft>
              <a:buClr>
                <a:srgbClr val="000000"/>
              </a:buClr>
              <a:buSzPts val="2400"/>
              <a:buFont typeface="Noto Sans Symbols"/>
              <a:buChar char="⮚"/>
            </a:pPr>
            <a:r>
              <a:rPr lang="en-US" sz="2000" b="0" i="0" u="none" strike="noStrike" cap="none">
                <a:solidFill>
                  <a:srgbClr val="000000"/>
                </a:solidFill>
                <a:latin typeface="Calibri"/>
                <a:ea typeface="Calibri"/>
                <a:cs typeface="Calibri"/>
                <a:sym typeface="Calibri"/>
              </a:rPr>
              <a:t>Câu mở đoạn phải có </a:t>
            </a:r>
            <a:r>
              <a:rPr lang="en-US" sz="2000" b="1" i="0" u="none" strike="noStrike" cap="none">
                <a:solidFill>
                  <a:srgbClr val="000000"/>
                </a:solidFill>
                <a:latin typeface="Calibri"/>
                <a:ea typeface="Calibri"/>
                <a:cs typeface="Calibri"/>
                <a:sym typeface="Calibri"/>
              </a:rPr>
              <a:t>cái nhìn tổng quát, khái quát </a:t>
            </a:r>
            <a:r>
              <a:rPr lang="en-US" sz="2000" b="0" i="0" u="none" strike="noStrike" cap="none">
                <a:solidFill>
                  <a:srgbClr val="000000"/>
                </a:solidFill>
                <a:latin typeface="Calibri"/>
                <a:ea typeface="Calibri"/>
                <a:cs typeface="Calibri"/>
                <a:sym typeface="Calibri"/>
              </a:rPr>
              <a:t>được nội dung mà đề thi yêu cầu. Phải hiểu được đề thi bàn về vấn đề gì? </a:t>
            </a:r>
            <a:endParaRPr sz="1400" b="0" i="0" u="none" strike="noStrike" cap="none">
              <a:solidFill>
                <a:srgbClr val="000000"/>
              </a:solidFill>
              <a:latin typeface="Calibri"/>
              <a:ea typeface="Calibri"/>
              <a:cs typeface="Calibri"/>
              <a:sym typeface="Calibri"/>
            </a:endParaRPr>
          </a:p>
        </p:txBody>
      </p:sp>
      <p:sp>
        <p:nvSpPr>
          <p:cNvPr id="2409" name="Google Shape;2409;p30"/>
          <p:cNvSpPr/>
          <p:nvPr/>
        </p:nvSpPr>
        <p:spPr>
          <a:xfrm>
            <a:off x="745759" y="2640927"/>
            <a:ext cx="7425082" cy="506292"/>
          </a:xfrm>
          <a:prstGeom prst="rect">
            <a:avLst/>
          </a:prstGeom>
          <a:noFill/>
          <a:ln>
            <a:noFill/>
          </a:ln>
        </p:spPr>
        <p:txBody>
          <a:bodyPr spcFirstLastPara="1" wrap="square" lIns="91425" tIns="45700" rIns="91425" bIns="45700" anchor="t" anchorCtr="0">
            <a:spAutoFit/>
          </a:bodyPr>
          <a:lstStyle/>
          <a:p>
            <a:pPr marL="457189" marR="0" lvl="0" indent="-457189" algn="just" rtl="0">
              <a:lnSpc>
                <a:spcPct val="150000"/>
              </a:lnSpc>
              <a:spcBef>
                <a:spcPts val="0"/>
              </a:spcBef>
              <a:spcAft>
                <a:spcPts val="0"/>
              </a:spcAft>
              <a:buClr>
                <a:srgbClr val="000000"/>
              </a:buClr>
              <a:buSzPts val="2400"/>
              <a:buFont typeface="Noto Sans Symbols"/>
              <a:buChar char="⮚"/>
            </a:pPr>
            <a:r>
              <a:rPr lang="en-US" sz="2000" b="0" i="0" u="none" strike="noStrike" cap="none">
                <a:solidFill>
                  <a:srgbClr val="000000"/>
                </a:solidFill>
                <a:latin typeface="Calibri"/>
                <a:ea typeface="Calibri"/>
                <a:cs typeface="Calibri"/>
                <a:sym typeface="Calibri"/>
              </a:rPr>
              <a:t>Câu mở đoạn có thể dùng 1-3 câu. </a:t>
            </a:r>
            <a:endParaRPr sz="1400" b="0" i="0" u="none" strike="noStrike" cap="none">
              <a:solidFill>
                <a:srgbClr val="000000"/>
              </a:solidFill>
              <a:latin typeface="Calibri"/>
              <a:ea typeface="Calibri"/>
              <a:cs typeface="Calibri"/>
              <a:sym typeface="Calibri"/>
            </a:endParaRPr>
          </a:p>
        </p:txBody>
      </p:sp>
      <p:sp>
        <p:nvSpPr>
          <p:cNvPr id="2410" name="Google Shape;2410;p30"/>
          <p:cNvSpPr/>
          <p:nvPr/>
        </p:nvSpPr>
        <p:spPr>
          <a:xfrm>
            <a:off x="745759" y="3342072"/>
            <a:ext cx="7907133" cy="967957"/>
          </a:xfrm>
          <a:prstGeom prst="rect">
            <a:avLst/>
          </a:prstGeom>
          <a:noFill/>
          <a:ln>
            <a:noFill/>
          </a:ln>
        </p:spPr>
        <p:txBody>
          <a:bodyPr spcFirstLastPara="1" wrap="square" lIns="91425" tIns="45700" rIns="91425" bIns="45700" anchor="t" anchorCtr="0">
            <a:spAutoFit/>
          </a:bodyPr>
          <a:lstStyle/>
          <a:p>
            <a:pPr marL="457189" marR="0" lvl="0" indent="-457189" algn="just" rtl="0">
              <a:lnSpc>
                <a:spcPct val="150000"/>
              </a:lnSpc>
              <a:spcBef>
                <a:spcPts val="0"/>
              </a:spcBef>
              <a:spcAft>
                <a:spcPts val="0"/>
              </a:spcAft>
              <a:buClr>
                <a:srgbClr val="000000"/>
              </a:buClr>
              <a:buSzPts val="2400"/>
              <a:buFont typeface="Noto Sans Symbols"/>
              <a:buChar char="⮚"/>
            </a:pPr>
            <a:r>
              <a:rPr lang="en-US" sz="2000" b="0" i="0" u="none" strike="noStrike" cap="none">
                <a:solidFill>
                  <a:srgbClr val="000000"/>
                </a:solidFill>
                <a:latin typeface="Calibri"/>
                <a:ea typeface="Calibri"/>
                <a:cs typeface="Calibri"/>
                <a:sym typeface="Calibri"/>
              </a:rPr>
              <a:t>Cách xây dựng câu mở đoạn: nêu nội dung khái quát rồi dẫn câu nói vào (hoặc không dẫn nguyên câu thì trích vào cụm từ khóa).</a:t>
            </a:r>
            <a:endParaRPr sz="14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06"/>
                                        </p:tgtEl>
                                        <p:attrNameLst>
                                          <p:attrName>style.visibility</p:attrName>
                                        </p:attrNameLst>
                                      </p:cBhvr>
                                      <p:to>
                                        <p:strVal val="visible"/>
                                      </p:to>
                                    </p:set>
                                    <p:anim calcmode="lin" valueType="num">
                                      <p:cBhvr additive="base">
                                        <p:cTn id="7" dur="500"/>
                                        <p:tgtEl>
                                          <p:spTgt spid="240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83"/>
                                        </p:tgtEl>
                                        <p:attrNameLst>
                                          <p:attrName>style.visibility</p:attrName>
                                        </p:attrNameLst>
                                      </p:cBhvr>
                                      <p:to>
                                        <p:strVal val="visible"/>
                                      </p:to>
                                    </p:set>
                                    <p:anim calcmode="lin" valueType="num">
                                      <p:cBhvr additive="base">
                                        <p:cTn id="12" dur="500"/>
                                        <p:tgtEl>
                                          <p:spTgt spid="238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07"/>
                                        </p:tgtEl>
                                        <p:attrNameLst>
                                          <p:attrName>style.visibility</p:attrName>
                                        </p:attrNameLst>
                                      </p:cBhvr>
                                      <p:to>
                                        <p:strVal val="visible"/>
                                      </p:to>
                                    </p:set>
                                    <p:animEffect transition="in" filter="fade">
                                      <p:cBhvr>
                                        <p:cTn id="17" dur="1000"/>
                                        <p:tgtEl>
                                          <p:spTgt spid="240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08"/>
                                        </p:tgtEl>
                                        <p:attrNameLst>
                                          <p:attrName>style.visibility</p:attrName>
                                        </p:attrNameLst>
                                      </p:cBhvr>
                                      <p:to>
                                        <p:strVal val="visible"/>
                                      </p:to>
                                    </p:set>
                                    <p:animEffect transition="in" filter="fade">
                                      <p:cBhvr>
                                        <p:cTn id="22" dur="1000"/>
                                        <p:tgtEl>
                                          <p:spTgt spid="240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09"/>
                                        </p:tgtEl>
                                        <p:attrNameLst>
                                          <p:attrName>style.visibility</p:attrName>
                                        </p:attrNameLst>
                                      </p:cBhvr>
                                      <p:to>
                                        <p:strVal val="visible"/>
                                      </p:to>
                                    </p:set>
                                    <p:animEffect transition="in" filter="fade">
                                      <p:cBhvr>
                                        <p:cTn id="27" dur="1000"/>
                                        <p:tgtEl>
                                          <p:spTgt spid="240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410"/>
                                        </p:tgtEl>
                                        <p:attrNameLst>
                                          <p:attrName>style.visibility</p:attrName>
                                        </p:attrNameLst>
                                      </p:cBhvr>
                                      <p:to>
                                        <p:strVal val="visible"/>
                                      </p:to>
                                    </p:set>
                                    <p:anim calcmode="lin" valueType="num">
                                      <p:cBhvr additive="base">
                                        <p:cTn id="32" dur="500"/>
                                        <p:tgtEl>
                                          <p:spTgt spid="24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14"/>
        <p:cNvGrpSpPr/>
        <p:nvPr/>
      </p:nvGrpSpPr>
      <p:grpSpPr>
        <a:xfrm>
          <a:off x="0" y="0"/>
          <a:ext cx="0" cy="0"/>
          <a:chOff x="0" y="0"/>
          <a:chExt cx="0" cy="0"/>
        </a:xfrm>
      </p:grpSpPr>
      <p:grpSp>
        <p:nvGrpSpPr>
          <p:cNvPr id="2415" name="Google Shape;2415;p31"/>
          <p:cNvGrpSpPr/>
          <p:nvPr/>
        </p:nvGrpSpPr>
        <p:grpSpPr>
          <a:xfrm>
            <a:off x="-152797" y="472609"/>
            <a:ext cx="1745583" cy="230173"/>
            <a:chOff x="1394800" y="3522000"/>
            <a:chExt cx="1048650" cy="138275"/>
          </a:xfrm>
        </p:grpSpPr>
        <p:sp>
          <p:nvSpPr>
            <p:cNvPr id="2416" name="Google Shape;2416;p31"/>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17" name="Google Shape;2417;p31"/>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18" name="Google Shape;2418;p31"/>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19" name="Google Shape;2419;p31"/>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20" name="Google Shape;2420;p31"/>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21" name="Google Shape;2421;p31"/>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22" name="Google Shape;2422;p31"/>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23" name="Google Shape;2423;p31"/>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24" name="Google Shape;2424;p31"/>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sp>
        <p:nvSpPr>
          <p:cNvPr id="2425" name="Google Shape;2425;p31"/>
          <p:cNvSpPr/>
          <p:nvPr/>
        </p:nvSpPr>
        <p:spPr>
          <a:xfrm>
            <a:off x="-90624" y="-13981"/>
            <a:ext cx="8472535" cy="553943"/>
          </a:xfrm>
          <a:prstGeom prst="rect">
            <a:avLst/>
          </a:prstGeom>
          <a:noFill/>
          <a:ln>
            <a:noFill/>
          </a:ln>
        </p:spPr>
        <p:txBody>
          <a:bodyPr spcFirstLastPara="1" wrap="square" lIns="121900" tIns="60925" rIns="121900" bIns="609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143365"/>
                </a:solidFill>
                <a:latin typeface="Calibri"/>
                <a:ea typeface="Calibri"/>
                <a:cs typeface="Calibri"/>
                <a:sym typeface="Calibri"/>
              </a:rPr>
              <a:t> 3. CÁC BƯỚC LÀM MỘT ĐOẠN </a:t>
            </a:r>
            <a:r>
              <a:rPr lang="en-US" sz="2800" b="1" i="0" u="none" strike="noStrike" cap="none" dirty="0" smtClean="0">
                <a:solidFill>
                  <a:srgbClr val="143365"/>
                </a:solidFill>
                <a:latin typeface="Calibri"/>
                <a:ea typeface="Calibri"/>
                <a:cs typeface="Calibri"/>
                <a:sym typeface="Calibri"/>
              </a:rPr>
              <a:t>VĂN</a:t>
            </a:r>
            <a:endParaRPr sz="2800" b="0" i="0" u="none" strike="noStrike" cap="none" dirty="0">
              <a:solidFill>
                <a:srgbClr val="143365"/>
              </a:solidFill>
              <a:latin typeface="Calibri"/>
              <a:ea typeface="Calibri"/>
              <a:cs typeface="Calibri"/>
              <a:sym typeface="Calibri"/>
            </a:endParaRPr>
          </a:p>
        </p:txBody>
      </p:sp>
      <p:sp>
        <p:nvSpPr>
          <p:cNvPr id="2426" name="Google Shape;2426;p31"/>
          <p:cNvSpPr/>
          <p:nvPr/>
        </p:nvSpPr>
        <p:spPr>
          <a:xfrm>
            <a:off x="-90624" y="723299"/>
            <a:ext cx="4301677" cy="492388"/>
          </a:xfrm>
          <a:prstGeom prst="rect">
            <a:avLst/>
          </a:prstGeom>
          <a:noFill/>
          <a:ln>
            <a:noFill/>
          </a:ln>
        </p:spPr>
        <p:txBody>
          <a:bodyPr spcFirstLastPara="1" wrap="square" lIns="121900" tIns="60925" rIns="121900" bIns="609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1" u="none" strike="noStrike" cap="none">
                <a:solidFill>
                  <a:srgbClr val="143365"/>
                </a:solidFill>
                <a:latin typeface="Calibri"/>
                <a:ea typeface="Calibri"/>
                <a:cs typeface="Calibri"/>
                <a:sym typeface="Calibri"/>
              </a:rPr>
              <a:t> b. Cách triển khai ý ở thân bài</a:t>
            </a:r>
            <a:endParaRPr sz="2400" b="0" i="1" u="none" strike="noStrike" cap="none">
              <a:solidFill>
                <a:srgbClr val="143365"/>
              </a:solidFill>
              <a:latin typeface="Calibri"/>
              <a:ea typeface="Calibri"/>
              <a:cs typeface="Calibri"/>
              <a:sym typeface="Calibri"/>
            </a:endParaRPr>
          </a:p>
        </p:txBody>
      </p:sp>
      <p:sp>
        <p:nvSpPr>
          <p:cNvPr id="2427" name="Google Shape;2427;p31"/>
          <p:cNvSpPr/>
          <p:nvPr/>
        </p:nvSpPr>
        <p:spPr>
          <a:xfrm>
            <a:off x="-90624" y="1337623"/>
            <a:ext cx="3976824" cy="1046386"/>
          </a:xfrm>
          <a:prstGeom prst="rect">
            <a:avLst/>
          </a:prstGeom>
          <a:noFill/>
          <a:ln>
            <a:noFill/>
          </a:ln>
        </p:spPr>
        <p:txBody>
          <a:bodyPr spcFirstLastPara="1" wrap="square" lIns="121900" tIns="60925" rIns="121900" bIns="60925" anchor="t" anchorCtr="0">
            <a:spAutoFit/>
          </a:bodyPr>
          <a:lstStyle/>
          <a:p>
            <a:pPr marL="457189" marR="0" lvl="0" indent="-457189" algn="just" rtl="0">
              <a:lnSpc>
                <a:spcPct val="100000"/>
              </a:lnSpc>
              <a:spcBef>
                <a:spcPts val="0"/>
              </a:spcBef>
              <a:spcAft>
                <a:spcPts val="0"/>
              </a:spcAft>
              <a:buClr>
                <a:srgbClr val="000000"/>
              </a:buClr>
              <a:buSzPts val="2400"/>
              <a:buFont typeface="Noto Sans Symbols"/>
              <a:buChar char="⮚"/>
            </a:pPr>
            <a:r>
              <a:rPr lang="en-US" sz="2000" b="0" i="1" u="none" strike="noStrike" cap="none">
                <a:solidFill>
                  <a:srgbClr val="000000"/>
                </a:solidFill>
                <a:latin typeface="Calibri"/>
                <a:ea typeface="Calibri"/>
                <a:cs typeface="Calibri"/>
                <a:sym typeface="Calibri"/>
              </a:rPr>
              <a:t>Bước 1: </a:t>
            </a:r>
            <a:r>
              <a:rPr lang="en-US" sz="2000" b="1" i="1" u="none" strike="noStrike" cap="none">
                <a:solidFill>
                  <a:srgbClr val="000000"/>
                </a:solidFill>
                <a:latin typeface="Calibri"/>
                <a:ea typeface="Calibri"/>
                <a:cs typeface="Calibri"/>
                <a:sym typeface="Calibri"/>
              </a:rPr>
              <a:t>Giải thích</a:t>
            </a:r>
            <a:r>
              <a:rPr lang="en-US" sz="2000" b="1" i="0" u="none" strike="noStrike" cap="none">
                <a:solidFill>
                  <a:srgbClr val="000000"/>
                </a:solidFill>
                <a:latin typeface="Calibri"/>
                <a:ea typeface="Calibri"/>
                <a:cs typeface="Calibri"/>
                <a:sym typeface="Calibri"/>
              </a:rPr>
              <a:t> </a:t>
            </a:r>
            <a:r>
              <a:rPr lang="en-US" sz="2000" b="0" i="0" u="none" strike="noStrike" cap="none">
                <a:solidFill>
                  <a:srgbClr val="000000"/>
                </a:solidFill>
                <a:latin typeface="Calibri"/>
                <a:ea typeface="Calibri"/>
                <a:cs typeface="Calibri"/>
                <a:sym typeface="Calibri"/>
              </a:rPr>
              <a:t>các cụm từ khóa, giải thích cả câu (cần ngắn gọn, đơn giản).</a:t>
            </a:r>
            <a:endParaRPr sz="2000" b="0" i="0" u="none" strike="noStrike" cap="none">
              <a:solidFill>
                <a:srgbClr val="000000"/>
              </a:solidFill>
              <a:latin typeface="Calibri"/>
              <a:ea typeface="Calibri"/>
              <a:cs typeface="Calibri"/>
              <a:sym typeface="Calibri"/>
            </a:endParaRPr>
          </a:p>
        </p:txBody>
      </p:sp>
      <p:sp>
        <p:nvSpPr>
          <p:cNvPr id="2428" name="Google Shape;2428;p31"/>
          <p:cNvSpPr/>
          <p:nvPr/>
        </p:nvSpPr>
        <p:spPr>
          <a:xfrm>
            <a:off x="4980845" y="1215687"/>
            <a:ext cx="5247380" cy="476999"/>
          </a:xfrm>
          <a:prstGeom prst="rect">
            <a:avLst/>
          </a:prstGeom>
          <a:noFill/>
          <a:ln>
            <a:noFill/>
          </a:ln>
        </p:spPr>
        <p:txBody>
          <a:bodyPr spcFirstLastPara="1" wrap="square" lIns="121900" tIns="60925" rIns="121900" bIns="60925" anchor="t" anchorCtr="0">
            <a:spAutoFit/>
          </a:bodyPr>
          <a:lstStyle/>
          <a:p>
            <a:pPr marL="457189" marR="0" lvl="0" indent="-457189" algn="l" rtl="0">
              <a:lnSpc>
                <a:spcPct val="115000"/>
              </a:lnSpc>
              <a:spcBef>
                <a:spcPts val="0"/>
              </a:spcBef>
              <a:spcAft>
                <a:spcPts val="0"/>
              </a:spcAft>
              <a:buClr>
                <a:srgbClr val="000000"/>
              </a:buClr>
              <a:buSzPts val="2400"/>
              <a:buFont typeface="Noto Sans Symbols"/>
              <a:buChar char="⮚"/>
            </a:pPr>
            <a:r>
              <a:rPr lang="en-US" sz="2000" b="0" i="1" u="none" strike="noStrike" cap="none">
                <a:solidFill>
                  <a:srgbClr val="000000"/>
                </a:solidFill>
                <a:latin typeface="Calibri"/>
                <a:ea typeface="Calibri"/>
                <a:cs typeface="Calibri"/>
                <a:sym typeface="Calibri"/>
              </a:rPr>
              <a:t>Bước 2: </a:t>
            </a:r>
            <a:r>
              <a:rPr lang="en-US" sz="2000" b="1" i="1" u="none" strike="noStrike" cap="none">
                <a:solidFill>
                  <a:srgbClr val="000000"/>
                </a:solidFill>
                <a:latin typeface="Calibri"/>
                <a:ea typeface="Calibri"/>
                <a:cs typeface="Calibri"/>
                <a:sym typeface="Calibri"/>
              </a:rPr>
              <a:t>Bàn luận, phân tích</a:t>
            </a:r>
            <a:r>
              <a:rPr lang="en-US" sz="2000" b="1" i="0" u="none" strike="noStrike" cap="none">
                <a:solidFill>
                  <a:srgbClr val="000000"/>
                </a:solidFill>
                <a:latin typeface="Calibri"/>
                <a:ea typeface="Calibri"/>
                <a:cs typeface="Calibri"/>
                <a:sym typeface="Calibri"/>
              </a:rPr>
              <a:t>:</a:t>
            </a:r>
            <a:endParaRPr sz="2000" b="1" i="0" u="none" strike="noStrike" cap="none">
              <a:solidFill>
                <a:srgbClr val="000000"/>
              </a:solidFill>
              <a:latin typeface="Calibri"/>
              <a:ea typeface="Calibri"/>
              <a:cs typeface="Calibri"/>
              <a:sym typeface="Calibri"/>
            </a:endParaRPr>
          </a:p>
        </p:txBody>
      </p:sp>
      <p:sp>
        <p:nvSpPr>
          <p:cNvPr id="2429" name="Google Shape;2429;p31"/>
          <p:cNvSpPr/>
          <p:nvPr/>
        </p:nvSpPr>
        <p:spPr>
          <a:xfrm>
            <a:off x="4980845" y="1646547"/>
            <a:ext cx="4236728" cy="1231052"/>
          </a:xfrm>
          <a:prstGeom prst="rect">
            <a:avLst/>
          </a:prstGeom>
          <a:noFill/>
          <a:ln>
            <a:noFill/>
          </a:ln>
        </p:spPr>
        <p:txBody>
          <a:bodyPr spcFirstLastPara="1" wrap="square" lIns="121900" tIns="60925" rIns="121900" bIns="60925" anchor="t" anchorCtr="0">
            <a:spAutoFit/>
          </a:bodyPr>
          <a:lstStyle/>
          <a:p>
            <a:pPr marL="457189" marR="0" lvl="0" indent="-457189" algn="just" rtl="0">
              <a:lnSpc>
                <a:spcPct val="100000"/>
              </a:lnSpc>
              <a:spcBef>
                <a:spcPts val="0"/>
              </a:spcBef>
              <a:spcAft>
                <a:spcPts val="0"/>
              </a:spcAft>
              <a:buClr>
                <a:srgbClr val="000000"/>
              </a:buClr>
              <a:buSzPts val="2400"/>
              <a:buFont typeface="Courier New"/>
              <a:buChar char="o"/>
            </a:pPr>
            <a:r>
              <a:rPr lang="en-US" sz="1800" b="0" i="0" u="none" strike="noStrike" cap="none">
                <a:solidFill>
                  <a:srgbClr val="002060"/>
                </a:solidFill>
                <a:latin typeface="Calibri"/>
                <a:ea typeface="Calibri"/>
                <a:cs typeface="Calibri"/>
                <a:sym typeface="Calibri"/>
              </a:rPr>
              <a:t>Đặt ra các câu hỏi vì sao, tại sao. Sau đó bình luận, chứng minh từng ý lớn, ý nhỏ, sắp xếp luận cứ một cách rõ ràng.</a:t>
            </a:r>
            <a:endParaRPr sz="1800" b="0" i="0" u="none" strike="noStrike" cap="none">
              <a:solidFill>
                <a:srgbClr val="002060"/>
              </a:solidFill>
              <a:latin typeface="Calibri"/>
              <a:ea typeface="Calibri"/>
              <a:cs typeface="Calibri"/>
              <a:sym typeface="Calibri"/>
            </a:endParaRPr>
          </a:p>
        </p:txBody>
      </p:sp>
      <p:sp>
        <p:nvSpPr>
          <p:cNvPr id="2430" name="Google Shape;2430;p31"/>
          <p:cNvSpPr/>
          <p:nvPr/>
        </p:nvSpPr>
        <p:spPr>
          <a:xfrm>
            <a:off x="4980845" y="2877599"/>
            <a:ext cx="4236728" cy="571769"/>
          </a:xfrm>
          <a:prstGeom prst="rect">
            <a:avLst/>
          </a:prstGeom>
          <a:noFill/>
          <a:ln>
            <a:noFill/>
          </a:ln>
        </p:spPr>
        <p:txBody>
          <a:bodyPr spcFirstLastPara="1" wrap="square" lIns="121900" tIns="60925" rIns="121900" bIns="60925" anchor="t" anchorCtr="0">
            <a:spAutoFit/>
          </a:bodyPr>
          <a:lstStyle/>
          <a:p>
            <a:pPr marL="457189" marR="0" lvl="0" indent="-457189" algn="just" rtl="0">
              <a:lnSpc>
                <a:spcPct val="81250"/>
              </a:lnSpc>
              <a:spcBef>
                <a:spcPts val="0"/>
              </a:spcBef>
              <a:spcAft>
                <a:spcPts val="0"/>
              </a:spcAft>
              <a:buClr>
                <a:srgbClr val="000000"/>
              </a:buClr>
              <a:buSzPts val="2400"/>
              <a:buFont typeface="Courier New"/>
              <a:buChar char="o"/>
            </a:pPr>
            <a:r>
              <a:rPr lang="en-US" sz="1800" b="0" i="0" u="none" strike="noStrike" cap="none">
                <a:solidFill>
                  <a:srgbClr val="002060"/>
                </a:solidFill>
                <a:latin typeface="Calibri"/>
                <a:ea typeface="Calibri"/>
                <a:cs typeface="Calibri"/>
                <a:sym typeface="Calibri"/>
              </a:rPr>
              <a:t>Đưa ra dẫn chứng phù hợp, tiêu biểu, chính xác.</a:t>
            </a:r>
            <a:endParaRPr sz="1800" b="0" i="0" u="none" strike="noStrike" cap="none">
              <a:solidFill>
                <a:srgbClr val="002060"/>
              </a:solidFill>
              <a:latin typeface="Calibri"/>
              <a:ea typeface="Calibri"/>
              <a:cs typeface="Calibri"/>
              <a:sym typeface="Calibri"/>
            </a:endParaRPr>
          </a:p>
        </p:txBody>
      </p:sp>
      <p:sp>
        <p:nvSpPr>
          <p:cNvPr id="2431" name="Google Shape;2431;p31"/>
          <p:cNvSpPr/>
          <p:nvPr/>
        </p:nvSpPr>
        <p:spPr>
          <a:xfrm>
            <a:off x="4980845" y="3449368"/>
            <a:ext cx="4236728" cy="954053"/>
          </a:xfrm>
          <a:prstGeom prst="rect">
            <a:avLst/>
          </a:prstGeom>
          <a:noFill/>
          <a:ln>
            <a:noFill/>
          </a:ln>
        </p:spPr>
        <p:txBody>
          <a:bodyPr spcFirstLastPara="1" wrap="square" lIns="121900" tIns="60925" rIns="121900" bIns="60925" anchor="t" anchorCtr="0">
            <a:spAutoFit/>
          </a:bodyPr>
          <a:lstStyle/>
          <a:p>
            <a:pPr marL="457189" marR="0" lvl="0" indent="-457189" algn="just" rtl="0">
              <a:lnSpc>
                <a:spcPct val="100000"/>
              </a:lnSpc>
              <a:spcBef>
                <a:spcPts val="0"/>
              </a:spcBef>
              <a:spcAft>
                <a:spcPts val="0"/>
              </a:spcAft>
              <a:buClr>
                <a:srgbClr val="000000"/>
              </a:buClr>
              <a:buSzPts val="2400"/>
              <a:buFont typeface="Courier New"/>
              <a:buChar char="o"/>
            </a:pPr>
            <a:r>
              <a:rPr lang="en-US" sz="1800" b="0" i="0" u="none" strike="noStrike" cap="none">
                <a:solidFill>
                  <a:srgbClr val="002060"/>
                </a:solidFill>
                <a:latin typeface="Calibri"/>
                <a:ea typeface="Calibri"/>
                <a:cs typeface="Calibri"/>
                <a:sym typeface="Calibri"/>
              </a:rPr>
              <a:t>Quan điểm của mình về vấn đề đó, đồng tình hay không đồng tình, phân tích theo quan điểm đó.</a:t>
            </a:r>
            <a:endParaRPr sz="1800" b="0" i="0" u="none" strike="noStrike" cap="none">
              <a:solidFill>
                <a:srgbClr val="002060"/>
              </a:solidFill>
              <a:latin typeface="Calibri"/>
              <a:ea typeface="Calibri"/>
              <a:cs typeface="Calibri"/>
              <a:sym typeface="Calibri"/>
            </a:endParaRPr>
          </a:p>
        </p:txBody>
      </p:sp>
      <p:sp>
        <p:nvSpPr>
          <p:cNvPr id="2432" name="Google Shape;2432;p31"/>
          <p:cNvSpPr/>
          <p:nvPr/>
        </p:nvSpPr>
        <p:spPr>
          <a:xfrm>
            <a:off x="4980846" y="4449795"/>
            <a:ext cx="4236728" cy="571769"/>
          </a:xfrm>
          <a:prstGeom prst="rect">
            <a:avLst/>
          </a:prstGeom>
          <a:noFill/>
          <a:ln>
            <a:noFill/>
          </a:ln>
        </p:spPr>
        <p:txBody>
          <a:bodyPr spcFirstLastPara="1" wrap="square" lIns="121900" tIns="60925" rIns="121900" bIns="60925" anchor="t" anchorCtr="0">
            <a:spAutoFit/>
          </a:bodyPr>
          <a:lstStyle/>
          <a:p>
            <a:pPr marL="457189" marR="0" lvl="0" indent="-457189" algn="just" rtl="0">
              <a:lnSpc>
                <a:spcPct val="81250"/>
              </a:lnSpc>
              <a:spcBef>
                <a:spcPts val="0"/>
              </a:spcBef>
              <a:spcAft>
                <a:spcPts val="0"/>
              </a:spcAft>
              <a:buClr>
                <a:srgbClr val="000000"/>
              </a:buClr>
              <a:buSzPts val="2400"/>
              <a:buFont typeface="Courier New"/>
              <a:buChar char="o"/>
            </a:pPr>
            <a:r>
              <a:rPr lang="en-US" sz="1800" b="0" i="0" u="none" strike="noStrike" cap="none">
                <a:solidFill>
                  <a:srgbClr val="002060"/>
                </a:solidFill>
                <a:latin typeface="Calibri"/>
                <a:ea typeface="Calibri"/>
                <a:cs typeface="Calibri"/>
                <a:sym typeface="Calibri"/>
              </a:rPr>
              <a:t>Bàn luận 2 mặt vấn đề, không bàn luận một chiều. </a:t>
            </a:r>
            <a:endParaRPr sz="1800" b="0" i="0" u="none" strike="noStrike" cap="none">
              <a:solidFill>
                <a:srgbClr val="002060"/>
              </a:solidFill>
              <a:latin typeface="Calibri"/>
              <a:ea typeface="Calibri"/>
              <a:cs typeface="Calibri"/>
              <a:sym typeface="Calibri"/>
            </a:endParaRPr>
          </a:p>
        </p:txBody>
      </p:sp>
      <p:grpSp>
        <p:nvGrpSpPr>
          <p:cNvPr id="2433" name="Google Shape;2433;p31"/>
          <p:cNvGrpSpPr/>
          <p:nvPr/>
        </p:nvGrpSpPr>
        <p:grpSpPr>
          <a:xfrm>
            <a:off x="-152797" y="4358484"/>
            <a:ext cx="942065" cy="785016"/>
            <a:chOff x="1457250" y="2323075"/>
            <a:chExt cx="585750" cy="555700"/>
          </a:xfrm>
        </p:grpSpPr>
        <p:sp>
          <p:nvSpPr>
            <p:cNvPr id="2434" name="Google Shape;2434;p31"/>
            <p:cNvSpPr/>
            <p:nvPr/>
          </p:nvSpPr>
          <p:spPr>
            <a:xfrm>
              <a:off x="1463475" y="2334475"/>
              <a:ext cx="570200" cy="529775"/>
            </a:xfrm>
            <a:custGeom>
              <a:avLst/>
              <a:gdLst/>
              <a:ahLst/>
              <a:cxnLst/>
              <a:rect l="l" t="t" r="r" b="b"/>
              <a:pathLst>
                <a:path w="22808" h="21191" extrusionOk="0">
                  <a:moveTo>
                    <a:pt x="22600" y="1"/>
                  </a:moveTo>
                  <a:lnTo>
                    <a:pt x="22144" y="125"/>
                  </a:lnTo>
                  <a:lnTo>
                    <a:pt x="21480" y="333"/>
                  </a:lnTo>
                  <a:lnTo>
                    <a:pt x="20609" y="664"/>
                  </a:lnTo>
                  <a:lnTo>
                    <a:pt x="18412" y="1535"/>
                  </a:lnTo>
                  <a:lnTo>
                    <a:pt x="15924" y="2613"/>
                  </a:lnTo>
                  <a:lnTo>
                    <a:pt x="13394" y="3733"/>
                  </a:lnTo>
                  <a:lnTo>
                    <a:pt x="11113" y="4770"/>
                  </a:lnTo>
                  <a:lnTo>
                    <a:pt x="9413" y="5557"/>
                  </a:lnTo>
                  <a:lnTo>
                    <a:pt x="8542" y="6014"/>
                  </a:lnTo>
                  <a:lnTo>
                    <a:pt x="7920" y="6345"/>
                  </a:lnTo>
                  <a:lnTo>
                    <a:pt x="6842" y="6926"/>
                  </a:lnTo>
                  <a:lnTo>
                    <a:pt x="3940" y="8377"/>
                  </a:lnTo>
                  <a:lnTo>
                    <a:pt x="1244" y="9746"/>
                  </a:lnTo>
                  <a:lnTo>
                    <a:pt x="332" y="10243"/>
                  </a:lnTo>
                  <a:lnTo>
                    <a:pt x="125" y="10409"/>
                  </a:lnTo>
                  <a:lnTo>
                    <a:pt x="0" y="10492"/>
                  </a:lnTo>
                  <a:lnTo>
                    <a:pt x="83" y="10575"/>
                  </a:lnTo>
                  <a:lnTo>
                    <a:pt x="249" y="10658"/>
                  </a:lnTo>
                  <a:lnTo>
                    <a:pt x="871" y="10865"/>
                  </a:lnTo>
                  <a:lnTo>
                    <a:pt x="2696" y="11446"/>
                  </a:lnTo>
                  <a:lnTo>
                    <a:pt x="4520" y="11943"/>
                  </a:lnTo>
                  <a:lnTo>
                    <a:pt x="5349" y="12151"/>
                  </a:lnTo>
                  <a:lnTo>
                    <a:pt x="5474" y="13146"/>
                  </a:lnTo>
                  <a:lnTo>
                    <a:pt x="5598" y="14100"/>
                  </a:lnTo>
                  <a:lnTo>
                    <a:pt x="5806" y="15178"/>
                  </a:lnTo>
                  <a:lnTo>
                    <a:pt x="6345" y="17666"/>
                  </a:lnTo>
                  <a:lnTo>
                    <a:pt x="6635" y="19076"/>
                  </a:lnTo>
                  <a:lnTo>
                    <a:pt x="6801" y="19034"/>
                  </a:lnTo>
                  <a:lnTo>
                    <a:pt x="7050" y="18910"/>
                  </a:lnTo>
                  <a:lnTo>
                    <a:pt x="7630" y="18537"/>
                  </a:lnTo>
                  <a:lnTo>
                    <a:pt x="8335" y="18039"/>
                  </a:lnTo>
                  <a:lnTo>
                    <a:pt x="9123" y="17459"/>
                  </a:lnTo>
                  <a:lnTo>
                    <a:pt x="10408" y="16422"/>
                  </a:lnTo>
                  <a:lnTo>
                    <a:pt x="10989" y="15924"/>
                  </a:lnTo>
                  <a:lnTo>
                    <a:pt x="11487" y="16754"/>
                  </a:lnTo>
                  <a:lnTo>
                    <a:pt x="12606" y="18537"/>
                  </a:lnTo>
                  <a:lnTo>
                    <a:pt x="13270" y="19490"/>
                  </a:lnTo>
                  <a:lnTo>
                    <a:pt x="13850" y="20320"/>
                  </a:lnTo>
                  <a:lnTo>
                    <a:pt x="14348" y="20942"/>
                  </a:lnTo>
                  <a:lnTo>
                    <a:pt x="14514" y="21108"/>
                  </a:lnTo>
                  <a:lnTo>
                    <a:pt x="14638" y="21191"/>
                  </a:lnTo>
                  <a:lnTo>
                    <a:pt x="14721" y="21108"/>
                  </a:lnTo>
                  <a:lnTo>
                    <a:pt x="14845" y="20942"/>
                  </a:lnTo>
                  <a:lnTo>
                    <a:pt x="15177" y="20320"/>
                  </a:lnTo>
                  <a:lnTo>
                    <a:pt x="15633" y="19283"/>
                  </a:lnTo>
                  <a:lnTo>
                    <a:pt x="16214" y="17956"/>
                  </a:lnTo>
                  <a:lnTo>
                    <a:pt x="17541" y="14680"/>
                  </a:lnTo>
                  <a:lnTo>
                    <a:pt x="19034" y="10824"/>
                  </a:lnTo>
                  <a:lnTo>
                    <a:pt x="20485" y="7009"/>
                  </a:lnTo>
                  <a:lnTo>
                    <a:pt x="21729" y="3609"/>
                  </a:lnTo>
                  <a:lnTo>
                    <a:pt x="22227" y="2199"/>
                  </a:lnTo>
                  <a:lnTo>
                    <a:pt x="22558" y="1121"/>
                  </a:lnTo>
                  <a:lnTo>
                    <a:pt x="22766" y="374"/>
                  </a:lnTo>
                  <a:lnTo>
                    <a:pt x="22807" y="167"/>
                  </a:lnTo>
                  <a:lnTo>
                    <a:pt x="22807" y="42"/>
                  </a:lnTo>
                  <a:lnTo>
                    <a:pt x="22766"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Calibri"/>
                <a:ea typeface="Calibri"/>
                <a:cs typeface="Calibri"/>
                <a:sym typeface="Calibri"/>
              </a:endParaRPr>
            </a:p>
          </p:txBody>
        </p:sp>
        <p:sp>
          <p:nvSpPr>
            <p:cNvPr id="2435" name="Google Shape;2435;p31"/>
            <p:cNvSpPr/>
            <p:nvPr/>
          </p:nvSpPr>
          <p:spPr>
            <a:xfrm>
              <a:off x="1457250" y="2323075"/>
              <a:ext cx="585750" cy="555700"/>
            </a:xfrm>
            <a:custGeom>
              <a:avLst/>
              <a:gdLst/>
              <a:ahLst/>
              <a:cxnLst/>
              <a:rect l="l" t="t" r="r" b="b"/>
              <a:pathLst>
                <a:path w="23430" h="22228" extrusionOk="0">
                  <a:moveTo>
                    <a:pt x="21812" y="913"/>
                  </a:moveTo>
                  <a:lnTo>
                    <a:pt x="19739" y="2281"/>
                  </a:lnTo>
                  <a:lnTo>
                    <a:pt x="17707" y="3691"/>
                  </a:lnTo>
                  <a:lnTo>
                    <a:pt x="16255" y="4645"/>
                  </a:lnTo>
                  <a:lnTo>
                    <a:pt x="14224" y="6055"/>
                  </a:lnTo>
                  <a:lnTo>
                    <a:pt x="12026" y="7589"/>
                  </a:lnTo>
                  <a:lnTo>
                    <a:pt x="9787" y="9206"/>
                  </a:lnTo>
                  <a:lnTo>
                    <a:pt x="7547" y="10865"/>
                  </a:lnTo>
                  <a:lnTo>
                    <a:pt x="6759" y="11446"/>
                  </a:lnTo>
                  <a:lnTo>
                    <a:pt x="6055" y="12068"/>
                  </a:lnTo>
                  <a:lnTo>
                    <a:pt x="5972" y="12109"/>
                  </a:lnTo>
                  <a:lnTo>
                    <a:pt x="5764" y="12275"/>
                  </a:lnTo>
                  <a:lnTo>
                    <a:pt x="5640" y="12192"/>
                  </a:lnTo>
                  <a:lnTo>
                    <a:pt x="5474" y="12109"/>
                  </a:lnTo>
                  <a:lnTo>
                    <a:pt x="5101" y="12026"/>
                  </a:lnTo>
                  <a:lnTo>
                    <a:pt x="4893" y="11943"/>
                  </a:lnTo>
                  <a:lnTo>
                    <a:pt x="3276" y="11446"/>
                  </a:lnTo>
                  <a:lnTo>
                    <a:pt x="1991" y="11114"/>
                  </a:lnTo>
                  <a:lnTo>
                    <a:pt x="747" y="10824"/>
                  </a:lnTo>
                  <a:lnTo>
                    <a:pt x="871" y="10741"/>
                  </a:lnTo>
                  <a:lnTo>
                    <a:pt x="1493" y="10368"/>
                  </a:lnTo>
                  <a:lnTo>
                    <a:pt x="2323" y="9994"/>
                  </a:lnTo>
                  <a:lnTo>
                    <a:pt x="2654" y="9828"/>
                  </a:lnTo>
                  <a:lnTo>
                    <a:pt x="4686" y="8833"/>
                  </a:lnTo>
                  <a:lnTo>
                    <a:pt x="6801" y="7714"/>
                  </a:lnTo>
                  <a:lnTo>
                    <a:pt x="9579" y="6304"/>
                  </a:lnTo>
                  <a:lnTo>
                    <a:pt x="12275" y="4977"/>
                  </a:lnTo>
                  <a:lnTo>
                    <a:pt x="14846" y="3733"/>
                  </a:lnTo>
                  <a:lnTo>
                    <a:pt x="17334" y="2655"/>
                  </a:lnTo>
                  <a:lnTo>
                    <a:pt x="19822" y="1618"/>
                  </a:lnTo>
                  <a:lnTo>
                    <a:pt x="20817" y="1245"/>
                  </a:lnTo>
                  <a:lnTo>
                    <a:pt x="21812" y="913"/>
                  </a:lnTo>
                  <a:close/>
                  <a:moveTo>
                    <a:pt x="22268" y="1120"/>
                  </a:moveTo>
                  <a:lnTo>
                    <a:pt x="21771" y="1618"/>
                  </a:lnTo>
                  <a:lnTo>
                    <a:pt x="21356" y="2116"/>
                  </a:lnTo>
                  <a:lnTo>
                    <a:pt x="20858" y="2696"/>
                  </a:lnTo>
                  <a:lnTo>
                    <a:pt x="17956" y="5765"/>
                  </a:lnTo>
                  <a:lnTo>
                    <a:pt x="12938" y="11072"/>
                  </a:lnTo>
                  <a:lnTo>
                    <a:pt x="11818" y="12275"/>
                  </a:lnTo>
                  <a:lnTo>
                    <a:pt x="10948" y="13146"/>
                  </a:lnTo>
                  <a:lnTo>
                    <a:pt x="10035" y="14141"/>
                  </a:lnTo>
                  <a:lnTo>
                    <a:pt x="9952" y="14141"/>
                  </a:lnTo>
                  <a:lnTo>
                    <a:pt x="9787" y="14265"/>
                  </a:lnTo>
                  <a:lnTo>
                    <a:pt x="9621" y="14390"/>
                  </a:lnTo>
                  <a:lnTo>
                    <a:pt x="9330" y="14722"/>
                  </a:lnTo>
                  <a:lnTo>
                    <a:pt x="9248" y="14846"/>
                  </a:lnTo>
                  <a:lnTo>
                    <a:pt x="8957" y="15261"/>
                  </a:lnTo>
                  <a:lnTo>
                    <a:pt x="8708" y="15675"/>
                  </a:lnTo>
                  <a:lnTo>
                    <a:pt x="8584" y="15883"/>
                  </a:lnTo>
                  <a:lnTo>
                    <a:pt x="8128" y="16670"/>
                  </a:lnTo>
                  <a:lnTo>
                    <a:pt x="7672" y="17417"/>
                  </a:lnTo>
                  <a:lnTo>
                    <a:pt x="7050" y="18454"/>
                  </a:lnTo>
                  <a:lnTo>
                    <a:pt x="6967" y="18619"/>
                  </a:lnTo>
                  <a:lnTo>
                    <a:pt x="6801" y="17915"/>
                  </a:lnTo>
                  <a:lnTo>
                    <a:pt x="6677" y="17210"/>
                  </a:lnTo>
                  <a:lnTo>
                    <a:pt x="6428" y="15758"/>
                  </a:lnTo>
                  <a:lnTo>
                    <a:pt x="6220" y="14307"/>
                  </a:lnTo>
                  <a:lnTo>
                    <a:pt x="6055" y="13602"/>
                  </a:lnTo>
                  <a:lnTo>
                    <a:pt x="5930" y="12856"/>
                  </a:lnTo>
                  <a:lnTo>
                    <a:pt x="5972" y="12690"/>
                  </a:lnTo>
                  <a:lnTo>
                    <a:pt x="5972" y="12565"/>
                  </a:lnTo>
                  <a:lnTo>
                    <a:pt x="6469" y="12151"/>
                  </a:lnTo>
                  <a:lnTo>
                    <a:pt x="7008" y="11736"/>
                  </a:lnTo>
                  <a:lnTo>
                    <a:pt x="7464" y="11404"/>
                  </a:lnTo>
                  <a:lnTo>
                    <a:pt x="9455" y="9953"/>
                  </a:lnTo>
                  <a:lnTo>
                    <a:pt x="11362" y="8584"/>
                  </a:lnTo>
                  <a:lnTo>
                    <a:pt x="15675" y="5599"/>
                  </a:lnTo>
                  <a:lnTo>
                    <a:pt x="20195" y="2530"/>
                  </a:lnTo>
                  <a:lnTo>
                    <a:pt x="20568" y="2240"/>
                  </a:lnTo>
                  <a:lnTo>
                    <a:pt x="22268" y="1120"/>
                  </a:lnTo>
                  <a:close/>
                  <a:moveTo>
                    <a:pt x="10118" y="14639"/>
                  </a:moveTo>
                  <a:lnTo>
                    <a:pt x="10243" y="14846"/>
                  </a:lnTo>
                  <a:lnTo>
                    <a:pt x="10284" y="14887"/>
                  </a:lnTo>
                  <a:lnTo>
                    <a:pt x="10492" y="15344"/>
                  </a:lnTo>
                  <a:lnTo>
                    <a:pt x="10699" y="15758"/>
                  </a:lnTo>
                  <a:lnTo>
                    <a:pt x="10782" y="15924"/>
                  </a:lnTo>
                  <a:lnTo>
                    <a:pt x="10948" y="16297"/>
                  </a:lnTo>
                  <a:lnTo>
                    <a:pt x="10574" y="16546"/>
                  </a:lnTo>
                  <a:lnTo>
                    <a:pt x="10201" y="16836"/>
                  </a:lnTo>
                  <a:lnTo>
                    <a:pt x="10035" y="16961"/>
                  </a:lnTo>
                  <a:lnTo>
                    <a:pt x="8874" y="17832"/>
                  </a:lnTo>
                  <a:lnTo>
                    <a:pt x="8294" y="18288"/>
                  </a:lnTo>
                  <a:lnTo>
                    <a:pt x="7962" y="18619"/>
                  </a:lnTo>
                  <a:lnTo>
                    <a:pt x="7838" y="18702"/>
                  </a:lnTo>
                  <a:lnTo>
                    <a:pt x="7381" y="19076"/>
                  </a:lnTo>
                  <a:lnTo>
                    <a:pt x="7879" y="18246"/>
                  </a:lnTo>
                  <a:lnTo>
                    <a:pt x="8916" y="16505"/>
                  </a:lnTo>
                  <a:lnTo>
                    <a:pt x="9206" y="15966"/>
                  </a:lnTo>
                  <a:lnTo>
                    <a:pt x="9538" y="15344"/>
                  </a:lnTo>
                  <a:lnTo>
                    <a:pt x="9745" y="15053"/>
                  </a:lnTo>
                  <a:lnTo>
                    <a:pt x="9952" y="14763"/>
                  </a:lnTo>
                  <a:lnTo>
                    <a:pt x="10118" y="14639"/>
                  </a:lnTo>
                  <a:close/>
                  <a:moveTo>
                    <a:pt x="22144" y="1950"/>
                  </a:moveTo>
                  <a:lnTo>
                    <a:pt x="21688" y="3277"/>
                  </a:lnTo>
                  <a:lnTo>
                    <a:pt x="20775" y="5806"/>
                  </a:lnTo>
                  <a:lnTo>
                    <a:pt x="19863" y="8170"/>
                  </a:lnTo>
                  <a:lnTo>
                    <a:pt x="17790" y="13560"/>
                  </a:lnTo>
                  <a:lnTo>
                    <a:pt x="15799" y="18661"/>
                  </a:lnTo>
                  <a:lnTo>
                    <a:pt x="15426" y="19615"/>
                  </a:lnTo>
                  <a:lnTo>
                    <a:pt x="14887" y="21066"/>
                  </a:lnTo>
                  <a:lnTo>
                    <a:pt x="14597" y="20568"/>
                  </a:lnTo>
                  <a:lnTo>
                    <a:pt x="14307" y="20112"/>
                  </a:lnTo>
                  <a:lnTo>
                    <a:pt x="14141" y="19863"/>
                  </a:lnTo>
                  <a:lnTo>
                    <a:pt x="13850" y="19407"/>
                  </a:lnTo>
                  <a:lnTo>
                    <a:pt x="12980" y="18080"/>
                  </a:lnTo>
                  <a:lnTo>
                    <a:pt x="12192" y="16836"/>
                  </a:lnTo>
                  <a:lnTo>
                    <a:pt x="11321" y="15344"/>
                  </a:lnTo>
                  <a:lnTo>
                    <a:pt x="11279" y="15261"/>
                  </a:lnTo>
                  <a:lnTo>
                    <a:pt x="11114" y="15012"/>
                  </a:lnTo>
                  <a:lnTo>
                    <a:pt x="10906" y="14680"/>
                  </a:lnTo>
                  <a:lnTo>
                    <a:pt x="10657" y="14390"/>
                  </a:lnTo>
                  <a:lnTo>
                    <a:pt x="10533" y="14265"/>
                  </a:lnTo>
                  <a:lnTo>
                    <a:pt x="10367" y="14182"/>
                  </a:lnTo>
                  <a:lnTo>
                    <a:pt x="11279" y="13353"/>
                  </a:lnTo>
                  <a:lnTo>
                    <a:pt x="12150" y="12482"/>
                  </a:lnTo>
                  <a:lnTo>
                    <a:pt x="13809" y="10741"/>
                  </a:lnTo>
                  <a:lnTo>
                    <a:pt x="14638" y="9870"/>
                  </a:lnTo>
                  <a:lnTo>
                    <a:pt x="17665" y="6718"/>
                  </a:lnTo>
                  <a:lnTo>
                    <a:pt x="20858" y="3277"/>
                  </a:lnTo>
                  <a:lnTo>
                    <a:pt x="21397" y="2738"/>
                  </a:lnTo>
                  <a:lnTo>
                    <a:pt x="22144" y="1950"/>
                  </a:lnTo>
                  <a:close/>
                  <a:moveTo>
                    <a:pt x="22724" y="1"/>
                  </a:moveTo>
                  <a:lnTo>
                    <a:pt x="22476" y="42"/>
                  </a:lnTo>
                  <a:lnTo>
                    <a:pt x="22227" y="84"/>
                  </a:lnTo>
                  <a:lnTo>
                    <a:pt x="21729" y="167"/>
                  </a:lnTo>
                  <a:lnTo>
                    <a:pt x="21232" y="332"/>
                  </a:lnTo>
                  <a:lnTo>
                    <a:pt x="20361" y="664"/>
                  </a:lnTo>
                  <a:lnTo>
                    <a:pt x="18951" y="1203"/>
                  </a:lnTo>
                  <a:lnTo>
                    <a:pt x="17582" y="1784"/>
                  </a:lnTo>
                  <a:lnTo>
                    <a:pt x="14929" y="3028"/>
                  </a:lnTo>
                  <a:lnTo>
                    <a:pt x="10865" y="5018"/>
                  </a:lnTo>
                  <a:lnTo>
                    <a:pt x="6511" y="7257"/>
                  </a:lnTo>
                  <a:lnTo>
                    <a:pt x="3069" y="9041"/>
                  </a:lnTo>
                  <a:lnTo>
                    <a:pt x="1452" y="9828"/>
                  </a:lnTo>
                  <a:lnTo>
                    <a:pt x="871" y="10160"/>
                  </a:lnTo>
                  <a:lnTo>
                    <a:pt x="581" y="10326"/>
                  </a:lnTo>
                  <a:lnTo>
                    <a:pt x="332" y="10533"/>
                  </a:lnTo>
                  <a:lnTo>
                    <a:pt x="166" y="10741"/>
                  </a:lnTo>
                  <a:lnTo>
                    <a:pt x="42" y="10824"/>
                  </a:lnTo>
                  <a:lnTo>
                    <a:pt x="0" y="10948"/>
                  </a:lnTo>
                  <a:lnTo>
                    <a:pt x="0" y="11114"/>
                  </a:lnTo>
                  <a:lnTo>
                    <a:pt x="125" y="11197"/>
                  </a:lnTo>
                  <a:lnTo>
                    <a:pt x="830" y="11487"/>
                  </a:lnTo>
                  <a:lnTo>
                    <a:pt x="1535" y="11777"/>
                  </a:lnTo>
                  <a:lnTo>
                    <a:pt x="2986" y="12234"/>
                  </a:lnTo>
                  <a:lnTo>
                    <a:pt x="4603" y="12731"/>
                  </a:lnTo>
                  <a:lnTo>
                    <a:pt x="5184" y="12938"/>
                  </a:lnTo>
                  <a:lnTo>
                    <a:pt x="5350" y="12980"/>
                  </a:lnTo>
                  <a:lnTo>
                    <a:pt x="5391" y="12980"/>
                  </a:lnTo>
                  <a:lnTo>
                    <a:pt x="5474" y="13063"/>
                  </a:lnTo>
                  <a:lnTo>
                    <a:pt x="5640" y="14597"/>
                  </a:lnTo>
                  <a:lnTo>
                    <a:pt x="5806" y="15841"/>
                  </a:lnTo>
                  <a:lnTo>
                    <a:pt x="5972" y="17044"/>
                  </a:lnTo>
                  <a:lnTo>
                    <a:pt x="6096" y="17666"/>
                  </a:lnTo>
                  <a:lnTo>
                    <a:pt x="6220" y="18288"/>
                  </a:lnTo>
                  <a:lnTo>
                    <a:pt x="6386" y="18868"/>
                  </a:lnTo>
                  <a:lnTo>
                    <a:pt x="6594" y="19449"/>
                  </a:lnTo>
                  <a:lnTo>
                    <a:pt x="6552" y="19490"/>
                  </a:lnTo>
                  <a:lnTo>
                    <a:pt x="6594" y="19615"/>
                  </a:lnTo>
                  <a:lnTo>
                    <a:pt x="6635" y="19698"/>
                  </a:lnTo>
                  <a:lnTo>
                    <a:pt x="6718" y="19781"/>
                  </a:lnTo>
                  <a:lnTo>
                    <a:pt x="6759" y="19822"/>
                  </a:lnTo>
                  <a:lnTo>
                    <a:pt x="6842" y="19863"/>
                  </a:lnTo>
                  <a:lnTo>
                    <a:pt x="6925" y="19905"/>
                  </a:lnTo>
                  <a:lnTo>
                    <a:pt x="7008" y="19863"/>
                  </a:lnTo>
                  <a:lnTo>
                    <a:pt x="7506" y="19656"/>
                  </a:lnTo>
                  <a:lnTo>
                    <a:pt x="8004" y="19407"/>
                  </a:lnTo>
                  <a:lnTo>
                    <a:pt x="8418" y="19076"/>
                  </a:lnTo>
                  <a:lnTo>
                    <a:pt x="8874" y="18744"/>
                  </a:lnTo>
                  <a:lnTo>
                    <a:pt x="9165" y="18495"/>
                  </a:lnTo>
                  <a:lnTo>
                    <a:pt x="9911" y="17956"/>
                  </a:lnTo>
                  <a:lnTo>
                    <a:pt x="10284" y="17666"/>
                  </a:lnTo>
                  <a:lnTo>
                    <a:pt x="10616" y="17458"/>
                  </a:lnTo>
                  <a:lnTo>
                    <a:pt x="10948" y="17210"/>
                  </a:lnTo>
                  <a:lnTo>
                    <a:pt x="11279" y="16961"/>
                  </a:lnTo>
                  <a:lnTo>
                    <a:pt x="12150" y="18454"/>
                  </a:lnTo>
                  <a:lnTo>
                    <a:pt x="13311" y="20278"/>
                  </a:lnTo>
                  <a:lnTo>
                    <a:pt x="13685" y="20900"/>
                  </a:lnTo>
                  <a:lnTo>
                    <a:pt x="14058" y="21522"/>
                  </a:lnTo>
                  <a:lnTo>
                    <a:pt x="14472" y="22103"/>
                  </a:lnTo>
                  <a:lnTo>
                    <a:pt x="14597" y="22186"/>
                  </a:lnTo>
                  <a:lnTo>
                    <a:pt x="14721" y="22227"/>
                  </a:lnTo>
                  <a:lnTo>
                    <a:pt x="14846" y="22186"/>
                  </a:lnTo>
                  <a:lnTo>
                    <a:pt x="14970" y="22103"/>
                  </a:lnTo>
                  <a:lnTo>
                    <a:pt x="15053" y="21937"/>
                  </a:lnTo>
                  <a:lnTo>
                    <a:pt x="15094" y="21812"/>
                  </a:lnTo>
                  <a:lnTo>
                    <a:pt x="15633" y="20734"/>
                  </a:lnTo>
                  <a:lnTo>
                    <a:pt x="16131" y="19698"/>
                  </a:lnTo>
                  <a:lnTo>
                    <a:pt x="16214" y="19449"/>
                  </a:lnTo>
                  <a:lnTo>
                    <a:pt x="17209" y="17168"/>
                  </a:lnTo>
                  <a:lnTo>
                    <a:pt x="18163" y="14887"/>
                  </a:lnTo>
                  <a:lnTo>
                    <a:pt x="18204" y="14763"/>
                  </a:lnTo>
                  <a:lnTo>
                    <a:pt x="20278" y="9663"/>
                  </a:lnTo>
                  <a:lnTo>
                    <a:pt x="21356" y="6884"/>
                  </a:lnTo>
                  <a:lnTo>
                    <a:pt x="22434" y="4065"/>
                  </a:lnTo>
                  <a:lnTo>
                    <a:pt x="23180" y="1950"/>
                  </a:lnTo>
                  <a:lnTo>
                    <a:pt x="23180" y="1825"/>
                  </a:lnTo>
                  <a:lnTo>
                    <a:pt x="23346" y="1245"/>
                  </a:lnTo>
                  <a:lnTo>
                    <a:pt x="23429" y="955"/>
                  </a:lnTo>
                  <a:lnTo>
                    <a:pt x="23388" y="623"/>
                  </a:lnTo>
                  <a:lnTo>
                    <a:pt x="23429" y="540"/>
                  </a:lnTo>
                  <a:lnTo>
                    <a:pt x="23429" y="415"/>
                  </a:lnTo>
                  <a:lnTo>
                    <a:pt x="23388" y="332"/>
                  </a:lnTo>
                  <a:lnTo>
                    <a:pt x="23346" y="250"/>
                  </a:lnTo>
                  <a:lnTo>
                    <a:pt x="23222" y="125"/>
                  </a:lnTo>
                  <a:lnTo>
                    <a:pt x="23098" y="84"/>
                  </a:lnTo>
                  <a:lnTo>
                    <a:pt x="22932" y="42"/>
                  </a:lnTo>
                  <a:lnTo>
                    <a:pt x="22724" y="1"/>
                  </a:lnTo>
                  <a:close/>
                </a:path>
              </a:pathLst>
            </a:custGeom>
            <a:solidFill>
              <a:srgbClr val="00000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25"/>
                                        </p:tgtEl>
                                        <p:attrNameLst>
                                          <p:attrName>style.visibility</p:attrName>
                                        </p:attrNameLst>
                                      </p:cBhvr>
                                      <p:to>
                                        <p:strVal val="visible"/>
                                      </p:to>
                                    </p:set>
                                    <p:anim calcmode="lin" valueType="num">
                                      <p:cBhvr additive="base">
                                        <p:cTn id="7" dur="500"/>
                                        <p:tgtEl>
                                          <p:spTgt spid="242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26"/>
                                        </p:tgtEl>
                                        <p:attrNameLst>
                                          <p:attrName>style.visibility</p:attrName>
                                        </p:attrNameLst>
                                      </p:cBhvr>
                                      <p:to>
                                        <p:strVal val="visible"/>
                                      </p:to>
                                    </p:set>
                                    <p:animEffect transition="in" filter="fade">
                                      <p:cBhvr>
                                        <p:cTn id="12" dur="1000"/>
                                        <p:tgtEl>
                                          <p:spTgt spid="242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427"/>
                                        </p:tgtEl>
                                        <p:attrNameLst>
                                          <p:attrName>style.visibility</p:attrName>
                                        </p:attrNameLst>
                                      </p:cBhvr>
                                      <p:to>
                                        <p:strVal val="visible"/>
                                      </p:to>
                                    </p:set>
                                    <p:anim calcmode="lin" valueType="num">
                                      <p:cBhvr additive="base">
                                        <p:cTn id="17" dur="500"/>
                                        <p:tgtEl>
                                          <p:spTgt spid="242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428"/>
                                        </p:tgtEl>
                                        <p:attrNameLst>
                                          <p:attrName>style.visibility</p:attrName>
                                        </p:attrNameLst>
                                      </p:cBhvr>
                                      <p:to>
                                        <p:strVal val="visible"/>
                                      </p:to>
                                    </p:set>
                                    <p:anim calcmode="lin" valueType="num">
                                      <p:cBhvr additive="base">
                                        <p:cTn id="22" dur="500"/>
                                        <p:tgtEl>
                                          <p:spTgt spid="242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29"/>
                                        </p:tgtEl>
                                        <p:attrNameLst>
                                          <p:attrName>style.visibility</p:attrName>
                                        </p:attrNameLst>
                                      </p:cBhvr>
                                      <p:to>
                                        <p:strVal val="visible"/>
                                      </p:to>
                                    </p:set>
                                    <p:animEffect transition="in" filter="fade">
                                      <p:cBhvr>
                                        <p:cTn id="27" dur="500"/>
                                        <p:tgtEl>
                                          <p:spTgt spid="24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30"/>
                                        </p:tgtEl>
                                        <p:attrNameLst>
                                          <p:attrName>style.visibility</p:attrName>
                                        </p:attrNameLst>
                                      </p:cBhvr>
                                      <p:to>
                                        <p:strVal val="visible"/>
                                      </p:to>
                                    </p:set>
                                    <p:animEffect transition="in" filter="fade">
                                      <p:cBhvr>
                                        <p:cTn id="32" dur="500"/>
                                        <p:tgtEl>
                                          <p:spTgt spid="24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31"/>
                                        </p:tgtEl>
                                        <p:attrNameLst>
                                          <p:attrName>style.visibility</p:attrName>
                                        </p:attrNameLst>
                                      </p:cBhvr>
                                      <p:to>
                                        <p:strVal val="visible"/>
                                      </p:to>
                                    </p:set>
                                    <p:animEffect transition="in" filter="fade">
                                      <p:cBhvr>
                                        <p:cTn id="37" dur="500"/>
                                        <p:tgtEl>
                                          <p:spTgt spid="243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32"/>
                                        </p:tgtEl>
                                        <p:attrNameLst>
                                          <p:attrName>style.visibility</p:attrName>
                                        </p:attrNameLst>
                                      </p:cBhvr>
                                      <p:to>
                                        <p:strVal val="visible"/>
                                      </p:to>
                                    </p:set>
                                    <p:animEffect transition="in" filter="fade">
                                      <p:cBhvr>
                                        <p:cTn id="42" dur="500"/>
                                        <p:tgtEl>
                                          <p:spTgt spid="2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39"/>
        <p:cNvGrpSpPr/>
        <p:nvPr/>
      </p:nvGrpSpPr>
      <p:grpSpPr>
        <a:xfrm>
          <a:off x="0" y="0"/>
          <a:ext cx="0" cy="0"/>
          <a:chOff x="0" y="0"/>
          <a:chExt cx="0" cy="0"/>
        </a:xfrm>
      </p:grpSpPr>
      <p:grpSp>
        <p:nvGrpSpPr>
          <p:cNvPr id="2440" name="Google Shape;2440;p32"/>
          <p:cNvGrpSpPr/>
          <p:nvPr/>
        </p:nvGrpSpPr>
        <p:grpSpPr>
          <a:xfrm>
            <a:off x="5197397" y="1289616"/>
            <a:ext cx="3366800" cy="2564249"/>
            <a:chOff x="3578510" y="1419647"/>
            <a:chExt cx="4021500" cy="3062887"/>
          </a:xfrm>
        </p:grpSpPr>
        <p:sp>
          <p:nvSpPr>
            <p:cNvPr id="2441" name="Google Shape;2441;p32"/>
            <p:cNvSpPr/>
            <p:nvPr/>
          </p:nvSpPr>
          <p:spPr>
            <a:xfrm>
              <a:off x="3716658" y="1548119"/>
              <a:ext cx="3748500" cy="22857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42" name="Google Shape;2442;p32"/>
            <p:cNvSpPr/>
            <p:nvPr/>
          </p:nvSpPr>
          <p:spPr>
            <a:xfrm>
              <a:off x="3578510" y="1419647"/>
              <a:ext cx="4021500" cy="2544300"/>
            </a:xfrm>
            <a:prstGeom prst="roundRect">
              <a:avLst>
                <a:gd name="adj" fmla="val 385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43" name="Google Shape;2443;p32"/>
            <p:cNvSpPr/>
            <p:nvPr/>
          </p:nvSpPr>
          <p:spPr>
            <a:xfrm>
              <a:off x="4900908" y="3963886"/>
              <a:ext cx="1373274" cy="518648"/>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44" name="Google Shape;2444;p32"/>
            <p:cNvCxnSpPr/>
            <p:nvPr/>
          </p:nvCxnSpPr>
          <p:spPr>
            <a:xfrm>
              <a:off x="4915750" y="4433452"/>
              <a:ext cx="1353300" cy="0"/>
            </a:xfrm>
            <a:prstGeom prst="straightConnector1">
              <a:avLst/>
            </a:prstGeom>
            <a:noFill/>
            <a:ln w="19050" cap="flat" cmpd="sng">
              <a:solidFill>
                <a:schemeClr val="dk2"/>
              </a:solidFill>
              <a:prstDash val="solid"/>
              <a:round/>
              <a:headEnd type="none" w="sm" len="sm"/>
              <a:tailEnd type="none" w="sm" len="sm"/>
            </a:ln>
          </p:spPr>
        </p:cxnSp>
      </p:grpSp>
      <p:grpSp>
        <p:nvGrpSpPr>
          <p:cNvPr id="2445" name="Google Shape;2445;p32"/>
          <p:cNvGrpSpPr/>
          <p:nvPr/>
        </p:nvGrpSpPr>
        <p:grpSpPr>
          <a:xfrm>
            <a:off x="-152797" y="472609"/>
            <a:ext cx="1745583" cy="230173"/>
            <a:chOff x="1394800" y="3522000"/>
            <a:chExt cx="1048650" cy="138275"/>
          </a:xfrm>
        </p:grpSpPr>
        <p:sp>
          <p:nvSpPr>
            <p:cNvPr id="2446" name="Google Shape;2446;p32"/>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47" name="Google Shape;2447;p32"/>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48" name="Google Shape;2448;p32"/>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49" name="Google Shape;2449;p32"/>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50" name="Google Shape;2450;p32"/>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51" name="Google Shape;2451;p32"/>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52" name="Google Shape;2452;p32"/>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53" name="Google Shape;2453;p32"/>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54" name="Google Shape;2454;p32"/>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2455" name="Google Shape;2455;p32"/>
          <p:cNvGrpSpPr/>
          <p:nvPr/>
        </p:nvGrpSpPr>
        <p:grpSpPr>
          <a:xfrm>
            <a:off x="5922601" y="4228260"/>
            <a:ext cx="1921912" cy="326735"/>
            <a:chOff x="1816609" y="3851001"/>
            <a:chExt cx="1093674" cy="222193"/>
          </a:xfrm>
        </p:grpSpPr>
        <p:sp>
          <p:nvSpPr>
            <p:cNvPr id="2456" name="Google Shape;2456;p32"/>
            <p:cNvSpPr/>
            <p:nvPr/>
          </p:nvSpPr>
          <p:spPr>
            <a:xfrm>
              <a:off x="1816609" y="3851001"/>
              <a:ext cx="1093674" cy="222193"/>
            </a:xfrm>
            <a:custGeom>
              <a:avLst/>
              <a:gdLst/>
              <a:ahLst/>
              <a:cxnLst/>
              <a:rect l="l" t="t" r="r" b="b"/>
              <a:pathLst>
                <a:path w="38900" h="7903" extrusionOk="0">
                  <a:moveTo>
                    <a:pt x="32154" y="852"/>
                  </a:moveTo>
                  <a:cubicBezTo>
                    <a:pt x="32029" y="852"/>
                    <a:pt x="31911" y="870"/>
                    <a:pt x="31815" y="910"/>
                  </a:cubicBezTo>
                  <a:cubicBezTo>
                    <a:pt x="30934" y="1259"/>
                    <a:pt x="30057" y="1619"/>
                    <a:pt x="29183" y="1986"/>
                  </a:cubicBezTo>
                  <a:cubicBezTo>
                    <a:pt x="30289" y="1683"/>
                    <a:pt x="31405" y="1423"/>
                    <a:pt x="32535" y="1209"/>
                  </a:cubicBezTo>
                  <a:cubicBezTo>
                    <a:pt x="32581" y="1198"/>
                    <a:pt x="32635" y="1195"/>
                    <a:pt x="32688" y="1195"/>
                  </a:cubicBezTo>
                  <a:cubicBezTo>
                    <a:pt x="32853" y="1195"/>
                    <a:pt x="33041" y="1234"/>
                    <a:pt x="33223" y="1298"/>
                  </a:cubicBezTo>
                  <a:cubicBezTo>
                    <a:pt x="32998" y="1017"/>
                    <a:pt x="32532" y="852"/>
                    <a:pt x="32154" y="852"/>
                  </a:cubicBezTo>
                  <a:close/>
                  <a:moveTo>
                    <a:pt x="36026" y="1808"/>
                  </a:moveTo>
                  <a:cubicBezTo>
                    <a:pt x="35323" y="1808"/>
                    <a:pt x="34635" y="1886"/>
                    <a:pt x="33969" y="2036"/>
                  </a:cubicBezTo>
                  <a:cubicBezTo>
                    <a:pt x="33969" y="2172"/>
                    <a:pt x="33908" y="2318"/>
                    <a:pt x="33758" y="2464"/>
                  </a:cubicBezTo>
                  <a:cubicBezTo>
                    <a:pt x="33648" y="2575"/>
                    <a:pt x="33541" y="2689"/>
                    <a:pt x="33441" y="2803"/>
                  </a:cubicBezTo>
                  <a:cubicBezTo>
                    <a:pt x="33530" y="2781"/>
                    <a:pt x="33619" y="2775"/>
                    <a:pt x="33712" y="2775"/>
                  </a:cubicBezTo>
                  <a:cubicBezTo>
                    <a:pt x="34364" y="2775"/>
                    <a:pt x="35031" y="3256"/>
                    <a:pt x="35052" y="3695"/>
                  </a:cubicBezTo>
                  <a:cubicBezTo>
                    <a:pt x="35341" y="3655"/>
                    <a:pt x="35634" y="3637"/>
                    <a:pt x="35926" y="3637"/>
                  </a:cubicBezTo>
                  <a:cubicBezTo>
                    <a:pt x="36290" y="3637"/>
                    <a:pt x="36657" y="3666"/>
                    <a:pt x="37028" y="3723"/>
                  </a:cubicBezTo>
                  <a:cubicBezTo>
                    <a:pt x="37099" y="3734"/>
                    <a:pt x="37170" y="3737"/>
                    <a:pt x="37234" y="3737"/>
                  </a:cubicBezTo>
                  <a:cubicBezTo>
                    <a:pt x="38415" y="3737"/>
                    <a:pt x="38900" y="2136"/>
                    <a:pt x="37502" y="1922"/>
                  </a:cubicBezTo>
                  <a:cubicBezTo>
                    <a:pt x="37007" y="1843"/>
                    <a:pt x="36511" y="1808"/>
                    <a:pt x="36026" y="1808"/>
                  </a:cubicBezTo>
                  <a:close/>
                  <a:moveTo>
                    <a:pt x="6480" y="3645"/>
                  </a:moveTo>
                  <a:lnTo>
                    <a:pt x="6480" y="3645"/>
                  </a:lnTo>
                  <a:cubicBezTo>
                    <a:pt x="6466" y="3652"/>
                    <a:pt x="6455" y="3655"/>
                    <a:pt x="6441" y="3659"/>
                  </a:cubicBezTo>
                  <a:cubicBezTo>
                    <a:pt x="6412" y="3723"/>
                    <a:pt x="6383" y="3787"/>
                    <a:pt x="6359" y="3851"/>
                  </a:cubicBezTo>
                  <a:cubicBezTo>
                    <a:pt x="6398" y="3784"/>
                    <a:pt x="6437" y="3713"/>
                    <a:pt x="6480" y="3645"/>
                  </a:cubicBezTo>
                  <a:close/>
                  <a:moveTo>
                    <a:pt x="21010" y="0"/>
                  </a:moveTo>
                  <a:cubicBezTo>
                    <a:pt x="20879" y="0"/>
                    <a:pt x="20747" y="18"/>
                    <a:pt x="20622" y="64"/>
                  </a:cubicBezTo>
                  <a:cubicBezTo>
                    <a:pt x="18436" y="831"/>
                    <a:pt x="16353" y="1801"/>
                    <a:pt x="14389" y="2977"/>
                  </a:cubicBezTo>
                  <a:cubicBezTo>
                    <a:pt x="14735" y="2475"/>
                    <a:pt x="15102" y="1990"/>
                    <a:pt x="15491" y="1512"/>
                  </a:cubicBezTo>
                  <a:cubicBezTo>
                    <a:pt x="16118" y="746"/>
                    <a:pt x="15117" y="289"/>
                    <a:pt x="14353" y="289"/>
                  </a:cubicBezTo>
                  <a:cubicBezTo>
                    <a:pt x="14154" y="289"/>
                    <a:pt x="13972" y="318"/>
                    <a:pt x="13836" y="385"/>
                  </a:cubicBezTo>
                  <a:cubicBezTo>
                    <a:pt x="12110" y="1244"/>
                    <a:pt x="10484" y="2261"/>
                    <a:pt x="8969" y="3431"/>
                  </a:cubicBezTo>
                  <a:cubicBezTo>
                    <a:pt x="9272" y="2842"/>
                    <a:pt x="9614" y="2268"/>
                    <a:pt x="9996" y="1708"/>
                  </a:cubicBezTo>
                  <a:cubicBezTo>
                    <a:pt x="10542" y="906"/>
                    <a:pt x="9646" y="471"/>
                    <a:pt x="8905" y="471"/>
                  </a:cubicBezTo>
                  <a:cubicBezTo>
                    <a:pt x="8694" y="471"/>
                    <a:pt x="8491" y="507"/>
                    <a:pt x="8341" y="581"/>
                  </a:cubicBezTo>
                  <a:cubicBezTo>
                    <a:pt x="5938" y="1741"/>
                    <a:pt x="3534" y="2903"/>
                    <a:pt x="1131" y="4062"/>
                  </a:cubicBezTo>
                  <a:cubicBezTo>
                    <a:pt x="1" y="4608"/>
                    <a:pt x="893" y="5670"/>
                    <a:pt x="1862" y="5670"/>
                  </a:cubicBezTo>
                  <a:cubicBezTo>
                    <a:pt x="2045" y="5670"/>
                    <a:pt x="2226" y="5635"/>
                    <a:pt x="2401" y="5549"/>
                  </a:cubicBezTo>
                  <a:cubicBezTo>
                    <a:pt x="3546" y="4996"/>
                    <a:pt x="4690" y="4443"/>
                    <a:pt x="5835" y="3891"/>
                  </a:cubicBezTo>
                  <a:lnTo>
                    <a:pt x="5835" y="3891"/>
                  </a:lnTo>
                  <a:cubicBezTo>
                    <a:pt x="5392" y="4055"/>
                    <a:pt x="4947" y="4211"/>
                    <a:pt x="4501" y="4361"/>
                  </a:cubicBezTo>
                  <a:cubicBezTo>
                    <a:pt x="4248" y="4447"/>
                    <a:pt x="3944" y="4508"/>
                    <a:pt x="3649" y="4508"/>
                  </a:cubicBezTo>
                  <a:cubicBezTo>
                    <a:pt x="3378" y="4508"/>
                    <a:pt x="3110" y="4458"/>
                    <a:pt x="2886" y="4336"/>
                  </a:cubicBezTo>
                  <a:cubicBezTo>
                    <a:pt x="2532" y="4144"/>
                    <a:pt x="2443" y="3773"/>
                    <a:pt x="2896" y="3619"/>
                  </a:cubicBezTo>
                  <a:cubicBezTo>
                    <a:pt x="4173" y="3191"/>
                    <a:pt x="5428" y="2707"/>
                    <a:pt x="6666" y="2164"/>
                  </a:cubicBezTo>
                  <a:cubicBezTo>
                    <a:pt x="6887" y="2069"/>
                    <a:pt x="7175" y="2015"/>
                    <a:pt x="7464" y="2015"/>
                  </a:cubicBezTo>
                  <a:cubicBezTo>
                    <a:pt x="7593" y="2015"/>
                    <a:pt x="7721" y="2026"/>
                    <a:pt x="7846" y="2047"/>
                  </a:cubicBezTo>
                  <a:cubicBezTo>
                    <a:pt x="8074" y="1901"/>
                    <a:pt x="8330" y="1794"/>
                    <a:pt x="8562" y="1794"/>
                  </a:cubicBezTo>
                  <a:cubicBezTo>
                    <a:pt x="8598" y="1794"/>
                    <a:pt x="8634" y="1797"/>
                    <a:pt x="8669" y="1805"/>
                  </a:cubicBezTo>
                  <a:cubicBezTo>
                    <a:pt x="9054" y="1865"/>
                    <a:pt x="9375" y="2079"/>
                    <a:pt x="9041" y="2490"/>
                  </a:cubicBezTo>
                  <a:cubicBezTo>
                    <a:pt x="8491" y="3153"/>
                    <a:pt x="8074" y="3841"/>
                    <a:pt x="7774" y="4600"/>
                  </a:cubicBezTo>
                  <a:cubicBezTo>
                    <a:pt x="9536" y="3398"/>
                    <a:pt x="11351" y="2283"/>
                    <a:pt x="13223" y="1256"/>
                  </a:cubicBezTo>
                  <a:cubicBezTo>
                    <a:pt x="13379" y="1170"/>
                    <a:pt x="13729" y="1091"/>
                    <a:pt x="14032" y="1091"/>
                  </a:cubicBezTo>
                  <a:cubicBezTo>
                    <a:pt x="14449" y="1091"/>
                    <a:pt x="14778" y="1238"/>
                    <a:pt x="14378" y="1701"/>
                  </a:cubicBezTo>
                  <a:cubicBezTo>
                    <a:pt x="13740" y="2447"/>
                    <a:pt x="13305" y="3220"/>
                    <a:pt x="13055" y="4116"/>
                  </a:cubicBezTo>
                  <a:cubicBezTo>
                    <a:pt x="14791" y="3156"/>
                    <a:pt x="16575" y="2111"/>
                    <a:pt x="18386" y="1494"/>
                  </a:cubicBezTo>
                  <a:cubicBezTo>
                    <a:pt x="18660" y="1402"/>
                    <a:pt x="18896" y="1359"/>
                    <a:pt x="19099" y="1359"/>
                  </a:cubicBezTo>
                  <a:cubicBezTo>
                    <a:pt x="20144" y="1359"/>
                    <a:pt x="20262" y="2514"/>
                    <a:pt x="20204" y="3630"/>
                  </a:cubicBezTo>
                  <a:cubicBezTo>
                    <a:pt x="21502" y="2892"/>
                    <a:pt x="22840" y="2229"/>
                    <a:pt x="24213" y="1634"/>
                  </a:cubicBezTo>
                  <a:cubicBezTo>
                    <a:pt x="24216" y="1630"/>
                    <a:pt x="24216" y="1623"/>
                    <a:pt x="24216" y="1619"/>
                  </a:cubicBezTo>
                  <a:cubicBezTo>
                    <a:pt x="24244" y="1109"/>
                    <a:pt x="24766" y="867"/>
                    <a:pt x="25304" y="867"/>
                  </a:cubicBezTo>
                  <a:cubicBezTo>
                    <a:pt x="25906" y="867"/>
                    <a:pt x="26530" y="1173"/>
                    <a:pt x="26499" y="1744"/>
                  </a:cubicBezTo>
                  <a:cubicBezTo>
                    <a:pt x="26477" y="2126"/>
                    <a:pt x="26438" y="2496"/>
                    <a:pt x="26384" y="2867"/>
                  </a:cubicBezTo>
                  <a:cubicBezTo>
                    <a:pt x="26591" y="2793"/>
                    <a:pt x="26798" y="2721"/>
                    <a:pt x="27004" y="2653"/>
                  </a:cubicBezTo>
                  <a:cubicBezTo>
                    <a:pt x="27236" y="2250"/>
                    <a:pt x="27483" y="1855"/>
                    <a:pt x="27743" y="1466"/>
                  </a:cubicBezTo>
                  <a:cubicBezTo>
                    <a:pt x="28220" y="746"/>
                    <a:pt x="27386" y="168"/>
                    <a:pt x="26695" y="168"/>
                  </a:cubicBezTo>
                  <a:cubicBezTo>
                    <a:pt x="26573" y="168"/>
                    <a:pt x="26459" y="186"/>
                    <a:pt x="26352" y="225"/>
                  </a:cubicBezTo>
                  <a:cubicBezTo>
                    <a:pt x="24637" y="842"/>
                    <a:pt x="23000" y="1591"/>
                    <a:pt x="21431" y="2468"/>
                  </a:cubicBezTo>
                  <a:cubicBezTo>
                    <a:pt x="21624" y="2079"/>
                    <a:pt x="21817" y="1690"/>
                    <a:pt x="22009" y="1305"/>
                  </a:cubicBezTo>
                  <a:cubicBezTo>
                    <a:pt x="22373" y="574"/>
                    <a:pt x="21702" y="0"/>
                    <a:pt x="21010" y="0"/>
                  </a:cubicBezTo>
                  <a:close/>
                  <a:moveTo>
                    <a:pt x="30485" y="3384"/>
                  </a:moveTo>
                  <a:cubicBezTo>
                    <a:pt x="28780" y="3837"/>
                    <a:pt x="27111" y="4407"/>
                    <a:pt x="25467" y="5085"/>
                  </a:cubicBezTo>
                  <a:cubicBezTo>
                    <a:pt x="25325" y="5146"/>
                    <a:pt x="25161" y="5174"/>
                    <a:pt x="24993" y="5174"/>
                  </a:cubicBezTo>
                  <a:cubicBezTo>
                    <a:pt x="24394" y="5174"/>
                    <a:pt x="23749" y="4817"/>
                    <a:pt x="23820" y="4208"/>
                  </a:cubicBezTo>
                  <a:lnTo>
                    <a:pt x="23820" y="4208"/>
                  </a:lnTo>
                  <a:cubicBezTo>
                    <a:pt x="23721" y="4437"/>
                    <a:pt x="23627" y="4668"/>
                    <a:pt x="23538" y="4903"/>
                  </a:cubicBezTo>
                  <a:cubicBezTo>
                    <a:pt x="23257" y="5627"/>
                    <a:pt x="24013" y="5920"/>
                    <a:pt x="24665" y="5920"/>
                  </a:cubicBezTo>
                  <a:cubicBezTo>
                    <a:pt x="24908" y="5920"/>
                    <a:pt x="25136" y="5880"/>
                    <a:pt x="25289" y="5806"/>
                  </a:cubicBezTo>
                  <a:cubicBezTo>
                    <a:pt x="26919" y="5021"/>
                    <a:pt x="28566" y="4276"/>
                    <a:pt x="30231" y="3570"/>
                  </a:cubicBezTo>
                  <a:lnTo>
                    <a:pt x="30231" y="3570"/>
                  </a:lnTo>
                  <a:cubicBezTo>
                    <a:pt x="30131" y="3805"/>
                    <a:pt x="30032" y="4040"/>
                    <a:pt x="29932" y="4276"/>
                  </a:cubicBezTo>
                  <a:cubicBezTo>
                    <a:pt x="29632" y="4985"/>
                    <a:pt x="30292" y="5260"/>
                    <a:pt x="30952" y="5260"/>
                  </a:cubicBezTo>
                  <a:cubicBezTo>
                    <a:pt x="31323" y="5260"/>
                    <a:pt x="31697" y="5171"/>
                    <a:pt x="31893" y="5024"/>
                  </a:cubicBezTo>
                  <a:lnTo>
                    <a:pt x="31893" y="5024"/>
                  </a:lnTo>
                  <a:cubicBezTo>
                    <a:pt x="31869" y="5036"/>
                    <a:pt x="31843" y="5042"/>
                    <a:pt x="31818" y="5049"/>
                  </a:cubicBezTo>
                  <a:cubicBezTo>
                    <a:pt x="31701" y="5082"/>
                    <a:pt x="31558" y="5100"/>
                    <a:pt x="31401" y="5100"/>
                  </a:cubicBezTo>
                  <a:cubicBezTo>
                    <a:pt x="30745" y="5100"/>
                    <a:pt x="29904" y="4786"/>
                    <a:pt x="30192" y="4044"/>
                  </a:cubicBezTo>
                  <a:cubicBezTo>
                    <a:pt x="30281" y="3816"/>
                    <a:pt x="30378" y="3594"/>
                    <a:pt x="30485" y="3384"/>
                  </a:cubicBezTo>
                  <a:close/>
                  <a:moveTo>
                    <a:pt x="24084" y="2903"/>
                  </a:moveTo>
                  <a:lnTo>
                    <a:pt x="24084" y="2903"/>
                  </a:lnTo>
                  <a:cubicBezTo>
                    <a:pt x="22447" y="3627"/>
                    <a:pt x="20875" y="4468"/>
                    <a:pt x="19353" y="5421"/>
                  </a:cubicBezTo>
                  <a:cubicBezTo>
                    <a:pt x="19242" y="5492"/>
                    <a:pt x="18785" y="5663"/>
                    <a:pt x="18443" y="5663"/>
                  </a:cubicBezTo>
                  <a:cubicBezTo>
                    <a:pt x="18208" y="5663"/>
                    <a:pt x="18026" y="5581"/>
                    <a:pt x="18051" y="5331"/>
                  </a:cubicBezTo>
                  <a:cubicBezTo>
                    <a:pt x="18065" y="5167"/>
                    <a:pt x="18122" y="4697"/>
                    <a:pt x="18150" y="4205"/>
                  </a:cubicBezTo>
                  <a:lnTo>
                    <a:pt x="18150" y="4205"/>
                  </a:lnTo>
                  <a:cubicBezTo>
                    <a:pt x="18037" y="4432"/>
                    <a:pt x="17926" y="4661"/>
                    <a:pt x="17812" y="4889"/>
                  </a:cubicBezTo>
                  <a:cubicBezTo>
                    <a:pt x="17398" y="5720"/>
                    <a:pt x="18073" y="6119"/>
                    <a:pt x="18779" y="6119"/>
                  </a:cubicBezTo>
                  <a:cubicBezTo>
                    <a:pt x="19110" y="6119"/>
                    <a:pt x="19445" y="6033"/>
                    <a:pt x="19684" y="5859"/>
                  </a:cubicBezTo>
                  <a:cubicBezTo>
                    <a:pt x="21057" y="4853"/>
                    <a:pt x="22511" y="3976"/>
                    <a:pt x="24030" y="3231"/>
                  </a:cubicBezTo>
                  <a:cubicBezTo>
                    <a:pt x="24048" y="3120"/>
                    <a:pt x="24066" y="3010"/>
                    <a:pt x="24084" y="2903"/>
                  </a:cubicBezTo>
                  <a:close/>
                  <a:moveTo>
                    <a:pt x="17987" y="2828"/>
                  </a:moveTo>
                  <a:cubicBezTo>
                    <a:pt x="17915" y="2828"/>
                    <a:pt x="16671" y="3559"/>
                    <a:pt x="16503" y="3645"/>
                  </a:cubicBezTo>
                  <a:cubicBezTo>
                    <a:pt x="15031" y="4389"/>
                    <a:pt x="13562" y="5131"/>
                    <a:pt x="12089" y="5877"/>
                  </a:cubicBezTo>
                  <a:cubicBezTo>
                    <a:pt x="11993" y="5926"/>
                    <a:pt x="11504" y="6112"/>
                    <a:pt x="11151" y="6112"/>
                  </a:cubicBezTo>
                  <a:cubicBezTo>
                    <a:pt x="10923" y="6112"/>
                    <a:pt x="10756" y="6033"/>
                    <a:pt x="10791" y="5784"/>
                  </a:cubicBezTo>
                  <a:cubicBezTo>
                    <a:pt x="10902" y="4988"/>
                    <a:pt x="11116" y="4251"/>
                    <a:pt x="11433" y="3563"/>
                  </a:cubicBezTo>
                  <a:lnTo>
                    <a:pt x="11433" y="3563"/>
                  </a:lnTo>
                  <a:cubicBezTo>
                    <a:pt x="9867" y="4514"/>
                    <a:pt x="8348" y="5534"/>
                    <a:pt x="6869" y="6622"/>
                  </a:cubicBezTo>
                  <a:cubicBezTo>
                    <a:pt x="6762" y="6700"/>
                    <a:pt x="6052" y="7021"/>
                    <a:pt x="5624" y="7021"/>
                  </a:cubicBezTo>
                  <a:cubicBezTo>
                    <a:pt x="5521" y="7021"/>
                    <a:pt x="5435" y="7004"/>
                    <a:pt x="5378" y="6957"/>
                  </a:cubicBezTo>
                  <a:lnTo>
                    <a:pt x="5378" y="6957"/>
                  </a:lnTo>
                  <a:cubicBezTo>
                    <a:pt x="5321" y="7570"/>
                    <a:pt x="5917" y="7902"/>
                    <a:pt x="6505" y="7902"/>
                  </a:cubicBezTo>
                  <a:cubicBezTo>
                    <a:pt x="6833" y="7902"/>
                    <a:pt x="7161" y="7795"/>
                    <a:pt x="7368" y="7577"/>
                  </a:cubicBezTo>
                  <a:cubicBezTo>
                    <a:pt x="8527" y="6365"/>
                    <a:pt x="9768" y="5274"/>
                    <a:pt x="11101" y="4300"/>
                  </a:cubicBezTo>
                  <a:lnTo>
                    <a:pt x="11101" y="4300"/>
                  </a:lnTo>
                  <a:cubicBezTo>
                    <a:pt x="10795" y="4886"/>
                    <a:pt x="10513" y="5481"/>
                    <a:pt x="10249" y="6098"/>
                  </a:cubicBezTo>
                  <a:cubicBezTo>
                    <a:pt x="9946" y="6804"/>
                    <a:pt x="10616" y="7085"/>
                    <a:pt x="11276" y="7085"/>
                  </a:cubicBezTo>
                  <a:cubicBezTo>
                    <a:pt x="11654" y="7085"/>
                    <a:pt x="12028" y="6996"/>
                    <a:pt x="12221" y="6840"/>
                  </a:cubicBezTo>
                  <a:cubicBezTo>
                    <a:pt x="14050" y="5374"/>
                    <a:pt x="16029" y="4126"/>
                    <a:pt x="18126" y="3113"/>
                  </a:cubicBezTo>
                  <a:cubicBezTo>
                    <a:pt x="18097" y="2971"/>
                    <a:pt x="18055" y="2867"/>
                    <a:pt x="17987" y="2828"/>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57" name="Google Shape;2457;p32"/>
            <p:cNvSpPr/>
            <p:nvPr/>
          </p:nvSpPr>
          <p:spPr>
            <a:xfrm>
              <a:off x="1980627" y="3951650"/>
              <a:ext cx="18078" cy="8744"/>
            </a:xfrm>
            <a:custGeom>
              <a:avLst/>
              <a:gdLst/>
              <a:ahLst/>
              <a:cxnLst/>
              <a:rect l="l" t="t" r="r" b="b"/>
              <a:pathLst>
                <a:path w="643" h="311" extrusionOk="0">
                  <a:moveTo>
                    <a:pt x="643" y="1"/>
                  </a:moveTo>
                  <a:lnTo>
                    <a:pt x="643" y="1"/>
                  </a:lnTo>
                  <a:cubicBezTo>
                    <a:pt x="429" y="103"/>
                    <a:pt x="215" y="207"/>
                    <a:pt x="1" y="311"/>
                  </a:cubicBezTo>
                  <a:cubicBezTo>
                    <a:pt x="204" y="236"/>
                    <a:pt x="404" y="157"/>
                    <a:pt x="607" y="79"/>
                  </a:cubicBezTo>
                  <a:cubicBezTo>
                    <a:pt x="618" y="54"/>
                    <a:pt x="632" y="26"/>
                    <a:pt x="64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58" name="Google Shape;2458;p32"/>
            <p:cNvSpPr/>
            <p:nvPr/>
          </p:nvSpPr>
          <p:spPr>
            <a:xfrm>
              <a:off x="1885292" y="3907623"/>
              <a:ext cx="151905" cy="70119"/>
            </a:xfrm>
            <a:custGeom>
              <a:avLst/>
              <a:gdLst/>
              <a:ahLst/>
              <a:cxnLst/>
              <a:rect l="l" t="t" r="r" b="b"/>
              <a:pathLst>
                <a:path w="5403" h="2494" extrusionOk="0">
                  <a:moveTo>
                    <a:pt x="5021" y="1"/>
                  </a:moveTo>
                  <a:cubicBezTo>
                    <a:pt x="4732" y="1"/>
                    <a:pt x="4444" y="55"/>
                    <a:pt x="4223" y="150"/>
                  </a:cubicBezTo>
                  <a:cubicBezTo>
                    <a:pt x="2985" y="693"/>
                    <a:pt x="1730" y="1177"/>
                    <a:pt x="453" y="1605"/>
                  </a:cubicBezTo>
                  <a:cubicBezTo>
                    <a:pt x="0" y="1759"/>
                    <a:pt x="89" y="2130"/>
                    <a:pt x="443" y="2322"/>
                  </a:cubicBezTo>
                  <a:cubicBezTo>
                    <a:pt x="667" y="2444"/>
                    <a:pt x="935" y="2494"/>
                    <a:pt x="1206" y="2494"/>
                  </a:cubicBezTo>
                  <a:cubicBezTo>
                    <a:pt x="1501" y="2494"/>
                    <a:pt x="1805" y="2433"/>
                    <a:pt x="2058" y="2347"/>
                  </a:cubicBezTo>
                  <a:cubicBezTo>
                    <a:pt x="2504" y="2197"/>
                    <a:pt x="2949" y="2041"/>
                    <a:pt x="3392" y="1877"/>
                  </a:cubicBezTo>
                  <a:cubicBezTo>
                    <a:pt x="3606" y="1773"/>
                    <a:pt x="3820" y="1669"/>
                    <a:pt x="4034" y="1567"/>
                  </a:cubicBezTo>
                  <a:lnTo>
                    <a:pt x="4034" y="1567"/>
                  </a:lnTo>
                  <a:cubicBezTo>
                    <a:pt x="4023" y="1592"/>
                    <a:pt x="4009" y="1620"/>
                    <a:pt x="3998" y="1645"/>
                  </a:cubicBezTo>
                  <a:cubicBezTo>
                    <a:pt x="4012" y="1641"/>
                    <a:pt x="4023" y="1638"/>
                    <a:pt x="4037" y="1631"/>
                  </a:cubicBezTo>
                  <a:cubicBezTo>
                    <a:pt x="4261" y="1260"/>
                    <a:pt x="4518" y="903"/>
                    <a:pt x="4804" y="553"/>
                  </a:cubicBezTo>
                  <a:cubicBezTo>
                    <a:pt x="4939" y="390"/>
                    <a:pt x="5156" y="190"/>
                    <a:pt x="5403" y="33"/>
                  </a:cubicBezTo>
                  <a:cubicBezTo>
                    <a:pt x="5278" y="12"/>
                    <a:pt x="5150" y="1"/>
                    <a:pt x="502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59" name="Google Shape;2459;p32"/>
            <p:cNvSpPr/>
            <p:nvPr/>
          </p:nvSpPr>
          <p:spPr>
            <a:xfrm>
              <a:off x="1965080" y="3928906"/>
              <a:ext cx="381802" cy="117689"/>
            </a:xfrm>
            <a:custGeom>
              <a:avLst/>
              <a:gdLst/>
              <a:ahLst/>
              <a:cxnLst/>
              <a:rect l="l" t="t" r="r" b="b"/>
              <a:pathLst>
                <a:path w="13580" h="4186" extrusionOk="0">
                  <a:moveTo>
                    <a:pt x="13580" y="0"/>
                  </a:moveTo>
                  <a:lnTo>
                    <a:pt x="13580" y="0"/>
                  </a:lnTo>
                  <a:cubicBezTo>
                    <a:pt x="13333" y="111"/>
                    <a:pt x="13091" y="224"/>
                    <a:pt x="12845" y="342"/>
                  </a:cubicBezTo>
                  <a:cubicBezTo>
                    <a:pt x="12898" y="613"/>
                    <a:pt x="12895" y="1031"/>
                    <a:pt x="12869" y="1434"/>
                  </a:cubicBezTo>
                  <a:cubicBezTo>
                    <a:pt x="13109" y="955"/>
                    <a:pt x="13344" y="478"/>
                    <a:pt x="13580" y="0"/>
                  </a:cubicBezTo>
                  <a:close/>
                  <a:moveTo>
                    <a:pt x="1078" y="1080"/>
                  </a:moveTo>
                  <a:lnTo>
                    <a:pt x="1078" y="1080"/>
                  </a:lnTo>
                  <a:cubicBezTo>
                    <a:pt x="579" y="1954"/>
                    <a:pt x="236" y="2892"/>
                    <a:pt x="29" y="3922"/>
                  </a:cubicBezTo>
                  <a:cubicBezTo>
                    <a:pt x="1" y="4051"/>
                    <a:pt x="29" y="4136"/>
                    <a:pt x="97" y="4186"/>
                  </a:cubicBezTo>
                  <a:cubicBezTo>
                    <a:pt x="101" y="4147"/>
                    <a:pt x="108" y="4108"/>
                    <a:pt x="115" y="4065"/>
                  </a:cubicBezTo>
                  <a:cubicBezTo>
                    <a:pt x="347" y="3030"/>
                    <a:pt x="668" y="2036"/>
                    <a:pt x="1078" y="108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60" name="Google Shape;2460;p32"/>
            <p:cNvSpPr/>
            <p:nvPr/>
          </p:nvSpPr>
          <p:spPr>
            <a:xfrm>
              <a:off x="1967779" y="3881674"/>
              <a:ext cx="529574" cy="166722"/>
            </a:xfrm>
            <a:custGeom>
              <a:avLst/>
              <a:gdLst/>
              <a:ahLst/>
              <a:cxnLst/>
              <a:rect l="l" t="t" r="r" b="b"/>
              <a:pathLst>
                <a:path w="18836" h="5930" extrusionOk="0">
                  <a:moveTo>
                    <a:pt x="8655" y="0"/>
                  </a:moveTo>
                  <a:cubicBezTo>
                    <a:pt x="8352" y="0"/>
                    <a:pt x="8002" y="79"/>
                    <a:pt x="7846" y="165"/>
                  </a:cubicBezTo>
                  <a:cubicBezTo>
                    <a:pt x="5974" y="1192"/>
                    <a:pt x="4159" y="2307"/>
                    <a:pt x="2397" y="3509"/>
                  </a:cubicBezTo>
                  <a:cubicBezTo>
                    <a:pt x="2697" y="2750"/>
                    <a:pt x="3114" y="2062"/>
                    <a:pt x="3664" y="1399"/>
                  </a:cubicBezTo>
                  <a:cubicBezTo>
                    <a:pt x="3998" y="988"/>
                    <a:pt x="3677" y="774"/>
                    <a:pt x="3292" y="714"/>
                  </a:cubicBezTo>
                  <a:cubicBezTo>
                    <a:pt x="3257" y="706"/>
                    <a:pt x="3221" y="703"/>
                    <a:pt x="3185" y="703"/>
                  </a:cubicBezTo>
                  <a:cubicBezTo>
                    <a:pt x="2953" y="703"/>
                    <a:pt x="2697" y="810"/>
                    <a:pt x="2469" y="956"/>
                  </a:cubicBezTo>
                  <a:cubicBezTo>
                    <a:pt x="2629" y="984"/>
                    <a:pt x="2779" y="1031"/>
                    <a:pt x="2904" y="1103"/>
                  </a:cubicBezTo>
                  <a:cubicBezTo>
                    <a:pt x="3285" y="1305"/>
                    <a:pt x="3317" y="1630"/>
                    <a:pt x="2893" y="1815"/>
                  </a:cubicBezTo>
                  <a:cubicBezTo>
                    <a:pt x="2301" y="2076"/>
                    <a:pt x="1706" y="2322"/>
                    <a:pt x="1103" y="2554"/>
                  </a:cubicBezTo>
                  <a:cubicBezTo>
                    <a:pt x="1060" y="2622"/>
                    <a:pt x="1021" y="2693"/>
                    <a:pt x="982" y="2760"/>
                  </a:cubicBezTo>
                  <a:cubicBezTo>
                    <a:pt x="572" y="3716"/>
                    <a:pt x="251" y="4710"/>
                    <a:pt x="19" y="5745"/>
                  </a:cubicBezTo>
                  <a:cubicBezTo>
                    <a:pt x="12" y="5788"/>
                    <a:pt x="5" y="5827"/>
                    <a:pt x="1" y="5866"/>
                  </a:cubicBezTo>
                  <a:cubicBezTo>
                    <a:pt x="58" y="5913"/>
                    <a:pt x="144" y="5930"/>
                    <a:pt x="247" y="5930"/>
                  </a:cubicBezTo>
                  <a:cubicBezTo>
                    <a:pt x="675" y="5930"/>
                    <a:pt x="1385" y="5609"/>
                    <a:pt x="1492" y="5531"/>
                  </a:cubicBezTo>
                  <a:cubicBezTo>
                    <a:pt x="2971" y="4443"/>
                    <a:pt x="4490" y="3423"/>
                    <a:pt x="6056" y="2472"/>
                  </a:cubicBezTo>
                  <a:lnTo>
                    <a:pt x="6056" y="2472"/>
                  </a:lnTo>
                  <a:cubicBezTo>
                    <a:pt x="5739" y="3160"/>
                    <a:pt x="5525" y="3897"/>
                    <a:pt x="5414" y="4693"/>
                  </a:cubicBezTo>
                  <a:cubicBezTo>
                    <a:pt x="5379" y="4942"/>
                    <a:pt x="5546" y="5021"/>
                    <a:pt x="5774" y="5021"/>
                  </a:cubicBezTo>
                  <a:cubicBezTo>
                    <a:pt x="6127" y="5021"/>
                    <a:pt x="6616" y="4835"/>
                    <a:pt x="6712" y="4786"/>
                  </a:cubicBezTo>
                  <a:cubicBezTo>
                    <a:pt x="8185" y="4040"/>
                    <a:pt x="9654" y="3298"/>
                    <a:pt x="11126" y="2554"/>
                  </a:cubicBezTo>
                  <a:cubicBezTo>
                    <a:pt x="11294" y="2468"/>
                    <a:pt x="12538" y="1737"/>
                    <a:pt x="12610" y="1737"/>
                  </a:cubicBezTo>
                  <a:cubicBezTo>
                    <a:pt x="12678" y="1776"/>
                    <a:pt x="12720" y="1880"/>
                    <a:pt x="12749" y="2022"/>
                  </a:cubicBezTo>
                  <a:cubicBezTo>
                    <a:pt x="12995" y="1904"/>
                    <a:pt x="13237" y="1791"/>
                    <a:pt x="13484" y="1680"/>
                  </a:cubicBezTo>
                  <a:lnTo>
                    <a:pt x="13484" y="1680"/>
                  </a:lnTo>
                  <a:cubicBezTo>
                    <a:pt x="13248" y="2158"/>
                    <a:pt x="13013" y="2635"/>
                    <a:pt x="12773" y="3114"/>
                  </a:cubicBezTo>
                  <a:cubicBezTo>
                    <a:pt x="12745" y="3606"/>
                    <a:pt x="12688" y="4076"/>
                    <a:pt x="12674" y="4240"/>
                  </a:cubicBezTo>
                  <a:cubicBezTo>
                    <a:pt x="12649" y="4490"/>
                    <a:pt x="12831" y="4572"/>
                    <a:pt x="13066" y="4572"/>
                  </a:cubicBezTo>
                  <a:cubicBezTo>
                    <a:pt x="13408" y="4572"/>
                    <a:pt x="13865" y="4401"/>
                    <a:pt x="13976" y="4330"/>
                  </a:cubicBezTo>
                  <a:cubicBezTo>
                    <a:pt x="15498" y="3377"/>
                    <a:pt x="17070" y="2536"/>
                    <a:pt x="18707" y="1812"/>
                  </a:cubicBezTo>
                  <a:cubicBezTo>
                    <a:pt x="18772" y="1391"/>
                    <a:pt x="18811" y="974"/>
                    <a:pt x="18836" y="543"/>
                  </a:cubicBezTo>
                  <a:lnTo>
                    <a:pt x="18836" y="543"/>
                  </a:lnTo>
                  <a:cubicBezTo>
                    <a:pt x="17463" y="1138"/>
                    <a:pt x="16125" y="1801"/>
                    <a:pt x="14827" y="2539"/>
                  </a:cubicBezTo>
                  <a:cubicBezTo>
                    <a:pt x="14885" y="1423"/>
                    <a:pt x="14767" y="268"/>
                    <a:pt x="13722" y="268"/>
                  </a:cubicBezTo>
                  <a:cubicBezTo>
                    <a:pt x="13519" y="268"/>
                    <a:pt x="13283" y="311"/>
                    <a:pt x="13009" y="403"/>
                  </a:cubicBezTo>
                  <a:cubicBezTo>
                    <a:pt x="11198" y="1020"/>
                    <a:pt x="9414" y="2065"/>
                    <a:pt x="7678" y="3025"/>
                  </a:cubicBezTo>
                  <a:cubicBezTo>
                    <a:pt x="7928" y="2129"/>
                    <a:pt x="8363" y="1356"/>
                    <a:pt x="9001" y="610"/>
                  </a:cubicBezTo>
                  <a:cubicBezTo>
                    <a:pt x="9401" y="147"/>
                    <a:pt x="9072" y="0"/>
                    <a:pt x="865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61" name="Google Shape;2461;p32"/>
            <p:cNvSpPr/>
            <p:nvPr/>
          </p:nvSpPr>
          <p:spPr>
            <a:xfrm>
              <a:off x="1998789" y="3908551"/>
              <a:ext cx="62247" cy="44928"/>
            </a:xfrm>
            <a:custGeom>
              <a:avLst/>
              <a:gdLst/>
              <a:ahLst/>
              <a:cxnLst/>
              <a:rect l="l" t="t" r="r" b="b"/>
              <a:pathLst>
                <a:path w="2214" h="1598" extrusionOk="0">
                  <a:moveTo>
                    <a:pt x="1366" y="0"/>
                  </a:moveTo>
                  <a:cubicBezTo>
                    <a:pt x="1119" y="157"/>
                    <a:pt x="902" y="357"/>
                    <a:pt x="767" y="520"/>
                  </a:cubicBezTo>
                  <a:cubicBezTo>
                    <a:pt x="481" y="870"/>
                    <a:pt x="224" y="1227"/>
                    <a:pt x="0" y="1598"/>
                  </a:cubicBezTo>
                  <a:cubicBezTo>
                    <a:pt x="603" y="1366"/>
                    <a:pt x="1198" y="1120"/>
                    <a:pt x="1790" y="859"/>
                  </a:cubicBezTo>
                  <a:cubicBezTo>
                    <a:pt x="2214" y="674"/>
                    <a:pt x="2182" y="349"/>
                    <a:pt x="1801" y="147"/>
                  </a:cubicBezTo>
                  <a:cubicBezTo>
                    <a:pt x="1676" y="75"/>
                    <a:pt x="1526" y="28"/>
                    <a:pt x="136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62" name="Google Shape;2462;p32"/>
            <p:cNvSpPr/>
            <p:nvPr/>
          </p:nvSpPr>
          <p:spPr>
            <a:xfrm>
              <a:off x="2486262" y="3887494"/>
              <a:ext cx="316153" cy="104785"/>
            </a:xfrm>
            <a:custGeom>
              <a:avLst/>
              <a:gdLst/>
              <a:ahLst/>
              <a:cxnLst/>
              <a:rect l="l" t="t" r="r" b="b"/>
              <a:pathLst>
                <a:path w="11245" h="3727" extrusionOk="0">
                  <a:moveTo>
                    <a:pt x="9404" y="0"/>
                  </a:moveTo>
                  <a:cubicBezTo>
                    <a:pt x="9536" y="172"/>
                    <a:pt x="9586" y="382"/>
                    <a:pt x="9483" y="624"/>
                  </a:cubicBezTo>
                  <a:cubicBezTo>
                    <a:pt x="9436" y="738"/>
                    <a:pt x="9386" y="853"/>
                    <a:pt x="9340" y="963"/>
                  </a:cubicBezTo>
                  <a:cubicBezTo>
                    <a:pt x="9604" y="878"/>
                    <a:pt x="9875" y="802"/>
                    <a:pt x="10150" y="738"/>
                  </a:cubicBezTo>
                  <a:cubicBezTo>
                    <a:pt x="10150" y="417"/>
                    <a:pt x="9793" y="143"/>
                    <a:pt x="9404" y="0"/>
                  </a:cubicBezTo>
                  <a:close/>
                  <a:moveTo>
                    <a:pt x="5364" y="688"/>
                  </a:moveTo>
                  <a:lnTo>
                    <a:pt x="5364" y="688"/>
                  </a:lnTo>
                  <a:cubicBezTo>
                    <a:pt x="4633" y="892"/>
                    <a:pt x="3906" y="1113"/>
                    <a:pt x="3185" y="1355"/>
                  </a:cubicBezTo>
                  <a:cubicBezTo>
                    <a:pt x="3111" y="1480"/>
                    <a:pt x="3043" y="1608"/>
                    <a:pt x="2971" y="1733"/>
                  </a:cubicBezTo>
                  <a:cubicBezTo>
                    <a:pt x="3766" y="1376"/>
                    <a:pt x="4562" y="1031"/>
                    <a:pt x="5364" y="688"/>
                  </a:cubicBezTo>
                  <a:close/>
                  <a:moveTo>
                    <a:pt x="511" y="1786"/>
                  </a:moveTo>
                  <a:cubicBezTo>
                    <a:pt x="412" y="1837"/>
                    <a:pt x="312" y="1883"/>
                    <a:pt x="211" y="1933"/>
                  </a:cubicBezTo>
                  <a:cubicBezTo>
                    <a:pt x="162" y="2219"/>
                    <a:pt x="98" y="2500"/>
                    <a:pt x="22" y="2785"/>
                  </a:cubicBezTo>
                  <a:cubicBezTo>
                    <a:pt x="12" y="2828"/>
                    <a:pt x="5" y="2871"/>
                    <a:pt x="1" y="2910"/>
                  </a:cubicBezTo>
                  <a:cubicBezTo>
                    <a:pt x="162" y="2528"/>
                    <a:pt x="333" y="2158"/>
                    <a:pt x="511" y="1786"/>
                  </a:cubicBezTo>
                  <a:close/>
                  <a:moveTo>
                    <a:pt x="11233" y="2397"/>
                  </a:moveTo>
                  <a:lnTo>
                    <a:pt x="11233" y="2397"/>
                  </a:lnTo>
                  <a:cubicBezTo>
                    <a:pt x="10103" y="2543"/>
                    <a:pt x="9034" y="2984"/>
                    <a:pt x="8085" y="3720"/>
                  </a:cubicBezTo>
                  <a:cubicBezTo>
                    <a:pt x="8082" y="3722"/>
                    <a:pt x="8080" y="3724"/>
                    <a:pt x="8078" y="3725"/>
                  </a:cubicBezTo>
                  <a:lnTo>
                    <a:pt x="8078" y="3725"/>
                  </a:lnTo>
                  <a:cubicBezTo>
                    <a:pt x="8929" y="3476"/>
                    <a:pt x="9779" y="3227"/>
                    <a:pt x="10634" y="2978"/>
                  </a:cubicBezTo>
                  <a:cubicBezTo>
                    <a:pt x="11076" y="2846"/>
                    <a:pt x="11244" y="2628"/>
                    <a:pt x="11233" y="2397"/>
                  </a:cubicBezTo>
                  <a:close/>
                  <a:moveTo>
                    <a:pt x="8078" y="3725"/>
                  </a:moveTo>
                  <a:cubicBezTo>
                    <a:pt x="8077" y="3726"/>
                    <a:pt x="8076" y="3726"/>
                    <a:pt x="8074" y="3726"/>
                  </a:cubicBezTo>
                  <a:cubicBezTo>
                    <a:pt x="8076" y="3726"/>
                    <a:pt x="8077" y="3726"/>
                    <a:pt x="8078" y="3725"/>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63" name="Google Shape;2463;p32"/>
            <p:cNvSpPr/>
            <p:nvPr/>
          </p:nvSpPr>
          <p:spPr>
            <a:xfrm>
              <a:off x="2484266" y="3875376"/>
              <a:ext cx="317840" cy="121119"/>
            </a:xfrm>
            <a:custGeom>
              <a:avLst/>
              <a:gdLst/>
              <a:ahLst/>
              <a:cxnLst/>
              <a:rect l="l" t="t" r="r" b="b"/>
              <a:pathLst>
                <a:path w="11305" h="4308" extrusionOk="0">
                  <a:moveTo>
                    <a:pt x="1556" y="0"/>
                  </a:moveTo>
                  <a:cubicBezTo>
                    <a:pt x="1018" y="0"/>
                    <a:pt x="496" y="242"/>
                    <a:pt x="468" y="752"/>
                  </a:cubicBezTo>
                  <a:cubicBezTo>
                    <a:pt x="468" y="756"/>
                    <a:pt x="468" y="763"/>
                    <a:pt x="465" y="767"/>
                  </a:cubicBezTo>
                  <a:cubicBezTo>
                    <a:pt x="707" y="660"/>
                    <a:pt x="953" y="560"/>
                    <a:pt x="1196" y="456"/>
                  </a:cubicBezTo>
                  <a:cubicBezTo>
                    <a:pt x="1438" y="356"/>
                    <a:pt x="1623" y="313"/>
                    <a:pt x="1762" y="313"/>
                  </a:cubicBezTo>
                  <a:cubicBezTo>
                    <a:pt x="2447" y="313"/>
                    <a:pt x="1969" y="1348"/>
                    <a:pt x="1163" y="1679"/>
                  </a:cubicBezTo>
                  <a:cubicBezTo>
                    <a:pt x="885" y="1794"/>
                    <a:pt x="611" y="1914"/>
                    <a:pt x="336" y="2036"/>
                  </a:cubicBezTo>
                  <a:cubicBezTo>
                    <a:pt x="318" y="2143"/>
                    <a:pt x="300" y="2253"/>
                    <a:pt x="282" y="2364"/>
                  </a:cubicBezTo>
                  <a:cubicBezTo>
                    <a:pt x="383" y="2314"/>
                    <a:pt x="483" y="2268"/>
                    <a:pt x="582" y="2217"/>
                  </a:cubicBezTo>
                  <a:lnTo>
                    <a:pt x="582" y="2217"/>
                  </a:lnTo>
                  <a:cubicBezTo>
                    <a:pt x="404" y="2589"/>
                    <a:pt x="233" y="2959"/>
                    <a:pt x="72" y="3341"/>
                  </a:cubicBezTo>
                  <a:cubicBezTo>
                    <a:pt x="1" y="3950"/>
                    <a:pt x="646" y="4307"/>
                    <a:pt x="1245" y="4307"/>
                  </a:cubicBezTo>
                  <a:cubicBezTo>
                    <a:pt x="1413" y="4307"/>
                    <a:pt x="1577" y="4279"/>
                    <a:pt x="1719" y="4218"/>
                  </a:cubicBezTo>
                  <a:cubicBezTo>
                    <a:pt x="3363" y="3540"/>
                    <a:pt x="5032" y="2970"/>
                    <a:pt x="6737" y="2517"/>
                  </a:cubicBezTo>
                  <a:lnTo>
                    <a:pt x="6737" y="2517"/>
                  </a:lnTo>
                  <a:cubicBezTo>
                    <a:pt x="6630" y="2727"/>
                    <a:pt x="6533" y="2949"/>
                    <a:pt x="6444" y="3177"/>
                  </a:cubicBezTo>
                  <a:cubicBezTo>
                    <a:pt x="6156" y="3919"/>
                    <a:pt x="6997" y="4233"/>
                    <a:pt x="7653" y="4233"/>
                  </a:cubicBezTo>
                  <a:cubicBezTo>
                    <a:pt x="7810" y="4233"/>
                    <a:pt x="7953" y="4215"/>
                    <a:pt x="8070" y="4182"/>
                  </a:cubicBezTo>
                  <a:cubicBezTo>
                    <a:pt x="8095" y="4175"/>
                    <a:pt x="8121" y="4169"/>
                    <a:pt x="8145" y="4157"/>
                  </a:cubicBezTo>
                  <a:cubicBezTo>
                    <a:pt x="8149" y="4157"/>
                    <a:pt x="8152" y="4154"/>
                    <a:pt x="8156" y="4151"/>
                  </a:cubicBezTo>
                  <a:cubicBezTo>
                    <a:pt x="9105" y="3415"/>
                    <a:pt x="10174" y="2974"/>
                    <a:pt x="11304" y="2828"/>
                  </a:cubicBezTo>
                  <a:cubicBezTo>
                    <a:pt x="11283" y="2389"/>
                    <a:pt x="10616" y="1908"/>
                    <a:pt x="9964" y="1908"/>
                  </a:cubicBezTo>
                  <a:cubicBezTo>
                    <a:pt x="9871" y="1908"/>
                    <a:pt x="9782" y="1914"/>
                    <a:pt x="9693" y="1936"/>
                  </a:cubicBezTo>
                  <a:cubicBezTo>
                    <a:pt x="9793" y="1822"/>
                    <a:pt x="9900" y="1708"/>
                    <a:pt x="10010" y="1597"/>
                  </a:cubicBezTo>
                  <a:cubicBezTo>
                    <a:pt x="10160" y="1451"/>
                    <a:pt x="10221" y="1305"/>
                    <a:pt x="10221" y="1169"/>
                  </a:cubicBezTo>
                  <a:lnTo>
                    <a:pt x="10221" y="1169"/>
                  </a:lnTo>
                  <a:cubicBezTo>
                    <a:pt x="9946" y="1233"/>
                    <a:pt x="9675" y="1309"/>
                    <a:pt x="9411" y="1394"/>
                  </a:cubicBezTo>
                  <a:cubicBezTo>
                    <a:pt x="9457" y="1284"/>
                    <a:pt x="9507" y="1169"/>
                    <a:pt x="9554" y="1055"/>
                  </a:cubicBezTo>
                  <a:cubicBezTo>
                    <a:pt x="9657" y="813"/>
                    <a:pt x="9607" y="603"/>
                    <a:pt x="9475" y="431"/>
                  </a:cubicBezTo>
                  <a:cubicBezTo>
                    <a:pt x="9293" y="367"/>
                    <a:pt x="9105" y="328"/>
                    <a:pt x="8940" y="328"/>
                  </a:cubicBezTo>
                  <a:cubicBezTo>
                    <a:pt x="8887" y="328"/>
                    <a:pt x="8833" y="331"/>
                    <a:pt x="8787" y="342"/>
                  </a:cubicBezTo>
                  <a:cubicBezTo>
                    <a:pt x="7657" y="556"/>
                    <a:pt x="6541" y="816"/>
                    <a:pt x="5435" y="1119"/>
                  </a:cubicBezTo>
                  <a:cubicBezTo>
                    <a:pt x="4633" y="1462"/>
                    <a:pt x="3837" y="1807"/>
                    <a:pt x="3042" y="2164"/>
                  </a:cubicBezTo>
                  <a:cubicBezTo>
                    <a:pt x="3114" y="2039"/>
                    <a:pt x="3182" y="1911"/>
                    <a:pt x="3256" y="1786"/>
                  </a:cubicBezTo>
                  <a:lnTo>
                    <a:pt x="3256" y="1786"/>
                  </a:lnTo>
                  <a:cubicBezTo>
                    <a:pt x="3050" y="1854"/>
                    <a:pt x="2843" y="1926"/>
                    <a:pt x="2636" y="2000"/>
                  </a:cubicBezTo>
                  <a:cubicBezTo>
                    <a:pt x="2690" y="1629"/>
                    <a:pt x="2729" y="1259"/>
                    <a:pt x="2751" y="877"/>
                  </a:cubicBezTo>
                  <a:cubicBezTo>
                    <a:pt x="2782" y="306"/>
                    <a:pt x="2158" y="0"/>
                    <a:pt x="155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64" name="Google Shape;2464;p32"/>
            <p:cNvSpPr/>
            <p:nvPr/>
          </p:nvSpPr>
          <p:spPr>
            <a:xfrm>
              <a:off x="2493712" y="3884176"/>
              <a:ext cx="59351" cy="48442"/>
            </a:xfrm>
            <a:custGeom>
              <a:avLst/>
              <a:gdLst/>
              <a:ahLst/>
              <a:cxnLst/>
              <a:rect l="l" t="t" r="r" b="b"/>
              <a:pathLst>
                <a:path w="2111" h="1723" extrusionOk="0">
                  <a:moveTo>
                    <a:pt x="1426" y="0"/>
                  </a:moveTo>
                  <a:cubicBezTo>
                    <a:pt x="1287" y="0"/>
                    <a:pt x="1102" y="43"/>
                    <a:pt x="860" y="143"/>
                  </a:cubicBezTo>
                  <a:cubicBezTo>
                    <a:pt x="617" y="247"/>
                    <a:pt x="371" y="347"/>
                    <a:pt x="129" y="454"/>
                  </a:cubicBezTo>
                  <a:cubicBezTo>
                    <a:pt x="104" y="885"/>
                    <a:pt x="65" y="1302"/>
                    <a:pt x="0" y="1723"/>
                  </a:cubicBezTo>
                  <a:cubicBezTo>
                    <a:pt x="275" y="1601"/>
                    <a:pt x="549" y="1481"/>
                    <a:pt x="827" y="1366"/>
                  </a:cubicBezTo>
                  <a:cubicBezTo>
                    <a:pt x="1633" y="1035"/>
                    <a:pt x="2111" y="0"/>
                    <a:pt x="142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sp>
        <p:nvSpPr>
          <p:cNvPr id="2465" name="Google Shape;2465;p32"/>
          <p:cNvSpPr/>
          <p:nvPr/>
        </p:nvSpPr>
        <p:spPr>
          <a:xfrm>
            <a:off x="48744" y="-25222"/>
            <a:ext cx="8472535" cy="553943"/>
          </a:xfrm>
          <a:prstGeom prst="rect">
            <a:avLst/>
          </a:prstGeom>
          <a:noFill/>
          <a:ln>
            <a:noFill/>
          </a:ln>
        </p:spPr>
        <p:txBody>
          <a:bodyPr spcFirstLastPara="1" wrap="square" lIns="121900" tIns="60925" rIns="121900" bIns="609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143365"/>
                </a:solidFill>
                <a:latin typeface="Calibri"/>
                <a:ea typeface="Calibri"/>
                <a:cs typeface="Calibri"/>
                <a:sym typeface="Calibri"/>
              </a:rPr>
              <a:t> 3. CÁC BƯỚC LÀM MỘT ĐOẠN </a:t>
            </a:r>
            <a:r>
              <a:rPr lang="en-US" sz="2800" b="1" i="0" u="none" strike="noStrike" cap="none" dirty="0" smtClean="0">
                <a:solidFill>
                  <a:srgbClr val="143365"/>
                </a:solidFill>
                <a:latin typeface="Calibri"/>
                <a:ea typeface="Calibri"/>
                <a:cs typeface="Calibri"/>
                <a:sym typeface="Calibri"/>
              </a:rPr>
              <a:t>VĂN</a:t>
            </a:r>
            <a:endParaRPr sz="2800" b="0" i="0" u="none" strike="noStrike" cap="none" dirty="0">
              <a:solidFill>
                <a:srgbClr val="143365"/>
              </a:solidFill>
              <a:latin typeface="Calibri"/>
              <a:ea typeface="Calibri"/>
              <a:cs typeface="Calibri"/>
              <a:sym typeface="Calibri"/>
            </a:endParaRPr>
          </a:p>
        </p:txBody>
      </p:sp>
      <p:sp>
        <p:nvSpPr>
          <p:cNvPr id="2466" name="Google Shape;2466;p32"/>
          <p:cNvSpPr/>
          <p:nvPr/>
        </p:nvSpPr>
        <p:spPr>
          <a:xfrm>
            <a:off x="4901275" y="1616748"/>
            <a:ext cx="3235408" cy="1114097"/>
          </a:xfrm>
          <a:prstGeom prst="rect">
            <a:avLst/>
          </a:prstGeom>
          <a:noFill/>
          <a:ln>
            <a:noFill/>
          </a:ln>
        </p:spPr>
        <p:txBody>
          <a:bodyPr spcFirstLastPara="1" wrap="square" lIns="121900" tIns="60925" rIns="121900" bIns="60925" anchor="t" anchorCtr="0">
            <a:spAutoFit/>
          </a:bodyPr>
          <a:lstStyle/>
          <a:p>
            <a:pPr marL="609585" marR="0" lvl="1" indent="0" algn="just" rtl="0">
              <a:lnSpc>
                <a:spcPct val="115000"/>
              </a:lnSpc>
              <a:spcBef>
                <a:spcPts val="0"/>
              </a:spcBef>
              <a:spcAft>
                <a:spcPts val="0"/>
              </a:spcAft>
              <a:buClr>
                <a:srgbClr val="000000"/>
              </a:buClr>
              <a:buSzPts val="2800"/>
              <a:buFont typeface="Arial"/>
              <a:buNone/>
            </a:pPr>
            <a:r>
              <a:rPr lang="en-US" sz="2800" b="1" i="0" u="none" strike="noStrike" cap="none">
                <a:solidFill>
                  <a:srgbClr val="143365"/>
                </a:solidFill>
                <a:latin typeface="Calibri"/>
                <a:ea typeface="Calibri"/>
                <a:cs typeface="Calibri"/>
                <a:sym typeface="Calibri"/>
              </a:rPr>
              <a:t>c. Cách viết kết đoạn (2-3 dòng)</a:t>
            </a:r>
            <a:endParaRPr sz="2800" b="0" i="0" u="none" strike="noStrike" cap="none">
              <a:solidFill>
                <a:srgbClr val="143365"/>
              </a:solidFill>
              <a:latin typeface="Calibri"/>
              <a:ea typeface="Calibri"/>
              <a:cs typeface="Calibri"/>
              <a:sym typeface="Calibri"/>
            </a:endParaRPr>
          </a:p>
        </p:txBody>
      </p:sp>
      <p:sp>
        <p:nvSpPr>
          <p:cNvPr id="2467" name="Google Shape;2467;p32"/>
          <p:cNvSpPr/>
          <p:nvPr/>
        </p:nvSpPr>
        <p:spPr>
          <a:xfrm>
            <a:off x="-90624" y="966313"/>
            <a:ext cx="3934570" cy="861720"/>
          </a:xfrm>
          <a:prstGeom prst="rect">
            <a:avLst/>
          </a:prstGeom>
          <a:noFill/>
          <a:ln>
            <a:noFill/>
          </a:ln>
        </p:spPr>
        <p:txBody>
          <a:bodyPr spcFirstLastPara="1" wrap="square" lIns="121900" tIns="60925" rIns="121900" bIns="60925" anchor="t" anchorCtr="0">
            <a:spAutoFit/>
          </a:bodyPr>
          <a:lstStyle/>
          <a:p>
            <a:pPr marL="457189" marR="0" lvl="0" indent="-457189" algn="just"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000000"/>
                </a:solidFill>
                <a:latin typeface="Calibri"/>
                <a:ea typeface="Calibri"/>
                <a:cs typeface="Calibri"/>
                <a:sym typeface="Calibri"/>
              </a:rPr>
              <a:t>Rút ra bài học nhận thức và hành động.</a:t>
            </a:r>
            <a:endParaRPr sz="2400" b="0" i="0" u="none" strike="noStrike" cap="none">
              <a:solidFill>
                <a:srgbClr val="000000"/>
              </a:solidFill>
              <a:latin typeface="Calibri"/>
              <a:ea typeface="Calibri"/>
              <a:cs typeface="Calibri"/>
              <a:sym typeface="Calibri"/>
            </a:endParaRPr>
          </a:p>
        </p:txBody>
      </p:sp>
      <p:sp>
        <p:nvSpPr>
          <p:cNvPr id="2468" name="Google Shape;2468;p32"/>
          <p:cNvSpPr/>
          <p:nvPr/>
        </p:nvSpPr>
        <p:spPr>
          <a:xfrm>
            <a:off x="-152797" y="1884150"/>
            <a:ext cx="3944089" cy="1969715"/>
          </a:xfrm>
          <a:prstGeom prst="rect">
            <a:avLst/>
          </a:prstGeom>
          <a:noFill/>
          <a:ln>
            <a:noFill/>
          </a:ln>
        </p:spPr>
        <p:txBody>
          <a:bodyPr spcFirstLastPara="1" wrap="square" lIns="121900" tIns="60925" rIns="121900" bIns="60925" anchor="t" anchorCtr="0">
            <a:spAutoFit/>
          </a:bodyPr>
          <a:lstStyle/>
          <a:p>
            <a:pPr marL="457189" marR="0" lvl="0" indent="-457189" algn="just"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000000"/>
                </a:solidFill>
                <a:latin typeface="Calibri"/>
                <a:ea typeface="Calibri"/>
                <a:cs typeface="Calibri"/>
                <a:sym typeface="Calibri"/>
              </a:rPr>
              <a:t>Liên hệ với những vấn đề tương tự. Hoặc mở rộng vấn đề, có thể kết lại bằng một danh ngôn hay câu nói nổi tiếng.</a:t>
            </a:r>
            <a:endParaRPr sz="2400" b="0" i="0" u="none" strike="noStrike" cap="none">
              <a:solidFill>
                <a:srgbClr val="000000"/>
              </a:solidFill>
              <a:latin typeface="Calibri"/>
              <a:ea typeface="Calibri"/>
              <a:cs typeface="Calibri"/>
              <a:sym typeface="Calibri"/>
            </a:endParaRPr>
          </a:p>
        </p:txBody>
      </p:sp>
      <p:grpSp>
        <p:nvGrpSpPr>
          <p:cNvPr id="2469" name="Google Shape;2469;p32"/>
          <p:cNvGrpSpPr/>
          <p:nvPr/>
        </p:nvGrpSpPr>
        <p:grpSpPr>
          <a:xfrm>
            <a:off x="-293363" y="4414633"/>
            <a:ext cx="942065" cy="785016"/>
            <a:chOff x="1457250" y="2323075"/>
            <a:chExt cx="585750" cy="555700"/>
          </a:xfrm>
        </p:grpSpPr>
        <p:sp>
          <p:nvSpPr>
            <p:cNvPr id="2470" name="Google Shape;2470;p32"/>
            <p:cNvSpPr/>
            <p:nvPr/>
          </p:nvSpPr>
          <p:spPr>
            <a:xfrm>
              <a:off x="1463475" y="2334475"/>
              <a:ext cx="570200" cy="529775"/>
            </a:xfrm>
            <a:custGeom>
              <a:avLst/>
              <a:gdLst/>
              <a:ahLst/>
              <a:cxnLst/>
              <a:rect l="l" t="t" r="r" b="b"/>
              <a:pathLst>
                <a:path w="22808" h="21191" extrusionOk="0">
                  <a:moveTo>
                    <a:pt x="22600" y="1"/>
                  </a:moveTo>
                  <a:lnTo>
                    <a:pt x="22144" y="125"/>
                  </a:lnTo>
                  <a:lnTo>
                    <a:pt x="21480" y="333"/>
                  </a:lnTo>
                  <a:lnTo>
                    <a:pt x="20609" y="664"/>
                  </a:lnTo>
                  <a:lnTo>
                    <a:pt x="18412" y="1535"/>
                  </a:lnTo>
                  <a:lnTo>
                    <a:pt x="15924" y="2613"/>
                  </a:lnTo>
                  <a:lnTo>
                    <a:pt x="13394" y="3733"/>
                  </a:lnTo>
                  <a:lnTo>
                    <a:pt x="11113" y="4770"/>
                  </a:lnTo>
                  <a:lnTo>
                    <a:pt x="9413" y="5557"/>
                  </a:lnTo>
                  <a:lnTo>
                    <a:pt x="8542" y="6014"/>
                  </a:lnTo>
                  <a:lnTo>
                    <a:pt x="7920" y="6345"/>
                  </a:lnTo>
                  <a:lnTo>
                    <a:pt x="6842" y="6926"/>
                  </a:lnTo>
                  <a:lnTo>
                    <a:pt x="3940" y="8377"/>
                  </a:lnTo>
                  <a:lnTo>
                    <a:pt x="1244" y="9746"/>
                  </a:lnTo>
                  <a:lnTo>
                    <a:pt x="332" y="10243"/>
                  </a:lnTo>
                  <a:lnTo>
                    <a:pt x="125" y="10409"/>
                  </a:lnTo>
                  <a:lnTo>
                    <a:pt x="0" y="10492"/>
                  </a:lnTo>
                  <a:lnTo>
                    <a:pt x="83" y="10575"/>
                  </a:lnTo>
                  <a:lnTo>
                    <a:pt x="249" y="10658"/>
                  </a:lnTo>
                  <a:lnTo>
                    <a:pt x="871" y="10865"/>
                  </a:lnTo>
                  <a:lnTo>
                    <a:pt x="2696" y="11446"/>
                  </a:lnTo>
                  <a:lnTo>
                    <a:pt x="4520" y="11943"/>
                  </a:lnTo>
                  <a:lnTo>
                    <a:pt x="5349" y="12151"/>
                  </a:lnTo>
                  <a:lnTo>
                    <a:pt x="5474" y="13146"/>
                  </a:lnTo>
                  <a:lnTo>
                    <a:pt x="5598" y="14100"/>
                  </a:lnTo>
                  <a:lnTo>
                    <a:pt x="5806" y="15178"/>
                  </a:lnTo>
                  <a:lnTo>
                    <a:pt x="6345" y="17666"/>
                  </a:lnTo>
                  <a:lnTo>
                    <a:pt x="6635" y="19076"/>
                  </a:lnTo>
                  <a:lnTo>
                    <a:pt x="6801" y="19034"/>
                  </a:lnTo>
                  <a:lnTo>
                    <a:pt x="7050" y="18910"/>
                  </a:lnTo>
                  <a:lnTo>
                    <a:pt x="7630" y="18537"/>
                  </a:lnTo>
                  <a:lnTo>
                    <a:pt x="8335" y="18039"/>
                  </a:lnTo>
                  <a:lnTo>
                    <a:pt x="9123" y="17459"/>
                  </a:lnTo>
                  <a:lnTo>
                    <a:pt x="10408" y="16422"/>
                  </a:lnTo>
                  <a:lnTo>
                    <a:pt x="10989" y="15924"/>
                  </a:lnTo>
                  <a:lnTo>
                    <a:pt x="11487" y="16754"/>
                  </a:lnTo>
                  <a:lnTo>
                    <a:pt x="12606" y="18537"/>
                  </a:lnTo>
                  <a:lnTo>
                    <a:pt x="13270" y="19490"/>
                  </a:lnTo>
                  <a:lnTo>
                    <a:pt x="13850" y="20320"/>
                  </a:lnTo>
                  <a:lnTo>
                    <a:pt x="14348" y="20942"/>
                  </a:lnTo>
                  <a:lnTo>
                    <a:pt x="14514" y="21108"/>
                  </a:lnTo>
                  <a:lnTo>
                    <a:pt x="14638" y="21191"/>
                  </a:lnTo>
                  <a:lnTo>
                    <a:pt x="14721" y="21108"/>
                  </a:lnTo>
                  <a:lnTo>
                    <a:pt x="14845" y="20942"/>
                  </a:lnTo>
                  <a:lnTo>
                    <a:pt x="15177" y="20320"/>
                  </a:lnTo>
                  <a:lnTo>
                    <a:pt x="15633" y="19283"/>
                  </a:lnTo>
                  <a:lnTo>
                    <a:pt x="16214" y="17956"/>
                  </a:lnTo>
                  <a:lnTo>
                    <a:pt x="17541" y="14680"/>
                  </a:lnTo>
                  <a:lnTo>
                    <a:pt x="19034" y="10824"/>
                  </a:lnTo>
                  <a:lnTo>
                    <a:pt x="20485" y="7009"/>
                  </a:lnTo>
                  <a:lnTo>
                    <a:pt x="21729" y="3609"/>
                  </a:lnTo>
                  <a:lnTo>
                    <a:pt x="22227" y="2199"/>
                  </a:lnTo>
                  <a:lnTo>
                    <a:pt x="22558" y="1121"/>
                  </a:lnTo>
                  <a:lnTo>
                    <a:pt x="22766" y="374"/>
                  </a:lnTo>
                  <a:lnTo>
                    <a:pt x="22807" y="167"/>
                  </a:lnTo>
                  <a:lnTo>
                    <a:pt x="22807" y="42"/>
                  </a:lnTo>
                  <a:lnTo>
                    <a:pt x="22766"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Calibri"/>
                <a:ea typeface="Calibri"/>
                <a:cs typeface="Calibri"/>
                <a:sym typeface="Calibri"/>
              </a:endParaRPr>
            </a:p>
          </p:txBody>
        </p:sp>
        <p:sp>
          <p:nvSpPr>
            <p:cNvPr id="2471" name="Google Shape;2471;p32"/>
            <p:cNvSpPr/>
            <p:nvPr/>
          </p:nvSpPr>
          <p:spPr>
            <a:xfrm>
              <a:off x="1457250" y="2323075"/>
              <a:ext cx="585750" cy="555700"/>
            </a:xfrm>
            <a:custGeom>
              <a:avLst/>
              <a:gdLst/>
              <a:ahLst/>
              <a:cxnLst/>
              <a:rect l="l" t="t" r="r" b="b"/>
              <a:pathLst>
                <a:path w="23430" h="22228" extrusionOk="0">
                  <a:moveTo>
                    <a:pt x="21812" y="913"/>
                  </a:moveTo>
                  <a:lnTo>
                    <a:pt x="19739" y="2281"/>
                  </a:lnTo>
                  <a:lnTo>
                    <a:pt x="17707" y="3691"/>
                  </a:lnTo>
                  <a:lnTo>
                    <a:pt x="16255" y="4645"/>
                  </a:lnTo>
                  <a:lnTo>
                    <a:pt x="14224" y="6055"/>
                  </a:lnTo>
                  <a:lnTo>
                    <a:pt x="12026" y="7589"/>
                  </a:lnTo>
                  <a:lnTo>
                    <a:pt x="9787" y="9206"/>
                  </a:lnTo>
                  <a:lnTo>
                    <a:pt x="7547" y="10865"/>
                  </a:lnTo>
                  <a:lnTo>
                    <a:pt x="6759" y="11446"/>
                  </a:lnTo>
                  <a:lnTo>
                    <a:pt x="6055" y="12068"/>
                  </a:lnTo>
                  <a:lnTo>
                    <a:pt x="5972" y="12109"/>
                  </a:lnTo>
                  <a:lnTo>
                    <a:pt x="5764" y="12275"/>
                  </a:lnTo>
                  <a:lnTo>
                    <a:pt x="5640" y="12192"/>
                  </a:lnTo>
                  <a:lnTo>
                    <a:pt x="5474" y="12109"/>
                  </a:lnTo>
                  <a:lnTo>
                    <a:pt x="5101" y="12026"/>
                  </a:lnTo>
                  <a:lnTo>
                    <a:pt x="4893" y="11943"/>
                  </a:lnTo>
                  <a:lnTo>
                    <a:pt x="3276" y="11446"/>
                  </a:lnTo>
                  <a:lnTo>
                    <a:pt x="1991" y="11114"/>
                  </a:lnTo>
                  <a:lnTo>
                    <a:pt x="747" y="10824"/>
                  </a:lnTo>
                  <a:lnTo>
                    <a:pt x="871" y="10741"/>
                  </a:lnTo>
                  <a:lnTo>
                    <a:pt x="1493" y="10368"/>
                  </a:lnTo>
                  <a:lnTo>
                    <a:pt x="2323" y="9994"/>
                  </a:lnTo>
                  <a:lnTo>
                    <a:pt x="2654" y="9828"/>
                  </a:lnTo>
                  <a:lnTo>
                    <a:pt x="4686" y="8833"/>
                  </a:lnTo>
                  <a:lnTo>
                    <a:pt x="6801" y="7714"/>
                  </a:lnTo>
                  <a:lnTo>
                    <a:pt x="9579" y="6304"/>
                  </a:lnTo>
                  <a:lnTo>
                    <a:pt x="12275" y="4977"/>
                  </a:lnTo>
                  <a:lnTo>
                    <a:pt x="14846" y="3733"/>
                  </a:lnTo>
                  <a:lnTo>
                    <a:pt x="17334" y="2655"/>
                  </a:lnTo>
                  <a:lnTo>
                    <a:pt x="19822" y="1618"/>
                  </a:lnTo>
                  <a:lnTo>
                    <a:pt x="20817" y="1245"/>
                  </a:lnTo>
                  <a:lnTo>
                    <a:pt x="21812" y="913"/>
                  </a:lnTo>
                  <a:close/>
                  <a:moveTo>
                    <a:pt x="22268" y="1120"/>
                  </a:moveTo>
                  <a:lnTo>
                    <a:pt x="21771" y="1618"/>
                  </a:lnTo>
                  <a:lnTo>
                    <a:pt x="21356" y="2116"/>
                  </a:lnTo>
                  <a:lnTo>
                    <a:pt x="20858" y="2696"/>
                  </a:lnTo>
                  <a:lnTo>
                    <a:pt x="17956" y="5765"/>
                  </a:lnTo>
                  <a:lnTo>
                    <a:pt x="12938" y="11072"/>
                  </a:lnTo>
                  <a:lnTo>
                    <a:pt x="11818" y="12275"/>
                  </a:lnTo>
                  <a:lnTo>
                    <a:pt x="10948" y="13146"/>
                  </a:lnTo>
                  <a:lnTo>
                    <a:pt x="10035" y="14141"/>
                  </a:lnTo>
                  <a:lnTo>
                    <a:pt x="9952" y="14141"/>
                  </a:lnTo>
                  <a:lnTo>
                    <a:pt x="9787" y="14265"/>
                  </a:lnTo>
                  <a:lnTo>
                    <a:pt x="9621" y="14390"/>
                  </a:lnTo>
                  <a:lnTo>
                    <a:pt x="9330" y="14722"/>
                  </a:lnTo>
                  <a:lnTo>
                    <a:pt x="9248" y="14846"/>
                  </a:lnTo>
                  <a:lnTo>
                    <a:pt x="8957" y="15261"/>
                  </a:lnTo>
                  <a:lnTo>
                    <a:pt x="8708" y="15675"/>
                  </a:lnTo>
                  <a:lnTo>
                    <a:pt x="8584" y="15883"/>
                  </a:lnTo>
                  <a:lnTo>
                    <a:pt x="8128" y="16670"/>
                  </a:lnTo>
                  <a:lnTo>
                    <a:pt x="7672" y="17417"/>
                  </a:lnTo>
                  <a:lnTo>
                    <a:pt x="7050" y="18454"/>
                  </a:lnTo>
                  <a:lnTo>
                    <a:pt x="6967" y="18619"/>
                  </a:lnTo>
                  <a:lnTo>
                    <a:pt x="6801" y="17915"/>
                  </a:lnTo>
                  <a:lnTo>
                    <a:pt x="6677" y="17210"/>
                  </a:lnTo>
                  <a:lnTo>
                    <a:pt x="6428" y="15758"/>
                  </a:lnTo>
                  <a:lnTo>
                    <a:pt x="6220" y="14307"/>
                  </a:lnTo>
                  <a:lnTo>
                    <a:pt x="6055" y="13602"/>
                  </a:lnTo>
                  <a:lnTo>
                    <a:pt x="5930" y="12856"/>
                  </a:lnTo>
                  <a:lnTo>
                    <a:pt x="5972" y="12690"/>
                  </a:lnTo>
                  <a:lnTo>
                    <a:pt x="5972" y="12565"/>
                  </a:lnTo>
                  <a:lnTo>
                    <a:pt x="6469" y="12151"/>
                  </a:lnTo>
                  <a:lnTo>
                    <a:pt x="7008" y="11736"/>
                  </a:lnTo>
                  <a:lnTo>
                    <a:pt x="7464" y="11404"/>
                  </a:lnTo>
                  <a:lnTo>
                    <a:pt x="9455" y="9953"/>
                  </a:lnTo>
                  <a:lnTo>
                    <a:pt x="11362" y="8584"/>
                  </a:lnTo>
                  <a:lnTo>
                    <a:pt x="15675" y="5599"/>
                  </a:lnTo>
                  <a:lnTo>
                    <a:pt x="20195" y="2530"/>
                  </a:lnTo>
                  <a:lnTo>
                    <a:pt x="20568" y="2240"/>
                  </a:lnTo>
                  <a:lnTo>
                    <a:pt x="22268" y="1120"/>
                  </a:lnTo>
                  <a:close/>
                  <a:moveTo>
                    <a:pt x="10118" y="14639"/>
                  </a:moveTo>
                  <a:lnTo>
                    <a:pt x="10243" y="14846"/>
                  </a:lnTo>
                  <a:lnTo>
                    <a:pt x="10284" y="14887"/>
                  </a:lnTo>
                  <a:lnTo>
                    <a:pt x="10492" y="15344"/>
                  </a:lnTo>
                  <a:lnTo>
                    <a:pt x="10699" y="15758"/>
                  </a:lnTo>
                  <a:lnTo>
                    <a:pt x="10782" y="15924"/>
                  </a:lnTo>
                  <a:lnTo>
                    <a:pt x="10948" y="16297"/>
                  </a:lnTo>
                  <a:lnTo>
                    <a:pt x="10574" y="16546"/>
                  </a:lnTo>
                  <a:lnTo>
                    <a:pt x="10201" y="16836"/>
                  </a:lnTo>
                  <a:lnTo>
                    <a:pt x="10035" y="16961"/>
                  </a:lnTo>
                  <a:lnTo>
                    <a:pt x="8874" y="17832"/>
                  </a:lnTo>
                  <a:lnTo>
                    <a:pt x="8294" y="18288"/>
                  </a:lnTo>
                  <a:lnTo>
                    <a:pt x="7962" y="18619"/>
                  </a:lnTo>
                  <a:lnTo>
                    <a:pt x="7838" y="18702"/>
                  </a:lnTo>
                  <a:lnTo>
                    <a:pt x="7381" y="19076"/>
                  </a:lnTo>
                  <a:lnTo>
                    <a:pt x="7879" y="18246"/>
                  </a:lnTo>
                  <a:lnTo>
                    <a:pt x="8916" y="16505"/>
                  </a:lnTo>
                  <a:lnTo>
                    <a:pt x="9206" y="15966"/>
                  </a:lnTo>
                  <a:lnTo>
                    <a:pt x="9538" y="15344"/>
                  </a:lnTo>
                  <a:lnTo>
                    <a:pt x="9745" y="15053"/>
                  </a:lnTo>
                  <a:lnTo>
                    <a:pt x="9952" y="14763"/>
                  </a:lnTo>
                  <a:lnTo>
                    <a:pt x="10118" y="14639"/>
                  </a:lnTo>
                  <a:close/>
                  <a:moveTo>
                    <a:pt x="22144" y="1950"/>
                  </a:moveTo>
                  <a:lnTo>
                    <a:pt x="21688" y="3277"/>
                  </a:lnTo>
                  <a:lnTo>
                    <a:pt x="20775" y="5806"/>
                  </a:lnTo>
                  <a:lnTo>
                    <a:pt x="19863" y="8170"/>
                  </a:lnTo>
                  <a:lnTo>
                    <a:pt x="17790" y="13560"/>
                  </a:lnTo>
                  <a:lnTo>
                    <a:pt x="15799" y="18661"/>
                  </a:lnTo>
                  <a:lnTo>
                    <a:pt x="15426" y="19615"/>
                  </a:lnTo>
                  <a:lnTo>
                    <a:pt x="14887" y="21066"/>
                  </a:lnTo>
                  <a:lnTo>
                    <a:pt x="14597" y="20568"/>
                  </a:lnTo>
                  <a:lnTo>
                    <a:pt x="14307" y="20112"/>
                  </a:lnTo>
                  <a:lnTo>
                    <a:pt x="14141" y="19863"/>
                  </a:lnTo>
                  <a:lnTo>
                    <a:pt x="13850" y="19407"/>
                  </a:lnTo>
                  <a:lnTo>
                    <a:pt x="12980" y="18080"/>
                  </a:lnTo>
                  <a:lnTo>
                    <a:pt x="12192" y="16836"/>
                  </a:lnTo>
                  <a:lnTo>
                    <a:pt x="11321" y="15344"/>
                  </a:lnTo>
                  <a:lnTo>
                    <a:pt x="11279" y="15261"/>
                  </a:lnTo>
                  <a:lnTo>
                    <a:pt x="11114" y="15012"/>
                  </a:lnTo>
                  <a:lnTo>
                    <a:pt x="10906" y="14680"/>
                  </a:lnTo>
                  <a:lnTo>
                    <a:pt x="10657" y="14390"/>
                  </a:lnTo>
                  <a:lnTo>
                    <a:pt x="10533" y="14265"/>
                  </a:lnTo>
                  <a:lnTo>
                    <a:pt x="10367" y="14182"/>
                  </a:lnTo>
                  <a:lnTo>
                    <a:pt x="11279" y="13353"/>
                  </a:lnTo>
                  <a:lnTo>
                    <a:pt x="12150" y="12482"/>
                  </a:lnTo>
                  <a:lnTo>
                    <a:pt x="13809" y="10741"/>
                  </a:lnTo>
                  <a:lnTo>
                    <a:pt x="14638" y="9870"/>
                  </a:lnTo>
                  <a:lnTo>
                    <a:pt x="17665" y="6718"/>
                  </a:lnTo>
                  <a:lnTo>
                    <a:pt x="20858" y="3277"/>
                  </a:lnTo>
                  <a:lnTo>
                    <a:pt x="21397" y="2738"/>
                  </a:lnTo>
                  <a:lnTo>
                    <a:pt x="22144" y="1950"/>
                  </a:lnTo>
                  <a:close/>
                  <a:moveTo>
                    <a:pt x="22724" y="1"/>
                  </a:moveTo>
                  <a:lnTo>
                    <a:pt x="22476" y="42"/>
                  </a:lnTo>
                  <a:lnTo>
                    <a:pt x="22227" y="84"/>
                  </a:lnTo>
                  <a:lnTo>
                    <a:pt x="21729" y="167"/>
                  </a:lnTo>
                  <a:lnTo>
                    <a:pt x="21232" y="332"/>
                  </a:lnTo>
                  <a:lnTo>
                    <a:pt x="20361" y="664"/>
                  </a:lnTo>
                  <a:lnTo>
                    <a:pt x="18951" y="1203"/>
                  </a:lnTo>
                  <a:lnTo>
                    <a:pt x="17582" y="1784"/>
                  </a:lnTo>
                  <a:lnTo>
                    <a:pt x="14929" y="3028"/>
                  </a:lnTo>
                  <a:lnTo>
                    <a:pt x="10865" y="5018"/>
                  </a:lnTo>
                  <a:lnTo>
                    <a:pt x="6511" y="7257"/>
                  </a:lnTo>
                  <a:lnTo>
                    <a:pt x="3069" y="9041"/>
                  </a:lnTo>
                  <a:lnTo>
                    <a:pt x="1452" y="9828"/>
                  </a:lnTo>
                  <a:lnTo>
                    <a:pt x="871" y="10160"/>
                  </a:lnTo>
                  <a:lnTo>
                    <a:pt x="581" y="10326"/>
                  </a:lnTo>
                  <a:lnTo>
                    <a:pt x="332" y="10533"/>
                  </a:lnTo>
                  <a:lnTo>
                    <a:pt x="166" y="10741"/>
                  </a:lnTo>
                  <a:lnTo>
                    <a:pt x="42" y="10824"/>
                  </a:lnTo>
                  <a:lnTo>
                    <a:pt x="0" y="10948"/>
                  </a:lnTo>
                  <a:lnTo>
                    <a:pt x="0" y="11114"/>
                  </a:lnTo>
                  <a:lnTo>
                    <a:pt x="125" y="11197"/>
                  </a:lnTo>
                  <a:lnTo>
                    <a:pt x="830" y="11487"/>
                  </a:lnTo>
                  <a:lnTo>
                    <a:pt x="1535" y="11777"/>
                  </a:lnTo>
                  <a:lnTo>
                    <a:pt x="2986" y="12234"/>
                  </a:lnTo>
                  <a:lnTo>
                    <a:pt x="4603" y="12731"/>
                  </a:lnTo>
                  <a:lnTo>
                    <a:pt x="5184" y="12938"/>
                  </a:lnTo>
                  <a:lnTo>
                    <a:pt x="5350" y="12980"/>
                  </a:lnTo>
                  <a:lnTo>
                    <a:pt x="5391" y="12980"/>
                  </a:lnTo>
                  <a:lnTo>
                    <a:pt x="5474" y="13063"/>
                  </a:lnTo>
                  <a:lnTo>
                    <a:pt x="5640" y="14597"/>
                  </a:lnTo>
                  <a:lnTo>
                    <a:pt x="5806" y="15841"/>
                  </a:lnTo>
                  <a:lnTo>
                    <a:pt x="5972" y="17044"/>
                  </a:lnTo>
                  <a:lnTo>
                    <a:pt x="6096" y="17666"/>
                  </a:lnTo>
                  <a:lnTo>
                    <a:pt x="6220" y="18288"/>
                  </a:lnTo>
                  <a:lnTo>
                    <a:pt x="6386" y="18868"/>
                  </a:lnTo>
                  <a:lnTo>
                    <a:pt x="6594" y="19449"/>
                  </a:lnTo>
                  <a:lnTo>
                    <a:pt x="6552" y="19490"/>
                  </a:lnTo>
                  <a:lnTo>
                    <a:pt x="6594" y="19615"/>
                  </a:lnTo>
                  <a:lnTo>
                    <a:pt x="6635" y="19698"/>
                  </a:lnTo>
                  <a:lnTo>
                    <a:pt x="6718" y="19781"/>
                  </a:lnTo>
                  <a:lnTo>
                    <a:pt x="6759" y="19822"/>
                  </a:lnTo>
                  <a:lnTo>
                    <a:pt x="6842" y="19863"/>
                  </a:lnTo>
                  <a:lnTo>
                    <a:pt x="6925" y="19905"/>
                  </a:lnTo>
                  <a:lnTo>
                    <a:pt x="7008" y="19863"/>
                  </a:lnTo>
                  <a:lnTo>
                    <a:pt x="7506" y="19656"/>
                  </a:lnTo>
                  <a:lnTo>
                    <a:pt x="8004" y="19407"/>
                  </a:lnTo>
                  <a:lnTo>
                    <a:pt x="8418" y="19076"/>
                  </a:lnTo>
                  <a:lnTo>
                    <a:pt x="8874" y="18744"/>
                  </a:lnTo>
                  <a:lnTo>
                    <a:pt x="9165" y="18495"/>
                  </a:lnTo>
                  <a:lnTo>
                    <a:pt x="9911" y="17956"/>
                  </a:lnTo>
                  <a:lnTo>
                    <a:pt x="10284" y="17666"/>
                  </a:lnTo>
                  <a:lnTo>
                    <a:pt x="10616" y="17458"/>
                  </a:lnTo>
                  <a:lnTo>
                    <a:pt x="10948" y="17210"/>
                  </a:lnTo>
                  <a:lnTo>
                    <a:pt x="11279" y="16961"/>
                  </a:lnTo>
                  <a:lnTo>
                    <a:pt x="12150" y="18454"/>
                  </a:lnTo>
                  <a:lnTo>
                    <a:pt x="13311" y="20278"/>
                  </a:lnTo>
                  <a:lnTo>
                    <a:pt x="13685" y="20900"/>
                  </a:lnTo>
                  <a:lnTo>
                    <a:pt x="14058" y="21522"/>
                  </a:lnTo>
                  <a:lnTo>
                    <a:pt x="14472" y="22103"/>
                  </a:lnTo>
                  <a:lnTo>
                    <a:pt x="14597" y="22186"/>
                  </a:lnTo>
                  <a:lnTo>
                    <a:pt x="14721" y="22227"/>
                  </a:lnTo>
                  <a:lnTo>
                    <a:pt x="14846" y="22186"/>
                  </a:lnTo>
                  <a:lnTo>
                    <a:pt x="14970" y="22103"/>
                  </a:lnTo>
                  <a:lnTo>
                    <a:pt x="15053" y="21937"/>
                  </a:lnTo>
                  <a:lnTo>
                    <a:pt x="15094" y="21812"/>
                  </a:lnTo>
                  <a:lnTo>
                    <a:pt x="15633" y="20734"/>
                  </a:lnTo>
                  <a:lnTo>
                    <a:pt x="16131" y="19698"/>
                  </a:lnTo>
                  <a:lnTo>
                    <a:pt x="16214" y="19449"/>
                  </a:lnTo>
                  <a:lnTo>
                    <a:pt x="17209" y="17168"/>
                  </a:lnTo>
                  <a:lnTo>
                    <a:pt x="18163" y="14887"/>
                  </a:lnTo>
                  <a:lnTo>
                    <a:pt x="18204" y="14763"/>
                  </a:lnTo>
                  <a:lnTo>
                    <a:pt x="20278" y="9663"/>
                  </a:lnTo>
                  <a:lnTo>
                    <a:pt x="21356" y="6884"/>
                  </a:lnTo>
                  <a:lnTo>
                    <a:pt x="22434" y="4065"/>
                  </a:lnTo>
                  <a:lnTo>
                    <a:pt x="23180" y="1950"/>
                  </a:lnTo>
                  <a:lnTo>
                    <a:pt x="23180" y="1825"/>
                  </a:lnTo>
                  <a:lnTo>
                    <a:pt x="23346" y="1245"/>
                  </a:lnTo>
                  <a:lnTo>
                    <a:pt x="23429" y="955"/>
                  </a:lnTo>
                  <a:lnTo>
                    <a:pt x="23388" y="623"/>
                  </a:lnTo>
                  <a:lnTo>
                    <a:pt x="23429" y="540"/>
                  </a:lnTo>
                  <a:lnTo>
                    <a:pt x="23429" y="415"/>
                  </a:lnTo>
                  <a:lnTo>
                    <a:pt x="23388" y="332"/>
                  </a:lnTo>
                  <a:lnTo>
                    <a:pt x="23346" y="250"/>
                  </a:lnTo>
                  <a:lnTo>
                    <a:pt x="23222" y="125"/>
                  </a:lnTo>
                  <a:lnTo>
                    <a:pt x="23098" y="84"/>
                  </a:lnTo>
                  <a:lnTo>
                    <a:pt x="22932" y="42"/>
                  </a:lnTo>
                  <a:lnTo>
                    <a:pt x="22724" y="1"/>
                  </a:lnTo>
                  <a:close/>
                </a:path>
              </a:pathLst>
            </a:custGeom>
            <a:solidFill>
              <a:srgbClr val="00000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65"/>
                                        </p:tgtEl>
                                        <p:attrNameLst>
                                          <p:attrName>style.visibility</p:attrName>
                                        </p:attrNameLst>
                                      </p:cBhvr>
                                      <p:to>
                                        <p:strVal val="visible"/>
                                      </p:to>
                                    </p:set>
                                    <p:anim calcmode="lin" valueType="num">
                                      <p:cBhvr additive="base">
                                        <p:cTn id="7" dur="500"/>
                                        <p:tgtEl>
                                          <p:spTgt spid="246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66"/>
                                        </p:tgtEl>
                                        <p:attrNameLst>
                                          <p:attrName>style.visibility</p:attrName>
                                        </p:attrNameLst>
                                      </p:cBhvr>
                                      <p:to>
                                        <p:strVal val="visible"/>
                                      </p:to>
                                    </p:set>
                                    <p:animEffect transition="in" filter="fade">
                                      <p:cBhvr>
                                        <p:cTn id="12" dur="500"/>
                                        <p:tgtEl>
                                          <p:spTgt spid="246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67"/>
                                        </p:tgtEl>
                                        <p:attrNameLst>
                                          <p:attrName>style.visibility</p:attrName>
                                        </p:attrNameLst>
                                      </p:cBhvr>
                                      <p:to>
                                        <p:strVal val="visible"/>
                                      </p:to>
                                    </p:set>
                                    <p:animEffect transition="in" filter="fade">
                                      <p:cBhvr>
                                        <p:cTn id="17" dur="500"/>
                                        <p:tgtEl>
                                          <p:spTgt spid="246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68"/>
                                        </p:tgtEl>
                                        <p:attrNameLst>
                                          <p:attrName>style.visibility</p:attrName>
                                        </p:attrNameLst>
                                      </p:cBhvr>
                                      <p:to>
                                        <p:strVal val="visible"/>
                                      </p:to>
                                    </p:set>
                                    <p:animEffect transition="in" filter="fade">
                                      <p:cBhvr>
                                        <p:cTn id="22" dur="500"/>
                                        <p:tgtEl>
                                          <p:spTgt spid="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75"/>
        <p:cNvGrpSpPr/>
        <p:nvPr/>
      </p:nvGrpSpPr>
      <p:grpSpPr>
        <a:xfrm>
          <a:off x="0" y="0"/>
          <a:ext cx="0" cy="0"/>
          <a:chOff x="0" y="0"/>
          <a:chExt cx="0" cy="0"/>
        </a:xfrm>
      </p:grpSpPr>
      <p:sp>
        <p:nvSpPr>
          <p:cNvPr id="2476" name="Google Shape;2476;p33"/>
          <p:cNvSpPr/>
          <p:nvPr/>
        </p:nvSpPr>
        <p:spPr>
          <a:xfrm>
            <a:off x="696948" y="714615"/>
            <a:ext cx="7963576" cy="3550025"/>
          </a:xfrm>
          <a:prstGeom prst="rect">
            <a:avLst/>
          </a:prstGeom>
          <a:solidFill>
            <a:srgbClr val="F2F2F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3DDE0"/>
              </a:solidFill>
              <a:latin typeface="Calibri"/>
              <a:ea typeface="Calibri"/>
              <a:cs typeface="Calibri"/>
              <a:sym typeface="Calibri"/>
            </a:endParaRPr>
          </a:p>
        </p:txBody>
      </p:sp>
      <p:sp>
        <p:nvSpPr>
          <p:cNvPr id="2477" name="Google Shape;2477;p33"/>
          <p:cNvSpPr txBox="1">
            <a:spLocks noGrp="1"/>
          </p:cNvSpPr>
          <p:nvPr>
            <p:ph type="title"/>
          </p:nvPr>
        </p:nvSpPr>
        <p:spPr>
          <a:xfrm>
            <a:off x="696948" y="0"/>
            <a:ext cx="5363400"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800"/>
              <a:buNone/>
            </a:pPr>
            <a:r>
              <a:rPr lang="en-US" sz="2800" b="1">
                <a:latin typeface="Calibri"/>
                <a:ea typeface="Calibri"/>
                <a:cs typeface="Calibri"/>
                <a:sym typeface="Calibri"/>
              </a:rPr>
              <a:t>TỔNG KẾT</a:t>
            </a:r>
            <a:endParaRPr sz="2800" b="1">
              <a:latin typeface="Calibri"/>
              <a:ea typeface="Calibri"/>
              <a:cs typeface="Calibri"/>
              <a:sym typeface="Calibri"/>
            </a:endParaRPr>
          </a:p>
        </p:txBody>
      </p:sp>
      <p:sp>
        <p:nvSpPr>
          <p:cNvPr id="2478" name="Google Shape;2478;p33"/>
          <p:cNvSpPr/>
          <p:nvPr/>
        </p:nvSpPr>
        <p:spPr>
          <a:xfrm>
            <a:off x="928347" y="1154786"/>
            <a:ext cx="7658605" cy="2862282"/>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Calibri"/>
                <a:ea typeface="Calibri"/>
                <a:cs typeface="Calibri"/>
                <a:sym typeface="Calibri"/>
              </a:rPr>
              <a:t>Đoạn NLXH chú trọng việc bày tỏ quan điểm cá nhân, nên rất khuyến khích các em </a:t>
            </a:r>
            <a:r>
              <a:rPr lang="en-US" sz="2000" b="0" i="0" u="none" strike="noStrike" cap="none">
                <a:solidFill>
                  <a:srgbClr val="C00000"/>
                </a:solidFill>
                <a:latin typeface="Calibri"/>
                <a:ea typeface="Calibri"/>
                <a:cs typeface="Calibri"/>
                <a:sym typeface="Calibri"/>
              </a:rPr>
              <a:t>sáng tạo trong cách nghĩ, cách viết, bộc lộ cá tính. </a:t>
            </a:r>
            <a:endParaRPr sz="1200" b="0" i="0" u="none" strike="noStrike" cap="none">
              <a:solidFill>
                <a:srgbClr val="000000"/>
              </a:solidFill>
              <a:latin typeface="Calibri"/>
              <a:ea typeface="Calibri"/>
              <a:cs typeface="Calibri"/>
              <a:sym typeface="Calibri"/>
            </a:endParaRPr>
          </a:p>
          <a:p>
            <a:pPr marL="0" marR="0" lvl="0" indent="0" algn="just" rtl="0">
              <a:lnSpc>
                <a:spcPct val="150000"/>
              </a:lnSpc>
              <a:spcBef>
                <a:spcPts val="0"/>
              </a:spcBef>
              <a:spcAft>
                <a:spcPts val="0"/>
              </a:spcAft>
              <a:buNone/>
            </a:pPr>
            <a:r>
              <a:rPr lang="en-US" sz="2000" b="0" i="0" u="none" strike="noStrike" cap="none">
                <a:solidFill>
                  <a:srgbClr val="000000"/>
                </a:solidFill>
                <a:latin typeface="Calibri"/>
                <a:ea typeface="Calibri"/>
                <a:cs typeface="Calibri"/>
                <a:sym typeface="Calibri"/>
              </a:rPr>
              <a:t>Nhưng cần nhớ sự sáng tạo, khác biệt vẫn phải </a:t>
            </a:r>
            <a:r>
              <a:rPr lang="en-US" sz="2000" b="0" i="0" u="none" strike="noStrike" cap="none">
                <a:solidFill>
                  <a:srgbClr val="C00000"/>
                </a:solidFill>
                <a:latin typeface="Calibri"/>
                <a:ea typeface="Calibri"/>
                <a:cs typeface="Calibri"/>
                <a:sym typeface="Calibri"/>
              </a:rPr>
              <a:t>dựa trên lí lẽ, căn cứ xác đáng với một thái độ chân thành, phù hợp với chuẩn mực xã hội. </a:t>
            </a:r>
            <a:endParaRPr sz="1200" b="0" i="0" u="none" strike="noStrike" cap="none">
              <a:solidFill>
                <a:srgbClr val="000000"/>
              </a:solidFill>
              <a:latin typeface="Calibri"/>
              <a:ea typeface="Calibri"/>
              <a:cs typeface="Calibri"/>
              <a:sym typeface="Calibri"/>
            </a:endParaRPr>
          </a:p>
          <a:p>
            <a:pPr marL="0" marR="0" lvl="0" indent="0" algn="just" rtl="0">
              <a:lnSpc>
                <a:spcPct val="150000"/>
              </a:lnSpc>
              <a:spcBef>
                <a:spcPts val="0"/>
              </a:spcBef>
              <a:spcAft>
                <a:spcPts val="0"/>
              </a:spcAft>
              <a:buNone/>
            </a:pPr>
            <a:r>
              <a:rPr lang="en-US" sz="2000" b="0" i="0" u="none" strike="noStrike" cap="none">
                <a:solidFill>
                  <a:srgbClr val="000000"/>
                </a:solidFill>
                <a:latin typeface="Calibri"/>
                <a:ea typeface="Calibri"/>
                <a:cs typeface="Calibri"/>
                <a:sym typeface="Calibri"/>
              </a:rPr>
              <a:t>Vì thế khi làm bài các em nên chú ý </a:t>
            </a:r>
            <a:r>
              <a:rPr lang="en-US" sz="2000" b="0" i="0" u="none" strike="noStrike" cap="none">
                <a:solidFill>
                  <a:srgbClr val="C00000"/>
                </a:solidFill>
                <a:latin typeface="Calibri"/>
                <a:ea typeface="Calibri"/>
                <a:cs typeface="Calibri"/>
                <a:sym typeface="Calibri"/>
              </a:rPr>
              <a:t>lan tỏa những thông điệp tích cực, tốt đẹp.</a:t>
            </a:r>
            <a:endParaRPr sz="2000" b="0" i="0" u="none" strike="noStrike" cap="none">
              <a:solidFill>
                <a:srgbClr val="C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77"/>
                                        </p:tgtEl>
                                        <p:attrNameLst>
                                          <p:attrName>style.visibility</p:attrName>
                                        </p:attrNameLst>
                                      </p:cBhvr>
                                      <p:to>
                                        <p:strVal val="visible"/>
                                      </p:to>
                                    </p:set>
                                    <p:animEffect transition="in" filter="fade">
                                      <p:cBhvr>
                                        <p:cTn id="7" dur="500"/>
                                        <p:tgtEl>
                                          <p:spTgt spid="247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478"/>
                                        </p:tgtEl>
                                        <p:attrNameLst>
                                          <p:attrName>style.visibility</p:attrName>
                                        </p:attrNameLst>
                                      </p:cBhvr>
                                      <p:to>
                                        <p:strVal val="visible"/>
                                      </p:to>
                                    </p:set>
                                    <p:anim calcmode="lin" valueType="num">
                                      <p:cBhvr additive="base">
                                        <p:cTn id="12" dur="500"/>
                                        <p:tgtEl>
                                          <p:spTgt spid="2478"/>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476"/>
                                        </p:tgtEl>
                                        <p:attrNameLst>
                                          <p:attrName>style.visibility</p:attrName>
                                        </p:attrNameLst>
                                      </p:cBhvr>
                                      <p:to>
                                        <p:strVal val="visible"/>
                                      </p:to>
                                    </p:set>
                                    <p:anim calcmode="lin" valueType="num">
                                      <p:cBhvr additive="base">
                                        <p:cTn id="15" dur="500"/>
                                        <p:tgtEl>
                                          <p:spTgt spid="2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482"/>
        <p:cNvGrpSpPr/>
        <p:nvPr/>
      </p:nvGrpSpPr>
      <p:grpSpPr>
        <a:xfrm>
          <a:off x="0" y="0"/>
          <a:ext cx="0" cy="0"/>
          <a:chOff x="0" y="0"/>
          <a:chExt cx="0" cy="0"/>
        </a:xfrm>
      </p:grpSpPr>
      <p:cxnSp>
        <p:nvCxnSpPr>
          <p:cNvPr id="2483" name="Google Shape;2483;p34"/>
          <p:cNvCxnSpPr/>
          <p:nvPr/>
        </p:nvCxnSpPr>
        <p:spPr>
          <a:xfrm>
            <a:off x="549375" y="-15925"/>
            <a:ext cx="0" cy="5159400"/>
          </a:xfrm>
          <a:prstGeom prst="straightConnector1">
            <a:avLst/>
          </a:prstGeom>
          <a:noFill/>
          <a:ln w="19050" cap="flat" cmpd="sng">
            <a:solidFill>
              <a:schemeClr val="dk2"/>
            </a:solidFill>
            <a:prstDash val="solid"/>
            <a:round/>
            <a:headEnd type="none" w="sm" len="sm"/>
            <a:tailEnd type="none" w="sm" len="sm"/>
          </a:ln>
        </p:spPr>
      </p:cxnSp>
      <p:cxnSp>
        <p:nvCxnSpPr>
          <p:cNvPr id="2484" name="Google Shape;2484;p34"/>
          <p:cNvCxnSpPr/>
          <p:nvPr/>
        </p:nvCxnSpPr>
        <p:spPr>
          <a:xfrm>
            <a:off x="716575" y="-15925"/>
            <a:ext cx="0" cy="5159400"/>
          </a:xfrm>
          <a:prstGeom prst="straightConnector1">
            <a:avLst/>
          </a:prstGeom>
          <a:noFill/>
          <a:ln w="19050" cap="flat" cmpd="sng">
            <a:solidFill>
              <a:schemeClr val="dk2"/>
            </a:solidFill>
            <a:prstDash val="solid"/>
            <a:round/>
            <a:headEnd type="none" w="sm" len="sm"/>
            <a:tailEnd type="none" w="sm" len="sm"/>
          </a:ln>
        </p:spPr>
      </p:cxnSp>
      <p:grpSp>
        <p:nvGrpSpPr>
          <p:cNvPr id="2485" name="Google Shape;2485;p34"/>
          <p:cNvGrpSpPr/>
          <p:nvPr/>
        </p:nvGrpSpPr>
        <p:grpSpPr>
          <a:xfrm>
            <a:off x="4796078" y="4434972"/>
            <a:ext cx="2310700" cy="320922"/>
            <a:chOff x="1394800" y="3522000"/>
            <a:chExt cx="1048650" cy="138275"/>
          </a:xfrm>
        </p:grpSpPr>
        <p:sp>
          <p:nvSpPr>
            <p:cNvPr id="2486" name="Google Shape;2486;p34"/>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7" name="Google Shape;2487;p34"/>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8" name="Google Shape;2488;p34"/>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9" name="Google Shape;2489;p34"/>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0" name="Google Shape;2490;p34"/>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1" name="Google Shape;2491;p34"/>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2" name="Google Shape;2492;p34"/>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3" name="Google Shape;2493;p34"/>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4" name="Google Shape;2494;p34"/>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95" name="Google Shape;2495;p34"/>
          <p:cNvSpPr/>
          <p:nvPr/>
        </p:nvSpPr>
        <p:spPr>
          <a:xfrm rot="489382">
            <a:off x="6587619" y="458135"/>
            <a:ext cx="932338" cy="512411"/>
          </a:xfrm>
          <a:custGeom>
            <a:avLst/>
            <a:gdLst/>
            <a:ahLst/>
            <a:cxnLst/>
            <a:rect l="l" t="t" r="r" b="b"/>
            <a:pathLst>
              <a:path w="17773" h="9768" extrusionOk="0">
                <a:moveTo>
                  <a:pt x="3304" y="1"/>
                </a:moveTo>
                <a:cubicBezTo>
                  <a:pt x="3172" y="1"/>
                  <a:pt x="3045" y="62"/>
                  <a:pt x="2971" y="211"/>
                </a:cubicBezTo>
                <a:cubicBezTo>
                  <a:pt x="2857" y="439"/>
                  <a:pt x="2743" y="690"/>
                  <a:pt x="2629" y="918"/>
                </a:cubicBezTo>
                <a:cubicBezTo>
                  <a:pt x="2629" y="941"/>
                  <a:pt x="2606" y="964"/>
                  <a:pt x="2583" y="1009"/>
                </a:cubicBezTo>
                <a:cubicBezTo>
                  <a:pt x="2058" y="2105"/>
                  <a:pt x="1510" y="3201"/>
                  <a:pt x="985" y="4296"/>
                </a:cubicBezTo>
                <a:cubicBezTo>
                  <a:pt x="985" y="4319"/>
                  <a:pt x="985" y="4319"/>
                  <a:pt x="985" y="4319"/>
                </a:cubicBezTo>
                <a:cubicBezTo>
                  <a:pt x="825" y="4593"/>
                  <a:pt x="643" y="4844"/>
                  <a:pt x="483" y="5118"/>
                </a:cubicBezTo>
                <a:cubicBezTo>
                  <a:pt x="369" y="5209"/>
                  <a:pt x="255" y="5323"/>
                  <a:pt x="141" y="5438"/>
                </a:cubicBezTo>
                <a:cubicBezTo>
                  <a:pt x="49" y="5529"/>
                  <a:pt x="49" y="5643"/>
                  <a:pt x="95" y="5711"/>
                </a:cubicBezTo>
                <a:cubicBezTo>
                  <a:pt x="0" y="5996"/>
                  <a:pt x="173" y="6327"/>
                  <a:pt x="469" y="6327"/>
                </a:cubicBezTo>
                <a:cubicBezTo>
                  <a:pt x="530" y="6327"/>
                  <a:pt x="596" y="6313"/>
                  <a:pt x="666" y="6282"/>
                </a:cubicBezTo>
                <a:cubicBezTo>
                  <a:pt x="711" y="6259"/>
                  <a:pt x="757" y="6236"/>
                  <a:pt x="803" y="6214"/>
                </a:cubicBezTo>
                <a:lnTo>
                  <a:pt x="917" y="6214"/>
                </a:lnTo>
                <a:cubicBezTo>
                  <a:pt x="962" y="6282"/>
                  <a:pt x="1031" y="6328"/>
                  <a:pt x="1122" y="6328"/>
                </a:cubicBezTo>
                <a:lnTo>
                  <a:pt x="3336" y="6830"/>
                </a:lnTo>
                <a:lnTo>
                  <a:pt x="3519" y="6830"/>
                </a:lnTo>
                <a:cubicBezTo>
                  <a:pt x="3633" y="6853"/>
                  <a:pt x="3770" y="6898"/>
                  <a:pt x="3907" y="6944"/>
                </a:cubicBezTo>
                <a:cubicBezTo>
                  <a:pt x="3951" y="6957"/>
                  <a:pt x="3993" y="6962"/>
                  <a:pt x="4033" y="6962"/>
                </a:cubicBezTo>
                <a:cubicBezTo>
                  <a:pt x="4427" y="6962"/>
                  <a:pt x="4601" y="6396"/>
                  <a:pt x="4249" y="6168"/>
                </a:cubicBezTo>
                <a:cubicBezTo>
                  <a:pt x="4500" y="6145"/>
                  <a:pt x="4592" y="5757"/>
                  <a:pt x="4318" y="5666"/>
                </a:cubicBezTo>
                <a:cubicBezTo>
                  <a:pt x="3861" y="5529"/>
                  <a:pt x="3405" y="5438"/>
                  <a:pt x="2971" y="5346"/>
                </a:cubicBezTo>
                <a:cubicBezTo>
                  <a:pt x="4744" y="4737"/>
                  <a:pt x="6686" y="4321"/>
                  <a:pt x="8540" y="4321"/>
                </a:cubicBezTo>
                <a:cubicBezTo>
                  <a:pt x="9811" y="4321"/>
                  <a:pt x="11041" y="4517"/>
                  <a:pt x="12147" y="4981"/>
                </a:cubicBezTo>
                <a:cubicBezTo>
                  <a:pt x="13311" y="5780"/>
                  <a:pt x="14292" y="6830"/>
                  <a:pt x="15228" y="7971"/>
                </a:cubicBezTo>
                <a:cubicBezTo>
                  <a:pt x="14886" y="7925"/>
                  <a:pt x="14543" y="7857"/>
                  <a:pt x="14201" y="7789"/>
                </a:cubicBezTo>
                <a:cubicBezTo>
                  <a:pt x="13767" y="7674"/>
                  <a:pt x="13356" y="7560"/>
                  <a:pt x="12923" y="7446"/>
                </a:cubicBezTo>
                <a:cubicBezTo>
                  <a:pt x="12881" y="7434"/>
                  <a:pt x="12839" y="7428"/>
                  <a:pt x="12799" y="7428"/>
                </a:cubicBezTo>
                <a:cubicBezTo>
                  <a:pt x="12406" y="7428"/>
                  <a:pt x="12143" y="7994"/>
                  <a:pt x="12558" y="8222"/>
                </a:cubicBezTo>
                <a:cubicBezTo>
                  <a:pt x="13790" y="8930"/>
                  <a:pt x="15046" y="9432"/>
                  <a:pt x="16438" y="9751"/>
                </a:cubicBezTo>
                <a:cubicBezTo>
                  <a:pt x="16480" y="9762"/>
                  <a:pt x="16522" y="9767"/>
                  <a:pt x="16563" y="9767"/>
                </a:cubicBezTo>
                <a:cubicBezTo>
                  <a:pt x="16785" y="9767"/>
                  <a:pt x="16970" y="9614"/>
                  <a:pt x="17009" y="9363"/>
                </a:cubicBezTo>
                <a:cubicBezTo>
                  <a:pt x="17009" y="9227"/>
                  <a:pt x="17031" y="9090"/>
                  <a:pt x="17054" y="8953"/>
                </a:cubicBezTo>
                <a:cubicBezTo>
                  <a:pt x="17123" y="8907"/>
                  <a:pt x="17191" y="8838"/>
                  <a:pt x="17237" y="8770"/>
                </a:cubicBezTo>
                <a:cubicBezTo>
                  <a:pt x="17351" y="8724"/>
                  <a:pt x="17465" y="8587"/>
                  <a:pt x="17488" y="8405"/>
                </a:cubicBezTo>
                <a:cubicBezTo>
                  <a:pt x="17556" y="7903"/>
                  <a:pt x="17533" y="7469"/>
                  <a:pt x="17442" y="7035"/>
                </a:cubicBezTo>
                <a:cubicBezTo>
                  <a:pt x="17442" y="6077"/>
                  <a:pt x="17533" y="5141"/>
                  <a:pt x="17716" y="4205"/>
                </a:cubicBezTo>
                <a:cubicBezTo>
                  <a:pt x="17773" y="3866"/>
                  <a:pt x="17480" y="3632"/>
                  <a:pt x="17227" y="3632"/>
                </a:cubicBezTo>
                <a:cubicBezTo>
                  <a:pt x="17071" y="3632"/>
                  <a:pt x="16929" y="3722"/>
                  <a:pt x="16894" y="3931"/>
                </a:cubicBezTo>
                <a:cubicBezTo>
                  <a:pt x="16780" y="4502"/>
                  <a:pt x="16689" y="5095"/>
                  <a:pt x="16598" y="5666"/>
                </a:cubicBezTo>
                <a:cubicBezTo>
                  <a:pt x="16324" y="5711"/>
                  <a:pt x="16073" y="5963"/>
                  <a:pt x="16232" y="6282"/>
                </a:cubicBezTo>
                <a:cubicBezTo>
                  <a:pt x="16324" y="6442"/>
                  <a:pt x="16392" y="6579"/>
                  <a:pt x="16438" y="6716"/>
                </a:cubicBezTo>
                <a:cubicBezTo>
                  <a:pt x="16415" y="6853"/>
                  <a:pt x="16415" y="6990"/>
                  <a:pt x="16392" y="7127"/>
                </a:cubicBezTo>
                <a:cubicBezTo>
                  <a:pt x="15160" y="5506"/>
                  <a:pt x="13585" y="4410"/>
                  <a:pt x="11827" y="3794"/>
                </a:cubicBezTo>
                <a:cubicBezTo>
                  <a:pt x="10960" y="3292"/>
                  <a:pt x="9978" y="2927"/>
                  <a:pt x="8883" y="2721"/>
                </a:cubicBezTo>
                <a:cubicBezTo>
                  <a:pt x="8296" y="2610"/>
                  <a:pt x="7705" y="2556"/>
                  <a:pt x="7117" y="2556"/>
                </a:cubicBezTo>
                <a:cubicBezTo>
                  <a:pt x="5416" y="2556"/>
                  <a:pt x="3739" y="3009"/>
                  <a:pt x="2263" y="3840"/>
                </a:cubicBezTo>
                <a:cubicBezTo>
                  <a:pt x="2377" y="3634"/>
                  <a:pt x="2492" y="3429"/>
                  <a:pt x="2583" y="3201"/>
                </a:cubicBezTo>
                <a:cubicBezTo>
                  <a:pt x="2857" y="2813"/>
                  <a:pt x="3062" y="2356"/>
                  <a:pt x="3222" y="1900"/>
                </a:cubicBezTo>
                <a:cubicBezTo>
                  <a:pt x="3405" y="1466"/>
                  <a:pt x="3587" y="1032"/>
                  <a:pt x="3770" y="576"/>
                </a:cubicBezTo>
                <a:cubicBezTo>
                  <a:pt x="3878" y="267"/>
                  <a:pt x="3580" y="1"/>
                  <a:pt x="33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496" name="Google Shape;2496;p34"/>
          <p:cNvGrpSpPr/>
          <p:nvPr/>
        </p:nvGrpSpPr>
        <p:grpSpPr>
          <a:xfrm rot="6705569">
            <a:off x="797958" y="1349623"/>
            <a:ext cx="806638" cy="421735"/>
            <a:chOff x="1822875" y="1377000"/>
            <a:chExt cx="548075" cy="286550"/>
          </a:xfrm>
        </p:grpSpPr>
        <p:sp>
          <p:nvSpPr>
            <p:cNvPr id="2497" name="Google Shape;2497;p34"/>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8" name="Google Shape;2498;p34"/>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9" name="Google Shape;2499;p34"/>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0" name="Google Shape;2500;p34"/>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1" name="Google Shape;2501;p34"/>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2" name="Google Shape;2502;p34"/>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3" name="Google Shape;2503;p34"/>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4" name="Google Shape;2504;p34"/>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5" name="Google Shape;2505;p34"/>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06" name="Google Shape;2506;p34"/>
          <p:cNvSpPr/>
          <p:nvPr/>
        </p:nvSpPr>
        <p:spPr>
          <a:xfrm>
            <a:off x="2209730" y="1718817"/>
            <a:ext cx="4897048" cy="1477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dirty="0">
                <a:solidFill>
                  <a:srgbClr val="0D2243"/>
                </a:solidFill>
                <a:latin typeface="Calibri"/>
                <a:ea typeface="Calibri"/>
                <a:cs typeface="Calibri"/>
                <a:sym typeface="Calibri"/>
              </a:rPr>
              <a:t>HƯỚNG DẪN VIẾT </a:t>
            </a:r>
            <a:endParaRPr sz="3000" b="1" i="0" u="none" strike="noStrike" cap="none" dirty="0">
              <a:solidFill>
                <a:srgbClr val="0D2243"/>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dirty="0">
                <a:solidFill>
                  <a:srgbClr val="0D2243"/>
                </a:solidFill>
                <a:latin typeface="Calibri"/>
                <a:ea typeface="Calibri"/>
                <a:cs typeface="Calibri"/>
                <a:sym typeface="Calibri"/>
              </a:rPr>
              <a:t>ĐOẠN VĂN </a:t>
            </a:r>
            <a:endParaRPr sz="3000" b="1" i="0" u="none" strike="noStrike" cap="none" dirty="0">
              <a:solidFill>
                <a:srgbClr val="0D2243"/>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dirty="0">
                <a:solidFill>
                  <a:srgbClr val="0D2243"/>
                </a:solidFill>
                <a:latin typeface="Calibri"/>
                <a:ea typeface="Calibri"/>
                <a:cs typeface="Calibri"/>
                <a:sym typeface="Calibri"/>
              </a:rPr>
              <a:t>NGHỊ LUẬN XÃ HỘI </a:t>
            </a:r>
            <a:r>
              <a:rPr lang="en-US" sz="3000" b="1" i="0" u="none" strike="noStrike" cap="none" dirty="0" smtClean="0">
                <a:solidFill>
                  <a:srgbClr val="0D2243"/>
                </a:solidFill>
                <a:latin typeface="Calibri"/>
                <a:ea typeface="Calibri"/>
                <a:cs typeface="Calibri"/>
                <a:sym typeface="Calibri"/>
              </a:rPr>
              <a:t>7-10 CÂU</a:t>
            </a:r>
            <a:endParaRPr sz="3000" b="1" i="0" u="none" strike="noStrike" cap="none" dirty="0">
              <a:solidFill>
                <a:srgbClr val="0D2243"/>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06"/>
                                        </p:tgtEl>
                                        <p:attrNameLst>
                                          <p:attrName>style.visibility</p:attrName>
                                        </p:attrNameLst>
                                      </p:cBhvr>
                                      <p:to>
                                        <p:strVal val="visible"/>
                                      </p:to>
                                    </p:set>
                                    <p:animEffect transition="in" filter="fade">
                                      <p:cBhvr>
                                        <p:cTn id="7" dur="2000"/>
                                        <p:tgtEl>
                                          <p:spTgt spid="2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1"/>
        <p:cNvGrpSpPr/>
        <p:nvPr/>
      </p:nvGrpSpPr>
      <p:grpSpPr>
        <a:xfrm>
          <a:off x="0" y="0"/>
          <a:ext cx="0" cy="0"/>
          <a:chOff x="0" y="0"/>
          <a:chExt cx="0" cy="0"/>
        </a:xfrm>
      </p:grpSpPr>
      <p:grpSp>
        <p:nvGrpSpPr>
          <p:cNvPr id="1252" name="Google Shape;1252;p4"/>
          <p:cNvGrpSpPr/>
          <p:nvPr/>
        </p:nvGrpSpPr>
        <p:grpSpPr>
          <a:xfrm rot="807122">
            <a:off x="5649475" y="860577"/>
            <a:ext cx="2497551" cy="2401906"/>
            <a:chOff x="1857000" y="3245400"/>
            <a:chExt cx="1233825" cy="1186575"/>
          </a:xfrm>
        </p:grpSpPr>
        <p:sp>
          <p:nvSpPr>
            <p:cNvPr id="1253" name="Google Shape;1253;p4"/>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54" name="Google Shape;1254;p4"/>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55" name="Google Shape;1255;p4"/>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56" name="Google Shape;1256;p4"/>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57" name="Google Shape;1257;p4"/>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58" name="Google Shape;1258;p4"/>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1259" name="Google Shape;1259;p4"/>
          <p:cNvGrpSpPr/>
          <p:nvPr/>
        </p:nvGrpSpPr>
        <p:grpSpPr>
          <a:xfrm flipH="1">
            <a:off x="1545034" y="3884026"/>
            <a:ext cx="2383432" cy="176025"/>
            <a:chOff x="4345425" y="2175475"/>
            <a:chExt cx="800750" cy="176025"/>
          </a:xfrm>
        </p:grpSpPr>
        <p:sp>
          <p:nvSpPr>
            <p:cNvPr id="1260" name="Google Shape;1260;p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61" name="Google Shape;1261;p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1262" name="Google Shape;1262;p4"/>
          <p:cNvGrpSpPr/>
          <p:nvPr/>
        </p:nvGrpSpPr>
        <p:grpSpPr>
          <a:xfrm rot="1386640">
            <a:off x="446942" y="1014835"/>
            <a:ext cx="806665" cy="421749"/>
            <a:chOff x="1822875" y="1377000"/>
            <a:chExt cx="548075" cy="286550"/>
          </a:xfrm>
        </p:grpSpPr>
        <p:sp>
          <p:nvSpPr>
            <p:cNvPr id="1263" name="Google Shape;1263;p4"/>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64" name="Google Shape;1264;p4"/>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65" name="Google Shape;1265;p4"/>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66" name="Google Shape;1266;p4"/>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67" name="Google Shape;1267;p4"/>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68" name="Google Shape;1268;p4"/>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69" name="Google Shape;1269;p4"/>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70" name="Google Shape;1270;p4"/>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71" name="Google Shape;1271;p4"/>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sp>
        <p:nvSpPr>
          <p:cNvPr id="1272" name="Google Shape;1272;p4"/>
          <p:cNvSpPr/>
          <p:nvPr/>
        </p:nvSpPr>
        <p:spPr>
          <a:xfrm>
            <a:off x="5496894" y="1577852"/>
            <a:ext cx="2799120"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a:solidFill>
                  <a:srgbClr val="000000"/>
                </a:solidFill>
                <a:latin typeface="Calibri"/>
                <a:ea typeface="Calibri"/>
                <a:cs typeface="Calibri"/>
                <a:sym typeface="Calibri"/>
              </a:rPr>
              <a:t>I. KHÁI QUÁT VỀ NGHỊ LUẬN XÃ HỘI</a:t>
            </a:r>
            <a:br>
              <a:rPr lang="en-US" sz="2400" b="1" i="0" u="none" strike="noStrike" cap="none">
                <a:solidFill>
                  <a:srgbClr val="000000"/>
                </a:solidFill>
                <a:latin typeface="Calibri"/>
                <a:ea typeface="Calibri"/>
                <a:cs typeface="Calibri"/>
                <a:sym typeface="Calibri"/>
              </a:rPr>
            </a:br>
            <a:endParaRPr sz="2400" b="1" i="0" u="none" strike="noStrike" cap="none">
              <a:solidFill>
                <a:srgbClr val="000000"/>
              </a:solidFill>
              <a:latin typeface="Calibri"/>
              <a:ea typeface="Calibri"/>
              <a:cs typeface="Calibri"/>
              <a:sym typeface="Calibri"/>
            </a:endParaRPr>
          </a:p>
        </p:txBody>
      </p:sp>
      <p:sp>
        <p:nvSpPr>
          <p:cNvPr id="1273" name="Google Shape;1273;p4"/>
          <p:cNvSpPr/>
          <p:nvPr/>
        </p:nvSpPr>
        <p:spPr>
          <a:xfrm>
            <a:off x="472149" y="12369"/>
            <a:ext cx="226857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D2243"/>
                </a:solidFill>
                <a:latin typeface="Calibri"/>
                <a:ea typeface="Calibri"/>
                <a:cs typeface="Calibri"/>
                <a:sym typeface="Calibri"/>
              </a:rPr>
              <a:t>1. KHÁI NIỆM </a:t>
            </a:r>
            <a:endParaRPr/>
          </a:p>
        </p:txBody>
      </p:sp>
      <p:sp>
        <p:nvSpPr>
          <p:cNvPr id="1274" name="Google Shape;1274;p4"/>
          <p:cNvSpPr/>
          <p:nvPr/>
        </p:nvSpPr>
        <p:spPr>
          <a:xfrm>
            <a:off x="582031" y="1505011"/>
            <a:ext cx="4777806" cy="224676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000" b="1" i="0" u="none" strike="noStrike" cap="none">
                <a:solidFill>
                  <a:srgbClr val="000000"/>
                </a:solidFill>
                <a:latin typeface="Calibri"/>
                <a:ea typeface="Calibri"/>
                <a:cs typeface="Calibri"/>
                <a:sym typeface="Calibri"/>
              </a:rPr>
              <a:t>Nghị luận xã hội </a:t>
            </a:r>
            <a:r>
              <a:rPr lang="en-US" sz="2000" b="0" i="0" u="none" strike="noStrike" cap="none">
                <a:solidFill>
                  <a:srgbClr val="000000"/>
                </a:solidFill>
                <a:latin typeface="Calibri"/>
                <a:ea typeface="Calibri"/>
                <a:cs typeface="Calibri"/>
                <a:sym typeface="Calibri"/>
              </a:rPr>
              <a:t>là phương pháp nghị luận lấy đề tài từ các lĩnh vực xã hội, chính trị, đạo đức làm nội dung bàn bạc nhằm làm sáng tỏ cái đúng cái sai, cái tốt, cái xấu của vấn đề được nêu ra. Từ đó đưa ra một cách hiểu thấu đáo về vấn đề nghị luận cũng như vận dụng nó vào đời sống.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73"/>
                                        </p:tgtEl>
                                        <p:attrNameLst>
                                          <p:attrName>style.visibility</p:attrName>
                                        </p:attrNameLst>
                                      </p:cBhvr>
                                      <p:to>
                                        <p:strVal val="visible"/>
                                      </p:to>
                                    </p:set>
                                    <p:anim calcmode="lin" valueType="num">
                                      <p:cBhvr additive="base">
                                        <p:cTn id="7" dur="500"/>
                                        <p:tgtEl>
                                          <p:spTgt spid="127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62"/>
                                        </p:tgtEl>
                                        <p:attrNameLst>
                                          <p:attrName>style.visibility</p:attrName>
                                        </p:attrNameLst>
                                      </p:cBhvr>
                                      <p:to>
                                        <p:strVal val="visible"/>
                                      </p:to>
                                    </p:set>
                                    <p:anim calcmode="lin" valueType="num">
                                      <p:cBhvr additive="base">
                                        <p:cTn id="12" dur="500"/>
                                        <p:tgtEl>
                                          <p:spTgt spid="126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74"/>
                                        </p:tgtEl>
                                        <p:attrNameLst>
                                          <p:attrName>style.visibility</p:attrName>
                                        </p:attrNameLst>
                                      </p:cBhvr>
                                      <p:to>
                                        <p:strVal val="visible"/>
                                      </p:to>
                                    </p:set>
                                    <p:animEffect transition="in" filter="fade">
                                      <p:cBhvr>
                                        <p:cTn id="17" dur="500"/>
                                        <p:tgtEl>
                                          <p:spTgt spid="127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59"/>
                                        </p:tgtEl>
                                        <p:attrNameLst>
                                          <p:attrName>style.visibility</p:attrName>
                                        </p:attrNameLst>
                                      </p:cBhvr>
                                      <p:to>
                                        <p:strVal val="visible"/>
                                      </p:to>
                                    </p:set>
                                    <p:animEffect transition="in" filter="fade">
                                      <p:cBhvr>
                                        <p:cTn id="22" dur="1000"/>
                                        <p:tgtEl>
                                          <p:spTgt spid="1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grpSp>
        <p:nvGrpSpPr>
          <p:cNvPr id="1279" name="Google Shape;1279;p5"/>
          <p:cNvGrpSpPr/>
          <p:nvPr/>
        </p:nvGrpSpPr>
        <p:grpSpPr>
          <a:xfrm rot="807122">
            <a:off x="6527781" y="866964"/>
            <a:ext cx="2497551" cy="2401906"/>
            <a:chOff x="1857000" y="3245400"/>
            <a:chExt cx="1233825" cy="1186575"/>
          </a:xfrm>
        </p:grpSpPr>
        <p:sp>
          <p:nvSpPr>
            <p:cNvPr id="1280" name="Google Shape;1280;p5"/>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5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81" name="Google Shape;1281;p5"/>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5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82" name="Google Shape;1282;p5"/>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5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83" name="Google Shape;1283;p5"/>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5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84" name="Google Shape;1284;p5"/>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marR="0" lvl="0" indent="0" algn="l" rtl="0">
                <a:lnSpc>
                  <a:spcPct val="15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85" name="Google Shape;1285;p5"/>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5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1286" name="Google Shape;1286;p5"/>
          <p:cNvGrpSpPr/>
          <p:nvPr/>
        </p:nvGrpSpPr>
        <p:grpSpPr>
          <a:xfrm flipH="1">
            <a:off x="1545034" y="3884026"/>
            <a:ext cx="2383432" cy="176025"/>
            <a:chOff x="4345425" y="2175475"/>
            <a:chExt cx="800750" cy="176025"/>
          </a:xfrm>
        </p:grpSpPr>
        <p:sp>
          <p:nvSpPr>
            <p:cNvPr id="1287" name="Google Shape;1287;p5"/>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5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88" name="Google Shape;1288;p5"/>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5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sp>
        <p:nvSpPr>
          <p:cNvPr id="1289" name="Google Shape;1289;p5"/>
          <p:cNvSpPr/>
          <p:nvPr/>
        </p:nvSpPr>
        <p:spPr>
          <a:xfrm>
            <a:off x="6460076" y="1611574"/>
            <a:ext cx="2653545" cy="175432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I. KHÁI QUÁT VỀ NGHỊ LUẬN XÃ HỘI</a:t>
            </a:r>
            <a:br>
              <a:rPr lang="en-US" sz="2400" b="1" i="0" u="none" strike="noStrike" cap="none">
                <a:solidFill>
                  <a:srgbClr val="000000"/>
                </a:solidFill>
                <a:latin typeface="Calibri"/>
                <a:ea typeface="Calibri"/>
                <a:cs typeface="Calibri"/>
                <a:sym typeface="Calibri"/>
              </a:rPr>
            </a:br>
            <a:endParaRPr sz="2400" b="1" i="0" u="none" strike="noStrike" cap="none">
              <a:solidFill>
                <a:srgbClr val="000000"/>
              </a:solidFill>
              <a:latin typeface="Calibri"/>
              <a:ea typeface="Calibri"/>
              <a:cs typeface="Calibri"/>
              <a:sym typeface="Calibri"/>
            </a:endParaRPr>
          </a:p>
        </p:txBody>
      </p:sp>
      <p:sp>
        <p:nvSpPr>
          <p:cNvPr id="1290" name="Google Shape;1290;p5"/>
          <p:cNvSpPr/>
          <p:nvPr/>
        </p:nvSpPr>
        <p:spPr>
          <a:xfrm>
            <a:off x="409415" y="-143690"/>
            <a:ext cx="8356214"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1" i="0" u="none" strike="noStrike" cap="none">
                <a:solidFill>
                  <a:srgbClr val="0D2243"/>
                </a:solidFill>
                <a:latin typeface="Calibri"/>
                <a:ea typeface="Calibri"/>
                <a:cs typeface="Calibri"/>
                <a:sym typeface="Calibri"/>
              </a:rPr>
              <a:t>2. CÁC DẠNG NGHỊ LUẬN XÃ HỘI THƯỜNG GẶP </a:t>
            </a:r>
            <a:endParaRPr sz="2800" b="0" i="0" u="none" strike="noStrike" cap="none">
              <a:solidFill>
                <a:srgbClr val="0D2243"/>
              </a:solidFill>
              <a:latin typeface="Calibri"/>
              <a:ea typeface="Calibri"/>
              <a:cs typeface="Calibri"/>
              <a:sym typeface="Calibri"/>
            </a:endParaRPr>
          </a:p>
        </p:txBody>
      </p:sp>
      <p:grpSp>
        <p:nvGrpSpPr>
          <p:cNvPr id="1291" name="Google Shape;1291;p5"/>
          <p:cNvGrpSpPr/>
          <p:nvPr/>
        </p:nvGrpSpPr>
        <p:grpSpPr>
          <a:xfrm>
            <a:off x="261910" y="555729"/>
            <a:ext cx="6319114" cy="4824456"/>
            <a:chOff x="-12258" y="-40911"/>
            <a:chExt cx="6819212" cy="2943266"/>
          </a:xfrm>
        </p:grpSpPr>
        <p:sp>
          <p:nvSpPr>
            <p:cNvPr id="1292" name="Google Shape;1292;p5"/>
            <p:cNvSpPr/>
            <p:nvPr/>
          </p:nvSpPr>
          <p:spPr>
            <a:xfrm rot="5400000">
              <a:off x="-73263" y="32352"/>
              <a:ext cx="959578" cy="813052"/>
            </a:xfrm>
            <a:prstGeom prst="chevron">
              <a:avLst>
                <a:gd name="adj" fmla="val 50000"/>
              </a:avLst>
            </a:prstGeom>
            <a:solidFill>
              <a:srgbClr val="FFE55E"/>
            </a:solidFill>
            <a:ln w="25400" cap="flat" cmpd="sng">
              <a:solidFill>
                <a:srgbClr val="3C4D7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50000"/>
                </a:lnSpc>
                <a:spcBef>
                  <a:spcPts val="0"/>
                </a:spcBef>
                <a:spcAft>
                  <a:spcPts val="0"/>
                </a:spcAft>
                <a:buClr>
                  <a:srgbClr val="000000"/>
                </a:buClr>
                <a:buSzPts val="1600"/>
                <a:buFont typeface="Arial"/>
                <a:buNone/>
              </a:pPr>
              <a:endParaRPr sz="1600" b="0" i="0" u="none" strike="noStrike" cap="none">
                <a:solidFill>
                  <a:srgbClr val="FFFFFF"/>
                </a:solidFill>
                <a:latin typeface="Calibri"/>
                <a:ea typeface="Calibri"/>
                <a:cs typeface="Calibri"/>
                <a:sym typeface="Calibri"/>
              </a:endParaRPr>
            </a:p>
          </p:txBody>
        </p:sp>
        <p:sp>
          <p:nvSpPr>
            <p:cNvPr id="1293" name="Google Shape;1293;p5"/>
            <p:cNvSpPr txBox="1"/>
            <p:nvPr/>
          </p:nvSpPr>
          <p:spPr>
            <a:xfrm>
              <a:off x="-12258" y="232069"/>
              <a:ext cx="813052" cy="348451"/>
            </a:xfrm>
            <a:prstGeom prst="rect">
              <a:avLst/>
            </a:prstGeom>
            <a:solidFill>
              <a:srgbClr val="FFE55E"/>
            </a:solidFill>
            <a:ln w="9525" cap="flat" cmpd="sng">
              <a:solidFill>
                <a:srgbClr val="3C4D76"/>
              </a:solidFill>
              <a:prstDash val="solid"/>
              <a:round/>
              <a:headEnd type="none" w="sm" len="sm"/>
              <a:tailEnd type="none" w="sm" len="sm"/>
            </a:ln>
          </p:spPr>
          <p:txBody>
            <a:bodyPr spcFirstLastPara="1" wrap="square" lIns="20300" tIns="20300" rIns="20300" bIns="20300" anchor="ctr" anchorCtr="0">
              <a:noAutofit/>
            </a:bodyPr>
            <a:lstStyle/>
            <a:p>
              <a:pPr marL="0" marR="0" lvl="0" indent="0" algn="ctr" rtl="0">
                <a:lnSpc>
                  <a:spcPct val="150000"/>
                </a:lnSpc>
                <a:spcBef>
                  <a:spcPts val="0"/>
                </a:spcBef>
                <a:spcAft>
                  <a:spcPts val="0"/>
                </a:spcAft>
                <a:buClr>
                  <a:srgbClr val="1E4B95"/>
                </a:buClr>
                <a:buSzPts val="2400"/>
                <a:buFont typeface="Arial"/>
                <a:buNone/>
              </a:pPr>
              <a:r>
                <a:rPr lang="en-US" sz="2400" b="0" i="0" u="none" strike="noStrike" cap="none">
                  <a:solidFill>
                    <a:srgbClr val="1E4B95"/>
                  </a:solidFill>
                  <a:latin typeface="Calibri"/>
                  <a:ea typeface="Calibri"/>
                  <a:cs typeface="Calibri"/>
                  <a:sym typeface="Calibri"/>
                </a:rPr>
                <a:t>1</a:t>
              </a:r>
              <a:endParaRPr sz="2400" b="0" i="0" u="none" strike="noStrike" cap="none">
                <a:solidFill>
                  <a:srgbClr val="1E4B95"/>
                </a:solidFill>
                <a:latin typeface="Calibri"/>
                <a:ea typeface="Calibri"/>
                <a:cs typeface="Calibri"/>
                <a:sym typeface="Calibri"/>
              </a:endParaRPr>
            </a:p>
          </p:txBody>
        </p:sp>
        <p:sp>
          <p:nvSpPr>
            <p:cNvPr id="1294" name="Google Shape;1294;p5"/>
            <p:cNvSpPr/>
            <p:nvPr/>
          </p:nvSpPr>
          <p:spPr>
            <a:xfrm rot="5400000">
              <a:off x="3548382" y="-2735011"/>
              <a:ext cx="498727" cy="5969388"/>
            </a:xfrm>
            <a:prstGeom prst="round2SameRect">
              <a:avLst>
                <a:gd name="adj1" fmla="val 16667"/>
                <a:gd name="adj2" fmla="val 0"/>
              </a:avLst>
            </a:prstGeom>
            <a:solidFill>
              <a:srgbClr val="FFE55E"/>
            </a:solidFill>
            <a:ln w="25400" cap="flat" cmpd="sng">
              <a:solidFill>
                <a:srgbClr val="3C4D7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50000"/>
                </a:lnSpc>
                <a:spcBef>
                  <a:spcPts val="0"/>
                </a:spcBef>
                <a:spcAft>
                  <a:spcPts val="0"/>
                </a:spcAft>
                <a:buClr>
                  <a:srgbClr val="000000"/>
                </a:buClr>
                <a:buSzPts val="1600"/>
                <a:buFont typeface="Arial"/>
                <a:buNone/>
              </a:pPr>
              <a:endParaRPr sz="1600" b="0" i="0" u="none" strike="noStrike" cap="none">
                <a:solidFill>
                  <a:srgbClr val="FFFFFF"/>
                </a:solidFill>
                <a:latin typeface="Calibri"/>
                <a:ea typeface="Calibri"/>
                <a:cs typeface="Calibri"/>
                <a:sym typeface="Calibri"/>
              </a:endParaRPr>
            </a:p>
          </p:txBody>
        </p:sp>
        <p:sp>
          <p:nvSpPr>
            <p:cNvPr id="1295" name="Google Shape;1295;p5"/>
            <p:cNvSpPr txBox="1"/>
            <p:nvPr/>
          </p:nvSpPr>
          <p:spPr>
            <a:xfrm>
              <a:off x="824414" y="88627"/>
              <a:ext cx="5932532" cy="360375"/>
            </a:xfrm>
            <a:prstGeom prst="rect">
              <a:avLst/>
            </a:prstGeom>
            <a:solidFill>
              <a:srgbClr val="FFE55E"/>
            </a:solidFill>
            <a:ln w="9525" cap="flat" cmpd="sng">
              <a:solidFill>
                <a:srgbClr val="3C4D76"/>
              </a:solidFill>
              <a:prstDash val="solid"/>
              <a:round/>
              <a:headEnd type="none" w="sm" len="sm"/>
              <a:tailEnd type="none" w="sm" len="sm"/>
            </a:ln>
          </p:spPr>
          <p:txBody>
            <a:bodyPr spcFirstLastPara="1" wrap="square" lIns="227550" tIns="20300" rIns="20300" bIns="20300" anchor="ctr" anchorCtr="0">
              <a:noAutofit/>
            </a:bodyPr>
            <a:lstStyle/>
            <a:p>
              <a:pPr marL="304792" marR="0" lvl="1" indent="-304792" algn="l" rtl="0">
                <a:lnSpc>
                  <a:spcPct val="150000"/>
                </a:lnSpc>
                <a:spcBef>
                  <a:spcPts val="0"/>
                </a:spcBef>
                <a:spcAft>
                  <a:spcPts val="0"/>
                </a:spcAft>
                <a:buClr>
                  <a:srgbClr val="1E4B95"/>
                </a:buClr>
                <a:buSzPts val="2400"/>
                <a:buFont typeface="Arial"/>
                <a:buChar char="••"/>
              </a:pPr>
              <a:r>
                <a:rPr lang="en-US" sz="2400" b="0" i="0" u="none" strike="noStrike" cap="none">
                  <a:solidFill>
                    <a:srgbClr val="1E4B95"/>
                  </a:solidFill>
                  <a:latin typeface="Calibri"/>
                  <a:ea typeface="Calibri"/>
                  <a:cs typeface="Calibri"/>
                  <a:sym typeface="Calibri"/>
                </a:rPr>
                <a:t>Nghị luận về một tư tưởng đạo lí</a:t>
              </a:r>
              <a:endParaRPr sz="2400" b="0" i="0" u="none" strike="noStrike" cap="none">
                <a:solidFill>
                  <a:srgbClr val="1E4B95"/>
                </a:solidFill>
                <a:latin typeface="Calibri"/>
                <a:ea typeface="Calibri"/>
                <a:cs typeface="Calibri"/>
                <a:sym typeface="Calibri"/>
              </a:endParaRPr>
            </a:p>
          </p:txBody>
        </p:sp>
        <p:sp>
          <p:nvSpPr>
            <p:cNvPr id="1296" name="Google Shape;1296;p5"/>
            <p:cNvSpPr/>
            <p:nvPr/>
          </p:nvSpPr>
          <p:spPr>
            <a:xfrm rot="5400000">
              <a:off x="-89593" y="937994"/>
              <a:ext cx="1041265" cy="813053"/>
            </a:xfrm>
            <a:prstGeom prst="chevron">
              <a:avLst>
                <a:gd name="adj" fmla="val 50000"/>
              </a:avLst>
            </a:prstGeom>
            <a:solidFill>
              <a:srgbClr val="FFE55E"/>
            </a:solidFill>
            <a:ln w="25400" cap="flat" cmpd="sng">
              <a:solidFill>
                <a:srgbClr val="3C4D7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50000"/>
                </a:lnSpc>
                <a:spcBef>
                  <a:spcPts val="0"/>
                </a:spcBef>
                <a:spcAft>
                  <a:spcPts val="0"/>
                </a:spcAft>
                <a:buClr>
                  <a:srgbClr val="000000"/>
                </a:buClr>
                <a:buSzPts val="1600"/>
                <a:buFont typeface="Arial"/>
                <a:buNone/>
              </a:pPr>
              <a:endParaRPr sz="1600" b="0" i="0" u="none" strike="noStrike" cap="none">
                <a:solidFill>
                  <a:srgbClr val="FFFFFF"/>
                </a:solidFill>
                <a:latin typeface="Calibri"/>
                <a:ea typeface="Calibri"/>
                <a:cs typeface="Calibri"/>
                <a:sym typeface="Calibri"/>
              </a:endParaRPr>
            </a:p>
          </p:txBody>
        </p:sp>
        <p:sp>
          <p:nvSpPr>
            <p:cNvPr id="1297" name="Google Shape;1297;p5"/>
            <p:cNvSpPr txBox="1"/>
            <p:nvPr/>
          </p:nvSpPr>
          <p:spPr>
            <a:xfrm>
              <a:off x="11361" y="1126823"/>
              <a:ext cx="813053" cy="348451"/>
            </a:xfrm>
            <a:prstGeom prst="rect">
              <a:avLst/>
            </a:prstGeom>
            <a:solidFill>
              <a:srgbClr val="FFE55E"/>
            </a:solidFill>
            <a:ln w="9525" cap="flat" cmpd="sng">
              <a:solidFill>
                <a:srgbClr val="3C4D76"/>
              </a:solidFill>
              <a:prstDash val="solid"/>
              <a:round/>
              <a:headEnd type="none" w="sm" len="sm"/>
              <a:tailEnd type="none" w="sm" len="sm"/>
            </a:ln>
          </p:spPr>
          <p:txBody>
            <a:bodyPr spcFirstLastPara="1" wrap="square" lIns="20300" tIns="20300" rIns="20300" bIns="20300" anchor="ctr" anchorCtr="0">
              <a:noAutofit/>
            </a:bodyPr>
            <a:lstStyle/>
            <a:p>
              <a:pPr marL="0" marR="0" lvl="0" indent="0" algn="ctr" rtl="0">
                <a:lnSpc>
                  <a:spcPct val="150000"/>
                </a:lnSpc>
                <a:spcBef>
                  <a:spcPts val="0"/>
                </a:spcBef>
                <a:spcAft>
                  <a:spcPts val="0"/>
                </a:spcAft>
                <a:buClr>
                  <a:srgbClr val="1E4B95"/>
                </a:buClr>
                <a:buSzPts val="2400"/>
                <a:buFont typeface="Arial"/>
                <a:buNone/>
              </a:pPr>
              <a:r>
                <a:rPr lang="en-US" sz="2400" b="0" i="0" u="none" strike="noStrike" cap="none">
                  <a:solidFill>
                    <a:srgbClr val="1E4B95"/>
                  </a:solidFill>
                  <a:latin typeface="Calibri"/>
                  <a:ea typeface="Calibri"/>
                  <a:cs typeface="Calibri"/>
                  <a:sym typeface="Calibri"/>
                </a:rPr>
                <a:t>2</a:t>
              </a:r>
              <a:endParaRPr sz="2400" b="0" i="0" u="none" strike="noStrike" cap="none">
                <a:solidFill>
                  <a:srgbClr val="1E4B95"/>
                </a:solidFill>
                <a:latin typeface="Calibri"/>
                <a:ea typeface="Calibri"/>
                <a:cs typeface="Calibri"/>
                <a:sym typeface="Calibri"/>
              </a:endParaRPr>
            </a:p>
          </p:txBody>
        </p:sp>
        <p:sp>
          <p:nvSpPr>
            <p:cNvPr id="1298" name="Google Shape;1298;p5"/>
            <p:cNvSpPr/>
            <p:nvPr/>
          </p:nvSpPr>
          <p:spPr>
            <a:xfrm rot="5400000">
              <a:off x="3538713" y="-1900363"/>
              <a:ext cx="518065" cy="5969388"/>
            </a:xfrm>
            <a:prstGeom prst="round2SameRect">
              <a:avLst>
                <a:gd name="adj1" fmla="val 16667"/>
                <a:gd name="adj2" fmla="val 0"/>
              </a:avLst>
            </a:prstGeom>
            <a:solidFill>
              <a:srgbClr val="FFE55E"/>
            </a:solidFill>
            <a:ln w="25400" cap="flat" cmpd="sng">
              <a:solidFill>
                <a:srgbClr val="3C4D7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50000"/>
                </a:lnSpc>
                <a:spcBef>
                  <a:spcPts val="0"/>
                </a:spcBef>
                <a:spcAft>
                  <a:spcPts val="0"/>
                </a:spcAft>
                <a:buClr>
                  <a:srgbClr val="000000"/>
                </a:buClr>
                <a:buSzPts val="1600"/>
                <a:buFont typeface="Arial"/>
                <a:buNone/>
              </a:pPr>
              <a:endParaRPr sz="1600" b="0" i="0" u="none" strike="noStrike" cap="none">
                <a:solidFill>
                  <a:srgbClr val="FFFFFF"/>
                </a:solidFill>
                <a:latin typeface="Calibri"/>
                <a:ea typeface="Calibri"/>
                <a:cs typeface="Calibri"/>
                <a:sym typeface="Calibri"/>
              </a:endParaRPr>
            </a:p>
          </p:txBody>
        </p:sp>
        <p:sp>
          <p:nvSpPr>
            <p:cNvPr id="1299" name="Google Shape;1299;p5"/>
            <p:cNvSpPr txBox="1"/>
            <p:nvPr/>
          </p:nvSpPr>
          <p:spPr>
            <a:xfrm>
              <a:off x="813054" y="899496"/>
              <a:ext cx="5932532" cy="369669"/>
            </a:xfrm>
            <a:prstGeom prst="rect">
              <a:avLst/>
            </a:prstGeom>
            <a:solidFill>
              <a:srgbClr val="FFE55E"/>
            </a:solidFill>
            <a:ln w="9525" cap="flat" cmpd="sng">
              <a:solidFill>
                <a:srgbClr val="3C4D76"/>
              </a:solidFill>
              <a:prstDash val="solid"/>
              <a:round/>
              <a:headEnd type="none" w="sm" len="sm"/>
              <a:tailEnd type="none" w="sm" len="sm"/>
            </a:ln>
          </p:spPr>
          <p:txBody>
            <a:bodyPr spcFirstLastPara="1" wrap="square" lIns="227550" tIns="20300" rIns="20300" bIns="20300" anchor="ctr" anchorCtr="0">
              <a:noAutofit/>
            </a:bodyPr>
            <a:lstStyle/>
            <a:p>
              <a:pPr marL="304792" marR="0" lvl="1" indent="-304792" algn="just" rtl="0">
                <a:lnSpc>
                  <a:spcPct val="150000"/>
                </a:lnSpc>
                <a:spcBef>
                  <a:spcPts val="0"/>
                </a:spcBef>
                <a:spcAft>
                  <a:spcPts val="0"/>
                </a:spcAft>
                <a:buClr>
                  <a:srgbClr val="1E4B95"/>
                </a:buClr>
                <a:buSzPts val="2400"/>
                <a:buFont typeface="Arial"/>
                <a:buChar char="••"/>
              </a:pPr>
              <a:r>
                <a:rPr lang="en-US" sz="2400" b="0" i="0" u="none" strike="noStrike" cap="none">
                  <a:solidFill>
                    <a:srgbClr val="1E4B95"/>
                  </a:solidFill>
                  <a:latin typeface="Calibri"/>
                  <a:ea typeface="Calibri"/>
                  <a:cs typeface="Calibri"/>
                  <a:sym typeface="Calibri"/>
                </a:rPr>
                <a:t>Nghị luận về một hiện tượng đời sống</a:t>
              </a:r>
              <a:endParaRPr sz="2400" b="0" i="0" u="none" strike="noStrike" cap="none">
                <a:solidFill>
                  <a:srgbClr val="1E4B95"/>
                </a:solidFill>
                <a:latin typeface="Calibri"/>
                <a:ea typeface="Calibri"/>
                <a:cs typeface="Calibri"/>
                <a:sym typeface="Calibri"/>
              </a:endParaRPr>
            </a:p>
          </p:txBody>
        </p:sp>
        <p:sp>
          <p:nvSpPr>
            <p:cNvPr id="1300" name="Google Shape;1300;p5"/>
            <p:cNvSpPr/>
            <p:nvPr/>
          </p:nvSpPr>
          <p:spPr>
            <a:xfrm rot="5400000">
              <a:off x="-151290" y="1915076"/>
              <a:ext cx="1161504" cy="813053"/>
            </a:xfrm>
            <a:prstGeom prst="chevron">
              <a:avLst>
                <a:gd name="adj" fmla="val 50000"/>
              </a:avLst>
            </a:prstGeom>
            <a:solidFill>
              <a:srgbClr val="FFE55E"/>
            </a:solidFill>
            <a:ln w="25400" cap="flat" cmpd="sng">
              <a:solidFill>
                <a:srgbClr val="3C4D7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50000"/>
                </a:lnSpc>
                <a:spcBef>
                  <a:spcPts val="0"/>
                </a:spcBef>
                <a:spcAft>
                  <a:spcPts val="0"/>
                </a:spcAft>
                <a:buClr>
                  <a:srgbClr val="000000"/>
                </a:buClr>
                <a:buSzPts val="1600"/>
                <a:buFont typeface="Arial"/>
                <a:buNone/>
              </a:pPr>
              <a:endParaRPr sz="1600" b="0" i="0" u="none" strike="noStrike" cap="none">
                <a:solidFill>
                  <a:srgbClr val="FFFFFF"/>
                </a:solidFill>
                <a:latin typeface="Calibri"/>
                <a:ea typeface="Calibri"/>
                <a:cs typeface="Calibri"/>
                <a:sym typeface="Calibri"/>
              </a:endParaRPr>
            </a:p>
          </p:txBody>
        </p:sp>
        <p:sp>
          <p:nvSpPr>
            <p:cNvPr id="1301" name="Google Shape;1301;p5"/>
            <p:cNvSpPr txBox="1"/>
            <p:nvPr/>
          </p:nvSpPr>
          <p:spPr>
            <a:xfrm>
              <a:off x="36855" y="2073308"/>
              <a:ext cx="813053" cy="348451"/>
            </a:xfrm>
            <a:prstGeom prst="rect">
              <a:avLst/>
            </a:prstGeom>
            <a:solidFill>
              <a:srgbClr val="FFE55E"/>
            </a:solidFill>
            <a:ln w="9525" cap="flat" cmpd="sng">
              <a:solidFill>
                <a:srgbClr val="3C4D76"/>
              </a:solidFill>
              <a:prstDash val="solid"/>
              <a:round/>
              <a:headEnd type="none" w="sm" len="sm"/>
              <a:tailEnd type="none" w="sm" len="sm"/>
            </a:ln>
          </p:spPr>
          <p:txBody>
            <a:bodyPr spcFirstLastPara="1" wrap="square" lIns="20300" tIns="20300" rIns="20300" bIns="20300" anchor="ctr" anchorCtr="0">
              <a:noAutofit/>
            </a:bodyPr>
            <a:lstStyle/>
            <a:p>
              <a:pPr marL="0" marR="0" lvl="0" indent="0" algn="ctr" rtl="0">
                <a:lnSpc>
                  <a:spcPct val="150000"/>
                </a:lnSpc>
                <a:spcBef>
                  <a:spcPts val="0"/>
                </a:spcBef>
                <a:spcAft>
                  <a:spcPts val="0"/>
                </a:spcAft>
                <a:buClr>
                  <a:srgbClr val="1E4B95"/>
                </a:buClr>
                <a:buSzPts val="2400"/>
                <a:buFont typeface="Arial"/>
                <a:buNone/>
              </a:pPr>
              <a:r>
                <a:rPr lang="en-US" sz="2400" b="0" i="0" u="none" strike="noStrike" cap="none">
                  <a:solidFill>
                    <a:srgbClr val="1E4B95"/>
                  </a:solidFill>
                  <a:latin typeface="Calibri"/>
                  <a:ea typeface="Calibri"/>
                  <a:cs typeface="Calibri"/>
                  <a:sym typeface="Calibri"/>
                </a:rPr>
                <a:t>3</a:t>
              </a:r>
              <a:endParaRPr sz="1600" b="0" i="0" u="none" strike="noStrike" cap="none">
                <a:solidFill>
                  <a:srgbClr val="1E4B95"/>
                </a:solidFill>
                <a:latin typeface="Calibri"/>
                <a:ea typeface="Calibri"/>
                <a:cs typeface="Calibri"/>
                <a:sym typeface="Calibri"/>
              </a:endParaRPr>
            </a:p>
          </p:txBody>
        </p:sp>
        <p:sp>
          <p:nvSpPr>
            <p:cNvPr id="1302" name="Google Shape;1302;p5"/>
            <p:cNvSpPr/>
            <p:nvPr/>
          </p:nvSpPr>
          <p:spPr>
            <a:xfrm rot="5400000">
              <a:off x="3444772" y="-861324"/>
              <a:ext cx="754977" cy="5969387"/>
            </a:xfrm>
            <a:prstGeom prst="round2SameRect">
              <a:avLst>
                <a:gd name="adj1" fmla="val 16667"/>
                <a:gd name="adj2" fmla="val 0"/>
              </a:avLst>
            </a:prstGeom>
            <a:solidFill>
              <a:srgbClr val="FFE55E"/>
            </a:solidFill>
            <a:ln w="25400" cap="flat" cmpd="sng">
              <a:solidFill>
                <a:srgbClr val="3C4D7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50000"/>
                </a:lnSpc>
                <a:spcBef>
                  <a:spcPts val="0"/>
                </a:spcBef>
                <a:spcAft>
                  <a:spcPts val="0"/>
                </a:spcAft>
                <a:buClr>
                  <a:srgbClr val="000000"/>
                </a:buClr>
                <a:buSzPts val="1600"/>
                <a:buFont typeface="Arial"/>
                <a:buNone/>
              </a:pPr>
              <a:endParaRPr sz="1600" b="0" i="0" u="none" strike="noStrike" cap="none">
                <a:solidFill>
                  <a:srgbClr val="FFFFFF"/>
                </a:solidFill>
                <a:latin typeface="Calibri"/>
                <a:ea typeface="Calibri"/>
                <a:cs typeface="Calibri"/>
                <a:sym typeface="Calibri"/>
              </a:endParaRPr>
            </a:p>
          </p:txBody>
        </p:sp>
        <p:sp>
          <p:nvSpPr>
            <p:cNvPr id="1303" name="Google Shape;1303;p5"/>
            <p:cNvSpPr txBox="1"/>
            <p:nvPr/>
          </p:nvSpPr>
          <p:spPr>
            <a:xfrm>
              <a:off x="849905" y="1745881"/>
              <a:ext cx="5932534" cy="864240"/>
            </a:xfrm>
            <a:prstGeom prst="rect">
              <a:avLst/>
            </a:prstGeom>
            <a:solidFill>
              <a:srgbClr val="FFE55E"/>
            </a:solidFill>
            <a:ln w="9525" cap="flat" cmpd="sng">
              <a:solidFill>
                <a:srgbClr val="3C4D76"/>
              </a:solidFill>
              <a:prstDash val="solid"/>
              <a:round/>
              <a:headEnd type="none" w="sm" len="sm"/>
              <a:tailEnd type="none" w="sm" len="sm"/>
            </a:ln>
          </p:spPr>
          <p:txBody>
            <a:bodyPr spcFirstLastPara="1" wrap="square" lIns="227550" tIns="20300" rIns="20300" bIns="20300" anchor="ctr" anchorCtr="0">
              <a:noAutofit/>
            </a:bodyPr>
            <a:lstStyle/>
            <a:p>
              <a:pPr marL="304792" marR="0" lvl="1" indent="-304792" algn="just" rtl="0">
                <a:lnSpc>
                  <a:spcPct val="150000"/>
                </a:lnSpc>
                <a:spcBef>
                  <a:spcPts val="0"/>
                </a:spcBef>
                <a:spcAft>
                  <a:spcPts val="0"/>
                </a:spcAft>
                <a:buClr>
                  <a:srgbClr val="1E4B95"/>
                </a:buClr>
                <a:buSzPts val="2400"/>
                <a:buFont typeface="Arial"/>
                <a:buChar char="••"/>
              </a:pPr>
              <a:r>
                <a:rPr lang="en-US" sz="2400" b="0" i="0" u="none" strike="noStrike" cap="none">
                  <a:solidFill>
                    <a:srgbClr val="1E4B95"/>
                  </a:solidFill>
                  <a:latin typeface="Calibri"/>
                  <a:ea typeface="Calibri"/>
                  <a:cs typeface="Calibri"/>
                  <a:sym typeface="Calibri"/>
                </a:rPr>
                <a:t>Nghị luận về một số vấn đề xã hội được rút ra từ trong tác phẩm văn học nghệ thuật</a:t>
              </a:r>
              <a:endParaRPr sz="2400" b="0" i="0" u="none" strike="noStrike" cap="none">
                <a:solidFill>
                  <a:srgbClr val="1E4B95"/>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90"/>
                                        </p:tgtEl>
                                        <p:attrNameLst>
                                          <p:attrName>style.visibility</p:attrName>
                                        </p:attrNameLst>
                                      </p:cBhvr>
                                      <p:to>
                                        <p:strVal val="visible"/>
                                      </p:to>
                                    </p:set>
                                    <p:anim calcmode="lin" valueType="num">
                                      <p:cBhvr additive="base">
                                        <p:cTn id="7" dur="500"/>
                                        <p:tgtEl>
                                          <p:spTgt spid="129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91"/>
                                        </p:tgtEl>
                                        <p:attrNameLst>
                                          <p:attrName>style.visibility</p:attrName>
                                        </p:attrNameLst>
                                      </p:cBhvr>
                                      <p:to>
                                        <p:strVal val="visible"/>
                                      </p:to>
                                    </p:set>
                                    <p:animEffect transition="in" filter="fade">
                                      <p:cBhvr>
                                        <p:cTn id="12" dur="500"/>
                                        <p:tgtEl>
                                          <p:spTgt spid="1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7"/>
        <p:cNvGrpSpPr/>
        <p:nvPr/>
      </p:nvGrpSpPr>
      <p:grpSpPr>
        <a:xfrm>
          <a:off x="0" y="0"/>
          <a:ext cx="0" cy="0"/>
          <a:chOff x="0" y="0"/>
          <a:chExt cx="0" cy="0"/>
        </a:xfrm>
      </p:grpSpPr>
      <p:grpSp>
        <p:nvGrpSpPr>
          <p:cNvPr id="1308" name="Google Shape;1308;p6"/>
          <p:cNvGrpSpPr/>
          <p:nvPr/>
        </p:nvGrpSpPr>
        <p:grpSpPr>
          <a:xfrm rot="-546322">
            <a:off x="897607" y="1747842"/>
            <a:ext cx="2817315" cy="2469552"/>
            <a:chOff x="2505075" y="4180600"/>
            <a:chExt cx="1092750" cy="957900"/>
          </a:xfrm>
        </p:grpSpPr>
        <p:sp>
          <p:nvSpPr>
            <p:cNvPr id="1309" name="Google Shape;1309;p6"/>
            <p:cNvSpPr/>
            <p:nvPr/>
          </p:nvSpPr>
          <p:spPr>
            <a:xfrm>
              <a:off x="2612200" y="4898650"/>
              <a:ext cx="984100" cy="235275"/>
            </a:xfrm>
            <a:custGeom>
              <a:avLst/>
              <a:gdLst/>
              <a:ahLst/>
              <a:cxnLst/>
              <a:rect l="l" t="t" r="r" b="b"/>
              <a:pathLst>
                <a:path w="39364" h="9411" extrusionOk="0">
                  <a:moveTo>
                    <a:pt x="6166" y="0"/>
                  </a:moveTo>
                  <a:cubicBezTo>
                    <a:pt x="6141" y="0"/>
                    <a:pt x="5339" y="652"/>
                    <a:pt x="5339" y="652"/>
                  </a:cubicBezTo>
                  <a:cubicBezTo>
                    <a:pt x="4688" y="2882"/>
                    <a:pt x="2357" y="5965"/>
                    <a:pt x="1" y="6617"/>
                  </a:cubicBezTo>
                  <a:cubicBezTo>
                    <a:pt x="5966" y="7068"/>
                    <a:pt x="13259" y="8321"/>
                    <a:pt x="19224" y="8797"/>
                  </a:cubicBezTo>
                  <a:cubicBezTo>
                    <a:pt x="22532" y="9048"/>
                    <a:pt x="25841" y="9248"/>
                    <a:pt x="29149" y="9349"/>
                  </a:cubicBezTo>
                  <a:cubicBezTo>
                    <a:pt x="29759" y="9367"/>
                    <a:pt x="30670" y="9411"/>
                    <a:pt x="31701" y="9411"/>
                  </a:cubicBezTo>
                  <a:cubicBezTo>
                    <a:pt x="34944" y="9411"/>
                    <a:pt x="39363" y="8971"/>
                    <a:pt x="39249" y="5890"/>
                  </a:cubicBezTo>
                  <a:lnTo>
                    <a:pt x="39224" y="5890"/>
                  </a:lnTo>
                  <a:cubicBezTo>
                    <a:pt x="28021" y="4988"/>
                    <a:pt x="17069" y="2682"/>
                    <a:pt x="616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10" name="Google Shape;1310;p6"/>
            <p:cNvSpPr/>
            <p:nvPr/>
          </p:nvSpPr>
          <p:spPr>
            <a:xfrm>
              <a:off x="2607825" y="4893625"/>
              <a:ext cx="990000" cy="244875"/>
            </a:xfrm>
            <a:custGeom>
              <a:avLst/>
              <a:gdLst/>
              <a:ahLst/>
              <a:cxnLst/>
              <a:rect l="l" t="t" r="r" b="b"/>
              <a:pathLst>
                <a:path w="39600" h="9795" extrusionOk="0">
                  <a:moveTo>
                    <a:pt x="6379" y="398"/>
                  </a:moveTo>
                  <a:lnTo>
                    <a:pt x="6379" y="398"/>
                  </a:lnTo>
                  <a:cubicBezTo>
                    <a:pt x="9057" y="1067"/>
                    <a:pt x="11759" y="1687"/>
                    <a:pt x="14462" y="2306"/>
                  </a:cubicBezTo>
                  <a:cubicBezTo>
                    <a:pt x="17218" y="2908"/>
                    <a:pt x="19950" y="3509"/>
                    <a:pt x="22707" y="4011"/>
                  </a:cubicBezTo>
                  <a:cubicBezTo>
                    <a:pt x="28194" y="5008"/>
                    <a:pt x="33731" y="5807"/>
                    <a:pt x="39293" y="6235"/>
                  </a:cubicBezTo>
                  <a:lnTo>
                    <a:pt x="39293" y="6235"/>
                  </a:lnTo>
                  <a:cubicBezTo>
                    <a:pt x="39281" y="6246"/>
                    <a:pt x="39274" y="6252"/>
                    <a:pt x="39274" y="6266"/>
                  </a:cubicBezTo>
                  <a:lnTo>
                    <a:pt x="39274" y="6392"/>
                  </a:lnTo>
                  <a:cubicBezTo>
                    <a:pt x="39249" y="6492"/>
                    <a:pt x="39249" y="6592"/>
                    <a:pt x="39224" y="6692"/>
                  </a:cubicBezTo>
                  <a:cubicBezTo>
                    <a:pt x="39199" y="6893"/>
                    <a:pt x="39123" y="7068"/>
                    <a:pt x="39023" y="7269"/>
                  </a:cubicBezTo>
                  <a:cubicBezTo>
                    <a:pt x="38848" y="7620"/>
                    <a:pt x="38572" y="7920"/>
                    <a:pt x="38246" y="8171"/>
                  </a:cubicBezTo>
                  <a:cubicBezTo>
                    <a:pt x="37595" y="8647"/>
                    <a:pt x="36767" y="8898"/>
                    <a:pt x="35965" y="9073"/>
                  </a:cubicBezTo>
                  <a:cubicBezTo>
                    <a:pt x="34654" y="9352"/>
                    <a:pt x="33295" y="9441"/>
                    <a:pt x="31939" y="9441"/>
                  </a:cubicBezTo>
                  <a:cubicBezTo>
                    <a:pt x="31585" y="9441"/>
                    <a:pt x="31231" y="9435"/>
                    <a:pt x="30878" y="9424"/>
                  </a:cubicBezTo>
                  <a:cubicBezTo>
                    <a:pt x="29173" y="9374"/>
                    <a:pt x="27469" y="9324"/>
                    <a:pt x="25740" y="9224"/>
                  </a:cubicBezTo>
                  <a:lnTo>
                    <a:pt x="20627" y="8948"/>
                  </a:lnTo>
                  <a:cubicBezTo>
                    <a:pt x="18898" y="8873"/>
                    <a:pt x="17218" y="8697"/>
                    <a:pt x="15514" y="8497"/>
                  </a:cubicBezTo>
                  <a:cubicBezTo>
                    <a:pt x="13810" y="8296"/>
                    <a:pt x="12106" y="8071"/>
                    <a:pt x="10401" y="7845"/>
                  </a:cubicBezTo>
                  <a:cubicBezTo>
                    <a:pt x="7272" y="7405"/>
                    <a:pt x="4121" y="6986"/>
                    <a:pt x="969" y="6707"/>
                  </a:cubicBezTo>
                  <a:lnTo>
                    <a:pt x="969" y="6707"/>
                  </a:lnTo>
                  <a:cubicBezTo>
                    <a:pt x="1378" y="6510"/>
                    <a:pt x="1757" y="6260"/>
                    <a:pt x="2106" y="5991"/>
                  </a:cubicBezTo>
                  <a:cubicBezTo>
                    <a:pt x="2657" y="5565"/>
                    <a:pt x="3158" y="5088"/>
                    <a:pt x="3609" y="4537"/>
                  </a:cubicBezTo>
                  <a:cubicBezTo>
                    <a:pt x="4061" y="4011"/>
                    <a:pt x="4487" y="3434"/>
                    <a:pt x="4837" y="2833"/>
                  </a:cubicBezTo>
                  <a:cubicBezTo>
                    <a:pt x="5181" y="2245"/>
                    <a:pt x="5476" y="1633"/>
                    <a:pt x="5676" y="973"/>
                  </a:cubicBezTo>
                  <a:lnTo>
                    <a:pt x="5676" y="973"/>
                  </a:lnTo>
                  <a:lnTo>
                    <a:pt x="6379" y="398"/>
                  </a:lnTo>
                  <a:close/>
                  <a:moveTo>
                    <a:pt x="6366" y="1"/>
                  </a:moveTo>
                  <a:cubicBezTo>
                    <a:pt x="6316" y="1"/>
                    <a:pt x="6266" y="1"/>
                    <a:pt x="6216" y="51"/>
                  </a:cubicBezTo>
                  <a:lnTo>
                    <a:pt x="6191" y="51"/>
                  </a:lnTo>
                  <a:lnTo>
                    <a:pt x="5389" y="727"/>
                  </a:lnTo>
                  <a:cubicBezTo>
                    <a:pt x="5364" y="752"/>
                    <a:pt x="5339" y="778"/>
                    <a:pt x="5339" y="803"/>
                  </a:cubicBezTo>
                  <a:cubicBezTo>
                    <a:pt x="5138" y="1454"/>
                    <a:pt x="4863" y="2081"/>
                    <a:pt x="4512" y="2657"/>
                  </a:cubicBezTo>
                  <a:cubicBezTo>
                    <a:pt x="4186" y="3234"/>
                    <a:pt x="3785" y="3785"/>
                    <a:pt x="3334" y="4311"/>
                  </a:cubicBezTo>
                  <a:cubicBezTo>
                    <a:pt x="2908" y="4838"/>
                    <a:pt x="2431" y="5314"/>
                    <a:pt x="1880" y="5715"/>
                  </a:cubicBezTo>
                  <a:cubicBezTo>
                    <a:pt x="1354" y="6116"/>
                    <a:pt x="777" y="6467"/>
                    <a:pt x="126" y="6642"/>
                  </a:cubicBezTo>
                  <a:cubicBezTo>
                    <a:pt x="76" y="6667"/>
                    <a:pt x="25" y="6742"/>
                    <a:pt x="0" y="6793"/>
                  </a:cubicBezTo>
                  <a:cubicBezTo>
                    <a:pt x="0" y="6893"/>
                    <a:pt x="76" y="6993"/>
                    <a:pt x="176" y="6993"/>
                  </a:cubicBezTo>
                  <a:cubicBezTo>
                    <a:pt x="3584" y="7244"/>
                    <a:pt x="6968" y="7720"/>
                    <a:pt x="10376" y="8121"/>
                  </a:cubicBezTo>
                  <a:cubicBezTo>
                    <a:pt x="12081" y="8321"/>
                    <a:pt x="13785" y="8547"/>
                    <a:pt x="15489" y="8722"/>
                  </a:cubicBezTo>
                  <a:cubicBezTo>
                    <a:pt x="17193" y="8923"/>
                    <a:pt x="18898" y="9048"/>
                    <a:pt x="20602" y="9224"/>
                  </a:cubicBezTo>
                  <a:cubicBezTo>
                    <a:pt x="24011" y="9550"/>
                    <a:pt x="27444" y="9675"/>
                    <a:pt x="30878" y="9775"/>
                  </a:cubicBezTo>
                  <a:cubicBezTo>
                    <a:pt x="31276" y="9787"/>
                    <a:pt x="31675" y="9794"/>
                    <a:pt x="32075" y="9794"/>
                  </a:cubicBezTo>
                  <a:cubicBezTo>
                    <a:pt x="33389" y="9794"/>
                    <a:pt x="34715" y="9712"/>
                    <a:pt x="36041" y="9424"/>
                  </a:cubicBezTo>
                  <a:cubicBezTo>
                    <a:pt x="36868" y="9249"/>
                    <a:pt x="37720" y="8973"/>
                    <a:pt x="38447" y="8422"/>
                  </a:cubicBezTo>
                  <a:cubicBezTo>
                    <a:pt x="38823" y="8171"/>
                    <a:pt x="39123" y="7820"/>
                    <a:pt x="39324" y="7394"/>
                  </a:cubicBezTo>
                  <a:cubicBezTo>
                    <a:pt x="39424" y="7194"/>
                    <a:pt x="39499" y="6968"/>
                    <a:pt x="39549" y="6768"/>
                  </a:cubicBezTo>
                  <a:cubicBezTo>
                    <a:pt x="39575" y="6642"/>
                    <a:pt x="39575" y="6542"/>
                    <a:pt x="39600" y="6417"/>
                  </a:cubicBezTo>
                  <a:cubicBezTo>
                    <a:pt x="39600" y="6341"/>
                    <a:pt x="39600" y="6316"/>
                    <a:pt x="39600" y="6241"/>
                  </a:cubicBezTo>
                  <a:cubicBezTo>
                    <a:pt x="39600" y="6141"/>
                    <a:pt x="39575" y="6041"/>
                    <a:pt x="39549" y="5966"/>
                  </a:cubicBezTo>
                  <a:cubicBezTo>
                    <a:pt x="39514" y="5948"/>
                    <a:pt x="39479" y="5930"/>
                    <a:pt x="39443" y="5930"/>
                  </a:cubicBezTo>
                  <a:cubicBezTo>
                    <a:pt x="39428" y="5930"/>
                    <a:pt x="39414" y="5933"/>
                    <a:pt x="39399" y="5940"/>
                  </a:cubicBezTo>
                  <a:cubicBezTo>
                    <a:pt x="33835" y="5464"/>
                    <a:pt x="28296" y="4637"/>
                    <a:pt x="22782" y="3610"/>
                  </a:cubicBezTo>
                  <a:cubicBezTo>
                    <a:pt x="20026" y="3083"/>
                    <a:pt x="17294" y="2532"/>
                    <a:pt x="14562" y="1930"/>
                  </a:cubicBezTo>
                  <a:cubicBezTo>
                    <a:pt x="11830" y="1329"/>
                    <a:pt x="9098" y="677"/>
                    <a:pt x="636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11" name="Google Shape;1311;p6"/>
            <p:cNvSpPr/>
            <p:nvPr/>
          </p:nvSpPr>
          <p:spPr>
            <a:xfrm>
              <a:off x="2508825" y="4184975"/>
              <a:ext cx="1038875" cy="879225"/>
            </a:xfrm>
            <a:custGeom>
              <a:avLst/>
              <a:gdLst/>
              <a:ahLst/>
              <a:cxnLst/>
              <a:rect l="l" t="t" r="r" b="b"/>
              <a:pathLst>
                <a:path w="41555" h="35169" extrusionOk="0">
                  <a:moveTo>
                    <a:pt x="40702" y="1"/>
                  </a:moveTo>
                  <a:cubicBezTo>
                    <a:pt x="27143" y="126"/>
                    <a:pt x="13660" y="652"/>
                    <a:pt x="101" y="1078"/>
                  </a:cubicBezTo>
                  <a:cubicBezTo>
                    <a:pt x="76" y="1078"/>
                    <a:pt x="51" y="1078"/>
                    <a:pt x="25" y="1053"/>
                  </a:cubicBezTo>
                  <a:lnTo>
                    <a:pt x="0" y="1078"/>
                  </a:lnTo>
                  <a:cubicBezTo>
                    <a:pt x="51" y="1103"/>
                    <a:pt x="101" y="1153"/>
                    <a:pt x="101" y="1254"/>
                  </a:cubicBezTo>
                  <a:cubicBezTo>
                    <a:pt x="752" y="7845"/>
                    <a:pt x="577" y="14612"/>
                    <a:pt x="802" y="21254"/>
                  </a:cubicBezTo>
                  <a:cubicBezTo>
                    <a:pt x="903" y="24537"/>
                    <a:pt x="878" y="27870"/>
                    <a:pt x="1103" y="31154"/>
                  </a:cubicBezTo>
                  <a:cubicBezTo>
                    <a:pt x="1236" y="33346"/>
                    <a:pt x="2622" y="35168"/>
                    <a:pt x="4511" y="35168"/>
                  </a:cubicBezTo>
                  <a:cubicBezTo>
                    <a:pt x="5127" y="35168"/>
                    <a:pt x="5795" y="34975"/>
                    <a:pt x="6492" y="34537"/>
                  </a:cubicBezTo>
                  <a:cubicBezTo>
                    <a:pt x="7995" y="33585"/>
                    <a:pt x="8772" y="31780"/>
                    <a:pt x="9324" y="30151"/>
                  </a:cubicBezTo>
                  <a:cubicBezTo>
                    <a:pt x="9374" y="30051"/>
                    <a:pt x="9399" y="29926"/>
                    <a:pt x="9474" y="29926"/>
                  </a:cubicBezTo>
                  <a:cubicBezTo>
                    <a:pt x="9491" y="29859"/>
                    <a:pt x="9563" y="29836"/>
                    <a:pt x="9654" y="29836"/>
                  </a:cubicBezTo>
                  <a:cubicBezTo>
                    <a:pt x="9700" y="29836"/>
                    <a:pt x="9750" y="29842"/>
                    <a:pt x="9800" y="29850"/>
                  </a:cubicBezTo>
                  <a:cubicBezTo>
                    <a:pt x="20376" y="31454"/>
                    <a:pt x="30878" y="33284"/>
                    <a:pt x="41555" y="34236"/>
                  </a:cubicBezTo>
                  <a:cubicBezTo>
                    <a:pt x="41128" y="31880"/>
                    <a:pt x="41304" y="29525"/>
                    <a:pt x="41404" y="27144"/>
                  </a:cubicBezTo>
                  <a:cubicBezTo>
                    <a:pt x="41479" y="24186"/>
                    <a:pt x="41529" y="21229"/>
                    <a:pt x="41504" y="18246"/>
                  </a:cubicBezTo>
                  <a:cubicBezTo>
                    <a:pt x="41454" y="12156"/>
                    <a:pt x="40928" y="6091"/>
                    <a:pt x="4070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12" name="Google Shape;1312;p6"/>
            <p:cNvSpPr/>
            <p:nvPr/>
          </p:nvSpPr>
          <p:spPr>
            <a:xfrm>
              <a:off x="2505075" y="4180600"/>
              <a:ext cx="1047650" cy="887125"/>
            </a:xfrm>
            <a:custGeom>
              <a:avLst/>
              <a:gdLst/>
              <a:ahLst/>
              <a:cxnLst/>
              <a:rect l="l" t="t" r="r" b="b"/>
              <a:pathLst>
                <a:path w="41906" h="35485" extrusionOk="0">
                  <a:moveTo>
                    <a:pt x="40684" y="377"/>
                  </a:moveTo>
                  <a:cubicBezTo>
                    <a:pt x="40913" y="6408"/>
                    <a:pt x="41430" y="12415"/>
                    <a:pt x="41504" y="18421"/>
                  </a:cubicBezTo>
                  <a:cubicBezTo>
                    <a:pt x="41504" y="21103"/>
                    <a:pt x="41479" y="23760"/>
                    <a:pt x="41404" y="26416"/>
                  </a:cubicBezTo>
                  <a:cubicBezTo>
                    <a:pt x="41379" y="27745"/>
                    <a:pt x="41304" y="29098"/>
                    <a:pt x="41278" y="30426"/>
                  </a:cubicBezTo>
                  <a:cubicBezTo>
                    <a:pt x="41255" y="31690"/>
                    <a:pt x="41299" y="32976"/>
                    <a:pt x="41497" y="34241"/>
                  </a:cubicBezTo>
                  <a:lnTo>
                    <a:pt x="41497" y="34241"/>
                  </a:lnTo>
                  <a:cubicBezTo>
                    <a:pt x="36203" y="33742"/>
                    <a:pt x="30909" y="33048"/>
                    <a:pt x="25639" y="32256"/>
                  </a:cubicBezTo>
                  <a:lnTo>
                    <a:pt x="17619" y="31103"/>
                  </a:lnTo>
                  <a:cubicBezTo>
                    <a:pt x="16291" y="30903"/>
                    <a:pt x="14963" y="30677"/>
                    <a:pt x="13609" y="30476"/>
                  </a:cubicBezTo>
                  <a:lnTo>
                    <a:pt x="11604" y="30151"/>
                  </a:lnTo>
                  <a:lnTo>
                    <a:pt x="10627" y="30000"/>
                  </a:lnTo>
                  <a:lnTo>
                    <a:pt x="10125" y="29925"/>
                  </a:lnTo>
                  <a:cubicBezTo>
                    <a:pt x="10025" y="29925"/>
                    <a:pt x="9950" y="29900"/>
                    <a:pt x="9850" y="29900"/>
                  </a:cubicBezTo>
                  <a:lnTo>
                    <a:pt x="9699" y="29900"/>
                  </a:lnTo>
                  <a:cubicBezTo>
                    <a:pt x="9647" y="29918"/>
                    <a:pt x="9582" y="29947"/>
                    <a:pt x="9539" y="29998"/>
                  </a:cubicBezTo>
                  <a:lnTo>
                    <a:pt x="9539" y="29998"/>
                  </a:lnTo>
                  <a:cubicBezTo>
                    <a:pt x="9500" y="30015"/>
                    <a:pt x="9463" y="30036"/>
                    <a:pt x="9449" y="30050"/>
                  </a:cubicBezTo>
                  <a:cubicBezTo>
                    <a:pt x="9424" y="30101"/>
                    <a:pt x="9424" y="30151"/>
                    <a:pt x="9399" y="30176"/>
                  </a:cubicBezTo>
                  <a:lnTo>
                    <a:pt x="9348" y="30326"/>
                  </a:lnTo>
                  <a:lnTo>
                    <a:pt x="9223" y="30652"/>
                  </a:lnTo>
                  <a:cubicBezTo>
                    <a:pt x="9148" y="30877"/>
                    <a:pt x="9073" y="31078"/>
                    <a:pt x="8998" y="31278"/>
                  </a:cubicBezTo>
                  <a:cubicBezTo>
                    <a:pt x="8822" y="31705"/>
                    <a:pt x="8622" y="32106"/>
                    <a:pt x="8421" y="32507"/>
                  </a:cubicBezTo>
                  <a:cubicBezTo>
                    <a:pt x="7970" y="33284"/>
                    <a:pt x="7419" y="34010"/>
                    <a:pt x="6692" y="34512"/>
                  </a:cubicBezTo>
                  <a:cubicBezTo>
                    <a:pt x="6087" y="34908"/>
                    <a:pt x="5377" y="35200"/>
                    <a:pt x="4651" y="35200"/>
                  </a:cubicBezTo>
                  <a:cubicBezTo>
                    <a:pt x="4504" y="35200"/>
                    <a:pt x="4358" y="35188"/>
                    <a:pt x="4211" y="35163"/>
                  </a:cubicBezTo>
                  <a:cubicBezTo>
                    <a:pt x="3358" y="35013"/>
                    <a:pt x="2632" y="34436"/>
                    <a:pt x="2155" y="33685"/>
                  </a:cubicBezTo>
                  <a:cubicBezTo>
                    <a:pt x="1679" y="32958"/>
                    <a:pt x="1454" y="32080"/>
                    <a:pt x="1404" y="31203"/>
                  </a:cubicBezTo>
                  <a:cubicBezTo>
                    <a:pt x="1353" y="30276"/>
                    <a:pt x="1303" y="29374"/>
                    <a:pt x="1278" y="28471"/>
                  </a:cubicBezTo>
                  <a:cubicBezTo>
                    <a:pt x="1203" y="26667"/>
                    <a:pt x="1203" y="24837"/>
                    <a:pt x="1153" y="23033"/>
                  </a:cubicBezTo>
                  <a:cubicBezTo>
                    <a:pt x="1028" y="19374"/>
                    <a:pt x="1003" y="15765"/>
                    <a:pt x="952" y="12105"/>
                  </a:cubicBezTo>
                  <a:cubicBezTo>
                    <a:pt x="927" y="10301"/>
                    <a:pt x="877" y="8471"/>
                    <a:pt x="802" y="6667"/>
                  </a:cubicBezTo>
                  <a:cubicBezTo>
                    <a:pt x="752" y="5740"/>
                    <a:pt x="702" y="4837"/>
                    <a:pt x="652" y="3935"/>
                  </a:cubicBezTo>
                  <a:lnTo>
                    <a:pt x="551" y="2557"/>
                  </a:lnTo>
                  <a:lnTo>
                    <a:pt x="476" y="1880"/>
                  </a:lnTo>
                  <a:lnTo>
                    <a:pt x="451" y="1529"/>
                  </a:lnTo>
                  <a:cubicBezTo>
                    <a:pt x="451" y="1496"/>
                    <a:pt x="451" y="1474"/>
                    <a:pt x="444" y="1434"/>
                  </a:cubicBezTo>
                  <a:lnTo>
                    <a:pt x="444" y="1434"/>
                  </a:lnTo>
                  <a:lnTo>
                    <a:pt x="476" y="1429"/>
                  </a:lnTo>
                  <a:lnTo>
                    <a:pt x="802" y="1429"/>
                  </a:lnTo>
                  <a:lnTo>
                    <a:pt x="1429" y="1404"/>
                  </a:lnTo>
                  <a:lnTo>
                    <a:pt x="2707" y="1354"/>
                  </a:lnTo>
                  <a:lnTo>
                    <a:pt x="5263" y="1278"/>
                  </a:lnTo>
                  <a:lnTo>
                    <a:pt x="10351" y="1128"/>
                  </a:lnTo>
                  <a:lnTo>
                    <a:pt x="20526" y="802"/>
                  </a:lnTo>
                  <a:cubicBezTo>
                    <a:pt x="27237" y="628"/>
                    <a:pt x="33972" y="430"/>
                    <a:pt x="40684" y="377"/>
                  </a:cubicBezTo>
                  <a:close/>
                  <a:moveTo>
                    <a:pt x="40852" y="0"/>
                  </a:moveTo>
                  <a:cubicBezTo>
                    <a:pt x="34060" y="50"/>
                    <a:pt x="27293" y="176"/>
                    <a:pt x="20501" y="401"/>
                  </a:cubicBezTo>
                  <a:lnTo>
                    <a:pt x="251" y="1078"/>
                  </a:lnTo>
                  <a:lnTo>
                    <a:pt x="25" y="1078"/>
                  </a:lnTo>
                  <a:lnTo>
                    <a:pt x="0" y="1153"/>
                  </a:lnTo>
                  <a:lnTo>
                    <a:pt x="0" y="1178"/>
                  </a:lnTo>
                  <a:lnTo>
                    <a:pt x="75" y="1429"/>
                  </a:lnTo>
                  <a:lnTo>
                    <a:pt x="276" y="3960"/>
                  </a:lnTo>
                  <a:cubicBezTo>
                    <a:pt x="351" y="4862"/>
                    <a:pt x="401" y="5765"/>
                    <a:pt x="426" y="6667"/>
                  </a:cubicBezTo>
                  <a:cubicBezTo>
                    <a:pt x="526" y="8496"/>
                    <a:pt x="551" y="10301"/>
                    <a:pt x="602" y="12131"/>
                  </a:cubicBezTo>
                  <a:cubicBezTo>
                    <a:pt x="652" y="15765"/>
                    <a:pt x="702" y="19399"/>
                    <a:pt x="802" y="23033"/>
                  </a:cubicBezTo>
                  <a:cubicBezTo>
                    <a:pt x="852" y="24837"/>
                    <a:pt x="877" y="26667"/>
                    <a:pt x="927" y="28497"/>
                  </a:cubicBezTo>
                  <a:cubicBezTo>
                    <a:pt x="978" y="29399"/>
                    <a:pt x="1003" y="30301"/>
                    <a:pt x="1078" y="31203"/>
                  </a:cubicBezTo>
                  <a:cubicBezTo>
                    <a:pt x="1128" y="32131"/>
                    <a:pt x="1379" y="33083"/>
                    <a:pt x="1905" y="33860"/>
                  </a:cubicBezTo>
                  <a:cubicBezTo>
                    <a:pt x="2406" y="34662"/>
                    <a:pt x="3208" y="35314"/>
                    <a:pt x="4160" y="35439"/>
                  </a:cubicBezTo>
                  <a:cubicBezTo>
                    <a:pt x="4334" y="35470"/>
                    <a:pt x="4506" y="35485"/>
                    <a:pt x="4677" y="35485"/>
                  </a:cubicBezTo>
                  <a:cubicBezTo>
                    <a:pt x="5469" y="35485"/>
                    <a:pt x="6223" y="35170"/>
                    <a:pt x="6842" y="34737"/>
                  </a:cubicBezTo>
                  <a:cubicBezTo>
                    <a:pt x="7619" y="34211"/>
                    <a:pt x="8196" y="33434"/>
                    <a:pt x="8647" y="32632"/>
                  </a:cubicBezTo>
                  <a:cubicBezTo>
                    <a:pt x="8872" y="32231"/>
                    <a:pt x="9048" y="31805"/>
                    <a:pt x="9223" y="31379"/>
                  </a:cubicBezTo>
                  <a:cubicBezTo>
                    <a:pt x="9298" y="31178"/>
                    <a:pt x="9399" y="30953"/>
                    <a:pt x="9474" y="30727"/>
                  </a:cubicBezTo>
                  <a:lnTo>
                    <a:pt x="9574" y="30426"/>
                  </a:lnTo>
                  <a:lnTo>
                    <a:pt x="9624" y="30251"/>
                  </a:lnTo>
                  <a:cubicBezTo>
                    <a:pt x="9647" y="30228"/>
                    <a:pt x="9649" y="30226"/>
                    <a:pt x="9649" y="30206"/>
                  </a:cubicBezTo>
                  <a:lnTo>
                    <a:pt x="9649" y="30206"/>
                  </a:lnTo>
                  <a:lnTo>
                    <a:pt x="9749" y="30126"/>
                  </a:lnTo>
                  <a:lnTo>
                    <a:pt x="9749" y="30126"/>
                  </a:lnTo>
                  <a:cubicBezTo>
                    <a:pt x="9741" y="30142"/>
                    <a:pt x="9741" y="30148"/>
                    <a:pt x="9748" y="30148"/>
                  </a:cubicBezTo>
                  <a:cubicBezTo>
                    <a:pt x="9761" y="30148"/>
                    <a:pt x="9800" y="30126"/>
                    <a:pt x="9850" y="30126"/>
                  </a:cubicBezTo>
                  <a:cubicBezTo>
                    <a:pt x="9900" y="30151"/>
                    <a:pt x="10000" y="30151"/>
                    <a:pt x="10075" y="30176"/>
                  </a:cubicBezTo>
                  <a:lnTo>
                    <a:pt x="10577" y="30251"/>
                  </a:lnTo>
                  <a:lnTo>
                    <a:pt x="11579" y="30401"/>
                  </a:lnTo>
                  <a:lnTo>
                    <a:pt x="13584" y="30702"/>
                  </a:lnTo>
                  <a:cubicBezTo>
                    <a:pt x="14912" y="30903"/>
                    <a:pt x="16266" y="31103"/>
                    <a:pt x="17594" y="31329"/>
                  </a:cubicBezTo>
                  <a:cubicBezTo>
                    <a:pt x="20251" y="31755"/>
                    <a:pt x="22907" y="32206"/>
                    <a:pt x="25589" y="32607"/>
                  </a:cubicBezTo>
                  <a:cubicBezTo>
                    <a:pt x="30928" y="33384"/>
                    <a:pt x="36291" y="34111"/>
                    <a:pt x="41679" y="34587"/>
                  </a:cubicBezTo>
                  <a:lnTo>
                    <a:pt x="41905" y="34612"/>
                  </a:lnTo>
                  <a:lnTo>
                    <a:pt x="41905" y="34612"/>
                  </a:lnTo>
                  <a:lnTo>
                    <a:pt x="41855" y="34386"/>
                  </a:lnTo>
                  <a:cubicBezTo>
                    <a:pt x="41404" y="31780"/>
                    <a:pt x="41679" y="29098"/>
                    <a:pt x="41730" y="26441"/>
                  </a:cubicBezTo>
                  <a:cubicBezTo>
                    <a:pt x="41805" y="23760"/>
                    <a:pt x="41830" y="21103"/>
                    <a:pt x="41805" y="18421"/>
                  </a:cubicBezTo>
                  <a:cubicBezTo>
                    <a:pt x="41780" y="12331"/>
                    <a:pt x="41278" y="6266"/>
                    <a:pt x="41053" y="176"/>
                  </a:cubicBezTo>
                  <a:lnTo>
                    <a:pt x="41028"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13" name="Google Shape;1313;p6"/>
            <p:cNvSpPr/>
            <p:nvPr/>
          </p:nvSpPr>
          <p:spPr>
            <a:xfrm>
              <a:off x="2849050" y="4283900"/>
              <a:ext cx="614675" cy="48350"/>
            </a:xfrm>
            <a:custGeom>
              <a:avLst/>
              <a:gdLst/>
              <a:ahLst/>
              <a:cxnLst/>
              <a:rect l="l" t="t" r="r" b="b"/>
              <a:pathLst>
                <a:path w="24587" h="1934" extrusionOk="0">
                  <a:moveTo>
                    <a:pt x="24207" y="1"/>
                  </a:moveTo>
                  <a:cubicBezTo>
                    <a:pt x="24192" y="1"/>
                    <a:pt x="24177" y="2"/>
                    <a:pt x="24161" y="3"/>
                  </a:cubicBezTo>
                  <a:cubicBezTo>
                    <a:pt x="16166" y="805"/>
                    <a:pt x="8221" y="1407"/>
                    <a:pt x="201" y="1633"/>
                  </a:cubicBezTo>
                  <a:cubicBezTo>
                    <a:pt x="1" y="1658"/>
                    <a:pt x="1" y="1933"/>
                    <a:pt x="201" y="1933"/>
                  </a:cubicBezTo>
                  <a:cubicBezTo>
                    <a:pt x="8171" y="1708"/>
                    <a:pt x="16216" y="1357"/>
                    <a:pt x="24161" y="630"/>
                  </a:cubicBezTo>
                  <a:cubicBezTo>
                    <a:pt x="24571" y="606"/>
                    <a:pt x="24587" y="1"/>
                    <a:pt x="24207"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1314" name="Google Shape;1314;p6"/>
          <p:cNvGrpSpPr/>
          <p:nvPr/>
        </p:nvGrpSpPr>
        <p:grpSpPr>
          <a:xfrm rot="474737">
            <a:off x="215940" y="-14859"/>
            <a:ext cx="6745094" cy="1116985"/>
            <a:chOff x="4345425" y="2175475"/>
            <a:chExt cx="800750" cy="176025"/>
          </a:xfrm>
        </p:grpSpPr>
        <p:sp>
          <p:nvSpPr>
            <p:cNvPr id="1315" name="Google Shape;1315;p6"/>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5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16" name="Google Shape;1316;p6"/>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5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sp>
        <p:nvSpPr>
          <p:cNvPr id="1317" name="Google Shape;1317;p6"/>
          <p:cNvSpPr/>
          <p:nvPr/>
        </p:nvSpPr>
        <p:spPr>
          <a:xfrm rot="-1036824">
            <a:off x="3642875" y="929302"/>
            <a:ext cx="932333" cy="512408"/>
          </a:xfrm>
          <a:custGeom>
            <a:avLst/>
            <a:gdLst/>
            <a:ahLst/>
            <a:cxnLst/>
            <a:rect l="l" t="t" r="r" b="b"/>
            <a:pathLst>
              <a:path w="17773" h="9768" extrusionOk="0">
                <a:moveTo>
                  <a:pt x="3304" y="1"/>
                </a:moveTo>
                <a:cubicBezTo>
                  <a:pt x="3172" y="1"/>
                  <a:pt x="3045" y="62"/>
                  <a:pt x="2971" y="211"/>
                </a:cubicBezTo>
                <a:cubicBezTo>
                  <a:pt x="2857" y="439"/>
                  <a:pt x="2743" y="690"/>
                  <a:pt x="2629" y="918"/>
                </a:cubicBezTo>
                <a:cubicBezTo>
                  <a:pt x="2629" y="941"/>
                  <a:pt x="2606" y="964"/>
                  <a:pt x="2583" y="1009"/>
                </a:cubicBezTo>
                <a:cubicBezTo>
                  <a:pt x="2058" y="2105"/>
                  <a:pt x="1510" y="3201"/>
                  <a:pt x="985" y="4296"/>
                </a:cubicBezTo>
                <a:cubicBezTo>
                  <a:pt x="985" y="4319"/>
                  <a:pt x="985" y="4319"/>
                  <a:pt x="985" y="4319"/>
                </a:cubicBezTo>
                <a:cubicBezTo>
                  <a:pt x="825" y="4593"/>
                  <a:pt x="643" y="4844"/>
                  <a:pt x="483" y="5118"/>
                </a:cubicBezTo>
                <a:cubicBezTo>
                  <a:pt x="369" y="5209"/>
                  <a:pt x="255" y="5323"/>
                  <a:pt x="141" y="5438"/>
                </a:cubicBezTo>
                <a:cubicBezTo>
                  <a:pt x="49" y="5529"/>
                  <a:pt x="49" y="5643"/>
                  <a:pt x="95" y="5711"/>
                </a:cubicBezTo>
                <a:cubicBezTo>
                  <a:pt x="0" y="5996"/>
                  <a:pt x="173" y="6327"/>
                  <a:pt x="469" y="6327"/>
                </a:cubicBezTo>
                <a:cubicBezTo>
                  <a:pt x="530" y="6327"/>
                  <a:pt x="596" y="6313"/>
                  <a:pt x="666" y="6282"/>
                </a:cubicBezTo>
                <a:cubicBezTo>
                  <a:pt x="711" y="6259"/>
                  <a:pt x="757" y="6236"/>
                  <a:pt x="803" y="6214"/>
                </a:cubicBezTo>
                <a:lnTo>
                  <a:pt x="917" y="6214"/>
                </a:lnTo>
                <a:cubicBezTo>
                  <a:pt x="962" y="6282"/>
                  <a:pt x="1031" y="6328"/>
                  <a:pt x="1122" y="6328"/>
                </a:cubicBezTo>
                <a:lnTo>
                  <a:pt x="3336" y="6830"/>
                </a:lnTo>
                <a:lnTo>
                  <a:pt x="3519" y="6830"/>
                </a:lnTo>
                <a:cubicBezTo>
                  <a:pt x="3633" y="6853"/>
                  <a:pt x="3770" y="6898"/>
                  <a:pt x="3907" y="6944"/>
                </a:cubicBezTo>
                <a:cubicBezTo>
                  <a:pt x="3951" y="6957"/>
                  <a:pt x="3993" y="6962"/>
                  <a:pt x="4033" y="6962"/>
                </a:cubicBezTo>
                <a:cubicBezTo>
                  <a:pt x="4427" y="6962"/>
                  <a:pt x="4601" y="6396"/>
                  <a:pt x="4249" y="6168"/>
                </a:cubicBezTo>
                <a:cubicBezTo>
                  <a:pt x="4500" y="6145"/>
                  <a:pt x="4592" y="5757"/>
                  <a:pt x="4318" y="5666"/>
                </a:cubicBezTo>
                <a:cubicBezTo>
                  <a:pt x="3861" y="5529"/>
                  <a:pt x="3405" y="5438"/>
                  <a:pt x="2971" y="5346"/>
                </a:cubicBezTo>
                <a:cubicBezTo>
                  <a:pt x="4744" y="4737"/>
                  <a:pt x="6686" y="4321"/>
                  <a:pt x="8540" y="4321"/>
                </a:cubicBezTo>
                <a:cubicBezTo>
                  <a:pt x="9811" y="4321"/>
                  <a:pt x="11041" y="4517"/>
                  <a:pt x="12147" y="4981"/>
                </a:cubicBezTo>
                <a:cubicBezTo>
                  <a:pt x="13311" y="5780"/>
                  <a:pt x="14292" y="6830"/>
                  <a:pt x="15228" y="7971"/>
                </a:cubicBezTo>
                <a:cubicBezTo>
                  <a:pt x="14886" y="7925"/>
                  <a:pt x="14543" y="7857"/>
                  <a:pt x="14201" y="7789"/>
                </a:cubicBezTo>
                <a:cubicBezTo>
                  <a:pt x="13767" y="7674"/>
                  <a:pt x="13356" y="7560"/>
                  <a:pt x="12923" y="7446"/>
                </a:cubicBezTo>
                <a:cubicBezTo>
                  <a:pt x="12881" y="7434"/>
                  <a:pt x="12839" y="7428"/>
                  <a:pt x="12799" y="7428"/>
                </a:cubicBezTo>
                <a:cubicBezTo>
                  <a:pt x="12406" y="7428"/>
                  <a:pt x="12143" y="7994"/>
                  <a:pt x="12558" y="8222"/>
                </a:cubicBezTo>
                <a:cubicBezTo>
                  <a:pt x="13790" y="8930"/>
                  <a:pt x="15046" y="9432"/>
                  <a:pt x="16438" y="9751"/>
                </a:cubicBezTo>
                <a:cubicBezTo>
                  <a:pt x="16480" y="9762"/>
                  <a:pt x="16522" y="9767"/>
                  <a:pt x="16563" y="9767"/>
                </a:cubicBezTo>
                <a:cubicBezTo>
                  <a:pt x="16785" y="9767"/>
                  <a:pt x="16970" y="9614"/>
                  <a:pt x="17009" y="9363"/>
                </a:cubicBezTo>
                <a:cubicBezTo>
                  <a:pt x="17009" y="9227"/>
                  <a:pt x="17031" y="9090"/>
                  <a:pt x="17054" y="8953"/>
                </a:cubicBezTo>
                <a:cubicBezTo>
                  <a:pt x="17123" y="8907"/>
                  <a:pt x="17191" y="8838"/>
                  <a:pt x="17237" y="8770"/>
                </a:cubicBezTo>
                <a:cubicBezTo>
                  <a:pt x="17351" y="8724"/>
                  <a:pt x="17465" y="8587"/>
                  <a:pt x="17488" y="8405"/>
                </a:cubicBezTo>
                <a:cubicBezTo>
                  <a:pt x="17556" y="7903"/>
                  <a:pt x="17533" y="7469"/>
                  <a:pt x="17442" y="7035"/>
                </a:cubicBezTo>
                <a:cubicBezTo>
                  <a:pt x="17442" y="6077"/>
                  <a:pt x="17533" y="5141"/>
                  <a:pt x="17716" y="4205"/>
                </a:cubicBezTo>
                <a:cubicBezTo>
                  <a:pt x="17773" y="3866"/>
                  <a:pt x="17480" y="3632"/>
                  <a:pt x="17227" y="3632"/>
                </a:cubicBezTo>
                <a:cubicBezTo>
                  <a:pt x="17071" y="3632"/>
                  <a:pt x="16929" y="3722"/>
                  <a:pt x="16894" y="3931"/>
                </a:cubicBezTo>
                <a:cubicBezTo>
                  <a:pt x="16780" y="4502"/>
                  <a:pt x="16689" y="5095"/>
                  <a:pt x="16598" y="5666"/>
                </a:cubicBezTo>
                <a:cubicBezTo>
                  <a:pt x="16324" y="5711"/>
                  <a:pt x="16073" y="5963"/>
                  <a:pt x="16232" y="6282"/>
                </a:cubicBezTo>
                <a:cubicBezTo>
                  <a:pt x="16324" y="6442"/>
                  <a:pt x="16392" y="6579"/>
                  <a:pt x="16438" y="6716"/>
                </a:cubicBezTo>
                <a:cubicBezTo>
                  <a:pt x="16415" y="6853"/>
                  <a:pt x="16415" y="6990"/>
                  <a:pt x="16392" y="7127"/>
                </a:cubicBezTo>
                <a:cubicBezTo>
                  <a:pt x="15160" y="5506"/>
                  <a:pt x="13585" y="4410"/>
                  <a:pt x="11827" y="3794"/>
                </a:cubicBezTo>
                <a:cubicBezTo>
                  <a:pt x="10960" y="3292"/>
                  <a:pt x="9978" y="2927"/>
                  <a:pt x="8883" y="2721"/>
                </a:cubicBezTo>
                <a:cubicBezTo>
                  <a:pt x="8296" y="2610"/>
                  <a:pt x="7705" y="2556"/>
                  <a:pt x="7117" y="2556"/>
                </a:cubicBezTo>
                <a:cubicBezTo>
                  <a:pt x="5416" y="2556"/>
                  <a:pt x="3739" y="3009"/>
                  <a:pt x="2263" y="3840"/>
                </a:cubicBezTo>
                <a:cubicBezTo>
                  <a:pt x="2377" y="3634"/>
                  <a:pt x="2492" y="3429"/>
                  <a:pt x="2583" y="3201"/>
                </a:cubicBezTo>
                <a:cubicBezTo>
                  <a:pt x="2857" y="2813"/>
                  <a:pt x="3062" y="2356"/>
                  <a:pt x="3222" y="1900"/>
                </a:cubicBezTo>
                <a:cubicBezTo>
                  <a:pt x="3405" y="1466"/>
                  <a:pt x="3587" y="1032"/>
                  <a:pt x="3770" y="576"/>
                </a:cubicBezTo>
                <a:cubicBezTo>
                  <a:pt x="3878" y="267"/>
                  <a:pt x="3580" y="1"/>
                  <a:pt x="33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nvGrpSpPr>
          <p:cNvPr id="1318" name="Google Shape;1318;p6"/>
          <p:cNvGrpSpPr/>
          <p:nvPr/>
        </p:nvGrpSpPr>
        <p:grpSpPr>
          <a:xfrm>
            <a:off x="4571995" y="4282572"/>
            <a:ext cx="2433812" cy="320922"/>
            <a:chOff x="1394800" y="3522000"/>
            <a:chExt cx="1048650" cy="138275"/>
          </a:xfrm>
        </p:grpSpPr>
        <p:sp>
          <p:nvSpPr>
            <p:cNvPr id="1319" name="Google Shape;1319;p6"/>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20" name="Google Shape;1320;p6"/>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21" name="Google Shape;1321;p6"/>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22" name="Google Shape;1322;p6"/>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23" name="Google Shape;1323;p6"/>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24" name="Google Shape;1324;p6"/>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25" name="Google Shape;1325;p6"/>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26" name="Google Shape;1326;p6"/>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27" name="Google Shape;1327;p6"/>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sp>
        <p:nvSpPr>
          <p:cNvPr id="1328" name="Google Shape;1328;p6"/>
          <p:cNvSpPr/>
          <p:nvPr/>
        </p:nvSpPr>
        <p:spPr>
          <a:xfrm>
            <a:off x="117327" y="92849"/>
            <a:ext cx="6450193"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D2243"/>
                </a:solidFill>
                <a:latin typeface="Calibri"/>
                <a:ea typeface="Calibri"/>
                <a:cs typeface="Calibri"/>
                <a:sym typeface="Calibri"/>
              </a:rPr>
              <a:t>I. KHÁI QUÁT VỀ NGHỊ LUẬN XÃ HỘI</a:t>
            </a:r>
            <a:br>
              <a:rPr lang="en-US" sz="2800" b="1" i="0" u="none" strike="noStrike" cap="none">
                <a:solidFill>
                  <a:srgbClr val="0D2243"/>
                </a:solidFill>
                <a:latin typeface="Calibri"/>
                <a:ea typeface="Calibri"/>
                <a:cs typeface="Calibri"/>
                <a:sym typeface="Calibri"/>
              </a:rPr>
            </a:br>
            <a:endParaRPr sz="2800" b="1" i="0" u="none" strike="noStrike" cap="none">
              <a:solidFill>
                <a:srgbClr val="0D2243"/>
              </a:solidFill>
              <a:latin typeface="Calibri"/>
              <a:ea typeface="Calibri"/>
              <a:cs typeface="Calibri"/>
              <a:sym typeface="Calibri"/>
            </a:endParaRPr>
          </a:p>
        </p:txBody>
      </p:sp>
      <p:sp>
        <p:nvSpPr>
          <p:cNvPr id="1329" name="Google Shape;1329;p6"/>
          <p:cNvSpPr/>
          <p:nvPr/>
        </p:nvSpPr>
        <p:spPr>
          <a:xfrm>
            <a:off x="3905661" y="1676832"/>
            <a:ext cx="5206423" cy="148733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000" b="0" i="0" u="none" strike="noStrike" cap="none">
                <a:solidFill>
                  <a:srgbClr val="000000"/>
                </a:solidFill>
                <a:latin typeface="Calibri"/>
                <a:ea typeface="Calibri"/>
                <a:cs typeface="Calibri"/>
                <a:sym typeface="Calibri"/>
              </a:rPr>
              <a:t>♦ Đây là dạng đề nói về một tư tưởng đạo lí, triết lí nhân văn, câu nói mang tính nhận thức, mối quan hệ về gia đình, xã hội, một số tính cách thể hiện các phẩm chất của con người.</a:t>
            </a:r>
            <a:endParaRPr sz="2000" b="0" i="0" u="none" strike="noStrike" cap="none">
              <a:solidFill>
                <a:srgbClr val="000000"/>
              </a:solidFill>
              <a:latin typeface="Calibri"/>
              <a:ea typeface="Calibri"/>
              <a:cs typeface="Calibri"/>
              <a:sym typeface="Calibri"/>
            </a:endParaRPr>
          </a:p>
        </p:txBody>
      </p:sp>
      <p:sp>
        <p:nvSpPr>
          <p:cNvPr id="1330" name="Google Shape;1330;p6"/>
          <p:cNvSpPr/>
          <p:nvPr/>
        </p:nvSpPr>
        <p:spPr>
          <a:xfrm>
            <a:off x="3937576" y="3412564"/>
            <a:ext cx="5147203" cy="7078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 Cách nhận biết: là một câu nói, ý kiến, tư tưởng thường dưới dạng một câu danh ngôn.</a:t>
            </a:r>
            <a:endParaRPr/>
          </a:p>
        </p:txBody>
      </p:sp>
      <p:sp>
        <p:nvSpPr>
          <p:cNvPr id="1331" name="Google Shape;1331;p6"/>
          <p:cNvSpPr/>
          <p:nvPr/>
        </p:nvSpPr>
        <p:spPr>
          <a:xfrm>
            <a:off x="1272426" y="2478037"/>
            <a:ext cx="2213374" cy="83099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1" i="0" u="none" strike="noStrike" cap="none">
                <a:solidFill>
                  <a:srgbClr val="000000"/>
                </a:solidFill>
                <a:latin typeface="Calibri"/>
                <a:ea typeface="Calibri"/>
                <a:cs typeface="Calibri"/>
                <a:sym typeface="Calibri"/>
              </a:rPr>
              <a:t>a. Nghị luận về tư tưởng đạo lí</a:t>
            </a:r>
            <a:endParaRPr sz="2400" b="1"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08"/>
                                        </p:tgtEl>
                                        <p:attrNameLst>
                                          <p:attrName>style.visibility</p:attrName>
                                        </p:attrNameLst>
                                      </p:cBhvr>
                                      <p:to>
                                        <p:strVal val="visible"/>
                                      </p:to>
                                    </p:set>
                                    <p:anim calcmode="lin" valueType="num">
                                      <p:cBhvr additive="base">
                                        <p:cTn id="7" dur="500"/>
                                        <p:tgtEl>
                                          <p:spTgt spid="130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
                                        </p:tgtEl>
                                        <p:attrNameLst>
                                          <p:attrName>style.visibility</p:attrName>
                                        </p:attrNameLst>
                                      </p:cBhvr>
                                      <p:to>
                                        <p:strVal val="visible"/>
                                      </p:to>
                                    </p:set>
                                    <p:animEffect transition="in" filter="fade">
                                      <p:cBhvr>
                                        <p:cTn id="12" dur="1000"/>
                                        <p:tgtEl>
                                          <p:spTgt spid="13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29"/>
                                        </p:tgtEl>
                                        <p:attrNameLst>
                                          <p:attrName>style.visibility</p:attrName>
                                        </p:attrNameLst>
                                      </p:cBhvr>
                                      <p:to>
                                        <p:strVal val="visible"/>
                                      </p:to>
                                    </p:set>
                                    <p:animEffect transition="in" filter="fade">
                                      <p:cBhvr>
                                        <p:cTn id="17" dur="500"/>
                                        <p:tgtEl>
                                          <p:spTgt spid="13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30">
                                            <p:txEl>
                                              <p:pRg st="0" end="0"/>
                                            </p:txEl>
                                          </p:spTgt>
                                        </p:tgtEl>
                                        <p:attrNameLst>
                                          <p:attrName>style.visibility</p:attrName>
                                        </p:attrNameLst>
                                      </p:cBhvr>
                                      <p:to>
                                        <p:strVal val="visible"/>
                                      </p:to>
                                    </p:set>
                                    <p:animEffect transition="in" filter="fade">
                                      <p:cBhvr>
                                        <p:cTn id="22" dur="500"/>
                                        <p:tgtEl>
                                          <p:spTgt spid="13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5"/>
        <p:cNvGrpSpPr/>
        <p:nvPr/>
      </p:nvGrpSpPr>
      <p:grpSpPr>
        <a:xfrm>
          <a:off x="0" y="0"/>
          <a:ext cx="0" cy="0"/>
          <a:chOff x="0" y="0"/>
          <a:chExt cx="0" cy="0"/>
        </a:xfrm>
      </p:grpSpPr>
      <p:sp>
        <p:nvSpPr>
          <p:cNvPr id="1336" name="Google Shape;1336;p7"/>
          <p:cNvSpPr txBox="1">
            <a:spLocks noGrp="1"/>
          </p:cNvSpPr>
          <p:nvPr>
            <p:ph type="title"/>
          </p:nvPr>
        </p:nvSpPr>
        <p:spPr>
          <a:xfrm>
            <a:off x="549361" y="12782"/>
            <a:ext cx="5363400" cy="5727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3000"/>
              <a:buNone/>
            </a:pPr>
            <a:r>
              <a:rPr lang="en-US" b="1">
                <a:solidFill>
                  <a:srgbClr val="0D2243"/>
                </a:solidFill>
                <a:latin typeface="Calibri"/>
                <a:ea typeface="Calibri"/>
                <a:cs typeface="Calibri"/>
                <a:sym typeface="Calibri"/>
              </a:rPr>
              <a:t>MỘT SỐ ĐỀ TÀI</a:t>
            </a:r>
            <a:endParaRPr b="1">
              <a:solidFill>
                <a:srgbClr val="0D2243"/>
              </a:solidFill>
              <a:latin typeface="Calibri"/>
              <a:ea typeface="Calibri"/>
              <a:cs typeface="Calibri"/>
              <a:sym typeface="Calibri"/>
            </a:endParaRPr>
          </a:p>
        </p:txBody>
      </p:sp>
      <p:sp>
        <p:nvSpPr>
          <p:cNvPr id="1337" name="Google Shape;1337;p7"/>
          <p:cNvSpPr txBox="1"/>
          <p:nvPr/>
        </p:nvSpPr>
        <p:spPr>
          <a:xfrm flipH="1">
            <a:off x="1020546" y="1285232"/>
            <a:ext cx="1818512" cy="3984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None/>
            </a:pPr>
            <a:r>
              <a:rPr lang="en-US" sz="2000" b="1" i="0" u="none" strike="noStrike" cap="none">
                <a:solidFill>
                  <a:srgbClr val="0D2243"/>
                </a:solidFill>
                <a:latin typeface="Calibri"/>
                <a:ea typeface="Calibri"/>
                <a:cs typeface="Calibri"/>
                <a:sym typeface="Calibri"/>
              </a:rPr>
              <a:t>VỀ NHẬN THỨC</a:t>
            </a:r>
            <a:endParaRPr sz="2000" b="1" i="0" u="none" strike="noStrike" cap="none">
              <a:solidFill>
                <a:srgbClr val="0D2243"/>
              </a:solidFill>
              <a:latin typeface="Calibri"/>
              <a:ea typeface="Calibri"/>
              <a:cs typeface="Calibri"/>
              <a:sym typeface="Calibri"/>
            </a:endParaRPr>
          </a:p>
        </p:txBody>
      </p:sp>
      <p:sp>
        <p:nvSpPr>
          <p:cNvPr id="1338" name="Google Shape;1338;p7"/>
          <p:cNvSpPr txBox="1"/>
          <p:nvPr/>
        </p:nvSpPr>
        <p:spPr>
          <a:xfrm flipH="1">
            <a:off x="1055482" y="1814413"/>
            <a:ext cx="1736599" cy="495600"/>
          </a:xfrm>
          <a:prstGeom prst="rect">
            <a:avLst/>
          </a:prstGeom>
          <a:noFill/>
          <a:ln>
            <a:noFill/>
          </a:ln>
        </p:spPr>
        <p:txBody>
          <a:bodyPr spcFirstLastPara="1" wrap="square" lIns="0" tIns="0" rIns="0" bIns="0" anchor="ctr" anchorCtr="0">
            <a:noAutofit/>
          </a:bodyPr>
          <a:lstStyle/>
          <a:p>
            <a:pPr marL="0" marR="0" lvl="0" indent="0" algn="just" rtl="0">
              <a:lnSpc>
                <a:spcPct val="100000"/>
              </a:lnSpc>
              <a:spcBef>
                <a:spcPts val="0"/>
              </a:spcBef>
              <a:spcAft>
                <a:spcPts val="0"/>
              </a:spcAft>
              <a:buNone/>
            </a:pPr>
            <a:r>
              <a:rPr lang="en-US" sz="1600" b="0" i="0" u="none" strike="noStrike" cap="none">
                <a:solidFill>
                  <a:srgbClr val="0D2243"/>
                </a:solidFill>
                <a:latin typeface="Calibri"/>
                <a:ea typeface="Calibri"/>
                <a:cs typeface="Calibri"/>
                <a:sym typeface="Calibri"/>
              </a:rPr>
              <a:t>Lí tưởng, mục đích sống, mục đích học tập…</a:t>
            </a:r>
            <a:endParaRPr sz="1400" b="0" i="0" u="none" strike="noStrike" cap="none">
              <a:solidFill>
                <a:srgbClr val="0D2243"/>
              </a:solidFill>
              <a:latin typeface="Calibri"/>
              <a:ea typeface="Calibri"/>
              <a:cs typeface="Calibri"/>
              <a:sym typeface="Calibri"/>
            </a:endParaRPr>
          </a:p>
        </p:txBody>
      </p:sp>
      <p:sp>
        <p:nvSpPr>
          <p:cNvPr id="1339" name="Google Shape;1339;p7"/>
          <p:cNvSpPr txBox="1"/>
          <p:nvPr/>
        </p:nvSpPr>
        <p:spPr>
          <a:xfrm flipH="1">
            <a:off x="1118080" y="2971162"/>
            <a:ext cx="1736598" cy="3984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None/>
            </a:pPr>
            <a:r>
              <a:rPr lang="en-US" sz="2000" b="1" i="0" u="none" strike="noStrike" cap="none">
                <a:solidFill>
                  <a:srgbClr val="0D2243"/>
                </a:solidFill>
                <a:latin typeface="Calibri"/>
                <a:ea typeface="Calibri"/>
                <a:cs typeface="Calibri"/>
                <a:sym typeface="Calibri"/>
              </a:rPr>
              <a:t>VỀ TÂM HỒN, TÍNH CÁCH, PHẨM CHẤT</a:t>
            </a:r>
            <a:endParaRPr sz="2000" b="1" i="0" u="none" strike="noStrike" cap="none">
              <a:solidFill>
                <a:srgbClr val="0D2243"/>
              </a:solidFill>
              <a:latin typeface="Calibri"/>
              <a:ea typeface="Calibri"/>
              <a:cs typeface="Calibri"/>
              <a:sym typeface="Calibri"/>
            </a:endParaRPr>
          </a:p>
        </p:txBody>
      </p:sp>
      <p:sp>
        <p:nvSpPr>
          <p:cNvPr id="1340" name="Google Shape;1340;p7"/>
          <p:cNvSpPr txBox="1"/>
          <p:nvPr/>
        </p:nvSpPr>
        <p:spPr>
          <a:xfrm flipH="1">
            <a:off x="943929" y="3870910"/>
            <a:ext cx="2708500" cy="495600"/>
          </a:xfrm>
          <a:prstGeom prst="rect">
            <a:avLst/>
          </a:prstGeom>
          <a:noFill/>
          <a:ln>
            <a:noFill/>
          </a:ln>
        </p:spPr>
        <p:txBody>
          <a:bodyPr spcFirstLastPara="1" wrap="square" lIns="0" tIns="0" rIns="0" bIns="0" anchor="ctr" anchorCtr="0">
            <a:noAutofit/>
          </a:bodyPr>
          <a:lstStyle/>
          <a:p>
            <a:pPr marL="0" marR="0" lvl="0" indent="0" algn="just" rtl="0">
              <a:lnSpc>
                <a:spcPct val="100000"/>
              </a:lnSpc>
              <a:spcBef>
                <a:spcPts val="0"/>
              </a:spcBef>
              <a:spcAft>
                <a:spcPts val="0"/>
              </a:spcAft>
              <a:buNone/>
            </a:pPr>
            <a:r>
              <a:rPr lang="en-US" sz="1600" b="0" i="0" u="none" strike="noStrike" cap="none">
                <a:solidFill>
                  <a:srgbClr val="0D2243"/>
                </a:solidFill>
                <a:latin typeface="Calibri"/>
                <a:ea typeface="Calibri"/>
                <a:cs typeface="Calibri"/>
                <a:sym typeface="Calibri"/>
              </a:rPr>
              <a:t>Lòng yêu nước, lòng nhân ái, lòng bao dung, độ lượng, lòng yêu thương, lòng dũng cảm, tính trung thực, …</a:t>
            </a:r>
            <a:endParaRPr sz="1600" b="0" i="0" u="none" strike="noStrike" cap="none">
              <a:solidFill>
                <a:srgbClr val="0D2243"/>
              </a:solidFill>
              <a:latin typeface="Calibri"/>
              <a:ea typeface="Calibri"/>
              <a:cs typeface="Calibri"/>
              <a:sym typeface="Calibri"/>
            </a:endParaRPr>
          </a:p>
        </p:txBody>
      </p:sp>
      <p:sp>
        <p:nvSpPr>
          <p:cNvPr id="1341" name="Google Shape;1341;p7"/>
          <p:cNvSpPr txBox="1"/>
          <p:nvPr/>
        </p:nvSpPr>
        <p:spPr>
          <a:xfrm flipH="1">
            <a:off x="6923442" y="1687177"/>
            <a:ext cx="1661288" cy="398400"/>
          </a:xfrm>
          <a:prstGeom prst="rect">
            <a:avLst/>
          </a:prstGeom>
          <a:noFill/>
          <a:ln>
            <a:noFill/>
          </a:ln>
        </p:spPr>
        <p:txBody>
          <a:bodyPr spcFirstLastPara="1" wrap="square" lIns="0" tIns="0" rIns="0" bIns="0" anchor="ctr" anchorCtr="0">
            <a:noAutofit/>
          </a:bodyPr>
          <a:lstStyle/>
          <a:p>
            <a:pPr marL="0" marR="0" lvl="0" indent="0" algn="just" rtl="0">
              <a:lnSpc>
                <a:spcPct val="100000"/>
              </a:lnSpc>
              <a:spcBef>
                <a:spcPts val="0"/>
              </a:spcBef>
              <a:spcAft>
                <a:spcPts val="0"/>
              </a:spcAft>
              <a:buNone/>
            </a:pPr>
            <a:r>
              <a:rPr lang="en-US" sz="2000" b="1" i="0" u="none" strike="noStrike" cap="none">
                <a:solidFill>
                  <a:srgbClr val="0D2243"/>
                </a:solidFill>
                <a:latin typeface="Calibri"/>
                <a:ea typeface="Calibri"/>
                <a:cs typeface="Calibri"/>
                <a:sym typeface="Calibri"/>
              </a:rPr>
              <a:t>VỀ QUAN HỆ GIA ĐÌNH</a:t>
            </a:r>
            <a:endParaRPr sz="2000" b="1" i="0" u="none" strike="noStrike" cap="none">
              <a:solidFill>
                <a:srgbClr val="0D2243"/>
              </a:solidFill>
              <a:latin typeface="Calibri"/>
              <a:ea typeface="Calibri"/>
              <a:cs typeface="Calibri"/>
              <a:sym typeface="Calibri"/>
            </a:endParaRPr>
          </a:p>
        </p:txBody>
      </p:sp>
      <p:sp>
        <p:nvSpPr>
          <p:cNvPr id="1342" name="Google Shape;1342;p7"/>
          <p:cNvSpPr txBox="1"/>
          <p:nvPr/>
        </p:nvSpPr>
        <p:spPr>
          <a:xfrm flipH="1">
            <a:off x="6916697" y="2251063"/>
            <a:ext cx="1878168" cy="495600"/>
          </a:xfrm>
          <a:prstGeom prst="rect">
            <a:avLst/>
          </a:prstGeom>
          <a:noFill/>
          <a:ln>
            <a:noFill/>
          </a:ln>
        </p:spPr>
        <p:txBody>
          <a:bodyPr spcFirstLastPara="1" wrap="square" lIns="0" tIns="0" rIns="0" bIns="0" anchor="ctr" anchorCtr="0">
            <a:noAutofit/>
          </a:bodyPr>
          <a:lstStyle/>
          <a:p>
            <a:pPr marL="0" marR="0" lvl="0" indent="0" algn="just" rtl="0">
              <a:lnSpc>
                <a:spcPct val="100000"/>
              </a:lnSpc>
              <a:spcBef>
                <a:spcPts val="0"/>
              </a:spcBef>
              <a:spcAft>
                <a:spcPts val="0"/>
              </a:spcAft>
              <a:buNone/>
            </a:pPr>
            <a:r>
              <a:rPr lang="en-US" sz="1600" b="0" i="0" u="none" strike="noStrike" cap="none">
                <a:solidFill>
                  <a:srgbClr val="0D2243"/>
                </a:solidFill>
                <a:latin typeface="Calibri"/>
                <a:ea typeface="Calibri"/>
                <a:cs typeface="Calibri"/>
                <a:sym typeface="Calibri"/>
              </a:rPr>
              <a:t>Tình mẫu tử, phụ tử, tình anh em…</a:t>
            </a:r>
            <a:endParaRPr sz="1400" b="0" i="0" u="none" strike="noStrike" cap="none">
              <a:solidFill>
                <a:srgbClr val="0D2243"/>
              </a:solidFill>
              <a:latin typeface="Calibri"/>
              <a:ea typeface="Calibri"/>
              <a:cs typeface="Calibri"/>
              <a:sym typeface="Calibri"/>
            </a:endParaRPr>
          </a:p>
        </p:txBody>
      </p:sp>
      <p:sp>
        <p:nvSpPr>
          <p:cNvPr id="1343" name="Google Shape;1343;p7"/>
          <p:cNvSpPr txBox="1"/>
          <p:nvPr/>
        </p:nvSpPr>
        <p:spPr>
          <a:xfrm flipH="1">
            <a:off x="6923442" y="3049299"/>
            <a:ext cx="1744415" cy="398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2000" b="1" i="0" u="none" strike="noStrike" cap="none">
                <a:solidFill>
                  <a:srgbClr val="0D2243"/>
                </a:solidFill>
                <a:latin typeface="Calibri"/>
                <a:ea typeface="Calibri"/>
                <a:cs typeface="Calibri"/>
                <a:sym typeface="Calibri"/>
              </a:rPr>
              <a:t>VỀ QUAN HỆ XÃ HỘI</a:t>
            </a:r>
            <a:endParaRPr sz="2000" b="1" i="0" u="none" strike="noStrike" cap="none">
              <a:solidFill>
                <a:srgbClr val="0D2243"/>
              </a:solidFill>
              <a:latin typeface="Calibri"/>
              <a:ea typeface="Calibri"/>
              <a:cs typeface="Calibri"/>
              <a:sym typeface="Calibri"/>
            </a:endParaRPr>
          </a:p>
        </p:txBody>
      </p:sp>
      <p:sp>
        <p:nvSpPr>
          <p:cNvPr id="1344" name="Google Shape;1344;p7"/>
          <p:cNvSpPr txBox="1"/>
          <p:nvPr/>
        </p:nvSpPr>
        <p:spPr>
          <a:xfrm flipH="1">
            <a:off x="6969026" y="3638596"/>
            <a:ext cx="1773510" cy="495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1600" b="0" i="0" u="none" strike="noStrike" cap="none">
                <a:solidFill>
                  <a:srgbClr val="0D2243"/>
                </a:solidFill>
                <a:latin typeface="Calibri"/>
                <a:ea typeface="Calibri"/>
                <a:cs typeface="Calibri"/>
                <a:sym typeface="Calibri"/>
              </a:rPr>
              <a:t>Tình đồng bào, thầy trò, tình bạn…</a:t>
            </a:r>
            <a:endParaRPr sz="1400" b="0" i="0" u="none" strike="noStrike" cap="none">
              <a:solidFill>
                <a:srgbClr val="0D2243"/>
              </a:solidFill>
              <a:latin typeface="Calibri"/>
              <a:ea typeface="Calibri"/>
              <a:cs typeface="Calibri"/>
              <a:sym typeface="Calibri"/>
            </a:endParaRPr>
          </a:p>
        </p:txBody>
      </p:sp>
      <p:grpSp>
        <p:nvGrpSpPr>
          <p:cNvPr id="1345" name="Google Shape;1345;p7"/>
          <p:cNvGrpSpPr/>
          <p:nvPr/>
        </p:nvGrpSpPr>
        <p:grpSpPr>
          <a:xfrm>
            <a:off x="2912861" y="1639028"/>
            <a:ext cx="3912725" cy="2383794"/>
            <a:chOff x="2916703" y="1636273"/>
            <a:chExt cx="3912725" cy="2383794"/>
          </a:xfrm>
        </p:grpSpPr>
        <p:cxnSp>
          <p:nvCxnSpPr>
            <p:cNvPr id="1346" name="Google Shape;1346;p7"/>
            <p:cNvCxnSpPr>
              <a:endCxn id="1347" idx="6"/>
            </p:cNvCxnSpPr>
            <p:nvPr/>
          </p:nvCxnSpPr>
          <p:spPr>
            <a:xfrm rot="10800000">
              <a:off x="3412303" y="1977975"/>
              <a:ext cx="566100" cy="0"/>
            </a:xfrm>
            <a:prstGeom prst="straightConnector1">
              <a:avLst/>
            </a:prstGeom>
            <a:noFill/>
            <a:ln w="19050" cap="flat" cmpd="sng">
              <a:solidFill>
                <a:srgbClr val="031526"/>
              </a:solidFill>
              <a:prstDash val="solid"/>
              <a:round/>
              <a:headEnd type="none" w="sm" len="sm"/>
              <a:tailEnd type="none" w="sm" len="sm"/>
            </a:ln>
          </p:spPr>
        </p:cxnSp>
        <p:cxnSp>
          <p:nvCxnSpPr>
            <p:cNvPr id="1348" name="Google Shape;1348;p7"/>
            <p:cNvCxnSpPr>
              <a:endCxn id="1349" idx="6"/>
            </p:cNvCxnSpPr>
            <p:nvPr/>
          </p:nvCxnSpPr>
          <p:spPr>
            <a:xfrm rot="10800000">
              <a:off x="3412303" y="3070238"/>
              <a:ext cx="577200" cy="4800"/>
            </a:xfrm>
            <a:prstGeom prst="straightConnector1">
              <a:avLst/>
            </a:prstGeom>
            <a:noFill/>
            <a:ln w="19050" cap="flat" cmpd="sng">
              <a:solidFill>
                <a:srgbClr val="031526"/>
              </a:solidFill>
              <a:prstDash val="solid"/>
              <a:round/>
              <a:headEnd type="none" w="sm" len="sm"/>
              <a:tailEnd type="none" w="sm" len="sm"/>
            </a:ln>
          </p:spPr>
        </p:cxnSp>
        <p:cxnSp>
          <p:nvCxnSpPr>
            <p:cNvPr id="1350" name="Google Shape;1350;p7"/>
            <p:cNvCxnSpPr>
              <a:stCxn id="1351" idx="2"/>
            </p:cNvCxnSpPr>
            <p:nvPr/>
          </p:nvCxnSpPr>
          <p:spPr>
            <a:xfrm rot="10800000">
              <a:off x="6070128" y="2577913"/>
              <a:ext cx="263700" cy="0"/>
            </a:xfrm>
            <a:prstGeom prst="straightConnector1">
              <a:avLst/>
            </a:prstGeom>
            <a:noFill/>
            <a:ln w="19050" cap="flat" cmpd="sng">
              <a:solidFill>
                <a:srgbClr val="031526"/>
              </a:solidFill>
              <a:prstDash val="solid"/>
              <a:round/>
              <a:headEnd type="none" w="sm" len="sm"/>
              <a:tailEnd type="none" w="sm" len="sm"/>
            </a:ln>
          </p:spPr>
        </p:cxnSp>
        <p:cxnSp>
          <p:nvCxnSpPr>
            <p:cNvPr id="1352" name="Google Shape;1352;p7"/>
            <p:cNvCxnSpPr>
              <a:stCxn id="1353" idx="2"/>
            </p:cNvCxnSpPr>
            <p:nvPr/>
          </p:nvCxnSpPr>
          <p:spPr>
            <a:xfrm rot="10800000">
              <a:off x="6029328" y="3678350"/>
              <a:ext cx="304500" cy="0"/>
            </a:xfrm>
            <a:prstGeom prst="straightConnector1">
              <a:avLst/>
            </a:prstGeom>
            <a:noFill/>
            <a:ln w="19050" cap="flat" cmpd="sng">
              <a:solidFill>
                <a:srgbClr val="031526"/>
              </a:solidFill>
              <a:prstDash val="solid"/>
              <a:round/>
              <a:headEnd type="none" w="sm" len="sm"/>
              <a:tailEnd type="none" w="sm" len="sm"/>
            </a:ln>
          </p:spPr>
        </p:cxnSp>
        <p:grpSp>
          <p:nvGrpSpPr>
            <p:cNvPr id="1354" name="Google Shape;1354;p7"/>
            <p:cNvGrpSpPr/>
            <p:nvPr/>
          </p:nvGrpSpPr>
          <p:grpSpPr>
            <a:xfrm>
              <a:off x="3857830" y="2803588"/>
              <a:ext cx="1982182" cy="533282"/>
              <a:chOff x="3828925" y="2935845"/>
              <a:chExt cx="2040542" cy="512279"/>
            </a:xfrm>
          </p:grpSpPr>
          <p:sp>
            <p:nvSpPr>
              <p:cNvPr id="1355" name="Google Shape;1355;p7"/>
              <p:cNvSpPr/>
              <p:nvPr/>
            </p:nvSpPr>
            <p:spPr>
              <a:xfrm>
                <a:off x="3847261" y="2957901"/>
                <a:ext cx="2006384" cy="464491"/>
              </a:xfrm>
              <a:custGeom>
                <a:avLst/>
                <a:gdLst/>
                <a:ahLst/>
                <a:cxnLst/>
                <a:rect l="l" t="t" r="r" b="b"/>
                <a:pathLst>
                  <a:path w="19149" h="3159" extrusionOk="0">
                    <a:moveTo>
                      <a:pt x="1" y="1"/>
                    </a:moveTo>
                    <a:lnTo>
                      <a:pt x="1" y="3158"/>
                    </a:lnTo>
                    <a:lnTo>
                      <a:pt x="19149" y="3158"/>
                    </a:lnTo>
                    <a:lnTo>
                      <a:pt x="19149" y="1"/>
                    </a:lnTo>
                    <a:close/>
                  </a:path>
                </a:pathLst>
              </a:custGeom>
              <a:solidFill>
                <a:schemeClr val="accent2"/>
              </a:solidFill>
              <a:ln w="9525" cap="flat" cmpd="sng">
                <a:solidFill>
                  <a:srgbClr val="03152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356" name="Google Shape;1356;p7"/>
              <p:cNvSpPr/>
              <p:nvPr/>
            </p:nvSpPr>
            <p:spPr>
              <a:xfrm>
                <a:off x="3828925" y="2935845"/>
                <a:ext cx="2040542" cy="512279"/>
              </a:xfrm>
              <a:custGeom>
                <a:avLst/>
                <a:gdLst/>
                <a:ahLst/>
                <a:cxnLst/>
                <a:rect l="l" t="t" r="r" b="b"/>
                <a:pathLst>
                  <a:path w="19475" h="3484" extrusionOk="0">
                    <a:moveTo>
                      <a:pt x="19148" y="326"/>
                    </a:moveTo>
                    <a:lnTo>
                      <a:pt x="19148" y="3158"/>
                    </a:lnTo>
                    <a:lnTo>
                      <a:pt x="326" y="3158"/>
                    </a:lnTo>
                    <a:lnTo>
                      <a:pt x="326" y="326"/>
                    </a:lnTo>
                    <a:close/>
                    <a:moveTo>
                      <a:pt x="176" y="0"/>
                    </a:moveTo>
                    <a:cubicBezTo>
                      <a:pt x="76" y="0"/>
                      <a:pt x="0" y="75"/>
                      <a:pt x="0" y="151"/>
                    </a:cubicBezTo>
                    <a:lnTo>
                      <a:pt x="0" y="3308"/>
                    </a:lnTo>
                    <a:cubicBezTo>
                      <a:pt x="0" y="3409"/>
                      <a:pt x="76" y="3484"/>
                      <a:pt x="176" y="3484"/>
                    </a:cubicBezTo>
                    <a:lnTo>
                      <a:pt x="19324" y="3484"/>
                    </a:lnTo>
                    <a:cubicBezTo>
                      <a:pt x="19399" y="3484"/>
                      <a:pt x="19474" y="3409"/>
                      <a:pt x="19474" y="3308"/>
                    </a:cubicBezTo>
                    <a:lnTo>
                      <a:pt x="19474" y="151"/>
                    </a:lnTo>
                    <a:cubicBezTo>
                      <a:pt x="19474" y="75"/>
                      <a:pt x="19399" y="0"/>
                      <a:pt x="19324" y="0"/>
                    </a:cubicBezTo>
                    <a:close/>
                  </a:path>
                </a:pathLst>
              </a:custGeom>
              <a:solidFill>
                <a:schemeClr val="accent2"/>
              </a:solidFill>
              <a:ln w="9525" cap="flat" cmpd="sng">
                <a:solidFill>
                  <a:srgbClr val="03152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357" name="Google Shape;1357;p7"/>
              <p:cNvSpPr/>
              <p:nvPr/>
            </p:nvSpPr>
            <p:spPr>
              <a:xfrm>
                <a:off x="4422385" y="3149364"/>
                <a:ext cx="751150" cy="99958"/>
              </a:xfrm>
              <a:custGeom>
                <a:avLst/>
                <a:gdLst/>
                <a:ahLst/>
                <a:cxnLst/>
                <a:rect l="l" t="t" r="r" b="b"/>
                <a:pathLst>
                  <a:path w="7169" h="954" extrusionOk="0">
                    <a:moveTo>
                      <a:pt x="6843" y="301"/>
                    </a:moveTo>
                    <a:lnTo>
                      <a:pt x="6843" y="627"/>
                    </a:lnTo>
                    <a:lnTo>
                      <a:pt x="326" y="627"/>
                    </a:lnTo>
                    <a:lnTo>
                      <a:pt x="326" y="301"/>
                    </a:lnTo>
                    <a:close/>
                    <a:moveTo>
                      <a:pt x="151" y="1"/>
                    </a:moveTo>
                    <a:cubicBezTo>
                      <a:pt x="76" y="1"/>
                      <a:pt x="1" y="51"/>
                      <a:pt x="1" y="151"/>
                    </a:cubicBezTo>
                    <a:lnTo>
                      <a:pt x="1" y="778"/>
                    </a:lnTo>
                    <a:cubicBezTo>
                      <a:pt x="1" y="878"/>
                      <a:pt x="76" y="953"/>
                      <a:pt x="151" y="953"/>
                    </a:cubicBezTo>
                    <a:lnTo>
                      <a:pt x="6993" y="953"/>
                    </a:lnTo>
                    <a:cubicBezTo>
                      <a:pt x="7093" y="953"/>
                      <a:pt x="7169" y="878"/>
                      <a:pt x="7169" y="778"/>
                    </a:cubicBezTo>
                    <a:lnTo>
                      <a:pt x="7169" y="151"/>
                    </a:lnTo>
                    <a:cubicBezTo>
                      <a:pt x="7169" y="51"/>
                      <a:pt x="7093" y="1"/>
                      <a:pt x="6993" y="1"/>
                    </a:cubicBezTo>
                    <a:close/>
                  </a:path>
                </a:pathLst>
              </a:custGeom>
              <a:solidFill>
                <a:schemeClr val="accent4"/>
              </a:solidFill>
              <a:ln w="9525" cap="flat" cmpd="sng">
                <a:solidFill>
                  <a:srgbClr val="03152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358" name="Google Shape;1358;p7"/>
              <p:cNvSpPr/>
              <p:nvPr/>
            </p:nvSpPr>
            <p:spPr>
              <a:xfrm>
                <a:off x="5433370" y="2979956"/>
                <a:ext cx="68420" cy="438760"/>
              </a:xfrm>
              <a:custGeom>
                <a:avLst/>
                <a:gdLst/>
                <a:ahLst/>
                <a:cxnLst/>
                <a:rect l="l" t="t" r="r" b="b"/>
                <a:pathLst>
                  <a:path w="653" h="2984" extrusionOk="0">
                    <a:moveTo>
                      <a:pt x="1" y="1"/>
                    </a:moveTo>
                    <a:lnTo>
                      <a:pt x="1" y="2983"/>
                    </a:lnTo>
                    <a:lnTo>
                      <a:pt x="652" y="2983"/>
                    </a:lnTo>
                    <a:lnTo>
                      <a:pt x="652" y="1"/>
                    </a:lnTo>
                    <a:close/>
                  </a:path>
                </a:pathLst>
              </a:custGeom>
              <a:solidFill>
                <a:schemeClr val="lt1"/>
              </a:solidFill>
              <a:ln w="9525" cap="flat" cmpd="sng">
                <a:solidFill>
                  <a:srgbClr val="03152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359" name="Google Shape;1359;p7"/>
              <p:cNvSpPr/>
              <p:nvPr/>
            </p:nvSpPr>
            <p:spPr>
              <a:xfrm>
                <a:off x="5417653" y="2954225"/>
                <a:ext cx="99853" cy="490223"/>
              </a:xfrm>
              <a:custGeom>
                <a:avLst/>
                <a:gdLst/>
                <a:ahLst/>
                <a:cxnLst/>
                <a:rect l="l" t="t" r="r" b="b"/>
                <a:pathLst>
                  <a:path w="953" h="3334" extrusionOk="0">
                    <a:moveTo>
                      <a:pt x="627" y="326"/>
                    </a:moveTo>
                    <a:lnTo>
                      <a:pt x="627" y="3008"/>
                    </a:lnTo>
                    <a:lnTo>
                      <a:pt x="326" y="3008"/>
                    </a:lnTo>
                    <a:lnTo>
                      <a:pt x="326" y="326"/>
                    </a:lnTo>
                    <a:close/>
                    <a:moveTo>
                      <a:pt x="0" y="0"/>
                    </a:moveTo>
                    <a:lnTo>
                      <a:pt x="0" y="3334"/>
                    </a:lnTo>
                    <a:lnTo>
                      <a:pt x="953" y="3334"/>
                    </a:lnTo>
                    <a:lnTo>
                      <a:pt x="953" y="0"/>
                    </a:lnTo>
                    <a:close/>
                  </a:path>
                </a:pathLst>
              </a:custGeom>
              <a:solidFill>
                <a:schemeClr val="lt1"/>
              </a:solidFill>
              <a:ln w="9525" cap="flat" cmpd="sng">
                <a:solidFill>
                  <a:srgbClr val="03152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360" name="Google Shape;1360;p7"/>
              <p:cNvSpPr/>
              <p:nvPr/>
            </p:nvSpPr>
            <p:spPr>
              <a:xfrm>
                <a:off x="5567274" y="2979956"/>
                <a:ext cx="65800" cy="438760"/>
              </a:xfrm>
              <a:custGeom>
                <a:avLst/>
                <a:gdLst/>
                <a:ahLst/>
                <a:cxnLst/>
                <a:rect l="l" t="t" r="r" b="b"/>
                <a:pathLst>
                  <a:path w="628" h="2984" extrusionOk="0">
                    <a:moveTo>
                      <a:pt x="1" y="1"/>
                    </a:moveTo>
                    <a:lnTo>
                      <a:pt x="1" y="2983"/>
                    </a:lnTo>
                    <a:lnTo>
                      <a:pt x="628" y="2983"/>
                    </a:lnTo>
                    <a:lnTo>
                      <a:pt x="628" y="1"/>
                    </a:lnTo>
                    <a:close/>
                  </a:path>
                </a:pathLst>
              </a:custGeom>
              <a:solidFill>
                <a:schemeClr val="lt1"/>
              </a:solidFill>
              <a:ln w="9525" cap="flat" cmpd="sng">
                <a:solidFill>
                  <a:srgbClr val="03152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361" name="Google Shape;1361;p7"/>
              <p:cNvSpPr/>
              <p:nvPr/>
            </p:nvSpPr>
            <p:spPr>
              <a:xfrm>
                <a:off x="5548938" y="2954225"/>
                <a:ext cx="99853" cy="490223"/>
              </a:xfrm>
              <a:custGeom>
                <a:avLst/>
                <a:gdLst/>
                <a:ahLst/>
                <a:cxnLst/>
                <a:rect l="l" t="t" r="r" b="b"/>
                <a:pathLst>
                  <a:path w="953" h="3334" extrusionOk="0">
                    <a:moveTo>
                      <a:pt x="652" y="326"/>
                    </a:moveTo>
                    <a:lnTo>
                      <a:pt x="652" y="3008"/>
                    </a:lnTo>
                    <a:lnTo>
                      <a:pt x="326" y="3008"/>
                    </a:lnTo>
                    <a:lnTo>
                      <a:pt x="326" y="326"/>
                    </a:lnTo>
                    <a:close/>
                    <a:moveTo>
                      <a:pt x="1" y="0"/>
                    </a:moveTo>
                    <a:lnTo>
                      <a:pt x="1" y="3334"/>
                    </a:lnTo>
                    <a:lnTo>
                      <a:pt x="953" y="3334"/>
                    </a:lnTo>
                    <a:lnTo>
                      <a:pt x="953" y="0"/>
                    </a:lnTo>
                    <a:close/>
                  </a:path>
                </a:pathLst>
              </a:custGeom>
              <a:solidFill>
                <a:schemeClr val="lt1"/>
              </a:solidFill>
              <a:ln w="9525" cap="flat" cmpd="sng">
                <a:solidFill>
                  <a:srgbClr val="03152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362" name="Google Shape;1362;p7"/>
              <p:cNvSpPr/>
              <p:nvPr/>
            </p:nvSpPr>
            <p:spPr>
              <a:xfrm>
                <a:off x="3991748" y="2972604"/>
                <a:ext cx="65695" cy="442436"/>
              </a:xfrm>
              <a:custGeom>
                <a:avLst/>
                <a:gdLst/>
                <a:ahLst/>
                <a:cxnLst/>
                <a:rect l="l" t="t" r="r" b="b"/>
                <a:pathLst>
                  <a:path w="627" h="3009" extrusionOk="0">
                    <a:moveTo>
                      <a:pt x="0" y="1"/>
                    </a:moveTo>
                    <a:lnTo>
                      <a:pt x="0" y="3008"/>
                    </a:lnTo>
                    <a:lnTo>
                      <a:pt x="627" y="3008"/>
                    </a:lnTo>
                    <a:lnTo>
                      <a:pt x="627" y="1"/>
                    </a:lnTo>
                    <a:close/>
                  </a:path>
                </a:pathLst>
              </a:custGeom>
              <a:solidFill>
                <a:schemeClr val="lt1"/>
              </a:solidFill>
              <a:ln w="9525" cap="flat" cmpd="sng">
                <a:solidFill>
                  <a:srgbClr val="03152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363" name="Google Shape;1363;p7"/>
              <p:cNvSpPr/>
              <p:nvPr/>
            </p:nvSpPr>
            <p:spPr>
              <a:xfrm>
                <a:off x="3975927" y="2950549"/>
                <a:ext cx="97338" cy="486547"/>
              </a:xfrm>
              <a:custGeom>
                <a:avLst/>
                <a:gdLst/>
                <a:ahLst/>
                <a:cxnLst/>
                <a:rect l="l" t="t" r="r" b="b"/>
                <a:pathLst>
                  <a:path w="929" h="3309" extrusionOk="0">
                    <a:moveTo>
                      <a:pt x="628" y="301"/>
                    </a:moveTo>
                    <a:lnTo>
                      <a:pt x="628" y="3008"/>
                    </a:lnTo>
                    <a:lnTo>
                      <a:pt x="302" y="3008"/>
                    </a:lnTo>
                    <a:lnTo>
                      <a:pt x="302" y="301"/>
                    </a:lnTo>
                    <a:close/>
                    <a:moveTo>
                      <a:pt x="1" y="0"/>
                    </a:moveTo>
                    <a:lnTo>
                      <a:pt x="1" y="3309"/>
                    </a:lnTo>
                    <a:lnTo>
                      <a:pt x="928" y="3309"/>
                    </a:lnTo>
                    <a:lnTo>
                      <a:pt x="928" y="0"/>
                    </a:lnTo>
                    <a:close/>
                  </a:path>
                </a:pathLst>
              </a:custGeom>
              <a:solidFill>
                <a:schemeClr val="lt1"/>
              </a:solidFill>
              <a:ln w="9525" cap="flat" cmpd="sng">
                <a:solidFill>
                  <a:srgbClr val="03152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364" name="Google Shape;1364;p7"/>
              <p:cNvSpPr/>
              <p:nvPr/>
            </p:nvSpPr>
            <p:spPr>
              <a:xfrm>
                <a:off x="4123033" y="2972604"/>
                <a:ext cx="68420" cy="442436"/>
              </a:xfrm>
              <a:custGeom>
                <a:avLst/>
                <a:gdLst/>
                <a:ahLst/>
                <a:cxnLst/>
                <a:rect l="l" t="t" r="r" b="b"/>
                <a:pathLst>
                  <a:path w="653" h="3009" extrusionOk="0">
                    <a:moveTo>
                      <a:pt x="0" y="1"/>
                    </a:moveTo>
                    <a:lnTo>
                      <a:pt x="0" y="3008"/>
                    </a:lnTo>
                    <a:lnTo>
                      <a:pt x="652" y="3008"/>
                    </a:lnTo>
                    <a:lnTo>
                      <a:pt x="652" y="1"/>
                    </a:lnTo>
                    <a:close/>
                  </a:path>
                </a:pathLst>
              </a:custGeom>
              <a:solidFill>
                <a:schemeClr val="lt1"/>
              </a:solidFill>
              <a:ln w="9525" cap="flat" cmpd="sng">
                <a:solidFill>
                  <a:srgbClr val="03152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365" name="Google Shape;1365;p7"/>
              <p:cNvSpPr/>
              <p:nvPr/>
            </p:nvSpPr>
            <p:spPr>
              <a:xfrm>
                <a:off x="4107317" y="2950549"/>
                <a:ext cx="99853" cy="486547"/>
              </a:xfrm>
              <a:custGeom>
                <a:avLst/>
                <a:gdLst/>
                <a:ahLst/>
                <a:cxnLst/>
                <a:rect l="l" t="t" r="r" b="b"/>
                <a:pathLst>
                  <a:path w="953" h="3309" extrusionOk="0">
                    <a:moveTo>
                      <a:pt x="627" y="301"/>
                    </a:moveTo>
                    <a:lnTo>
                      <a:pt x="627" y="3008"/>
                    </a:lnTo>
                    <a:lnTo>
                      <a:pt x="326" y="3008"/>
                    </a:lnTo>
                    <a:lnTo>
                      <a:pt x="326" y="301"/>
                    </a:lnTo>
                    <a:close/>
                    <a:moveTo>
                      <a:pt x="0" y="0"/>
                    </a:moveTo>
                    <a:lnTo>
                      <a:pt x="0" y="3309"/>
                    </a:lnTo>
                    <a:lnTo>
                      <a:pt x="952" y="3309"/>
                    </a:lnTo>
                    <a:lnTo>
                      <a:pt x="952" y="0"/>
                    </a:lnTo>
                    <a:close/>
                  </a:path>
                </a:pathLst>
              </a:custGeom>
              <a:solidFill>
                <a:schemeClr val="lt1"/>
              </a:solidFill>
              <a:ln w="9525" cap="flat" cmpd="sng">
                <a:solidFill>
                  <a:srgbClr val="03152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grpSp>
        <p:grpSp>
          <p:nvGrpSpPr>
            <p:cNvPr id="1366" name="Google Shape;1366;p7"/>
            <p:cNvGrpSpPr/>
            <p:nvPr/>
          </p:nvGrpSpPr>
          <p:grpSpPr>
            <a:xfrm>
              <a:off x="3656272" y="2311292"/>
              <a:ext cx="2456565" cy="533226"/>
              <a:chOff x="3779805" y="2514230"/>
              <a:chExt cx="2212125" cy="448089"/>
            </a:xfrm>
          </p:grpSpPr>
          <p:sp>
            <p:nvSpPr>
              <p:cNvPr id="1367" name="Google Shape;1367;p7"/>
              <p:cNvSpPr/>
              <p:nvPr/>
            </p:nvSpPr>
            <p:spPr>
              <a:xfrm>
                <a:off x="3795844" y="2532652"/>
                <a:ext cx="2182338" cy="413536"/>
              </a:xfrm>
              <a:custGeom>
                <a:avLst/>
                <a:gdLst/>
                <a:ahLst/>
                <a:cxnLst/>
                <a:rect l="l" t="t" r="r" b="b"/>
                <a:pathLst>
                  <a:path w="23811" h="4512" extrusionOk="0">
                    <a:moveTo>
                      <a:pt x="1" y="0"/>
                    </a:moveTo>
                    <a:lnTo>
                      <a:pt x="1" y="4512"/>
                    </a:lnTo>
                    <a:lnTo>
                      <a:pt x="23811" y="4512"/>
                    </a:lnTo>
                    <a:lnTo>
                      <a:pt x="23811" y="0"/>
                    </a:lnTo>
                    <a:close/>
                  </a:path>
                </a:pathLst>
              </a:custGeom>
              <a:solidFill>
                <a:schemeClr val="accent1"/>
              </a:solidFill>
              <a:ln w="9525" cap="flat" cmpd="sng">
                <a:solidFill>
                  <a:srgbClr val="03152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368" name="Google Shape;1368;p7"/>
              <p:cNvSpPr/>
              <p:nvPr/>
            </p:nvSpPr>
            <p:spPr>
              <a:xfrm>
                <a:off x="3779805" y="2518904"/>
                <a:ext cx="2212125" cy="443415"/>
              </a:xfrm>
              <a:custGeom>
                <a:avLst/>
                <a:gdLst/>
                <a:ahLst/>
                <a:cxnLst/>
                <a:rect l="l" t="t" r="r" b="b"/>
                <a:pathLst>
                  <a:path w="24136" h="4838" extrusionOk="0">
                    <a:moveTo>
                      <a:pt x="23835" y="326"/>
                    </a:moveTo>
                    <a:lnTo>
                      <a:pt x="23835" y="4511"/>
                    </a:lnTo>
                    <a:lnTo>
                      <a:pt x="326" y="4511"/>
                    </a:lnTo>
                    <a:lnTo>
                      <a:pt x="326" y="326"/>
                    </a:lnTo>
                    <a:close/>
                    <a:moveTo>
                      <a:pt x="0" y="0"/>
                    </a:moveTo>
                    <a:lnTo>
                      <a:pt x="0" y="4837"/>
                    </a:lnTo>
                    <a:lnTo>
                      <a:pt x="24136" y="4837"/>
                    </a:lnTo>
                    <a:lnTo>
                      <a:pt x="24136" y="0"/>
                    </a:lnTo>
                    <a:close/>
                  </a:path>
                </a:pathLst>
              </a:custGeom>
              <a:solidFill>
                <a:schemeClr val="accent1"/>
              </a:solidFill>
              <a:ln w="9525" cap="flat" cmpd="sng">
                <a:solidFill>
                  <a:srgbClr val="03152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369" name="Google Shape;1369;p7"/>
              <p:cNvSpPr/>
              <p:nvPr/>
            </p:nvSpPr>
            <p:spPr>
              <a:xfrm>
                <a:off x="4436770" y="2636036"/>
                <a:ext cx="794902" cy="195311"/>
              </a:xfrm>
              <a:custGeom>
                <a:avLst/>
                <a:gdLst/>
                <a:ahLst/>
                <a:cxnLst/>
                <a:rect l="l" t="t" r="r" b="b"/>
                <a:pathLst>
                  <a:path w="8673" h="2131" extrusionOk="0">
                    <a:moveTo>
                      <a:pt x="4336" y="301"/>
                    </a:moveTo>
                    <a:cubicBezTo>
                      <a:pt x="6943" y="301"/>
                      <a:pt x="8346" y="802"/>
                      <a:pt x="8346" y="1053"/>
                    </a:cubicBezTo>
                    <a:cubicBezTo>
                      <a:pt x="8346" y="1303"/>
                      <a:pt x="6943" y="1805"/>
                      <a:pt x="4336" y="1805"/>
                    </a:cubicBezTo>
                    <a:cubicBezTo>
                      <a:pt x="1730" y="1805"/>
                      <a:pt x="326" y="1303"/>
                      <a:pt x="326" y="1053"/>
                    </a:cubicBezTo>
                    <a:cubicBezTo>
                      <a:pt x="326" y="802"/>
                      <a:pt x="1730" y="301"/>
                      <a:pt x="4336" y="301"/>
                    </a:cubicBezTo>
                    <a:close/>
                    <a:moveTo>
                      <a:pt x="4336" y="0"/>
                    </a:moveTo>
                    <a:cubicBezTo>
                      <a:pt x="2833" y="0"/>
                      <a:pt x="0" y="201"/>
                      <a:pt x="0" y="1053"/>
                    </a:cubicBezTo>
                    <a:cubicBezTo>
                      <a:pt x="0" y="1905"/>
                      <a:pt x="2833" y="2131"/>
                      <a:pt x="4336" y="2131"/>
                    </a:cubicBezTo>
                    <a:cubicBezTo>
                      <a:pt x="5840" y="2131"/>
                      <a:pt x="8672" y="1905"/>
                      <a:pt x="8672" y="1053"/>
                    </a:cubicBezTo>
                    <a:cubicBezTo>
                      <a:pt x="8672" y="201"/>
                      <a:pt x="5840" y="0"/>
                      <a:pt x="4336" y="0"/>
                    </a:cubicBezTo>
                    <a:close/>
                  </a:path>
                </a:pathLst>
              </a:custGeom>
              <a:solidFill>
                <a:schemeClr val="accent4"/>
              </a:solidFill>
              <a:ln w="9525" cap="flat" cmpd="sng">
                <a:solidFill>
                  <a:srgbClr val="03152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370" name="Google Shape;1370;p7"/>
              <p:cNvSpPr/>
              <p:nvPr/>
            </p:nvSpPr>
            <p:spPr>
              <a:xfrm>
                <a:off x="4004904" y="2537235"/>
                <a:ext cx="119515" cy="402080"/>
              </a:xfrm>
              <a:custGeom>
                <a:avLst/>
                <a:gdLst/>
                <a:ahLst/>
                <a:cxnLst/>
                <a:rect l="l" t="t" r="r" b="b"/>
                <a:pathLst>
                  <a:path w="1304" h="4387" extrusionOk="0">
                    <a:moveTo>
                      <a:pt x="1" y="1"/>
                    </a:moveTo>
                    <a:lnTo>
                      <a:pt x="1" y="4386"/>
                    </a:lnTo>
                    <a:lnTo>
                      <a:pt x="1304" y="4386"/>
                    </a:lnTo>
                    <a:lnTo>
                      <a:pt x="1304" y="1"/>
                    </a:lnTo>
                    <a:close/>
                  </a:path>
                </a:pathLst>
              </a:custGeom>
              <a:solidFill>
                <a:schemeClr val="accent6"/>
              </a:solidFill>
              <a:ln w="9525" cap="flat" cmpd="sng">
                <a:solidFill>
                  <a:srgbClr val="03152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371" name="Google Shape;1371;p7"/>
              <p:cNvSpPr/>
              <p:nvPr/>
            </p:nvSpPr>
            <p:spPr>
              <a:xfrm>
                <a:off x="3991156" y="2523487"/>
                <a:ext cx="149394" cy="429575"/>
              </a:xfrm>
              <a:custGeom>
                <a:avLst/>
                <a:gdLst/>
                <a:ahLst/>
                <a:cxnLst/>
                <a:rect l="l" t="t" r="r" b="b"/>
                <a:pathLst>
                  <a:path w="1630" h="4687" extrusionOk="0">
                    <a:moveTo>
                      <a:pt x="1304" y="301"/>
                    </a:moveTo>
                    <a:lnTo>
                      <a:pt x="1304" y="4386"/>
                    </a:lnTo>
                    <a:lnTo>
                      <a:pt x="326" y="4386"/>
                    </a:lnTo>
                    <a:lnTo>
                      <a:pt x="326" y="301"/>
                    </a:lnTo>
                    <a:close/>
                    <a:moveTo>
                      <a:pt x="151" y="0"/>
                    </a:moveTo>
                    <a:cubicBezTo>
                      <a:pt x="75" y="0"/>
                      <a:pt x="0" y="50"/>
                      <a:pt x="0" y="151"/>
                    </a:cubicBezTo>
                    <a:lnTo>
                      <a:pt x="0" y="4536"/>
                    </a:lnTo>
                    <a:cubicBezTo>
                      <a:pt x="0" y="4637"/>
                      <a:pt x="75" y="4687"/>
                      <a:pt x="151" y="4687"/>
                    </a:cubicBezTo>
                    <a:lnTo>
                      <a:pt x="1454" y="4687"/>
                    </a:lnTo>
                    <a:cubicBezTo>
                      <a:pt x="1554" y="4687"/>
                      <a:pt x="1629" y="4637"/>
                      <a:pt x="1629" y="4536"/>
                    </a:cubicBezTo>
                    <a:lnTo>
                      <a:pt x="1629" y="151"/>
                    </a:lnTo>
                    <a:cubicBezTo>
                      <a:pt x="1629" y="50"/>
                      <a:pt x="1554" y="0"/>
                      <a:pt x="1454" y="0"/>
                    </a:cubicBezTo>
                    <a:close/>
                  </a:path>
                </a:pathLst>
              </a:custGeom>
              <a:solidFill>
                <a:schemeClr val="accent6"/>
              </a:solidFill>
              <a:ln w="9525" cap="flat" cmpd="sng">
                <a:solidFill>
                  <a:srgbClr val="03152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372" name="Google Shape;1372;p7"/>
              <p:cNvSpPr/>
              <p:nvPr/>
            </p:nvSpPr>
            <p:spPr>
              <a:xfrm>
                <a:off x="5589850" y="2530361"/>
                <a:ext cx="119607" cy="402080"/>
              </a:xfrm>
              <a:custGeom>
                <a:avLst/>
                <a:gdLst/>
                <a:ahLst/>
                <a:cxnLst/>
                <a:rect l="l" t="t" r="r" b="b"/>
                <a:pathLst>
                  <a:path w="1305" h="4387" extrusionOk="0">
                    <a:moveTo>
                      <a:pt x="1" y="0"/>
                    </a:moveTo>
                    <a:lnTo>
                      <a:pt x="1" y="4386"/>
                    </a:lnTo>
                    <a:lnTo>
                      <a:pt x="1304" y="4386"/>
                    </a:lnTo>
                    <a:lnTo>
                      <a:pt x="1304" y="0"/>
                    </a:lnTo>
                    <a:close/>
                  </a:path>
                </a:pathLst>
              </a:custGeom>
              <a:solidFill>
                <a:schemeClr val="accent6"/>
              </a:solidFill>
              <a:ln w="9525" cap="flat" cmpd="sng">
                <a:solidFill>
                  <a:srgbClr val="03152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373" name="Google Shape;1373;p7"/>
              <p:cNvSpPr/>
              <p:nvPr/>
            </p:nvSpPr>
            <p:spPr>
              <a:xfrm>
                <a:off x="5576102" y="2514230"/>
                <a:ext cx="149394" cy="431958"/>
              </a:xfrm>
              <a:custGeom>
                <a:avLst/>
                <a:gdLst/>
                <a:ahLst/>
                <a:cxnLst/>
                <a:rect l="l" t="t" r="r" b="b"/>
                <a:pathLst>
                  <a:path w="1630" h="4713" extrusionOk="0">
                    <a:moveTo>
                      <a:pt x="1304" y="327"/>
                    </a:moveTo>
                    <a:lnTo>
                      <a:pt x="1304" y="4412"/>
                    </a:lnTo>
                    <a:lnTo>
                      <a:pt x="301" y="4412"/>
                    </a:lnTo>
                    <a:lnTo>
                      <a:pt x="301" y="327"/>
                    </a:lnTo>
                    <a:close/>
                    <a:moveTo>
                      <a:pt x="151" y="1"/>
                    </a:moveTo>
                    <a:cubicBezTo>
                      <a:pt x="76" y="1"/>
                      <a:pt x="1" y="76"/>
                      <a:pt x="1" y="176"/>
                    </a:cubicBezTo>
                    <a:lnTo>
                      <a:pt x="1" y="4562"/>
                    </a:lnTo>
                    <a:cubicBezTo>
                      <a:pt x="1" y="4637"/>
                      <a:pt x="76" y="4713"/>
                      <a:pt x="151" y="4713"/>
                    </a:cubicBezTo>
                    <a:lnTo>
                      <a:pt x="1454" y="4713"/>
                    </a:lnTo>
                    <a:cubicBezTo>
                      <a:pt x="1554" y="4713"/>
                      <a:pt x="1630" y="4637"/>
                      <a:pt x="1630" y="4562"/>
                    </a:cubicBezTo>
                    <a:lnTo>
                      <a:pt x="1630" y="176"/>
                    </a:lnTo>
                    <a:cubicBezTo>
                      <a:pt x="1630" y="76"/>
                      <a:pt x="1554" y="1"/>
                      <a:pt x="1454" y="1"/>
                    </a:cubicBezTo>
                    <a:close/>
                  </a:path>
                </a:pathLst>
              </a:custGeom>
              <a:solidFill>
                <a:schemeClr val="accent6"/>
              </a:solidFill>
              <a:ln w="9525" cap="flat" cmpd="sng">
                <a:solidFill>
                  <a:srgbClr val="03152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grpSp>
        <p:grpSp>
          <p:nvGrpSpPr>
            <p:cNvPr id="1374" name="Google Shape;1374;p7"/>
            <p:cNvGrpSpPr/>
            <p:nvPr/>
          </p:nvGrpSpPr>
          <p:grpSpPr>
            <a:xfrm>
              <a:off x="3674084" y="3336656"/>
              <a:ext cx="2375039" cy="683411"/>
              <a:chOff x="3795844" y="3221787"/>
              <a:chExt cx="2138711" cy="574295"/>
            </a:xfrm>
          </p:grpSpPr>
          <p:sp>
            <p:nvSpPr>
              <p:cNvPr id="1375" name="Google Shape;1375;p7"/>
              <p:cNvSpPr/>
              <p:nvPr/>
            </p:nvSpPr>
            <p:spPr>
              <a:xfrm>
                <a:off x="3940564" y="3322789"/>
                <a:ext cx="1948074" cy="392914"/>
              </a:xfrm>
              <a:custGeom>
                <a:avLst/>
                <a:gdLst/>
                <a:ahLst/>
                <a:cxnLst/>
                <a:rect l="l" t="t" r="r" b="b"/>
                <a:pathLst>
                  <a:path w="21255" h="4287" extrusionOk="0">
                    <a:moveTo>
                      <a:pt x="1" y="1"/>
                    </a:moveTo>
                    <a:cubicBezTo>
                      <a:pt x="1" y="1"/>
                      <a:pt x="1179" y="2708"/>
                      <a:pt x="76" y="3961"/>
                    </a:cubicBezTo>
                    <a:lnTo>
                      <a:pt x="20302" y="4287"/>
                    </a:lnTo>
                    <a:cubicBezTo>
                      <a:pt x="20302" y="4287"/>
                      <a:pt x="21054" y="3134"/>
                      <a:pt x="21154" y="1856"/>
                    </a:cubicBezTo>
                    <a:cubicBezTo>
                      <a:pt x="21254" y="602"/>
                      <a:pt x="19800" y="1"/>
                      <a:pt x="19800" y="1"/>
                    </a:cubicBezTo>
                    <a:close/>
                  </a:path>
                </a:pathLst>
              </a:custGeom>
              <a:solidFill>
                <a:schemeClr val="lt2"/>
              </a:solidFill>
              <a:ln w="9525" cap="flat" cmpd="sng">
                <a:solidFill>
                  <a:srgbClr val="03152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376" name="Google Shape;1376;p7"/>
              <p:cNvSpPr/>
              <p:nvPr/>
            </p:nvSpPr>
            <p:spPr>
              <a:xfrm>
                <a:off x="3924524" y="3309041"/>
                <a:ext cx="1980152" cy="420502"/>
              </a:xfrm>
              <a:custGeom>
                <a:avLst/>
                <a:gdLst/>
                <a:ahLst/>
                <a:cxnLst/>
                <a:rect l="l" t="t" r="r" b="b"/>
                <a:pathLst>
                  <a:path w="21605" h="4588" extrusionOk="0">
                    <a:moveTo>
                      <a:pt x="19950" y="326"/>
                    </a:moveTo>
                    <a:cubicBezTo>
                      <a:pt x="20151" y="402"/>
                      <a:pt x="21254" y="953"/>
                      <a:pt x="21178" y="2006"/>
                    </a:cubicBezTo>
                    <a:cubicBezTo>
                      <a:pt x="21078" y="3033"/>
                      <a:pt x="20552" y="4011"/>
                      <a:pt x="20402" y="4286"/>
                    </a:cubicBezTo>
                    <a:lnTo>
                      <a:pt x="552" y="3961"/>
                    </a:lnTo>
                    <a:cubicBezTo>
                      <a:pt x="1254" y="2808"/>
                      <a:pt x="652" y="953"/>
                      <a:pt x="401" y="326"/>
                    </a:cubicBezTo>
                    <a:close/>
                    <a:moveTo>
                      <a:pt x="176" y="1"/>
                    </a:moveTo>
                    <a:cubicBezTo>
                      <a:pt x="126" y="1"/>
                      <a:pt x="76" y="26"/>
                      <a:pt x="51" y="76"/>
                    </a:cubicBezTo>
                    <a:cubicBezTo>
                      <a:pt x="0" y="126"/>
                      <a:pt x="0" y="176"/>
                      <a:pt x="25" y="226"/>
                    </a:cubicBezTo>
                    <a:cubicBezTo>
                      <a:pt x="51" y="251"/>
                      <a:pt x="1153" y="2833"/>
                      <a:pt x="126" y="4011"/>
                    </a:cubicBezTo>
                    <a:cubicBezTo>
                      <a:pt x="101" y="4061"/>
                      <a:pt x="76" y="4136"/>
                      <a:pt x="101" y="4186"/>
                    </a:cubicBezTo>
                    <a:cubicBezTo>
                      <a:pt x="126" y="4236"/>
                      <a:pt x="176" y="4286"/>
                      <a:pt x="251" y="4286"/>
                    </a:cubicBezTo>
                    <a:lnTo>
                      <a:pt x="20477" y="4587"/>
                    </a:lnTo>
                    <a:cubicBezTo>
                      <a:pt x="20527" y="4587"/>
                      <a:pt x="20577" y="4562"/>
                      <a:pt x="20627" y="4512"/>
                    </a:cubicBezTo>
                    <a:cubicBezTo>
                      <a:pt x="20652" y="4487"/>
                      <a:pt x="21379" y="3309"/>
                      <a:pt x="21479" y="2031"/>
                    </a:cubicBezTo>
                    <a:cubicBezTo>
                      <a:pt x="21605" y="652"/>
                      <a:pt x="20101" y="51"/>
                      <a:pt x="20051" y="26"/>
                    </a:cubicBezTo>
                    <a:cubicBezTo>
                      <a:pt x="20026" y="1"/>
                      <a:pt x="20001" y="1"/>
                      <a:pt x="19975" y="1"/>
                    </a:cubicBezTo>
                    <a:close/>
                  </a:path>
                </a:pathLst>
              </a:custGeom>
              <a:solidFill>
                <a:schemeClr val="lt2"/>
              </a:solidFill>
              <a:ln w="9525" cap="flat" cmpd="sng">
                <a:solidFill>
                  <a:srgbClr val="03152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377" name="Google Shape;1377;p7"/>
              <p:cNvSpPr/>
              <p:nvPr/>
            </p:nvSpPr>
            <p:spPr>
              <a:xfrm>
                <a:off x="4553902" y="3322789"/>
                <a:ext cx="1334735" cy="392914"/>
              </a:xfrm>
              <a:custGeom>
                <a:avLst/>
                <a:gdLst/>
                <a:ahLst/>
                <a:cxnLst/>
                <a:rect l="l" t="t" r="r" b="b"/>
                <a:pathLst>
                  <a:path w="14563" h="4287" extrusionOk="0">
                    <a:moveTo>
                      <a:pt x="6316" y="1"/>
                    </a:moveTo>
                    <a:lnTo>
                      <a:pt x="6216" y="176"/>
                    </a:lnTo>
                    <a:cubicBezTo>
                      <a:pt x="6216" y="176"/>
                      <a:pt x="5590" y="3184"/>
                      <a:pt x="1" y="4061"/>
                    </a:cubicBezTo>
                    <a:lnTo>
                      <a:pt x="13610" y="4287"/>
                    </a:lnTo>
                    <a:cubicBezTo>
                      <a:pt x="13610" y="4287"/>
                      <a:pt x="14362" y="3134"/>
                      <a:pt x="14462" y="1856"/>
                    </a:cubicBezTo>
                    <a:cubicBezTo>
                      <a:pt x="14562" y="602"/>
                      <a:pt x="13108" y="1"/>
                      <a:pt x="13108" y="1"/>
                    </a:cubicBezTo>
                    <a:close/>
                  </a:path>
                </a:pathLst>
              </a:custGeom>
              <a:solidFill>
                <a:srgbClr val="434343">
                  <a:alpha val="17647"/>
                </a:srgbClr>
              </a:solidFill>
              <a:ln w="9525" cap="flat" cmpd="sng">
                <a:solidFill>
                  <a:srgbClr val="03152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378" name="Google Shape;1378;p7"/>
              <p:cNvSpPr/>
              <p:nvPr/>
            </p:nvSpPr>
            <p:spPr>
              <a:xfrm>
                <a:off x="3809684" y="3237827"/>
                <a:ext cx="2111032" cy="542216"/>
              </a:xfrm>
              <a:custGeom>
                <a:avLst/>
                <a:gdLst/>
                <a:ahLst/>
                <a:cxnLst/>
                <a:rect l="l" t="t" r="r" b="b"/>
                <a:pathLst>
                  <a:path w="23033" h="5916" extrusionOk="0">
                    <a:moveTo>
                      <a:pt x="476" y="1"/>
                    </a:moveTo>
                    <a:cubicBezTo>
                      <a:pt x="226" y="1"/>
                      <a:pt x="0" y="201"/>
                      <a:pt x="0" y="477"/>
                    </a:cubicBezTo>
                    <a:cubicBezTo>
                      <a:pt x="0" y="727"/>
                      <a:pt x="226" y="928"/>
                      <a:pt x="476" y="928"/>
                    </a:cubicBezTo>
                    <a:lnTo>
                      <a:pt x="21228" y="928"/>
                    </a:lnTo>
                    <a:cubicBezTo>
                      <a:pt x="21504" y="1229"/>
                      <a:pt x="22081" y="2056"/>
                      <a:pt x="22081" y="3234"/>
                    </a:cubicBezTo>
                    <a:cubicBezTo>
                      <a:pt x="22081" y="3986"/>
                      <a:pt x="21554" y="4687"/>
                      <a:pt x="21304" y="4988"/>
                    </a:cubicBezTo>
                    <a:lnTo>
                      <a:pt x="702" y="4988"/>
                    </a:lnTo>
                    <a:cubicBezTo>
                      <a:pt x="451" y="4988"/>
                      <a:pt x="226" y="5189"/>
                      <a:pt x="226" y="5439"/>
                    </a:cubicBezTo>
                    <a:cubicBezTo>
                      <a:pt x="226" y="5715"/>
                      <a:pt x="451" y="5915"/>
                      <a:pt x="702" y="5915"/>
                    </a:cubicBezTo>
                    <a:lnTo>
                      <a:pt x="21529" y="5915"/>
                    </a:lnTo>
                    <a:cubicBezTo>
                      <a:pt x="21655" y="5915"/>
                      <a:pt x="21780" y="5865"/>
                      <a:pt x="21855" y="5790"/>
                    </a:cubicBezTo>
                    <a:cubicBezTo>
                      <a:pt x="21905" y="5740"/>
                      <a:pt x="23033" y="4612"/>
                      <a:pt x="23033" y="3234"/>
                    </a:cubicBezTo>
                    <a:cubicBezTo>
                      <a:pt x="23033" y="1304"/>
                      <a:pt x="21830" y="176"/>
                      <a:pt x="21780" y="126"/>
                    </a:cubicBezTo>
                    <a:cubicBezTo>
                      <a:pt x="21680" y="26"/>
                      <a:pt x="21554" y="1"/>
                      <a:pt x="21454" y="1"/>
                    </a:cubicBezTo>
                    <a:close/>
                  </a:path>
                </a:pathLst>
              </a:custGeom>
              <a:solidFill>
                <a:schemeClr val="accent6"/>
              </a:solidFill>
              <a:ln w="9525" cap="flat" cmpd="sng">
                <a:solidFill>
                  <a:srgbClr val="03152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379" name="Google Shape;1379;p7"/>
              <p:cNvSpPr/>
              <p:nvPr/>
            </p:nvSpPr>
            <p:spPr>
              <a:xfrm>
                <a:off x="3795844" y="3221787"/>
                <a:ext cx="2138711" cy="574295"/>
              </a:xfrm>
              <a:custGeom>
                <a:avLst/>
                <a:gdLst/>
                <a:ahLst/>
                <a:cxnLst/>
                <a:rect l="l" t="t" r="r" b="b"/>
                <a:pathLst>
                  <a:path w="23335" h="6266" extrusionOk="0">
                    <a:moveTo>
                      <a:pt x="21605" y="326"/>
                    </a:moveTo>
                    <a:cubicBezTo>
                      <a:pt x="21680" y="326"/>
                      <a:pt x="21755" y="351"/>
                      <a:pt x="21806" y="401"/>
                    </a:cubicBezTo>
                    <a:cubicBezTo>
                      <a:pt x="21856" y="451"/>
                      <a:pt x="23009" y="1554"/>
                      <a:pt x="23009" y="3409"/>
                    </a:cubicBezTo>
                    <a:cubicBezTo>
                      <a:pt x="23009" y="4712"/>
                      <a:pt x="21956" y="5815"/>
                      <a:pt x="21906" y="5840"/>
                    </a:cubicBezTo>
                    <a:cubicBezTo>
                      <a:pt x="21831" y="5915"/>
                      <a:pt x="21755" y="5940"/>
                      <a:pt x="21680" y="5940"/>
                    </a:cubicBezTo>
                    <a:lnTo>
                      <a:pt x="853" y="5940"/>
                    </a:lnTo>
                    <a:cubicBezTo>
                      <a:pt x="678" y="5940"/>
                      <a:pt x="552" y="5790"/>
                      <a:pt x="552" y="5614"/>
                    </a:cubicBezTo>
                    <a:cubicBezTo>
                      <a:pt x="552" y="5439"/>
                      <a:pt x="678" y="5314"/>
                      <a:pt x="853" y="5314"/>
                    </a:cubicBezTo>
                    <a:lnTo>
                      <a:pt x="21455" y="5314"/>
                    </a:lnTo>
                    <a:cubicBezTo>
                      <a:pt x="21505" y="5314"/>
                      <a:pt x="21555" y="5288"/>
                      <a:pt x="21580" y="5263"/>
                    </a:cubicBezTo>
                    <a:cubicBezTo>
                      <a:pt x="21831" y="4963"/>
                      <a:pt x="22382" y="4211"/>
                      <a:pt x="22382" y="3409"/>
                    </a:cubicBezTo>
                    <a:cubicBezTo>
                      <a:pt x="22382" y="2156"/>
                      <a:pt x="21780" y="1329"/>
                      <a:pt x="21505" y="1003"/>
                    </a:cubicBezTo>
                    <a:cubicBezTo>
                      <a:pt x="21480" y="978"/>
                      <a:pt x="21430" y="953"/>
                      <a:pt x="21379" y="953"/>
                    </a:cubicBezTo>
                    <a:lnTo>
                      <a:pt x="627" y="953"/>
                    </a:lnTo>
                    <a:cubicBezTo>
                      <a:pt x="452" y="953"/>
                      <a:pt x="302" y="827"/>
                      <a:pt x="302" y="652"/>
                    </a:cubicBezTo>
                    <a:cubicBezTo>
                      <a:pt x="302" y="476"/>
                      <a:pt x="452" y="326"/>
                      <a:pt x="627" y="326"/>
                    </a:cubicBezTo>
                    <a:close/>
                    <a:moveTo>
                      <a:pt x="627" y="0"/>
                    </a:moveTo>
                    <a:cubicBezTo>
                      <a:pt x="277" y="0"/>
                      <a:pt x="1" y="301"/>
                      <a:pt x="1" y="652"/>
                    </a:cubicBezTo>
                    <a:cubicBezTo>
                      <a:pt x="1" y="978"/>
                      <a:pt x="277" y="1278"/>
                      <a:pt x="627" y="1278"/>
                    </a:cubicBezTo>
                    <a:lnTo>
                      <a:pt x="21329" y="1278"/>
                    </a:lnTo>
                    <a:cubicBezTo>
                      <a:pt x="21580" y="1579"/>
                      <a:pt x="22081" y="2331"/>
                      <a:pt x="22081" y="3409"/>
                    </a:cubicBezTo>
                    <a:cubicBezTo>
                      <a:pt x="22081" y="4060"/>
                      <a:pt x="21630" y="4712"/>
                      <a:pt x="21379" y="4988"/>
                    </a:cubicBezTo>
                    <a:lnTo>
                      <a:pt x="853" y="4988"/>
                    </a:lnTo>
                    <a:cubicBezTo>
                      <a:pt x="527" y="4988"/>
                      <a:pt x="226" y="5288"/>
                      <a:pt x="226" y="5614"/>
                    </a:cubicBezTo>
                    <a:cubicBezTo>
                      <a:pt x="226" y="5965"/>
                      <a:pt x="527" y="6266"/>
                      <a:pt x="853" y="6266"/>
                    </a:cubicBezTo>
                    <a:lnTo>
                      <a:pt x="21680" y="6266"/>
                    </a:lnTo>
                    <a:cubicBezTo>
                      <a:pt x="21856" y="6266"/>
                      <a:pt x="22006" y="6191"/>
                      <a:pt x="22131" y="6065"/>
                    </a:cubicBezTo>
                    <a:cubicBezTo>
                      <a:pt x="22181" y="6015"/>
                      <a:pt x="23334" y="4837"/>
                      <a:pt x="23334" y="3409"/>
                    </a:cubicBezTo>
                    <a:cubicBezTo>
                      <a:pt x="23334" y="1429"/>
                      <a:pt x="22081" y="226"/>
                      <a:pt x="22031" y="176"/>
                    </a:cubicBezTo>
                    <a:cubicBezTo>
                      <a:pt x="21906" y="75"/>
                      <a:pt x="21755" y="0"/>
                      <a:pt x="21605" y="0"/>
                    </a:cubicBezTo>
                    <a:close/>
                  </a:path>
                </a:pathLst>
              </a:custGeom>
              <a:solidFill>
                <a:schemeClr val="accent6"/>
              </a:solidFill>
              <a:ln w="9525" cap="flat" cmpd="sng">
                <a:solidFill>
                  <a:srgbClr val="03152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380" name="Google Shape;1380;p7"/>
              <p:cNvSpPr/>
              <p:nvPr/>
            </p:nvSpPr>
            <p:spPr>
              <a:xfrm>
                <a:off x="3977316" y="3396294"/>
                <a:ext cx="1819394" cy="36844"/>
              </a:xfrm>
              <a:custGeom>
                <a:avLst/>
                <a:gdLst/>
                <a:ahLst/>
                <a:cxnLst/>
                <a:rect l="l" t="t" r="r" b="b"/>
                <a:pathLst>
                  <a:path w="19851" h="402" extrusionOk="0">
                    <a:moveTo>
                      <a:pt x="19700" y="1"/>
                    </a:moveTo>
                    <a:lnTo>
                      <a:pt x="151" y="76"/>
                    </a:lnTo>
                    <a:cubicBezTo>
                      <a:pt x="51" y="76"/>
                      <a:pt x="1" y="151"/>
                      <a:pt x="1" y="252"/>
                    </a:cubicBezTo>
                    <a:cubicBezTo>
                      <a:pt x="1" y="327"/>
                      <a:pt x="51" y="402"/>
                      <a:pt x="151" y="402"/>
                    </a:cubicBezTo>
                    <a:lnTo>
                      <a:pt x="19700" y="327"/>
                    </a:lnTo>
                    <a:cubicBezTo>
                      <a:pt x="19775" y="327"/>
                      <a:pt x="19851" y="252"/>
                      <a:pt x="19851" y="151"/>
                    </a:cubicBezTo>
                    <a:cubicBezTo>
                      <a:pt x="19851" y="76"/>
                      <a:pt x="19775" y="1"/>
                      <a:pt x="19700" y="1"/>
                    </a:cubicBezTo>
                    <a:close/>
                  </a:path>
                </a:pathLst>
              </a:custGeom>
              <a:solidFill>
                <a:schemeClr val="accent4"/>
              </a:solidFill>
              <a:ln w="9525" cap="flat" cmpd="sng">
                <a:solidFill>
                  <a:srgbClr val="03152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381" name="Google Shape;1381;p7"/>
              <p:cNvSpPr/>
              <p:nvPr/>
            </p:nvSpPr>
            <p:spPr>
              <a:xfrm>
                <a:off x="3977316" y="3490513"/>
                <a:ext cx="1856146" cy="36844"/>
              </a:xfrm>
              <a:custGeom>
                <a:avLst/>
                <a:gdLst/>
                <a:ahLst/>
                <a:cxnLst/>
                <a:rect l="l" t="t" r="r" b="b"/>
                <a:pathLst>
                  <a:path w="20252" h="402" extrusionOk="0">
                    <a:moveTo>
                      <a:pt x="20101" y="1"/>
                    </a:moveTo>
                    <a:lnTo>
                      <a:pt x="151" y="76"/>
                    </a:lnTo>
                    <a:cubicBezTo>
                      <a:pt x="51" y="76"/>
                      <a:pt x="1" y="151"/>
                      <a:pt x="1" y="251"/>
                    </a:cubicBezTo>
                    <a:cubicBezTo>
                      <a:pt x="1" y="326"/>
                      <a:pt x="51" y="402"/>
                      <a:pt x="151" y="402"/>
                    </a:cubicBezTo>
                    <a:lnTo>
                      <a:pt x="20101" y="326"/>
                    </a:lnTo>
                    <a:cubicBezTo>
                      <a:pt x="20176" y="326"/>
                      <a:pt x="20252" y="251"/>
                      <a:pt x="20252" y="151"/>
                    </a:cubicBezTo>
                    <a:cubicBezTo>
                      <a:pt x="20252" y="76"/>
                      <a:pt x="20176" y="1"/>
                      <a:pt x="20101" y="1"/>
                    </a:cubicBezTo>
                    <a:close/>
                  </a:path>
                </a:pathLst>
              </a:custGeom>
              <a:solidFill>
                <a:schemeClr val="accent4"/>
              </a:solidFill>
              <a:ln w="9525" cap="flat" cmpd="sng">
                <a:solidFill>
                  <a:srgbClr val="03152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382" name="Google Shape;1382;p7"/>
              <p:cNvSpPr/>
              <p:nvPr/>
            </p:nvSpPr>
            <p:spPr>
              <a:xfrm>
                <a:off x="3977316" y="3591605"/>
                <a:ext cx="1842399" cy="43718"/>
              </a:xfrm>
              <a:custGeom>
                <a:avLst/>
                <a:gdLst/>
                <a:ahLst/>
                <a:cxnLst/>
                <a:rect l="l" t="t" r="r" b="b"/>
                <a:pathLst>
                  <a:path w="20102" h="477" extrusionOk="0">
                    <a:moveTo>
                      <a:pt x="19926" y="0"/>
                    </a:moveTo>
                    <a:lnTo>
                      <a:pt x="151" y="176"/>
                    </a:lnTo>
                    <a:cubicBezTo>
                      <a:pt x="51" y="176"/>
                      <a:pt x="1" y="226"/>
                      <a:pt x="1" y="326"/>
                    </a:cubicBezTo>
                    <a:cubicBezTo>
                      <a:pt x="1" y="401"/>
                      <a:pt x="51" y="477"/>
                      <a:pt x="151" y="477"/>
                    </a:cubicBezTo>
                    <a:lnTo>
                      <a:pt x="19926" y="326"/>
                    </a:lnTo>
                    <a:cubicBezTo>
                      <a:pt x="20026" y="326"/>
                      <a:pt x="20101" y="251"/>
                      <a:pt x="20101" y="176"/>
                    </a:cubicBezTo>
                    <a:cubicBezTo>
                      <a:pt x="20101" y="76"/>
                      <a:pt x="20026" y="0"/>
                      <a:pt x="19926" y="0"/>
                    </a:cubicBezTo>
                    <a:close/>
                  </a:path>
                </a:pathLst>
              </a:custGeom>
              <a:solidFill>
                <a:schemeClr val="accent4"/>
              </a:solidFill>
              <a:ln w="9525" cap="flat" cmpd="sng">
                <a:solidFill>
                  <a:srgbClr val="03152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grpSp>
        <p:grpSp>
          <p:nvGrpSpPr>
            <p:cNvPr id="1383" name="Google Shape;1383;p7"/>
            <p:cNvGrpSpPr/>
            <p:nvPr/>
          </p:nvGrpSpPr>
          <p:grpSpPr>
            <a:xfrm>
              <a:off x="3674084" y="1636273"/>
              <a:ext cx="2375039" cy="683411"/>
              <a:chOff x="3795844" y="1946987"/>
              <a:chExt cx="2138711" cy="574295"/>
            </a:xfrm>
          </p:grpSpPr>
          <p:sp>
            <p:nvSpPr>
              <p:cNvPr id="1384" name="Google Shape;1384;p7"/>
              <p:cNvSpPr/>
              <p:nvPr/>
            </p:nvSpPr>
            <p:spPr>
              <a:xfrm flipH="1">
                <a:off x="3841762" y="2047989"/>
                <a:ext cx="1948074" cy="392914"/>
              </a:xfrm>
              <a:custGeom>
                <a:avLst/>
                <a:gdLst/>
                <a:ahLst/>
                <a:cxnLst/>
                <a:rect l="l" t="t" r="r" b="b"/>
                <a:pathLst>
                  <a:path w="21255" h="4287" extrusionOk="0">
                    <a:moveTo>
                      <a:pt x="1" y="1"/>
                    </a:moveTo>
                    <a:cubicBezTo>
                      <a:pt x="1" y="1"/>
                      <a:pt x="1179" y="2708"/>
                      <a:pt x="76" y="3961"/>
                    </a:cubicBezTo>
                    <a:lnTo>
                      <a:pt x="20302" y="4287"/>
                    </a:lnTo>
                    <a:cubicBezTo>
                      <a:pt x="20302" y="4287"/>
                      <a:pt x="21054" y="3134"/>
                      <a:pt x="21154" y="1856"/>
                    </a:cubicBezTo>
                    <a:cubicBezTo>
                      <a:pt x="21254" y="602"/>
                      <a:pt x="19800" y="1"/>
                      <a:pt x="19800" y="1"/>
                    </a:cubicBezTo>
                    <a:close/>
                  </a:path>
                </a:pathLst>
              </a:custGeom>
              <a:solidFill>
                <a:schemeClr val="lt2"/>
              </a:solidFill>
              <a:ln w="9525" cap="flat" cmpd="sng">
                <a:solidFill>
                  <a:srgbClr val="03152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385" name="Google Shape;1385;p7"/>
              <p:cNvSpPr/>
              <p:nvPr/>
            </p:nvSpPr>
            <p:spPr>
              <a:xfrm flipH="1">
                <a:off x="3825723" y="2034241"/>
                <a:ext cx="1980152" cy="420502"/>
              </a:xfrm>
              <a:custGeom>
                <a:avLst/>
                <a:gdLst/>
                <a:ahLst/>
                <a:cxnLst/>
                <a:rect l="l" t="t" r="r" b="b"/>
                <a:pathLst>
                  <a:path w="21605" h="4588" extrusionOk="0">
                    <a:moveTo>
                      <a:pt x="19950" y="326"/>
                    </a:moveTo>
                    <a:cubicBezTo>
                      <a:pt x="20151" y="402"/>
                      <a:pt x="21254" y="953"/>
                      <a:pt x="21178" y="2006"/>
                    </a:cubicBezTo>
                    <a:cubicBezTo>
                      <a:pt x="21078" y="3033"/>
                      <a:pt x="20552" y="4011"/>
                      <a:pt x="20402" y="4286"/>
                    </a:cubicBezTo>
                    <a:lnTo>
                      <a:pt x="552" y="3961"/>
                    </a:lnTo>
                    <a:cubicBezTo>
                      <a:pt x="1254" y="2808"/>
                      <a:pt x="652" y="953"/>
                      <a:pt x="401" y="326"/>
                    </a:cubicBezTo>
                    <a:close/>
                    <a:moveTo>
                      <a:pt x="176" y="1"/>
                    </a:moveTo>
                    <a:cubicBezTo>
                      <a:pt x="126" y="1"/>
                      <a:pt x="76" y="26"/>
                      <a:pt x="51" y="76"/>
                    </a:cubicBezTo>
                    <a:cubicBezTo>
                      <a:pt x="0" y="126"/>
                      <a:pt x="0" y="176"/>
                      <a:pt x="25" y="226"/>
                    </a:cubicBezTo>
                    <a:cubicBezTo>
                      <a:pt x="51" y="251"/>
                      <a:pt x="1153" y="2833"/>
                      <a:pt x="126" y="4011"/>
                    </a:cubicBezTo>
                    <a:cubicBezTo>
                      <a:pt x="101" y="4061"/>
                      <a:pt x="76" y="4136"/>
                      <a:pt x="101" y="4186"/>
                    </a:cubicBezTo>
                    <a:cubicBezTo>
                      <a:pt x="126" y="4236"/>
                      <a:pt x="176" y="4286"/>
                      <a:pt x="251" y="4286"/>
                    </a:cubicBezTo>
                    <a:lnTo>
                      <a:pt x="20477" y="4587"/>
                    </a:lnTo>
                    <a:cubicBezTo>
                      <a:pt x="20527" y="4587"/>
                      <a:pt x="20577" y="4562"/>
                      <a:pt x="20627" y="4512"/>
                    </a:cubicBezTo>
                    <a:cubicBezTo>
                      <a:pt x="20652" y="4487"/>
                      <a:pt x="21379" y="3309"/>
                      <a:pt x="21479" y="2031"/>
                    </a:cubicBezTo>
                    <a:cubicBezTo>
                      <a:pt x="21605" y="652"/>
                      <a:pt x="20101" y="51"/>
                      <a:pt x="20051" y="26"/>
                    </a:cubicBezTo>
                    <a:cubicBezTo>
                      <a:pt x="20026" y="1"/>
                      <a:pt x="20001" y="1"/>
                      <a:pt x="19975" y="1"/>
                    </a:cubicBezTo>
                    <a:close/>
                  </a:path>
                </a:pathLst>
              </a:custGeom>
              <a:solidFill>
                <a:schemeClr val="lt2"/>
              </a:solidFill>
              <a:ln w="9525" cap="flat" cmpd="sng">
                <a:solidFill>
                  <a:srgbClr val="03152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386" name="Google Shape;1386;p7"/>
              <p:cNvSpPr/>
              <p:nvPr/>
            </p:nvSpPr>
            <p:spPr>
              <a:xfrm flipH="1">
                <a:off x="3841762" y="2047989"/>
                <a:ext cx="1334735" cy="392914"/>
              </a:xfrm>
              <a:custGeom>
                <a:avLst/>
                <a:gdLst/>
                <a:ahLst/>
                <a:cxnLst/>
                <a:rect l="l" t="t" r="r" b="b"/>
                <a:pathLst>
                  <a:path w="14563" h="4287" extrusionOk="0">
                    <a:moveTo>
                      <a:pt x="6316" y="1"/>
                    </a:moveTo>
                    <a:lnTo>
                      <a:pt x="6216" y="176"/>
                    </a:lnTo>
                    <a:cubicBezTo>
                      <a:pt x="6216" y="176"/>
                      <a:pt x="5590" y="3184"/>
                      <a:pt x="1" y="4061"/>
                    </a:cubicBezTo>
                    <a:lnTo>
                      <a:pt x="13610" y="4287"/>
                    </a:lnTo>
                    <a:cubicBezTo>
                      <a:pt x="13610" y="4287"/>
                      <a:pt x="14362" y="3134"/>
                      <a:pt x="14462" y="1856"/>
                    </a:cubicBezTo>
                    <a:cubicBezTo>
                      <a:pt x="14562" y="602"/>
                      <a:pt x="13108" y="1"/>
                      <a:pt x="13108" y="1"/>
                    </a:cubicBezTo>
                    <a:close/>
                  </a:path>
                </a:pathLst>
              </a:custGeom>
              <a:solidFill>
                <a:srgbClr val="434343">
                  <a:alpha val="17647"/>
                </a:srgbClr>
              </a:solidFill>
              <a:ln w="9525" cap="flat" cmpd="sng">
                <a:solidFill>
                  <a:srgbClr val="03152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387" name="Google Shape;1387;p7"/>
              <p:cNvSpPr/>
              <p:nvPr/>
            </p:nvSpPr>
            <p:spPr>
              <a:xfrm flipH="1">
                <a:off x="3825723" y="2034241"/>
                <a:ext cx="1366814" cy="420502"/>
              </a:xfrm>
              <a:custGeom>
                <a:avLst/>
                <a:gdLst/>
                <a:ahLst/>
                <a:cxnLst/>
                <a:rect l="l" t="t" r="r" b="b"/>
                <a:pathLst>
                  <a:path w="14913" h="4588" extrusionOk="0">
                    <a:moveTo>
                      <a:pt x="13258" y="326"/>
                    </a:moveTo>
                    <a:cubicBezTo>
                      <a:pt x="13459" y="402"/>
                      <a:pt x="14562" y="953"/>
                      <a:pt x="14486" y="2006"/>
                    </a:cubicBezTo>
                    <a:cubicBezTo>
                      <a:pt x="14386" y="3033"/>
                      <a:pt x="13860" y="4011"/>
                      <a:pt x="13710" y="4286"/>
                    </a:cubicBezTo>
                    <a:lnTo>
                      <a:pt x="1604" y="4086"/>
                    </a:lnTo>
                    <a:cubicBezTo>
                      <a:pt x="5790" y="3008"/>
                      <a:pt x="6491" y="652"/>
                      <a:pt x="6542" y="377"/>
                    </a:cubicBezTo>
                    <a:lnTo>
                      <a:pt x="6592" y="326"/>
                    </a:lnTo>
                    <a:close/>
                    <a:moveTo>
                      <a:pt x="6491" y="1"/>
                    </a:moveTo>
                    <a:cubicBezTo>
                      <a:pt x="6441" y="1"/>
                      <a:pt x="6391" y="26"/>
                      <a:pt x="6341" y="76"/>
                    </a:cubicBezTo>
                    <a:lnTo>
                      <a:pt x="6266" y="251"/>
                    </a:lnTo>
                    <a:cubicBezTo>
                      <a:pt x="6266" y="251"/>
                      <a:pt x="6241" y="276"/>
                      <a:pt x="6241" y="301"/>
                    </a:cubicBezTo>
                    <a:cubicBezTo>
                      <a:pt x="6241" y="326"/>
                      <a:pt x="5564" y="3209"/>
                      <a:pt x="151" y="4061"/>
                    </a:cubicBezTo>
                    <a:cubicBezTo>
                      <a:pt x="50" y="4086"/>
                      <a:pt x="0" y="4161"/>
                      <a:pt x="0" y="4236"/>
                    </a:cubicBezTo>
                    <a:cubicBezTo>
                      <a:pt x="25" y="4311"/>
                      <a:pt x="75" y="4387"/>
                      <a:pt x="176" y="4387"/>
                    </a:cubicBezTo>
                    <a:lnTo>
                      <a:pt x="13785" y="4587"/>
                    </a:lnTo>
                    <a:cubicBezTo>
                      <a:pt x="13835" y="4587"/>
                      <a:pt x="13885" y="4562"/>
                      <a:pt x="13935" y="4512"/>
                    </a:cubicBezTo>
                    <a:cubicBezTo>
                      <a:pt x="13960" y="4487"/>
                      <a:pt x="14687" y="3309"/>
                      <a:pt x="14787" y="2031"/>
                    </a:cubicBezTo>
                    <a:cubicBezTo>
                      <a:pt x="14913" y="652"/>
                      <a:pt x="13409" y="51"/>
                      <a:pt x="13359" y="26"/>
                    </a:cubicBezTo>
                    <a:cubicBezTo>
                      <a:pt x="13334" y="1"/>
                      <a:pt x="13309" y="1"/>
                      <a:pt x="13283" y="1"/>
                    </a:cubicBezTo>
                    <a:close/>
                  </a:path>
                </a:pathLst>
              </a:custGeom>
              <a:solidFill>
                <a:schemeClr val="lt2"/>
              </a:solidFill>
              <a:ln w="9525" cap="flat" cmpd="sng">
                <a:solidFill>
                  <a:srgbClr val="03152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388" name="Google Shape;1388;p7"/>
              <p:cNvSpPr/>
              <p:nvPr/>
            </p:nvSpPr>
            <p:spPr>
              <a:xfrm flipH="1">
                <a:off x="3809684" y="1963027"/>
                <a:ext cx="2111032" cy="542216"/>
              </a:xfrm>
              <a:custGeom>
                <a:avLst/>
                <a:gdLst/>
                <a:ahLst/>
                <a:cxnLst/>
                <a:rect l="l" t="t" r="r" b="b"/>
                <a:pathLst>
                  <a:path w="23033" h="5916" extrusionOk="0">
                    <a:moveTo>
                      <a:pt x="476" y="1"/>
                    </a:moveTo>
                    <a:cubicBezTo>
                      <a:pt x="226" y="1"/>
                      <a:pt x="0" y="201"/>
                      <a:pt x="0" y="477"/>
                    </a:cubicBezTo>
                    <a:cubicBezTo>
                      <a:pt x="0" y="727"/>
                      <a:pt x="226" y="928"/>
                      <a:pt x="476" y="928"/>
                    </a:cubicBezTo>
                    <a:lnTo>
                      <a:pt x="21228" y="928"/>
                    </a:lnTo>
                    <a:cubicBezTo>
                      <a:pt x="21504" y="1229"/>
                      <a:pt x="22081" y="2056"/>
                      <a:pt x="22081" y="3234"/>
                    </a:cubicBezTo>
                    <a:cubicBezTo>
                      <a:pt x="22081" y="3986"/>
                      <a:pt x="21554" y="4687"/>
                      <a:pt x="21304" y="4988"/>
                    </a:cubicBezTo>
                    <a:lnTo>
                      <a:pt x="702" y="4988"/>
                    </a:lnTo>
                    <a:cubicBezTo>
                      <a:pt x="451" y="4988"/>
                      <a:pt x="226" y="5189"/>
                      <a:pt x="226" y="5439"/>
                    </a:cubicBezTo>
                    <a:cubicBezTo>
                      <a:pt x="226" y="5715"/>
                      <a:pt x="451" y="5915"/>
                      <a:pt x="702" y="5915"/>
                    </a:cubicBezTo>
                    <a:lnTo>
                      <a:pt x="21529" y="5915"/>
                    </a:lnTo>
                    <a:cubicBezTo>
                      <a:pt x="21655" y="5915"/>
                      <a:pt x="21780" y="5865"/>
                      <a:pt x="21855" y="5790"/>
                    </a:cubicBezTo>
                    <a:cubicBezTo>
                      <a:pt x="21905" y="5740"/>
                      <a:pt x="23033" y="4612"/>
                      <a:pt x="23033" y="3234"/>
                    </a:cubicBezTo>
                    <a:cubicBezTo>
                      <a:pt x="23033" y="1304"/>
                      <a:pt x="21830" y="176"/>
                      <a:pt x="21780" y="126"/>
                    </a:cubicBezTo>
                    <a:cubicBezTo>
                      <a:pt x="21680" y="26"/>
                      <a:pt x="21554" y="1"/>
                      <a:pt x="21454" y="1"/>
                    </a:cubicBezTo>
                    <a:close/>
                  </a:path>
                </a:pathLst>
              </a:custGeom>
              <a:solidFill>
                <a:schemeClr val="lt1"/>
              </a:solidFill>
              <a:ln w="9525" cap="flat" cmpd="sng">
                <a:solidFill>
                  <a:srgbClr val="03152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389" name="Google Shape;1389;p7"/>
              <p:cNvSpPr/>
              <p:nvPr/>
            </p:nvSpPr>
            <p:spPr>
              <a:xfrm flipH="1">
                <a:off x="3795844" y="1946987"/>
                <a:ext cx="2138711" cy="574295"/>
              </a:xfrm>
              <a:custGeom>
                <a:avLst/>
                <a:gdLst/>
                <a:ahLst/>
                <a:cxnLst/>
                <a:rect l="l" t="t" r="r" b="b"/>
                <a:pathLst>
                  <a:path w="23335" h="6266" extrusionOk="0">
                    <a:moveTo>
                      <a:pt x="21605" y="326"/>
                    </a:moveTo>
                    <a:cubicBezTo>
                      <a:pt x="21680" y="326"/>
                      <a:pt x="21755" y="351"/>
                      <a:pt x="21806" y="401"/>
                    </a:cubicBezTo>
                    <a:cubicBezTo>
                      <a:pt x="21856" y="451"/>
                      <a:pt x="23009" y="1554"/>
                      <a:pt x="23009" y="3409"/>
                    </a:cubicBezTo>
                    <a:cubicBezTo>
                      <a:pt x="23009" y="4712"/>
                      <a:pt x="21956" y="5815"/>
                      <a:pt x="21906" y="5840"/>
                    </a:cubicBezTo>
                    <a:cubicBezTo>
                      <a:pt x="21831" y="5915"/>
                      <a:pt x="21755" y="5940"/>
                      <a:pt x="21680" y="5940"/>
                    </a:cubicBezTo>
                    <a:lnTo>
                      <a:pt x="853" y="5940"/>
                    </a:lnTo>
                    <a:cubicBezTo>
                      <a:pt x="678" y="5940"/>
                      <a:pt x="552" y="5790"/>
                      <a:pt x="552" y="5614"/>
                    </a:cubicBezTo>
                    <a:cubicBezTo>
                      <a:pt x="552" y="5439"/>
                      <a:pt x="678" y="5314"/>
                      <a:pt x="853" y="5314"/>
                    </a:cubicBezTo>
                    <a:lnTo>
                      <a:pt x="21455" y="5314"/>
                    </a:lnTo>
                    <a:cubicBezTo>
                      <a:pt x="21505" y="5314"/>
                      <a:pt x="21555" y="5288"/>
                      <a:pt x="21580" y="5263"/>
                    </a:cubicBezTo>
                    <a:cubicBezTo>
                      <a:pt x="21831" y="4963"/>
                      <a:pt x="22382" y="4211"/>
                      <a:pt x="22382" y="3409"/>
                    </a:cubicBezTo>
                    <a:cubicBezTo>
                      <a:pt x="22382" y="2156"/>
                      <a:pt x="21780" y="1329"/>
                      <a:pt x="21505" y="1003"/>
                    </a:cubicBezTo>
                    <a:cubicBezTo>
                      <a:pt x="21480" y="978"/>
                      <a:pt x="21430" y="953"/>
                      <a:pt x="21379" y="953"/>
                    </a:cubicBezTo>
                    <a:lnTo>
                      <a:pt x="627" y="953"/>
                    </a:lnTo>
                    <a:cubicBezTo>
                      <a:pt x="452" y="953"/>
                      <a:pt x="302" y="827"/>
                      <a:pt x="302" y="652"/>
                    </a:cubicBezTo>
                    <a:cubicBezTo>
                      <a:pt x="302" y="476"/>
                      <a:pt x="452" y="326"/>
                      <a:pt x="627" y="326"/>
                    </a:cubicBezTo>
                    <a:close/>
                    <a:moveTo>
                      <a:pt x="627" y="0"/>
                    </a:moveTo>
                    <a:cubicBezTo>
                      <a:pt x="277" y="0"/>
                      <a:pt x="1" y="301"/>
                      <a:pt x="1" y="652"/>
                    </a:cubicBezTo>
                    <a:cubicBezTo>
                      <a:pt x="1" y="978"/>
                      <a:pt x="277" y="1278"/>
                      <a:pt x="627" y="1278"/>
                    </a:cubicBezTo>
                    <a:lnTo>
                      <a:pt x="21329" y="1278"/>
                    </a:lnTo>
                    <a:cubicBezTo>
                      <a:pt x="21580" y="1579"/>
                      <a:pt x="22081" y="2331"/>
                      <a:pt x="22081" y="3409"/>
                    </a:cubicBezTo>
                    <a:cubicBezTo>
                      <a:pt x="22081" y="4060"/>
                      <a:pt x="21630" y="4712"/>
                      <a:pt x="21379" y="4988"/>
                    </a:cubicBezTo>
                    <a:lnTo>
                      <a:pt x="853" y="4988"/>
                    </a:lnTo>
                    <a:cubicBezTo>
                      <a:pt x="527" y="4988"/>
                      <a:pt x="226" y="5288"/>
                      <a:pt x="226" y="5614"/>
                    </a:cubicBezTo>
                    <a:cubicBezTo>
                      <a:pt x="226" y="5965"/>
                      <a:pt x="527" y="6266"/>
                      <a:pt x="853" y="6266"/>
                    </a:cubicBezTo>
                    <a:lnTo>
                      <a:pt x="21680" y="6266"/>
                    </a:lnTo>
                    <a:cubicBezTo>
                      <a:pt x="21856" y="6266"/>
                      <a:pt x="22006" y="6191"/>
                      <a:pt x="22131" y="6065"/>
                    </a:cubicBezTo>
                    <a:cubicBezTo>
                      <a:pt x="22181" y="6015"/>
                      <a:pt x="23334" y="4837"/>
                      <a:pt x="23334" y="3409"/>
                    </a:cubicBezTo>
                    <a:cubicBezTo>
                      <a:pt x="23334" y="1429"/>
                      <a:pt x="22081" y="226"/>
                      <a:pt x="22031" y="176"/>
                    </a:cubicBezTo>
                    <a:cubicBezTo>
                      <a:pt x="21906" y="75"/>
                      <a:pt x="21755" y="0"/>
                      <a:pt x="21605" y="0"/>
                    </a:cubicBezTo>
                    <a:close/>
                  </a:path>
                </a:pathLst>
              </a:custGeom>
              <a:solidFill>
                <a:schemeClr val="lt1"/>
              </a:solidFill>
              <a:ln w="9525" cap="flat" cmpd="sng">
                <a:solidFill>
                  <a:srgbClr val="03152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390" name="Google Shape;1390;p7"/>
              <p:cNvSpPr/>
              <p:nvPr/>
            </p:nvSpPr>
            <p:spPr>
              <a:xfrm flipH="1">
                <a:off x="3933690" y="2121494"/>
                <a:ext cx="1819394" cy="36844"/>
              </a:xfrm>
              <a:custGeom>
                <a:avLst/>
                <a:gdLst/>
                <a:ahLst/>
                <a:cxnLst/>
                <a:rect l="l" t="t" r="r" b="b"/>
                <a:pathLst>
                  <a:path w="19851" h="402" extrusionOk="0">
                    <a:moveTo>
                      <a:pt x="19700" y="1"/>
                    </a:moveTo>
                    <a:lnTo>
                      <a:pt x="151" y="76"/>
                    </a:lnTo>
                    <a:cubicBezTo>
                      <a:pt x="51" y="76"/>
                      <a:pt x="1" y="151"/>
                      <a:pt x="1" y="252"/>
                    </a:cubicBezTo>
                    <a:cubicBezTo>
                      <a:pt x="1" y="327"/>
                      <a:pt x="51" y="402"/>
                      <a:pt x="151" y="402"/>
                    </a:cubicBezTo>
                    <a:lnTo>
                      <a:pt x="19700" y="327"/>
                    </a:lnTo>
                    <a:cubicBezTo>
                      <a:pt x="19775" y="327"/>
                      <a:pt x="19851" y="252"/>
                      <a:pt x="19851" y="151"/>
                    </a:cubicBezTo>
                    <a:cubicBezTo>
                      <a:pt x="19851" y="76"/>
                      <a:pt x="19775" y="1"/>
                      <a:pt x="19700" y="1"/>
                    </a:cubicBezTo>
                    <a:close/>
                  </a:path>
                </a:pathLst>
              </a:custGeom>
              <a:solidFill>
                <a:schemeClr val="accent4"/>
              </a:solidFill>
              <a:ln w="9525" cap="flat" cmpd="sng">
                <a:solidFill>
                  <a:srgbClr val="03152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391" name="Google Shape;1391;p7"/>
              <p:cNvSpPr/>
              <p:nvPr/>
            </p:nvSpPr>
            <p:spPr>
              <a:xfrm flipH="1">
                <a:off x="3896937" y="2215713"/>
                <a:ext cx="1856146" cy="36844"/>
              </a:xfrm>
              <a:custGeom>
                <a:avLst/>
                <a:gdLst/>
                <a:ahLst/>
                <a:cxnLst/>
                <a:rect l="l" t="t" r="r" b="b"/>
                <a:pathLst>
                  <a:path w="20252" h="402" extrusionOk="0">
                    <a:moveTo>
                      <a:pt x="20101" y="1"/>
                    </a:moveTo>
                    <a:lnTo>
                      <a:pt x="151" y="76"/>
                    </a:lnTo>
                    <a:cubicBezTo>
                      <a:pt x="51" y="76"/>
                      <a:pt x="1" y="151"/>
                      <a:pt x="1" y="251"/>
                    </a:cubicBezTo>
                    <a:cubicBezTo>
                      <a:pt x="1" y="326"/>
                      <a:pt x="51" y="402"/>
                      <a:pt x="151" y="402"/>
                    </a:cubicBezTo>
                    <a:lnTo>
                      <a:pt x="20101" y="326"/>
                    </a:lnTo>
                    <a:cubicBezTo>
                      <a:pt x="20176" y="326"/>
                      <a:pt x="20252" y="251"/>
                      <a:pt x="20252" y="151"/>
                    </a:cubicBezTo>
                    <a:cubicBezTo>
                      <a:pt x="20252" y="76"/>
                      <a:pt x="20176" y="1"/>
                      <a:pt x="20101" y="1"/>
                    </a:cubicBezTo>
                    <a:close/>
                  </a:path>
                </a:pathLst>
              </a:custGeom>
              <a:solidFill>
                <a:schemeClr val="accent4"/>
              </a:solidFill>
              <a:ln w="9525" cap="flat" cmpd="sng">
                <a:solidFill>
                  <a:srgbClr val="03152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392" name="Google Shape;1392;p7"/>
              <p:cNvSpPr/>
              <p:nvPr/>
            </p:nvSpPr>
            <p:spPr>
              <a:xfrm flipH="1">
                <a:off x="3910685" y="2316805"/>
                <a:ext cx="1842399" cy="43718"/>
              </a:xfrm>
              <a:custGeom>
                <a:avLst/>
                <a:gdLst/>
                <a:ahLst/>
                <a:cxnLst/>
                <a:rect l="l" t="t" r="r" b="b"/>
                <a:pathLst>
                  <a:path w="20102" h="477" extrusionOk="0">
                    <a:moveTo>
                      <a:pt x="19926" y="0"/>
                    </a:moveTo>
                    <a:lnTo>
                      <a:pt x="151" y="176"/>
                    </a:lnTo>
                    <a:cubicBezTo>
                      <a:pt x="51" y="176"/>
                      <a:pt x="1" y="226"/>
                      <a:pt x="1" y="326"/>
                    </a:cubicBezTo>
                    <a:cubicBezTo>
                      <a:pt x="1" y="401"/>
                      <a:pt x="51" y="477"/>
                      <a:pt x="151" y="477"/>
                    </a:cubicBezTo>
                    <a:lnTo>
                      <a:pt x="19926" y="326"/>
                    </a:lnTo>
                    <a:cubicBezTo>
                      <a:pt x="20026" y="326"/>
                      <a:pt x="20101" y="251"/>
                      <a:pt x="20101" y="176"/>
                    </a:cubicBezTo>
                    <a:cubicBezTo>
                      <a:pt x="20101" y="76"/>
                      <a:pt x="20026" y="0"/>
                      <a:pt x="19926" y="0"/>
                    </a:cubicBezTo>
                    <a:close/>
                  </a:path>
                </a:pathLst>
              </a:custGeom>
              <a:solidFill>
                <a:schemeClr val="accent4"/>
              </a:solidFill>
              <a:ln w="9525" cap="flat" cmpd="sng">
                <a:solidFill>
                  <a:srgbClr val="03152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grpSp>
        <p:sp>
          <p:nvSpPr>
            <p:cNvPr id="1353" name="Google Shape;1353;p7"/>
            <p:cNvSpPr/>
            <p:nvPr/>
          </p:nvSpPr>
          <p:spPr>
            <a:xfrm>
              <a:off x="6333828" y="3430550"/>
              <a:ext cx="495600" cy="495600"/>
            </a:xfrm>
            <a:prstGeom prst="ellipse">
              <a:avLst/>
            </a:prstGeom>
            <a:solidFill>
              <a:schemeClr val="accent6"/>
            </a:solidFill>
            <a:ln w="9525" cap="flat" cmpd="sng">
              <a:solidFill>
                <a:srgbClr val="03152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347" name="Google Shape;1347;p7"/>
            <p:cNvSpPr/>
            <p:nvPr/>
          </p:nvSpPr>
          <p:spPr>
            <a:xfrm>
              <a:off x="2916703" y="1730175"/>
              <a:ext cx="495600" cy="495600"/>
            </a:xfrm>
            <a:prstGeom prst="ellipse">
              <a:avLst/>
            </a:prstGeom>
            <a:solidFill>
              <a:schemeClr val="lt1"/>
            </a:solidFill>
            <a:ln w="9525" cap="flat" cmpd="sng">
              <a:solidFill>
                <a:srgbClr val="03152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349" name="Google Shape;1349;p7"/>
            <p:cNvSpPr/>
            <p:nvPr/>
          </p:nvSpPr>
          <p:spPr>
            <a:xfrm>
              <a:off x="2916703" y="2822438"/>
              <a:ext cx="495600" cy="495600"/>
            </a:xfrm>
            <a:prstGeom prst="ellipse">
              <a:avLst/>
            </a:prstGeom>
            <a:solidFill>
              <a:schemeClr val="accent2"/>
            </a:solidFill>
            <a:ln w="9525" cap="flat" cmpd="sng">
              <a:solidFill>
                <a:srgbClr val="03152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351" name="Google Shape;1351;p7"/>
            <p:cNvSpPr/>
            <p:nvPr/>
          </p:nvSpPr>
          <p:spPr>
            <a:xfrm>
              <a:off x="6333828" y="2330113"/>
              <a:ext cx="495600" cy="495600"/>
            </a:xfrm>
            <a:prstGeom prst="ellipse">
              <a:avLst/>
            </a:prstGeom>
            <a:solidFill>
              <a:schemeClr val="accent1"/>
            </a:solidFill>
            <a:ln w="9525" cap="flat" cmpd="sng">
              <a:solidFill>
                <a:srgbClr val="03152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grpSp>
      <p:grpSp>
        <p:nvGrpSpPr>
          <p:cNvPr id="1393" name="Google Shape;1393;p7"/>
          <p:cNvGrpSpPr/>
          <p:nvPr/>
        </p:nvGrpSpPr>
        <p:grpSpPr>
          <a:xfrm>
            <a:off x="3005085" y="1817255"/>
            <a:ext cx="318382" cy="321505"/>
            <a:chOff x="4465925" y="2249275"/>
            <a:chExt cx="368925" cy="372500"/>
          </a:xfrm>
        </p:grpSpPr>
        <p:sp>
          <p:nvSpPr>
            <p:cNvPr id="1394" name="Google Shape;1394;p7"/>
            <p:cNvSpPr/>
            <p:nvPr/>
          </p:nvSpPr>
          <p:spPr>
            <a:xfrm>
              <a:off x="4487350" y="2334925"/>
              <a:ext cx="200750" cy="286850"/>
            </a:xfrm>
            <a:custGeom>
              <a:avLst/>
              <a:gdLst/>
              <a:ahLst/>
              <a:cxnLst/>
              <a:rect l="l" t="t" r="r" b="b"/>
              <a:pathLst>
                <a:path w="8030" h="11474" extrusionOk="0">
                  <a:moveTo>
                    <a:pt x="3818" y="0"/>
                  </a:moveTo>
                  <a:cubicBezTo>
                    <a:pt x="3372" y="0"/>
                    <a:pt x="3015" y="357"/>
                    <a:pt x="3015" y="803"/>
                  </a:cubicBezTo>
                  <a:lnTo>
                    <a:pt x="3015" y="3551"/>
                  </a:lnTo>
                  <a:cubicBezTo>
                    <a:pt x="3015" y="3765"/>
                    <a:pt x="2926" y="3979"/>
                    <a:pt x="2766" y="4122"/>
                  </a:cubicBezTo>
                  <a:cubicBezTo>
                    <a:pt x="1481" y="5300"/>
                    <a:pt x="0" y="7708"/>
                    <a:pt x="0" y="9332"/>
                  </a:cubicBezTo>
                  <a:cubicBezTo>
                    <a:pt x="107" y="11473"/>
                    <a:pt x="1802" y="11473"/>
                    <a:pt x="4015" y="11473"/>
                  </a:cubicBezTo>
                  <a:cubicBezTo>
                    <a:pt x="6245" y="11473"/>
                    <a:pt x="8029" y="11473"/>
                    <a:pt x="8029" y="9332"/>
                  </a:cubicBezTo>
                  <a:cubicBezTo>
                    <a:pt x="8029" y="7708"/>
                    <a:pt x="6548" y="5300"/>
                    <a:pt x="5264" y="4122"/>
                  </a:cubicBezTo>
                  <a:cubicBezTo>
                    <a:pt x="5103" y="3979"/>
                    <a:pt x="5014" y="3765"/>
                    <a:pt x="5014" y="3551"/>
                  </a:cubicBezTo>
                  <a:lnTo>
                    <a:pt x="5014" y="803"/>
                  </a:lnTo>
                  <a:cubicBezTo>
                    <a:pt x="5014" y="357"/>
                    <a:pt x="4657" y="0"/>
                    <a:pt x="422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395" name="Google Shape;1395;p7"/>
            <p:cNvSpPr/>
            <p:nvPr/>
          </p:nvSpPr>
          <p:spPr>
            <a:xfrm>
              <a:off x="4510850" y="2500850"/>
              <a:ext cx="157150" cy="95950"/>
            </a:xfrm>
            <a:custGeom>
              <a:avLst/>
              <a:gdLst/>
              <a:ahLst/>
              <a:cxnLst/>
              <a:rect l="l" t="t" r="r" b="b"/>
              <a:pathLst>
                <a:path w="6286" h="3838" extrusionOk="0">
                  <a:moveTo>
                    <a:pt x="1058" y="1"/>
                  </a:moveTo>
                  <a:cubicBezTo>
                    <a:pt x="577" y="804"/>
                    <a:pt x="291" y="1589"/>
                    <a:pt x="184" y="2285"/>
                  </a:cubicBezTo>
                  <a:cubicBezTo>
                    <a:pt x="0" y="3790"/>
                    <a:pt x="1196" y="3837"/>
                    <a:pt x="2758" y="3837"/>
                  </a:cubicBezTo>
                  <a:cubicBezTo>
                    <a:pt x="2862" y="3837"/>
                    <a:pt x="2968" y="3837"/>
                    <a:pt x="3075" y="3837"/>
                  </a:cubicBezTo>
                  <a:cubicBezTo>
                    <a:pt x="3181" y="3837"/>
                    <a:pt x="3286" y="3837"/>
                    <a:pt x="3391" y="3837"/>
                  </a:cubicBezTo>
                  <a:cubicBezTo>
                    <a:pt x="4941" y="3837"/>
                    <a:pt x="6285" y="3790"/>
                    <a:pt x="6001" y="2303"/>
                  </a:cubicBezTo>
                  <a:cubicBezTo>
                    <a:pt x="5858" y="1625"/>
                    <a:pt x="5590" y="804"/>
                    <a:pt x="509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396" name="Google Shape;1396;p7"/>
            <p:cNvSpPr/>
            <p:nvPr/>
          </p:nvSpPr>
          <p:spPr>
            <a:xfrm>
              <a:off x="4487350" y="2334925"/>
              <a:ext cx="200750" cy="286850"/>
            </a:xfrm>
            <a:custGeom>
              <a:avLst/>
              <a:gdLst/>
              <a:ahLst/>
              <a:cxnLst/>
              <a:rect l="l" t="t" r="r" b="b"/>
              <a:pathLst>
                <a:path w="8030" h="11474" extrusionOk="0">
                  <a:moveTo>
                    <a:pt x="3818" y="0"/>
                  </a:moveTo>
                  <a:cubicBezTo>
                    <a:pt x="3747" y="0"/>
                    <a:pt x="3676" y="18"/>
                    <a:pt x="3604" y="36"/>
                  </a:cubicBezTo>
                  <a:cubicBezTo>
                    <a:pt x="3854" y="125"/>
                    <a:pt x="4033" y="482"/>
                    <a:pt x="4033" y="768"/>
                  </a:cubicBezTo>
                  <a:lnTo>
                    <a:pt x="4033" y="2980"/>
                  </a:lnTo>
                  <a:cubicBezTo>
                    <a:pt x="4033" y="3159"/>
                    <a:pt x="4104" y="3337"/>
                    <a:pt x="4247" y="3462"/>
                  </a:cubicBezTo>
                  <a:cubicBezTo>
                    <a:pt x="5281" y="4407"/>
                    <a:pt x="6495" y="6227"/>
                    <a:pt x="6495" y="7530"/>
                  </a:cubicBezTo>
                  <a:cubicBezTo>
                    <a:pt x="6495" y="9261"/>
                    <a:pt x="5032" y="9261"/>
                    <a:pt x="3247" y="9261"/>
                  </a:cubicBezTo>
                  <a:cubicBezTo>
                    <a:pt x="1766" y="9261"/>
                    <a:pt x="589" y="9261"/>
                    <a:pt x="161" y="8297"/>
                  </a:cubicBezTo>
                  <a:cubicBezTo>
                    <a:pt x="54" y="8654"/>
                    <a:pt x="0" y="9011"/>
                    <a:pt x="0" y="9332"/>
                  </a:cubicBezTo>
                  <a:cubicBezTo>
                    <a:pt x="107" y="11473"/>
                    <a:pt x="1802" y="11473"/>
                    <a:pt x="4015" y="11473"/>
                  </a:cubicBezTo>
                  <a:cubicBezTo>
                    <a:pt x="6245" y="11473"/>
                    <a:pt x="8029" y="11473"/>
                    <a:pt x="8029" y="9332"/>
                  </a:cubicBezTo>
                  <a:cubicBezTo>
                    <a:pt x="8029" y="7708"/>
                    <a:pt x="6548" y="5300"/>
                    <a:pt x="5264" y="4122"/>
                  </a:cubicBezTo>
                  <a:cubicBezTo>
                    <a:pt x="5103" y="3979"/>
                    <a:pt x="5014" y="3765"/>
                    <a:pt x="5014" y="3551"/>
                  </a:cubicBezTo>
                  <a:lnTo>
                    <a:pt x="5014" y="803"/>
                  </a:lnTo>
                  <a:cubicBezTo>
                    <a:pt x="5014" y="357"/>
                    <a:pt x="4657" y="0"/>
                    <a:pt x="4229" y="0"/>
                  </a:cubicBezTo>
                  <a:close/>
                </a:path>
              </a:pathLst>
            </a:custGeom>
            <a:solidFill>
              <a:srgbClr val="4C91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397" name="Google Shape;1397;p7"/>
            <p:cNvSpPr/>
            <p:nvPr/>
          </p:nvSpPr>
          <p:spPr>
            <a:xfrm>
              <a:off x="4512875" y="2522725"/>
              <a:ext cx="155125" cy="74075"/>
            </a:xfrm>
            <a:custGeom>
              <a:avLst/>
              <a:gdLst/>
              <a:ahLst/>
              <a:cxnLst/>
              <a:rect l="l" t="t" r="r" b="b"/>
              <a:pathLst>
                <a:path w="6205" h="2963" extrusionOk="0">
                  <a:moveTo>
                    <a:pt x="5474" y="0"/>
                  </a:moveTo>
                  <a:cubicBezTo>
                    <a:pt x="5474" y="18"/>
                    <a:pt x="5474" y="18"/>
                    <a:pt x="5474" y="18"/>
                  </a:cubicBezTo>
                  <a:cubicBezTo>
                    <a:pt x="5474" y="1749"/>
                    <a:pt x="4011" y="1749"/>
                    <a:pt x="2226" y="1749"/>
                  </a:cubicBezTo>
                  <a:cubicBezTo>
                    <a:pt x="1388" y="1749"/>
                    <a:pt x="656" y="1749"/>
                    <a:pt x="85" y="1570"/>
                  </a:cubicBezTo>
                  <a:lnTo>
                    <a:pt x="85" y="1570"/>
                  </a:lnTo>
                  <a:cubicBezTo>
                    <a:pt x="0" y="2930"/>
                    <a:pt x="1210" y="2962"/>
                    <a:pt x="2759" y="2962"/>
                  </a:cubicBezTo>
                  <a:cubicBezTo>
                    <a:pt x="2836" y="2962"/>
                    <a:pt x="2915" y="2962"/>
                    <a:pt x="2994" y="2962"/>
                  </a:cubicBezTo>
                  <a:cubicBezTo>
                    <a:pt x="3100" y="2962"/>
                    <a:pt x="3205" y="2962"/>
                    <a:pt x="3310" y="2962"/>
                  </a:cubicBezTo>
                  <a:cubicBezTo>
                    <a:pt x="4860" y="2962"/>
                    <a:pt x="6204" y="2915"/>
                    <a:pt x="5920" y="1428"/>
                  </a:cubicBezTo>
                  <a:cubicBezTo>
                    <a:pt x="5831" y="999"/>
                    <a:pt x="5688" y="500"/>
                    <a:pt x="5474" y="0"/>
                  </a:cubicBezTo>
                  <a:close/>
                </a:path>
              </a:pathLst>
            </a:custGeom>
            <a:solidFill>
              <a:srgbClr val="B535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398" name="Google Shape;1398;p7"/>
            <p:cNvSpPr/>
            <p:nvPr/>
          </p:nvSpPr>
          <p:spPr>
            <a:xfrm>
              <a:off x="4548450" y="2317975"/>
              <a:ext cx="78525" cy="36150"/>
            </a:xfrm>
            <a:custGeom>
              <a:avLst/>
              <a:gdLst/>
              <a:ahLst/>
              <a:cxnLst/>
              <a:rect l="l" t="t" r="r" b="b"/>
              <a:pathLst>
                <a:path w="3141" h="1446" extrusionOk="0">
                  <a:moveTo>
                    <a:pt x="732" y="0"/>
                  </a:moveTo>
                  <a:cubicBezTo>
                    <a:pt x="322" y="0"/>
                    <a:pt x="1" y="322"/>
                    <a:pt x="1" y="732"/>
                  </a:cubicBezTo>
                  <a:cubicBezTo>
                    <a:pt x="1" y="1124"/>
                    <a:pt x="322" y="1446"/>
                    <a:pt x="732" y="1446"/>
                  </a:cubicBezTo>
                  <a:lnTo>
                    <a:pt x="2427" y="1446"/>
                  </a:lnTo>
                  <a:cubicBezTo>
                    <a:pt x="2820" y="1446"/>
                    <a:pt x="3141" y="1124"/>
                    <a:pt x="3141" y="732"/>
                  </a:cubicBezTo>
                  <a:cubicBezTo>
                    <a:pt x="3141" y="322"/>
                    <a:pt x="2820" y="0"/>
                    <a:pt x="242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399" name="Google Shape;1399;p7"/>
            <p:cNvSpPr/>
            <p:nvPr/>
          </p:nvSpPr>
          <p:spPr>
            <a:xfrm>
              <a:off x="4735350" y="2421000"/>
              <a:ext cx="58025" cy="200775"/>
            </a:xfrm>
            <a:custGeom>
              <a:avLst/>
              <a:gdLst/>
              <a:ahLst/>
              <a:cxnLst/>
              <a:rect l="l" t="t" r="r" b="b"/>
              <a:pathLst>
                <a:path w="2321" h="8031" extrusionOk="0">
                  <a:moveTo>
                    <a:pt x="1" y="1"/>
                  </a:moveTo>
                  <a:lnTo>
                    <a:pt x="1" y="6870"/>
                  </a:lnTo>
                  <a:cubicBezTo>
                    <a:pt x="1" y="7513"/>
                    <a:pt x="518" y="8030"/>
                    <a:pt x="1160" y="8030"/>
                  </a:cubicBezTo>
                  <a:cubicBezTo>
                    <a:pt x="1803" y="8030"/>
                    <a:pt x="2320" y="7513"/>
                    <a:pt x="2320" y="6870"/>
                  </a:cubicBezTo>
                  <a:lnTo>
                    <a:pt x="2320"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00" name="Google Shape;1400;p7"/>
            <p:cNvSpPr/>
            <p:nvPr/>
          </p:nvSpPr>
          <p:spPr>
            <a:xfrm>
              <a:off x="4714825" y="2394250"/>
              <a:ext cx="98625" cy="39725"/>
            </a:xfrm>
            <a:custGeom>
              <a:avLst/>
              <a:gdLst/>
              <a:ahLst/>
              <a:cxnLst/>
              <a:rect l="l" t="t" r="r" b="b"/>
              <a:pathLst>
                <a:path w="3945" h="1589" extrusionOk="0">
                  <a:moveTo>
                    <a:pt x="804" y="0"/>
                  </a:moveTo>
                  <a:cubicBezTo>
                    <a:pt x="358" y="0"/>
                    <a:pt x="1" y="357"/>
                    <a:pt x="1" y="803"/>
                  </a:cubicBezTo>
                  <a:cubicBezTo>
                    <a:pt x="1" y="1232"/>
                    <a:pt x="358" y="1588"/>
                    <a:pt x="804" y="1588"/>
                  </a:cubicBezTo>
                  <a:lnTo>
                    <a:pt x="3159" y="1588"/>
                  </a:lnTo>
                  <a:cubicBezTo>
                    <a:pt x="3605" y="1588"/>
                    <a:pt x="3944" y="1232"/>
                    <a:pt x="3944" y="803"/>
                  </a:cubicBezTo>
                  <a:cubicBezTo>
                    <a:pt x="3944" y="357"/>
                    <a:pt x="3605" y="0"/>
                    <a:pt x="315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01" name="Google Shape;1401;p7"/>
            <p:cNvSpPr/>
            <p:nvPr/>
          </p:nvSpPr>
          <p:spPr>
            <a:xfrm>
              <a:off x="4764350" y="2433950"/>
              <a:ext cx="29025" cy="187825"/>
            </a:xfrm>
            <a:custGeom>
              <a:avLst/>
              <a:gdLst/>
              <a:ahLst/>
              <a:cxnLst/>
              <a:rect l="l" t="t" r="r" b="b"/>
              <a:pathLst>
                <a:path w="1161" h="7513" extrusionOk="0">
                  <a:moveTo>
                    <a:pt x="0" y="0"/>
                  </a:moveTo>
                  <a:lnTo>
                    <a:pt x="0" y="7512"/>
                  </a:lnTo>
                  <a:lnTo>
                    <a:pt x="54" y="7512"/>
                  </a:lnTo>
                  <a:cubicBezTo>
                    <a:pt x="661" y="7512"/>
                    <a:pt x="1160" y="7013"/>
                    <a:pt x="1160" y="6406"/>
                  </a:cubicBezTo>
                  <a:lnTo>
                    <a:pt x="1160" y="0"/>
                  </a:lnTo>
                  <a:close/>
                </a:path>
              </a:pathLst>
            </a:custGeom>
            <a:solidFill>
              <a:srgbClr val="4C91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02" name="Google Shape;1402;p7"/>
            <p:cNvSpPr/>
            <p:nvPr/>
          </p:nvSpPr>
          <p:spPr>
            <a:xfrm>
              <a:off x="4727775" y="2482125"/>
              <a:ext cx="44175" cy="15200"/>
            </a:xfrm>
            <a:custGeom>
              <a:avLst/>
              <a:gdLst/>
              <a:ahLst/>
              <a:cxnLst/>
              <a:rect l="l" t="t" r="r" b="b"/>
              <a:pathLst>
                <a:path w="1767" h="608" extrusionOk="0">
                  <a:moveTo>
                    <a:pt x="304" y="0"/>
                  </a:moveTo>
                  <a:cubicBezTo>
                    <a:pt x="143" y="0"/>
                    <a:pt x="0" y="143"/>
                    <a:pt x="0" y="304"/>
                  </a:cubicBezTo>
                  <a:cubicBezTo>
                    <a:pt x="0" y="464"/>
                    <a:pt x="143" y="607"/>
                    <a:pt x="304" y="607"/>
                  </a:cubicBezTo>
                  <a:lnTo>
                    <a:pt x="1463" y="607"/>
                  </a:lnTo>
                  <a:cubicBezTo>
                    <a:pt x="1624" y="607"/>
                    <a:pt x="1767" y="464"/>
                    <a:pt x="1767" y="304"/>
                  </a:cubicBezTo>
                  <a:cubicBezTo>
                    <a:pt x="1767" y="143"/>
                    <a:pt x="1624" y="0"/>
                    <a:pt x="146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03" name="Google Shape;1403;p7"/>
            <p:cNvSpPr/>
            <p:nvPr/>
          </p:nvSpPr>
          <p:spPr>
            <a:xfrm>
              <a:off x="4727775" y="2513800"/>
              <a:ext cx="44175" cy="15175"/>
            </a:xfrm>
            <a:custGeom>
              <a:avLst/>
              <a:gdLst/>
              <a:ahLst/>
              <a:cxnLst/>
              <a:rect l="l" t="t" r="r" b="b"/>
              <a:pathLst>
                <a:path w="1767" h="607" extrusionOk="0">
                  <a:moveTo>
                    <a:pt x="304" y="0"/>
                  </a:moveTo>
                  <a:cubicBezTo>
                    <a:pt x="143" y="0"/>
                    <a:pt x="0" y="125"/>
                    <a:pt x="0" y="304"/>
                  </a:cubicBezTo>
                  <a:cubicBezTo>
                    <a:pt x="0" y="464"/>
                    <a:pt x="143" y="607"/>
                    <a:pt x="304" y="607"/>
                  </a:cubicBezTo>
                  <a:lnTo>
                    <a:pt x="1463" y="607"/>
                  </a:lnTo>
                  <a:cubicBezTo>
                    <a:pt x="1624" y="607"/>
                    <a:pt x="1767" y="464"/>
                    <a:pt x="1767" y="304"/>
                  </a:cubicBezTo>
                  <a:cubicBezTo>
                    <a:pt x="1767" y="125"/>
                    <a:pt x="1624" y="0"/>
                    <a:pt x="146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04" name="Google Shape;1404;p7"/>
            <p:cNvSpPr/>
            <p:nvPr/>
          </p:nvSpPr>
          <p:spPr>
            <a:xfrm>
              <a:off x="4727775" y="2545025"/>
              <a:ext cx="44175" cy="15175"/>
            </a:xfrm>
            <a:custGeom>
              <a:avLst/>
              <a:gdLst/>
              <a:ahLst/>
              <a:cxnLst/>
              <a:rect l="l" t="t" r="r" b="b"/>
              <a:pathLst>
                <a:path w="1767" h="607" extrusionOk="0">
                  <a:moveTo>
                    <a:pt x="304" y="0"/>
                  </a:moveTo>
                  <a:cubicBezTo>
                    <a:pt x="143" y="0"/>
                    <a:pt x="0" y="143"/>
                    <a:pt x="0" y="304"/>
                  </a:cubicBezTo>
                  <a:cubicBezTo>
                    <a:pt x="0" y="482"/>
                    <a:pt x="143" y="607"/>
                    <a:pt x="304" y="607"/>
                  </a:cubicBezTo>
                  <a:lnTo>
                    <a:pt x="1463" y="607"/>
                  </a:lnTo>
                  <a:cubicBezTo>
                    <a:pt x="1624" y="607"/>
                    <a:pt x="1767" y="482"/>
                    <a:pt x="1767" y="304"/>
                  </a:cubicBezTo>
                  <a:cubicBezTo>
                    <a:pt x="1767" y="143"/>
                    <a:pt x="1624" y="0"/>
                    <a:pt x="146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05" name="Google Shape;1405;p7"/>
            <p:cNvSpPr/>
            <p:nvPr/>
          </p:nvSpPr>
          <p:spPr>
            <a:xfrm>
              <a:off x="4622500" y="2523150"/>
              <a:ext cx="8950" cy="18325"/>
            </a:xfrm>
            <a:custGeom>
              <a:avLst/>
              <a:gdLst/>
              <a:ahLst/>
              <a:cxnLst/>
              <a:rect l="l" t="t" r="r" b="b"/>
              <a:pathLst>
                <a:path w="358" h="733" extrusionOk="0">
                  <a:moveTo>
                    <a:pt x="179" y="1"/>
                  </a:moveTo>
                  <a:cubicBezTo>
                    <a:pt x="90" y="1"/>
                    <a:pt x="0" y="90"/>
                    <a:pt x="0" y="197"/>
                  </a:cubicBezTo>
                  <a:lnTo>
                    <a:pt x="0" y="554"/>
                  </a:lnTo>
                  <a:cubicBezTo>
                    <a:pt x="0" y="661"/>
                    <a:pt x="90" y="733"/>
                    <a:pt x="179" y="733"/>
                  </a:cubicBezTo>
                  <a:cubicBezTo>
                    <a:pt x="286" y="733"/>
                    <a:pt x="357" y="661"/>
                    <a:pt x="357" y="554"/>
                  </a:cubicBezTo>
                  <a:lnTo>
                    <a:pt x="357" y="197"/>
                  </a:lnTo>
                  <a:cubicBezTo>
                    <a:pt x="357" y="90"/>
                    <a:pt x="286" y="1"/>
                    <a:pt x="17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06" name="Google Shape;1406;p7"/>
            <p:cNvSpPr/>
            <p:nvPr/>
          </p:nvSpPr>
          <p:spPr>
            <a:xfrm>
              <a:off x="4598400" y="2555725"/>
              <a:ext cx="8950" cy="18325"/>
            </a:xfrm>
            <a:custGeom>
              <a:avLst/>
              <a:gdLst/>
              <a:ahLst/>
              <a:cxnLst/>
              <a:rect l="l" t="t" r="r" b="b"/>
              <a:pathLst>
                <a:path w="358" h="733" extrusionOk="0">
                  <a:moveTo>
                    <a:pt x="179" y="0"/>
                  </a:moveTo>
                  <a:cubicBezTo>
                    <a:pt x="72" y="0"/>
                    <a:pt x="1" y="90"/>
                    <a:pt x="1" y="197"/>
                  </a:cubicBezTo>
                  <a:lnTo>
                    <a:pt x="1" y="554"/>
                  </a:lnTo>
                  <a:cubicBezTo>
                    <a:pt x="1" y="661"/>
                    <a:pt x="72" y="732"/>
                    <a:pt x="179" y="732"/>
                  </a:cubicBezTo>
                  <a:cubicBezTo>
                    <a:pt x="269" y="732"/>
                    <a:pt x="358" y="661"/>
                    <a:pt x="358" y="554"/>
                  </a:cubicBezTo>
                  <a:lnTo>
                    <a:pt x="358" y="197"/>
                  </a:lnTo>
                  <a:cubicBezTo>
                    <a:pt x="358" y="90"/>
                    <a:pt x="269" y="0"/>
                    <a:pt x="17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07" name="Google Shape;1407;p7"/>
            <p:cNvSpPr/>
            <p:nvPr/>
          </p:nvSpPr>
          <p:spPr>
            <a:xfrm>
              <a:off x="4552900" y="2523150"/>
              <a:ext cx="31250" cy="31250"/>
            </a:xfrm>
            <a:custGeom>
              <a:avLst/>
              <a:gdLst/>
              <a:ahLst/>
              <a:cxnLst/>
              <a:rect l="l" t="t" r="r" b="b"/>
              <a:pathLst>
                <a:path w="1250" h="1250" extrusionOk="0">
                  <a:moveTo>
                    <a:pt x="625" y="376"/>
                  </a:moveTo>
                  <a:cubicBezTo>
                    <a:pt x="768" y="376"/>
                    <a:pt x="875" y="483"/>
                    <a:pt x="875" y="625"/>
                  </a:cubicBezTo>
                  <a:cubicBezTo>
                    <a:pt x="875" y="768"/>
                    <a:pt x="768" y="893"/>
                    <a:pt x="625" y="893"/>
                  </a:cubicBezTo>
                  <a:cubicBezTo>
                    <a:pt x="483" y="893"/>
                    <a:pt x="358" y="768"/>
                    <a:pt x="358" y="625"/>
                  </a:cubicBezTo>
                  <a:cubicBezTo>
                    <a:pt x="358" y="483"/>
                    <a:pt x="483" y="376"/>
                    <a:pt x="625" y="376"/>
                  </a:cubicBezTo>
                  <a:close/>
                  <a:moveTo>
                    <a:pt x="625" y="1"/>
                  </a:moveTo>
                  <a:cubicBezTo>
                    <a:pt x="286" y="1"/>
                    <a:pt x="1" y="286"/>
                    <a:pt x="1" y="625"/>
                  </a:cubicBezTo>
                  <a:cubicBezTo>
                    <a:pt x="1" y="964"/>
                    <a:pt x="286" y="1250"/>
                    <a:pt x="625" y="1250"/>
                  </a:cubicBezTo>
                  <a:cubicBezTo>
                    <a:pt x="964" y="1250"/>
                    <a:pt x="1250" y="964"/>
                    <a:pt x="1250" y="625"/>
                  </a:cubicBezTo>
                  <a:cubicBezTo>
                    <a:pt x="1250" y="286"/>
                    <a:pt x="964" y="1"/>
                    <a:pt x="6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08" name="Google Shape;1408;p7"/>
            <p:cNvSpPr/>
            <p:nvPr/>
          </p:nvSpPr>
          <p:spPr>
            <a:xfrm>
              <a:off x="4548000" y="2457700"/>
              <a:ext cx="28125" cy="28025"/>
            </a:xfrm>
            <a:custGeom>
              <a:avLst/>
              <a:gdLst/>
              <a:ahLst/>
              <a:cxnLst/>
              <a:rect l="l" t="t" r="r" b="b"/>
              <a:pathLst>
                <a:path w="1125" h="1121" extrusionOk="0">
                  <a:moveTo>
                    <a:pt x="796" y="0"/>
                  </a:moveTo>
                  <a:cubicBezTo>
                    <a:pt x="712" y="0"/>
                    <a:pt x="629" y="36"/>
                    <a:pt x="572" y="103"/>
                  </a:cubicBezTo>
                  <a:cubicBezTo>
                    <a:pt x="411" y="264"/>
                    <a:pt x="250" y="460"/>
                    <a:pt x="108" y="638"/>
                  </a:cubicBezTo>
                  <a:cubicBezTo>
                    <a:pt x="1" y="781"/>
                    <a:pt x="36" y="960"/>
                    <a:pt x="161" y="1067"/>
                  </a:cubicBezTo>
                  <a:cubicBezTo>
                    <a:pt x="233" y="1102"/>
                    <a:pt x="286" y="1120"/>
                    <a:pt x="358" y="1120"/>
                  </a:cubicBezTo>
                  <a:cubicBezTo>
                    <a:pt x="447" y="1120"/>
                    <a:pt x="536" y="1084"/>
                    <a:pt x="589" y="1013"/>
                  </a:cubicBezTo>
                  <a:cubicBezTo>
                    <a:pt x="714" y="835"/>
                    <a:pt x="857" y="674"/>
                    <a:pt x="1018" y="514"/>
                  </a:cubicBezTo>
                  <a:cubicBezTo>
                    <a:pt x="1125" y="389"/>
                    <a:pt x="1125" y="192"/>
                    <a:pt x="1000" y="85"/>
                  </a:cubicBezTo>
                  <a:cubicBezTo>
                    <a:pt x="942" y="27"/>
                    <a:pt x="868" y="0"/>
                    <a:pt x="79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09" name="Google Shape;1409;p7"/>
            <p:cNvSpPr/>
            <p:nvPr/>
          </p:nvSpPr>
          <p:spPr>
            <a:xfrm>
              <a:off x="4574775" y="2442525"/>
              <a:ext cx="18750" cy="16425"/>
            </a:xfrm>
            <a:custGeom>
              <a:avLst/>
              <a:gdLst/>
              <a:ahLst/>
              <a:cxnLst/>
              <a:rect l="l" t="t" r="r" b="b"/>
              <a:pathLst>
                <a:path w="750" h="657" extrusionOk="0">
                  <a:moveTo>
                    <a:pt x="403" y="0"/>
                  </a:moveTo>
                  <a:cubicBezTo>
                    <a:pt x="345" y="0"/>
                    <a:pt x="286" y="16"/>
                    <a:pt x="232" y="50"/>
                  </a:cubicBezTo>
                  <a:cubicBezTo>
                    <a:pt x="214" y="68"/>
                    <a:pt x="179" y="86"/>
                    <a:pt x="143" y="121"/>
                  </a:cubicBezTo>
                  <a:cubicBezTo>
                    <a:pt x="18" y="211"/>
                    <a:pt x="0" y="407"/>
                    <a:pt x="89" y="532"/>
                  </a:cubicBezTo>
                  <a:cubicBezTo>
                    <a:pt x="143" y="621"/>
                    <a:pt x="250" y="657"/>
                    <a:pt x="339" y="657"/>
                  </a:cubicBezTo>
                  <a:cubicBezTo>
                    <a:pt x="393" y="657"/>
                    <a:pt x="464" y="639"/>
                    <a:pt x="518" y="603"/>
                  </a:cubicBezTo>
                  <a:cubicBezTo>
                    <a:pt x="536" y="585"/>
                    <a:pt x="553" y="567"/>
                    <a:pt x="589" y="550"/>
                  </a:cubicBezTo>
                  <a:cubicBezTo>
                    <a:pt x="714" y="460"/>
                    <a:pt x="750" y="264"/>
                    <a:pt x="660" y="121"/>
                  </a:cubicBezTo>
                  <a:cubicBezTo>
                    <a:pt x="594" y="44"/>
                    <a:pt x="499" y="0"/>
                    <a:pt x="4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10" name="Google Shape;1410;p7"/>
            <p:cNvSpPr/>
            <p:nvPr/>
          </p:nvSpPr>
          <p:spPr>
            <a:xfrm>
              <a:off x="4626950" y="2260425"/>
              <a:ext cx="28125" cy="28125"/>
            </a:xfrm>
            <a:custGeom>
              <a:avLst/>
              <a:gdLst/>
              <a:ahLst/>
              <a:cxnLst/>
              <a:rect l="l" t="t" r="r" b="b"/>
              <a:pathLst>
                <a:path w="1125" h="1125" extrusionOk="0">
                  <a:moveTo>
                    <a:pt x="572" y="1"/>
                  </a:moveTo>
                  <a:cubicBezTo>
                    <a:pt x="251" y="1"/>
                    <a:pt x="1" y="250"/>
                    <a:pt x="1" y="572"/>
                  </a:cubicBezTo>
                  <a:cubicBezTo>
                    <a:pt x="1" y="875"/>
                    <a:pt x="251" y="1125"/>
                    <a:pt x="572" y="1125"/>
                  </a:cubicBezTo>
                  <a:cubicBezTo>
                    <a:pt x="875" y="1125"/>
                    <a:pt x="1125" y="875"/>
                    <a:pt x="1125" y="572"/>
                  </a:cubicBezTo>
                  <a:cubicBezTo>
                    <a:pt x="1125" y="250"/>
                    <a:pt x="875" y="1"/>
                    <a:pt x="57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11" name="Google Shape;1411;p7"/>
            <p:cNvSpPr/>
            <p:nvPr/>
          </p:nvSpPr>
          <p:spPr>
            <a:xfrm>
              <a:off x="4787100" y="2330025"/>
              <a:ext cx="12075" cy="12050"/>
            </a:xfrm>
            <a:custGeom>
              <a:avLst/>
              <a:gdLst/>
              <a:ahLst/>
              <a:cxnLst/>
              <a:rect l="l" t="t" r="r" b="b"/>
              <a:pathLst>
                <a:path w="483" h="482" extrusionOk="0">
                  <a:moveTo>
                    <a:pt x="250" y="0"/>
                  </a:moveTo>
                  <a:cubicBezTo>
                    <a:pt x="107" y="0"/>
                    <a:pt x="0" y="107"/>
                    <a:pt x="0" y="250"/>
                  </a:cubicBezTo>
                  <a:cubicBezTo>
                    <a:pt x="0" y="375"/>
                    <a:pt x="107" y="482"/>
                    <a:pt x="250" y="482"/>
                  </a:cubicBezTo>
                  <a:cubicBezTo>
                    <a:pt x="375" y="482"/>
                    <a:pt x="482" y="375"/>
                    <a:pt x="482" y="250"/>
                  </a:cubicBezTo>
                  <a:cubicBezTo>
                    <a:pt x="482" y="107"/>
                    <a:pt x="375" y="0"/>
                    <a:pt x="2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12" name="Google Shape;1412;p7"/>
            <p:cNvSpPr/>
            <p:nvPr/>
          </p:nvSpPr>
          <p:spPr>
            <a:xfrm>
              <a:off x="4465925" y="2249275"/>
              <a:ext cx="42850" cy="46875"/>
            </a:xfrm>
            <a:custGeom>
              <a:avLst/>
              <a:gdLst/>
              <a:ahLst/>
              <a:cxnLst/>
              <a:rect l="l" t="t" r="r" b="b"/>
              <a:pathLst>
                <a:path w="1714" h="1875" extrusionOk="0">
                  <a:moveTo>
                    <a:pt x="857" y="1"/>
                  </a:moveTo>
                  <a:cubicBezTo>
                    <a:pt x="826" y="1"/>
                    <a:pt x="795" y="18"/>
                    <a:pt x="786" y="54"/>
                  </a:cubicBezTo>
                  <a:lnTo>
                    <a:pt x="589" y="589"/>
                  </a:lnTo>
                  <a:cubicBezTo>
                    <a:pt x="589" y="607"/>
                    <a:pt x="572" y="625"/>
                    <a:pt x="554" y="643"/>
                  </a:cubicBezTo>
                  <a:lnTo>
                    <a:pt x="72" y="857"/>
                  </a:lnTo>
                  <a:cubicBezTo>
                    <a:pt x="1" y="893"/>
                    <a:pt x="1" y="1000"/>
                    <a:pt x="72" y="1018"/>
                  </a:cubicBezTo>
                  <a:lnTo>
                    <a:pt x="554" y="1232"/>
                  </a:lnTo>
                  <a:cubicBezTo>
                    <a:pt x="572" y="1250"/>
                    <a:pt x="589" y="1267"/>
                    <a:pt x="589" y="1285"/>
                  </a:cubicBezTo>
                  <a:lnTo>
                    <a:pt x="786" y="1821"/>
                  </a:lnTo>
                  <a:cubicBezTo>
                    <a:pt x="795" y="1856"/>
                    <a:pt x="826" y="1874"/>
                    <a:pt x="857" y="1874"/>
                  </a:cubicBezTo>
                  <a:cubicBezTo>
                    <a:pt x="888" y="1874"/>
                    <a:pt x="920" y="1856"/>
                    <a:pt x="928" y="1821"/>
                  </a:cubicBezTo>
                  <a:lnTo>
                    <a:pt x="1125" y="1285"/>
                  </a:lnTo>
                  <a:cubicBezTo>
                    <a:pt x="1125" y="1267"/>
                    <a:pt x="1143" y="1250"/>
                    <a:pt x="1160" y="1232"/>
                  </a:cubicBezTo>
                  <a:lnTo>
                    <a:pt x="1642" y="1018"/>
                  </a:lnTo>
                  <a:cubicBezTo>
                    <a:pt x="1714" y="1000"/>
                    <a:pt x="1714" y="893"/>
                    <a:pt x="1642" y="857"/>
                  </a:cubicBezTo>
                  <a:lnTo>
                    <a:pt x="1160" y="643"/>
                  </a:lnTo>
                  <a:cubicBezTo>
                    <a:pt x="1143" y="625"/>
                    <a:pt x="1125" y="607"/>
                    <a:pt x="1125" y="589"/>
                  </a:cubicBezTo>
                  <a:lnTo>
                    <a:pt x="928" y="54"/>
                  </a:lnTo>
                  <a:cubicBezTo>
                    <a:pt x="920" y="18"/>
                    <a:pt x="888" y="1"/>
                    <a:pt x="85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13" name="Google Shape;1413;p7"/>
            <p:cNvSpPr/>
            <p:nvPr/>
          </p:nvSpPr>
          <p:spPr>
            <a:xfrm>
              <a:off x="4792450" y="2249275"/>
              <a:ext cx="42400" cy="46875"/>
            </a:xfrm>
            <a:custGeom>
              <a:avLst/>
              <a:gdLst/>
              <a:ahLst/>
              <a:cxnLst/>
              <a:rect l="l" t="t" r="r" b="b"/>
              <a:pathLst>
                <a:path w="1696" h="1875" extrusionOk="0">
                  <a:moveTo>
                    <a:pt x="848" y="1"/>
                  </a:moveTo>
                  <a:cubicBezTo>
                    <a:pt x="817" y="1"/>
                    <a:pt x="786" y="18"/>
                    <a:pt x="768" y="54"/>
                  </a:cubicBezTo>
                  <a:lnTo>
                    <a:pt x="589" y="589"/>
                  </a:lnTo>
                  <a:cubicBezTo>
                    <a:pt x="571" y="607"/>
                    <a:pt x="554" y="625"/>
                    <a:pt x="536" y="643"/>
                  </a:cubicBezTo>
                  <a:lnTo>
                    <a:pt x="54" y="857"/>
                  </a:lnTo>
                  <a:cubicBezTo>
                    <a:pt x="0" y="893"/>
                    <a:pt x="0" y="1000"/>
                    <a:pt x="54" y="1018"/>
                  </a:cubicBezTo>
                  <a:lnTo>
                    <a:pt x="536" y="1232"/>
                  </a:lnTo>
                  <a:cubicBezTo>
                    <a:pt x="554" y="1250"/>
                    <a:pt x="571" y="1267"/>
                    <a:pt x="589" y="1285"/>
                  </a:cubicBezTo>
                  <a:lnTo>
                    <a:pt x="768" y="1821"/>
                  </a:lnTo>
                  <a:cubicBezTo>
                    <a:pt x="786" y="1856"/>
                    <a:pt x="817" y="1874"/>
                    <a:pt x="848" y="1874"/>
                  </a:cubicBezTo>
                  <a:cubicBezTo>
                    <a:pt x="879" y="1874"/>
                    <a:pt x="910" y="1856"/>
                    <a:pt x="928" y="1821"/>
                  </a:cubicBezTo>
                  <a:lnTo>
                    <a:pt x="1107" y="1285"/>
                  </a:lnTo>
                  <a:cubicBezTo>
                    <a:pt x="1125" y="1267"/>
                    <a:pt x="1142" y="1250"/>
                    <a:pt x="1160" y="1232"/>
                  </a:cubicBezTo>
                  <a:lnTo>
                    <a:pt x="1624" y="1018"/>
                  </a:lnTo>
                  <a:cubicBezTo>
                    <a:pt x="1695" y="1000"/>
                    <a:pt x="1695" y="893"/>
                    <a:pt x="1624" y="857"/>
                  </a:cubicBezTo>
                  <a:lnTo>
                    <a:pt x="1160" y="643"/>
                  </a:lnTo>
                  <a:cubicBezTo>
                    <a:pt x="1142" y="625"/>
                    <a:pt x="1125" y="607"/>
                    <a:pt x="1107" y="589"/>
                  </a:cubicBezTo>
                  <a:lnTo>
                    <a:pt x="928" y="54"/>
                  </a:lnTo>
                  <a:cubicBezTo>
                    <a:pt x="910" y="18"/>
                    <a:pt x="879" y="1"/>
                    <a:pt x="84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14" name="Google Shape;1414;p7"/>
            <p:cNvSpPr/>
            <p:nvPr/>
          </p:nvSpPr>
          <p:spPr>
            <a:xfrm>
              <a:off x="4685400" y="2297675"/>
              <a:ext cx="58900" cy="63375"/>
            </a:xfrm>
            <a:custGeom>
              <a:avLst/>
              <a:gdLst/>
              <a:ahLst/>
              <a:cxnLst/>
              <a:rect l="l" t="t" r="r" b="b"/>
              <a:pathLst>
                <a:path w="2356" h="2535" extrusionOk="0">
                  <a:moveTo>
                    <a:pt x="1178" y="1"/>
                  </a:moveTo>
                  <a:cubicBezTo>
                    <a:pt x="1133" y="1"/>
                    <a:pt x="1089" y="27"/>
                    <a:pt x="1071" y="81"/>
                  </a:cubicBezTo>
                  <a:lnTo>
                    <a:pt x="821" y="795"/>
                  </a:lnTo>
                  <a:cubicBezTo>
                    <a:pt x="803" y="830"/>
                    <a:pt x="785" y="848"/>
                    <a:pt x="750" y="866"/>
                  </a:cubicBezTo>
                  <a:lnTo>
                    <a:pt x="107" y="1151"/>
                  </a:lnTo>
                  <a:cubicBezTo>
                    <a:pt x="0" y="1205"/>
                    <a:pt x="0" y="1348"/>
                    <a:pt x="107" y="1383"/>
                  </a:cubicBezTo>
                  <a:lnTo>
                    <a:pt x="750" y="1669"/>
                  </a:lnTo>
                  <a:cubicBezTo>
                    <a:pt x="785" y="1687"/>
                    <a:pt x="803" y="1704"/>
                    <a:pt x="821" y="1740"/>
                  </a:cubicBezTo>
                  <a:lnTo>
                    <a:pt x="1071" y="2454"/>
                  </a:lnTo>
                  <a:cubicBezTo>
                    <a:pt x="1089" y="2507"/>
                    <a:pt x="1133" y="2534"/>
                    <a:pt x="1178" y="2534"/>
                  </a:cubicBezTo>
                  <a:cubicBezTo>
                    <a:pt x="1222" y="2534"/>
                    <a:pt x="1267" y="2507"/>
                    <a:pt x="1285" y="2454"/>
                  </a:cubicBezTo>
                  <a:lnTo>
                    <a:pt x="1535" y="1740"/>
                  </a:lnTo>
                  <a:cubicBezTo>
                    <a:pt x="1553" y="1704"/>
                    <a:pt x="1570" y="1687"/>
                    <a:pt x="1606" y="1669"/>
                  </a:cubicBezTo>
                  <a:lnTo>
                    <a:pt x="2266" y="1383"/>
                  </a:lnTo>
                  <a:cubicBezTo>
                    <a:pt x="2355" y="1348"/>
                    <a:pt x="2355" y="1205"/>
                    <a:pt x="2266" y="1151"/>
                  </a:cubicBezTo>
                  <a:lnTo>
                    <a:pt x="1606" y="866"/>
                  </a:lnTo>
                  <a:cubicBezTo>
                    <a:pt x="1570" y="848"/>
                    <a:pt x="1553" y="830"/>
                    <a:pt x="1535" y="795"/>
                  </a:cubicBezTo>
                  <a:lnTo>
                    <a:pt x="1285" y="81"/>
                  </a:lnTo>
                  <a:cubicBezTo>
                    <a:pt x="1267" y="27"/>
                    <a:pt x="1222" y="1"/>
                    <a:pt x="117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grpSp>
      <p:grpSp>
        <p:nvGrpSpPr>
          <p:cNvPr id="1415" name="Google Shape;1415;p7"/>
          <p:cNvGrpSpPr/>
          <p:nvPr/>
        </p:nvGrpSpPr>
        <p:grpSpPr>
          <a:xfrm>
            <a:off x="6429296" y="3526825"/>
            <a:ext cx="304732" cy="302858"/>
            <a:chOff x="1082950" y="2249275"/>
            <a:chExt cx="373400" cy="371150"/>
          </a:xfrm>
        </p:grpSpPr>
        <p:sp>
          <p:nvSpPr>
            <p:cNvPr id="1416" name="Google Shape;1416;p7"/>
            <p:cNvSpPr/>
            <p:nvPr/>
          </p:nvSpPr>
          <p:spPr>
            <a:xfrm>
              <a:off x="1248000" y="2257750"/>
              <a:ext cx="37500" cy="362675"/>
            </a:xfrm>
            <a:custGeom>
              <a:avLst/>
              <a:gdLst/>
              <a:ahLst/>
              <a:cxnLst/>
              <a:rect l="l" t="t" r="r" b="b"/>
              <a:pathLst>
                <a:path w="1500" h="14507" extrusionOk="0">
                  <a:moveTo>
                    <a:pt x="554" y="1"/>
                  </a:moveTo>
                  <a:cubicBezTo>
                    <a:pt x="251" y="1"/>
                    <a:pt x="1" y="250"/>
                    <a:pt x="1" y="536"/>
                  </a:cubicBezTo>
                  <a:lnTo>
                    <a:pt x="1" y="13954"/>
                  </a:lnTo>
                  <a:cubicBezTo>
                    <a:pt x="1" y="14257"/>
                    <a:pt x="251" y="14507"/>
                    <a:pt x="554" y="14507"/>
                  </a:cubicBezTo>
                  <a:lnTo>
                    <a:pt x="964" y="14507"/>
                  </a:lnTo>
                  <a:cubicBezTo>
                    <a:pt x="1268" y="14507"/>
                    <a:pt x="1500" y="14257"/>
                    <a:pt x="1500" y="13954"/>
                  </a:cubicBezTo>
                  <a:lnTo>
                    <a:pt x="1500" y="536"/>
                  </a:lnTo>
                  <a:cubicBezTo>
                    <a:pt x="1500" y="250"/>
                    <a:pt x="1268" y="1"/>
                    <a:pt x="96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17" name="Google Shape;1417;p7"/>
            <p:cNvSpPr/>
            <p:nvPr/>
          </p:nvSpPr>
          <p:spPr>
            <a:xfrm>
              <a:off x="1152100" y="2512900"/>
              <a:ext cx="60250" cy="107525"/>
            </a:xfrm>
            <a:custGeom>
              <a:avLst/>
              <a:gdLst/>
              <a:ahLst/>
              <a:cxnLst/>
              <a:rect l="l" t="t" r="r" b="b"/>
              <a:pathLst>
                <a:path w="2410" h="4301" extrusionOk="0">
                  <a:moveTo>
                    <a:pt x="911" y="1"/>
                  </a:moveTo>
                  <a:lnTo>
                    <a:pt x="1" y="3997"/>
                  </a:lnTo>
                  <a:cubicBezTo>
                    <a:pt x="1" y="4176"/>
                    <a:pt x="125" y="4301"/>
                    <a:pt x="286" y="4301"/>
                  </a:cubicBezTo>
                  <a:lnTo>
                    <a:pt x="1196" y="4301"/>
                  </a:lnTo>
                  <a:cubicBezTo>
                    <a:pt x="1357" y="4301"/>
                    <a:pt x="1499" y="4176"/>
                    <a:pt x="1499" y="3997"/>
                  </a:cubicBezTo>
                  <a:lnTo>
                    <a:pt x="240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18" name="Google Shape;1418;p7"/>
            <p:cNvSpPr/>
            <p:nvPr/>
          </p:nvSpPr>
          <p:spPr>
            <a:xfrm>
              <a:off x="1321150" y="2512900"/>
              <a:ext cx="60700" cy="107525"/>
            </a:xfrm>
            <a:custGeom>
              <a:avLst/>
              <a:gdLst/>
              <a:ahLst/>
              <a:cxnLst/>
              <a:rect l="l" t="t" r="r" b="b"/>
              <a:pathLst>
                <a:path w="2428" h="4301" extrusionOk="0">
                  <a:moveTo>
                    <a:pt x="1" y="1"/>
                  </a:moveTo>
                  <a:lnTo>
                    <a:pt x="929" y="3997"/>
                  </a:lnTo>
                  <a:cubicBezTo>
                    <a:pt x="982" y="4176"/>
                    <a:pt x="1054" y="4301"/>
                    <a:pt x="1214" y="4301"/>
                  </a:cubicBezTo>
                  <a:lnTo>
                    <a:pt x="2124" y="4301"/>
                  </a:lnTo>
                  <a:cubicBezTo>
                    <a:pt x="2303" y="4301"/>
                    <a:pt x="2428" y="4176"/>
                    <a:pt x="2428" y="3997"/>
                  </a:cubicBezTo>
                  <a:lnTo>
                    <a:pt x="1500"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19" name="Google Shape;1419;p7"/>
            <p:cNvSpPr/>
            <p:nvPr/>
          </p:nvSpPr>
          <p:spPr>
            <a:xfrm>
              <a:off x="1140500" y="2492825"/>
              <a:ext cx="252950" cy="37500"/>
            </a:xfrm>
            <a:custGeom>
              <a:avLst/>
              <a:gdLst/>
              <a:ahLst/>
              <a:cxnLst/>
              <a:rect l="l" t="t" r="r" b="b"/>
              <a:pathLst>
                <a:path w="10118" h="1500" extrusionOk="0">
                  <a:moveTo>
                    <a:pt x="447" y="1"/>
                  </a:moveTo>
                  <a:cubicBezTo>
                    <a:pt x="197" y="1"/>
                    <a:pt x="1" y="197"/>
                    <a:pt x="1" y="447"/>
                  </a:cubicBezTo>
                  <a:lnTo>
                    <a:pt x="1" y="1053"/>
                  </a:lnTo>
                  <a:cubicBezTo>
                    <a:pt x="1" y="1303"/>
                    <a:pt x="197" y="1499"/>
                    <a:pt x="447" y="1499"/>
                  </a:cubicBezTo>
                  <a:lnTo>
                    <a:pt x="9654" y="1499"/>
                  </a:lnTo>
                  <a:cubicBezTo>
                    <a:pt x="9903" y="1499"/>
                    <a:pt x="10117" y="1303"/>
                    <a:pt x="10117" y="1053"/>
                  </a:cubicBezTo>
                  <a:lnTo>
                    <a:pt x="10117" y="447"/>
                  </a:lnTo>
                  <a:cubicBezTo>
                    <a:pt x="10117" y="197"/>
                    <a:pt x="9903" y="1"/>
                    <a:pt x="965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20" name="Google Shape;1420;p7"/>
            <p:cNvSpPr/>
            <p:nvPr/>
          </p:nvSpPr>
          <p:spPr>
            <a:xfrm>
              <a:off x="1164150" y="2291200"/>
              <a:ext cx="205650" cy="201650"/>
            </a:xfrm>
            <a:custGeom>
              <a:avLst/>
              <a:gdLst/>
              <a:ahLst/>
              <a:cxnLst/>
              <a:rect l="l" t="t" r="r" b="b"/>
              <a:pathLst>
                <a:path w="8226" h="8066" extrusionOk="0">
                  <a:moveTo>
                    <a:pt x="553" y="1"/>
                  </a:moveTo>
                  <a:cubicBezTo>
                    <a:pt x="250" y="1"/>
                    <a:pt x="0" y="251"/>
                    <a:pt x="0" y="536"/>
                  </a:cubicBezTo>
                  <a:lnTo>
                    <a:pt x="0" y="7513"/>
                  </a:lnTo>
                  <a:cubicBezTo>
                    <a:pt x="0" y="7816"/>
                    <a:pt x="250" y="8066"/>
                    <a:pt x="553" y="8066"/>
                  </a:cubicBezTo>
                  <a:lnTo>
                    <a:pt x="7673" y="8066"/>
                  </a:lnTo>
                  <a:cubicBezTo>
                    <a:pt x="7976" y="8066"/>
                    <a:pt x="8226" y="7816"/>
                    <a:pt x="8226" y="7513"/>
                  </a:cubicBezTo>
                  <a:lnTo>
                    <a:pt x="8226" y="536"/>
                  </a:lnTo>
                  <a:cubicBezTo>
                    <a:pt x="8226" y="251"/>
                    <a:pt x="7976" y="1"/>
                    <a:pt x="767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21" name="Google Shape;1421;p7"/>
            <p:cNvSpPr/>
            <p:nvPr/>
          </p:nvSpPr>
          <p:spPr>
            <a:xfrm>
              <a:off x="1164150" y="2291200"/>
              <a:ext cx="205650" cy="201650"/>
            </a:xfrm>
            <a:custGeom>
              <a:avLst/>
              <a:gdLst/>
              <a:ahLst/>
              <a:cxnLst/>
              <a:rect l="l" t="t" r="r" b="b"/>
              <a:pathLst>
                <a:path w="8226" h="8066" extrusionOk="0">
                  <a:moveTo>
                    <a:pt x="6263" y="1"/>
                  </a:moveTo>
                  <a:cubicBezTo>
                    <a:pt x="6513" y="1"/>
                    <a:pt x="6709" y="197"/>
                    <a:pt x="6709" y="447"/>
                  </a:cubicBezTo>
                  <a:lnTo>
                    <a:pt x="6709" y="6264"/>
                  </a:lnTo>
                  <a:cubicBezTo>
                    <a:pt x="6709" y="6513"/>
                    <a:pt x="6513" y="6710"/>
                    <a:pt x="6263" y="6710"/>
                  </a:cubicBezTo>
                  <a:lnTo>
                    <a:pt x="446" y="6710"/>
                  </a:lnTo>
                  <a:cubicBezTo>
                    <a:pt x="197" y="6710"/>
                    <a:pt x="0" y="6513"/>
                    <a:pt x="0" y="6264"/>
                  </a:cubicBezTo>
                  <a:lnTo>
                    <a:pt x="0" y="7513"/>
                  </a:lnTo>
                  <a:cubicBezTo>
                    <a:pt x="0" y="7816"/>
                    <a:pt x="250" y="8066"/>
                    <a:pt x="553" y="8066"/>
                  </a:cubicBezTo>
                  <a:lnTo>
                    <a:pt x="7673" y="8066"/>
                  </a:lnTo>
                  <a:cubicBezTo>
                    <a:pt x="7976" y="8066"/>
                    <a:pt x="8226" y="7816"/>
                    <a:pt x="8226" y="7513"/>
                  </a:cubicBezTo>
                  <a:lnTo>
                    <a:pt x="8226" y="536"/>
                  </a:lnTo>
                  <a:cubicBezTo>
                    <a:pt x="8226" y="251"/>
                    <a:pt x="7976" y="1"/>
                    <a:pt x="7673" y="1"/>
                  </a:cubicBezTo>
                  <a:close/>
                </a:path>
              </a:pathLst>
            </a:custGeom>
            <a:solidFill>
              <a:srgbClr val="434343">
                <a:alpha val="1764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22" name="Google Shape;1422;p7"/>
            <p:cNvSpPr/>
            <p:nvPr/>
          </p:nvSpPr>
          <p:spPr>
            <a:xfrm>
              <a:off x="1248000" y="2530300"/>
              <a:ext cx="37500" cy="27675"/>
            </a:xfrm>
            <a:custGeom>
              <a:avLst/>
              <a:gdLst/>
              <a:ahLst/>
              <a:cxnLst/>
              <a:rect l="l" t="t" r="r" b="b"/>
              <a:pathLst>
                <a:path w="1500" h="1107" extrusionOk="0">
                  <a:moveTo>
                    <a:pt x="1" y="0"/>
                  </a:moveTo>
                  <a:lnTo>
                    <a:pt x="1" y="1107"/>
                  </a:lnTo>
                  <a:lnTo>
                    <a:pt x="1500" y="1107"/>
                  </a:lnTo>
                  <a:lnTo>
                    <a:pt x="1500" y="0"/>
                  </a:lnTo>
                  <a:close/>
                </a:path>
              </a:pathLst>
            </a:custGeom>
            <a:solidFill>
              <a:srgbClr val="DCB5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23" name="Google Shape;1423;p7"/>
            <p:cNvSpPr/>
            <p:nvPr/>
          </p:nvSpPr>
          <p:spPr>
            <a:xfrm>
              <a:off x="1325175" y="2530300"/>
              <a:ext cx="44175" cy="27675"/>
            </a:xfrm>
            <a:custGeom>
              <a:avLst/>
              <a:gdLst/>
              <a:ahLst/>
              <a:cxnLst/>
              <a:rect l="l" t="t" r="r" b="b"/>
              <a:pathLst>
                <a:path w="1767" h="1107" extrusionOk="0">
                  <a:moveTo>
                    <a:pt x="1" y="0"/>
                  </a:moveTo>
                  <a:lnTo>
                    <a:pt x="268" y="1107"/>
                  </a:lnTo>
                  <a:lnTo>
                    <a:pt x="1767" y="1107"/>
                  </a:lnTo>
                  <a:lnTo>
                    <a:pt x="1517" y="0"/>
                  </a:lnTo>
                  <a:close/>
                </a:path>
              </a:pathLst>
            </a:custGeom>
            <a:solidFill>
              <a:srgbClr val="DCB5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24" name="Google Shape;1424;p7"/>
            <p:cNvSpPr/>
            <p:nvPr/>
          </p:nvSpPr>
          <p:spPr>
            <a:xfrm>
              <a:off x="1164600" y="2530300"/>
              <a:ext cx="43725" cy="27675"/>
            </a:xfrm>
            <a:custGeom>
              <a:avLst/>
              <a:gdLst/>
              <a:ahLst/>
              <a:cxnLst/>
              <a:rect l="l" t="t" r="r" b="b"/>
              <a:pathLst>
                <a:path w="1749" h="1107" extrusionOk="0">
                  <a:moveTo>
                    <a:pt x="250" y="0"/>
                  </a:moveTo>
                  <a:lnTo>
                    <a:pt x="0" y="1107"/>
                  </a:lnTo>
                  <a:lnTo>
                    <a:pt x="1499" y="1107"/>
                  </a:lnTo>
                  <a:lnTo>
                    <a:pt x="1749" y="0"/>
                  </a:lnTo>
                  <a:close/>
                </a:path>
              </a:pathLst>
            </a:custGeom>
            <a:solidFill>
              <a:srgbClr val="DCB5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25" name="Google Shape;1425;p7"/>
            <p:cNvSpPr/>
            <p:nvPr/>
          </p:nvSpPr>
          <p:spPr>
            <a:xfrm>
              <a:off x="1330525" y="2434400"/>
              <a:ext cx="9400" cy="18750"/>
            </a:xfrm>
            <a:custGeom>
              <a:avLst/>
              <a:gdLst/>
              <a:ahLst/>
              <a:cxnLst/>
              <a:rect l="l" t="t" r="r" b="b"/>
              <a:pathLst>
                <a:path w="376" h="750" extrusionOk="0">
                  <a:moveTo>
                    <a:pt x="197" y="0"/>
                  </a:moveTo>
                  <a:cubicBezTo>
                    <a:pt x="90" y="0"/>
                    <a:pt x="1" y="89"/>
                    <a:pt x="1" y="179"/>
                  </a:cubicBezTo>
                  <a:lnTo>
                    <a:pt x="1" y="571"/>
                  </a:lnTo>
                  <a:cubicBezTo>
                    <a:pt x="1" y="660"/>
                    <a:pt x="90" y="750"/>
                    <a:pt x="197" y="750"/>
                  </a:cubicBezTo>
                  <a:cubicBezTo>
                    <a:pt x="286" y="750"/>
                    <a:pt x="375" y="660"/>
                    <a:pt x="375" y="571"/>
                  </a:cubicBezTo>
                  <a:lnTo>
                    <a:pt x="375" y="179"/>
                  </a:lnTo>
                  <a:cubicBezTo>
                    <a:pt x="375" y="89"/>
                    <a:pt x="286" y="0"/>
                    <a:pt x="19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26" name="Google Shape;1426;p7"/>
            <p:cNvSpPr/>
            <p:nvPr/>
          </p:nvSpPr>
          <p:spPr>
            <a:xfrm>
              <a:off x="1289500" y="2448675"/>
              <a:ext cx="8925" cy="18750"/>
            </a:xfrm>
            <a:custGeom>
              <a:avLst/>
              <a:gdLst/>
              <a:ahLst/>
              <a:cxnLst/>
              <a:rect l="l" t="t" r="r" b="b"/>
              <a:pathLst>
                <a:path w="357" h="750" extrusionOk="0">
                  <a:moveTo>
                    <a:pt x="179" y="0"/>
                  </a:moveTo>
                  <a:cubicBezTo>
                    <a:pt x="71" y="0"/>
                    <a:pt x="0" y="89"/>
                    <a:pt x="0" y="179"/>
                  </a:cubicBezTo>
                  <a:lnTo>
                    <a:pt x="0" y="571"/>
                  </a:lnTo>
                  <a:cubicBezTo>
                    <a:pt x="0" y="660"/>
                    <a:pt x="71" y="750"/>
                    <a:pt x="179" y="750"/>
                  </a:cubicBezTo>
                  <a:cubicBezTo>
                    <a:pt x="268" y="750"/>
                    <a:pt x="357" y="660"/>
                    <a:pt x="357" y="571"/>
                  </a:cubicBezTo>
                  <a:lnTo>
                    <a:pt x="357" y="179"/>
                  </a:lnTo>
                  <a:cubicBezTo>
                    <a:pt x="357" y="89"/>
                    <a:pt x="268" y="0"/>
                    <a:pt x="17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27" name="Google Shape;1427;p7"/>
            <p:cNvSpPr/>
            <p:nvPr/>
          </p:nvSpPr>
          <p:spPr>
            <a:xfrm>
              <a:off x="1308225" y="2400950"/>
              <a:ext cx="9400" cy="18750"/>
            </a:xfrm>
            <a:custGeom>
              <a:avLst/>
              <a:gdLst/>
              <a:ahLst/>
              <a:cxnLst/>
              <a:rect l="l" t="t" r="r" b="b"/>
              <a:pathLst>
                <a:path w="376" h="750" extrusionOk="0">
                  <a:moveTo>
                    <a:pt x="179" y="0"/>
                  </a:moveTo>
                  <a:cubicBezTo>
                    <a:pt x="90" y="0"/>
                    <a:pt x="1" y="89"/>
                    <a:pt x="1" y="179"/>
                  </a:cubicBezTo>
                  <a:lnTo>
                    <a:pt x="1" y="571"/>
                  </a:lnTo>
                  <a:cubicBezTo>
                    <a:pt x="1" y="660"/>
                    <a:pt x="90" y="749"/>
                    <a:pt x="179" y="749"/>
                  </a:cubicBezTo>
                  <a:cubicBezTo>
                    <a:pt x="286" y="749"/>
                    <a:pt x="375" y="660"/>
                    <a:pt x="375" y="571"/>
                  </a:cubicBezTo>
                  <a:lnTo>
                    <a:pt x="375" y="179"/>
                  </a:lnTo>
                  <a:cubicBezTo>
                    <a:pt x="375" y="89"/>
                    <a:pt x="286" y="0"/>
                    <a:pt x="17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28" name="Google Shape;1428;p7"/>
            <p:cNvSpPr/>
            <p:nvPr/>
          </p:nvSpPr>
          <p:spPr>
            <a:xfrm>
              <a:off x="1386275" y="2249275"/>
              <a:ext cx="28150" cy="27675"/>
            </a:xfrm>
            <a:custGeom>
              <a:avLst/>
              <a:gdLst/>
              <a:ahLst/>
              <a:cxnLst/>
              <a:rect l="l" t="t" r="r" b="b"/>
              <a:pathLst>
                <a:path w="1126" h="1107" extrusionOk="0">
                  <a:moveTo>
                    <a:pt x="572" y="1"/>
                  </a:moveTo>
                  <a:cubicBezTo>
                    <a:pt x="251" y="1"/>
                    <a:pt x="1" y="250"/>
                    <a:pt x="1" y="554"/>
                  </a:cubicBezTo>
                  <a:cubicBezTo>
                    <a:pt x="1" y="857"/>
                    <a:pt x="251" y="1107"/>
                    <a:pt x="572" y="1107"/>
                  </a:cubicBezTo>
                  <a:cubicBezTo>
                    <a:pt x="875" y="1107"/>
                    <a:pt x="1125" y="857"/>
                    <a:pt x="1125" y="554"/>
                  </a:cubicBezTo>
                  <a:cubicBezTo>
                    <a:pt x="1125" y="250"/>
                    <a:pt x="875" y="1"/>
                    <a:pt x="57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29" name="Google Shape;1429;p7"/>
            <p:cNvSpPr/>
            <p:nvPr/>
          </p:nvSpPr>
          <p:spPr>
            <a:xfrm>
              <a:off x="1083400" y="2351425"/>
              <a:ext cx="11625" cy="11625"/>
            </a:xfrm>
            <a:custGeom>
              <a:avLst/>
              <a:gdLst/>
              <a:ahLst/>
              <a:cxnLst/>
              <a:rect l="l" t="t" r="r" b="b"/>
              <a:pathLst>
                <a:path w="465" h="465" extrusionOk="0">
                  <a:moveTo>
                    <a:pt x="233" y="1"/>
                  </a:moveTo>
                  <a:cubicBezTo>
                    <a:pt x="108" y="1"/>
                    <a:pt x="1" y="108"/>
                    <a:pt x="1" y="233"/>
                  </a:cubicBezTo>
                  <a:cubicBezTo>
                    <a:pt x="1" y="357"/>
                    <a:pt x="108" y="464"/>
                    <a:pt x="233" y="464"/>
                  </a:cubicBezTo>
                  <a:cubicBezTo>
                    <a:pt x="376" y="464"/>
                    <a:pt x="465" y="357"/>
                    <a:pt x="465" y="233"/>
                  </a:cubicBezTo>
                  <a:cubicBezTo>
                    <a:pt x="465" y="108"/>
                    <a:pt x="376" y="1"/>
                    <a:pt x="23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30" name="Google Shape;1430;p7"/>
            <p:cNvSpPr/>
            <p:nvPr/>
          </p:nvSpPr>
          <p:spPr>
            <a:xfrm>
              <a:off x="1413950" y="2339825"/>
              <a:ext cx="42400" cy="46425"/>
            </a:xfrm>
            <a:custGeom>
              <a:avLst/>
              <a:gdLst/>
              <a:ahLst/>
              <a:cxnLst/>
              <a:rect l="l" t="t" r="r" b="b"/>
              <a:pathLst>
                <a:path w="1696" h="1857" extrusionOk="0">
                  <a:moveTo>
                    <a:pt x="846" y="1"/>
                  </a:moveTo>
                  <a:cubicBezTo>
                    <a:pt x="817" y="1"/>
                    <a:pt x="785" y="18"/>
                    <a:pt x="767" y="54"/>
                  </a:cubicBezTo>
                  <a:lnTo>
                    <a:pt x="589" y="589"/>
                  </a:lnTo>
                  <a:cubicBezTo>
                    <a:pt x="571" y="607"/>
                    <a:pt x="553" y="625"/>
                    <a:pt x="536" y="625"/>
                  </a:cubicBezTo>
                  <a:lnTo>
                    <a:pt x="72" y="839"/>
                  </a:lnTo>
                  <a:cubicBezTo>
                    <a:pt x="0" y="875"/>
                    <a:pt x="0" y="982"/>
                    <a:pt x="72" y="1018"/>
                  </a:cubicBezTo>
                  <a:lnTo>
                    <a:pt x="536" y="1232"/>
                  </a:lnTo>
                  <a:cubicBezTo>
                    <a:pt x="553" y="1232"/>
                    <a:pt x="571" y="1250"/>
                    <a:pt x="589" y="1267"/>
                  </a:cubicBezTo>
                  <a:lnTo>
                    <a:pt x="767" y="1803"/>
                  </a:lnTo>
                  <a:cubicBezTo>
                    <a:pt x="785" y="1838"/>
                    <a:pt x="817" y="1856"/>
                    <a:pt x="846" y="1856"/>
                  </a:cubicBezTo>
                  <a:cubicBezTo>
                    <a:pt x="875" y="1856"/>
                    <a:pt x="901" y="1838"/>
                    <a:pt x="910" y="1803"/>
                  </a:cubicBezTo>
                  <a:lnTo>
                    <a:pt x="1106" y="1267"/>
                  </a:lnTo>
                  <a:cubicBezTo>
                    <a:pt x="1106" y="1250"/>
                    <a:pt x="1124" y="1232"/>
                    <a:pt x="1142" y="1232"/>
                  </a:cubicBezTo>
                  <a:lnTo>
                    <a:pt x="1624" y="1018"/>
                  </a:lnTo>
                  <a:cubicBezTo>
                    <a:pt x="1695" y="982"/>
                    <a:pt x="1695" y="875"/>
                    <a:pt x="1624" y="839"/>
                  </a:cubicBezTo>
                  <a:lnTo>
                    <a:pt x="1142" y="625"/>
                  </a:lnTo>
                  <a:cubicBezTo>
                    <a:pt x="1124" y="625"/>
                    <a:pt x="1106" y="607"/>
                    <a:pt x="1106" y="589"/>
                  </a:cubicBezTo>
                  <a:lnTo>
                    <a:pt x="910" y="54"/>
                  </a:lnTo>
                  <a:cubicBezTo>
                    <a:pt x="901" y="18"/>
                    <a:pt x="875" y="1"/>
                    <a:pt x="84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31" name="Google Shape;1431;p7"/>
            <p:cNvSpPr/>
            <p:nvPr/>
          </p:nvSpPr>
          <p:spPr>
            <a:xfrm>
              <a:off x="1082950" y="2249400"/>
              <a:ext cx="58025" cy="62675"/>
            </a:xfrm>
            <a:custGeom>
              <a:avLst/>
              <a:gdLst/>
              <a:ahLst/>
              <a:cxnLst/>
              <a:rect l="l" t="t" r="r" b="b"/>
              <a:pathLst>
                <a:path w="2321" h="2507" extrusionOk="0">
                  <a:moveTo>
                    <a:pt x="1161" y="0"/>
                  </a:moveTo>
                  <a:cubicBezTo>
                    <a:pt x="1116" y="0"/>
                    <a:pt x="1072" y="22"/>
                    <a:pt x="1054" y="67"/>
                  </a:cubicBezTo>
                  <a:lnTo>
                    <a:pt x="804" y="781"/>
                  </a:lnTo>
                  <a:cubicBezTo>
                    <a:pt x="786" y="816"/>
                    <a:pt x="768" y="834"/>
                    <a:pt x="733" y="852"/>
                  </a:cubicBezTo>
                  <a:lnTo>
                    <a:pt x="90" y="1138"/>
                  </a:lnTo>
                  <a:cubicBezTo>
                    <a:pt x="1" y="1173"/>
                    <a:pt x="1" y="1316"/>
                    <a:pt x="90" y="1369"/>
                  </a:cubicBezTo>
                  <a:lnTo>
                    <a:pt x="733" y="1655"/>
                  </a:lnTo>
                  <a:cubicBezTo>
                    <a:pt x="768" y="1673"/>
                    <a:pt x="786" y="1691"/>
                    <a:pt x="804" y="1726"/>
                  </a:cubicBezTo>
                  <a:lnTo>
                    <a:pt x="1054" y="2440"/>
                  </a:lnTo>
                  <a:cubicBezTo>
                    <a:pt x="1072" y="2485"/>
                    <a:pt x="1116" y="2507"/>
                    <a:pt x="1161" y="2507"/>
                  </a:cubicBezTo>
                  <a:cubicBezTo>
                    <a:pt x="1205" y="2507"/>
                    <a:pt x="1250" y="2485"/>
                    <a:pt x="1268" y="2440"/>
                  </a:cubicBezTo>
                  <a:lnTo>
                    <a:pt x="1518" y="1726"/>
                  </a:lnTo>
                  <a:cubicBezTo>
                    <a:pt x="1535" y="1691"/>
                    <a:pt x="1553" y="1673"/>
                    <a:pt x="1589" y="1655"/>
                  </a:cubicBezTo>
                  <a:lnTo>
                    <a:pt x="2231" y="1369"/>
                  </a:lnTo>
                  <a:cubicBezTo>
                    <a:pt x="2321" y="1316"/>
                    <a:pt x="2321" y="1173"/>
                    <a:pt x="2231" y="1138"/>
                  </a:cubicBezTo>
                  <a:lnTo>
                    <a:pt x="1589" y="852"/>
                  </a:lnTo>
                  <a:cubicBezTo>
                    <a:pt x="1553" y="834"/>
                    <a:pt x="1535" y="816"/>
                    <a:pt x="1518" y="781"/>
                  </a:cubicBezTo>
                  <a:lnTo>
                    <a:pt x="1268" y="67"/>
                  </a:lnTo>
                  <a:cubicBezTo>
                    <a:pt x="1250" y="22"/>
                    <a:pt x="1205" y="0"/>
                    <a:pt x="11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grpSp>
      <p:grpSp>
        <p:nvGrpSpPr>
          <p:cNvPr id="1432" name="Google Shape;1432;p7"/>
          <p:cNvGrpSpPr/>
          <p:nvPr/>
        </p:nvGrpSpPr>
        <p:grpSpPr>
          <a:xfrm>
            <a:off x="2997857" y="2907083"/>
            <a:ext cx="333171" cy="326493"/>
            <a:chOff x="6723925" y="1674750"/>
            <a:chExt cx="372925" cy="365450"/>
          </a:xfrm>
        </p:grpSpPr>
        <p:sp>
          <p:nvSpPr>
            <p:cNvPr id="1433" name="Google Shape;1433;p7"/>
            <p:cNvSpPr/>
            <p:nvPr/>
          </p:nvSpPr>
          <p:spPr>
            <a:xfrm>
              <a:off x="6758250" y="1930350"/>
              <a:ext cx="83000" cy="83425"/>
            </a:xfrm>
            <a:custGeom>
              <a:avLst/>
              <a:gdLst/>
              <a:ahLst/>
              <a:cxnLst/>
              <a:rect l="l" t="t" r="r" b="b"/>
              <a:pathLst>
                <a:path w="3320" h="3337" extrusionOk="0">
                  <a:moveTo>
                    <a:pt x="1411" y="0"/>
                  </a:moveTo>
                  <a:lnTo>
                    <a:pt x="1" y="714"/>
                  </a:lnTo>
                  <a:lnTo>
                    <a:pt x="2606" y="3337"/>
                  </a:lnTo>
                  <a:lnTo>
                    <a:pt x="3320" y="1909"/>
                  </a:lnTo>
                  <a:lnTo>
                    <a:pt x="1411"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34" name="Google Shape;1434;p7"/>
            <p:cNvSpPr/>
            <p:nvPr/>
          </p:nvSpPr>
          <p:spPr>
            <a:xfrm>
              <a:off x="6794400" y="1715775"/>
              <a:ext cx="261425" cy="261425"/>
            </a:xfrm>
            <a:custGeom>
              <a:avLst/>
              <a:gdLst/>
              <a:ahLst/>
              <a:cxnLst/>
              <a:rect l="l" t="t" r="r" b="b"/>
              <a:pathLst>
                <a:path w="10457" h="10457" extrusionOk="0">
                  <a:moveTo>
                    <a:pt x="8547" y="1"/>
                  </a:moveTo>
                  <a:lnTo>
                    <a:pt x="0" y="8530"/>
                  </a:lnTo>
                  <a:lnTo>
                    <a:pt x="1927" y="10457"/>
                  </a:lnTo>
                  <a:lnTo>
                    <a:pt x="10456" y="1910"/>
                  </a:lnTo>
                  <a:lnTo>
                    <a:pt x="854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35" name="Google Shape;1435;p7"/>
            <p:cNvSpPr/>
            <p:nvPr/>
          </p:nvSpPr>
          <p:spPr>
            <a:xfrm>
              <a:off x="6959875" y="1674750"/>
              <a:ext cx="136975" cy="136950"/>
            </a:xfrm>
            <a:custGeom>
              <a:avLst/>
              <a:gdLst/>
              <a:ahLst/>
              <a:cxnLst/>
              <a:rect l="l" t="t" r="r" b="b"/>
              <a:pathLst>
                <a:path w="5479" h="5478" extrusionOk="0">
                  <a:moveTo>
                    <a:pt x="3908" y="0"/>
                  </a:moveTo>
                  <a:lnTo>
                    <a:pt x="2570" y="999"/>
                  </a:lnTo>
                  <a:cubicBezTo>
                    <a:pt x="2231" y="1053"/>
                    <a:pt x="1910" y="1214"/>
                    <a:pt x="1642" y="1463"/>
                  </a:cubicBezTo>
                  <a:cubicBezTo>
                    <a:pt x="1375" y="1731"/>
                    <a:pt x="1232" y="2052"/>
                    <a:pt x="1178" y="2391"/>
                  </a:cubicBezTo>
                  <a:lnTo>
                    <a:pt x="1" y="3551"/>
                  </a:lnTo>
                  <a:lnTo>
                    <a:pt x="1928" y="5478"/>
                  </a:lnTo>
                  <a:lnTo>
                    <a:pt x="3088" y="4318"/>
                  </a:lnTo>
                  <a:cubicBezTo>
                    <a:pt x="3427" y="4265"/>
                    <a:pt x="3748" y="4104"/>
                    <a:pt x="4015" y="3836"/>
                  </a:cubicBezTo>
                  <a:cubicBezTo>
                    <a:pt x="4283" y="3587"/>
                    <a:pt x="4426" y="3248"/>
                    <a:pt x="4479" y="2909"/>
                  </a:cubicBezTo>
                  <a:lnTo>
                    <a:pt x="5479" y="1588"/>
                  </a:lnTo>
                  <a:lnTo>
                    <a:pt x="390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36" name="Google Shape;1436;p7"/>
            <p:cNvSpPr/>
            <p:nvPr/>
          </p:nvSpPr>
          <p:spPr>
            <a:xfrm>
              <a:off x="6949175" y="1743225"/>
              <a:ext cx="81200" cy="77625"/>
            </a:xfrm>
            <a:custGeom>
              <a:avLst/>
              <a:gdLst/>
              <a:ahLst/>
              <a:cxnLst/>
              <a:rect l="l" t="t" r="r" b="b"/>
              <a:pathLst>
                <a:path w="3248" h="3105" extrusionOk="0">
                  <a:moveTo>
                    <a:pt x="721" y="0"/>
                  </a:moveTo>
                  <a:cubicBezTo>
                    <a:pt x="554" y="0"/>
                    <a:pt x="384" y="63"/>
                    <a:pt x="250" y="187"/>
                  </a:cubicBezTo>
                  <a:cubicBezTo>
                    <a:pt x="1" y="437"/>
                    <a:pt x="1" y="848"/>
                    <a:pt x="250" y="1115"/>
                  </a:cubicBezTo>
                  <a:lnTo>
                    <a:pt x="2053" y="2917"/>
                  </a:lnTo>
                  <a:cubicBezTo>
                    <a:pt x="2186" y="3042"/>
                    <a:pt x="2356" y="3105"/>
                    <a:pt x="2523" y="3105"/>
                  </a:cubicBezTo>
                  <a:cubicBezTo>
                    <a:pt x="2690" y="3105"/>
                    <a:pt x="2855" y="3042"/>
                    <a:pt x="2980" y="2917"/>
                  </a:cubicBezTo>
                  <a:cubicBezTo>
                    <a:pt x="3248" y="2668"/>
                    <a:pt x="3248" y="2239"/>
                    <a:pt x="2980" y="1990"/>
                  </a:cubicBezTo>
                  <a:lnTo>
                    <a:pt x="1178" y="187"/>
                  </a:lnTo>
                  <a:cubicBezTo>
                    <a:pt x="1053" y="63"/>
                    <a:pt x="888" y="0"/>
                    <a:pt x="72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37" name="Google Shape;1437;p7"/>
            <p:cNvSpPr/>
            <p:nvPr/>
          </p:nvSpPr>
          <p:spPr>
            <a:xfrm>
              <a:off x="6788600" y="1903475"/>
              <a:ext cx="81200" cy="77975"/>
            </a:xfrm>
            <a:custGeom>
              <a:avLst/>
              <a:gdLst/>
              <a:ahLst/>
              <a:cxnLst/>
              <a:rect l="l" t="t" r="r" b="b"/>
              <a:pathLst>
                <a:path w="3248" h="3119" extrusionOk="0">
                  <a:moveTo>
                    <a:pt x="721" y="0"/>
                  </a:moveTo>
                  <a:cubicBezTo>
                    <a:pt x="553" y="0"/>
                    <a:pt x="384" y="67"/>
                    <a:pt x="250" y="201"/>
                  </a:cubicBezTo>
                  <a:cubicBezTo>
                    <a:pt x="0" y="451"/>
                    <a:pt x="0" y="861"/>
                    <a:pt x="250" y="1129"/>
                  </a:cubicBezTo>
                  <a:lnTo>
                    <a:pt x="2052" y="2931"/>
                  </a:lnTo>
                  <a:cubicBezTo>
                    <a:pt x="2186" y="3056"/>
                    <a:pt x="2356" y="3118"/>
                    <a:pt x="2523" y="3118"/>
                  </a:cubicBezTo>
                  <a:cubicBezTo>
                    <a:pt x="2690" y="3118"/>
                    <a:pt x="2855" y="3056"/>
                    <a:pt x="2980" y="2931"/>
                  </a:cubicBezTo>
                  <a:cubicBezTo>
                    <a:pt x="3248" y="2663"/>
                    <a:pt x="3248" y="2253"/>
                    <a:pt x="2980" y="2003"/>
                  </a:cubicBezTo>
                  <a:lnTo>
                    <a:pt x="1178" y="201"/>
                  </a:lnTo>
                  <a:cubicBezTo>
                    <a:pt x="1053" y="67"/>
                    <a:pt x="888" y="0"/>
                    <a:pt x="72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38" name="Google Shape;1438;p7"/>
            <p:cNvSpPr/>
            <p:nvPr/>
          </p:nvSpPr>
          <p:spPr>
            <a:xfrm>
              <a:off x="6729725" y="1944825"/>
              <a:ext cx="98600" cy="95375"/>
            </a:xfrm>
            <a:custGeom>
              <a:avLst/>
              <a:gdLst/>
              <a:ahLst/>
              <a:cxnLst/>
              <a:rect l="l" t="t" r="r" b="b"/>
              <a:pathLst>
                <a:path w="3944" h="3815" extrusionOk="0">
                  <a:moveTo>
                    <a:pt x="725" y="1"/>
                  </a:moveTo>
                  <a:cubicBezTo>
                    <a:pt x="558" y="1"/>
                    <a:pt x="393" y="63"/>
                    <a:pt x="268" y="188"/>
                  </a:cubicBezTo>
                  <a:cubicBezTo>
                    <a:pt x="0" y="456"/>
                    <a:pt x="0" y="866"/>
                    <a:pt x="268" y="1116"/>
                  </a:cubicBezTo>
                  <a:lnTo>
                    <a:pt x="2766" y="3614"/>
                  </a:lnTo>
                  <a:cubicBezTo>
                    <a:pt x="2891" y="3748"/>
                    <a:pt x="3060" y="3815"/>
                    <a:pt x="3230" y="3815"/>
                  </a:cubicBezTo>
                  <a:cubicBezTo>
                    <a:pt x="3399" y="3815"/>
                    <a:pt x="3569" y="3748"/>
                    <a:pt x="3693" y="3614"/>
                  </a:cubicBezTo>
                  <a:cubicBezTo>
                    <a:pt x="3943" y="3364"/>
                    <a:pt x="3943" y="2954"/>
                    <a:pt x="3693" y="2704"/>
                  </a:cubicBezTo>
                  <a:lnTo>
                    <a:pt x="1196" y="188"/>
                  </a:lnTo>
                  <a:cubicBezTo>
                    <a:pt x="1062" y="63"/>
                    <a:pt x="892" y="1"/>
                    <a:pt x="7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39" name="Google Shape;1439;p7"/>
            <p:cNvSpPr/>
            <p:nvPr/>
          </p:nvSpPr>
          <p:spPr>
            <a:xfrm>
              <a:off x="6729725" y="1674750"/>
              <a:ext cx="367125" cy="365450"/>
            </a:xfrm>
            <a:custGeom>
              <a:avLst/>
              <a:gdLst/>
              <a:ahLst/>
              <a:cxnLst/>
              <a:rect l="l" t="t" r="r" b="b"/>
              <a:pathLst>
                <a:path w="14685" h="14618" extrusionOk="0">
                  <a:moveTo>
                    <a:pt x="13114" y="0"/>
                  </a:moveTo>
                  <a:lnTo>
                    <a:pt x="12526" y="446"/>
                  </a:lnTo>
                  <a:lnTo>
                    <a:pt x="13150" y="1071"/>
                  </a:lnTo>
                  <a:cubicBezTo>
                    <a:pt x="13382" y="1303"/>
                    <a:pt x="13400" y="1642"/>
                    <a:pt x="13204" y="1909"/>
                  </a:cubicBezTo>
                  <a:lnTo>
                    <a:pt x="12615" y="2695"/>
                  </a:lnTo>
                  <a:cubicBezTo>
                    <a:pt x="12579" y="2998"/>
                    <a:pt x="12419" y="3301"/>
                    <a:pt x="12187" y="3533"/>
                  </a:cubicBezTo>
                  <a:cubicBezTo>
                    <a:pt x="11955" y="3783"/>
                    <a:pt x="11598" y="3961"/>
                    <a:pt x="11294" y="4015"/>
                  </a:cubicBezTo>
                  <a:lnTo>
                    <a:pt x="11170" y="4122"/>
                  </a:lnTo>
                  <a:cubicBezTo>
                    <a:pt x="11348" y="4372"/>
                    <a:pt x="11294" y="4764"/>
                    <a:pt x="11080" y="4978"/>
                  </a:cubicBezTo>
                  <a:cubicBezTo>
                    <a:pt x="10954" y="5105"/>
                    <a:pt x="10772" y="5175"/>
                    <a:pt x="10593" y="5175"/>
                  </a:cubicBezTo>
                  <a:cubicBezTo>
                    <a:pt x="10468" y="5175"/>
                    <a:pt x="10344" y="5141"/>
                    <a:pt x="10242" y="5068"/>
                  </a:cubicBezTo>
                  <a:lnTo>
                    <a:pt x="4675" y="10492"/>
                  </a:lnTo>
                  <a:cubicBezTo>
                    <a:pt x="4871" y="10724"/>
                    <a:pt x="4818" y="11098"/>
                    <a:pt x="4603" y="11313"/>
                  </a:cubicBezTo>
                  <a:cubicBezTo>
                    <a:pt x="4470" y="11446"/>
                    <a:pt x="4278" y="11526"/>
                    <a:pt x="4094" y="11526"/>
                  </a:cubicBezTo>
                  <a:cubicBezTo>
                    <a:pt x="3958" y="11526"/>
                    <a:pt x="3828" y="11482"/>
                    <a:pt x="3729" y="11384"/>
                  </a:cubicBezTo>
                  <a:lnTo>
                    <a:pt x="3105" y="12918"/>
                  </a:lnTo>
                  <a:cubicBezTo>
                    <a:pt x="3105" y="12918"/>
                    <a:pt x="3426" y="13168"/>
                    <a:pt x="3194" y="13400"/>
                  </a:cubicBezTo>
                  <a:cubicBezTo>
                    <a:pt x="3103" y="13491"/>
                    <a:pt x="3021" y="13529"/>
                    <a:pt x="2940" y="13529"/>
                  </a:cubicBezTo>
                  <a:cubicBezTo>
                    <a:pt x="2815" y="13529"/>
                    <a:pt x="2693" y="13434"/>
                    <a:pt x="2552" y="13293"/>
                  </a:cubicBezTo>
                  <a:lnTo>
                    <a:pt x="250" y="10991"/>
                  </a:lnTo>
                  <a:lnTo>
                    <a:pt x="250" y="10991"/>
                  </a:lnTo>
                  <a:cubicBezTo>
                    <a:pt x="0" y="11259"/>
                    <a:pt x="0" y="11669"/>
                    <a:pt x="268" y="11919"/>
                  </a:cubicBezTo>
                  <a:lnTo>
                    <a:pt x="2766" y="14417"/>
                  </a:lnTo>
                  <a:cubicBezTo>
                    <a:pt x="2891" y="14551"/>
                    <a:pt x="3060" y="14618"/>
                    <a:pt x="3230" y="14618"/>
                  </a:cubicBezTo>
                  <a:cubicBezTo>
                    <a:pt x="3399" y="14618"/>
                    <a:pt x="3569" y="14551"/>
                    <a:pt x="3693" y="14417"/>
                  </a:cubicBezTo>
                  <a:cubicBezTo>
                    <a:pt x="3923" y="14187"/>
                    <a:pt x="3942" y="13822"/>
                    <a:pt x="3749" y="13557"/>
                  </a:cubicBezTo>
                  <a:lnTo>
                    <a:pt x="3749" y="13557"/>
                  </a:lnTo>
                  <a:lnTo>
                    <a:pt x="4461" y="12133"/>
                  </a:lnTo>
                  <a:lnTo>
                    <a:pt x="4407" y="12080"/>
                  </a:lnTo>
                  <a:lnTo>
                    <a:pt x="4407" y="12080"/>
                  </a:lnTo>
                  <a:cubicBezTo>
                    <a:pt x="4541" y="12205"/>
                    <a:pt x="4711" y="12267"/>
                    <a:pt x="4878" y="12267"/>
                  </a:cubicBezTo>
                  <a:cubicBezTo>
                    <a:pt x="5045" y="12267"/>
                    <a:pt x="5210" y="12205"/>
                    <a:pt x="5335" y="12080"/>
                  </a:cubicBezTo>
                  <a:cubicBezTo>
                    <a:pt x="5585" y="11848"/>
                    <a:pt x="5603" y="11473"/>
                    <a:pt x="5389" y="11205"/>
                  </a:cubicBezTo>
                  <a:lnTo>
                    <a:pt x="10902" y="5710"/>
                  </a:lnTo>
                  <a:cubicBezTo>
                    <a:pt x="11016" y="5800"/>
                    <a:pt x="11157" y="5845"/>
                    <a:pt x="11298" y="5845"/>
                  </a:cubicBezTo>
                  <a:cubicBezTo>
                    <a:pt x="11465" y="5845"/>
                    <a:pt x="11633" y="5782"/>
                    <a:pt x="11758" y="5656"/>
                  </a:cubicBezTo>
                  <a:cubicBezTo>
                    <a:pt x="11990" y="5424"/>
                    <a:pt x="12008" y="5050"/>
                    <a:pt x="11812" y="4782"/>
                  </a:cubicBezTo>
                  <a:lnTo>
                    <a:pt x="12294" y="4318"/>
                  </a:lnTo>
                  <a:cubicBezTo>
                    <a:pt x="12633" y="4265"/>
                    <a:pt x="12954" y="4104"/>
                    <a:pt x="13221" y="3836"/>
                  </a:cubicBezTo>
                  <a:cubicBezTo>
                    <a:pt x="13489" y="3587"/>
                    <a:pt x="13632" y="3248"/>
                    <a:pt x="13685" y="2909"/>
                  </a:cubicBezTo>
                  <a:lnTo>
                    <a:pt x="14685" y="1588"/>
                  </a:lnTo>
                  <a:lnTo>
                    <a:pt x="13114" y="0"/>
                  </a:lnTo>
                  <a:close/>
                </a:path>
              </a:pathLst>
            </a:custGeom>
            <a:solidFill>
              <a:srgbClr val="DCB5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40" name="Google Shape;1440;p7"/>
            <p:cNvSpPr/>
            <p:nvPr/>
          </p:nvSpPr>
          <p:spPr>
            <a:xfrm>
              <a:off x="6985750" y="1777775"/>
              <a:ext cx="44625" cy="43075"/>
            </a:xfrm>
            <a:custGeom>
              <a:avLst/>
              <a:gdLst/>
              <a:ahLst/>
              <a:cxnLst/>
              <a:rect l="l" t="t" r="r" b="b"/>
              <a:pathLst>
                <a:path w="1785" h="1723" extrusionOk="0">
                  <a:moveTo>
                    <a:pt x="929" y="1"/>
                  </a:moveTo>
                  <a:lnTo>
                    <a:pt x="929" y="1"/>
                  </a:lnTo>
                  <a:cubicBezTo>
                    <a:pt x="1107" y="251"/>
                    <a:pt x="1053" y="643"/>
                    <a:pt x="839" y="857"/>
                  </a:cubicBezTo>
                  <a:cubicBezTo>
                    <a:pt x="713" y="984"/>
                    <a:pt x="531" y="1054"/>
                    <a:pt x="352" y="1054"/>
                  </a:cubicBezTo>
                  <a:cubicBezTo>
                    <a:pt x="227" y="1054"/>
                    <a:pt x="103" y="1020"/>
                    <a:pt x="1" y="947"/>
                  </a:cubicBezTo>
                  <a:lnTo>
                    <a:pt x="1" y="947"/>
                  </a:lnTo>
                  <a:lnTo>
                    <a:pt x="590" y="1535"/>
                  </a:lnTo>
                  <a:cubicBezTo>
                    <a:pt x="723" y="1660"/>
                    <a:pt x="893" y="1723"/>
                    <a:pt x="1060" y="1723"/>
                  </a:cubicBezTo>
                  <a:cubicBezTo>
                    <a:pt x="1227" y="1723"/>
                    <a:pt x="1392" y="1660"/>
                    <a:pt x="1517" y="1535"/>
                  </a:cubicBezTo>
                  <a:cubicBezTo>
                    <a:pt x="1785" y="1286"/>
                    <a:pt x="1785" y="857"/>
                    <a:pt x="1517" y="608"/>
                  </a:cubicBezTo>
                  <a:lnTo>
                    <a:pt x="929" y="1"/>
                  </a:lnTo>
                  <a:close/>
                </a:path>
              </a:pathLst>
            </a:custGeom>
            <a:solidFill>
              <a:srgbClr val="0469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41" name="Google Shape;1441;p7"/>
            <p:cNvSpPr/>
            <p:nvPr/>
          </p:nvSpPr>
          <p:spPr>
            <a:xfrm>
              <a:off x="6822950" y="1937025"/>
              <a:ext cx="46850" cy="44425"/>
            </a:xfrm>
            <a:custGeom>
              <a:avLst/>
              <a:gdLst/>
              <a:ahLst/>
              <a:cxnLst/>
              <a:rect l="l" t="t" r="r" b="b"/>
              <a:pathLst>
                <a:path w="1874" h="1777" extrusionOk="0">
                  <a:moveTo>
                    <a:pt x="946" y="1"/>
                  </a:moveTo>
                  <a:cubicBezTo>
                    <a:pt x="1142" y="233"/>
                    <a:pt x="1089" y="607"/>
                    <a:pt x="874" y="822"/>
                  </a:cubicBezTo>
                  <a:cubicBezTo>
                    <a:pt x="741" y="955"/>
                    <a:pt x="549" y="1035"/>
                    <a:pt x="365" y="1035"/>
                  </a:cubicBezTo>
                  <a:cubicBezTo>
                    <a:pt x="229" y="1035"/>
                    <a:pt x="99" y="991"/>
                    <a:pt x="0" y="893"/>
                  </a:cubicBezTo>
                  <a:lnTo>
                    <a:pt x="0" y="893"/>
                  </a:lnTo>
                  <a:lnTo>
                    <a:pt x="678" y="1589"/>
                  </a:lnTo>
                  <a:cubicBezTo>
                    <a:pt x="812" y="1714"/>
                    <a:pt x="982" y="1776"/>
                    <a:pt x="1149" y="1776"/>
                  </a:cubicBezTo>
                  <a:cubicBezTo>
                    <a:pt x="1316" y="1776"/>
                    <a:pt x="1481" y="1714"/>
                    <a:pt x="1606" y="1589"/>
                  </a:cubicBezTo>
                  <a:cubicBezTo>
                    <a:pt x="1874" y="1321"/>
                    <a:pt x="1874" y="911"/>
                    <a:pt x="1606" y="661"/>
                  </a:cubicBezTo>
                  <a:lnTo>
                    <a:pt x="946" y="1"/>
                  </a:lnTo>
                  <a:close/>
                </a:path>
              </a:pathLst>
            </a:custGeom>
            <a:solidFill>
              <a:srgbClr val="0469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42" name="Google Shape;1442;p7"/>
            <p:cNvSpPr/>
            <p:nvPr/>
          </p:nvSpPr>
          <p:spPr>
            <a:xfrm>
              <a:off x="6729725" y="1949525"/>
              <a:ext cx="98600" cy="90675"/>
            </a:xfrm>
            <a:custGeom>
              <a:avLst/>
              <a:gdLst/>
              <a:ahLst/>
              <a:cxnLst/>
              <a:rect l="l" t="t" r="r" b="b"/>
              <a:pathLst>
                <a:path w="3944" h="3627" extrusionOk="0">
                  <a:moveTo>
                    <a:pt x="250" y="0"/>
                  </a:moveTo>
                  <a:lnTo>
                    <a:pt x="250" y="0"/>
                  </a:lnTo>
                  <a:cubicBezTo>
                    <a:pt x="0" y="268"/>
                    <a:pt x="0" y="678"/>
                    <a:pt x="268" y="928"/>
                  </a:cubicBezTo>
                  <a:lnTo>
                    <a:pt x="2766" y="3426"/>
                  </a:lnTo>
                  <a:cubicBezTo>
                    <a:pt x="2891" y="3560"/>
                    <a:pt x="3060" y="3627"/>
                    <a:pt x="3230" y="3627"/>
                  </a:cubicBezTo>
                  <a:cubicBezTo>
                    <a:pt x="3399" y="3627"/>
                    <a:pt x="3569" y="3560"/>
                    <a:pt x="3693" y="3426"/>
                  </a:cubicBezTo>
                  <a:cubicBezTo>
                    <a:pt x="3943" y="3176"/>
                    <a:pt x="3943" y="2766"/>
                    <a:pt x="3693" y="2516"/>
                  </a:cubicBezTo>
                  <a:lnTo>
                    <a:pt x="3176" y="1999"/>
                  </a:lnTo>
                  <a:lnTo>
                    <a:pt x="3176" y="1999"/>
                  </a:lnTo>
                  <a:cubicBezTo>
                    <a:pt x="3265" y="2088"/>
                    <a:pt x="3354" y="2249"/>
                    <a:pt x="3194" y="2409"/>
                  </a:cubicBezTo>
                  <a:cubicBezTo>
                    <a:pt x="3103" y="2500"/>
                    <a:pt x="3021" y="2538"/>
                    <a:pt x="2940" y="2538"/>
                  </a:cubicBezTo>
                  <a:cubicBezTo>
                    <a:pt x="2815" y="2538"/>
                    <a:pt x="2693" y="2443"/>
                    <a:pt x="2552" y="2302"/>
                  </a:cubicBezTo>
                  <a:lnTo>
                    <a:pt x="250" y="0"/>
                  </a:lnTo>
                  <a:close/>
                </a:path>
              </a:pathLst>
            </a:custGeom>
            <a:solidFill>
              <a:srgbClr val="0469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43" name="Google Shape;1443;p7"/>
            <p:cNvSpPr/>
            <p:nvPr/>
          </p:nvSpPr>
          <p:spPr>
            <a:xfrm>
              <a:off x="6943825" y="1807450"/>
              <a:ext cx="21425" cy="18975"/>
            </a:xfrm>
            <a:custGeom>
              <a:avLst/>
              <a:gdLst/>
              <a:ahLst/>
              <a:cxnLst/>
              <a:rect l="l" t="t" r="r" b="b"/>
              <a:pathLst>
                <a:path w="857" h="759" extrusionOk="0">
                  <a:moveTo>
                    <a:pt x="434" y="0"/>
                  </a:moveTo>
                  <a:cubicBezTo>
                    <a:pt x="350" y="0"/>
                    <a:pt x="265" y="28"/>
                    <a:pt x="197" y="81"/>
                  </a:cubicBezTo>
                  <a:cubicBezTo>
                    <a:pt x="36" y="206"/>
                    <a:pt x="1" y="455"/>
                    <a:pt x="125" y="616"/>
                  </a:cubicBezTo>
                  <a:cubicBezTo>
                    <a:pt x="207" y="708"/>
                    <a:pt x="318" y="759"/>
                    <a:pt x="428" y="759"/>
                  </a:cubicBezTo>
                  <a:cubicBezTo>
                    <a:pt x="510" y="759"/>
                    <a:pt x="592" y="731"/>
                    <a:pt x="661" y="670"/>
                  </a:cubicBezTo>
                  <a:cubicBezTo>
                    <a:pt x="839" y="545"/>
                    <a:pt x="857" y="313"/>
                    <a:pt x="732" y="152"/>
                  </a:cubicBezTo>
                  <a:cubicBezTo>
                    <a:pt x="660" y="50"/>
                    <a:pt x="548" y="0"/>
                    <a:pt x="43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44" name="Google Shape;1444;p7"/>
            <p:cNvSpPr/>
            <p:nvPr/>
          </p:nvSpPr>
          <p:spPr>
            <a:xfrm>
              <a:off x="6915275" y="1837550"/>
              <a:ext cx="19200" cy="18775"/>
            </a:xfrm>
            <a:custGeom>
              <a:avLst/>
              <a:gdLst/>
              <a:ahLst/>
              <a:cxnLst/>
              <a:rect l="l" t="t" r="r" b="b"/>
              <a:pathLst>
                <a:path w="768" h="751" extrusionOk="0">
                  <a:moveTo>
                    <a:pt x="375" y="1"/>
                  </a:moveTo>
                  <a:cubicBezTo>
                    <a:pt x="179" y="1"/>
                    <a:pt x="1" y="161"/>
                    <a:pt x="1" y="376"/>
                  </a:cubicBezTo>
                  <a:cubicBezTo>
                    <a:pt x="1" y="590"/>
                    <a:pt x="179" y="750"/>
                    <a:pt x="375" y="750"/>
                  </a:cubicBezTo>
                  <a:cubicBezTo>
                    <a:pt x="589" y="750"/>
                    <a:pt x="768" y="590"/>
                    <a:pt x="768" y="376"/>
                  </a:cubicBezTo>
                  <a:cubicBezTo>
                    <a:pt x="768" y="161"/>
                    <a:pt x="589" y="1"/>
                    <a:pt x="37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45" name="Google Shape;1445;p7"/>
            <p:cNvSpPr/>
            <p:nvPr/>
          </p:nvSpPr>
          <p:spPr>
            <a:xfrm>
              <a:off x="6884500" y="1867450"/>
              <a:ext cx="20550" cy="18750"/>
            </a:xfrm>
            <a:custGeom>
              <a:avLst/>
              <a:gdLst/>
              <a:ahLst/>
              <a:cxnLst/>
              <a:rect l="l" t="t" r="r" b="b"/>
              <a:pathLst>
                <a:path w="822" h="750" extrusionOk="0">
                  <a:moveTo>
                    <a:pt x="411" y="0"/>
                  </a:moveTo>
                  <a:cubicBezTo>
                    <a:pt x="313" y="0"/>
                    <a:pt x="215" y="36"/>
                    <a:pt x="143" y="107"/>
                  </a:cubicBezTo>
                  <a:cubicBezTo>
                    <a:pt x="0" y="250"/>
                    <a:pt x="0" y="500"/>
                    <a:pt x="143" y="643"/>
                  </a:cubicBezTo>
                  <a:cubicBezTo>
                    <a:pt x="215" y="714"/>
                    <a:pt x="313" y="750"/>
                    <a:pt x="411" y="750"/>
                  </a:cubicBezTo>
                  <a:cubicBezTo>
                    <a:pt x="509" y="750"/>
                    <a:pt x="607" y="714"/>
                    <a:pt x="678" y="643"/>
                  </a:cubicBezTo>
                  <a:cubicBezTo>
                    <a:pt x="821" y="500"/>
                    <a:pt x="821" y="250"/>
                    <a:pt x="678" y="107"/>
                  </a:cubicBezTo>
                  <a:cubicBezTo>
                    <a:pt x="607" y="36"/>
                    <a:pt x="509" y="0"/>
                    <a:pt x="4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46" name="Google Shape;1446;p7"/>
            <p:cNvSpPr/>
            <p:nvPr/>
          </p:nvSpPr>
          <p:spPr>
            <a:xfrm>
              <a:off x="6854175" y="1897325"/>
              <a:ext cx="20975" cy="19100"/>
            </a:xfrm>
            <a:custGeom>
              <a:avLst/>
              <a:gdLst/>
              <a:ahLst/>
              <a:cxnLst/>
              <a:rect l="l" t="t" r="r" b="b"/>
              <a:pathLst>
                <a:path w="839" h="764" extrusionOk="0">
                  <a:moveTo>
                    <a:pt x="428" y="1"/>
                  </a:moveTo>
                  <a:cubicBezTo>
                    <a:pt x="330" y="1"/>
                    <a:pt x="232" y="36"/>
                    <a:pt x="161" y="108"/>
                  </a:cubicBezTo>
                  <a:cubicBezTo>
                    <a:pt x="0" y="268"/>
                    <a:pt x="0" y="500"/>
                    <a:pt x="161" y="643"/>
                  </a:cubicBezTo>
                  <a:cubicBezTo>
                    <a:pt x="232" y="723"/>
                    <a:pt x="330" y="764"/>
                    <a:pt x="428" y="764"/>
                  </a:cubicBezTo>
                  <a:cubicBezTo>
                    <a:pt x="527" y="764"/>
                    <a:pt x="625" y="723"/>
                    <a:pt x="696" y="643"/>
                  </a:cubicBezTo>
                  <a:cubicBezTo>
                    <a:pt x="839" y="500"/>
                    <a:pt x="839" y="268"/>
                    <a:pt x="696" y="108"/>
                  </a:cubicBezTo>
                  <a:cubicBezTo>
                    <a:pt x="625" y="36"/>
                    <a:pt x="527" y="1"/>
                    <a:pt x="4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47" name="Google Shape;1447;p7"/>
            <p:cNvSpPr/>
            <p:nvPr/>
          </p:nvSpPr>
          <p:spPr>
            <a:xfrm>
              <a:off x="7011175" y="1734350"/>
              <a:ext cx="26350" cy="24250"/>
            </a:xfrm>
            <a:custGeom>
              <a:avLst/>
              <a:gdLst/>
              <a:ahLst/>
              <a:cxnLst/>
              <a:rect l="l" t="t" r="r" b="b"/>
              <a:pathLst>
                <a:path w="1054" h="970" extrusionOk="0">
                  <a:moveTo>
                    <a:pt x="454" y="0"/>
                  </a:moveTo>
                  <a:cubicBezTo>
                    <a:pt x="427" y="0"/>
                    <a:pt x="400" y="9"/>
                    <a:pt x="375" y="25"/>
                  </a:cubicBezTo>
                  <a:cubicBezTo>
                    <a:pt x="358" y="43"/>
                    <a:pt x="322" y="79"/>
                    <a:pt x="286" y="96"/>
                  </a:cubicBezTo>
                  <a:cubicBezTo>
                    <a:pt x="54" y="346"/>
                    <a:pt x="1" y="685"/>
                    <a:pt x="179" y="864"/>
                  </a:cubicBezTo>
                  <a:cubicBezTo>
                    <a:pt x="251" y="936"/>
                    <a:pt x="349" y="970"/>
                    <a:pt x="457" y="970"/>
                  </a:cubicBezTo>
                  <a:cubicBezTo>
                    <a:pt x="617" y="970"/>
                    <a:pt x="797" y="895"/>
                    <a:pt x="946" y="757"/>
                  </a:cubicBezTo>
                  <a:cubicBezTo>
                    <a:pt x="982" y="721"/>
                    <a:pt x="1000" y="685"/>
                    <a:pt x="1018" y="667"/>
                  </a:cubicBezTo>
                  <a:cubicBezTo>
                    <a:pt x="1053" y="614"/>
                    <a:pt x="1053" y="542"/>
                    <a:pt x="1018" y="507"/>
                  </a:cubicBezTo>
                  <a:lnTo>
                    <a:pt x="536" y="43"/>
                  </a:lnTo>
                  <a:cubicBezTo>
                    <a:pt x="516" y="13"/>
                    <a:pt x="486" y="0"/>
                    <a:pt x="4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48" name="Google Shape;1448;p7"/>
            <p:cNvSpPr/>
            <p:nvPr/>
          </p:nvSpPr>
          <p:spPr>
            <a:xfrm>
              <a:off x="6821600" y="1700175"/>
              <a:ext cx="28125" cy="28125"/>
            </a:xfrm>
            <a:custGeom>
              <a:avLst/>
              <a:gdLst/>
              <a:ahLst/>
              <a:cxnLst/>
              <a:rect l="l" t="t" r="r" b="b"/>
              <a:pathLst>
                <a:path w="1125" h="1125" extrusionOk="0">
                  <a:moveTo>
                    <a:pt x="572" y="0"/>
                  </a:moveTo>
                  <a:cubicBezTo>
                    <a:pt x="250" y="0"/>
                    <a:pt x="1" y="250"/>
                    <a:pt x="1" y="571"/>
                  </a:cubicBezTo>
                  <a:cubicBezTo>
                    <a:pt x="1" y="875"/>
                    <a:pt x="250" y="1124"/>
                    <a:pt x="572" y="1124"/>
                  </a:cubicBezTo>
                  <a:cubicBezTo>
                    <a:pt x="875" y="1124"/>
                    <a:pt x="1125" y="875"/>
                    <a:pt x="1125" y="571"/>
                  </a:cubicBezTo>
                  <a:cubicBezTo>
                    <a:pt x="1125" y="250"/>
                    <a:pt x="875" y="0"/>
                    <a:pt x="57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49" name="Google Shape;1449;p7"/>
            <p:cNvSpPr/>
            <p:nvPr/>
          </p:nvSpPr>
          <p:spPr>
            <a:xfrm>
              <a:off x="6823400" y="1807475"/>
              <a:ext cx="12950" cy="11875"/>
            </a:xfrm>
            <a:custGeom>
              <a:avLst/>
              <a:gdLst/>
              <a:ahLst/>
              <a:cxnLst/>
              <a:rect l="l" t="t" r="r" b="b"/>
              <a:pathLst>
                <a:path w="518" h="475" extrusionOk="0">
                  <a:moveTo>
                    <a:pt x="230" y="1"/>
                  </a:moveTo>
                  <a:cubicBezTo>
                    <a:pt x="126" y="1"/>
                    <a:pt x="33" y="83"/>
                    <a:pt x="18" y="205"/>
                  </a:cubicBezTo>
                  <a:cubicBezTo>
                    <a:pt x="0" y="330"/>
                    <a:pt x="89" y="454"/>
                    <a:pt x="214" y="472"/>
                  </a:cubicBezTo>
                  <a:cubicBezTo>
                    <a:pt x="225" y="474"/>
                    <a:pt x="236" y="475"/>
                    <a:pt x="246" y="475"/>
                  </a:cubicBezTo>
                  <a:cubicBezTo>
                    <a:pt x="360" y="475"/>
                    <a:pt x="465" y="390"/>
                    <a:pt x="482" y="276"/>
                  </a:cubicBezTo>
                  <a:cubicBezTo>
                    <a:pt x="517" y="151"/>
                    <a:pt x="428" y="26"/>
                    <a:pt x="286" y="8"/>
                  </a:cubicBezTo>
                  <a:cubicBezTo>
                    <a:pt x="267" y="3"/>
                    <a:pt x="248" y="1"/>
                    <a:pt x="23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50" name="Google Shape;1450;p7"/>
            <p:cNvSpPr/>
            <p:nvPr/>
          </p:nvSpPr>
          <p:spPr>
            <a:xfrm>
              <a:off x="6892975" y="1682875"/>
              <a:ext cx="42850" cy="47200"/>
            </a:xfrm>
            <a:custGeom>
              <a:avLst/>
              <a:gdLst/>
              <a:ahLst/>
              <a:cxnLst/>
              <a:rect l="l" t="t" r="r" b="b"/>
              <a:pathLst>
                <a:path w="1714" h="1888" extrusionOk="0">
                  <a:moveTo>
                    <a:pt x="848" y="1"/>
                  </a:moveTo>
                  <a:cubicBezTo>
                    <a:pt x="817" y="1"/>
                    <a:pt x="786" y="23"/>
                    <a:pt x="768" y="68"/>
                  </a:cubicBezTo>
                  <a:lnTo>
                    <a:pt x="589" y="603"/>
                  </a:lnTo>
                  <a:cubicBezTo>
                    <a:pt x="571" y="621"/>
                    <a:pt x="554" y="639"/>
                    <a:pt x="536" y="657"/>
                  </a:cubicBezTo>
                  <a:lnTo>
                    <a:pt x="54" y="871"/>
                  </a:lnTo>
                  <a:cubicBezTo>
                    <a:pt x="0" y="889"/>
                    <a:pt x="0" y="996"/>
                    <a:pt x="54" y="1031"/>
                  </a:cubicBezTo>
                  <a:lnTo>
                    <a:pt x="536" y="1245"/>
                  </a:lnTo>
                  <a:cubicBezTo>
                    <a:pt x="554" y="1263"/>
                    <a:pt x="571" y="1281"/>
                    <a:pt x="589" y="1299"/>
                  </a:cubicBezTo>
                  <a:lnTo>
                    <a:pt x="768" y="1834"/>
                  </a:lnTo>
                  <a:cubicBezTo>
                    <a:pt x="786" y="1870"/>
                    <a:pt x="817" y="1888"/>
                    <a:pt x="848" y="1888"/>
                  </a:cubicBezTo>
                  <a:cubicBezTo>
                    <a:pt x="879" y="1888"/>
                    <a:pt x="910" y="1870"/>
                    <a:pt x="928" y="1834"/>
                  </a:cubicBezTo>
                  <a:lnTo>
                    <a:pt x="1125" y="1299"/>
                  </a:lnTo>
                  <a:cubicBezTo>
                    <a:pt x="1125" y="1281"/>
                    <a:pt x="1142" y="1263"/>
                    <a:pt x="1160" y="1245"/>
                  </a:cubicBezTo>
                  <a:lnTo>
                    <a:pt x="1642" y="1031"/>
                  </a:lnTo>
                  <a:cubicBezTo>
                    <a:pt x="1713" y="996"/>
                    <a:pt x="1713" y="889"/>
                    <a:pt x="1642" y="871"/>
                  </a:cubicBezTo>
                  <a:lnTo>
                    <a:pt x="1160" y="657"/>
                  </a:lnTo>
                  <a:cubicBezTo>
                    <a:pt x="1142" y="639"/>
                    <a:pt x="1125" y="621"/>
                    <a:pt x="1125" y="603"/>
                  </a:cubicBezTo>
                  <a:lnTo>
                    <a:pt x="928" y="68"/>
                  </a:lnTo>
                  <a:cubicBezTo>
                    <a:pt x="910" y="23"/>
                    <a:pt x="879" y="1"/>
                    <a:pt x="84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51" name="Google Shape;1451;p7"/>
            <p:cNvSpPr/>
            <p:nvPr/>
          </p:nvSpPr>
          <p:spPr>
            <a:xfrm>
              <a:off x="6723925" y="1758725"/>
              <a:ext cx="58900" cy="63575"/>
            </a:xfrm>
            <a:custGeom>
              <a:avLst/>
              <a:gdLst/>
              <a:ahLst/>
              <a:cxnLst/>
              <a:rect l="l" t="t" r="r" b="b"/>
              <a:pathLst>
                <a:path w="2356" h="2543" extrusionOk="0">
                  <a:moveTo>
                    <a:pt x="1187" y="0"/>
                  </a:moveTo>
                  <a:cubicBezTo>
                    <a:pt x="1147" y="0"/>
                    <a:pt x="1106" y="22"/>
                    <a:pt x="1089" y="67"/>
                  </a:cubicBezTo>
                  <a:lnTo>
                    <a:pt x="821" y="799"/>
                  </a:lnTo>
                  <a:cubicBezTo>
                    <a:pt x="803" y="834"/>
                    <a:pt x="785" y="852"/>
                    <a:pt x="750" y="870"/>
                  </a:cubicBezTo>
                  <a:lnTo>
                    <a:pt x="107" y="1155"/>
                  </a:lnTo>
                  <a:cubicBezTo>
                    <a:pt x="0" y="1191"/>
                    <a:pt x="0" y="1352"/>
                    <a:pt x="107" y="1387"/>
                  </a:cubicBezTo>
                  <a:lnTo>
                    <a:pt x="750" y="1673"/>
                  </a:lnTo>
                  <a:cubicBezTo>
                    <a:pt x="785" y="1691"/>
                    <a:pt x="803" y="1709"/>
                    <a:pt x="821" y="1744"/>
                  </a:cubicBezTo>
                  <a:lnTo>
                    <a:pt x="1089" y="2476"/>
                  </a:lnTo>
                  <a:cubicBezTo>
                    <a:pt x="1106" y="2520"/>
                    <a:pt x="1147" y="2543"/>
                    <a:pt x="1187" y="2543"/>
                  </a:cubicBezTo>
                  <a:cubicBezTo>
                    <a:pt x="1227" y="2543"/>
                    <a:pt x="1267" y="2520"/>
                    <a:pt x="1285" y="2476"/>
                  </a:cubicBezTo>
                  <a:lnTo>
                    <a:pt x="1552" y="1744"/>
                  </a:lnTo>
                  <a:cubicBezTo>
                    <a:pt x="1570" y="1709"/>
                    <a:pt x="1588" y="1691"/>
                    <a:pt x="1606" y="1673"/>
                  </a:cubicBezTo>
                  <a:lnTo>
                    <a:pt x="2266" y="1387"/>
                  </a:lnTo>
                  <a:cubicBezTo>
                    <a:pt x="2355" y="1352"/>
                    <a:pt x="2355" y="1191"/>
                    <a:pt x="2266" y="1155"/>
                  </a:cubicBezTo>
                  <a:lnTo>
                    <a:pt x="1606" y="870"/>
                  </a:lnTo>
                  <a:cubicBezTo>
                    <a:pt x="1588" y="852"/>
                    <a:pt x="1570" y="834"/>
                    <a:pt x="1552" y="799"/>
                  </a:cubicBezTo>
                  <a:lnTo>
                    <a:pt x="1285" y="67"/>
                  </a:lnTo>
                  <a:cubicBezTo>
                    <a:pt x="1267" y="22"/>
                    <a:pt x="1227" y="0"/>
                    <a:pt x="118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grpSp>
      <p:grpSp>
        <p:nvGrpSpPr>
          <p:cNvPr id="1452" name="Google Shape;1452;p7"/>
          <p:cNvGrpSpPr/>
          <p:nvPr/>
        </p:nvGrpSpPr>
        <p:grpSpPr>
          <a:xfrm>
            <a:off x="6427023" y="2408060"/>
            <a:ext cx="309146" cy="339585"/>
            <a:chOff x="2219975" y="1674750"/>
            <a:chExt cx="339050" cy="372475"/>
          </a:xfrm>
        </p:grpSpPr>
        <p:sp>
          <p:nvSpPr>
            <p:cNvPr id="1453" name="Google Shape;1453;p7"/>
            <p:cNvSpPr/>
            <p:nvPr/>
          </p:nvSpPr>
          <p:spPr>
            <a:xfrm>
              <a:off x="2400650" y="1972275"/>
              <a:ext cx="63800" cy="42400"/>
            </a:xfrm>
            <a:custGeom>
              <a:avLst/>
              <a:gdLst/>
              <a:ahLst/>
              <a:cxnLst/>
              <a:rect l="l" t="t" r="r" b="b"/>
              <a:pathLst>
                <a:path w="2552" h="1696" extrusionOk="0">
                  <a:moveTo>
                    <a:pt x="268" y="0"/>
                  </a:moveTo>
                  <a:cubicBezTo>
                    <a:pt x="107" y="0"/>
                    <a:pt x="0" y="125"/>
                    <a:pt x="0" y="268"/>
                  </a:cubicBezTo>
                  <a:lnTo>
                    <a:pt x="0" y="1410"/>
                  </a:lnTo>
                  <a:cubicBezTo>
                    <a:pt x="0" y="1570"/>
                    <a:pt x="107" y="1695"/>
                    <a:pt x="268" y="1695"/>
                  </a:cubicBezTo>
                  <a:lnTo>
                    <a:pt x="2266" y="1695"/>
                  </a:lnTo>
                  <a:cubicBezTo>
                    <a:pt x="2427" y="1695"/>
                    <a:pt x="2552" y="1570"/>
                    <a:pt x="2552" y="1410"/>
                  </a:cubicBezTo>
                  <a:lnTo>
                    <a:pt x="2552" y="268"/>
                  </a:lnTo>
                  <a:cubicBezTo>
                    <a:pt x="2552" y="125"/>
                    <a:pt x="2427" y="0"/>
                    <a:pt x="226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54" name="Google Shape;1454;p7"/>
            <p:cNvSpPr/>
            <p:nvPr/>
          </p:nvSpPr>
          <p:spPr>
            <a:xfrm>
              <a:off x="2219975" y="1767525"/>
              <a:ext cx="127175" cy="268550"/>
            </a:xfrm>
            <a:custGeom>
              <a:avLst/>
              <a:gdLst/>
              <a:ahLst/>
              <a:cxnLst/>
              <a:rect l="l" t="t" r="r" b="b"/>
              <a:pathLst>
                <a:path w="5087" h="10742" extrusionOk="0">
                  <a:moveTo>
                    <a:pt x="4943" y="1"/>
                  </a:moveTo>
                  <a:cubicBezTo>
                    <a:pt x="2213" y="1"/>
                    <a:pt x="1" y="2391"/>
                    <a:pt x="1" y="5371"/>
                  </a:cubicBezTo>
                  <a:cubicBezTo>
                    <a:pt x="1" y="8333"/>
                    <a:pt x="2213" y="10742"/>
                    <a:pt x="4943" y="10742"/>
                  </a:cubicBezTo>
                  <a:lnTo>
                    <a:pt x="5086" y="7905"/>
                  </a:lnTo>
                  <a:cubicBezTo>
                    <a:pt x="3284" y="7905"/>
                    <a:pt x="1839" y="6424"/>
                    <a:pt x="1839" y="4604"/>
                  </a:cubicBezTo>
                  <a:cubicBezTo>
                    <a:pt x="1839" y="2784"/>
                    <a:pt x="3284" y="1303"/>
                    <a:pt x="5086" y="1303"/>
                  </a:cubicBezTo>
                  <a:lnTo>
                    <a:pt x="4943"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55" name="Google Shape;1455;p7"/>
            <p:cNvSpPr/>
            <p:nvPr/>
          </p:nvSpPr>
          <p:spPr>
            <a:xfrm>
              <a:off x="2328825" y="1901800"/>
              <a:ext cx="157050" cy="38825"/>
            </a:xfrm>
            <a:custGeom>
              <a:avLst/>
              <a:gdLst/>
              <a:ahLst/>
              <a:cxnLst/>
              <a:rect l="l" t="t" r="r" b="b"/>
              <a:pathLst>
                <a:path w="6282" h="1553" extrusionOk="0">
                  <a:moveTo>
                    <a:pt x="786" y="0"/>
                  </a:moveTo>
                  <a:cubicBezTo>
                    <a:pt x="357" y="0"/>
                    <a:pt x="0" y="339"/>
                    <a:pt x="0" y="767"/>
                  </a:cubicBezTo>
                  <a:cubicBezTo>
                    <a:pt x="0" y="1196"/>
                    <a:pt x="357" y="1552"/>
                    <a:pt x="786" y="1552"/>
                  </a:cubicBezTo>
                  <a:lnTo>
                    <a:pt x="5514" y="1552"/>
                  </a:lnTo>
                  <a:cubicBezTo>
                    <a:pt x="5942" y="1552"/>
                    <a:pt x="6281" y="1196"/>
                    <a:pt x="6281" y="767"/>
                  </a:cubicBezTo>
                  <a:cubicBezTo>
                    <a:pt x="6281" y="339"/>
                    <a:pt x="5942" y="0"/>
                    <a:pt x="551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56" name="Google Shape;1456;p7"/>
            <p:cNvSpPr/>
            <p:nvPr/>
          </p:nvSpPr>
          <p:spPr>
            <a:xfrm>
              <a:off x="2272625" y="1901800"/>
              <a:ext cx="95925" cy="116450"/>
            </a:xfrm>
            <a:custGeom>
              <a:avLst/>
              <a:gdLst/>
              <a:ahLst/>
              <a:cxnLst/>
              <a:rect l="l" t="t" r="r" b="b"/>
              <a:pathLst>
                <a:path w="3837" h="4658" extrusionOk="0">
                  <a:moveTo>
                    <a:pt x="1588" y="0"/>
                  </a:moveTo>
                  <a:cubicBezTo>
                    <a:pt x="1356" y="0"/>
                    <a:pt x="1142" y="143"/>
                    <a:pt x="1071" y="357"/>
                  </a:cubicBezTo>
                  <a:lnTo>
                    <a:pt x="125" y="3961"/>
                  </a:lnTo>
                  <a:cubicBezTo>
                    <a:pt x="0" y="4300"/>
                    <a:pt x="250" y="4657"/>
                    <a:pt x="625" y="4657"/>
                  </a:cubicBezTo>
                  <a:lnTo>
                    <a:pt x="3301" y="4657"/>
                  </a:lnTo>
                  <a:cubicBezTo>
                    <a:pt x="3587" y="4657"/>
                    <a:pt x="3836" y="4407"/>
                    <a:pt x="3836" y="4122"/>
                  </a:cubicBezTo>
                  <a:lnTo>
                    <a:pt x="3836" y="535"/>
                  </a:lnTo>
                  <a:cubicBezTo>
                    <a:pt x="3836" y="232"/>
                    <a:pt x="3587" y="0"/>
                    <a:pt x="330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57" name="Google Shape;1457;p7"/>
            <p:cNvSpPr/>
            <p:nvPr/>
          </p:nvSpPr>
          <p:spPr>
            <a:xfrm>
              <a:off x="2272625" y="1901800"/>
              <a:ext cx="95925" cy="116450"/>
            </a:xfrm>
            <a:custGeom>
              <a:avLst/>
              <a:gdLst/>
              <a:ahLst/>
              <a:cxnLst/>
              <a:rect l="l" t="t" r="r" b="b"/>
              <a:pathLst>
                <a:path w="3837" h="4658" extrusionOk="0">
                  <a:moveTo>
                    <a:pt x="2445" y="0"/>
                  </a:moveTo>
                  <a:cubicBezTo>
                    <a:pt x="2659" y="0"/>
                    <a:pt x="2837" y="161"/>
                    <a:pt x="2837" y="357"/>
                  </a:cubicBezTo>
                  <a:lnTo>
                    <a:pt x="2837" y="2784"/>
                  </a:lnTo>
                  <a:cubicBezTo>
                    <a:pt x="2837" y="2980"/>
                    <a:pt x="2659" y="3140"/>
                    <a:pt x="2445" y="3140"/>
                  </a:cubicBezTo>
                  <a:lnTo>
                    <a:pt x="482" y="3140"/>
                  </a:lnTo>
                  <a:cubicBezTo>
                    <a:pt x="429" y="3140"/>
                    <a:pt x="375" y="3140"/>
                    <a:pt x="339" y="3123"/>
                  </a:cubicBezTo>
                  <a:lnTo>
                    <a:pt x="125" y="3961"/>
                  </a:lnTo>
                  <a:cubicBezTo>
                    <a:pt x="0" y="4300"/>
                    <a:pt x="250" y="4657"/>
                    <a:pt x="625" y="4657"/>
                  </a:cubicBezTo>
                  <a:lnTo>
                    <a:pt x="3301" y="4657"/>
                  </a:lnTo>
                  <a:cubicBezTo>
                    <a:pt x="3587" y="4657"/>
                    <a:pt x="3836" y="4407"/>
                    <a:pt x="3836" y="4122"/>
                  </a:cubicBezTo>
                  <a:lnTo>
                    <a:pt x="3836" y="535"/>
                  </a:lnTo>
                  <a:cubicBezTo>
                    <a:pt x="3836" y="232"/>
                    <a:pt x="3587" y="0"/>
                    <a:pt x="3301" y="0"/>
                  </a:cubicBezTo>
                  <a:close/>
                </a:path>
              </a:pathLst>
            </a:custGeom>
            <a:solidFill>
              <a:srgbClr val="B535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58" name="Google Shape;1458;p7"/>
            <p:cNvSpPr/>
            <p:nvPr/>
          </p:nvSpPr>
          <p:spPr>
            <a:xfrm>
              <a:off x="2262350" y="2001275"/>
              <a:ext cx="250725" cy="45950"/>
            </a:xfrm>
            <a:custGeom>
              <a:avLst/>
              <a:gdLst/>
              <a:ahLst/>
              <a:cxnLst/>
              <a:rect l="l" t="t" r="r" b="b"/>
              <a:pathLst>
                <a:path w="10029" h="1838" extrusionOk="0">
                  <a:moveTo>
                    <a:pt x="911" y="0"/>
                  </a:moveTo>
                  <a:cubicBezTo>
                    <a:pt x="411" y="0"/>
                    <a:pt x="1" y="410"/>
                    <a:pt x="1" y="928"/>
                  </a:cubicBezTo>
                  <a:cubicBezTo>
                    <a:pt x="1" y="1427"/>
                    <a:pt x="411" y="1838"/>
                    <a:pt x="911" y="1838"/>
                  </a:cubicBezTo>
                  <a:lnTo>
                    <a:pt x="9119" y="1838"/>
                  </a:lnTo>
                  <a:cubicBezTo>
                    <a:pt x="9618" y="1838"/>
                    <a:pt x="10029" y="1427"/>
                    <a:pt x="10029" y="928"/>
                  </a:cubicBezTo>
                  <a:cubicBezTo>
                    <a:pt x="10029" y="410"/>
                    <a:pt x="9618" y="0"/>
                    <a:pt x="911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59" name="Google Shape;1459;p7"/>
            <p:cNvSpPr/>
            <p:nvPr/>
          </p:nvSpPr>
          <p:spPr>
            <a:xfrm>
              <a:off x="2262350" y="2001275"/>
              <a:ext cx="250725" cy="45950"/>
            </a:xfrm>
            <a:custGeom>
              <a:avLst/>
              <a:gdLst/>
              <a:ahLst/>
              <a:cxnLst/>
              <a:rect l="l" t="t" r="r" b="b"/>
              <a:pathLst>
                <a:path w="10029" h="1838" extrusionOk="0">
                  <a:moveTo>
                    <a:pt x="8262" y="0"/>
                  </a:moveTo>
                  <a:cubicBezTo>
                    <a:pt x="8565" y="0"/>
                    <a:pt x="8797" y="250"/>
                    <a:pt x="8797" y="535"/>
                  </a:cubicBezTo>
                  <a:cubicBezTo>
                    <a:pt x="8797" y="839"/>
                    <a:pt x="8565" y="1071"/>
                    <a:pt x="8262" y="1071"/>
                  </a:cubicBezTo>
                  <a:lnTo>
                    <a:pt x="536" y="1071"/>
                  </a:lnTo>
                  <a:cubicBezTo>
                    <a:pt x="304" y="1071"/>
                    <a:pt x="90" y="928"/>
                    <a:pt x="19" y="714"/>
                  </a:cubicBezTo>
                  <a:cubicBezTo>
                    <a:pt x="1" y="767"/>
                    <a:pt x="1" y="839"/>
                    <a:pt x="1" y="928"/>
                  </a:cubicBezTo>
                  <a:cubicBezTo>
                    <a:pt x="1" y="1427"/>
                    <a:pt x="411" y="1838"/>
                    <a:pt x="911" y="1838"/>
                  </a:cubicBezTo>
                  <a:lnTo>
                    <a:pt x="9119" y="1838"/>
                  </a:lnTo>
                  <a:cubicBezTo>
                    <a:pt x="9618" y="1838"/>
                    <a:pt x="10029" y="1427"/>
                    <a:pt x="10029" y="928"/>
                  </a:cubicBezTo>
                  <a:cubicBezTo>
                    <a:pt x="10029" y="410"/>
                    <a:pt x="9618" y="0"/>
                    <a:pt x="911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60" name="Google Shape;1460;p7"/>
            <p:cNvSpPr/>
            <p:nvPr/>
          </p:nvSpPr>
          <p:spPr>
            <a:xfrm>
              <a:off x="2357375" y="1786700"/>
              <a:ext cx="71400" cy="83775"/>
            </a:xfrm>
            <a:custGeom>
              <a:avLst/>
              <a:gdLst/>
              <a:ahLst/>
              <a:cxnLst/>
              <a:rect l="l" t="t" r="r" b="b"/>
              <a:pathLst>
                <a:path w="2856" h="3351" extrusionOk="0">
                  <a:moveTo>
                    <a:pt x="2052" y="1"/>
                  </a:moveTo>
                  <a:lnTo>
                    <a:pt x="0" y="625"/>
                  </a:lnTo>
                  <a:lnTo>
                    <a:pt x="714" y="2891"/>
                  </a:lnTo>
                  <a:cubicBezTo>
                    <a:pt x="786" y="3179"/>
                    <a:pt x="1043" y="3350"/>
                    <a:pt x="1317" y="3350"/>
                  </a:cubicBezTo>
                  <a:cubicBezTo>
                    <a:pt x="1384" y="3350"/>
                    <a:pt x="1451" y="3340"/>
                    <a:pt x="1517" y="3320"/>
                  </a:cubicBezTo>
                  <a:lnTo>
                    <a:pt x="2320" y="3088"/>
                  </a:lnTo>
                  <a:cubicBezTo>
                    <a:pt x="2659" y="2981"/>
                    <a:pt x="2855" y="2606"/>
                    <a:pt x="2748" y="2267"/>
                  </a:cubicBezTo>
                  <a:lnTo>
                    <a:pt x="2052"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61" name="Google Shape;1461;p7"/>
            <p:cNvSpPr/>
            <p:nvPr/>
          </p:nvSpPr>
          <p:spPr>
            <a:xfrm>
              <a:off x="2298500" y="1674750"/>
              <a:ext cx="111975" cy="109300"/>
            </a:xfrm>
            <a:custGeom>
              <a:avLst/>
              <a:gdLst/>
              <a:ahLst/>
              <a:cxnLst/>
              <a:rect l="l" t="t" r="r" b="b"/>
              <a:pathLst>
                <a:path w="4479" h="4372" extrusionOk="0">
                  <a:moveTo>
                    <a:pt x="732" y="0"/>
                  </a:moveTo>
                  <a:cubicBezTo>
                    <a:pt x="286" y="0"/>
                    <a:pt x="0" y="518"/>
                    <a:pt x="250" y="892"/>
                  </a:cubicBezTo>
                  <a:lnTo>
                    <a:pt x="2427" y="4372"/>
                  </a:lnTo>
                  <a:lnTo>
                    <a:pt x="4479" y="4372"/>
                  </a:lnTo>
                  <a:lnTo>
                    <a:pt x="1909" y="286"/>
                  </a:lnTo>
                  <a:cubicBezTo>
                    <a:pt x="1802" y="107"/>
                    <a:pt x="1624" y="0"/>
                    <a:pt x="142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62" name="Google Shape;1462;p7"/>
            <p:cNvSpPr/>
            <p:nvPr/>
          </p:nvSpPr>
          <p:spPr>
            <a:xfrm>
              <a:off x="2319900" y="1719850"/>
              <a:ext cx="113775" cy="109250"/>
            </a:xfrm>
            <a:custGeom>
              <a:avLst/>
              <a:gdLst/>
              <a:ahLst/>
              <a:cxnLst/>
              <a:rect l="l" t="t" r="r" b="b"/>
              <a:pathLst>
                <a:path w="4551" h="4370" extrusionOk="0">
                  <a:moveTo>
                    <a:pt x="3038" y="0"/>
                  </a:moveTo>
                  <a:cubicBezTo>
                    <a:pt x="2966" y="0"/>
                    <a:pt x="2893" y="11"/>
                    <a:pt x="2820" y="34"/>
                  </a:cubicBezTo>
                  <a:lnTo>
                    <a:pt x="607" y="712"/>
                  </a:lnTo>
                  <a:cubicBezTo>
                    <a:pt x="233" y="837"/>
                    <a:pt x="1" y="1247"/>
                    <a:pt x="126" y="1640"/>
                  </a:cubicBezTo>
                  <a:lnTo>
                    <a:pt x="804" y="3852"/>
                  </a:lnTo>
                  <a:cubicBezTo>
                    <a:pt x="904" y="4169"/>
                    <a:pt x="1191" y="4370"/>
                    <a:pt x="1504" y="4370"/>
                  </a:cubicBezTo>
                  <a:cubicBezTo>
                    <a:pt x="1579" y="4370"/>
                    <a:pt x="1656" y="4358"/>
                    <a:pt x="1731" y="4334"/>
                  </a:cubicBezTo>
                  <a:lnTo>
                    <a:pt x="3944" y="3656"/>
                  </a:lnTo>
                  <a:cubicBezTo>
                    <a:pt x="4336" y="3531"/>
                    <a:pt x="4551" y="3121"/>
                    <a:pt x="4426" y="2728"/>
                  </a:cubicBezTo>
                  <a:lnTo>
                    <a:pt x="3748" y="516"/>
                  </a:lnTo>
                  <a:cubicBezTo>
                    <a:pt x="3646" y="211"/>
                    <a:pt x="3355" y="0"/>
                    <a:pt x="303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63" name="Google Shape;1463;p7"/>
            <p:cNvSpPr/>
            <p:nvPr/>
          </p:nvSpPr>
          <p:spPr>
            <a:xfrm>
              <a:off x="2334175" y="1719850"/>
              <a:ext cx="99500" cy="109250"/>
            </a:xfrm>
            <a:custGeom>
              <a:avLst/>
              <a:gdLst/>
              <a:ahLst/>
              <a:cxnLst/>
              <a:rect l="l" t="t" r="r" b="b"/>
              <a:pathLst>
                <a:path w="3980" h="4370" extrusionOk="0">
                  <a:moveTo>
                    <a:pt x="2467" y="0"/>
                  </a:moveTo>
                  <a:cubicBezTo>
                    <a:pt x="2395" y="0"/>
                    <a:pt x="2322" y="11"/>
                    <a:pt x="2249" y="34"/>
                  </a:cubicBezTo>
                  <a:lnTo>
                    <a:pt x="1517" y="266"/>
                  </a:lnTo>
                  <a:cubicBezTo>
                    <a:pt x="1571" y="249"/>
                    <a:pt x="1625" y="241"/>
                    <a:pt x="1678" y="241"/>
                  </a:cubicBezTo>
                  <a:cubicBezTo>
                    <a:pt x="1909" y="241"/>
                    <a:pt x="2123" y="391"/>
                    <a:pt x="2195" y="623"/>
                  </a:cubicBezTo>
                  <a:lnTo>
                    <a:pt x="2695" y="2264"/>
                  </a:lnTo>
                  <a:cubicBezTo>
                    <a:pt x="2784" y="2568"/>
                    <a:pt x="2623" y="2871"/>
                    <a:pt x="2338" y="2960"/>
                  </a:cubicBezTo>
                  <a:lnTo>
                    <a:pt x="696" y="3460"/>
                  </a:lnTo>
                  <a:cubicBezTo>
                    <a:pt x="643" y="3477"/>
                    <a:pt x="588" y="3485"/>
                    <a:pt x="534" y="3485"/>
                  </a:cubicBezTo>
                  <a:cubicBezTo>
                    <a:pt x="299" y="3485"/>
                    <a:pt x="73" y="3335"/>
                    <a:pt x="1" y="3103"/>
                  </a:cubicBezTo>
                  <a:lnTo>
                    <a:pt x="1" y="3103"/>
                  </a:lnTo>
                  <a:lnTo>
                    <a:pt x="233" y="3852"/>
                  </a:lnTo>
                  <a:cubicBezTo>
                    <a:pt x="333" y="4169"/>
                    <a:pt x="620" y="4370"/>
                    <a:pt x="933" y="4370"/>
                  </a:cubicBezTo>
                  <a:cubicBezTo>
                    <a:pt x="1008" y="4370"/>
                    <a:pt x="1085" y="4358"/>
                    <a:pt x="1160" y="4334"/>
                  </a:cubicBezTo>
                  <a:lnTo>
                    <a:pt x="3373" y="3656"/>
                  </a:lnTo>
                  <a:cubicBezTo>
                    <a:pt x="3765" y="3531"/>
                    <a:pt x="3980" y="3121"/>
                    <a:pt x="3855" y="2728"/>
                  </a:cubicBezTo>
                  <a:lnTo>
                    <a:pt x="3177" y="516"/>
                  </a:lnTo>
                  <a:cubicBezTo>
                    <a:pt x="3075" y="211"/>
                    <a:pt x="2784" y="0"/>
                    <a:pt x="2467" y="0"/>
                  </a:cubicBezTo>
                  <a:close/>
                </a:path>
              </a:pathLst>
            </a:custGeom>
            <a:solidFill>
              <a:srgbClr val="B535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64" name="Google Shape;1464;p7"/>
            <p:cNvSpPr/>
            <p:nvPr/>
          </p:nvSpPr>
          <p:spPr>
            <a:xfrm>
              <a:off x="2321250" y="1735575"/>
              <a:ext cx="98600" cy="36875"/>
            </a:xfrm>
            <a:custGeom>
              <a:avLst/>
              <a:gdLst/>
              <a:ahLst/>
              <a:cxnLst/>
              <a:rect l="l" t="t" r="r" b="b"/>
              <a:pathLst>
                <a:path w="3944" h="1475" extrusionOk="0">
                  <a:moveTo>
                    <a:pt x="3751" y="1"/>
                  </a:moveTo>
                  <a:cubicBezTo>
                    <a:pt x="3732" y="1"/>
                    <a:pt x="3712" y="4"/>
                    <a:pt x="3694" y="12"/>
                  </a:cubicBezTo>
                  <a:lnTo>
                    <a:pt x="143" y="1118"/>
                  </a:lnTo>
                  <a:cubicBezTo>
                    <a:pt x="54" y="1154"/>
                    <a:pt x="0" y="1243"/>
                    <a:pt x="36" y="1350"/>
                  </a:cubicBezTo>
                  <a:cubicBezTo>
                    <a:pt x="54" y="1421"/>
                    <a:pt x="125" y="1475"/>
                    <a:pt x="196" y="1475"/>
                  </a:cubicBezTo>
                  <a:cubicBezTo>
                    <a:pt x="214" y="1475"/>
                    <a:pt x="232" y="1475"/>
                    <a:pt x="250" y="1457"/>
                  </a:cubicBezTo>
                  <a:lnTo>
                    <a:pt x="3801" y="369"/>
                  </a:lnTo>
                  <a:cubicBezTo>
                    <a:pt x="3890" y="333"/>
                    <a:pt x="3943" y="226"/>
                    <a:pt x="3908" y="137"/>
                  </a:cubicBezTo>
                  <a:cubicBezTo>
                    <a:pt x="3894" y="52"/>
                    <a:pt x="3824" y="1"/>
                    <a:pt x="3751" y="1"/>
                  </a:cubicBezTo>
                  <a:close/>
                </a:path>
              </a:pathLst>
            </a:custGeom>
            <a:solidFill>
              <a:srgbClr val="7F65B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65" name="Google Shape;1465;p7"/>
            <p:cNvSpPr/>
            <p:nvPr/>
          </p:nvSpPr>
          <p:spPr>
            <a:xfrm>
              <a:off x="2335075" y="1776800"/>
              <a:ext cx="94150" cy="35350"/>
            </a:xfrm>
            <a:custGeom>
              <a:avLst/>
              <a:gdLst/>
              <a:ahLst/>
              <a:cxnLst/>
              <a:rect l="l" t="t" r="r" b="b"/>
              <a:pathLst>
                <a:path w="3766" h="1414" extrusionOk="0">
                  <a:moveTo>
                    <a:pt x="3551" y="1"/>
                  </a:moveTo>
                  <a:cubicBezTo>
                    <a:pt x="3539" y="1"/>
                    <a:pt x="3527" y="2"/>
                    <a:pt x="3515" y="4"/>
                  </a:cubicBezTo>
                  <a:lnTo>
                    <a:pt x="161" y="1057"/>
                  </a:lnTo>
                  <a:cubicBezTo>
                    <a:pt x="54" y="1093"/>
                    <a:pt x="0" y="1182"/>
                    <a:pt x="36" y="1289"/>
                  </a:cubicBezTo>
                  <a:cubicBezTo>
                    <a:pt x="54" y="1360"/>
                    <a:pt x="125" y="1414"/>
                    <a:pt x="214" y="1414"/>
                  </a:cubicBezTo>
                  <a:lnTo>
                    <a:pt x="268" y="1414"/>
                  </a:lnTo>
                  <a:lnTo>
                    <a:pt x="3622" y="361"/>
                  </a:lnTo>
                  <a:cubicBezTo>
                    <a:pt x="3712" y="325"/>
                    <a:pt x="3765" y="236"/>
                    <a:pt x="3747" y="129"/>
                  </a:cubicBezTo>
                  <a:cubicBezTo>
                    <a:pt x="3716" y="51"/>
                    <a:pt x="3631" y="1"/>
                    <a:pt x="3551" y="1"/>
                  </a:cubicBezTo>
                  <a:close/>
                </a:path>
              </a:pathLst>
            </a:custGeom>
            <a:solidFill>
              <a:srgbClr val="7F65B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66" name="Google Shape;1466;p7"/>
            <p:cNvSpPr/>
            <p:nvPr/>
          </p:nvSpPr>
          <p:spPr>
            <a:xfrm>
              <a:off x="2305175" y="1940875"/>
              <a:ext cx="19225" cy="25625"/>
            </a:xfrm>
            <a:custGeom>
              <a:avLst/>
              <a:gdLst/>
              <a:ahLst/>
              <a:cxnLst/>
              <a:rect l="l" t="t" r="r" b="b"/>
              <a:pathLst>
                <a:path w="769" h="1025" extrusionOk="0">
                  <a:moveTo>
                    <a:pt x="438" y="0"/>
                  </a:moveTo>
                  <a:cubicBezTo>
                    <a:pt x="300" y="0"/>
                    <a:pt x="175" y="100"/>
                    <a:pt x="144" y="239"/>
                  </a:cubicBezTo>
                  <a:lnTo>
                    <a:pt x="37" y="650"/>
                  </a:lnTo>
                  <a:cubicBezTo>
                    <a:pt x="1" y="810"/>
                    <a:pt x="108" y="971"/>
                    <a:pt x="268" y="1007"/>
                  </a:cubicBezTo>
                  <a:cubicBezTo>
                    <a:pt x="286" y="1007"/>
                    <a:pt x="322" y="1024"/>
                    <a:pt x="340" y="1024"/>
                  </a:cubicBezTo>
                  <a:cubicBezTo>
                    <a:pt x="483" y="1024"/>
                    <a:pt x="607" y="917"/>
                    <a:pt x="625" y="792"/>
                  </a:cubicBezTo>
                  <a:lnTo>
                    <a:pt x="732" y="382"/>
                  </a:lnTo>
                  <a:cubicBezTo>
                    <a:pt x="768" y="204"/>
                    <a:pt x="661" y="43"/>
                    <a:pt x="500" y="7"/>
                  </a:cubicBezTo>
                  <a:cubicBezTo>
                    <a:pt x="480" y="3"/>
                    <a:pt x="459" y="0"/>
                    <a:pt x="4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67" name="Google Shape;1467;p7"/>
            <p:cNvSpPr/>
            <p:nvPr/>
          </p:nvSpPr>
          <p:spPr>
            <a:xfrm>
              <a:off x="2312775" y="1917650"/>
              <a:ext cx="17425" cy="17175"/>
            </a:xfrm>
            <a:custGeom>
              <a:avLst/>
              <a:gdLst/>
              <a:ahLst/>
              <a:cxnLst/>
              <a:rect l="l" t="t" r="r" b="b"/>
              <a:pathLst>
                <a:path w="697" h="687" extrusionOk="0">
                  <a:moveTo>
                    <a:pt x="358" y="1"/>
                  </a:moveTo>
                  <a:cubicBezTo>
                    <a:pt x="223" y="1"/>
                    <a:pt x="99" y="88"/>
                    <a:pt x="54" y="240"/>
                  </a:cubicBezTo>
                  <a:lnTo>
                    <a:pt x="36" y="312"/>
                  </a:lnTo>
                  <a:cubicBezTo>
                    <a:pt x="0" y="472"/>
                    <a:pt x="107" y="633"/>
                    <a:pt x="268" y="669"/>
                  </a:cubicBezTo>
                  <a:cubicBezTo>
                    <a:pt x="286" y="687"/>
                    <a:pt x="321" y="687"/>
                    <a:pt x="339" y="687"/>
                  </a:cubicBezTo>
                  <a:cubicBezTo>
                    <a:pt x="482" y="687"/>
                    <a:pt x="607" y="597"/>
                    <a:pt x="625" y="455"/>
                  </a:cubicBezTo>
                  <a:lnTo>
                    <a:pt x="642" y="365"/>
                  </a:lnTo>
                  <a:cubicBezTo>
                    <a:pt x="696" y="205"/>
                    <a:pt x="589" y="44"/>
                    <a:pt x="428" y="9"/>
                  </a:cubicBezTo>
                  <a:cubicBezTo>
                    <a:pt x="405" y="3"/>
                    <a:pt x="382" y="1"/>
                    <a:pt x="35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68" name="Google Shape;1468;p7"/>
            <p:cNvSpPr/>
            <p:nvPr/>
          </p:nvSpPr>
          <p:spPr>
            <a:xfrm>
              <a:off x="2521525" y="1739950"/>
              <a:ext cx="31250" cy="28425"/>
            </a:xfrm>
            <a:custGeom>
              <a:avLst/>
              <a:gdLst/>
              <a:ahLst/>
              <a:cxnLst/>
              <a:rect l="l" t="t" r="r" b="b"/>
              <a:pathLst>
                <a:path w="1250" h="1137" extrusionOk="0">
                  <a:moveTo>
                    <a:pt x="624" y="0"/>
                  </a:moveTo>
                  <a:cubicBezTo>
                    <a:pt x="367" y="0"/>
                    <a:pt x="133" y="182"/>
                    <a:pt x="72" y="443"/>
                  </a:cubicBezTo>
                  <a:cubicBezTo>
                    <a:pt x="1" y="747"/>
                    <a:pt x="197" y="1050"/>
                    <a:pt x="500" y="1121"/>
                  </a:cubicBezTo>
                  <a:cubicBezTo>
                    <a:pt x="540" y="1131"/>
                    <a:pt x="580" y="1136"/>
                    <a:pt x="620" y="1136"/>
                  </a:cubicBezTo>
                  <a:cubicBezTo>
                    <a:pt x="866" y="1136"/>
                    <a:pt x="1101" y="954"/>
                    <a:pt x="1178" y="693"/>
                  </a:cubicBezTo>
                  <a:cubicBezTo>
                    <a:pt x="1250" y="390"/>
                    <a:pt x="1053" y="87"/>
                    <a:pt x="750" y="15"/>
                  </a:cubicBezTo>
                  <a:cubicBezTo>
                    <a:pt x="708" y="5"/>
                    <a:pt x="665" y="0"/>
                    <a:pt x="62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69" name="Google Shape;1469;p7"/>
            <p:cNvSpPr/>
            <p:nvPr/>
          </p:nvSpPr>
          <p:spPr>
            <a:xfrm>
              <a:off x="2473350" y="1799650"/>
              <a:ext cx="12075" cy="12050"/>
            </a:xfrm>
            <a:custGeom>
              <a:avLst/>
              <a:gdLst/>
              <a:ahLst/>
              <a:cxnLst/>
              <a:rect l="l" t="t" r="r" b="b"/>
              <a:pathLst>
                <a:path w="483" h="482" extrusionOk="0">
                  <a:moveTo>
                    <a:pt x="232" y="0"/>
                  </a:moveTo>
                  <a:cubicBezTo>
                    <a:pt x="108" y="0"/>
                    <a:pt x="1" y="107"/>
                    <a:pt x="1" y="250"/>
                  </a:cubicBezTo>
                  <a:cubicBezTo>
                    <a:pt x="1" y="375"/>
                    <a:pt x="108" y="482"/>
                    <a:pt x="232" y="482"/>
                  </a:cubicBezTo>
                  <a:cubicBezTo>
                    <a:pt x="375" y="482"/>
                    <a:pt x="482" y="375"/>
                    <a:pt x="482" y="250"/>
                  </a:cubicBezTo>
                  <a:cubicBezTo>
                    <a:pt x="482" y="107"/>
                    <a:pt x="375" y="0"/>
                    <a:pt x="23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70" name="Google Shape;1470;p7"/>
            <p:cNvSpPr/>
            <p:nvPr/>
          </p:nvSpPr>
          <p:spPr>
            <a:xfrm>
              <a:off x="2443025" y="1696150"/>
              <a:ext cx="42850" cy="47325"/>
            </a:xfrm>
            <a:custGeom>
              <a:avLst/>
              <a:gdLst/>
              <a:ahLst/>
              <a:cxnLst/>
              <a:rect l="l" t="t" r="r" b="b"/>
              <a:pathLst>
                <a:path w="1714" h="1893" extrusionOk="0">
                  <a:moveTo>
                    <a:pt x="848" y="1"/>
                  </a:moveTo>
                  <a:cubicBezTo>
                    <a:pt x="817" y="1"/>
                    <a:pt x="785" y="19"/>
                    <a:pt x="767" y="54"/>
                  </a:cubicBezTo>
                  <a:lnTo>
                    <a:pt x="589" y="607"/>
                  </a:lnTo>
                  <a:cubicBezTo>
                    <a:pt x="571" y="625"/>
                    <a:pt x="553" y="643"/>
                    <a:pt x="535" y="643"/>
                  </a:cubicBezTo>
                  <a:lnTo>
                    <a:pt x="54" y="857"/>
                  </a:lnTo>
                  <a:cubicBezTo>
                    <a:pt x="0" y="893"/>
                    <a:pt x="0" y="1000"/>
                    <a:pt x="54" y="1036"/>
                  </a:cubicBezTo>
                  <a:lnTo>
                    <a:pt x="535" y="1250"/>
                  </a:lnTo>
                  <a:cubicBezTo>
                    <a:pt x="553" y="1250"/>
                    <a:pt x="571" y="1268"/>
                    <a:pt x="589" y="1303"/>
                  </a:cubicBezTo>
                  <a:lnTo>
                    <a:pt x="767" y="1839"/>
                  </a:lnTo>
                  <a:cubicBezTo>
                    <a:pt x="785" y="1874"/>
                    <a:pt x="817" y="1892"/>
                    <a:pt x="848" y="1892"/>
                  </a:cubicBezTo>
                  <a:cubicBezTo>
                    <a:pt x="879" y="1892"/>
                    <a:pt x="910" y="1874"/>
                    <a:pt x="928" y="1839"/>
                  </a:cubicBezTo>
                  <a:lnTo>
                    <a:pt x="1106" y="1303"/>
                  </a:lnTo>
                  <a:cubicBezTo>
                    <a:pt x="1124" y="1268"/>
                    <a:pt x="1142" y="1250"/>
                    <a:pt x="1160" y="1250"/>
                  </a:cubicBezTo>
                  <a:lnTo>
                    <a:pt x="1642" y="1036"/>
                  </a:lnTo>
                  <a:cubicBezTo>
                    <a:pt x="1713" y="1000"/>
                    <a:pt x="1713" y="893"/>
                    <a:pt x="1642" y="857"/>
                  </a:cubicBezTo>
                  <a:lnTo>
                    <a:pt x="1160" y="643"/>
                  </a:lnTo>
                  <a:cubicBezTo>
                    <a:pt x="1142" y="643"/>
                    <a:pt x="1124" y="625"/>
                    <a:pt x="1106" y="607"/>
                  </a:cubicBezTo>
                  <a:lnTo>
                    <a:pt x="928" y="54"/>
                  </a:lnTo>
                  <a:cubicBezTo>
                    <a:pt x="910" y="19"/>
                    <a:pt x="879" y="1"/>
                    <a:pt x="84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
          <p:nvSpPr>
            <p:cNvPr id="1471" name="Google Shape;1471;p7"/>
            <p:cNvSpPr/>
            <p:nvPr/>
          </p:nvSpPr>
          <p:spPr>
            <a:xfrm>
              <a:off x="2500125" y="1813575"/>
              <a:ext cx="58900" cy="63600"/>
            </a:xfrm>
            <a:custGeom>
              <a:avLst/>
              <a:gdLst/>
              <a:ahLst/>
              <a:cxnLst/>
              <a:rect l="l" t="t" r="r" b="b"/>
              <a:pathLst>
                <a:path w="2356" h="2544" extrusionOk="0">
                  <a:moveTo>
                    <a:pt x="1178" y="1"/>
                  </a:moveTo>
                  <a:cubicBezTo>
                    <a:pt x="1133" y="1"/>
                    <a:pt x="1088" y="23"/>
                    <a:pt x="1071" y="68"/>
                  </a:cubicBezTo>
                  <a:lnTo>
                    <a:pt x="803" y="799"/>
                  </a:lnTo>
                  <a:cubicBezTo>
                    <a:pt x="803" y="835"/>
                    <a:pt x="785" y="853"/>
                    <a:pt x="749" y="871"/>
                  </a:cubicBezTo>
                  <a:lnTo>
                    <a:pt x="89" y="1156"/>
                  </a:lnTo>
                  <a:cubicBezTo>
                    <a:pt x="0" y="1192"/>
                    <a:pt x="0" y="1352"/>
                    <a:pt x="89" y="1388"/>
                  </a:cubicBezTo>
                  <a:lnTo>
                    <a:pt x="749" y="1674"/>
                  </a:lnTo>
                  <a:cubicBezTo>
                    <a:pt x="785" y="1691"/>
                    <a:pt x="803" y="1709"/>
                    <a:pt x="803" y="1745"/>
                  </a:cubicBezTo>
                  <a:lnTo>
                    <a:pt x="1071" y="2476"/>
                  </a:lnTo>
                  <a:cubicBezTo>
                    <a:pt x="1088" y="2521"/>
                    <a:pt x="1133" y="2543"/>
                    <a:pt x="1178" y="2543"/>
                  </a:cubicBezTo>
                  <a:cubicBezTo>
                    <a:pt x="1222" y="2543"/>
                    <a:pt x="1267" y="2521"/>
                    <a:pt x="1285" y="2476"/>
                  </a:cubicBezTo>
                  <a:lnTo>
                    <a:pt x="1535" y="1745"/>
                  </a:lnTo>
                  <a:cubicBezTo>
                    <a:pt x="1552" y="1709"/>
                    <a:pt x="1570" y="1691"/>
                    <a:pt x="1606" y="1674"/>
                  </a:cubicBezTo>
                  <a:lnTo>
                    <a:pt x="2266" y="1388"/>
                  </a:lnTo>
                  <a:cubicBezTo>
                    <a:pt x="2355" y="1352"/>
                    <a:pt x="2355" y="1192"/>
                    <a:pt x="2266" y="1156"/>
                  </a:cubicBezTo>
                  <a:lnTo>
                    <a:pt x="1606" y="871"/>
                  </a:lnTo>
                  <a:cubicBezTo>
                    <a:pt x="1570" y="853"/>
                    <a:pt x="1552" y="835"/>
                    <a:pt x="1535" y="799"/>
                  </a:cubicBezTo>
                  <a:lnTo>
                    <a:pt x="1285" y="68"/>
                  </a:lnTo>
                  <a:cubicBezTo>
                    <a:pt x="1267" y="23"/>
                    <a:pt x="1222" y="1"/>
                    <a:pt x="117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grpSp>
      <p:sp>
        <p:nvSpPr>
          <p:cNvPr id="1472" name="Google Shape;1472;p7">
            <a:hlinkClick r:id="" action="ppaction://hlinkshowjump?jump=previousslide"/>
          </p:cNvPr>
          <p:cNvSpPr/>
          <p:nvPr/>
        </p:nvSpPr>
        <p:spPr>
          <a:xfrm rot="5400000" flipH="1">
            <a:off x="386441" y="4298876"/>
            <a:ext cx="254368" cy="142511"/>
          </a:xfrm>
          <a:custGeom>
            <a:avLst/>
            <a:gdLst/>
            <a:ahLst/>
            <a:cxnLst/>
            <a:rect l="l" t="t" r="r" b="b"/>
            <a:pathLst>
              <a:path w="215110" h="120517" extrusionOk="0">
                <a:moveTo>
                  <a:pt x="31259" y="1"/>
                </a:moveTo>
                <a:cubicBezTo>
                  <a:pt x="23406" y="1"/>
                  <a:pt x="15583" y="3398"/>
                  <a:pt x="10006" y="9905"/>
                </a:cubicBezTo>
                <a:cubicBezTo>
                  <a:pt x="1" y="21578"/>
                  <a:pt x="1668" y="38808"/>
                  <a:pt x="13341" y="48814"/>
                </a:cubicBezTo>
                <a:lnTo>
                  <a:pt x="89491" y="113846"/>
                </a:lnTo>
                <a:cubicBezTo>
                  <a:pt x="95049" y="118293"/>
                  <a:pt x="101163" y="120516"/>
                  <a:pt x="107833" y="120516"/>
                </a:cubicBezTo>
                <a:cubicBezTo>
                  <a:pt x="113947" y="120516"/>
                  <a:pt x="120617" y="118293"/>
                  <a:pt x="125620" y="113846"/>
                </a:cubicBezTo>
                <a:lnTo>
                  <a:pt x="202325" y="48814"/>
                </a:lnTo>
                <a:cubicBezTo>
                  <a:pt x="213998" y="38808"/>
                  <a:pt x="215109" y="21578"/>
                  <a:pt x="205104" y="9905"/>
                </a:cubicBezTo>
                <a:cubicBezTo>
                  <a:pt x="199527" y="3398"/>
                  <a:pt x="191705" y="1"/>
                  <a:pt x="183851" y="1"/>
                </a:cubicBezTo>
                <a:cubicBezTo>
                  <a:pt x="177616" y="1"/>
                  <a:pt x="171362" y="2142"/>
                  <a:pt x="166196" y="6570"/>
                </a:cubicBezTo>
                <a:lnTo>
                  <a:pt x="107833" y="56039"/>
                </a:lnTo>
                <a:lnTo>
                  <a:pt x="48915" y="6570"/>
                </a:lnTo>
                <a:cubicBezTo>
                  <a:pt x="43749" y="2142"/>
                  <a:pt x="37494" y="1"/>
                  <a:pt x="312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D2243"/>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7"/>
                                        </p:tgtEl>
                                        <p:attrNameLst>
                                          <p:attrName>style.visibility</p:attrName>
                                        </p:attrNameLst>
                                      </p:cBhvr>
                                      <p:to>
                                        <p:strVal val="visible"/>
                                      </p:to>
                                    </p:set>
                                    <p:animEffect transition="in" filter="fade">
                                      <p:cBhvr>
                                        <p:cTn id="7" dur="1000"/>
                                        <p:tgtEl>
                                          <p:spTgt spid="1337"/>
                                        </p:tgtEl>
                                      </p:cBhvr>
                                    </p:animEffect>
                                  </p:childTnLst>
                                </p:cTn>
                              </p:par>
                              <p:par>
                                <p:cTn id="8" presetID="10" presetClass="entr" presetSubtype="0" fill="hold" nodeType="withEffect">
                                  <p:stCondLst>
                                    <p:cond delay="0"/>
                                  </p:stCondLst>
                                  <p:childTnLst>
                                    <p:set>
                                      <p:cBhvr>
                                        <p:cTn id="9" dur="1" fill="hold">
                                          <p:stCondLst>
                                            <p:cond delay="0"/>
                                          </p:stCondLst>
                                        </p:cTn>
                                        <p:tgtEl>
                                          <p:spTgt spid="1338"/>
                                        </p:tgtEl>
                                        <p:attrNameLst>
                                          <p:attrName>style.visibility</p:attrName>
                                        </p:attrNameLst>
                                      </p:cBhvr>
                                      <p:to>
                                        <p:strVal val="visible"/>
                                      </p:to>
                                    </p:set>
                                    <p:animEffect transition="in" filter="fade">
                                      <p:cBhvr>
                                        <p:cTn id="10" dur="1000"/>
                                        <p:tgtEl>
                                          <p:spTgt spid="13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39"/>
                                        </p:tgtEl>
                                        <p:attrNameLst>
                                          <p:attrName>style.visibility</p:attrName>
                                        </p:attrNameLst>
                                      </p:cBhvr>
                                      <p:to>
                                        <p:strVal val="visible"/>
                                      </p:to>
                                    </p:set>
                                    <p:animEffect transition="in" filter="fade">
                                      <p:cBhvr>
                                        <p:cTn id="15" dur="2000"/>
                                        <p:tgtEl>
                                          <p:spTgt spid="1339"/>
                                        </p:tgtEl>
                                      </p:cBhvr>
                                    </p:animEffect>
                                  </p:childTnLst>
                                </p:cTn>
                              </p:par>
                              <p:par>
                                <p:cTn id="16" presetID="10" presetClass="entr" presetSubtype="0" fill="hold" nodeType="withEffect">
                                  <p:stCondLst>
                                    <p:cond delay="0"/>
                                  </p:stCondLst>
                                  <p:childTnLst>
                                    <p:set>
                                      <p:cBhvr>
                                        <p:cTn id="17" dur="1" fill="hold">
                                          <p:stCondLst>
                                            <p:cond delay="0"/>
                                          </p:stCondLst>
                                        </p:cTn>
                                        <p:tgtEl>
                                          <p:spTgt spid="1340"/>
                                        </p:tgtEl>
                                        <p:attrNameLst>
                                          <p:attrName>style.visibility</p:attrName>
                                        </p:attrNameLst>
                                      </p:cBhvr>
                                      <p:to>
                                        <p:strVal val="visible"/>
                                      </p:to>
                                    </p:set>
                                    <p:animEffect transition="in" filter="fade">
                                      <p:cBhvr>
                                        <p:cTn id="18" dur="2000"/>
                                        <p:tgtEl>
                                          <p:spTgt spid="134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41"/>
                                        </p:tgtEl>
                                        <p:attrNameLst>
                                          <p:attrName>style.visibility</p:attrName>
                                        </p:attrNameLst>
                                      </p:cBhvr>
                                      <p:to>
                                        <p:strVal val="visible"/>
                                      </p:to>
                                    </p:set>
                                    <p:animEffect transition="in" filter="fade">
                                      <p:cBhvr>
                                        <p:cTn id="23" dur="500"/>
                                        <p:tgtEl>
                                          <p:spTgt spid="1341"/>
                                        </p:tgtEl>
                                      </p:cBhvr>
                                    </p:animEffect>
                                  </p:childTnLst>
                                </p:cTn>
                              </p:par>
                              <p:par>
                                <p:cTn id="24" presetID="10" presetClass="entr" presetSubtype="0" fill="hold" nodeType="withEffect">
                                  <p:stCondLst>
                                    <p:cond delay="0"/>
                                  </p:stCondLst>
                                  <p:childTnLst>
                                    <p:set>
                                      <p:cBhvr>
                                        <p:cTn id="25" dur="1" fill="hold">
                                          <p:stCondLst>
                                            <p:cond delay="0"/>
                                          </p:stCondLst>
                                        </p:cTn>
                                        <p:tgtEl>
                                          <p:spTgt spid="1342"/>
                                        </p:tgtEl>
                                        <p:attrNameLst>
                                          <p:attrName>style.visibility</p:attrName>
                                        </p:attrNameLst>
                                      </p:cBhvr>
                                      <p:to>
                                        <p:strVal val="visible"/>
                                      </p:to>
                                    </p:set>
                                    <p:animEffect transition="in" filter="fade">
                                      <p:cBhvr>
                                        <p:cTn id="26" dur="500"/>
                                        <p:tgtEl>
                                          <p:spTgt spid="1342"/>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43"/>
                                        </p:tgtEl>
                                        <p:attrNameLst>
                                          <p:attrName>style.visibility</p:attrName>
                                        </p:attrNameLst>
                                      </p:cBhvr>
                                      <p:to>
                                        <p:strVal val="visible"/>
                                      </p:to>
                                    </p:set>
                                    <p:anim calcmode="lin" valueType="num">
                                      <p:cBhvr additive="base">
                                        <p:cTn id="31" dur="500"/>
                                        <p:tgtEl>
                                          <p:spTgt spid="1343"/>
                                        </p:tgtEl>
                                        <p:attrNameLst>
                                          <p:attrName>ppt_y</p:attrName>
                                        </p:attrNameLst>
                                      </p:cBhvr>
                                      <p:tavLst>
                                        <p:tav tm="0">
                                          <p:val>
                                            <p:strVal val="#ppt_y+1"/>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344"/>
                                        </p:tgtEl>
                                        <p:attrNameLst>
                                          <p:attrName>style.visibility</p:attrName>
                                        </p:attrNameLst>
                                      </p:cBhvr>
                                      <p:to>
                                        <p:strVal val="visible"/>
                                      </p:to>
                                    </p:set>
                                    <p:anim calcmode="lin" valueType="num">
                                      <p:cBhvr additive="base">
                                        <p:cTn id="34" dur="500"/>
                                        <p:tgtEl>
                                          <p:spTgt spid="13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6"/>
        <p:cNvGrpSpPr/>
        <p:nvPr/>
      </p:nvGrpSpPr>
      <p:grpSpPr>
        <a:xfrm>
          <a:off x="0" y="0"/>
          <a:ext cx="0" cy="0"/>
          <a:chOff x="0" y="0"/>
          <a:chExt cx="0" cy="0"/>
        </a:xfrm>
      </p:grpSpPr>
      <p:sp>
        <p:nvSpPr>
          <p:cNvPr id="1477" name="Google Shape;1477;p8"/>
          <p:cNvSpPr/>
          <p:nvPr/>
        </p:nvSpPr>
        <p:spPr>
          <a:xfrm>
            <a:off x="1436575" y="1711183"/>
            <a:ext cx="1338300" cy="1843010"/>
          </a:xfrm>
          <a:prstGeom prst="roundRect">
            <a:avLst>
              <a:gd name="adj" fmla="val 790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1478" name="Google Shape;1478;p8"/>
          <p:cNvSpPr/>
          <p:nvPr/>
        </p:nvSpPr>
        <p:spPr>
          <a:xfrm>
            <a:off x="2826625" y="1711183"/>
            <a:ext cx="1338300" cy="1843010"/>
          </a:xfrm>
          <a:prstGeom prst="roundRect">
            <a:avLst>
              <a:gd name="adj" fmla="val 7904"/>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1479" name="Google Shape;1479;p8"/>
          <p:cNvSpPr/>
          <p:nvPr/>
        </p:nvSpPr>
        <p:spPr>
          <a:xfrm>
            <a:off x="4216675" y="1711183"/>
            <a:ext cx="1338300" cy="1843010"/>
          </a:xfrm>
          <a:prstGeom prst="roundRect">
            <a:avLst>
              <a:gd name="adj" fmla="val 7904"/>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1480" name="Google Shape;1480;p8"/>
          <p:cNvSpPr/>
          <p:nvPr/>
        </p:nvSpPr>
        <p:spPr>
          <a:xfrm>
            <a:off x="5606725" y="1711183"/>
            <a:ext cx="1338300" cy="1843010"/>
          </a:xfrm>
          <a:prstGeom prst="roundRect">
            <a:avLst>
              <a:gd name="adj" fmla="val 7904"/>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1481" name="Google Shape;1481;p8"/>
          <p:cNvSpPr/>
          <p:nvPr/>
        </p:nvSpPr>
        <p:spPr>
          <a:xfrm>
            <a:off x="6996775" y="1711183"/>
            <a:ext cx="1338300" cy="1843010"/>
          </a:xfrm>
          <a:prstGeom prst="roundRect">
            <a:avLst>
              <a:gd name="adj" fmla="val 7904"/>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graphicFrame>
        <p:nvGraphicFramePr>
          <p:cNvPr id="1482" name="Google Shape;1482;p8"/>
          <p:cNvGraphicFramePr/>
          <p:nvPr/>
        </p:nvGraphicFramePr>
        <p:xfrm>
          <a:off x="1384701" y="1258665"/>
          <a:ext cx="6950375" cy="2394800"/>
        </p:xfrm>
        <a:graphic>
          <a:graphicData uri="http://schemas.openxmlformats.org/drawingml/2006/table">
            <a:tbl>
              <a:tblPr>
                <a:noFill/>
                <a:tableStyleId>{9555807C-72F4-450F-9C04-CB640A32DB24}</a:tableStyleId>
              </a:tblPr>
              <a:tblGrid>
                <a:gridCol w="1390075"/>
                <a:gridCol w="1390075"/>
                <a:gridCol w="1390075"/>
                <a:gridCol w="1390075"/>
                <a:gridCol w="1390075"/>
              </a:tblGrid>
              <a:tr h="458150">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a:solidFill>
                            <a:schemeClr val="lt2"/>
                          </a:solidFill>
                          <a:latin typeface="Cambria"/>
                          <a:ea typeface="Cambria"/>
                          <a:cs typeface="Cambria"/>
                          <a:sym typeface="Cambria"/>
                        </a:rPr>
                        <a:t>BƯỚC 1</a:t>
                      </a:r>
                      <a:endParaRPr sz="1600" b="1" u="none" strike="noStrike" cap="none">
                        <a:solidFill>
                          <a:schemeClr val="lt2"/>
                        </a:solidFill>
                        <a:latin typeface="Cambria"/>
                        <a:ea typeface="Cambria"/>
                        <a:cs typeface="Cambria"/>
                        <a:sym typeface="Cambria"/>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a:solidFill>
                            <a:schemeClr val="lt2"/>
                          </a:solidFill>
                          <a:latin typeface="Cambria"/>
                          <a:ea typeface="Cambria"/>
                          <a:cs typeface="Cambria"/>
                          <a:sym typeface="Cambria"/>
                        </a:rPr>
                        <a:t>BƯỚC 2</a:t>
                      </a:r>
                      <a:endParaRPr sz="1600" b="1" u="none" strike="noStrike" cap="none">
                        <a:solidFill>
                          <a:schemeClr val="lt2"/>
                        </a:solidFill>
                        <a:latin typeface="Cambria"/>
                        <a:ea typeface="Cambria"/>
                        <a:cs typeface="Cambria"/>
                        <a:sym typeface="Cambria"/>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a:solidFill>
                            <a:schemeClr val="lt2"/>
                          </a:solidFill>
                          <a:latin typeface="Cambria"/>
                          <a:ea typeface="Cambria"/>
                          <a:cs typeface="Cambria"/>
                          <a:sym typeface="Cambria"/>
                        </a:rPr>
                        <a:t>BƯỚC 3</a:t>
                      </a:r>
                      <a:endParaRPr sz="1600" b="1" u="none" strike="noStrike" cap="none">
                        <a:solidFill>
                          <a:schemeClr val="lt2"/>
                        </a:solidFill>
                        <a:latin typeface="Cambria"/>
                        <a:ea typeface="Cambria"/>
                        <a:cs typeface="Cambria"/>
                        <a:sym typeface="Cambri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a:solidFill>
                            <a:schemeClr val="lt2"/>
                          </a:solidFill>
                          <a:latin typeface="Cambria"/>
                          <a:ea typeface="Cambria"/>
                          <a:cs typeface="Cambria"/>
                          <a:sym typeface="Cambria"/>
                        </a:rPr>
                        <a:t>BƯỚC 4</a:t>
                      </a:r>
                      <a:endParaRPr sz="1600" b="1" u="none" strike="noStrike" cap="none">
                        <a:solidFill>
                          <a:schemeClr val="lt2"/>
                        </a:solidFill>
                        <a:latin typeface="Cambria"/>
                        <a:ea typeface="Cambria"/>
                        <a:cs typeface="Cambria"/>
                        <a:sym typeface="Cambri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a:solidFill>
                            <a:schemeClr val="lt2"/>
                          </a:solidFill>
                          <a:latin typeface="Cambria"/>
                          <a:ea typeface="Cambria"/>
                          <a:cs typeface="Cambria"/>
                          <a:sym typeface="Cambria"/>
                        </a:rPr>
                        <a:t>BƯỚC 5</a:t>
                      </a:r>
                      <a:endParaRPr sz="1600" b="1" u="none" strike="noStrike" cap="none">
                        <a:solidFill>
                          <a:schemeClr val="lt2"/>
                        </a:solidFill>
                        <a:latin typeface="Cambria"/>
                        <a:ea typeface="Cambria"/>
                        <a:cs typeface="Cambria"/>
                        <a:sym typeface="Cambri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731525">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solidFill>
                            <a:schemeClr val="dk2"/>
                          </a:solidFill>
                          <a:latin typeface="Cambria"/>
                          <a:ea typeface="Cambria"/>
                          <a:cs typeface="Cambria"/>
                          <a:sym typeface="Cambria"/>
                        </a:rPr>
                        <a:t>Giới thiệu vấn đề</a:t>
                      </a:r>
                      <a:endParaRPr sz="1600" u="none" strike="noStrike" cap="none">
                        <a:solidFill>
                          <a:schemeClr val="dk2"/>
                        </a:solidFill>
                        <a:latin typeface="Cambria"/>
                        <a:ea typeface="Cambria"/>
                        <a:cs typeface="Cambria"/>
                        <a:sym typeface="Cambria"/>
                      </a:endParaRPr>
                    </a:p>
                  </a:txBody>
                  <a:tcPr marL="91425" marR="91425" marT="0" marB="0"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solidFill>
                            <a:schemeClr val="dk2"/>
                          </a:solidFill>
                          <a:latin typeface="Cambria"/>
                          <a:ea typeface="Cambria"/>
                          <a:cs typeface="Cambria"/>
                          <a:sym typeface="Cambria"/>
                        </a:rPr>
                        <a:t>Giải thích</a:t>
                      </a:r>
                      <a:endParaRPr sz="1600" u="none" strike="noStrike" cap="none">
                        <a:solidFill>
                          <a:schemeClr val="dk2"/>
                        </a:solidFill>
                        <a:latin typeface="Cambria"/>
                        <a:ea typeface="Cambria"/>
                        <a:cs typeface="Cambria"/>
                        <a:sym typeface="Cambria"/>
                      </a:endParaRPr>
                    </a:p>
                  </a:txBody>
                  <a:tcPr marL="91425" marR="91425" marT="0" marB="0" anchor="ctr">
                    <a:lnL w="9525" cap="flat" cmpd="sng">
                      <a:solidFill>
                        <a:schemeClr val="lt2">
                          <a:alpha val="0"/>
                        </a:scheme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solidFill>
                            <a:schemeClr val="dk2"/>
                          </a:solidFill>
                          <a:latin typeface="Cambria"/>
                          <a:ea typeface="Cambria"/>
                          <a:cs typeface="Cambria"/>
                          <a:sym typeface="Cambria"/>
                        </a:rPr>
                        <a:t>Phân tích </a:t>
                      </a:r>
                      <a:endParaRPr sz="1600" u="none" strike="noStrike" cap="none">
                        <a:solidFill>
                          <a:schemeClr val="dk2"/>
                        </a:solidFill>
                        <a:latin typeface="Cambria"/>
                        <a:ea typeface="Cambria"/>
                        <a:cs typeface="Cambria"/>
                        <a:sym typeface="Cambria"/>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solidFill>
                            <a:schemeClr val="dk2"/>
                          </a:solidFill>
                          <a:latin typeface="Cambria"/>
                          <a:ea typeface="Cambria"/>
                          <a:cs typeface="Cambria"/>
                          <a:sym typeface="Cambria"/>
                        </a:rPr>
                        <a:t>Phản đề</a:t>
                      </a:r>
                      <a:endParaRPr/>
                    </a:p>
                    <a:p>
                      <a:pPr marL="0" marR="0" lvl="0" indent="0" algn="ctr" rtl="0">
                        <a:lnSpc>
                          <a:spcPct val="100000"/>
                        </a:lnSpc>
                        <a:spcBef>
                          <a:spcPts val="0"/>
                        </a:spcBef>
                        <a:spcAft>
                          <a:spcPts val="0"/>
                        </a:spcAft>
                        <a:buClr>
                          <a:srgbClr val="000000"/>
                        </a:buClr>
                        <a:buSzPts val="1600"/>
                        <a:buFont typeface="Arial"/>
                        <a:buNone/>
                      </a:pPr>
                      <a:r>
                        <a:rPr lang="en-US" sz="1600" u="none" strike="noStrike" cap="none">
                          <a:solidFill>
                            <a:schemeClr val="dk2"/>
                          </a:solidFill>
                          <a:latin typeface="Cambria"/>
                          <a:ea typeface="Cambria"/>
                          <a:cs typeface="Cambria"/>
                          <a:sym typeface="Cambria"/>
                        </a:rPr>
                        <a:t>(Mở rộng)</a:t>
                      </a:r>
                      <a:endParaRPr sz="1600" u="none" strike="noStrike" cap="none">
                        <a:solidFill>
                          <a:schemeClr val="dk2"/>
                        </a:solidFill>
                        <a:latin typeface="Cambria"/>
                        <a:ea typeface="Cambria"/>
                        <a:cs typeface="Cambria"/>
                        <a:sym typeface="Cambria"/>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solidFill>
                            <a:schemeClr val="dk2"/>
                          </a:solidFill>
                          <a:latin typeface="Cambria"/>
                          <a:ea typeface="Cambria"/>
                          <a:cs typeface="Cambria"/>
                          <a:sym typeface="Cambria"/>
                        </a:rPr>
                        <a:t>Bài học nhận thức và hành động </a:t>
                      </a:r>
                      <a:endParaRPr sz="1600" u="none" strike="noStrike" cap="none">
                        <a:solidFill>
                          <a:schemeClr val="dk2"/>
                        </a:solidFill>
                        <a:latin typeface="Cambria"/>
                        <a:ea typeface="Cambria"/>
                        <a:cs typeface="Cambria"/>
                        <a:sym typeface="Cambria"/>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tr>
              <a:tr h="628175">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solidFill>
                          <a:schemeClr val="dk2"/>
                        </a:solidFill>
                        <a:latin typeface="Cambria"/>
                        <a:ea typeface="Cambria"/>
                        <a:cs typeface="Cambria"/>
                        <a:sym typeface="Cambria"/>
                      </a:endParaRPr>
                    </a:p>
                  </a:txBody>
                  <a:tcPr marL="91425" marR="91425" marT="0" marB="0"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solidFill>
                          <a:schemeClr val="dk2"/>
                        </a:solidFill>
                        <a:latin typeface="Cambria"/>
                        <a:ea typeface="Cambria"/>
                        <a:cs typeface="Cambria"/>
                        <a:sym typeface="Cambria"/>
                      </a:endParaRPr>
                    </a:p>
                  </a:txBody>
                  <a:tcPr marL="91425" marR="91425" marT="0" marB="0" anchor="ctr">
                    <a:lnL w="9525" cap="flat" cmpd="sng">
                      <a:solidFill>
                        <a:schemeClr val="lt2">
                          <a:alpha val="0"/>
                        </a:scheme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solidFill>
                            <a:schemeClr val="dk2"/>
                          </a:solidFill>
                          <a:latin typeface="Cambria"/>
                          <a:ea typeface="Cambria"/>
                          <a:cs typeface="Cambria"/>
                          <a:sym typeface="Cambria"/>
                        </a:rPr>
                        <a:t>Chứng minh</a:t>
                      </a:r>
                      <a:endParaRPr sz="1600" u="none" strike="noStrike" cap="none">
                        <a:solidFill>
                          <a:schemeClr val="dk2"/>
                        </a:solidFill>
                        <a:latin typeface="Cambria"/>
                        <a:ea typeface="Cambria"/>
                        <a:cs typeface="Cambria"/>
                        <a:sym typeface="Cambria"/>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solidFill>
                          <a:schemeClr val="dk2"/>
                        </a:solidFill>
                        <a:latin typeface="Cambria"/>
                        <a:ea typeface="Cambria"/>
                        <a:cs typeface="Cambria"/>
                        <a:sym typeface="Cambria"/>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solidFill>
                          <a:schemeClr val="dk2"/>
                        </a:solidFill>
                        <a:latin typeface="Cambria"/>
                        <a:ea typeface="Cambria"/>
                        <a:cs typeface="Cambria"/>
                        <a:sym typeface="Cambria"/>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tr>
              <a:tr h="576950">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solidFill>
                          <a:schemeClr val="dk2"/>
                        </a:solidFill>
                        <a:latin typeface="Cambria"/>
                        <a:ea typeface="Cambria"/>
                        <a:cs typeface="Cambria"/>
                        <a:sym typeface="Cambria"/>
                      </a:endParaRPr>
                    </a:p>
                  </a:txBody>
                  <a:tcPr marL="91425" marR="91425" marT="0" marB="0"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solidFill>
                          <a:schemeClr val="dk2"/>
                        </a:solidFill>
                        <a:latin typeface="Cambria"/>
                        <a:ea typeface="Cambria"/>
                        <a:cs typeface="Cambria"/>
                        <a:sym typeface="Cambria"/>
                      </a:endParaRPr>
                    </a:p>
                  </a:txBody>
                  <a:tcPr marL="91425" marR="91425" marT="0" marB="0" anchor="ctr">
                    <a:lnL w="9525" cap="flat" cmpd="sng">
                      <a:solidFill>
                        <a:schemeClr val="lt2">
                          <a:alpha val="0"/>
                        </a:scheme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solidFill>
                            <a:schemeClr val="dk2"/>
                          </a:solidFill>
                          <a:latin typeface="Cambria"/>
                          <a:ea typeface="Cambria"/>
                          <a:cs typeface="Cambria"/>
                          <a:sym typeface="Cambria"/>
                        </a:rPr>
                        <a:t>Bình luận </a:t>
                      </a:r>
                      <a:endParaRPr sz="1600" u="none" strike="noStrike" cap="none">
                        <a:solidFill>
                          <a:schemeClr val="dk2"/>
                        </a:solidFill>
                        <a:latin typeface="Cambria"/>
                        <a:ea typeface="Cambria"/>
                        <a:cs typeface="Cambria"/>
                        <a:sym typeface="Cambria"/>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solidFill>
                          <a:schemeClr val="dk2"/>
                        </a:solidFill>
                        <a:latin typeface="Cambria"/>
                        <a:ea typeface="Cambria"/>
                        <a:cs typeface="Cambria"/>
                        <a:sym typeface="Cambria"/>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solidFill>
                          <a:schemeClr val="dk2"/>
                        </a:solidFill>
                        <a:latin typeface="Cambria"/>
                        <a:ea typeface="Cambria"/>
                        <a:cs typeface="Cambria"/>
                        <a:sym typeface="Cambria"/>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tr>
            </a:tbl>
          </a:graphicData>
        </a:graphic>
      </p:graphicFrame>
      <p:sp>
        <p:nvSpPr>
          <p:cNvPr id="1483" name="Google Shape;1483;p8"/>
          <p:cNvSpPr txBox="1">
            <a:spLocks noGrp="1"/>
          </p:cNvSpPr>
          <p:nvPr>
            <p:ph type="title"/>
          </p:nvPr>
        </p:nvSpPr>
        <p:spPr>
          <a:xfrm>
            <a:off x="1410563" y="552995"/>
            <a:ext cx="6950400" cy="4776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3000"/>
              <a:buNone/>
            </a:pPr>
            <a:r>
              <a:rPr lang="en-US" b="1">
                <a:latin typeface="Calibri"/>
                <a:ea typeface="Calibri"/>
                <a:cs typeface="Calibri"/>
                <a:sym typeface="Calibri"/>
              </a:rPr>
              <a:t>CÁC BƯỚC THỰC HIỆN</a:t>
            </a:r>
            <a:endParaRPr b="1">
              <a:latin typeface="Calibri"/>
              <a:ea typeface="Calibri"/>
              <a:cs typeface="Calibri"/>
              <a:sym typeface="Calibri"/>
            </a:endParaRPr>
          </a:p>
        </p:txBody>
      </p:sp>
      <p:sp>
        <p:nvSpPr>
          <p:cNvPr id="1484" name="Google Shape;1484;p8">
            <a:hlinkClick r:id="rId3" action="ppaction://hlinksldjump"/>
          </p:cNvPr>
          <p:cNvSpPr/>
          <p:nvPr/>
        </p:nvSpPr>
        <p:spPr>
          <a:xfrm>
            <a:off x="365671" y="646187"/>
            <a:ext cx="295910" cy="291219"/>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1485" name="Google Shape;1485;p8">
            <a:hlinkClick r:id="" action="ppaction://hlinkshowjump?jump=nextslide"/>
          </p:cNvPr>
          <p:cNvSpPr/>
          <p:nvPr/>
        </p:nvSpPr>
        <p:spPr>
          <a:xfrm rot="-5400000">
            <a:off x="386441" y="1277188"/>
            <a:ext cx="254368" cy="142511"/>
          </a:xfrm>
          <a:custGeom>
            <a:avLst/>
            <a:gdLst/>
            <a:ahLst/>
            <a:cxnLst/>
            <a:rect l="l" t="t" r="r" b="b"/>
            <a:pathLst>
              <a:path w="215110" h="120517" extrusionOk="0">
                <a:moveTo>
                  <a:pt x="31259" y="1"/>
                </a:moveTo>
                <a:cubicBezTo>
                  <a:pt x="23406" y="1"/>
                  <a:pt x="15583" y="3398"/>
                  <a:pt x="10006" y="9905"/>
                </a:cubicBezTo>
                <a:cubicBezTo>
                  <a:pt x="1" y="21578"/>
                  <a:pt x="1668" y="38808"/>
                  <a:pt x="13341" y="48814"/>
                </a:cubicBezTo>
                <a:lnTo>
                  <a:pt x="89491" y="113846"/>
                </a:lnTo>
                <a:cubicBezTo>
                  <a:pt x="95049" y="118293"/>
                  <a:pt x="101163" y="120516"/>
                  <a:pt x="107833" y="120516"/>
                </a:cubicBezTo>
                <a:cubicBezTo>
                  <a:pt x="113947" y="120516"/>
                  <a:pt x="120617" y="118293"/>
                  <a:pt x="125620" y="113846"/>
                </a:cubicBezTo>
                <a:lnTo>
                  <a:pt x="202325" y="48814"/>
                </a:lnTo>
                <a:cubicBezTo>
                  <a:pt x="213998" y="38808"/>
                  <a:pt x="215109" y="21578"/>
                  <a:pt x="205104" y="9905"/>
                </a:cubicBezTo>
                <a:cubicBezTo>
                  <a:pt x="199527" y="3398"/>
                  <a:pt x="191705" y="1"/>
                  <a:pt x="183851" y="1"/>
                </a:cubicBezTo>
                <a:cubicBezTo>
                  <a:pt x="177616" y="1"/>
                  <a:pt x="171362" y="2142"/>
                  <a:pt x="166196" y="6570"/>
                </a:cubicBezTo>
                <a:lnTo>
                  <a:pt x="107833" y="56039"/>
                </a:lnTo>
                <a:lnTo>
                  <a:pt x="48915" y="6570"/>
                </a:lnTo>
                <a:cubicBezTo>
                  <a:pt x="43749" y="2142"/>
                  <a:pt x="37494" y="1"/>
                  <a:pt x="312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1486" name="Google Shape;1486;p8">
            <a:hlinkClick r:id="" action="ppaction://hlinkshowjump?jump=previousslide"/>
          </p:cNvPr>
          <p:cNvSpPr/>
          <p:nvPr/>
        </p:nvSpPr>
        <p:spPr>
          <a:xfrm rot="5400000" flipH="1">
            <a:off x="386441" y="4298876"/>
            <a:ext cx="254368" cy="142511"/>
          </a:xfrm>
          <a:custGeom>
            <a:avLst/>
            <a:gdLst/>
            <a:ahLst/>
            <a:cxnLst/>
            <a:rect l="l" t="t" r="r" b="b"/>
            <a:pathLst>
              <a:path w="215110" h="120517" extrusionOk="0">
                <a:moveTo>
                  <a:pt x="31259" y="1"/>
                </a:moveTo>
                <a:cubicBezTo>
                  <a:pt x="23406" y="1"/>
                  <a:pt x="15583" y="3398"/>
                  <a:pt x="10006" y="9905"/>
                </a:cubicBezTo>
                <a:cubicBezTo>
                  <a:pt x="1" y="21578"/>
                  <a:pt x="1668" y="38808"/>
                  <a:pt x="13341" y="48814"/>
                </a:cubicBezTo>
                <a:lnTo>
                  <a:pt x="89491" y="113846"/>
                </a:lnTo>
                <a:cubicBezTo>
                  <a:pt x="95049" y="118293"/>
                  <a:pt x="101163" y="120516"/>
                  <a:pt x="107833" y="120516"/>
                </a:cubicBezTo>
                <a:cubicBezTo>
                  <a:pt x="113947" y="120516"/>
                  <a:pt x="120617" y="118293"/>
                  <a:pt x="125620" y="113846"/>
                </a:cubicBezTo>
                <a:lnTo>
                  <a:pt x="202325" y="48814"/>
                </a:lnTo>
                <a:cubicBezTo>
                  <a:pt x="213998" y="38808"/>
                  <a:pt x="215109" y="21578"/>
                  <a:pt x="205104" y="9905"/>
                </a:cubicBezTo>
                <a:cubicBezTo>
                  <a:pt x="199527" y="3398"/>
                  <a:pt x="191705" y="1"/>
                  <a:pt x="183851" y="1"/>
                </a:cubicBezTo>
                <a:cubicBezTo>
                  <a:pt x="177616" y="1"/>
                  <a:pt x="171362" y="2142"/>
                  <a:pt x="166196" y="6570"/>
                </a:cubicBezTo>
                <a:lnTo>
                  <a:pt x="107833" y="56039"/>
                </a:lnTo>
                <a:lnTo>
                  <a:pt x="48915" y="6570"/>
                </a:lnTo>
                <a:cubicBezTo>
                  <a:pt x="43749" y="2142"/>
                  <a:pt x="37494" y="1"/>
                  <a:pt x="312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1487" name="Google Shape;1487;p8"/>
          <p:cNvSpPr txBox="1"/>
          <p:nvPr/>
        </p:nvSpPr>
        <p:spPr>
          <a:xfrm>
            <a:off x="250975" y="3541538"/>
            <a:ext cx="525300" cy="410100"/>
          </a:xfrm>
          <a:prstGeom prst="rect">
            <a:avLst/>
          </a:prstGeom>
          <a:solidFill>
            <a:schemeClr val="accent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rgbClr val="004967"/>
                </a:solidFill>
                <a:latin typeface="Calibri"/>
                <a:ea typeface="Calibri"/>
                <a:cs typeface="Calibri"/>
                <a:sym typeface="Calibri"/>
              </a:rPr>
              <a:t>04</a:t>
            </a:r>
            <a:endParaRPr sz="1600" b="0" i="0" u="none" strike="noStrike" cap="none">
              <a:solidFill>
                <a:srgbClr val="004967"/>
              </a:solidFill>
              <a:latin typeface="Calibri"/>
              <a:ea typeface="Calibri"/>
              <a:cs typeface="Calibri"/>
              <a:sym typeface="Calibri"/>
            </a:endParaRPr>
          </a:p>
        </p:txBody>
      </p:sp>
      <p:sp>
        <p:nvSpPr>
          <p:cNvPr id="1488" name="Google Shape;1488;p8">
            <a:hlinkClick r:id="rId4" action="ppaction://hlinksldjump"/>
          </p:cNvPr>
          <p:cNvSpPr txBox="1"/>
          <p:nvPr/>
        </p:nvSpPr>
        <p:spPr>
          <a:xfrm>
            <a:off x="250975" y="1759463"/>
            <a:ext cx="525300" cy="410100"/>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rgbClr val="004967"/>
                </a:solidFill>
                <a:latin typeface="Calibri"/>
                <a:ea typeface="Calibri"/>
                <a:cs typeface="Calibri"/>
                <a:sym typeface="Calibri"/>
              </a:rPr>
              <a:t>01</a:t>
            </a:r>
            <a:endParaRPr sz="1600" b="0" i="0" u="none" strike="noStrike" cap="none">
              <a:solidFill>
                <a:srgbClr val="004967"/>
              </a:solidFill>
              <a:latin typeface="Calibri"/>
              <a:ea typeface="Calibri"/>
              <a:cs typeface="Calibri"/>
              <a:sym typeface="Calibri"/>
            </a:endParaRPr>
          </a:p>
        </p:txBody>
      </p:sp>
      <p:sp>
        <p:nvSpPr>
          <p:cNvPr id="1489" name="Google Shape;1489;p8">
            <a:hlinkClick r:id="rId5" action="ppaction://hlinksldjump"/>
          </p:cNvPr>
          <p:cNvSpPr txBox="1"/>
          <p:nvPr/>
        </p:nvSpPr>
        <p:spPr>
          <a:xfrm>
            <a:off x="250975" y="2353637"/>
            <a:ext cx="525300" cy="410100"/>
          </a:xfrm>
          <a:prstGeom prst="rect">
            <a:avLst/>
          </a:prstGeom>
          <a:solidFill>
            <a:schemeClr val="accent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rgbClr val="004967"/>
                </a:solidFill>
                <a:latin typeface="Calibri"/>
                <a:ea typeface="Calibri"/>
                <a:cs typeface="Calibri"/>
                <a:sym typeface="Calibri"/>
              </a:rPr>
              <a:t>02</a:t>
            </a:r>
            <a:endParaRPr sz="1600" b="0" i="0" u="none" strike="noStrike" cap="none">
              <a:solidFill>
                <a:srgbClr val="004967"/>
              </a:solidFill>
              <a:latin typeface="Calibri"/>
              <a:ea typeface="Calibri"/>
              <a:cs typeface="Calibri"/>
              <a:sym typeface="Calibri"/>
            </a:endParaRPr>
          </a:p>
        </p:txBody>
      </p:sp>
      <p:sp>
        <p:nvSpPr>
          <p:cNvPr id="1490" name="Google Shape;1490;p8">
            <a:hlinkClick r:id="rId5" action="ppaction://hlinksldjump"/>
          </p:cNvPr>
          <p:cNvSpPr txBox="1"/>
          <p:nvPr/>
        </p:nvSpPr>
        <p:spPr>
          <a:xfrm>
            <a:off x="250975" y="2947512"/>
            <a:ext cx="525300" cy="4101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rgbClr val="004967"/>
                </a:solidFill>
                <a:latin typeface="Calibri"/>
                <a:ea typeface="Calibri"/>
                <a:cs typeface="Calibri"/>
                <a:sym typeface="Calibri"/>
              </a:rPr>
              <a:t>03</a:t>
            </a:r>
            <a:endParaRPr sz="1600" b="0" i="0" u="none" strike="noStrike" cap="none">
              <a:solidFill>
                <a:srgbClr val="004967"/>
              </a:solidFill>
              <a:latin typeface="Calibri"/>
              <a:ea typeface="Calibri"/>
              <a:cs typeface="Calibri"/>
              <a:sym typeface="Calibri"/>
            </a:endParaRPr>
          </a:p>
        </p:txBody>
      </p:sp>
      <p:pic>
        <p:nvPicPr>
          <p:cNvPr id="1491" name="Google Shape;1491;p8"/>
          <p:cNvPicPr preferRelativeResize="0"/>
          <p:nvPr/>
        </p:nvPicPr>
        <p:blipFill rotWithShape="1">
          <a:blip r:embed="rId6">
            <a:alphaModFix/>
          </a:blip>
          <a:srcRect/>
          <a:stretch/>
        </p:blipFill>
        <p:spPr>
          <a:xfrm>
            <a:off x="1934945" y="3607023"/>
            <a:ext cx="341561" cy="192128"/>
          </a:xfrm>
          <a:prstGeom prst="rect">
            <a:avLst/>
          </a:prstGeom>
          <a:noFill/>
          <a:ln w="9525" cap="flat" cmpd="sng">
            <a:solidFill>
              <a:srgbClr val="D3D3D3"/>
            </a:solidFill>
            <a:prstDash val="solid"/>
            <a:round/>
            <a:headEnd type="none" w="sm" len="sm"/>
            <a:tailEnd type="none" w="sm" len="sm"/>
          </a:ln>
        </p:spPr>
      </p:pic>
      <p:pic>
        <p:nvPicPr>
          <p:cNvPr id="1492" name="Google Shape;1492;p8">
            <a:hlinkClick r:id="rId7" action="ppaction://hlinksldjump"/>
          </p:cNvPr>
          <p:cNvPicPr preferRelativeResize="0"/>
          <p:nvPr/>
        </p:nvPicPr>
        <p:blipFill rotWithShape="1">
          <a:blip r:embed="rId8">
            <a:alphaModFix/>
          </a:blip>
          <a:srcRect/>
          <a:stretch/>
        </p:blipFill>
        <p:spPr>
          <a:xfrm>
            <a:off x="3328944" y="3615895"/>
            <a:ext cx="341561" cy="192128"/>
          </a:xfrm>
          <a:prstGeom prst="rect">
            <a:avLst/>
          </a:prstGeom>
          <a:noFill/>
          <a:ln w="9525" cap="flat" cmpd="sng">
            <a:solidFill>
              <a:srgbClr val="D3D3D3"/>
            </a:solidFill>
            <a:prstDash val="solid"/>
            <a:round/>
            <a:headEnd type="none" w="sm" len="sm"/>
            <a:tailEnd type="none" w="sm" len="sm"/>
          </a:ln>
        </p:spPr>
      </p:pic>
      <p:pic>
        <p:nvPicPr>
          <p:cNvPr id="1493" name="Google Shape;1493;p8">
            <a:hlinkClick r:id="rId4" action="ppaction://hlinksldjump"/>
          </p:cNvPr>
          <p:cNvPicPr preferRelativeResize="0"/>
          <p:nvPr/>
        </p:nvPicPr>
        <p:blipFill rotWithShape="1">
          <a:blip r:embed="rId9">
            <a:alphaModFix/>
          </a:blip>
          <a:srcRect/>
          <a:stretch/>
        </p:blipFill>
        <p:spPr>
          <a:xfrm>
            <a:off x="4722942" y="3615896"/>
            <a:ext cx="341562" cy="203297"/>
          </a:xfrm>
          <a:prstGeom prst="rect">
            <a:avLst/>
          </a:prstGeom>
          <a:noFill/>
          <a:ln w="9525" cap="flat" cmpd="sng">
            <a:solidFill>
              <a:srgbClr val="D3D3D3"/>
            </a:solidFill>
            <a:prstDash val="solid"/>
            <a:round/>
            <a:headEnd type="none" w="sm" len="sm"/>
            <a:tailEnd type="none" w="sm" len="sm"/>
          </a:ln>
        </p:spPr>
      </p:pic>
      <p:pic>
        <p:nvPicPr>
          <p:cNvPr id="1494" name="Google Shape;1494;p8">
            <a:hlinkClick r:id="rId10" action="ppaction://hlinksldjump"/>
          </p:cNvPr>
          <p:cNvPicPr preferRelativeResize="0"/>
          <p:nvPr/>
        </p:nvPicPr>
        <p:blipFill rotWithShape="1">
          <a:blip r:embed="rId11">
            <a:alphaModFix/>
          </a:blip>
          <a:srcRect/>
          <a:stretch/>
        </p:blipFill>
        <p:spPr>
          <a:xfrm>
            <a:off x="6116943" y="3615896"/>
            <a:ext cx="341563" cy="217387"/>
          </a:xfrm>
          <a:prstGeom prst="rect">
            <a:avLst/>
          </a:prstGeom>
          <a:noFill/>
          <a:ln w="9525" cap="flat" cmpd="sng">
            <a:solidFill>
              <a:srgbClr val="D3D3D3"/>
            </a:solidFill>
            <a:prstDash val="solid"/>
            <a:round/>
            <a:headEnd type="none" w="sm" len="sm"/>
            <a:tailEnd type="none" w="sm" len="sm"/>
          </a:ln>
        </p:spPr>
      </p:pic>
      <p:pic>
        <p:nvPicPr>
          <p:cNvPr id="1495" name="Google Shape;1495;p8">
            <a:hlinkClick r:id="rId12" action="ppaction://hlinksldjump"/>
          </p:cNvPr>
          <p:cNvPicPr preferRelativeResize="0"/>
          <p:nvPr/>
        </p:nvPicPr>
        <p:blipFill rotWithShape="1">
          <a:blip r:embed="rId13">
            <a:alphaModFix/>
          </a:blip>
          <a:srcRect/>
          <a:stretch/>
        </p:blipFill>
        <p:spPr>
          <a:xfrm>
            <a:off x="7510943" y="3607022"/>
            <a:ext cx="444501" cy="250032"/>
          </a:xfrm>
          <a:prstGeom prst="rect">
            <a:avLst/>
          </a:prstGeom>
          <a:noFill/>
          <a:ln w="9525" cap="flat" cmpd="sng">
            <a:solidFill>
              <a:srgbClr val="D3D3D3"/>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3"/>
                                        </p:tgtEl>
                                        <p:attrNameLst>
                                          <p:attrName>style.visibility</p:attrName>
                                        </p:attrNameLst>
                                      </p:cBhvr>
                                      <p:to>
                                        <p:strVal val="visible"/>
                                      </p:to>
                                    </p:set>
                                    <p:animEffect transition="in" filter="fade">
                                      <p:cBhvr>
                                        <p:cTn id="7" dur="500"/>
                                        <p:tgtEl>
                                          <p:spTgt spid="14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82"/>
                                        </p:tgtEl>
                                        <p:attrNameLst>
                                          <p:attrName>style.visibility</p:attrName>
                                        </p:attrNameLst>
                                      </p:cBhvr>
                                      <p:to>
                                        <p:strVal val="visible"/>
                                      </p:to>
                                    </p:set>
                                    <p:animEffect transition="in" filter="fade">
                                      <p:cBhvr>
                                        <p:cTn id="12" dur="1000"/>
                                        <p:tgtEl>
                                          <p:spTgt spid="1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9"/>
        <p:cNvGrpSpPr/>
        <p:nvPr/>
      </p:nvGrpSpPr>
      <p:grpSpPr>
        <a:xfrm>
          <a:off x="0" y="0"/>
          <a:ext cx="0" cy="0"/>
          <a:chOff x="0" y="0"/>
          <a:chExt cx="0" cy="0"/>
        </a:xfrm>
      </p:grpSpPr>
      <p:grpSp>
        <p:nvGrpSpPr>
          <p:cNvPr id="1500" name="Google Shape;1500;p9"/>
          <p:cNvGrpSpPr/>
          <p:nvPr/>
        </p:nvGrpSpPr>
        <p:grpSpPr>
          <a:xfrm flipH="1">
            <a:off x="784240" y="934500"/>
            <a:ext cx="4594704" cy="176025"/>
            <a:chOff x="4345425" y="2175475"/>
            <a:chExt cx="800750" cy="176025"/>
          </a:xfrm>
        </p:grpSpPr>
        <p:sp>
          <p:nvSpPr>
            <p:cNvPr id="1501" name="Google Shape;1501;p9"/>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02" name="Google Shape;1502;p9"/>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1503" name="Google Shape;1503;p9"/>
          <p:cNvGrpSpPr/>
          <p:nvPr/>
        </p:nvGrpSpPr>
        <p:grpSpPr>
          <a:xfrm rot="4691603">
            <a:off x="3662506" y="2068127"/>
            <a:ext cx="1912265" cy="1978212"/>
            <a:chOff x="2801825" y="1784650"/>
            <a:chExt cx="1912350" cy="1978300"/>
          </a:xfrm>
        </p:grpSpPr>
        <p:sp>
          <p:nvSpPr>
            <p:cNvPr id="1504" name="Google Shape;1504;p9"/>
            <p:cNvSpPr/>
            <p:nvPr/>
          </p:nvSpPr>
          <p:spPr>
            <a:xfrm>
              <a:off x="2948050" y="2068550"/>
              <a:ext cx="1328450" cy="1346175"/>
            </a:xfrm>
            <a:custGeom>
              <a:avLst/>
              <a:gdLst/>
              <a:ahLst/>
              <a:cxnLst/>
              <a:rect l="l" t="t" r="r" b="b"/>
              <a:pathLst>
                <a:path w="53138" h="53847" extrusionOk="0">
                  <a:moveTo>
                    <a:pt x="31395" y="1"/>
                  </a:moveTo>
                  <a:cubicBezTo>
                    <a:pt x="30756" y="1"/>
                    <a:pt x="30099" y="16"/>
                    <a:pt x="29422" y="48"/>
                  </a:cubicBezTo>
                  <a:cubicBezTo>
                    <a:pt x="17097" y="618"/>
                    <a:pt x="0" y="13195"/>
                    <a:pt x="0" y="25521"/>
                  </a:cubicBezTo>
                  <a:cubicBezTo>
                    <a:pt x="0" y="37869"/>
                    <a:pt x="13810" y="53847"/>
                    <a:pt x="26158" y="53847"/>
                  </a:cubicBezTo>
                  <a:cubicBezTo>
                    <a:pt x="38484" y="53847"/>
                    <a:pt x="53138" y="39650"/>
                    <a:pt x="53138" y="27324"/>
                  </a:cubicBezTo>
                  <a:cubicBezTo>
                    <a:pt x="53138" y="15356"/>
                    <a:pt x="51487" y="1"/>
                    <a:pt x="3139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05" name="Google Shape;1505;p9"/>
            <p:cNvSpPr/>
            <p:nvPr/>
          </p:nvSpPr>
          <p:spPr>
            <a:xfrm>
              <a:off x="2801825" y="1784650"/>
              <a:ext cx="1912350" cy="1978300"/>
            </a:xfrm>
            <a:custGeom>
              <a:avLst/>
              <a:gdLst/>
              <a:ahLst/>
              <a:cxnLst/>
              <a:rect l="l" t="t" r="r" b="b"/>
              <a:pathLst>
                <a:path w="76494" h="79132" extrusionOk="0">
                  <a:moveTo>
                    <a:pt x="69669" y="6473"/>
                  </a:moveTo>
                  <a:cubicBezTo>
                    <a:pt x="69852" y="6610"/>
                    <a:pt x="70011" y="6770"/>
                    <a:pt x="70171" y="6907"/>
                  </a:cubicBezTo>
                  <a:cubicBezTo>
                    <a:pt x="70171" y="6930"/>
                    <a:pt x="70171" y="6930"/>
                    <a:pt x="70171" y="6930"/>
                  </a:cubicBezTo>
                  <a:cubicBezTo>
                    <a:pt x="69988" y="6793"/>
                    <a:pt x="69829" y="6633"/>
                    <a:pt x="69669" y="6473"/>
                  </a:cubicBezTo>
                  <a:close/>
                  <a:moveTo>
                    <a:pt x="71563" y="7638"/>
                  </a:moveTo>
                  <a:lnTo>
                    <a:pt x="71563" y="7683"/>
                  </a:lnTo>
                  <a:lnTo>
                    <a:pt x="71518" y="7683"/>
                  </a:lnTo>
                  <a:cubicBezTo>
                    <a:pt x="71518" y="7660"/>
                    <a:pt x="71541" y="7660"/>
                    <a:pt x="71563" y="7638"/>
                  </a:cubicBezTo>
                  <a:close/>
                  <a:moveTo>
                    <a:pt x="36337" y="12206"/>
                  </a:moveTo>
                  <a:cubicBezTo>
                    <a:pt x="37400" y="12206"/>
                    <a:pt x="38479" y="12257"/>
                    <a:pt x="39585" y="12362"/>
                  </a:cubicBezTo>
                  <a:cubicBezTo>
                    <a:pt x="43077" y="12705"/>
                    <a:pt x="46410" y="13161"/>
                    <a:pt x="49560" y="14805"/>
                  </a:cubicBezTo>
                  <a:cubicBezTo>
                    <a:pt x="54513" y="17361"/>
                    <a:pt x="57617" y="22223"/>
                    <a:pt x="58873" y="27564"/>
                  </a:cubicBezTo>
                  <a:cubicBezTo>
                    <a:pt x="61383" y="38360"/>
                    <a:pt x="56750" y="51097"/>
                    <a:pt x="47802" y="57648"/>
                  </a:cubicBezTo>
                  <a:cubicBezTo>
                    <a:pt x="44279" y="60220"/>
                    <a:pt x="39995" y="61575"/>
                    <a:pt x="35658" y="61575"/>
                  </a:cubicBezTo>
                  <a:cubicBezTo>
                    <a:pt x="34685" y="61575"/>
                    <a:pt x="33709" y="61506"/>
                    <a:pt x="32738" y="61368"/>
                  </a:cubicBezTo>
                  <a:cubicBezTo>
                    <a:pt x="25137" y="60295"/>
                    <a:pt x="19042" y="54224"/>
                    <a:pt x="15368" y="47856"/>
                  </a:cubicBezTo>
                  <a:cubicBezTo>
                    <a:pt x="11875" y="41853"/>
                    <a:pt x="9935" y="34389"/>
                    <a:pt x="11624" y="27541"/>
                  </a:cubicBezTo>
                  <a:cubicBezTo>
                    <a:pt x="13427" y="20191"/>
                    <a:pt x="19590" y="14782"/>
                    <a:pt x="26963" y="13572"/>
                  </a:cubicBezTo>
                  <a:cubicBezTo>
                    <a:pt x="27123" y="13549"/>
                    <a:pt x="27191" y="13504"/>
                    <a:pt x="27214" y="13435"/>
                  </a:cubicBezTo>
                  <a:cubicBezTo>
                    <a:pt x="30303" y="12637"/>
                    <a:pt x="33253" y="12206"/>
                    <a:pt x="36337" y="12206"/>
                  </a:cubicBezTo>
                  <a:close/>
                  <a:moveTo>
                    <a:pt x="5256" y="66458"/>
                  </a:moveTo>
                  <a:cubicBezTo>
                    <a:pt x="5302" y="66550"/>
                    <a:pt x="5370" y="66641"/>
                    <a:pt x="5416" y="66709"/>
                  </a:cubicBezTo>
                  <a:cubicBezTo>
                    <a:pt x="5324" y="66687"/>
                    <a:pt x="5256" y="66641"/>
                    <a:pt x="5187" y="66641"/>
                  </a:cubicBezTo>
                  <a:cubicBezTo>
                    <a:pt x="5210" y="66572"/>
                    <a:pt x="5233" y="66527"/>
                    <a:pt x="5256" y="66458"/>
                  </a:cubicBezTo>
                  <a:close/>
                  <a:moveTo>
                    <a:pt x="838" y="0"/>
                  </a:moveTo>
                  <a:cubicBezTo>
                    <a:pt x="360" y="0"/>
                    <a:pt x="0" y="488"/>
                    <a:pt x="440" y="927"/>
                  </a:cubicBezTo>
                  <a:cubicBezTo>
                    <a:pt x="1353" y="1840"/>
                    <a:pt x="1901" y="2936"/>
                    <a:pt x="2471" y="4077"/>
                  </a:cubicBezTo>
                  <a:cubicBezTo>
                    <a:pt x="3179" y="5446"/>
                    <a:pt x="3932" y="6793"/>
                    <a:pt x="4594" y="8185"/>
                  </a:cubicBezTo>
                  <a:cubicBezTo>
                    <a:pt x="4717" y="8485"/>
                    <a:pt x="5018" y="8635"/>
                    <a:pt x="5296" y="8635"/>
                  </a:cubicBezTo>
                  <a:cubicBezTo>
                    <a:pt x="5377" y="8635"/>
                    <a:pt x="5457" y="8622"/>
                    <a:pt x="5530" y="8596"/>
                  </a:cubicBezTo>
                  <a:cubicBezTo>
                    <a:pt x="5575" y="8596"/>
                    <a:pt x="5621" y="8596"/>
                    <a:pt x="5690" y="8573"/>
                  </a:cubicBezTo>
                  <a:cubicBezTo>
                    <a:pt x="6237" y="8299"/>
                    <a:pt x="6762" y="7843"/>
                    <a:pt x="7219" y="7295"/>
                  </a:cubicBezTo>
                  <a:cubicBezTo>
                    <a:pt x="10437" y="10468"/>
                    <a:pt x="13542" y="13869"/>
                    <a:pt x="15116" y="18069"/>
                  </a:cubicBezTo>
                  <a:cubicBezTo>
                    <a:pt x="15139" y="18137"/>
                    <a:pt x="15231" y="18228"/>
                    <a:pt x="15322" y="18320"/>
                  </a:cubicBezTo>
                  <a:cubicBezTo>
                    <a:pt x="12583" y="21036"/>
                    <a:pt x="10643" y="24620"/>
                    <a:pt x="9867" y="28682"/>
                  </a:cubicBezTo>
                  <a:cubicBezTo>
                    <a:pt x="8315" y="36648"/>
                    <a:pt x="11807" y="45368"/>
                    <a:pt x="16554" y="51645"/>
                  </a:cubicBezTo>
                  <a:cubicBezTo>
                    <a:pt x="17331" y="52695"/>
                    <a:pt x="18175" y="53653"/>
                    <a:pt x="19088" y="54589"/>
                  </a:cubicBezTo>
                  <a:cubicBezTo>
                    <a:pt x="19042" y="54589"/>
                    <a:pt x="18997" y="54612"/>
                    <a:pt x="18974" y="54635"/>
                  </a:cubicBezTo>
                  <a:cubicBezTo>
                    <a:pt x="14660" y="58264"/>
                    <a:pt x="10757" y="62304"/>
                    <a:pt x="6808" y="66298"/>
                  </a:cubicBezTo>
                  <a:cubicBezTo>
                    <a:pt x="6511" y="65956"/>
                    <a:pt x="6192" y="65659"/>
                    <a:pt x="5849" y="65431"/>
                  </a:cubicBezTo>
                  <a:cubicBezTo>
                    <a:pt x="5827" y="65385"/>
                    <a:pt x="5804" y="65317"/>
                    <a:pt x="5804" y="65271"/>
                  </a:cubicBezTo>
                  <a:cubicBezTo>
                    <a:pt x="5729" y="65085"/>
                    <a:pt x="5044" y="64486"/>
                    <a:pt x="4697" y="64486"/>
                  </a:cubicBezTo>
                  <a:cubicBezTo>
                    <a:pt x="4619" y="64486"/>
                    <a:pt x="4559" y="64516"/>
                    <a:pt x="4526" y="64587"/>
                  </a:cubicBezTo>
                  <a:cubicBezTo>
                    <a:pt x="3156" y="67234"/>
                    <a:pt x="2540" y="70293"/>
                    <a:pt x="2038" y="73215"/>
                  </a:cubicBezTo>
                  <a:cubicBezTo>
                    <a:pt x="1978" y="73493"/>
                    <a:pt x="2750" y="73979"/>
                    <a:pt x="3116" y="73979"/>
                  </a:cubicBezTo>
                  <a:cubicBezTo>
                    <a:pt x="3170" y="73979"/>
                    <a:pt x="3215" y="73968"/>
                    <a:pt x="3247" y="73945"/>
                  </a:cubicBezTo>
                  <a:cubicBezTo>
                    <a:pt x="5324" y="72575"/>
                    <a:pt x="6991" y="70795"/>
                    <a:pt x="8634" y="68946"/>
                  </a:cubicBezTo>
                  <a:cubicBezTo>
                    <a:pt x="8703" y="68878"/>
                    <a:pt x="8588" y="68741"/>
                    <a:pt x="8543" y="68695"/>
                  </a:cubicBezTo>
                  <a:cubicBezTo>
                    <a:pt x="8223" y="68284"/>
                    <a:pt x="7904" y="67782"/>
                    <a:pt x="7561" y="67303"/>
                  </a:cubicBezTo>
                  <a:cubicBezTo>
                    <a:pt x="11601" y="63240"/>
                    <a:pt x="15550" y="59109"/>
                    <a:pt x="19910" y="55388"/>
                  </a:cubicBezTo>
                  <a:cubicBezTo>
                    <a:pt x="24338" y="59542"/>
                    <a:pt x="29999" y="62213"/>
                    <a:pt x="36184" y="62304"/>
                  </a:cubicBezTo>
                  <a:cubicBezTo>
                    <a:pt x="36261" y="62305"/>
                    <a:pt x="36338" y="62305"/>
                    <a:pt x="36414" y="62305"/>
                  </a:cubicBezTo>
                  <a:cubicBezTo>
                    <a:pt x="40462" y="62305"/>
                    <a:pt x="44329" y="61123"/>
                    <a:pt x="47734" y="59040"/>
                  </a:cubicBezTo>
                  <a:cubicBezTo>
                    <a:pt x="48715" y="63765"/>
                    <a:pt x="50861" y="68102"/>
                    <a:pt x="52573" y="72598"/>
                  </a:cubicBezTo>
                  <a:cubicBezTo>
                    <a:pt x="52116" y="72827"/>
                    <a:pt x="51683" y="73078"/>
                    <a:pt x="51249" y="73374"/>
                  </a:cubicBezTo>
                  <a:cubicBezTo>
                    <a:pt x="51135" y="73443"/>
                    <a:pt x="50815" y="73694"/>
                    <a:pt x="50907" y="73876"/>
                  </a:cubicBezTo>
                  <a:cubicBezTo>
                    <a:pt x="50975" y="74013"/>
                    <a:pt x="51066" y="74128"/>
                    <a:pt x="51135" y="74242"/>
                  </a:cubicBezTo>
                  <a:cubicBezTo>
                    <a:pt x="51066" y="74356"/>
                    <a:pt x="51066" y="74447"/>
                    <a:pt x="51158" y="74516"/>
                  </a:cubicBezTo>
                  <a:cubicBezTo>
                    <a:pt x="51295" y="74584"/>
                    <a:pt x="51432" y="74675"/>
                    <a:pt x="51546" y="74767"/>
                  </a:cubicBezTo>
                  <a:cubicBezTo>
                    <a:pt x="51979" y="75246"/>
                    <a:pt x="52459" y="75680"/>
                    <a:pt x="52984" y="76091"/>
                  </a:cubicBezTo>
                  <a:cubicBezTo>
                    <a:pt x="53897" y="77095"/>
                    <a:pt x="54696" y="78213"/>
                    <a:pt x="55723" y="79081"/>
                  </a:cubicBezTo>
                  <a:cubicBezTo>
                    <a:pt x="55769" y="79116"/>
                    <a:pt x="55830" y="79132"/>
                    <a:pt x="55900" y="79132"/>
                  </a:cubicBezTo>
                  <a:cubicBezTo>
                    <a:pt x="56287" y="79132"/>
                    <a:pt x="56959" y="78663"/>
                    <a:pt x="56978" y="78373"/>
                  </a:cubicBezTo>
                  <a:cubicBezTo>
                    <a:pt x="57092" y="76068"/>
                    <a:pt x="56088" y="73991"/>
                    <a:pt x="55837" y="71731"/>
                  </a:cubicBezTo>
                  <a:cubicBezTo>
                    <a:pt x="55819" y="71604"/>
                    <a:pt x="55729" y="71564"/>
                    <a:pt x="55624" y="71564"/>
                  </a:cubicBezTo>
                  <a:cubicBezTo>
                    <a:pt x="55597" y="71564"/>
                    <a:pt x="55568" y="71566"/>
                    <a:pt x="55540" y="71571"/>
                  </a:cubicBezTo>
                  <a:cubicBezTo>
                    <a:pt x="54969" y="71662"/>
                    <a:pt x="54444" y="71799"/>
                    <a:pt x="53919" y="72005"/>
                  </a:cubicBezTo>
                  <a:cubicBezTo>
                    <a:pt x="52185" y="67440"/>
                    <a:pt x="49994" y="63012"/>
                    <a:pt x="49035" y="58196"/>
                  </a:cubicBezTo>
                  <a:cubicBezTo>
                    <a:pt x="49788" y="57671"/>
                    <a:pt x="50496" y="57100"/>
                    <a:pt x="51203" y="56484"/>
                  </a:cubicBezTo>
                  <a:cubicBezTo>
                    <a:pt x="59238" y="49316"/>
                    <a:pt x="62844" y="36854"/>
                    <a:pt x="59968" y="26491"/>
                  </a:cubicBezTo>
                  <a:cubicBezTo>
                    <a:pt x="59352" y="24209"/>
                    <a:pt x="58325" y="22086"/>
                    <a:pt x="56978" y="20214"/>
                  </a:cubicBezTo>
                  <a:cubicBezTo>
                    <a:pt x="60767" y="15398"/>
                    <a:pt x="65926" y="11997"/>
                    <a:pt x="70742" y="8277"/>
                  </a:cubicBezTo>
                  <a:cubicBezTo>
                    <a:pt x="71257" y="8728"/>
                    <a:pt x="71842" y="9054"/>
                    <a:pt x="72470" y="9054"/>
                  </a:cubicBezTo>
                  <a:cubicBezTo>
                    <a:pt x="72731" y="9054"/>
                    <a:pt x="73000" y="8998"/>
                    <a:pt x="73275" y="8870"/>
                  </a:cubicBezTo>
                  <a:cubicBezTo>
                    <a:pt x="75010" y="8117"/>
                    <a:pt x="75809" y="5195"/>
                    <a:pt x="76425" y="3620"/>
                  </a:cubicBezTo>
                  <a:cubicBezTo>
                    <a:pt x="76493" y="3462"/>
                    <a:pt x="75956" y="2296"/>
                    <a:pt x="75791" y="2296"/>
                  </a:cubicBezTo>
                  <a:cubicBezTo>
                    <a:pt x="75789" y="2296"/>
                    <a:pt x="75788" y="2296"/>
                    <a:pt x="75786" y="2296"/>
                  </a:cubicBezTo>
                  <a:cubicBezTo>
                    <a:pt x="73070" y="2411"/>
                    <a:pt x="70696" y="3917"/>
                    <a:pt x="68162" y="4762"/>
                  </a:cubicBezTo>
                  <a:cubicBezTo>
                    <a:pt x="68118" y="4784"/>
                    <a:pt x="68617" y="6088"/>
                    <a:pt x="68789" y="6088"/>
                  </a:cubicBezTo>
                  <a:cubicBezTo>
                    <a:pt x="68794" y="6088"/>
                    <a:pt x="68798" y="6087"/>
                    <a:pt x="68802" y="6085"/>
                  </a:cubicBezTo>
                  <a:cubicBezTo>
                    <a:pt x="68847" y="6085"/>
                    <a:pt x="68870" y="6063"/>
                    <a:pt x="68916" y="6063"/>
                  </a:cubicBezTo>
                  <a:cubicBezTo>
                    <a:pt x="68961" y="6177"/>
                    <a:pt x="69030" y="6291"/>
                    <a:pt x="69121" y="6405"/>
                  </a:cubicBezTo>
                  <a:cubicBezTo>
                    <a:pt x="69304" y="6656"/>
                    <a:pt x="69509" y="6953"/>
                    <a:pt x="69760" y="7250"/>
                  </a:cubicBezTo>
                  <a:cubicBezTo>
                    <a:pt x="64990" y="10947"/>
                    <a:pt x="59877" y="14303"/>
                    <a:pt x="56042" y="19005"/>
                  </a:cubicBezTo>
                  <a:cubicBezTo>
                    <a:pt x="54627" y="17338"/>
                    <a:pt x="52938" y="15900"/>
                    <a:pt x="50998" y="14759"/>
                  </a:cubicBezTo>
                  <a:cubicBezTo>
                    <a:pt x="48533" y="13321"/>
                    <a:pt x="45771" y="12522"/>
                    <a:pt x="42963" y="12066"/>
                  </a:cubicBezTo>
                  <a:cubicBezTo>
                    <a:pt x="40501" y="11666"/>
                    <a:pt x="37918" y="11401"/>
                    <a:pt x="35373" y="11401"/>
                  </a:cubicBezTo>
                  <a:cubicBezTo>
                    <a:pt x="34426" y="11401"/>
                    <a:pt x="33484" y="11437"/>
                    <a:pt x="32555" y="11518"/>
                  </a:cubicBezTo>
                  <a:cubicBezTo>
                    <a:pt x="30272" y="11723"/>
                    <a:pt x="28013" y="12294"/>
                    <a:pt x="25799" y="12887"/>
                  </a:cubicBezTo>
                  <a:cubicBezTo>
                    <a:pt x="25730" y="12910"/>
                    <a:pt x="25662" y="12933"/>
                    <a:pt x="25639" y="12956"/>
                  </a:cubicBezTo>
                  <a:cubicBezTo>
                    <a:pt x="21918" y="13641"/>
                    <a:pt x="18632" y="15307"/>
                    <a:pt x="16007" y="17681"/>
                  </a:cubicBezTo>
                  <a:cubicBezTo>
                    <a:pt x="14181" y="13458"/>
                    <a:pt x="10917" y="10011"/>
                    <a:pt x="7630" y="6793"/>
                  </a:cubicBezTo>
                  <a:cubicBezTo>
                    <a:pt x="8018" y="6291"/>
                    <a:pt x="8360" y="5789"/>
                    <a:pt x="8680" y="5355"/>
                  </a:cubicBezTo>
                  <a:cubicBezTo>
                    <a:pt x="8862" y="5241"/>
                    <a:pt x="8954" y="5035"/>
                    <a:pt x="8931" y="4784"/>
                  </a:cubicBezTo>
                  <a:cubicBezTo>
                    <a:pt x="8976" y="4716"/>
                    <a:pt x="8931" y="4647"/>
                    <a:pt x="8862" y="4579"/>
                  </a:cubicBezTo>
                  <a:cubicBezTo>
                    <a:pt x="8817" y="4488"/>
                    <a:pt x="8771" y="4396"/>
                    <a:pt x="8680" y="4305"/>
                  </a:cubicBezTo>
                  <a:cubicBezTo>
                    <a:pt x="6648" y="2388"/>
                    <a:pt x="3658" y="1110"/>
                    <a:pt x="1125" y="60"/>
                  </a:cubicBezTo>
                  <a:cubicBezTo>
                    <a:pt x="1028" y="19"/>
                    <a:pt x="930" y="0"/>
                    <a:pt x="8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06" name="Google Shape;1506;p9"/>
            <p:cNvSpPr/>
            <p:nvPr/>
          </p:nvSpPr>
          <p:spPr>
            <a:xfrm>
              <a:off x="3896075" y="2041650"/>
              <a:ext cx="256475" cy="106975"/>
            </a:xfrm>
            <a:custGeom>
              <a:avLst/>
              <a:gdLst/>
              <a:ahLst/>
              <a:cxnLst/>
              <a:rect l="l" t="t" r="r" b="b"/>
              <a:pathLst>
                <a:path w="10259" h="4279" extrusionOk="0">
                  <a:moveTo>
                    <a:pt x="1011" y="0"/>
                  </a:moveTo>
                  <a:cubicBezTo>
                    <a:pt x="884" y="0"/>
                    <a:pt x="758" y="2"/>
                    <a:pt x="631" y="5"/>
                  </a:cubicBezTo>
                  <a:cubicBezTo>
                    <a:pt x="1" y="28"/>
                    <a:pt x="103" y="827"/>
                    <a:pt x="676" y="827"/>
                  </a:cubicBezTo>
                  <a:cubicBezTo>
                    <a:pt x="684" y="827"/>
                    <a:pt x="692" y="827"/>
                    <a:pt x="700" y="827"/>
                  </a:cubicBezTo>
                  <a:cubicBezTo>
                    <a:pt x="754" y="826"/>
                    <a:pt x="808" y="826"/>
                    <a:pt x="862" y="826"/>
                  </a:cubicBezTo>
                  <a:cubicBezTo>
                    <a:pt x="2426" y="826"/>
                    <a:pt x="3946" y="1144"/>
                    <a:pt x="5402" y="1740"/>
                  </a:cubicBezTo>
                  <a:cubicBezTo>
                    <a:pt x="6931" y="2333"/>
                    <a:pt x="8141" y="3338"/>
                    <a:pt x="9510" y="4205"/>
                  </a:cubicBezTo>
                  <a:cubicBezTo>
                    <a:pt x="9592" y="4256"/>
                    <a:pt x="9677" y="4279"/>
                    <a:pt x="9757" y="4279"/>
                  </a:cubicBezTo>
                  <a:cubicBezTo>
                    <a:pt x="10036" y="4279"/>
                    <a:pt x="10258" y="4005"/>
                    <a:pt x="10081" y="3703"/>
                  </a:cubicBezTo>
                  <a:cubicBezTo>
                    <a:pt x="9670" y="2973"/>
                    <a:pt x="8940" y="2493"/>
                    <a:pt x="8255" y="2060"/>
                  </a:cubicBezTo>
                  <a:cubicBezTo>
                    <a:pt x="7525" y="1603"/>
                    <a:pt x="6726" y="1192"/>
                    <a:pt x="5927" y="895"/>
                  </a:cubicBezTo>
                  <a:cubicBezTo>
                    <a:pt x="4357" y="280"/>
                    <a:pt x="2670" y="0"/>
                    <a:pt x="10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07" name="Google Shape;1507;p9"/>
            <p:cNvSpPr/>
            <p:nvPr/>
          </p:nvSpPr>
          <p:spPr>
            <a:xfrm>
              <a:off x="3375050" y="3302875"/>
              <a:ext cx="379900" cy="127475"/>
            </a:xfrm>
            <a:custGeom>
              <a:avLst/>
              <a:gdLst/>
              <a:ahLst/>
              <a:cxnLst/>
              <a:rect l="l" t="t" r="r" b="b"/>
              <a:pathLst>
                <a:path w="15196" h="5099" extrusionOk="0">
                  <a:moveTo>
                    <a:pt x="654" y="0"/>
                  </a:moveTo>
                  <a:cubicBezTo>
                    <a:pt x="318" y="0"/>
                    <a:pt x="0" y="270"/>
                    <a:pt x="268" y="616"/>
                  </a:cubicBezTo>
                  <a:cubicBezTo>
                    <a:pt x="1751" y="2557"/>
                    <a:pt x="4148" y="3378"/>
                    <a:pt x="6408" y="3995"/>
                  </a:cubicBezTo>
                  <a:cubicBezTo>
                    <a:pt x="7663" y="4337"/>
                    <a:pt x="8964" y="4588"/>
                    <a:pt x="10242" y="4793"/>
                  </a:cubicBezTo>
                  <a:cubicBezTo>
                    <a:pt x="10904" y="4885"/>
                    <a:pt x="11566" y="4953"/>
                    <a:pt x="12251" y="4999"/>
                  </a:cubicBezTo>
                  <a:cubicBezTo>
                    <a:pt x="12686" y="5044"/>
                    <a:pt x="13160" y="5099"/>
                    <a:pt x="13622" y="5099"/>
                  </a:cubicBezTo>
                  <a:cubicBezTo>
                    <a:pt x="13863" y="5099"/>
                    <a:pt x="14101" y="5084"/>
                    <a:pt x="14328" y="5045"/>
                  </a:cubicBezTo>
                  <a:cubicBezTo>
                    <a:pt x="14716" y="4976"/>
                    <a:pt x="15195" y="4223"/>
                    <a:pt x="14602" y="4086"/>
                  </a:cubicBezTo>
                  <a:cubicBezTo>
                    <a:pt x="13917" y="3903"/>
                    <a:pt x="13141" y="3949"/>
                    <a:pt x="12434" y="3880"/>
                  </a:cubicBezTo>
                  <a:cubicBezTo>
                    <a:pt x="11772" y="3835"/>
                    <a:pt x="11110" y="3766"/>
                    <a:pt x="10448" y="3675"/>
                  </a:cubicBezTo>
                  <a:cubicBezTo>
                    <a:pt x="9169" y="3492"/>
                    <a:pt x="7868" y="3241"/>
                    <a:pt x="6613" y="2899"/>
                  </a:cubicBezTo>
                  <a:cubicBezTo>
                    <a:pt x="4650" y="2374"/>
                    <a:pt x="2436" y="1780"/>
                    <a:pt x="1067" y="183"/>
                  </a:cubicBezTo>
                  <a:cubicBezTo>
                    <a:pt x="960" y="55"/>
                    <a:pt x="805" y="0"/>
                    <a:pt x="6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1508" name="Google Shape;1508;p9"/>
          <p:cNvGrpSpPr/>
          <p:nvPr/>
        </p:nvGrpSpPr>
        <p:grpSpPr>
          <a:xfrm rot="-977123" flipH="1">
            <a:off x="6206905" y="1304760"/>
            <a:ext cx="2106038" cy="1204445"/>
            <a:chOff x="4345425" y="2175475"/>
            <a:chExt cx="800750" cy="176025"/>
          </a:xfrm>
        </p:grpSpPr>
        <p:sp>
          <p:nvSpPr>
            <p:cNvPr id="1509" name="Google Shape;1509;p9"/>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5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10" name="Google Shape;1510;p9"/>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5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1511" name="Google Shape;1511;p9"/>
          <p:cNvGrpSpPr/>
          <p:nvPr/>
        </p:nvGrpSpPr>
        <p:grpSpPr>
          <a:xfrm rot="-977123" flipH="1">
            <a:off x="6271483" y="2935289"/>
            <a:ext cx="2130853" cy="1119501"/>
            <a:chOff x="4345425" y="2175475"/>
            <a:chExt cx="800750" cy="176025"/>
          </a:xfrm>
        </p:grpSpPr>
        <p:sp>
          <p:nvSpPr>
            <p:cNvPr id="1512" name="Google Shape;1512;p9"/>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5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13" name="Google Shape;1513;p9"/>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5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1514" name="Google Shape;1514;p9"/>
          <p:cNvGrpSpPr/>
          <p:nvPr/>
        </p:nvGrpSpPr>
        <p:grpSpPr>
          <a:xfrm rot="977123">
            <a:off x="706160" y="1531488"/>
            <a:ext cx="2130049" cy="1222285"/>
            <a:chOff x="4345425" y="2175475"/>
            <a:chExt cx="800750" cy="176025"/>
          </a:xfrm>
        </p:grpSpPr>
        <p:sp>
          <p:nvSpPr>
            <p:cNvPr id="1515" name="Google Shape;1515;p9"/>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54"/>
              </a:srgbClr>
            </a:solid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16" name="Google Shape;1516;p9"/>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54"/>
              </a:srgbClr>
            </a:solid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1517" name="Google Shape;1517;p9"/>
          <p:cNvGrpSpPr/>
          <p:nvPr/>
        </p:nvGrpSpPr>
        <p:grpSpPr>
          <a:xfrm rot="977123">
            <a:off x="679776" y="2936056"/>
            <a:ext cx="2137464" cy="1035155"/>
            <a:chOff x="4345425" y="2175475"/>
            <a:chExt cx="800750" cy="176025"/>
          </a:xfrm>
        </p:grpSpPr>
        <p:sp>
          <p:nvSpPr>
            <p:cNvPr id="1518" name="Google Shape;1518;p9"/>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54"/>
              </a:srgbClr>
            </a:solid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19" name="Google Shape;1519;p9"/>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54"/>
              </a:srgbClr>
            </a:solid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1520" name="Google Shape;1520;p9"/>
          <p:cNvGrpSpPr/>
          <p:nvPr/>
        </p:nvGrpSpPr>
        <p:grpSpPr>
          <a:xfrm>
            <a:off x="4322314" y="2430596"/>
            <a:ext cx="713225" cy="997825"/>
            <a:chOff x="4720775" y="1878300"/>
            <a:chExt cx="713225" cy="997825"/>
          </a:xfrm>
        </p:grpSpPr>
        <p:sp>
          <p:nvSpPr>
            <p:cNvPr id="1521" name="Google Shape;1521;p9"/>
            <p:cNvSpPr/>
            <p:nvPr/>
          </p:nvSpPr>
          <p:spPr>
            <a:xfrm>
              <a:off x="4843900" y="2242050"/>
              <a:ext cx="177475" cy="296000"/>
            </a:xfrm>
            <a:custGeom>
              <a:avLst/>
              <a:gdLst/>
              <a:ahLst/>
              <a:cxnLst/>
              <a:rect l="l" t="t" r="r" b="b"/>
              <a:pathLst>
                <a:path w="7099" h="11840" extrusionOk="0">
                  <a:moveTo>
                    <a:pt x="2175" y="0"/>
                  </a:moveTo>
                  <a:cubicBezTo>
                    <a:pt x="2165" y="0"/>
                    <a:pt x="2154" y="5"/>
                    <a:pt x="2148" y="17"/>
                  </a:cubicBezTo>
                  <a:cubicBezTo>
                    <a:pt x="1" y="4061"/>
                    <a:pt x="2321" y="10817"/>
                    <a:pt x="7070" y="11836"/>
                  </a:cubicBezTo>
                  <a:cubicBezTo>
                    <a:pt x="7073" y="11839"/>
                    <a:pt x="7076" y="11840"/>
                    <a:pt x="7079" y="11840"/>
                  </a:cubicBezTo>
                  <a:cubicBezTo>
                    <a:pt x="7090" y="11840"/>
                    <a:pt x="7098" y="11817"/>
                    <a:pt x="7085" y="11804"/>
                  </a:cubicBezTo>
                  <a:cubicBezTo>
                    <a:pt x="5001" y="10926"/>
                    <a:pt x="3418" y="9688"/>
                    <a:pt x="2383" y="7635"/>
                  </a:cubicBezTo>
                  <a:cubicBezTo>
                    <a:pt x="1270" y="5378"/>
                    <a:pt x="1004" y="2306"/>
                    <a:pt x="2195" y="33"/>
                  </a:cubicBezTo>
                  <a:cubicBezTo>
                    <a:pt x="2205" y="13"/>
                    <a:pt x="2191" y="0"/>
                    <a:pt x="21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22" name="Google Shape;1522;p9"/>
            <p:cNvSpPr/>
            <p:nvPr/>
          </p:nvSpPr>
          <p:spPr>
            <a:xfrm>
              <a:off x="4899150" y="2459775"/>
              <a:ext cx="98400" cy="90325"/>
            </a:xfrm>
            <a:custGeom>
              <a:avLst/>
              <a:gdLst/>
              <a:ahLst/>
              <a:cxnLst/>
              <a:rect l="l" t="t" r="r" b="b"/>
              <a:pathLst>
                <a:path w="3936" h="3613" extrusionOk="0">
                  <a:moveTo>
                    <a:pt x="12" y="0"/>
                  </a:moveTo>
                  <a:cubicBezTo>
                    <a:pt x="8" y="0"/>
                    <a:pt x="1" y="7"/>
                    <a:pt x="1" y="7"/>
                  </a:cubicBezTo>
                  <a:cubicBezTo>
                    <a:pt x="753" y="1716"/>
                    <a:pt x="2195" y="2970"/>
                    <a:pt x="3935" y="3612"/>
                  </a:cubicBezTo>
                  <a:cubicBezTo>
                    <a:pt x="2211" y="2923"/>
                    <a:pt x="879" y="1638"/>
                    <a:pt x="16" y="7"/>
                  </a:cubicBezTo>
                  <a:cubicBezTo>
                    <a:pt x="16" y="2"/>
                    <a:pt x="15" y="0"/>
                    <a:pt x="1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23" name="Google Shape;1523;p9"/>
            <p:cNvSpPr/>
            <p:nvPr/>
          </p:nvSpPr>
          <p:spPr>
            <a:xfrm>
              <a:off x="5086075" y="2127500"/>
              <a:ext cx="29025" cy="1025"/>
            </a:xfrm>
            <a:custGeom>
              <a:avLst/>
              <a:gdLst/>
              <a:ahLst/>
              <a:cxnLst/>
              <a:rect l="l" t="t" r="r" b="b"/>
              <a:pathLst>
                <a:path w="1161" h="41" extrusionOk="0">
                  <a:moveTo>
                    <a:pt x="819" y="0"/>
                  </a:moveTo>
                  <a:cubicBezTo>
                    <a:pt x="547" y="0"/>
                    <a:pt x="278" y="11"/>
                    <a:pt x="0" y="22"/>
                  </a:cubicBezTo>
                  <a:cubicBezTo>
                    <a:pt x="227" y="31"/>
                    <a:pt x="448" y="40"/>
                    <a:pt x="670" y="40"/>
                  </a:cubicBezTo>
                  <a:cubicBezTo>
                    <a:pt x="832" y="40"/>
                    <a:pt x="995" y="36"/>
                    <a:pt x="1160" y="22"/>
                  </a:cubicBezTo>
                  <a:cubicBezTo>
                    <a:pt x="1160" y="22"/>
                    <a:pt x="1160" y="7"/>
                    <a:pt x="1160" y="7"/>
                  </a:cubicBezTo>
                  <a:cubicBezTo>
                    <a:pt x="1046" y="2"/>
                    <a:pt x="932" y="0"/>
                    <a:pt x="8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24" name="Google Shape;1524;p9"/>
            <p:cNvSpPr/>
            <p:nvPr/>
          </p:nvSpPr>
          <p:spPr>
            <a:xfrm>
              <a:off x="5150775" y="2135325"/>
              <a:ext cx="164950" cy="228925"/>
            </a:xfrm>
            <a:custGeom>
              <a:avLst/>
              <a:gdLst/>
              <a:ahLst/>
              <a:cxnLst/>
              <a:rect l="l" t="t" r="r" b="b"/>
              <a:pathLst>
                <a:path w="6598" h="9157" extrusionOk="0">
                  <a:moveTo>
                    <a:pt x="4" y="0"/>
                  </a:moveTo>
                  <a:cubicBezTo>
                    <a:pt x="0" y="0"/>
                    <a:pt x="4" y="7"/>
                    <a:pt x="14" y="7"/>
                  </a:cubicBezTo>
                  <a:cubicBezTo>
                    <a:pt x="9" y="2"/>
                    <a:pt x="6" y="0"/>
                    <a:pt x="4" y="0"/>
                  </a:cubicBezTo>
                  <a:close/>
                  <a:moveTo>
                    <a:pt x="14" y="7"/>
                  </a:moveTo>
                  <a:lnTo>
                    <a:pt x="14" y="7"/>
                  </a:lnTo>
                  <a:cubicBezTo>
                    <a:pt x="2068" y="274"/>
                    <a:pt x="3917" y="2076"/>
                    <a:pt x="4952" y="3785"/>
                  </a:cubicBezTo>
                  <a:cubicBezTo>
                    <a:pt x="5908" y="5383"/>
                    <a:pt x="6300" y="7296"/>
                    <a:pt x="6300" y="9145"/>
                  </a:cubicBezTo>
                  <a:cubicBezTo>
                    <a:pt x="6300" y="9153"/>
                    <a:pt x="6304" y="9157"/>
                    <a:pt x="6308" y="9157"/>
                  </a:cubicBezTo>
                  <a:cubicBezTo>
                    <a:pt x="6312" y="9157"/>
                    <a:pt x="6315" y="9153"/>
                    <a:pt x="6315" y="9145"/>
                  </a:cubicBezTo>
                  <a:cubicBezTo>
                    <a:pt x="6598" y="7029"/>
                    <a:pt x="5908" y="5007"/>
                    <a:pt x="4701" y="3267"/>
                  </a:cubicBezTo>
                  <a:cubicBezTo>
                    <a:pt x="3651" y="1763"/>
                    <a:pt x="1927" y="164"/>
                    <a:pt x="14" y="7"/>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25" name="Google Shape;1525;p9"/>
            <p:cNvSpPr/>
            <p:nvPr/>
          </p:nvSpPr>
          <p:spPr>
            <a:xfrm>
              <a:off x="5303550" y="2380425"/>
              <a:ext cx="3550" cy="16075"/>
            </a:xfrm>
            <a:custGeom>
              <a:avLst/>
              <a:gdLst/>
              <a:ahLst/>
              <a:cxnLst/>
              <a:rect l="l" t="t" r="r" b="b"/>
              <a:pathLst>
                <a:path w="142" h="643" extrusionOk="0">
                  <a:moveTo>
                    <a:pt x="142" y="0"/>
                  </a:moveTo>
                  <a:lnTo>
                    <a:pt x="142" y="0"/>
                  </a:lnTo>
                  <a:cubicBezTo>
                    <a:pt x="95" y="220"/>
                    <a:pt x="48" y="423"/>
                    <a:pt x="1" y="642"/>
                  </a:cubicBezTo>
                  <a:cubicBezTo>
                    <a:pt x="48" y="439"/>
                    <a:pt x="95" y="220"/>
                    <a:pt x="14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26" name="Google Shape;1526;p9"/>
            <p:cNvSpPr/>
            <p:nvPr/>
          </p:nvSpPr>
          <p:spPr>
            <a:xfrm>
              <a:off x="5175850" y="2455075"/>
              <a:ext cx="103050" cy="84225"/>
            </a:xfrm>
            <a:custGeom>
              <a:avLst/>
              <a:gdLst/>
              <a:ahLst/>
              <a:cxnLst/>
              <a:rect l="l" t="t" r="r" b="b"/>
              <a:pathLst>
                <a:path w="4122" h="3369" extrusionOk="0">
                  <a:moveTo>
                    <a:pt x="4110" y="0"/>
                  </a:moveTo>
                  <a:cubicBezTo>
                    <a:pt x="4107" y="0"/>
                    <a:pt x="4106" y="2"/>
                    <a:pt x="4106" y="7"/>
                  </a:cubicBezTo>
                  <a:cubicBezTo>
                    <a:pt x="3573" y="822"/>
                    <a:pt x="3071" y="1747"/>
                    <a:pt x="2225" y="2264"/>
                  </a:cubicBezTo>
                  <a:cubicBezTo>
                    <a:pt x="1535" y="2703"/>
                    <a:pt x="751" y="3017"/>
                    <a:pt x="15" y="3346"/>
                  </a:cubicBezTo>
                  <a:cubicBezTo>
                    <a:pt x="3" y="3357"/>
                    <a:pt x="0" y="3368"/>
                    <a:pt x="5" y="3368"/>
                  </a:cubicBezTo>
                  <a:cubicBezTo>
                    <a:pt x="7" y="3368"/>
                    <a:pt x="10" y="3366"/>
                    <a:pt x="15" y="3362"/>
                  </a:cubicBezTo>
                  <a:cubicBezTo>
                    <a:pt x="892" y="3079"/>
                    <a:pt x="1848" y="2703"/>
                    <a:pt x="2601" y="2139"/>
                  </a:cubicBezTo>
                  <a:cubicBezTo>
                    <a:pt x="3275" y="1622"/>
                    <a:pt x="3667" y="713"/>
                    <a:pt x="4121" y="7"/>
                  </a:cubicBezTo>
                  <a:cubicBezTo>
                    <a:pt x="4121" y="7"/>
                    <a:pt x="4114" y="0"/>
                    <a:pt x="41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27" name="Google Shape;1527;p9"/>
            <p:cNvSpPr/>
            <p:nvPr/>
          </p:nvSpPr>
          <p:spPr>
            <a:xfrm>
              <a:off x="4973600" y="2592800"/>
              <a:ext cx="5925" cy="62325"/>
            </a:xfrm>
            <a:custGeom>
              <a:avLst/>
              <a:gdLst/>
              <a:ahLst/>
              <a:cxnLst/>
              <a:rect l="l" t="t" r="r" b="b"/>
              <a:pathLst>
                <a:path w="237" h="2493" extrusionOk="0">
                  <a:moveTo>
                    <a:pt x="1" y="0"/>
                  </a:moveTo>
                  <a:lnTo>
                    <a:pt x="1" y="0"/>
                  </a:lnTo>
                  <a:cubicBezTo>
                    <a:pt x="126" y="831"/>
                    <a:pt x="189" y="1661"/>
                    <a:pt x="205" y="2492"/>
                  </a:cubicBezTo>
                  <a:cubicBezTo>
                    <a:pt x="236" y="1646"/>
                    <a:pt x="173" y="831"/>
                    <a:pt x="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28" name="Google Shape;1528;p9"/>
            <p:cNvSpPr/>
            <p:nvPr/>
          </p:nvSpPr>
          <p:spPr>
            <a:xfrm>
              <a:off x="4985750" y="2626475"/>
              <a:ext cx="7475" cy="45975"/>
            </a:xfrm>
            <a:custGeom>
              <a:avLst/>
              <a:gdLst/>
              <a:ahLst/>
              <a:cxnLst/>
              <a:rect l="l" t="t" r="r" b="b"/>
              <a:pathLst>
                <a:path w="299" h="1839" extrusionOk="0">
                  <a:moveTo>
                    <a:pt x="1" y="1"/>
                  </a:moveTo>
                  <a:lnTo>
                    <a:pt x="1" y="1"/>
                  </a:lnTo>
                  <a:cubicBezTo>
                    <a:pt x="32" y="597"/>
                    <a:pt x="1" y="1239"/>
                    <a:pt x="189" y="1804"/>
                  </a:cubicBezTo>
                  <a:cubicBezTo>
                    <a:pt x="197" y="1827"/>
                    <a:pt x="216" y="1839"/>
                    <a:pt x="234" y="1839"/>
                  </a:cubicBezTo>
                  <a:cubicBezTo>
                    <a:pt x="252" y="1839"/>
                    <a:pt x="267" y="1827"/>
                    <a:pt x="267" y="1804"/>
                  </a:cubicBezTo>
                  <a:cubicBezTo>
                    <a:pt x="299" y="1208"/>
                    <a:pt x="111" y="581"/>
                    <a:pt x="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29" name="Google Shape;1529;p9"/>
            <p:cNvSpPr/>
            <p:nvPr/>
          </p:nvSpPr>
          <p:spPr>
            <a:xfrm>
              <a:off x="5159350" y="2568050"/>
              <a:ext cx="28275" cy="98725"/>
            </a:xfrm>
            <a:custGeom>
              <a:avLst/>
              <a:gdLst/>
              <a:ahLst/>
              <a:cxnLst/>
              <a:rect l="l" t="t" r="r" b="b"/>
              <a:pathLst>
                <a:path w="1131" h="3949" extrusionOk="0">
                  <a:moveTo>
                    <a:pt x="1029" y="1"/>
                  </a:moveTo>
                  <a:cubicBezTo>
                    <a:pt x="1008" y="1"/>
                    <a:pt x="986" y="10"/>
                    <a:pt x="972" y="34"/>
                  </a:cubicBezTo>
                  <a:cubicBezTo>
                    <a:pt x="330" y="1272"/>
                    <a:pt x="16" y="2542"/>
                    <a:pt x="1" y="3937"/>
                  </a:cubicBezTo>
                  <a:cubicBezTo>
                    <a:pt x="1" y="3945"/>
                    <a:pt x="4" y="3949"/>
                    <a:pt x="8" y="3949"/>
                  </a:cubicBezTo>
                  <a:cubicBezTo>
                    <a:pt x="12" y="3949"/>
                    <a:pt x="16" y="3945"/>
                    <a:pt x="16" y="3937"/>
                  </a:cubicBezTo>
                  <a:cubicBezTo>
                    <a:pt x="79" y="2589"/>
                    <a:pt x="471" y="1288"/>
                    <a:pt x="1098" y="97"/>
                  </a:cubicBezTo>
                  <a:cubicBezTo>
                    <a:pt x="1131" y="53"/>
                    <a:pt x="1079" y="1"/>
                    <a:pt x="102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30" name="Google Shape;1530;p9"/>
            <p:cNvSpPr/>
            <p:nvPr/>
          </p:nvSpPr>
          <p:spPr>
            <a:xfrm>
              <a:off x="5167975" y="2618750"/>
              <a:ext cx="7475" cy="54300"/>
            </a:xfrm>
            <a:custGeom>
              <a:avLst/>
              <a:gdLst/>
              <a:ahLst/>
              <a:cxnLst/>
              <a:rect l="l" t="t" r="r" b="b"/>
              <a:pathLst>
                <a:path w="299" h="2172" extrusionOk="0">
                  <a:moveTo>
                    <a:pt x="290" y="0"/>
                  </a:moveTo>
                  <a:cubicBezTo>
                    <a:pt x="286" y="0"/>
                    <a:pt x="283" y="4"/>
                    <a:pt x="283" y="12"/>
                  </a:cubicBezTo>
                  <a:cubicBezTo>
                    <a:pt x="141" y="702"/>
                    <a:pt x="0" y="1454"/>
                    <a:pt x="79" y="2160"/>
                  </a:cubicBezTo>
                  <a:cubicBezTo>
                    <a:pt x="79" y="2167"/>
                    <a:pt x="83" y="2171"/>
                    <a:pt x="87" y="2171"/>
                  </a:cubicBezTo>
                  <a:cubicBezTo>
                    <a:pt x="90" y="2171"/>
                    <a:pt x="94" y="2167"/>
                    <a:pt x="94" y="2160"/>
                  </a:cubicBezTo>
                  <a:cubicBezTo>
                    <a:pt x="220" y="1454"/>
                    <a:pt x="204" y="718"/>
                    <a:pt x="298" y="12"/>
                  </a:cubicBezTo>
                  <a:cubicBezTo>
                    <a:pt x="298" y="4"/>
                    <a:pt x="294" y="0"/>
                    <a:pt x="2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31" name="Google Shape;1531;p9"/>
            <p:cNvSpPr/>
            <p:nvPr/>
          </p:nvSpPr>
          <p:spPr>
            <a:xfrm>
              <a:off x="5146425" y="2618400"/>
              <a:ext cx="7075" cy="47200"/>
            </a:xfrm>
            <a:custGeom>
              <a:avLst/>
              <a:gdLst/>
              <a:ahLst/>
              <a:cxnLst/>
              <a:rect l="l" t="t" r="r" b="b"/>
              <a:pathLst>
                <a:path w="283" h="1888" extrusionOk="0">
                  <a:moveTo>
                    <a:pt x="260" y="0"/>
                  </a:moveTo>
                  <a:cubicBezTo>
                    <a:pt x="251" y="0"/>
                    <a:pt x="242" y="4"/>
                    <a:pt x="235" y="11"/>
                  </a:cubicBezTo>
                  <a:cubicBezTo>
                    <a:pt x="141" y="622"/>
                    <a:pt x="0" y="1249"/>
                    <a:pt x="0" y="1876"/>
                  </a:cubicBezTo>
                  <a:cubicBezTo>
                    <a:pt x="0" y="1884"/>
                    <a:pt x="8" y="1888"/>
                    <a:pt x="18" y="1888"/>
                  </a:cubicBezTo>
                  <a:cubicBezTo>
                    <a:pt x="28" y="1888"/>
                    <a:pt x="39" y="1884"/>
                    <a:pt x="47" y="1876"/>
                  </a:cubicBezTo>
                  <a:cubicBezTo>
                    <a:pt x="188" y="1280"/>
                    <a:pt x="220" y="637"/>
                    <a:pt x="282" y="26"/>
                  </a:cubicBezTo>
                  <a:cubicBezTo>
                    <a:pt x="282" y="8"/>
                    <a:pt x="272" y="0"/>
                    <a:pt x="2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32" name="Google Shape;1532;p9"/>
            <p:cNvSpPr/>
            <p:nvPr/>
          </p:nvSpPr>
          <p:spPr>
            <a:xfrm>
              <a:off x="4923850" y="2168800"/>
              <a:ext cx="42350" cy="38200"/>
            </a:xfrm>
            <a:custGeom>
              <a:avLst/>
              <a:gdLst/>
              <a:ahLst/>
              <a:cxnLst/>
              <a:rect l="l" t="t" r="r" b="b"/>
              <a:pathLst>
                <a:path w="1694" h="1528" extrusionOk="0">
                  <a:moveTo>
                    <a:pt x="1693" y="0"/>
                  </a:moveTo>
                  <a:cubicBezTo>
                    <a:pt x="1050" y="439"/>
                    <a:pt x="486" y="925"/>
                    <a:pt x="0" y="1521"/>
                  </a:cubicBezTo>
                  <a:cubicBezTo>
                    <a:pt x="0" y="1521"/>
                    <a:pt x="0" y="1528"/>
                    <a:pt x="5" y="1528"/>
                  </a:cubicBezTo>
                  <a:cubicBezTo>
                    <a:pt x="7" y="1528"/>
                    <a:pt x="11" y="1526"/>
                    <a:pt x="16" y="1521"/>
                  </a:cubicBezTo>
                  <a:cubicBezTo>
                    <a:pt x="518" y="972"/>
                    <a:pt x="1082" y="455"/>
                    <a:pt x="1693" y="16"/>
                  </a:cubicBezTo>
                  <a:cubicBezTo>
                    <a:pt x="1693" y="16"/>
                    <a:pt x="1693" y="0"/>
                    <a:pt x="169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33" name="Google Shape;1533;p9"/>
            <p:cNvSpPr/>
            <p:nvPr/>
          </p:nvSpPr>
          <p:spPr>
            <a:xfrm>
              <a:off x="5024150" y="2138625"/>
              <a:ext cx="15325" cy="3950"/>
            </a:xfrm>
            <a:custGeom>
              <a:avLst/>
              <a:gdLst/>
              <a:ahLst/>
              <a:cxnLst/>
              <a:rect l="l" t="t" r="r" b="b"/>
              <a:pathLst>
                <a:path w="613" h="158" extrusionOk="0">
                  <a:moveTo>
                    <a:pt x="581" y="0"/>
                  </a:moveTo>
                  <a:cubicBezTo>
                    <a:pt x="393" y="32"/>
                    <a:pt x="205" y="79"/>
                    <a:pt x="32" y="110"/>
                  </a:cubicBezTo>
                  <a:cubicBezTo>
                    <a:pt x="1" y="126"/>
                    <a:pt x="17" y="157"/>
                    <a:pt x="32" y="157"/>
                  </a:cubicBezTo>
                  <a:cubicBezTo>
                    <a:pt x="220" y="110"/>
                    <a:pt x="408" y="79"/>
                    <a:pt x="581" y="47"/>
                  </a:cubicBezTo>
                  <a:cubicBezTo>
                    <a:pt x="612" y="32"/>
                    <a:pt x="597" y="0"/>
                    <a:pt x="58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34" name="Google Shape;1534;p9"/>
            <p:cNvSpPr/>
            <p:nvPr/>
          </p:nvSpPr>
          <p:spPr>
            <a:xfrm>
              <a:off x="5243200" y="2206425"/>
              <a:ext cx="63900" cy="242975"/>
            </a:xfrm>
            <a:custGeom>
              <a:avLst/>
              <a:gdLst/>
              <a:ahLst/>
              <a:cxnLst/>
              <a:rect l="l" t="t" r="r" b="b"/>
              <a:pathLst>
                <a:path w="2556" h="9719" extrusionOk="0">
                  <a:moveTo>
                    <a:pt x="17" y="0"/>
                  </a:moveTo>
                  <a:cubicBezTo>
                    <a:pt x="17" y="0"/>
                    <a:pt x="1" y="0"/>
                    <a:pt x="17" y="16"/>
                  </a:cubicBezTo>
                  <a:cubicBezTo>
                    <a:pt x="1960" y="3025"/>
                    <a:pt x="2336" y="6333"/>
                    <a:pt x="1051" y="9703"/>
                  </a:cubicBezTo>
                  <a:cubicBezTo>
                    <a:pt x="1051" y="9718"/>
                    <a:pt x="1067" y="9718"/>
                    <a:pt x="1082" y="9718"/>
                  </a:cubicBezTo>
                  <a:cubicBezTo>
                    <a:pt x="2556" y="6709"/>
                    <a:pt x="2117" y="2633"/>
                    <a:pt x="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35" name="Google Shape;1535;p9"/>
            <p:cNvSpPr/>
            <p:nvPr/>
          </p:nvSpPr>
          <p:spPr>
            <a:xfrm>
              <a:off x="5048075" y="2541450"/>
              <a:ext cx="92875" cy="6700"/>
            </a:xfrm>
            <a:custGeom>
              <a:avLst/>
              <a:gdLst/>
              <a:ahLst/>
              <a:cxnLst/>
              <a:rect l="l" t="t" r="r" b="b"/>
              <a:pathLst>
                <a:path w="3715" h="268" extrusionOk="0">
                  <a:moveTo>
                    <a:pt x="3683" y="1"/>
                  </a:moveTo>
                  <a:cubicBezTo>
                    <a:pt x="2938" y="95"/>
                    <a:pt x="2215" y="144"/>
                    <a:pt x="1483" y="144"/>
                  </a:cubicBezTo>
                  <a:cubicBezTo>
                    <a:pt x="1001" y="144"/>
                    <a:pt x="514" y="123"/>
                    <a:pt x="16" y="79"/>
                  </a:cubicBezTo>
                  <a:cubicBezTo>
                    <a:pt x="0" y="79"/>
                    <a:pt x="0" y="95"/>
                    <a:pt x="16" y="95"/>
                  </a:cubicBezTo>
                  <a:cubicBezTo>
                    <a:pt x="692" y="166"/>
                    <a:pt x="1408" y="267"/>
                    <a:pt x="2116" y="267"/>
                  </a:cubicBezTo>
                  <a:cubicBezTo>
                    <a:pt x="2656" y="267"/>
                    <a:pt x="3191" y="208"/>
                    <a:pt x="3699" y="32"/>
                  </a:cubicBezTo>
                  <a:cubicBezTo>
                    <a:pt x="3715" y="32"/>
                    <a:pt x="3715" y="1"/>
                    <a:pt x="36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36" name="Google Shape;1536;p9"/>
            <p:cNvSpPr/>
            <p:nvPr/>
          </p:nvSpPr>
          <p:spPr>
            <a:xfrm>
              <a:off x="5021800" y="2552025"/>
              <a:ext cx="83900" cy="10450"/>
            </a:xfrm>
            <a:custGeom>
              <a:avLst/>
              <a:gdLst/>
              <a:ahLst/>
              <a:cxnLst/>
              <a:rect l="l" t="t" r="r" b="b"/>
              <a:pathLst>
                <a:path w="3356" h="418" extrusionOk="0">
                  <a:moveTo>
                    <a:pt x="32" y="1"/>
                  </a:moveTo>
                  <a:cubicBezTo>
                    <a:pt x="17" y="1"/>
                    <a:pt x="1" y="32"/>
                    <a:pt x="32" y="32"/>
                  </a:cubicBezTo>
                  <a:cubicBezTo>
                    <a:pt x="833" y="256"/>
                    <a:pt x="1670" y="418"/>
                    <a:pt x="2502" y="418"/>
                  </a:cubicBezTo>
                  <a:cubicBezTo>
                    <a:pt x="2777" y="418"/>
                    <a:pt x="3051" y="400"/>
                    <a:pt x="3324" y="361"/>
                  </a:cubicBezTo>
                  <a:cubicBezTo>
                    <a:pt x="3355" y="361"/>
                    <a:pt x="3355" y="314"/>
                    <a:pt x="3324" y="314"/>
                  </a:cubicBezTo>
                  <a:cubicBezTo>
                    <a:pt x="2211" y="252"/>
                    <a:pt x="1129" y="236"/>
                    <a:pt x="3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37" name="Google Shape;1537;p9"/>
            <p:cNvSpPr/>
            <p:nvPr/>
          </p:nvSpPr>
          <p:spPr>
            <a:xfrm>
              <a:off x="4916000" y="2195750"/>
              <a:ext cx="29750" cy="36325"/>
            </a:xfrm>
            <a:custGeom>
              <a:avLst/>
              <a:gdLst/>
              <a:ahLst/>
              <a:cxnLst/>
              <a:rect l="l" t="t" r="r" b="b"/>
              <a:pathLst>
                <a:path w="1190" h="1453" extrusionOk="0">
                  <a:moveTo>
                    <a:pt x="1152" y="1"/>
                  </a:moveTo>
                  <a:cubicBezTo>
                    <a:pt x="1150" y="1"/>
                    <a:pt x="1147" y="2"/>
                    <a:pt x="1145" y="4"/>
                  </a:cubicBezTo>
                  <a:cubicBezTo>
                    <a:pt x="628" y="380"/>
                    <a:pt x="252" y="850"/>
                    <a:pt x="1" y="1430"/>
                  </a:cubicBezTo>
                  <a:cubicBezTo>
                    <a:pt x="1" y="1441"/>
                    <a:pt x="9" y="1452"/>
                    <a:pt x="13" y="1452"/>
                  </a:cubicBezTo>
                  <a:cubicBezTo>
                    <a:pt x="15" y="1452"/>
                    <a:pt x="16" y="1451"/>
                    <a:pt x="16" y="1446"/>
                  </a:cubicBezTo>
                  <a:cubicBezTo>
                    <a:pt x="330" y="913"/>
                    <a:pt x="722" y="443"/>
                    <a:pt x="1176" y="51"/>
                  </a:cubicBezTo>
                  <a:cubicBezTo>
                    <a:pt x="1190" y="37"/>
                    <a:pt x="1169" y="1"/>
                    <a:pt x="11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38" name="Google Shape;1538;p9"/>
            <p:cNvSpPr/>
            <p:nvPr/>
          </p:nvSpPr>
          <p:spPr>
            <a:xfrm>
              <a:off x="4885450" y="2272975"/>
              <a:ext cx="14900" cy="120375"/>
            </a:xfrm>
            <a:custGeom>
              <a:avLst/>
              <a:gdLst/>
              <a:ahLst/>
              <a:cxnLst/>
              <a:rect l="l" t="t" r="r" b="b"/>
              <a:pathLst>
                <a:path w="596" h="4815" extrusionOk="0">
                  <a:moveTo>
                    <a:pt x="519" y="0"/>
                  </a:moveTo>
                  <a:cubicBezTo>
                    <a:pt x="510" y="0"/>
                    <a:pt x="502" y="5"/>
                    <a:pt x="502" y="18"/>
                  </a:cubicBezTo>
                  <a:cubicBezTo>
                    <a:pt x="298" y="1680"/>
                    <a:pt x="0" y="3185"/>
                    <a:pt x="564" y="4815"/>
                  </a:cubicBezTo>
                  <a:cubicBezTo>
                    <a:pt x="580" y="4815"/>
                    <a:pt x="596" y="4815"/>
                    <a:pt x="596" y="4799"/>
                  </a:cubicBezTo>
                  <a:cubicBezTo>
                    <a:pt x="110" y="3294"/>
                    <a:pt x="251" y="1570"/>
                    <a:pt x="533" y="18"/>
                  </a:cubicBezTo>
                  <a:cubicBezTo>
                    <a:pt x="542" y="9"/>
                    <a:pt x="530" y="0"/>
                    <a:pt x="5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39" name="Google Shape;1539;p9"/>
            <p:cNvSpPr/>
            <p:nvPr/>
          </p:nvSpPr>
          <p:spPr>
            <a:xfrm>
              <a:off x="4863500" y="2326425"/>
              <a:ext cx="23925" cy="105675"/>
            </a:xfrm>
            <a:custGeom>
              <a:avLst/>
              <a:gdLst/>
              <a:ahLst/>
              <a:cxnLst/>
              <a:rect l="l" t="t" r="r" b="b"/>
              <a:pathLst>
                <a:path w="957" h="4227" extrusionOk="0">
                  <a:moveTo>
                    <a:pt x="196" y="0"/>
                  </a:moveTo>
                  <a:cubicBezTo>
                    <a:pt x="192" y="0"/>
                    <a:pt x="189" y="4"/>
                    <a:pt x="189" y="12"/>
                  </a:cubicBezTo>
                  <a:cubicBezTo>
                    <a:pt x="0" y="1391"/>
                    <a:pt x="173" y="2990"/>
                    <a:pt x="910" y="4213"/>
                  </a:cubicBezTo>
                  <a:cubicBezTo>
                    <a:pt x="914" y="4223"/>
                    <a:pt x="921" y="4226"/>
                    <a:pt x="927" y="4226"/>
                  </a:cubicBezTo>
                  <a:cubicBezTo>
                    <a:pt x="942" y="4226"/>
                    <a:pt x="957" y="4208"/>
                    <a:pt x="957" y="4197"/>
                  </a:cubicBezTo>
                  <a:cubicBezTo>
                    <a:pt x="439" y="2786"/>
                    <a:pt x="110" y="1533"/>
                    <a:pt x="204" y="12"/>
                  </a:cubicBezTo>
                  <a:cubicBezTo>
                    <a:pt x="204" y="4"/>
                    <a:pt x="200" y="0"/>
                    <a:pt x="19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40" name="Google Shape;1540;p9"/>
            <p:cNvSpPr/>
            <p:nvPr/>
          </p:nvSpPr>
          <p:spPr>
            <a:xfrm>
              <a:off x="5285125" y="2412625"/>
              <a:ext cx="15700" cy="38100"/>
            </a:xfrm>
            <a:custGeom>
              <a:avLst/>
              <a:gdLst/>
              <a:ahLst/>
              <a:cxnLst/>
              <a:rect l="l" t="t" r="r" b="b"/>
              <a:pathLst>
                <a:path w="628" h="1524" extrusionOk="0">
                  <a:moveTo>
                    <a:pt x="618" y="1"/>
                  </a:moveTo>
                  <a:cubicBezTo>
                    <a:pt x="612" y="1"/>
                    <a:pt x="604" y="5"/>
                    <a:pt x="597" y="12"/>
                  </a:cubicBezTo>
                  <a:cubicBezTo>
                    <a:pt x="409" y="514"/>
                    <a:pt x="189" y="1000"/>
                    <a:pt x="1" y="1502"/>
                  </a:cubicBezTo>
                  <a:cubicBezTo>
                    <a:pt x="1" y="1513"/>
                    <a:pt x="17" y="1524"/>
                    <a:pt x="31" y="1524"/>
                  </a:cubicBezTo>
                  <a:cubicBezTo>
                    <a:pt x="37" y="1524"/>
                    <a:pt x="43" y="1522"/>
                    <a:pt x="48" y="1517"/>
                  </a:cubicBezTo>
                  <a:cubicBezTo>
                    <a:pt x="330" y="1063"/>
                    <a:pt x="518" y="545"/>
                    <a:pt x="628" y="12"/>
                  </a:cubicBezTo>
                  <a:cubicBezTo>
                    <a:pt x="628" y="5"/>
                    <a:pt x="624" y="1"/>
                    <a:pt x="6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41" name="Google Shape;1541;p9"/>
            <p:cNvSpPr/>
            <p:nvPr/>
          </p:nvSpPr>
          <p:spPr>
            <a:xfrm>
              <a:off x="4978450" y="2716825"/>
              <a:ext cx="175825" cy="25875"/>
            </a:xfrm>
            <a:custGeom>
              <a:avLst/>
              <a:gdLst/>
              <a:ahLst/>
              <a:cxnLst/>
              <a:rect l="l" t="t" r="r" b="b"/>
              <a:pathLst>
                <a:path w="7033" h="1035" extrusionOk="0">
                  <a:moveTo>
                    <a:pt x="7" y="1"/>
                  </a:moveTo>
                  <a:lnTo>
                    <a:pt x="7" y="1"/>
                  </a:lnTo>
                  <a:cubicBezTo>
                    <a:pt x="4" y="1"/>
                    <a:pt x="0" y="8"/>
                    <a:pt x="11" y="8"/>
                  </a:cubicBezTo>
                  <a:cubicBezTo>
                    <a:pt x="11" y="3"/>
                    <a:pt x="9" y="1"/>
                    <a:pt x="7" y="1"/>
                  </a:cubicBezTo>
                  <a:close/>
                  <a:moveTo>
                    <a:pt x="11" y="8"/>
                  </a:moveTo>
                  <a:cubicBezTo>
                    <a:pt x="324" y="337"/>
                    <a:pt x="700" y="650"/>
                    <a:pt x="1139" y="791"/>
                  </a:cubicBezTo>
                  <a:cubicBezTo>
                    <a:pt x="873" y="744"/>
                    <a:pt x="606" y="697"/>
                    <a:pt x="356" y="619"/>
                  </a:cubicBezTo>
                  <a:cubicBezTo>
                    <a:pt x="350" y="617"/>
                    <a:pt x="346" y="617"/>
                    <a:pt x="341" y="617"/>
                  </a:cubicBezTo>
                  <a:cubicBezTo>
                    <a:pt x="306" y="617"/>
                    <a:pt x="296" y="668"/>
                    <a:pt x="324" y="682"/>
                  </a:cubicBezTo>
                  <a:cubicBezTo>
                    <a:pt x="874" y="987"/>
                    <a:pt x="1584" y="1035"/>
                    <a:pt x="2271" y="1035"/>
                  </a:cubicBezTo>
                  <a:cubicBezTo>
                    <a:pt x="2579" y="1035"/>
                    <a:pt x="2883" y="1025"/>
                    <a:pt x="3166" y="1025"/>
                  </a:cubicBezTo>
                  <a:cubicBezTo>
                    <a:pt x="3223" y="1025"/>
                    <a:pt x="3279" y="1026"/>
                    <a:pt x="3334" y="1027"/>
                  </a:cubicBezTo>
                  <a:cubicBezTo>
                    <a:pt x="3456" y="1028"/>
                    <a:pt x="3578" y="1029"/>
                    <a:pt x="3701" y="1029"/>
                  </a:cubicBezTo>
                  <a:cubicBezTo>
                    <a:pt x="4832" y="1029"/>
                    <a:pt x="5956" y="949"/>
                    <a:pt x="7017" y="525"/>
                  </a:cubicBezTo>
                  <a:cubicBezTo>
                    <a:pt x="7033" y="525"/>
                    <a:pt x="7033" y="509"/>
                    <a:pt x="7017" y="509"/>
                  </a:cubicBezTo>
                  <a:cubicBezTo>
                    <a:pt x="5857" y="697"/>
                    <a:pt x="4697" y="854"/>
                    <a:pt x="3522" y="870"/>
                  </a:cubicBezTo>
                  <a:cubicBezTo>
                    <a:pt x="3283" y="870"/>
                    <a:pt x="3043" y="872"/>
                    <a:pt x="2800" y="872"/>
                  </a:cubicBezTo>
                  <a:cubicBezTo>
                    <a:pt x="2437" y="872"/>
                    <a:pt x="2070" y="867"/>
                    <a:pt x="1703" y="838"/>
                  </a:cubicBezTo>
                  <a:cubicBezTo>
                    <a:pt x="1703" y="838"/>
                    <a:pt x="1703" y="823"/>
                    <a:pt x="1688" y="823"/>
                  </a:cubicBezTo>
                  <a:cubicBezTo>
                    <a:pt x="1092" y="619"/>
                    <a:pt x="481" y="462"/>
                    <a:pt x="11" y="8"/>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42" name="Google Shape;1542;p9"/>
            <p:cNvSpPr/>
            <p:nvPr/>
          </p:nvSpPr>
          <p:spPr>
            <a:xfrm>
              <a:off x="4992425" y="2800075"/>
              <a:ext cx="176750" cy="13525"/>
            </a:xfrm>
            <a:custGeom>
              <a:avLst/>
              <a:gdLst/>
              <a:ahLst/>
              <a:cxnLst/>
              <a:rect l="l" t="t" r="r" b="b"/>
              <a:pathLst>
                <a:path w="7070" h="541" extrusionOk="0">
                  <a:moveTo>
                    <a:pt x="7022" y="1"/>
                  </a:moveTo>
                  <a:cubicBezTo>
                    <a:pt x="5862" y="126"/>
                    <a:pt x="4750" y="361"/>
                    <a:pt x="3590" y="361"/>
                  </a:cubicBezTo>
                  <a:cubicBezTo>
                    <a:pt x="2521" y="347"/>
                    <a:pt x="1465" y="151"/>
                    <a:pt x="410" y="151"/>
                  </a:cubicBezTo>
                  <a:cubicBezTo>
                    <a:pt x="305" y="151"/>
                    <a:pt x="199" y="153"/>
                    <a:pt x="94" y="157"/>
                  </a:cubicBezTo>
                  <a:cubicBezTo>
                    <a:pt x="16" y="173"/>
                    <a:pt x="0" y="267"/>
                    <a:pt x="79" y="283"/>
                  </a:cubicBezTo>
                  <a:cubicBezTo>
                    <a:pt x="985" y="500"/>
                    <a:pt x="1965" y="541"/>
                    <a:pt x="2919" y="541"/>
                  </a:cubicBezTo>
                  <a:cubicBezTo>
                    <a:pt x="3203" y="541"/>
                    <a:pt x="3485" y="537"/>
                    <a:pt x="3762" y="534"/>
                  </a:cubicBezTo>
                  <a:cubicBezTo>
                    <a:pt x="4828" y="518"/>
                    <a:pt x="6051" y="487"/>
                    <a:pt x="7038" y="63"/>
                  </a:cubicBezTo>
                  <a:cubicBezTo>
                    <a:pt x="7069" y="48"/>
                    <a:pt x="7054" y="1"/>
                    <a:pt x="70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43" name="Google Shape;1543;p9"/>
            <p:cNvSpPr/>
            <p:nvPr/>
          </p:nvSpPr>
          <p:spPr>
            <a:xfrm>
              <a:off x="4986625" y="2764425"/>
              <a:ext cx="182425" cy="16175"/>
            </a:xfrm>
            <a:custGeom>
              <a:avLst/>
              <a:gdLst/>
              <a:ahLst/>
              <a:cxnLst/>
              <a:rect l="l" t="t" r="r" b="b"/>
              <a:pathLst>
                <a:path w="7297" h="647" extrusionOk="0">
                  <a:moveTo>
                    <a:pt x="7129" y="0"/>
                  </a:moveTo>
                  <a:cubicBezTo>
                    <a:pt x="5969" y="0"/>
                    <a:pt x="4809" y="251"/>
                    <a:pt x="3634" y="282"/>
                  </a:cubicBezTo>
                  <a:cubicBezTo>
                    <a:pt x="3414" y="290"/>
                    <a:pt x="3195" y="293"/>
                    <a:pt x="2975" y="293"/>
                  </a:cubicBezTo>
                  <a:cubicBezTo>
                    <a:pt x="2317" y="293"/>
                    <a:pt x="1659" y="267"/>
                    <a:pt x="1000" y="267"/>
                  </a:cubicBezTo>
                  <a:cubicBezTo>
                    <a:pt x="671" y="220"/>
                    <a:pt x="342" y="173"/>
                    <a:pt x="29" y="94"/>
                  </a:cubicBezTo>
                  <a:cubicBezTo>
                    <a:pt x="25" y="91"/>
                    <a:pt x="22" y="90"/>
                    <a:pt x="19" y="90"/>
                  </a:cubicBezTo>
                  <a:cubicBezTo>
                    <a:pt x="8" y="90"/>
                    <a:pt x="0" y="110"/>
                    <a:pt x="13" y="110"/>
                  </a:cubicBezTo>
                  <a:cubicBezTo>
                    <a:pt x="107" y="173"/>
                    <a:pt x="217" y="235"/>
                    <a:pt x="326" y="282"/>
                  </a:cubicBezTo>
                  <a:lnTo>
                    <a:pt x="138" y="282"/>
                  </a:lnTo>
                  <a:cubicBezTo>
                    <a:pt x="107" y="282"/>
                    <a:pt x="91" y="314"/>
                    <a:pt x="123" y="330"/>
                  </a:cubicBezTo>
                  <a:cubicBezTo>
                    <a:pt x="1120" y="589"/>
                    <a:pt x="2153" y="646"/>
                    <a:pt x="3181" y="646"/>
                  </a:cubicBezTo>
                  <a:cubicBezTo>
                    <a:pt x="3332" y="646"/>
                    <a:pt x="3483" y="645"/>
                    <a:pt x="3634" y="643"/>
                  </a:cubicBezTo>
                  <a:cubicBezTo>
                    <a:pt x="4778" y="627"/>
                    <a:pt x="6079" y="627"/>
                    <a:pt x="7176" y="251"/>
                  </a:cubicBezTo>
                  <a:cubicBezTo>
                    <a:pt x="7239" y="235"/>
                    <a:pt x="7254" y="173"/>
                    <a:pt x="7254" y="126"/>
                  </a:cubicBezTo>
                  <a:cubicBezTo>
                    <a:pt x="7296" y="98"/>
                    <a:pt x="7288" y="45"/>
                    <a:pt x="7242" y="45"/>
                  </a:cubicBezTo>
                  <a:cubicBezTo>
                    <a:pt x="7236" y="45"/>
                    <a:pt x="7230" y="46"/>
                    <a:pt x="7223" y="47"/>
                  </a:cubicBezTo>
                  <a:cubicBezTo>
                    <a:pt x="7207" y="16"/>
                    <a:pt x="7176" y="0"/>
                    <a:pt x="712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44" name="Google Shape;1544;p9"/>
            <p:cNvSpPr/>
            <p:nvPr/>
          </p:nvSpPr>
          <p:spPr>
            <a:xfrm>
              <a:off x="5169925" y="2733950"/>
              <a:ext cx="16100" cy="23825"/>
            </a:xfrm>
            <a:custGeom>
              <a:avLst/>
              <a:gdLst/>
              <a:ahLst/>
              <a:cxnLst/>
              <a:rect l="l" t="t" r="r" b="b"/>
              <a:pathLst>
                <a:path w="644" h="953" extrusionOk="0">
                  <a:moveTo>
                    <a:pt x="542" y="1"/>
                  </a:moveTo>
                  <a:cubicBezTo>
                    <a:pt x="534" y="1"/>
                    <a:pt x="526" y="5"/>
                    <a:pt x="518" y="12"/>
                  </a:cubicBezTo>
                  <a:cubicBezTo>
                    <a:pt x="424" y="153"/>
                    <a:pt x="408" y="342"/>
                    <a:pt x="330" y="483"/>
                  </a:cubicBezTo>
                  <a:cubicBezTo>
                    <a:pt x="236" y="655"/>
                    <a:pt x="142" y="827"/>
                    <a:pt x="1" y="953"/>
                  </a:cubicBezTo>
                  <a:cubicBezTo>
                    <a:pt x="252" y="749"/>
                    <a:pt x="643" y="389"/>
                    <a:pt x="565" y="12"/>
                  </a:cubicBezTo>
                  <a:cubicBezTo>
                    <a:pt x="557" y="5"/>
                    <a:pt x="549" y="1"/>
                    <a:pt x="54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45" name="Google Shape;1545;p9"/>
            <p:cNvSpPr/>
            <p:nvPr/>
          </p:nvSpPr>
          <p:spPr>
            <a:xfrm>
              <a:off x="4834900" y="2108800"/>
              <a:ext cx="512950" cy="767325"/>
            </a:xfrm>
            <a:custGeom>
              <a:avLst/>
              <a:gdLst/>
              <a:ahLst/>
              <a:cxnLst/>
              <a:rect l="l" t="t" r="r" b="b"/>
              <a:pathLst>
                <a:path w="20518" h="30693" extrusionOk="0">
                  <a:moveTo>
                    <a:pt x="17681" y="3670"/>
                  </a:moveTo>
                  <a:lnTo>
                    <a:pt x="17681" y="3670"/>
                  </a:lnTo>
                  <a:cubicBezTo>
                    <a:pt x="18527" y="4673"/>
                    <a:pt x="19154" y="5911"/>
                    <a:pt x="19483" y="7353"/>
                  </a:cubicBezTo>
                  <a:cubicBezTo>
                    <a:pt x="19671" y="8216"/>
                    <a:pt x="19734" y="9031"/>
                    <a:pt x="19703" y="9814"/>
                  </a:cubicBezTo>
                  <a:cubicBezTo>
                    <a:pt x="19703" y="9391"/>
                    <a:pt x="19671" y="8952"/>
                    <a:pt x="19609" y="8529"/>
                  </a:cubicBezTo>
                  <a:cubicBezTo>
                    <a:pt x="19389" y="6805"/>
                    <a:pt x="18715" y="5096"/>
                    <a:pt x="17681" y="3670"/>
                  </a:cubicBezTo>
                  <a:close/>
                  <a:moveTo>
                    <a:pt x="13527" y="23216"/>
                  </a:moveTo>
                  <a:lnTo>
                    <a:pt x="13527" y="23216"/>
                  </a:lnTo>
                  <a:cubicBezTo>
                    <a:pt x="13214" y="23425"/>
                    <a:pt x="12722" y="23474"/>
                    <a:pt x="12242" y="23474"/>
                  </a:cubicBezTo>
                  <a:cubicBezTo>
                    <a:pt x="11857" y="23474"/>
                    <a:pt x="11479" y="23442"/>
                    <a:pt x="11207" y="23435"/>
                  </a:cubicBezTo>
                  <a:cubicBezTo>
                    <a:pt x="11975" y="23404"/>
                    <a:pt x="12759" y="23326"/>
                    <a:pt x="13527" y="23216"/>
                  </a:cubicBezTo>
                  <a:close/>
                  <a:moveTo>
                    <a:pt x="5471" y="23247"/>
                  </a:moveTo>
                  <a:cubicBezTo>
                    <a:pt x="5891" y="23847"/>
                    <a:pt x="7280" y="23931"/>
                    <a:pt x="8370" y="23931"/>
                  </a:cubicBezTo>
                  <a:cubicBezTo>
                    <a:pt x="8795" y="23931"/>
                    <a:pt x="9175" y="23918"/>
                    <a:pt x="9435" y="23918"/>
                  </a:cubicBezTo>
                  <a:cubicBezTo>
                    <a:pt x="9501" y="23918"/>
                    <a:pt x="9559" y="23919"/>
                    <a:pt x="9609" y="23921"/>
                  </a:cubicBezTo>
                  <a:cubicBezTo>
                    <a:pt x="10382" y="23942"/>
                    <a:pt x="11220" y="24028"/>
                    <a:pt x="12031" y="24028"/>
                  </a:cubicBezTo>
                  <a:cubicBezTo>
                    <a:pt x="12419" y="24028"/>
                    <a:pt x="12801" y="24008"/>
                    <a:pt x="13167" y="23953"/>
                  </a:cubicBezTo>
                  <a:cubicBezTo>
                    <a:pt x="13370" y="23921"/>
                    <a:pt x="13558" y="23874"/>
                    <a:pt x="13700" y="23780"/>
                  </a:cubicBezTo>
                  <a:lnTo>
                    <a:pt x="13700" y="23780"/>
                  </a:lnTo>
                  <a:cubicBezTo>
                    <a:pt x="13480" y="24172"/>
                    <a:pt x="13308" y="24470"/>
                    <a:pt x="12822" y="24611"/>
                  </a:cubicBezTo>
                  <a:cubicBezTo>
                    <a:pt x="12446" y="24721"/>
                    <a:pt x="12069" y="24736"/>
                    <a:pt x="11693" y="24815"/>
                  </a:cubicBezTo>
                  <a:cubicBezTo>
                    <a:pt x="12336" y="24768"/>
                    <a:pt x="13841" y="24674"/>
                    <a:pt x="13778" y="23733"/>
                  </a:cubicBezTo>
                  <a:cubicBezTo>
                    <a:pt x="13841" y="23686"/>
                    <a:pt x="13888" y="23639"/>
                    <a:pt x="13919" y="23576"/>
                  </a:cubicBezTo>
                  <a:lnTo>
                    <a:pt x="13919" y="23576"/>
                  </a:lnTo>
                  <a:cubicBezTo>
                    <a:pt x="13982" y="23843"/>
                    <a:pt x="13997" y="24109"/>
                    <a:pt x="13856" y="24376"/>
                  </a:cubicBezTo>
                  <a:cubicBezTo>
                    <a:pt x="13809" y="24438"/>
                    <a:pt x="13778" y="24486"/>
                    <a:pt x="13731" y="24548"/>
                  </a:cubicBezTo>
                  <a:cubicBezTo>
                    <a:pt x="13715" y="24548"/>
                    <a:pt x="13715" y="24564"/>
                    <a:pt x="13715" y="24564"/>
                  </a:cubicBezTo>
                  <a:cubicBezTo>
                    <a:pt x="13653" y="24627"/>
                    <a:pt x="13606" y="24674"/>
                    <a:pt x="13543" y="24705"/>
                  </a:cubicBezTo>
                  <a:cubicBezTo>
                    <a:pt x="13433" y="24768"/>
                    <a:pt x="13355" y="24752"/>
                    <a:pt x="13308" y="24862"/>
                  </a:cubicBezTo>
                  <a:cubicBezTo>
                    <a:pt x="13292" y="24877"/>
                    <a:pt x="13292" y="24893"/>
                    <a:pt x="13308" y="24893"/>
                  </a:cubicBezTo>
                  <a:cubicBezTo>
                    <a:pt x="13355" y="24953"/>
                    <a:pt x="13412" y="24978"/>
                    <a:pt x="13473" y="24978"/>
                  </a:cubicBezTo>
                  <a:cubicBezTo>
                    <a:pt x="13634" y="24978"/>
                    <a:pt x="13825" y="24806"/>
                    <a:pt x="13950" y="24658"/>
                  </a:cubicBezTo>
                  <a:cubicBezTo>
                    <a:pt x="13966" y="24815"/>
                    <a:pt x="14029" y="24971"/>
                    <a:pt x="14029" y="25128"/>
                  </a:cubicBezTo>
                  <a:cubicBezTo>
                    <a:pt x="14029" y="25395"/>
                    <a:pt x="13966" y="25630"/>
                    <a:pt x="13856" y="25865"/>
                  </a:cubicBezTo>
                  <a:cubicBezTo>
                    <a:pt x="13762" y="25990"/>
                    <a:pt x="13653" y="26100"/>
                    <a:pt x="13558" y="26241"/>
                  </a:cubicBezTo>
                  <a:cubicBezTo>
                    <a:pt x="13543" y="26272"/>
                    <a:pt x="13574" y="26304"/>
                    <a:pt x="13606" y="26304"/>
                  </a:cubicBezTo>
                  <a:cubicBezTo>
                    <a:pt x="13653" y="26288"/>
                    <a:pt x="13700" y="26272"/>
                    <a:pt x="13747" y="26257"/>
                  </a:cubicBezTo>
                  <a:cubicBezTo>
                    <a:pt x="13764" y="26274"/>
                    <a:pt x="13790" y="26286"/>
                    <a:pt x="13816" y="26286"/>
                  </a:cubicBezTo>
                  <a:cubicBezTo>
                    <a:pt x="13837" y="26286"/>
                    <a:pt x="13858" y="26278"/>
                    <a:pt x="13872" y="26257"/>
                  </a:cubicBezTo>
                  <a:cubicBezTo>
                    <a:pt x="13903" y="26225"/>
                    <a:pt x="13935" y="26178"/>
                    <a:pt x="13966" y="26131"/>
                  </a:cubicBezTo>
                  <a:cubicBezTo>
                    <a:pt x="13966" y="26194"/>
                    <a:pt x="13966" y="26241"/>
                    <a:pt x="13966" y="26288"/>
                  </a:cubicBezTo>
                  <a:cubicBezTo>
                    <a:pt x="13386" y="27542"/>
                    <a:pt x="11975" y="27464"/>
                    <a:pt x="10768" y="27573"/>
                  </a:cubicBezTo>
                  <a:cubicBezTo>
                    <a:pt x="10737" y="27573"/>
                    <a:pt x="10737" y="27636"/>
                    <a:pt x="10768" y="27636"/>
                  </a:cubicBezTo>
                  <a:cubicBezTo>
                    <a:pt x="10861" y="27637"/>
                    <a:pt x="10958" y="27638"/>
                    <a:pt x="11057" y="27638"/>
                  </a:cubicBezTo>
                  <a:cubicBezTo>
                    <a:pt x="12095" y="27638"/>
                    <a:pt x="13421" y="27528"/>
                    <a:pt x="13950" y="26555"/>
                  </a:cubicBezTo>
                  <a:lnTo>
                    <a:pt x="13950" y="26555"/>
                  </a:lnTo>
                  <a:cubicBezTo>
                    <a:pt x="13856" y="26915"/>
                    <a:pt x="13653" y="27181"/>
                    <a:pt x="13464" y="27495"/>
                  </a:cubicBezTo>
                  <a:cubicBezTo>
                    <a:pt x="13412" y="27574"/>
                    <a:pt x="13491" y="27663"/>
                    <a:pt x="13573" y="27663"/>
                  </a:cubicBezTo>
                  <a:cubicBezTo>
                    <a:pt x="13589" y="27663"/>
                    <a:pt x="13606" y="27659"/>
                    <a:pt x="13621" y="27652"/>
                  </a:cubicBezTo>
                  <a:cubicBezTo>
                    <a:pt x="13653" y="27636"/>
                    <a:pt x="13668" y="27605"/>
                    <a:pt x="13700" y="27589"/>
                  </a:cubicBezTo>
                  <a:cubicBezTo>
                    <a:pt x="13903" y="27526"/>
                    <a:pt x="14060" y="27385"/>
                    <a:pt x="14185" y="27197"/>
                  </a:cubicBezTo>
                  <a:lnTo>
                    <a:pt x="14185" y="27197"/>
                  </a:lnTo>
                  <a:cubicBezTo>
                    <a:pt x="14232" y="27495"/>
                    <a:pt x="14232" y="27808"/>
                    <a:pt x="14091" y="28091"/>
                  </a:cubicBezTo>
                  <a:cubicBezTo>
                    <a:pt x="13903" y="28467"/>
                    <a:pt x="13496" y="28639"/>
                    <a:pt x="13167" y="28874"/>
                  </a:cubicBezTo>
                  <a:cubicBezTo>
                    <a:pt x="13125" y="28902"/>
                    <a:pt x="13145" y="28955"/>
                    <a:pt x="13183" y="28955"/>
                  </a:cubicBezTo>
                  <a:cubicBezTo>
                    <a:pt x="13188" y="28955"/>
                    <a:pt x="13193" y="28954"/>
                    <a:pt x="13198" y="28953"/>
                  </a:cubicBezTo>
                  <a:cubicBezTo>
                    <a:pt x="13402" y="28921"/>
                    <a:pt x="13606" y="28859"/>
                    <a:pt x="13778" y="28765"/>
                  </a:cubicBezTo>
                  <a:lnTo>
                    <a:pt x="13778" y="28765"/>
                  </a:lnTo>
                  <a:cubicBezTo>
                    <a:pt x="13198" y="29188"/>
                    <a:pt x="12132" y="29141"/>
                    <a:pt x="11552" y="29188"/>
                  </a:cubicBezTo>
                  <a:cubicBezTo>
                    <a:pt x="10878" y="29250"/>
                    <a:pt x="10204" y="29282"/>
                    <a:pt x="9530" y="29282"/>
                  </a:cubicBezTo>
                  <a:cubicBezTo>
                    <a:pt x="9439" y="29283"/>
                    <a:pt x="9349" y="29284"/>
                    <a:pt x="9259" y="29284"/>
                  </a:cubicBezTo>
                  <a:cubicBezTo>
                    <a:pt x="8264" y="29284"/>
                    <a:pt x="7329" y="29204"/>
                    <a:pt x="6380" y="29031"/>
                  </a:cubicBezTo>
                  <a:cubicBezTo>
                    <a:pt x="6317" y="29000"/>
                    <a:pt x="6254" y="28984"/>
                    <a:pt x="6192" y="28953"/>
                  </a:cubicBezTo>
                  <a:cubicBezTo>
                    <a:pt x="6082" y="28890"/>
                    <a:pt x="5972" y="28827"/>
                    <a:pt x="5862" y="28765"/>
                  </a:cubicBezTo>
                  <a:cubicBezTo>
                    <a:pt x="5800" y="28702"/>
                    <a:pt x="5518" y="28561"/>
                    <a:pt x="5502" y="28451"/>
                  </a:cubicBezTo>
                  <a:cubicBezTo>
                    <a:pt x="5489" y="28426"/>
                    <a:pt x="5466" y="28400"/>
                    <a:pt x="5432" y="28400"/>
                  </a:cubicBezTo>
                  <a:cubicBezTo>
                    <a:pt x="5425" y="28400"/>
                    <a:pt x="5416" y="28401"/>
                    <a:pt x="5408" y="28404"/>
                  </a:cubicBezTo>
                  <a:cubicBezTo>
                    <a:pt x="5408" y="28373"/>
                    <a:pt x="5392" y="28357"/>
                    <a:pt x="5376" y="28326"/>
                  </a:cubicBezTo>
                  <a:cubicBezTo>
                    <a:pt x="5267" y="27981"/>
                    <a:pt x="5345" y="27652"/>
                    <a:pt x="5329" y="27307"/>
                  </a:cubicBezTo>
                  <a:lnTo>
                    <a:pt x="5329" y="27307"/>
                  </a:lnTo>
                  <a:cubicBezTo>
                    <a:pt x="5504" y="27510"/>
                    <a:pt x="5745" y="27686"/>
                    <a:pt x="5992" y="27686"/>
                  </a:cubicBezTo>
                  <a:cubicBezTo>
                    <a:pt x="6011" y="27686"/>
                    <a:pt x="6031" y="27685"/>
                    <a:pt x="6050" y="27683"/>
                  </a:cubicBezTo>
                  <a:cubicBezTo>
                    <a:pt x="6050" y="27683"/>
                    <a:pt x="6050" y="27667"/>
                    <a:pt x="6066" y="27667"/>
                  </a:cubicBezTo>
                  <a:lnTo>
                    <a:pt x="6160" y="27667"/>
                  </a:lnTo>
                  <a:cubicBezTo>
                    <a:pt x="6192" y="27667"/>
                    <a:pt x="6223" y="27636"/>
                    <a:pt x="6207" y="27589"/>
                  </a:cubicBezTo>
                  <a:cubicBezTo>
                    <a:pt x="6035" y="27276"/>
                    <a:pt x="5612" y="27213"/>
                    <a:pt x="5424" y="26884"/>
                  </a:cubicBezTo>
                  <a:cubicBezTo>
                    <a:pt x="5267" y="26586"/>
                    <a:pt x="5345" y="26304"/>
                    <a:pt x="5345" y="26006"/>
                  </a:cubicBezTo>
                  <a:lnTo>
                    <a:pt x="5345" y="26006"/>
                  </a:lnTo>
                  <a:cubicBezTo>
                    <a:pt x="5439" y="26116"/>
                    <a:pt x="5549" y="26210"/>
                    <a:pt x="5674" y="26257"/>
                  </a:cubicBezTo>
                  <a:cubicBezTo>
                    <a:pt x="5690" y="26257"/>
                    <a:pt x="5706" y="26241"/>
                    <a:pt x="5721" y="26225"/>
                  </a:cubicBezTo>
                  <a:cubicBezTo>
                    <a:pt x="5737" y="26241"/>
                    <a:pt x="5753" y="26257"/>
                    <a:pt x="5784" y="26257"/>
                  </a:cubicBezTo>
                  <a:cubicBezTo>
                    <a:pt x="5800" y="26257"/>
                    <a:pt x="5831" y="26241"/>
                    <a:pt x="5815" y="26210"/>
                  </a:cubicBezTo>
                  <a:cubicBezTo>
                    <a:pt x="5753" y="25896"/>
                    <a:pt x="5424" y="25692"/>
                    <a:pt x="5298" y="25363"/>
                  </a:cubicBezTo>
                  <a:cubicBezTo>
                    <a:pt x="5204" y="25112"/>
                    <a:pt x="5204" y="24893"/>
                    <a:pt x="5235" y="24674"/>
                  </a:cubicBezTo>
                  <a:lnTo>
                    <a:pt x="5235" y="24674"/>
                  </a:lnTo>
                  <a:cubicBezTo>
                    <a:pt x="5345" y="25003"/>
                    <a:pt x="5518" y="25442"/>
                    <a:pt x="5862" y="25473"/>
                  </a:cubicBezTo>
                  <a:cubicBezTo>
                    <a:pt x="5894" y="25473"/>
                    <a:pt x="5941" y="25442"/>
                    <a:pt x="5941" y="25410"/>
                  </a:cubicBezTo>
                  <a:cubicBezTo>
                    <a:pt x="5972" y="25222"/>
                    <a:pt x="5878" y="25034"/>
                    <a:pt x="5753" y="24846"/>
                  </a:cubicBezTo>
                  <a:cubicBezTo>
                    <a:pt x="5721" y="24611"/>
                    <a:pt x="5612" y="24391"/>
                    <a:pt x="5486" y="24188"/>
                  </a:cubicBezTo>
                  <a:cubicBezTo>
                    <a:pt x="5424" y="23874"/>
                    <a:pt x="5424" y="23576"/>
                    <a:pt x="5439" y="23263"/>
                  </a:cubicBezTo>
                  <a:cubicBezTo>
                    <a:pt x="5455" y="23263"/>
                    <a:pt x="5455" y="23247"/>
                    <a:pt x="5455" y="23247"/>
                  </a:cubicBezTo>
                  <a:close/>
                  <a:moveTo>
                    <a:pt x="6756" y="29595"/>
                  </a:moveTo>
                  <a:lnTo>
                    <a:pt x="6756" y="29595"/>
                  </a:lnTo>
                  <a:cubicBezTo>
                    <a:pt x="7445" y="30003"/>
                    <a:pt x="8527" y="29956"/>
                    <a:pt x="9295" y="29972"/>
                  </a:cubicBezTo>
                  <a:cubicBezTo>
                    <a:pt x="9453" y="29976"/>
                    <a:pt x="9610" y="29978"/>
                    <a:pt x="9767" y="29978"/>
                  </a:cubicBezTo>
                  <a:cubicBezTo>
                    <a:pt x="10781" y="29978"/>
                    <a:pt x="11786" y="29896"/>
                    <a:pt x="12790" y="29815"/>
                  </a:cubicBezTo>
                  <a:cubicBezTo>
                    <a:pt x="12822" y="29815"/>
                    <a:pt x="12853" y="29799"/>
                    <a:pt x="12869" y="29799"/>
                  </a:cubicBezTo>
                  <a:cubicBezTo>
                    <a:pt x="12391" y="30254"/>
                    <a:pt x="11457" y="30340"/>
                    <a:pt x="10697" y="30340"/>
                  </a:cubicBezTo>
                  <a:cubicBezTo>
                    <a:pt x="10384" y="30340"/>
                    <a:pt x="10101" y="30325"/>
                    <a:pt x="9891" y="30316"/>
                  </a:cubicBezTo>
                  <a:cubicBezTo>
                    <a:pt x="9232" y="30301"/>
                    <a:pt x="7195" y="30379"/>
                    <a:pt x="6756" y="29595"/>
                  </a:cubicBezTo>
                  <a:close/>
                  <a:moveTo>
                    <a:pt x="10058" y="0"/>
                  </a:moveTo>
                  <a:cubicBezTo>
                    <a:pt x="9708" y="0"/>
                    <a:pt x="9359" y="17"/>
                    <a:pt x="9013" y="49"/>
                  </a:cubicBezTo>
                  <a:cubicBezTo>
                    <a:pt x="8888" y="65"/>
                    <a:pt x="8825" y="269"/>
                    <a:pt x="8982" y="300"/>
                  </a:cubicBezTo>
                  <a:cubicBezTo>
                    <a:pt x="10141" y="519"/>
                    <a:pt x="11333" y="472"/>
                    <a:pt x="12493" y="739"/>
                  </a:cubicBezTo>
                  <a:cubicBezTo>
                    <a:pt x="13715" y="1021"/>
                    <a:pt x="14844" y="1570"/>
                    <a:pt x="15784" y="2385"/>
                  </a:cubicBezTo>
                  <a:cubicBezTo>
                    <a:pt x="17477" y="3842"/>
                    <a:pt x="18590" y="5943"/>
                    <a:pt x="18966" y="8137"/>
                  </a:cubicBezTo>
                  <a:cubicBezTo>
                    <a:pt x="19389" y="10551"/>
                    <a:pt x="18950" y="13122"/>
                    <a:pt x="17414" y="15065"/>
                  </a:cubicBezTo>
                  <a:cubicBezTo>
                    <a:pt x="17273" y="15253"/>
                    <a:pt x="17132" y="15410"/>
                    <a:pt x="16975" y="15582"/>
                  </a:cubicBezTo>
                  <a:cubicBezTo>
                    <a:pt x="16192" y="16319"/>
                    <a:pt x="15267" y="16946"/>
                    <a:pt x="14232" y="17448"/>
                  </a:cubicBezTo>
                  <a:cubicBezTo>
                    <a:pt x="13606" y="17651"/>
                    <a:pt x="12979" y="17761"/>
                    <a:pt x="12367" y="18028"/>
                  </a:cubicBezTo>
                  <a:cubicBezTo>
                    <a:pt x="12210" y="18106"/>
                    <a:pt x="12242" y="18373"/>
                    <a:pt x="12414" y="18404"/>
                  </a:cubicBezTo>
                  <a:cubicBezTo>
                    <a:pt x="12574" y="18431"/>
                    <a:pt x="12737" y="18443"/>
                    <a:pt x="12901" y="18443"/>
                  </a:cubicBezTo>
                  <a:cubicBezTo>
                    <a:pt x="13316" y="18443"/>
                    <a:pt x="13743" y="18362"/>
                    <a:pt x="14170" y="18216"/>
                  </a:cubicBezTo>
                  <a:cubicBezTo>
                    <a:pt x="14201" y="18263"/>
                    <a:pt x="14232" y="18325"/>
                    <a:pt x="14264" y="18388"/>
                  </a:cubicBezTo>
                  <a:cubicBezTo>
                    <a:pt x="14311" y="18529"/>
                    <a:pt x="14311" y="18702"/>
                    <a:pt x="14311" y="18874"/>
                  </a:cubicBezTo>
                  <a:cubicBezTo>
                    <a:pt x="14295" y="18999"/>
                    <a:pt x="14280" y="19125"/>
                    <a:pt x="14295" y="19235"/>
                  </a:cubicBezTo>
                  <a:cubicBezTo>
                    <a:pt x="14060" y="20175"/>
                    <a:pt x="13997" y="21178"/>
                    <a:pt x="13982" y="22119"/>
                  </a:cubicBezTo>
                  <a:cubicBezTo>
                    <a:pt x="13888" y="22401"/>
                    <a:pt x="13825" y="22699"/>
                    <a:pt x="13527" y="22887"/>
                  </a:cubicBezTo>
                  <a:cubicBezTo>
                    <a:pt x="13511" y="22887"/>
                    <a:pt x="13496" y="22902"/>
                    <a:pt x="13480" y="22902"/>
                  </a:cubicBezTo>
                  <a:cubicBezTo>
                    <a:pt x="12148" y="23090"/>
                    <a:pt x="10815" y="23232"/>
                    <a:pt x="9467" y="23247"/>
                  </a:cubicBezTo>
                  <a:cubicBezTo>
                    <a:pt x="9418" y="23248"/>
                    <a:pt x="9368" y="23248"/>
                    <a:pt x="9319" y="23248"/>
                  </a:cubicBezTo>
                  <a:cubicBezTo>
                    <a:pt x="8224" y="23248"/>
                    <a:pt x="7129" y="23090"/>
                    <a:pt x="6035" y="23075"/>
                  </a:cubicBezTo>
                  <a:cubicBezTo>
                    <a:pt x="5894" y="23028"/>
                    <a:pt x="5737" y="22996"/>
                    <a:pt x="5580" y="22949"/>
                  </a:cubicBezTo>
                  <a:cubicBezTo>
                    <a:pt x="5565" y="22934"/>
                    <a:pt x="5549" y="22918"/>
                    <a:pt x="5533" y="22887"/>
                  </a:cubicBezTo>
                  <a:cubicBezTo>
                    <a:pt x="5518" y="22871"/>
                    <a:pt x="5518" y="22824"/>
                    <a:pt x="5502" y="22793"/>
                  </a:cubicBezTo>
                  <a:cubicBezTo>
                    <a:pt x="5627" y="21868"/>
                    <a:pt x="5455" y="20786"/>
                    <a:pt x="5345" y="19877"/>
                  </a:cubicBezTo>
                  <a:cubicBezTo>
                    <a:pt x="5251" y="19203"/>
                    <a:pt x="5157" y="18482"/>
                    <a:pt x="4875" y="17855"/>
                  </a:cubicBezTo>
                  <a:lnTo>
                    <a:pt x="4875" y="17855"/>
                  </a:lnTo>
                  <a:cubicBezTo>
                    <a:pt x="5063" y="17949"/>
                    <a:pt x="5251" y="18028"/>
                    <a:pt x="5439" y="18059"/>
                  </a:cubicBezTo>
                  <a:cubicBezTo>
                    <a:pt x="5460" y="18065"/>
                    <a:pt x="5480" y="18067"/>
                    <a:pt x="5499" y="18067"/>
                  </a:cubicBezTo>
                  <a:cubicBezTo>
                    <a:pt x="5694" y="18067"/>
                    <a:pt x="5781" y="17797"/>
                    <a:pt x="5596" y="17683"/>
                  </a:cubicBezTo>
                  <a:cubicBezTo>
                    <a:pt x="4154" y="16727"/>
                    <a:pt x="2900" y="15347"/>
                    <a:pt x="2007" y="13780"/>
                  </a:cubicBezTo>
                  <a:cubicBezTo>
                    <a:pt x="1176" y="12103"/>
                    <a:pt x="768" y="10253"/>
                    <a:pt x="1035" y="8216"/>
                  </a:cubicBezTo>
                  <a:cubicBezTo>
                    <a:pt x="1474" y="4955"/>
                    <a:pt x="4185" y="1789"/>
                    <a:pt x="7398" y="708"/>
                  </a:cubicBezTo>
                  <a:cubicBezTo>
                    <a:pt x="7696" y="629"/>
                    <a:pt x="7994" y="551"/>
                    <a:pt x="8292" y="504"/>
                  </a:cubicBezTo>
                  <a:cubicBezTo>
                    <a:pt x="8323" y="488"/>
                    <a:pt x="8355" y="472"/>
                    <a:pt x="8370" y="457"/>
                  </a:cubicBezTo>
                  <a:cubicBezTo>
                    <a:pt x="8417" y="441"/>
                    <a:pt x="8464" y="425"/>
                    <a:pt x="8511" y="425"/>
                  </a:cubicBezTo>
                  <a:cubicBezTo>
                    <a:pt x="8652" y="394"/>
                    <a:pt x="8621" y="175"/>
                    <a:pt x="8480" y="175"/>
                  </a:cubicBezTo>
                  <a:cubicBezTo>
                    <a:pt x="8446" y="173"/>
                    <a:pt x="8411" y="173"/>
                    <a:pt x="8377" y="173"/>
                  </a:cubicBezTo>
                  <a:cubicBezTo>
                    <a:pt x="7941" y="173"/>
                    <a:pt x="7506" y="263"/>
                    <a:pt x="7085" y="394"/>
                  </a:cubicBezTo>
                  <a:cubicBezTo>
                    <a:pt x="3621" y="1162"/>
                    <a:pt x="831" y="4250"/>
                    <a:pt x="298" y="7745"/>
                  </a:cubicBezTo>
                  <a:cubicBezTo>
                    <a:pt x="0" y="9752"/>
                    <a:pt x="376" y="11805"/>
                    <a:pt x="1364" y="13576"/>
                  </a:cubicBezTo>
                  <a:cubicBezTo>
                    <a:pt x="2007" y="14736"/>
                    <a:pt x="3010" y="16539"/>
                    <a:pt x="4279" y="17495"/>
                  </a:cubicBezTo>
                  <a:cubicBezTo>
                    <a:pt x="4342" y="17604"/>
                    <a:pt x="4389" y="17730"/>
                    <a:pt x="4452" y="17855"/>
                  </a:cubicBezTo>
                  <a:cubicBezTo>
                    <a:pt x="4593" y="18639"/>
                    <a:pt x="4812" y="19423"/>
                    <a:pt x="4875" y="20253"/>
                  </a:cubicBezTo>
                  <a:cubicBezTo>
                    <a:pt x="4953" y="21100"/>
                    <a:pt x="4875" y="22040"/>
                    <a:pt x="5094" y="22871"/>
                  </a:cubicBezTo>
                  <a:cubicBezTo>
                    <a:pt x="5000" y="23106"/>
                    <a:pt x="4953" y="23341"/>
                    <a:pt x="4985" y="23592"/>
                  </a:cubicBezTo>
                  <a:cubicBezTo>
                    <a:pt x="5000" y="23796"/>
                    <a:pt x="5032" y="23984"/>
                    <a:pt x="5094" y="24172"/>
                  </a:cubicBezTo>
                  <a:cubicBezTo>
                    <a:pt x="4875" y="24438"/>
                    <a:pt x="4891" y="24924"/>
                    <a:pt x="4953" y="25222"/>
                  </a:cubicBezTo>
                  <a:cubicBezTo>
                    <a:pt x="5000" y="25410"/>
                    <a:pt x="5063" y="25598"/>
                    <a:pt x="5157" y="25786"/>
                  </a:cubicBezTo>
                  <a:cubicBezTo>
                    <a:pt x="4859" y="25990"/>
                    <a:pt x="4969" y="26649"/>
                    <a:pt x="5094" y="26931"/>
                  </a:cubicBezTo>
                  <a:cubicBezTo>
                    <a:pt x="5126" y="26993"/>
                    <a:pt x="5157" y="27056"/>
                    <a:pt x="5204" y="27119"/>
                  </a:cubicBezTo>
                  <a:cubicBezTo>
                    <a:pt x="4985" y="27558"/>
                    <a:pt x="5000" y="28232"/>
                    <a:pt x="5251" y="28655"/>
                  </a:cubicBezTo>
                  <a:cubicBezTo>
                    <a:pt x="5376" y="28859"/>
                    <a:pt x="5627" y="29094"/>
                    <a:pt x="5894" y="29141"/>
                  </a:cubicBezTo>
                  <a:cubicBezTo>
                    <a:pt x="6066" y="29282"/>
                    <a:pt x="6270" y="29360"/>
                    <a:pt x="6474" y="29423"/>
                  </a:cubicBezTo>
                  <a:cubicBezTo>
                    <a:pt x="6646" y="30693"/>
                    <a:pt x="8997" y="30551"/>
                    <a:pt x="9891" y="30598"/>
                  </a:cubicBezTo>
                  <a:cubicBezTo>
                    <a:pt x="10062" y="30605"/>
                    <a:pt x="10305" y="30614"/>
                    <a:pt x="10584" y="30614"/>
                  </a:cubicBezTo>
                  <a:cubicBezTo>
                    <a:pt x="11679" y="30614"/>
                    <a:pt x="13323" y="30466"/>
                    <a:pt x="13323" y="29392"/>
                  </a:cubicBezTo>
                  <a:cubicBezTo>
                    <a:pt x="13919" y="29219"/>
                    <a:pt x="14358" y="28890"/>
                    <a:pt x="14295" y="28247"/>
                  </a:cubicBezTo>
                  <a:cubicBezTo>
                    <a:pt x="14311" y="28200"/>
                    <a:pt x="14342" y="28169"/>
                    <a:pt x="14358" y="28138"/>
                  </a:cubicBezTo>
                  <a:cubicBezTo>
                    <a:pt x="14499" y="27777"/>
                    <a:pt x="14515" y="27354"/>
                    <a:pt x="14280" y="27040"/>
                  </a:cubicBezTo>
                  <a:cubicBezTo>
                    <a:pt x="14530" y="26586"/>
                    <a:pt x="14562" y="25990"/>
                    <a:pt x="14311" y="25598"/>
                  </a:cubicBezTo>
                  <a:cubicBezTo>
                    <a:pt x="14483" y="25144"/>
                    <a:pt x="14468" y="24595"/>
                    <a:pt x="14217" y="24266"/>
                  </a:cubicBezTo>
                  <a:cubicBezTo>
                    <a:pt x="14264" y="24203"/>
                    <a:pt x="14311" y="24125"/>
                    <a:pt x="14327" y="24031"/>
                  </a:cubicBezTo>
                  <a:cubicBezTo>
                    <a:pt x="14358" y="23921"/>
                    <a:pt x="14358" y="23796"/>
                    <a:pt x="14342" y="23686"/>
                  </a:cubicBezTo>
                  <a:cubicBezTo>
                    <a:pt x="14358" y="23529"/>
                    <a:pt x="14358" y="23373"/>
                    <a:pt x="14342" y="23247"/>
                  </a:cubicBezTo>
                  <a:cubicBezTo>
                    <a:pt x="14342" y="23216"/>
                    <a:pt x="14327" y="23169"/>
                    <a:pt x="14311" y="23138"/>
                  </a:cubicBezTo>
                  <a:cubicBezTo>
                    <a:pt x="14311" y="23122"/>
                    <a:pt x="14327" y="23090"/>
                    <a:pt x="14327" y="23059"/>
                  </a:cubicBezTo>
                  <a:cubicBezTo>
                    <a:pt x="14295" y="22009"/>
                    <a:pt x="14327" y="20959"/>
                    <a:pt x="14515" y="19924"/>
                  </a:cubicBezTo>
                  <a:cubicBezTo>
                    <a:pt x="14656" y="19125"/>
                    <a:pt x="14938" y="18420"/>
                    <a:pt x="15267" y="17699"/>
                  </a:cubicBezTo>
                  <a:cubicBezTo>
                    <a:pt x="16301" y="17103"/>
                    <a:pt x="17242" y="16225"/>
                    <a:pt x="17822" y="15488"/>
                  </a:cubicBezTo>
                  <a:cubicBezTo>
                    <a:pt x="17947" y="15332"/>
                    <a:pt x="18057" y="15191"/>
                    <a:pt x="18167" y="15034"/>
                  </a:cubicBezTo>
                  <a:cubicBezTo>
                    <a:pt x="19781" y="12965"/>
                    <a:pt x="20518" y="10143"/>
                    <a:pt x="19969" y="7557"/>
                  </a:cubicBezTo>
                  <a:cubicBezTo>
                    <a:pt x="19107" y="3482"/>
                    <a:pt x="15549" y="504"/>
                    <a:pt x="11536" y="96"/>
                  </a:cubicBezTo>
                  <a:cubicBezTo>
                    <a:pt x="11043" y="32"/>
                    <a:pt x="10549" y="0"/>
                    <a:pt x="100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46" name="Google Shape;1546;p9"/>
            <p:cNvSpPr/>
            <p:nvPr/>
          </p:nvSpPr>
          <p:spPr>
            <a:xfrm>
              <a:off x="4972425" y="2805175"/>
              <a:ext cx="21900" cy="28350"/>
            </a:xfrm>
            <a:custGeom>
              <a:avLst/>
              <a:gdLst/>
              <a:ahLst/>
              <a:cxnLst/>
              <a:rect l="l" t="t" r="r" b="b"/>
              <a:pathLst>
                <a:path w="876" h="1134" extrusionOk="0">
                  <a:moveTo>
                    <a:pt x="1" y="0"/>
                  </a:moveTo>
                  <a:cubicBezTo>
                    <a:pt x="32" y="220"/>
                    <a:pt x="126" y="424"/>
                    <a:pt x="236" y="612"/>
                  </a:cubicBezTo>
                  <a:cubicBezTo>
                    <a:pt x="189" y="549"/>
                    <a:pt x="126" y="502"/>
                    <a:pt x="48" y="439"/>
                  </a:cubicBezTo>
                  <a:cubicBezTo>
                    <a:pt x="48" y="439"/>
                    <a:pt x="48" y="439"/>
                    <a:pt x="48" y="455"/>
                  </a:cubicBezTo>
                  <a:cubicBezTo>
                    <a:pt x="142" y="580"/>
                    <a:pt x="252" y="674"/>
                    <a:pt x="361" y="784"/>
                  </a:cubicBezTo>
                  <a:cubicBezTo>
                    <a:pt x="502" y="925"/>
                    <a:pt x="644" y="1051"/>
                    <a:pt x="832" y="1129"/>
                  </a:cubicBezTo>
                  <a:cubicBezTo>
                    <a:pt x="835" y="1132"/>
                    <a:pt x="838" y="1133"/>
                    <a:pt x="842" y="1133"/>
                  </a:cubicBezTo>
                  <a:cubicBezTo>
                    <a:pt x="858" y="1133"/>
                    <a:pt x="876" y="1110"/>
                    <a:pt x="863" y="1098"/>
                  </a:cubicBezTo>
                  <a:cubicBezTo>
                    <a:pt x="487" y="800"/>
                    <a:pt x="189" y="455"/>
                    <a:pt x="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47" name="Google Shape;1547;p9"/>
            <p:cNvSpPr/>
            <p:nvPr/>
          </p:nvSpPr>
          <p:spPr>
            <a:xfrm>
              <a:off x="5017100" y="2836125"/>
              <a:ext cx="14525" cy="2100"/>
            </a:xfrm>
            <a:custGeom>
              <a:avLst/>
              <a:gdLst/>
              <a:ahLst/>
              <a:cxnLst/>
              <a:rect l="l" t="t" r="r" b="b"/>
              <a:pathLst>
                <a:path w="581" h="84" extrusionOk="0">
                  <a:moveTo>
                    <a:pt x="16" y="1"/>
                  </a:moveTo>
                  <a:cubicBezTo>
                    <a:pt x="1" y="1"/>
                    <a:pt x="1" y="32"/>
                    <a:pt x="16" y="32"/>
                  </a:cubicBezTo>
                  <a:cubicBezTo>
                    <a:pt x="157" y="58"/>
                    <a:pt x="308" y="83"/>
                    <a:pt x="462" y="83"/>
                  </a:cubicBezTo>
                  <a:cubicBezTo>
                    <a:pt x="496" y="83"/>
                    <a:pt x="531" y="82"/>
                    <a:pt x="565" y="79"/>
                  </a:cubicBezTo>
                  <a:cubicBezTo>
                    <a:pt x="581" y="79"/>
                    <a:pt x="581" y="63"/>
                    <a:pt x="565" y="63"/>
                  </a:cubicBezTo>
                  <a:cubicBezTo>
                    <a:pt x="393" y="16"/>
                    <a:pt x="205" y="16"/>
                    <a:pt x="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48" name="Google Shape;1548;p9"/>
            <p:cNvSpPr/>
            <p:nvPr/>
          </p:nvSpPr>
          <p:spPr>
            <a:xfrm>
              <a:off x="4977525" y="2778750"/>
              <a:ext cx="48225" cy="19000"/>
            </a:xfrm>
            <a:custGeom>
              <a:avLst/>
              <a:gdLst/>
              <a:ahLst/>
              <a:cxnLst/>
              <a:rect l="l" t="t" r="r" b="b"/>
              <a:pathLst>
                <a:path w="1929" h="760" extrusionOk="0">
                  <a:moveTo>
                    <a:pt x="13" y="1"/>
                  </a:moveTo>
                  <a:cubicBezTo>
                    <a:pt x="8" y="1"/>
                    <a:pt x="1" y="12"/>
                    <a:pt x="1" y="23"/>
                  </a:cubicBezTo>
                  <a:cubicBezTo>
                    <a:pt x="502" y="493"/>
                    <a:pt x="1239" y="728"/>
                    <a:pt x="1929" y="760"/>
                  </a:cubicBezTo>
                  <a:cubicBezTo>
                    <a:pt x="1929" y="760"/>
                    <a:pt x="1929" y="744"/>
                    <a:pt x="1929" y="744"/>
                  </a:cubicBezTo>
                  <a:cubicBezTo>
                    <a:pt x="1239" y="572"/>
                    <a:pt x="596" y="478"/>
                    <a:pt x="16" y="7"/>
                  </a:cubicBezTo>
                  <a:cubicBezTo>
                    <a:pt x="16" y="3"/>
                    <a:pt x="15" y="1"/>
                    <a:pt x="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49" name="Google Shape;1549;p9"/>
            <p:cNvSpPr/>
            <p:nvPr/>
          </p:nvSpPr>
          <p:spPr>
            <a:xfrm>
              <a:off x="4981450" y="2755025"/>
              <a:ext cx="12950" cy="6675"/>
            </a:xfrm>
            <a:custGeom>
              <a:avLst/>
              <a:gdLst/>
              <a:ahLst/>
              <a:cxnLst/>
              <a:rect l="l" t="t" r="r" b="b"/>
              <a:pathLst>
                <a:path w="518" h="267" extrusionOk="0">
                  <a:moveTo>
                    <a:pt x="16" y="0"/>
                  </a:moveTo>
                  <a:cubicBezTo>
                    <a:pt x="16" y="0"/>
                    <a:pt x="0" y="16"/>
                    <a:pt x="16" y="16"/>
                  </a:cubicBezTo>
                  <a:cubicBezTo>
                    <a:pt x="173" y="94"/>
                    <a:pt x="345" y="188"/>
                    <a:pt x="502" y="267"/>
                  </a:cubicBezTo>
                  <a:cubicBezTo>
                    <a:pt x="518" y="267"/>
                    <a:pt x="518" y="267"/>
                    <a:pt x="518" y="251"/>
                  </a:cubicBezTo>
                  <a:cubicBezTo>
                    <a:pt x="345" y="173"/>
                    <a:pt x="188" y="94"/>
                    <a:pt x="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50" name="Google Shape;1550;p9"/>
            <p:cNvSpPr/>
            <p:nvPr/>
          </p:nvSpPr>
          <p:spPr>
            <a:xfrm>
              <a:off x="4766825" y="2058075"/>
              <a:ext cx="74600" cy="90550"/>
            </a:xfrm>
            <a:custGeom>
              <a:avLst/>
              <a:gdLst/>
              <a:ahLst/>
              <a:cxnLst/>
              <a:rect l="l" t="t" r="r" b="b"/>
              <a:pathLst>
                <a:path w="2984" h="3622" extrusionOk="0">
                  <a:moveTo>
                    <a:pt x="143" y="0"/>
                  </a:moveTo>
                  <a:cubicBezTo>
                    <a:pt x="61" y="0"/>
                    <a:pt x="1" y="93"/>
                    <a:pt x="74" y="166"/>
                  </a:cubicBezTo>
                  <a:cubicBezTo>
                    <a:pt x="529" y="699"/>
                    <a:pt x="1062" y="1169"/>
                    <a:pt x="1532" y="1702"/>
                  </a:cubicBezTo>
                  <a:cubicBezTo>
                    <a:pt x="2034" y="2282"/>
                    <a:pt x="2347" y="2925"/>
                    <a:pt x="2755" y="3567"/>
                  </a:cubicBezTo>
                  <a:cubicBezTo>
                    <a:pt x="2779" y="3604"/>
                    <a:pt x="2821" y="3622"/>
                    <a:pt x="2862" y="3622"/>
                  </a:cubicBezTo>
                  <a:cubicBezTo>
                    <a:pt x="2924" y="3622"/>
                    <a:pt x="2983" y="3581"/>
                    <a:pt x="2974" y="3505"/>
                  </a:cubicBezTo>
                  <a:cubicBezTo>
                    <a:pt x="2849" y="2078"/>
                    <a:pt x="1265" y="824"/>
                    <a:pt x="215" y="25"/>
                  </a:cubicBezTo>
                  <a:cubicBezTo>
                    <a:pt x="191" y="8"/>
                    <a:pt x="166" y="0"/>
                    <a:pt x="1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51" name="Google Shape;1551;p9"/>
            <p:cNvSpPr/>
            <p:nvPr/>
          </p:nvSpPr>
          <p:spPr>
            <a:xfrm>
              <a:off x="4848925" y="1991575"/>
              <a:ext cx="63675" cy="92250"/>
            </a:xfrm>
            <a:custGeom>
              <a:avLst/>
              <a:gdLst/>
              <a:ahLst/>
              <a:cxnLst/>
              <a:rect l="l" t="t" r="r" b="b"/>
              <a:pathLst>
                <a:path w="2547" h="3690" extrusionOk="0">
                  <a:moveTo>
                    <a:pt x="123" y="0"/>
                  </a:moveTo>
                  <a:cubicBezTo>
                    <a:pt x="59" y="0"/>
                    <a:pt x="0" y="81"/>
                    <a:pt x="35" y="161"/>
                  </a:cubicBezTo>
                  <a:cubicBezTo>
                    <a:pt x="599" y="1368"/>
                    <a:pt x="1414" y="2685"/>
                    <a:pt x="2339" y="3657"/>
                  </a:cubicBezTo>
                  <a:cubicBezTo>
                    <a:pt x="2362" y="3680"/>
                    <a:pt x="2387" y="3690"/>
                    <a:pt x="2411" y="3690"/>
                  </a:cubicBezTo>
                  <a:cubicBezTo>
                    <a:pt x="2484" y="3690"/>
                    <a:pt x="2547" y="3598"/>
                    <a:pt x="2511" y="3516"/>
                  </a:cubicBezTo>
                  <a:cubicBezTo>
                    <a:pt x="1978" y="2293"/>
                    <a:pt x="1085" y="1039"/>
                    <a:pt x="192" y="36"/>
                  </a:cubicBezTo>
                  <a:cubicBezTo>
                    <a:pt x="171" y="11"/>
                    <a:pt x="147" y="0"/>
                    <a:pt x="1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52" name="Google Shape;1552;p9"/>
            <p:cNvSpPr/>
            <p:nvPr/>
          </p:nvSpPr>
          <p:spPr>
            <a:xfrm>
              <a:off x="4962250" y="1903075"/>
              <a:ext cx="33175" cy="149550"/>
            </a:xfrm>
            <a:custGeom>
              <a:avLst/>
              <a:gdLst/>
              <a:ahLst/>
              <a:cxnLst/>
              <a:rect l="l" t="t" r="r" b="b"/>
              <a:pathLst>
                <a:path w="1327" h="5982" extrusionOk="0">
                  <a:moveTo>
                    <a:pt x="55" y="0"/>
                  </a:moveTo>
                  <a:cubicBezTo>
                    <a:pt x="27" y="0"/>
                    <a:pt x="0" y="16"/>
                    <a:pt x="0" y="49"/>
                  </a:cubicBezTo>
                  <a:cubicBezTo>
                    <a:pt x="0" y="1068"/>
                    <a:pt x="204" y="2087"/>
                    <a:pt x="361" y="3090"/>
                  </a:cubicBezTo>
                  <a:cubicBezTo>
                    <a:pt x="502" y="4030"/>
                    <a:pt x="580" y="5096"/>
                    <a:pt x="1082" y="5927"/>
                  </a:cubicBezTo>
                  <a:cubicBezTo>
                    <a:pt x="1107" y="5964"/>
                    <a:pt x="1151" y="5982"/>
                    <a:pt x="1194" y="5982"/>
                  </a:cubicBezTo>
                  <a:cubicBezTo>
                    <a:pt x="1261" y="5982"/>
                    <a:pt x="1326" y="5940"/>
                    <a:pt x="1317" y="5864"/>
                  </a:cubicBezTo>
                  <a:cubicBezTo>
                    <a:pt x="1192" y="4955"/>
                    <a:pt x="941" y="4062"/>
                    <a:pt x="784" y="3168"/>
                  </a:cubicBezTo>
                  <a:cubicBezTo>
                    <a:pt x="596" y="2118"/>
                    <a:pt x="455" y="1037"/>
                    <a:pt x="110" y="34"/>
                  </a:cubicBezTo>
                  <a:cubicBezTo>
                    <a:pt x="103" y="12"/>
                    <a:pt x="79" y="0"/>
                    <a:pt x="5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53" name="Google Shape;1553;p9"/>
            <p:cNvSpPr/>
            <p:nvPr/>
          </p:nvSpPr>
          <p:spPr>
            <a:xfrm>
              <a:off x="5065300" y="1878300"/>
              <a:ext cx="18850" cy="149650"/>
            </a:xfrm>
            <a:custGeom>
              <a:avLst/>
              <a:gdLst/>
              <a:ahLst/>
              <a:cxnLst/>
              <a:rect l="l" t="t" r="r" b="b"/>
              <a:pathLst>
                <a:path w="754" h="5986" extrusionOk="0">
                  <a:moveTo>
                    <a:pt x="155" y="0"/>
                  </a:moveTo>
                  <a:cubicBezTo>
                    <a:pt x="104" y="0"/>
                    <a:pt x="48" y="37"/>
                    <a:pt x="48" y="100"/>
                  </a:cubicBezTo>
                  <a:cubicBezTo>
                    <a:pt x="1" y="1119"/>
                    <a:pt x="126" y="2153"/>
                    <a:pt x="157" y="3188"/>
                  </a:cubicBezTo>
                  <a:cubicBezTo>
                    <a:pt x="189" y="4081"/>
                    <a:pt x="79" y="5037"/>
                    <a:pt x="283" y="5915"/>
                  </a:cubicBezTo>
                  <a:cubicBezTo>
                    <a:pt x="291" y="5962"/>
                    <a:pt x="334" y="5985"/>
                    <a:pt x="377" y="5985"/>
                  </a:cubicBezTo>
                  <a:cubicBezTo>
                    <a:pt x="420" y="5985"/>
                    <a:pt x="463" y="5962"/>
                    <a:pt x="471" y="5915"/>
                  </a:cubicBezTo>
                  <a:cubicBezTo>
                    <a:pt x="753" y="4990"/>
                    <a:pt x="643" y="3940"/>
                    <a:pt x="596" y="2984"/>
                  </a:cubicBezTo>
                  <a:cubicBezTo>
                    <a:pt x="549" y="2012"/>
                    <a:pt x="502" y="1009"/>
                    <a:pt x="236" y="68"/>
                  </a:cubicBezTo>
                  <a:cubicBezTo>
                    <a:pt x="229" y="21"/>
                    <a:pt x="193" y="0"/>
                    <a:pt x="15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54" name="Google Shape;1554;p9"/>
            <p:cNvSpPr/>
            <p:nvPr/>
          </p:nvSpPr>
          <p:spPr>
            <a:xfrm>
              <a:off x="5155175" y="1913600"/>
              <a:ext cx="84125" cy="157875"/>
            </a:xfrm>
            <a:custGeom>
              <a:avLst/>
              <a:gdLst/>
              <a:ahLst/>
              <a:cxnLst/>
              <a:rect l="l" t="t" r="r" b="b"/>
              <a:pathLst>
                <a:path w="3365" h="6315" extrusionOk="0">
                  <a:moveTo>
                    <a:pt x="3226" y="0"/>
                  </a:moveTo>
                  <a:cubicBezTo>
                    <a:pt x="3199" y="0"/>
                    <a:pt x="3171" y="11"/>
                    <a:pt x="3146" y="36"/>
                  </a:cubicBezTo>
                  <a:cubicBezTo>
                    <a:pt x="1563" y="1525"/>
                    <a:pt x="434" y="4111"/>
                    <a:pt x="11" y="6227"/>
                  </a:cubicBezTo>
                  <a:cubicBezTo>
                    <a:pt x="1" y="6277"/>
                    <a:pt x="42" y="6314"/>
                    <a:pt x="81" y="6314"/>
                  </a:cubicBezTo>
                  <a:cubicBezTo>
                    <a:pt x="103" y="6314"/>
                    <a:pt x="125" y="6302"/>
                    <a:pt x="136" y="6274"/>
                  </a:cubicBezTo>
                  <a:cubicBezTo>
                    <a:pt x="606" y="5224"/>
                    <a:pt x="1014" y="4158"/>
                    <a:pt x="1547" y="3139"/>
                  </a:cubicBezTo>
                  <a:cubicBezTo>
                    <a:pt x="2095" y="2120"/>
                    <a:pt x="2801" y="1196"/>
                    <a:pt x="3318" y="161"/>
                  </a:cubicBezTo>
                  <a:cubicBezTo>
                    <a:pt x="3364" y="81"/>
                    <a:pt x="3300" y="0"/>
                    <a:pt x="322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55" name="Google Shape;1555;p9"/>
            <p:cNvSpPr/>
            <p:nvPr/>
          </p:nvSpPr>
          <p:spPr>
            <a:xfrm>
              <a:off x="5236425" y="1971400"/>
              <a:ext cx="62525" cy="96850"/>
            </a:xfrm>
            <a:custGeom>
              <a:avLst/>
              <a:gdLst/>
              <a:ahLst/>
              <a:cxnLst/>
              <a:rect l="l" t="t" r="r" b="b"/>
              <a:pathLst>
                <a:path w="2501" h="3874" extrusionOk="0">
                  <a:moveTo>
                    <a:pt x="2322" y="1"/>
                  </a:moveTo>
                  <a:cubicBezTo>
                    <a:pt x="2298" y="1"/>
                    <a:pt x="2272" y="9"/>
                    <a:pt x="2247" y="28"/>
                  </a:cubicBezTo>
                  <a:cubicBezTo>
                    <a:pt x="1698" y="420"/>
                    <a:pt x="1306" y="1078"/>
                    <a:pt x="962" y="1658"/>
                  </a:cubicBezTo>
                  <a:cubicBezTo>
                    <a:pt x="570" y="2316"/>
                    <a:pt x="225" y="3006"/>
                    <a:pt x="21" y="3743"/>
                  </a:cubicBezTo>
                  <a:cubicBezTo>
                    <a:pt x="0" y="3815"/>
                    <a:pt x="75" y="3874"/>
                    <a:pt x="142" y="3874"/>
                  </a:cubicBezTo>
                  <a:cubicBezTo>
                    <a:pt x="177" y="3874"/>
                    <a:pt x="209" y="3858"/>
                    <a:pt x="225" y="3821"/>
                  </a:cubicBezTo>
                  <a:cubicBezTo>
                    <a:pt x="570" y="3194"/>
                    <a:pt x="883" y="2567"/>
                    <a:pt x="1259" y="1971"/>
                  </a:cubicBezTo>
                  <a:cubicBezTo>
                    <a:pt x="1636" y="1376"/>
                    <a:pt x="2153" y="859"/>
                    <a:pt x="2451" y="232"/>
                  </a:cubicBezTo>
                  <a:cubicBezTo>
                    <a:pt x="2501" y="131"/>
                    <a:pt x="2420" y="1"/>
                    <a:pt x="23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56" name="Google Shape;1556;p9"/>
            <p:cNvSpPr/>
            <p:nvPr/>
          </p:nvSpPr>
          <p:spPr>
            <a:xfrm>
              <a:off x="5305225" y="2065125"/>
              <a:ext cx="96200" cy="83400"/>
            </a:xfrm>
            <a:custGeom>
              <a:avLst/>
              <a:gdLst/>
              <a:ahLst/>
              <a:cxnLst/>
              <a:rect l="l" t="t" r="r" b="b"/>
              <a:pathLst>
                <a:path w="3848" h="3336" extrusionOk="0">
                  <a:moveTo>
                    <a:pt x="3722" y="0"/>
                  </a:moveTo>
                  <a:cubicBezTo>
                    <a:pt x="3709" y="0"/>
                    <a:pt x="3695" y="3"/>
                    <a:pt x="3680" y="9"/>
                  </a:cubicBezTo>
                  <a:cubicBezTo>
                    <a:pt x="3006" y="276"/>
                    <a:pt x="2473" y="934"/>
                    <a:pt x="1940" y="1420"/>
                  </a:cubicBezTo>
                  <a:cubicBezTo>
                    <a:pt x="1282" y="2016"/>
                    <a:pt x="592" y="2580"/>
                    <a:pt x="28" y="3270"/>
                  </a:cubicBezTo>
                  <a:cubicBezTo>
                    <a:pt x="1" y="3297"/>
                    <a:pt x="20" y="3335"/>
                    <a:pt x="56" y="3335"/>
                  </a:cubicBezTo>
                  <a:cubicBezTo>
                    <a:pt x="62" y="3335"/>
                    <a:pt x="68" y="3334"/>
                    <a:pt x="75" y="3332"/>
                  </a:cubicBezTo>
                  <a:cubicBezTo>
                    <a:pt x="796" y="2940"/>
                    <a:pt x="1423" y="2423"/>
                    <a:pt x="2065" y="1890"/>
                  </a:cubicBezTo>
                  <a:cubicBezTo>
                    <a:pt x="2645" y="1420"/>
                    <a:pt x="3476" y="887"/>
                    <a:pt x="3821" y="197"/>
                  </a:cubicBezTo>
                  <a:cubicBezTo>
                    <a:pt x="3848" y="116"/>
                    <a:pt x="3805" y="0"/>
                    <a:pt x="37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57" name="Google Shape;1557;p9"/>
            <p:cNvSpPr/>
            <p:nvPr/>
          </p:nvSpPr>
          <p:spPr>
            <a:xfrm>
              <a:off x="5372850" y="2186400"/>
              <a:ext cx="61150" cy="48225"/>
            </a:xfrm>
            <a:custGeom>
              <a:avLst/>
              <a:gdLst/>
              <a:ahLst/>
              <a:cxnLst/>
              <a:rect l="l" t="t" r="r" b="b"/>
              <a:pathLst>
                <a:path w="2446" h="1929" extrusionOk="0">
                  <a:moveTo>
                    <a:pt x="2250" y="0"/>
                  </a:moveTo>
                  <a:cubicBezTo>
                    <a:pt x="2243" y="0"/>
                    <a:pt x="2236" y="1"/>
                    <a:pt x="2229" y="2"/>
                  </a:cubicBezTo>
                  <a:cubicBezTo>
                    <a:pt x="1806" y="80"/>
                    <a:pt x="1414" y="503"/>
                    <a:pt x="1100" y="770"/>
                  </a:cubicBezTo>
                  <a:cubicBezTo>
                    <a:pt x="724" y="1083"/>
                    <a:pt x="332" y="1397"/>
                    <a:pt x="50" y="1789"/>
                  </a:cubicBezTo>
                  <a:cubicBezTo>
                    <a:pt x="0" y="1863"/>
                    <a:pt x="69" y="1928"/>
                    <a:pt x="139" y="1928"/>
                  </a:cubicBezTo>
                  <a:cubicBezTo>
                    <a:pt x="157" y="1928"/>
                    <a:pt x="175" y="1924"/>
                    <a:pt x="191" y="1914"/>
                  </a:cubicBezTo>
                  <a:cubicBezTo>
                    <a:pt x="646" y="1726"/>
                    <a:pt x="1053" y="1397"/>
                    <a:pt x="1461" y="1099"/>
                  </a:cubicBezTo>
                  <a:cubicBezTo>
                    <a:pt x="1774" y="848"/>
                    <a:pt x="2229" y="597"/>
                    <a:pt x="2401" y="221"/>
                  </a:cubicBezTo>
                  <a:cubicBezTo>
                    <a:pt x="2446" y="118"/>
                    <a:pt x="2365" y="0"/>
                    <a:pt x="22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58" name="Google Shape;1558;p9"/>
            <p:cNvSpPr/>
            <p:nvPr/>
          </p:nvSpPr>
          <p:spPr>
            <a:xfrm>
              <a:off x="4720775" y="2174425"/>
              <a:ext cx="107400" cy="73600"/>
            </a:xfrm>
            <a:custGeom>
              <a:avLst/>
              <a:gdLst/>
              <a:ahLst/>
              <a:cxnLst/>
              <a:rect l="l" t="t" r="r" b="b"/>
              <a:pathLst>
                <a:path w="4296" h="2944" extrusionOk="0">
                  <a:moveTo>
                    <a:pt x="149" y="0"/>
                  </a:moveTo>
                  <a:cubicBezTo>
                    <a:pt x="69" y="0"/>
                    <a:pt x="0" y="98"/>
                    <a:pt x="67" y="152"/>
                  </a:cubicBezTo>
                  <a:cubicBezTo>
                    <a:pt x="694" y="700"/>
                    <a:pt x="1383" y="1155"/>
                    <a:pt x="2057" y="1641"/>
                  </a:cubicBezTo>
                  <a:cubicBezTo>
                    <a:pt x="2700" y="2095"/>
                    <a:pt x="3374" y="2722"/>
                    <a:pt x="4142" y="2942"/>
                  </a:cubicBezTo>
                  <a:cubicBezTo>
                    <a:pt x="4148" y="2943"/>
                    <a:pt x="4154" y="2943"/>
                    <a:pt x="4160" y="2943"/>
                  </a:cubicBezTo>
                  <a:cubicBezTo>
                    <a:pt x="4231" y="2943"/>
                    <a:pt x="4295" y="2859"/>
                    <a:pt x="4252" y="2801"/>
                  </a:cubicBezTo>
                  <a:cubicBezTo>
                    <a:pt x="3813" y="2221"/>
                    <a:pt x="3107" y="1860"/>
                    <a:pt x="2496" y="1468"/>
                  </a:cubicBezTo>
                  <a:cubicBezTo>
                    <a:pt x="1744" y="967"/>
                    <a:pt x="991" y="434"/>
                    <a:pt x="192" y="10"/>
                  </a:cubicBezTo>
                  <a:cubicBezTo>
                    <a:pt x="178" y="3"/>
                    <a:pt x="163" y="0"/>
                    <a:pt x="1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1559" name="Google Shape;1559;p9"/>
          <p:cNvGrpSpPr/>
          <p:nvPr/>
        </p:nvGrpSpPr>
        <p:grpSpPr>
          <a:xfrm rot="8301331">
            <a:off x="7722573" y="4402216"/>
            <a:ext cx="843261" cy="402241"/>
            <a:chOff x="-583650" y="3109250"/>
            <a:chExt cx="570275" cy="272025"/>
          </a:xfrm>
        </p:grpSpPr>
        <p:sp>
          <p:nvSpPr>
            <p:cNvPr id="1560" name="Google Shape;1560;p9"/>
            <p:cNvSpPr/>
            <p:nvPr/>
          </p:nvSpPr>
          <p:spPr>
            <a:xfrm>
              <a:off x="-583650" y="3186975"/>
              <a:ext cx="570275" cy="194300"/>
            </a:xfrm>
            <a:custGeom>
              <a:avLst/>
              <a:gdLst/>
              <a:ahLst/>
              <a:cxnLst/>
              <a:rect l="l" t="t" r="r" b="b"/>
              <a:pathLst>
                <a:path w="22811" h="7772" extrusionOk="0">
                  <a:moveTo>
                    <a:pt x="22543" y="6377"/>
                  </a:moveTo>
                  <a:lnTo>
                    <a:pt x="22543" y="6377"/>
                  </a:lnTo>
                  <a:cubicBezTo>
                    <a:pt x="22536" y="6381"/>
                    <a:pt x="22532" y="6384"/>
                    <a:pt x="22525" y="6384"/>
                  </a:cubicBezTo>
                  <a:cubicBezTo>
                    <a:pt x="22190" y="6488"/>
                    <a:pt x="21851" y="6580"/>
                    <a:pt x="21513" y="6669"/>
                  </a:cubicBezTo>
                  <a:cubicBezTo>
                    <a:pt x="21762" y="6905"/>
                    <a:pt x="22083" y="7030"/>
                    <a:pt x="22322" y="7030"/>
                  </a:cubicBezTo>
                  <a:cubicBezTo>
                    <a:pt x="22632" y="7030"/>
                    <a:pt x="22810" y="6822"/>
                    <a:pt x="22543" y="6377"/>
                  </a:cubicBezTo>
                  <a:close/>
                  <a:moveTo>
                    <a:pt x="12021" y="1"/>
                  </a:moveTo>
                  <a:cubicBezTo>
                    <a:pt x="9332" y="1"/>
                    <a:pt x="6501" y="875"/>
                    <a:pt x="4639" y="2230"/>
                  </a:cubicBezTo>
                  <a:cubicBezTo>
                    <a:pt x="4539" y="2301"/>
                    <a:pt x="4393" y="2333"/>
                    <a:pt x="4222" y="2333"/>
                  </a:cubicBezTo>
                  <a:cubicBezTo>
                    <a:pt x="3909" y="2333"/>
                    <a:pt x="3520" y="2226"/>
                    <a:pt x="3221" y="2087"/>
                  </a:cubicBezTo>
                  <a:cubicBezTo>
                    <a:pt x="1672" y="3100"/>
                    <a:pt x="860" y="4609"/>
                    <a:pt x="175" y="6448"/>
                  </a:cubicBezTo>
                  <a:cubicBezTo>
                    <a:pt x="0" y="6923"/>
                    <a:pt x="924" y="7771"/>
                    <a:pt x="1455" y="7771"/>
                  </a:cubicBezTo>
                  <a:cubicBezTo>
                    <a:pt x="1605" y="7771"/>
                    <a:pt x="1719" y="7707"/>
                    <a:pt x="1776" y="7553"/>
                  </a:cubicBezTo>
                  <a:cubicBezTo>
                    <a:pt x="2507" y="5593"/>
                    <a:pt x="3345" y="4002"/>
                    <a:pt x="5328" y="3100"/>
                  </a:cubicBezTo>
                  <a:cubicBezTo>
                    <a:pt x="6989" y="2348"/>
                    <a:pt x="8897" y="1905"/>
                    <a:pt x="10687" y="1599"/>
                  </a:cubicBezTo>
                  <a:cubicBezTo>
                    <a:pt x="11486" y="1463"/>
                    <a:pt x="12313" y="1374"/>
                    <a:pt x="13137" y="1374"/>
                  </a:cubicBezTo>
                  <a:cubicBezTo>
                    <a:pt x="14481" y="1374"/>
                    <a:pt x="15814" y="1610"/>
                    <a:pt x="17012" y="2255"/>
                  </a:cubicBezTo>
                  <a:cubicBezTo>
                    <a:pt x="17700" y="2626"/>
                    <a:pt x="18321" y="3100"/>
                    <a:pt x="18888" y="3638"/>
                  </a:cubicBezTo>
                  <a:cubicBezTo>
                    <a:pt x="17733" y="1042"/>
                    <a:pt x="14962" y="1"/>
                    <a:pt x="1202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61" name="Google Shape;1561;p9"/>
            <p:cNvSpPr/>
            <p:nvPr/>
          </p:nvSpPr>
          <p:spPr>
            <a:xfrm>
              <a:off x="-198800" y="3109250"/>
              <a:ext cx="181150" cy="265500"/>
            </a:xfrm>
            <a:custGeom>
              <a:avLst/>
              <a:gdLst/>
              <a:ahLst/>
              <a:cxnLst/>
              <a:rect l="l" t="t" r="r" b="b"/>
              <a:pathLst>
                <a:path w="7246" h="10620" extrusionOk="0">
                  <a:moveTo>
                    <a:pt x="3302" y="1"/>
                  </a:moveTo>
                  <a:cubicBezTo>
                    <a:pt x="3137" y="1"/>
                    <a:pt x="3098" y="190"/>
                    <a:pt x="3359" y="697"/>
                  </a:cubicBezTo>
                  <a:cubicBezTo>
                    <a:pt x="3552" y="1067"/>
                    <a:pt x="3733" y="1441"/>
                    <a:pt x="3908" y="1816"/>
                  </a:cubicBezTo>
                  <a:cubicBezTo>
                    <a:pt x="4129" y="1694"/>
                    <a:pt x="4375" y="1588"/>
                    <a:pt x="4585" y="1523"/>
                  </a:cubicBezTo>
                  <a:cubicBezTo>
                    <a:pt x="4467" y="1285"/>
                    <a:pt x="4347" y="1042"/>
                    <a:pt x="4225" y="804"/>
                  </a:cubicBezTo>
                  <a:cubicBezTo>
                    <a:pt x="4008" y="383"/>
                    <a:pt x="3530" y="1"/>
                    <a:pt x="3302" y="1"/>
                  </a:cubicBezTo>
                  <a:close/>
                  <a:moveTo>
                    <a:pt x="6906" y="7874"/>
                  </a:moveTo>
                  <a:cubicBezTo>
                    <a:pt x="6860" y="8145"/>
                    <a:pt x="6743" y="8406"/>
                    <a:pt x="6504" y="8648"/>
                  </a:cubicBezTo>
                  <a:cubicBezTo>
                    <a:pt x="6675" y="8858"/>
                    <a:pt x="6842" y="9069"/>
                    <a:pt x="7006" y="9283"/>
                  </a:cubicBezTo>
                  <a:cubicBezTo>
                    <a:pt x="7064" y="9357"/>
                    <a:pt x="7110" y="9421"/>
                    <a:pt x="7149" y="9486"/>
                  </a:cubicBezTo>
                  <a:cubicBezTo>
                    <a:pt x="7245" y="9429"/>
                    <a:pt x="7214" y="9169"/>
                    <a:pt x="7199" y="9112"/>
                  </a:cubicBezTo>
                  <a:cubicBezTo>
                    <a:pt x="7110" y="8698"/>
                    <a:pt x="7010" y="8284"/>
                    <a:pt x="6906" y="7874"/>
                  </a:cubicBezTo>
                  <a:close/>
                  <a:moveTo>
                    <a:pt x="3979" y="8327"/>
                  </a:moveTo>
                  <a:cubicBezTo>
                    <a:pt x="2742" y="8595"/>
                    <a:pt x="1490" y="8773"/>
                    <a:pt x="217" y="8862"/>
                  </a:cubicBezTo>
                  <a:cubicBezTo>
                    <a:pt x="0" y="8876"/>
                    <a:pt x="14" y="9194"/>
                    <a:pt x="142" y="9550"/>
                  </a:cubicBezTo>
                  <a:cubicBezTo>
                    <a:pt x="324" y="9490"/>
                    <a:pt x="509" y="9447"/>
                    <a:pt x="677" y="9433"/>
                  </a:cubicBezTo>
                  <a:cubicBezTo>
                    <a:pt x="1761" y="9336"/>
                    <a:pt x="2834" y="9194"/>
                    <a:pt x="3904" y="8983"/>
                  </a:cubicBezTo>
                  <a:cubicBezTo>
                    <a:pt x="4044" y="8958"/>
                    <a:pt x="4724" y="8904"/>
                    <a:pt x="5042" y="8798"/>
                  </a:cubicBezTo>
                  <a:cubicBezTo>
                    <a:pt x="4603" y="8748"/>
                    <a:pt x="4129" y="8570"/>
                    <a:pt x="3979" y="8327"/>
                  </a:cubicBezTo>
                  <a:close/>
                  <a:moveTo>
                    <a:pt x="5665" y="9222"/>
                  </a:moveTo>
                  <a:cubicBezTo>
                    <a:pt x="5017" y="9533"/>
                    <a:pt x="4261" y="9678"/>
                    <a:pt x="3605" y="9824"/>
                  </a:cubicBezTo>
                  <a:cubicBezTo>
                    <a:pt x="2606" y="10046"/>
                    <a:pt x="1600" y="10213"/>
                    <a:pt x="588" y="10334"/>
                  </a:cubicBezTo>
                  <a:cubicBezTo>
                    <a:pt x="731" y="10506"/>
                    <a:pt x="884" y="10619"/>
                    <a:pt x="1023" y="10619"/>
                  </a:cubicBezTo>
                  <a:cubicBezTo>
                    <a:pt x="1027" y="10619"/>
                    <a:pt x="1034" y="10619"/>
                    <a:pt x="1037" y="10616"/>
                  </a:cubicBezTo>
                  <a:cubicBezTo>
                    <a:pt x="2767" y="10495"/>
                    <a:pt x="4454" y="10217"/>
                    <a:pt x="6119" y="9778"/>
                  </a:cubicBezTo>
                  <a:cubicBezTo>
                    <a:pt x="6068" y="9732"/>
                    <a:pt x="6022" y="9682"/>
                    <a:pt x="5979" y="9625"/>
                  </a:cubicBezTo>
                  <a:cubicBezTo>
                    <a:pt x="5876" y="9493"/>
                    <a:pt x="5769" y="9357"/>
                    <a:pt x="5665" y="922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62" name="Google Shape;1562;p9"/>
            <p:cNvSpPr/>
            <p:nvPr/>
          </p:nvSpPr>
          <p:spPr>
            <a:xfrm>
              <a:off x="-227425" y="3145900"/>
              <a:ext cx="203250" cy="225300"/>
            </a:xfrm>
            <a:custGeom>
              <a:avLst/>
              <a:gdLst/>
              <a:ahLst/>
              <a:cxnLst/>
              <a:rect l="l" t="t" r="r" b="b"/>
              <a:pathLst>
                <a:path w="8130" h="9012" extrusionOk="0">
                  <a:moveTo>
                    <a:pt x="5053" y="350"/>
                  </a:moveTo>
                  <a:cubicBezTo>
                    <a:pt x="4689" y="557"/>
                    <a:pt x="4397" y="814"/>
                    <a:pt x="4472" y="992"/>
                  </a:cubicBezTo>
                  <a:cubicBezTo>
                    <a:pt x="4850" y="1897"/>
                    <a:pt x="5199" y="2825"/>
                    <a:pt x="5502" y="3762"/>
                  </a:cubicBezTo>
                  <a:cubicBezTo>
                    <a:pt x="6101" y="4443"/>
                    <a:pt x="6568" y="5264"/>
                    <a:pt x="6846" y="6237"/>
                  </a:cubicBezTo>
                  <a:cubicBezTo>
                    <a:pt x="6889" y="6287"/>
                    <a:pt x="6935" y="6341"/>
                    <a:pt x="6978" y="6390"/>
                  </a:cubicBezTo>
                  <a:cubicBezTo>
                    <a:pt x="7024" y="6376"/>
                    <a:pt x="7067" y="6362"/>
                    <a:pt x="7110" y="6351"/>
                  </a:cubicBezTo>
                  <a:cubicBezTo>
                    <a:pt x="6632" y="4276"/>
                    <a:pt x="5951" y="2276"/>
                    <a:pt x="5053" y="350"/>
                  </a:cubicBezTo>
                  <a:close/>
                  <a:moveTo>
                    <a:pt x="6069" y="1"/>
                  </a:moveTo>
                  <a:cubicBezTo>
                    <a:pt x="5976" y="1"/>
                    <a:pt x="5859" y="22"/>
                    <a:pt x="5730" y="57"/>
                  </a:cubicBezTo>
                  <a:cubicBezTo>
                    <a:pt x="6718" y="2093"/>
                    <a:pt x="7488" y="4219"/>
                    <a:pt x="8051" y="6408"/>
                  </a:cubicBezTo>
                  <a:cubicBezTo>
                    <a:pt x="8130" y="5909"/>
                    <a:pt x="7966" y="5371"/>
                    <a:pt x="7830" y="4810"/>
                  </a:cubicBezTo>
                  <a:cubicBezTo>
                    <a:pt x="7431" y="3192"/>
                    <a:pt x="6893" y="1619"/>
                    <a:pt x="6251" y="79"/>
                  </a:cubicBezTo>
                  <a:cubicBezTo>
                    <a:pt x="6229" y="22"/>
                    <a:pt x="6162" y="1"/>
                    <a:pt x="6069" y="1"/>
                  </a:cubicBezTo>
                  <a:close/>
                  <a:moveTo>
                    <a:pt x="1287" y="8084"/>
                  </a:moveTo>
                  <a:cubicBezTo>
                    <a:pt x="1012" y="8180"/>
                    <a:pt x="745" y="8323"/>
                    <a:pt x="556" y="8501"/>
                  </a:cubicBezTo>
                  <a:cubicBezTo>
                    <a:pt x="467" y="8584"/>
                    <a:pt x="0" y="9011"/>
                    <a:pt x="364" y="9011"/>
                  </a:cubicBezTo>
                  <a:cubicBezTo>
                    <a:pt x="378" y="9011"/>
                    <a:pt x="396" y="9011"/>
                    <a:pt x="413" y="9008"/>
                  </a:cubicBezTo>
                  <a:cubicBezTo>
                    <a:pt x="856" y="8969"/>
                    <a:pt x="1295" y="8922"/>
                    <a:pt x="1733" y="8868"/>
                  </a:cubicBezTo>
                  <a:cubicBezTo>
                    <a:pt x="1555" y="8658"/>
                    <a:pt x="1387" y="8358"/>
                    <a:pt x="1287" y="8084"/>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63" name="Google Shape;1563;p9"/>
            <p:cNvSpPr/>
            <p:nvPr/>
          </p:nvSpPr>
          <p:spPr>
            <a:xfrm>
              <a:off x="-56275" y="3301800"/>
              <a:ext cx="3325" cy="4475"/>
            </a:xfrm>
            <a:custGeom>
              <a:avLst/>
              <a:gdLst/>
              <a:ahLst/>
              <a:cxnLst/>
              <a:rect l="l" t="t" r="r" b="b"/>
              <a:pathLst>
                <a:path w="133" h="179" extrusionOk="0">
                  <a:moveTo>
                    <a:pt x="0" y="1"/>
                  </a:moveTo>
                  <a:lnTo>
                    <a:pt x="0" y="1"/>
                  </a:lnTo>
                  <a:cubicBezTo>
                    <a:pt x="18" y="62"/>
                    <a:pt x="33" y="119"/>
                    <a:pt x="47" y="179"/>
                  </a:cubicBezTo>
                  <a:cubicBezTo>
                    <a:pt x="76" y="169"/>
                    <a:pt x="104" y="162"/>
                    <a:pt x="132" y="154"/>
                  </a:cubicBezTo>
                  <a:cubicBezTo>
                    <a:pt x="89" y="105"/>
                    <a:pt x="43" y="51"/>
                    <a:pt x="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64" name="Google Shape;1564;p9"/>
            <p:cNvSpPr/>
            <p:nvPr/>
          </p:nvSpPr>
          <p:spPr>
            <a:xfrm>
              <a:off x="-195250" y="3147325"/>
              <a:ext cx="169125" cy="220300"/>
            </a:xfrm>
            <a:custGeom>
              <a:avLst/>
              <a:gdLst/>
              <a:ahLst/>
              <a:cxnLst/>
              <a:rect l="l" t="t" r="r" b="b"/>
              <a:pathLst>
                <a:path w="6765" h="8812" extrusionOk="0">
                  <a:moveTo>
                    <a:pt x="4443" y="0"/>
                  </a:moveTo>
                  <a:cubicBezTo>
                    <a:pt x="4233" y="65"/>
                    <a:pt x="3987" y="171"/>
                    <a:pt x="3766" y="293"/>
                  </a:cubicBezTo>
                  <a:cubicBezTo>
                    <a:pt x="4664" y="2219"/>
                    <a:pt x="5345" y="4219"/>
                    <a:pt x="5823" y="6294"/>
                  </a:cubicBezTo>
                  <a:cubicBezTo>
                    <a:pt x="5780" y="6305"/>
                    <a:pt x="5737" y="6319"/>
                    <a:pt x="5691" y="6333"/>
                  </a:cubicBezTo>
                  <a:cubicBezTo>
                    <a:pt x="5920" y="6590"/>
                    <a:pt x="6140" y="6858"/>
                    <a:pt x="6362" y="7125"/>
                  </a:cubicBezTo>
                  <a:cubicBezTo>
                    <a:pt x="6601" y="6883"/>
                    <a:pt x="6718" y="6622"/>
                    <a:pt x="6764" y="6351"/>
                  </a:cubicBezTo>
                  <a:cubicBezTo>
                    <a:pt x="6201" y="4162"/>
                    <a:pt x="5431" y="2036"/>
                    <a:pt x="4443" y="0"/>
                  </a:cubicBezTo>
                  <a:close/>
                  <a:moveTo>
                    <a:pt x="4900" y="7275"/>
                  </a:moveTo>
                  <a:cubicBezTo>
                    <a:pt x="4582" y="7381"/>
                    <a:pt x="3902" y="7435"/>
                    <a:pt x="3762" y="7460"/>
                  </a:cubicBezTo>
                  <a:cubicBezTo>
                    <a:pt x="2692" y="7671"/>
                    <a:pt x="1619" y="7813"/>
                    <a:pt x="535" y="7910"/>
                  </a:cubicBezTo>
                  <a:cubicBezTo>
                    <a:pt x="367" y="7924"/>
                    <a:pt x="182" y="7967"/>
                    <a:pt x="0" y="8027"/>
                  </a:cubicBezTo>
                  <a:cubicBezTo>
                    <a:pt x="100" y="8301"/>
                    <a:pt x="268" y="8601"/>
                    <a:pt x="446" y="8811"/>
                  </a:cubicBezTo>
                  <a:cubicBezTo>
                    <a:pt x="1458" y="8690"/>
                    <a:pt x="2464" y="8523"/>
                    <a:pt x="3463" y="8301"/>
                  </a:cubicBezTo>
                  <a:cubicBezTo>
                    <a:pt x="4119" y="8155"/>
                    <a:pt x="4875" y="8010"/>
                    <a:pt x="5523" y="7699"/>
                  </a:cubicBezTo>
                  <a:cubicBezTo>
                    <a:pt x="5416" y="7564"/>
                    <a:pt x="5306" y="7424"/>
                    <a:pt x="5196" y="7286"/>
                  </a:cubicBezTo>
                  <a:lnTo>
                    <a:pt x="5128" y="7286"/>
                  </a:lnTo>
                  <a:cubicBezTo>
                    <a:pt x="5053" y="7286"/>
                    <a:pt x="4978" y="7282"/>
                    <a:pt x="4900" y="727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65" name="Google Shape;1565;p9"/>
            <p:cNvSpPr/>
            <p:nvPr/>
          </p:nvSpPr>
          <p:spPr>
            <a:xfrm>
              <a:off x="-65375" y="3305650"/>
              <a:ext cx="29200" cy="34150"/>
            </a:xfrm>
            <a:custGeom>
              <a:avLst/>
              <a:gdLst/>
              <a:ahLst/>
              <a:cxnLst/>
              <a:rect l="l" t="t" r="r" b="b"/>
              <a:pathLst>
                <a:path w="1168" h="1366" extrusionOk="0">
                  <a:moveTo>
                    <a:pt x="496" y="0"/>
                  </a:moveTo>
                  <a:cubicBezTo>
                    <a:pt x="468" y="8"/>
                    <a:pt x="440" y="15"/>
                    <a:pt x="411" y="25"/>
                  </a:cubicBezTo>
                  <a:cubicBezTo>
                    <a:pt x="457" y="204"/>
                    <a:pt x="500" y="389"/>
                    <a:pt x="532" y="578"/>
                  </a:cubicBezTo>
                  <a:cubicBezTo>
                    <a:pt x="578" y="828"/>
                    <a:pt x="333" y="938"/>
                    <a:pt x="1" y="953"/>
                  </a:cubicBezTo>
                  <a:cubicBezTo>
                    <a:pt x="111" y="1091"/>
                    <a:pt x="221" y="1231"/>
                    <a:pt x="328" y="1366"/>
                  </a:cubicBezTo>
                  <a:cubicBezTo>
                    <a:pt x="624" y="1227"/>
                    <a:pt x="899" y="1052"/>
                    <a:pt x="1131" y="828"/>
                  </a:cubicBezTo>
                  <a:cubicBezTo>
                    <a:pt x="1146" y="817"/>
                    <a:pt x="1156" y="806"/>
                    <a:pt x="1167" y="792"/>
                  </a:cubicBezTo>
                  <a:cubicBezTo>
                    <a:pt x="945" y="525"/>
                    <a:pt x="725" y="257"/>
                    <a:pt x="49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66" name="Google Shape;1566;p9"/>
            <p:cNvSpPr/>
            <p:nvPr/>
          </p:nvSpPr>
          <p:spPr>
            <a:xfrm>
              <a:off x="-517950" y="3165500"/>
              <a:ext cx="439050" cy="151925"/>
            </a:xfrm>
            <a:custGeom>
              <a:avLst/>
              <a:gdLst/>
              <a:ahLst/>
              <a:cxnLst/>
              <a:rect l="l" t="t" r="r" b="b"/>
              <a:pathLst>
                <a:path w="17562" h="6077" extrusionOk="0">
                  <a:moveTo>
                    <a:pt x="8412" y="1"/>
                  </a:moveTo>
                  <a:cubicBezTo>
                    <a:pt x="5492" y="1"/>
                    <a:pt x="2599" y="667"/>
                    <a:pt x="186" y="2422"/>
                  </a:cubicBezTo>
                  <a:cubicBezTo>
                    <a:pt x="0" y="2561"/>
                    <a:pt x="232" y="2775"/>
                    <a:pt x="593" y="2946"/>
                  </a:cubicBezTo>
                  <a:cubicBezTo>
                    <a:pt x="909" y="2732"/>
                    <a:pt x="1263" y="2543"/>
                    <a:pt x="1651" y="2379"/>
                  </a:cubicBezTo>
                  <a:cubicBezTo>
                    <a:pt x="3759" y="1474"/>
                    <a:pt x="6223" y="932"/>
                    <a:pt x="8497" y="750"/>
                  </a:cubicBezTo>
                  <a:cubicBezTo>
                    <a:pt x="8808" y="725"/>
                    <a:pt x="9108" y="714"/>
                    <a:pt x="9403" y="714"/>
                  </a:cubicBezTo>
                  <a:cubicBezTo>
                    <a:pt x="12752" y="714"/>
                    <a:pt x="15340" y="2265"/>
                    <a:pt x="17562" y="4494"/>
                  </a:cubicBezTo>
                  <a:cubicBezTo>
                    <a:pt x="17430" y="3984"/>
                    <a:pt x="17284" y="3478"/>
                    <a:pt x="17123" y="2978"/>
                  </a:cubicBezTo>
                  <a:cubicBezTo>
                    <a:pt x="15668" y="1327"/>
                    <a:pt x="13418" y="471"/>
                    <a:pt x="11065" y="172"/>
                  </a:cubicBezTo>
                  <a:cubicBezTo>
                    <a:pt x="10188" y="62"/>
                    <a:pt x="9300" y="1"/>
                    <a:pt x="8412" y="1"/>
                  </a:cubicBezTo>
                  <a:close/>
                  <a:moveTo>
                    <a:pt x="16260" y="4497"/>
                  </a:moveTo>
                  <a:lnTo>
                    <a:pt x="16260" y="4497"/>
                  </a:lnTo>
                  <a:cubicBezTo>
                    <a:pt x="16460" y="4939"/>
                    <a:pt x="16609" y="5432"/>
                    <a:pt x="16706" y="5966"/>
                  </a:cubicBezTo>
                  <a:cubicBezTo>
                    <a:pt x="16713" y="6006"/>
                    <a:pt x="16728" y="6042"/>
                    <a:pt x="16745" y="6077"/>
                  </a:cubicBezTo>
                  <a:cubicBezTo>
                    <a:pt x="17016" y="6016"/>
                    <a:pt x="17287" y="5952"/>
                    <a:pt x="17558" y="5888"/>
                  </a:cubicBezTo>
                  <a:cubicBezTo>
                    <a:pt x="17148" y="5400"/>
                    <a:pt x="16720" y="4929"/>
                    <a:pt x="16260" y="4497"/>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67" name="Google Shape;1567;p9"/>
            <p:cNvSpPr/>
            <p:nvPr/>
          </p:nvSpPr>
          <p:spPr>
            <a:xfrm>
              <a:off x="-503150" y="3183350"/>
              <a:ext cx="432275" cy="129350"/>
            </a:xfrm>
            <a:custGeom>
              <a:avLst/>
              <a:gdLst/>
              <a:ahLst/>
              <a:cxnLst/>
              <a:rect l="l" t="t" r="r" b="b"/>
              <a:pathLst>
                <a:path w="17291" h="5174" extrusionOk="0">
                  <a:moveTo>
                    <a:pt x="8811" y="0"/>
                  </a:moveTo>
                  <a:cubicBezTo>
                    <a:pt x="8516" y="0"/>
                    <a:pt x="8216" y="11"/>
                    <a:pt x="7905" y="36"/>
                  </a:cubicBezTo>
                  <a:cubicBezTo>
                    <a:pt x="5631" y="218"/>
                    <a:pt x="3167" y="760"/>
                    <a:pt x="1059" y="1665"/>
                  </a:cubicBezTo>
                  <a:cubicBezTo>
                    <a:pt x="671" y="1829"/>
                    <a:pt x="317" y="2018"/>
                    <a:pt x="1" y="2232"/>
                  </a:cubicBezTo>
                  <a:cubicBezTo>
                    <a:pt x="300" y="2371"/>
                    <a:pt x="689" y="2478"/>
                    <a:pt x="1002" y="2478"/>
                  </a:cubicBezTo>
                  <a:cubicBezTo>
                    <a:pt x="1173" y="2478"/>
                    <a:pt x="1319" y="2446"/>
                    <a:pt x="1419" y="2375"/>
                  </a:cubicBezTo>
                  <a:cubicBezTo>
                    <a:pt x="3281" y="1020"/>
                    <a:pt x="6112" y="146"/>
                    <a:pt x="8801" y="146"/>
                  </a:cubicBezTo>
                  <a:cubicBezTo>
                    <a:pt x="11742" y="146"/>
                    <a:pt x="14513" y="1187"/>
                    <a:pt x="15668" y="3783"/>
                  </a:cubicBezTo>
                  <a:cubicBezTo>
                    <a:pt x="16128" y="4215"/>
                    <a:pt x="16556" y="4686"/>
                    <a:pt x="16966" y="5174"/>
                  </a:cubicBezTo>
                  <a:cubicBezTo>
                    <a:pt x="17073" y="5145"/>
                    <a:pt x="17184" y="5117"/>
                    <a:pt x="17291" y="5088"/>
                  </a:cubicBezTo>
                  <a:cubicBezTo>
                    <a:pt x="17251" y="4943"/>
                    <a:pt x="17216" y="4807"/>
                    <a:pt x="17202" y="4739"/>
                  </a:cubicBezTo>
                  <a:cubicBezTo>
                    <a:pt x="17130" y="4418"/>
                    <a:pt x="17055" y="4097"/>
                    <a:pt x="16970" y="3780"/>
                  </a:cubicBezTo>
                  <a:cubicBezTo>
                    <a:pt x="14748" y="1551"/>
                    <a:pt x="12160" y="0"/>
                    <a:pt x="881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68" name="Google Shape;1568;p9"/>
            <p:cNvSpPr/>
            <p:nvPr/>
          </p:nvSpPr>
          <p:spPr>
            <a:xfrm>
              <a:off x="-99325" y="3312675"/>
              <a:ext cx="30775" cy="16525"/>
            </a:xfrm>
            <a:custGeom>
              <a:avLst/>
              <a:gdLst/>
              <a:ahLst/>
              <a:cxnLst/>
              <a:rect l="l" t="t" r="r" b="b"/>
              <a:pathLst>
                <a:path w="1231" h="661" extrusionOk="0">
                  <a:moveTo>
                    <a:pt x="813" y="1"/>
                  </a:moveTo>
                  <a:cubicBezTo>
                    <a:pt x="542" y="65"/>
                    <a:pt x="271" y="129"/>
                    <a:pt x="0" y="190"/>
                  </a:cubicBezTo>
                  <a:cubicBezTo>
                    <a:pt x="150" y="433"/>
                    <a:pt x="624" y="611"/>
                    <a:pt x="1063" y="661"/>
                  </a:cubicBezTo>
                  <a:cubicBezTo>
                    <a:pt x="1141" y="632"/>
                    <a:pt x="1199" y="600"/>
                    <a:pt x="1216" y="568"/>
                  </a:cubicBezTo>
                  <a:cubicBezTo>
                    <a:pt x="1223" y="554"/>
                    <a:pt x="1227" y="532"/>
                    <a:pt x="1230" y="511"/>
                  </a:cubicBezTo>
                  <a:cubicBezTo>
                    <a:pt x="1092" y="340"/>
                    <a:pt x="952" y="168"/>
                    <a:pt x="81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69" name="Google Shape;1569;p9"/>
            <p:cNvSpPr/>
            <p:nvPr/>
          </p:nvSpPr>
          <p:spPr>
            <a:xfrm>
              <a:off x="-79000" y="3310550"/>
              <a:ext cx="10800" cy="14900"/>
            </a:xfrm>
            <a:custGeom>
              <a:avLst/>
              <a:gdLst/>
              <a:ahLst/>
              <a:cxnLst/>
              <a:rect l="l" t="t" r="r" b="b"/>
              <a:pathLst>
                <a:path w="432" h="596" extrusionOk="0">
                  <a:moveTo>
                    <a:pt x="325" y="0"/>
                  </a:moveTo>
                  <a:cubicBezTo>
                    <a:pt x="218" y="29"/>
                    <a:pt x="107" y="57"/>
                    <a:pt x="0" y="86"/>
                  </a:cubicBezTo>
                  <a:cubicBezTo>
                    <a:pt x="139" y="253"/>
                    <a:pt x="279" y="425"/>
                    <a:pt x="417" y="596"/>
                  </a:cubicBezTo>
                  <a:cubicBezTo>
                    <a:pt x="432" y="464"/>
                    <a:pt x="378" y="218"/>
                    <a:pt x="32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70" name="Google Shape;1570;p9"/>
            <p:cNvSpPr/>
            <p:nvPr/>
          </p:nvSpPr>
          <p:spPr>
            <a:xfrm>
              <a:off x="-89900" y="3239950"/>
              <a:ext cx="33650" cy="61875"/>
            </a:xfrm>
            <a:custGeom>
              <a:avLst/>
              <a:gdLst/>
              <a:ahLst/>
              <a:cxnLst/>
              <a:rect l="l" t="t" r="r" b="b"/>
              <a:pathLst>
                <a:path w="1346" h="2475" extrusionOk="0">
                  <a:moveTo>
                    <a:pt x="1" y="0"/>
                  </a:moveTo>
                  <a:lnTo>
                    <a:pt x="1" y="0"/>
                  </a:lnTo>
                  <a:cubicBezTo>
                    <a:pt x="162" y="500"/>
                    <a:pt x="308" y="1006"/>
                    <a:pt x="440" y="1516"/>
                  </a:cubicBezTo>
                  <a:cubicBezTo>
                    <a:pt x="750" y="1823"/>
                    <a:pt x="1049" y="2144"/>
                    <a:pt x="1345" y="2475"/>
                  </a:cubicBezTo>
                  <a:cubicBezTo>
                    <a:pt x="1067" y="1502"/>
                    <a:pt x="600" y="681"/>
                    <a:pt x="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71" name="Google Shape;1571;p9"/>
            <p:cNvSpPr/>
            <p:nvPr/>
          </p:nvSpPr>
          <p:spPr>
            <a:xfrm>
              <a:off x="-78925" y="3277825"/>
              <a:ext cx="23825" cy="32750"/>
            </a:xfrm>
            <a:custGeom>
              <a:avLst/>
              <a:gdLst/>
              <a:ahLst/>
              <a:cxnLst/>
              <a:rect l="l" t="t" r="r" b="b"/>
              <a:pathLst>
                <a:path w="953" h="1310" extrusionOk="0">
                  <a:moveTo>
                    <a:pt x="1" y="1"/>
                  </a:moveTo>
                  <a:lnTo>
                    <a:pt x="1" y="1"/>
                  </a:lnTo>
                  <a:cubicBezTo>
                    <a:pt x="86" y="318"/>
                    <a:pt x="161" y="639"/>
                    <a:pt x="233" y="960"/>
                  </a:cubicBezTo>
                  <a:cubicBezTo>
                    <a:pt x="247" y="1028"/>
                    <a:pt x="282" y="1164"/>
                    <a:pt x="322" y="1309"/>
                  </a:cubicBezTo>
                  <a:cubicBezTo>
                    <a:pt x="532" y="1256"/>
                    <a:pt x="742" y="1199"/>
                    <a:pt x="953" y="1138"/>
                  </a:cubicBezTo>
                  <a:cubicBezTo>
                    <a:pt x="939" y="1078"/>
                    <a:pt x="924" y="1021"/>
                    <a:pt x="906" y="960"/>
                  </a:cubicBezTo>
                  <a:cubicBezTo>
                    <a:pt x="610" y="629"/>
                    <a:pt x="311" y="308"/>
                    <a:pt x="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72" name="Google Shape;1572;p9"/>
            <p:cNvSpPr/>
            <p:nvPr/>
          </p:nvSpPr>
          <p:spPr>
            <a:xfrm>
              <a:off x="-70900" y="3306250"/>
              <a:ext cx="20000" cy="23225"/>
            </a:xfrm>
            <a:custGeom>
              <a:avLst/>
              <a:gdLst/>
              <a:ahLst/>
              <a:cxnLst/>
              <a:rect l="l" t="t" r="r" b="b"/>
              <a:pathLst>
                <a:path w="800" h="929" extrusionOk="0">
                  <a:moveTo>
                    <a:pt x="632" y="1"/>
                  </a:moveTo>
                  <a:cubicBezTo>
                    <a:pt x="421" y="62"/>
                    <a:pt x="211" y="119"/>
                    <a:pt x="1" y="172"/>
                  </a:cubicBezTo>
                  <a:cubicBezTo>
                    <a:pt x="54" y="390"/>
                    <a:pt x="108" y="636"/>
                    <a:pt x="93" y="768"/>
                  </a:cubicBezTo>
                  <a:lnTo>
                    <a:pt x="222" y="929"/>
                  </a:lnTo>
                  <a:cubicBezTo>
                    <a:pt x="554" y="914"/>
                    <a:pt x="799" y="804"/>
                    <a:pt x="753" y="554"/>
                  </a:cubicBezTo>
                  <a:cubicBezTo>
                    <a:pt x="721" y="365"/>
                    <a:pt x="678" y="180"/>
                    <a:pt x="63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1573" name="Google Shape;1573;p9"/>
          <p:cNvGrpSpPr/>
          <p:nvPr/>
        </p:nvGrpSpPr>
        <p:grpSpPr>
          <a:xfrm rot="350572">
            <a:off x="7712287" y="-253348"/>
            <a:ext cx="711705" cy="793257"/>
            <a:chOff x="6554696" y="509501"/>
            <a:chExt cx="711709" cy="793261"/>
          </a:xfrm>
        </p:grpSpPr>
        <p:sp>
          <p:nvSpPr>
            <p:cNvPr id="1574" name="Google Shape;1574;p9"/>
            <p:cNvSpPr/>
            <p:nvPr/>
          </p:nvSpPr>
          <p:spPr>
            <a:xfrm>
              <a:off x="6560695" y="516700"/>
              <a:ext cx="696978" cy="779230"/>
            </a:xfrm>
            <a:custGeom>
              <a:avLst/>
              <a:gdLst/>
              <a:ahLst/>
              <a:cxnLst/>
              <a:rect l="l" t="t" r="r" b="b"/>
              <a:pathLst>
                <a:path w="20913" h="23381" extrusionOk="0">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75" name="Google Shape;1575;p9"/>
            <p:cNvSpPr/>
            <p:nvPr/>
          </p:nvSpPr>
          <p:spPr>
            <a:xfrm>
              <a:off x="6554696" y="509501"/>
              <a:ext cx="711709" cy="793261"/>
            </a:xfrm>
            <a:custGeom>
              <a:avLst/>
              <a:gdLst/>
              <a:ahLst/>
              <a:cxnLst/>
              <a:rect l="l" t="t" r="r" b="b"/>
              <a:pathLst>
                <a:path w="21355" h="23802" extrusionOk="0">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sp>
        <p:nvSpPr>
          <p:cNvPr id="1576" name="Google Shape;1576;p9"/>
          <p:cNvSpPr/>
          <p:nvPr/>
        </p:nvSpPr>
        <p:spPr>
          <a:xfrm rot="442426">
            <a:off x="8229710" y="-161880"/>
            <a:ext cx="102851" cy="551273"/>
          </a:xfrm>
          <a:prstGeom prst="roundRect">
            <a:avLst>
              <a:gd name="adj" fmla="val 50000"/>
            </a:avLst>
          </a:prstGeom>
          <a:solidFill>
            <a:schemeClr val="lt2">
              <a:alpha val="4745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77" name="Google Shape;1577;p9"/>
          <p:cNvSpPr/>
          <p:nvPr/>
        </p:nvSpPr>
        <p:spPr>
          <a:xfrm>
            <a:off x="1122950" y="461490"/>
            <a:ext cx="2640466"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1E4B95"/>
                </a:solidFill>
                <a:latin typeface="Calibri"/>
                <a:ea typeface="Calibri"/>
                <a:cs typeface="Calibri"/>
                <a:sym typeface="Calibri"/>
              </a:rPr>
              <a:t>GIẢI THÍCH VẤN ĐỀ</a:t>
            </a:r>
            <a:endParaRPr/>
          </a:p>
        </p:txBody>
      </p:sp>
      <p:sp>
        <p:nvSpPr>
          <p:cNvPr id="1578" name="Google Shape;1578;p9"/>
          <p:cNvSpPr/>
          <p:nvPr/>
        </p:nvSpPr>
        <p:spPr>
          <a:xfrm>
            <a:off x="768608" y="1834625"/>
            <a:ext cx="17956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Calibri"/>
                <a:ea typeface="Calibri"/>
                <a:cs typeface="Calibri"/>
                <a:sym typeface="Calibri"/>
              </a:rPr>
              <a:t>Từ ngữ, hình ảnh</a:t>
            </a:r>
            <a:endParaRPr sz="1800" b="0" i="0" u="none" strike="noStrike" cap="none">
              <a:solidFill>
                <a:srgbClr val="000000"/>
              </a:solidFill>
              <a:latin typeface="Calibri"/>
              <a:ea typeface="Calibri"/>
              <a:cs typeface="Calibri"/>
              <a:sym typeface="Calibri"/>
            </a:endParaRPr>
          </a:p>
        </p:txBody>
      </p:sp>
      <p:sp>
        <p:nvSpPr>
          <p:cNvPr id="1579" name="Google Shape;1579;p9"/>
          <p:cNvSpPr/>
          <p:nvPr/>
        </p:nvSpPr>
        <p:spPr>
          <a:xfrm>
            <a:off x="966957" y="3153432"/>
            <a:ext cx="124264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Calibri"/>
                <a:ea typeface="Calibri"/>
                <a:cs typeface="Calibri"/>
                <a:sym typeface="Calibri"/>
              </a:rPr>
              <a:t>Các cụm từ</a:t>
            </a:r>
            <a:endParaRPr sz="1800" b="0" i="0" u="none" strike="noStrike" cap="none">
              <a:solidFill>
                <a:srgbClr val="000000"/>
              </a:solidFill>
              <a:latin typeface="Calibri"/>
              <a:ea typeface="Calibri"/>
              <a:cs typeface="Calibri"/>
              <a:sym typeface="Calibri"/>
            </a:endParaRPr>
          </a:p>
        </p:txBody>
      </p:sp>
      <p:sp>
        <p:nvSpPr>
          <p:cNvPr id="1580" name="Google Shape;1580;p9"/>
          <p:cNvSpPr/>
          <p:nvPr/>
        </p:nvSpPr>
        <p:spPr>
          <a:xfrm>
            <a:off x="6961704" y="1596049"/>
            <a:ext cx="81464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Calibri"/>
                <a:ea typeface="Calibri"/>
                <a:cs typeface="Calibri"/>
                <a:sym typeface="Calibri"/>
              </a:rPr>
              <a:t>Vế câu</a:t>
            </a:r>
            <a:endParaRPr sz="1800" b="0" i="0" u="none" strike="noStrike" cap="none">
              <a:solidFill>
                <a:srgbClr val="000000"/>
              </a:solidFill>
              <a:latin typeface="Calibri"/>
              <a:ea typeface="Calibri"/>
              <a:cs typeface="Calibri"/>
              <a:sym typeface="Calibri"/>
            </a:endParaRPr>
          </a:p>
        </p:txBody>
      </p:sp>
      <p:sp>
        <p:nvSpPr>
          <p:cNvPr id="1581" name="Google Shape;1581;p9"/>
          <p:cNvSpPr/>
          <p:nvPr/>
        </p:nvSpPr>
        <p:spPr>
          <a:xfrm>
            <a:off x="6264360" y="3307321"/>
            <a:ext cx="192552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Calibri"/>
                <a:ea typeface="Calibri"/>
                <a:cs typeface="Calibri"/>
                <a:sym typeface="Calibri"/>
              </a:rPr>
              <a:t>Cách thức lập luận</a:t>
            </a:r>
            <a:endParaRPr sz="1800" b="0" i="0" u="none" strike="noStrike" cap="none">
              <a:solidFill>
                <a:srgbClr val="000000"/>
              </a:solidFill>
              <a:latin typeface="Calibri"/>
              <a:ea typeface="Calibri"/>
              <a:cs typeface="Calibri"/>
              <a:sym typeface="Calibri"/>
            </a:endParaRPr>
          </a:p>
        </p:txBody>
      </p:sp>
      <p:sp>
        <p:nvSpPr>
          <p:cNvPr id="1582" name="Google Shape;1582;p9"/>
          <p:cNvSpPr/>
          <p:nvPr/>
        </p:nvSpPr>
        <p:spPr>
          <a:xfrm>
            <a:off x="3044808" y="4536659"/>
            <a:ext cx="424346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1E4B95"/>
                </a:solidFill>
                <a:latin typeface="Calibri"/>
                <a:ea typeface="Calibri"/>
                <a:cs typeface="Calibri"/>
                <a:sym typeface="Calibri"/>
              </a:rPr>
              <a:t>Rút ra thông điệp được gửi gắm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77"/>
                                        </p:tgtEl>
                                        <p:attrNameLst>
                                          <p:attrName>style.visibility</p:attrName>
                                        </p:attrNameLst>
                                      </p:cBhvr>
                                      <p:to>
                                        <p:strVal val="visible"/>
                                      </p:to>
                                    </p:set>
                                    <p:anim calcmode="lin" valueType="num">
                                      <p:cBhvr additive="base">
                                        <p:cTn id="7" dur="500"/>
                                        <p:tgtEl>
                                          <p:spTgt spid="157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00"/>
                                        </p:tgtEl>
                                        <p:attrNameLst>
                                          <p:attrName>style.visibility</p:attrName>
                                        </p:attrNameLst>
                                      </p:cBhvr>
                                      <p:to>
                                        <p:strVal val="visible"/>
                                      </p:to>
                                    </p:set>
                                    <p:animEffect transition="in" filter="fade">
                                      <p:cBhvr>
                                        <p:cTn id="12" dur="500"/>
                                        <p:tgtEl>
                                          <p:spTgt spid="15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03"/>
                                        </p:tgtEl>
                                        <p:attrNameLst>
                                          <p:attrName>style.visibility</p:attrName>
                                        </p:attrNameLst>
                                      </p:cBhvr>
                                      <p:to>
                                        <p:strVal val="visible"/>
                                      </p:to>
                                    </p:set>
                                    <p:animEffect transition="in" filter="fade">
                                      <p:cBhvr>
                                        <p:cTn id="17" dur="500"/>
                                        <p:tgtEl>
                                          <p:spTgt spid="150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14"/>
                                        </p:tgtEl>
                                        <p:attrNameLst>
                                          <p:attrName>style.visibility</p:attrName>
                                        </p:attrNameLst>
                                      </p:cBhvr>
                                      <p:to>
                                        <p:strVal val="visible"/>
                                      </p:to>
                                    </p:set>
                                    <p:animEffect transition="in" filter="fade">
                                      <p:cBhvr>
                                        <p:cTn id="22" dur="500"/>
                                        <p:tgtEl>
                                          <p:spTgt spid="151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78"/>
                                        </p:tgtEl>
                                        <p:attrNameLst>
                                          <p:attrName>style.visibility</p:attrName>
                                        </p:attrNameLst>
                                      </p:cBhvr>
                                      <p:to>
                                        <p:strVal val="visible"/>
                                      </p:to>
                                    </p:set>
                                    <p:anim calcmode="lin" valueType="num">
                                      <p:cBhvr additive="base">
                                        <p:cTn id="27" dur="500"/>
                                        <p:tgtEl>
                                          <p:spTgt spid="157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08"/>
                                        </p:tgtEl>
                                        <p:attrNameLst>
                                          <p:attrName>style.visibility</p:attrName>
                                        </p:attrNameLst>
                                      </p:cBhvr>
                                      <p:to>
                                        <p:strVal val="visible"/>
                                      </p:to>
                                    </p:set>
                                    <p:animEffect transition="in" filter="fade">
                                      <p:cBhvr>
                                        <p:cTn id="32" dur="500"/>
                                        <p:tgtEl>
                                          <p:spTgt spid="150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0"/>
                                        </p:tgtEl>
                                        <p:attrNameLst>
                                          <p:attrName>style.visibility</p:attrName>
                                        </p:attrNameLst>
                                      </p:cBhvr>
                                      <p:to>
                                        <p:strVal val="visible"/>
                                      </p:to>
                                    </p:set>
                                    <p:animEffect transition="in" filter="fade">
                                      <p:cBhvr>
                                        <p:cTn id="37" dur="500"/>
                                        <p:tgtEl>
                                          <p:spTgt spid="158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11"/>
                                        </p:tgtEl>
                                        <p:attrNameLst>
                                          <p:attrName>style.visibility</p:attrName>
                                        </p:attrNameLst>
                                      </p:cBhvr>
                                      <p:to>
                                        <p:strVal val="visible"/>
                                      </p:to>
                                    </p:set>
                                    <p:animEffect transition="in" filter="fade">
                                      <p:cBhvr>
                                        <p:cTn id="42" dur="500"/>
                                        <p:tgtEl>
                                          <p:spTgt spid="15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1"/>
                                        </p:tgtEl>
                                        <p:attrNameLst>
                                          <p:attrName>style.visibility</p:attrName>
                                        </p:attrNameLst>
                                      </p:cBhvr>
                                      <p:to>
                                        <p:strVal val="visible"/>
                                      </p:to>
                                    </p:set>
                                    <p:animEffect transition="in" filter="fade">
                                      <p:cBhvr>
                                        <p:cTn id="47" dur="500"/>
                                        <p:tgtEl>
                                          <p:spTgt spid="158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17"/>
                                        </p:tgtEl>
                                        <p:attrNameLst>
                                          <p:attrName>style.visibility</p:attrName>
                                        </p:attrNameLst>
                                      </p:cBhvr>
                                      <p:to>
                                        <p:strVal val="visible"/>
                                      </p:to>
                                    </p:set>
                                    <p:animEffect transition="in" filter="fade">
                                      <p:cBhvr>
                                        <p:cTn id="52" dur="1000"/>
                                        <p:tgtEl>
                                          <p:spTgt spid="15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79"/>
                                        </p:tgtEl>
                                        <p:attrNameLst>
                                          <p:attrName>style.visibility</p:attrName>
                                        </p:attrNameLst>
                                      </p:cBhvr>
                                      <p:to>
                                        <p:strVal val="visible"/>
                                      </p:to>
                                    </p:set>
                                    <p:animEffect transition="in" filter="fade">
                                      <p:cBhvr>
                                        <p:cTn id="57" dur="1000"/>
                                        <p:tgtEl>
                                          <p:spTgt spid="157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559"/>
                                        </p:tgtEl>
                                        <p:attrNameLst>
                                          <p:attrName>style.visibility</p:attrName>
                                        </p:attrNameLst>
                                      </p:cBhvr>
                                      <p:to>
                                        <p:strVal val="visible"/>
                                      </p:to>
                                    </p:set>
                                    <p:animEffect transition="in" filter="fade">
                                      <p:cBhvr>
                                        <p:cTn id="62" dur="2000"/>
                                        <p:tgtEl>
                                          <p:spTgt spid="155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582"/>
                                        </p:tgtEl>
                                        <p:attrNameLst>
                                          <p:attrName>style.visibility</p:attrName>
                                        </p:attrNameLst>
                                      </p:cBhvr>
                                      <p:to>
                                        <p:strVal val="visible"/>
                                      </p:to>
                                    </p:set>
                                    <p:animEffect transition="in" filter="fade">
                                      <p:cBhvr>
                                        <p:cTn id="67" dur="500"/>
                                        <p:tgtEl>
                                          <p:spTgt spid="1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nline Notebook by Slidesgo">
  <a:themeElements>
    <a:clrScheme name="Simple Light">
      <a:dk1>
        <a:srgbClr val="1C4587"/>
      </a:dk1>
      <a:lt1>
        <a:srgbClr val="FFFFFF"/>
      </a:lt1>
      <a:dk2>
        <a:srgbClr val="000000"/>
      </a:dk2>
      <a:lt2>
        <a:srgbClr val="EEEEEE"/>
      </a:lt2>
      <a:accent1>
        <a:srgbClr val="FFF8D3"/>
      </a:accent1>
      <a:accent2>
        <a:srgbClr val="CAFFCA"/>
      </a:accent2>
      <a:accent3>
        <a:srgbClr val="FFBBAA"/>
      </a:accent3>
      <a:accent4>
        <a:srgbClr val="B0D5F7"/>
      </a:accent4>
      <a:accent5>
        <a:srgbClr val="FFFFFF"/>
      </a:accent5>
      <a:accent6>
        <a:srgbClr val="FFE599"/>
      </a:accent6>
      <a:hlink>
        <a:srgbClr val="1C458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nteractive Education Pack for Students by Slidesgo">
  <a:themeElements>
    <a:clrScheme name="Simple Light">
      <a:dk1>
        <a:srgbClr val="004967"/>
      </a:dk1>
      <a:lt1>
        <a:srgbClr val="7DC9E3"/>
      </a:lt1>
      <a:dk2>
        <a:srgbClr val="003443"/>
      </a:dk2>
      <a:lt2>
        <a:srgbClr val="ECECEC"/>
      </a:lt2>
      <a:accent1>
        <a:srgbClr val="ECC331"/>
      </a:accent1>
      <a:accent2>
        <a:srgbClr val="DC4949"/>
      </a:accent2>
      <a:accent3>
        <a:srgbClr val="003443"/>
      </a:accent3>
      <a:accent4>
        <a:srgbClr val="004967"/>
      </a:accent4>
      <a:accent5>
        <a:srgbClr val="2D9FCE"/>
      </a:accent5>
      <a:accent6>
        <a:srgbClr val="64AF9F"/>
      </a:accent6>
      <a:hlink>
        <a:srgbClr val="ECECE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2583</Words>
  <Application>Microsoft Office PowerPoint</Application>
  <PresentationFormat>On-screen Show (16:9)</PresentationFormat>
  <Paragraphs>218</Paragraphs>
  <Slides>34</Slides>
  <Notes>34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34</vt:i4>
      </vt:variant>
    </vt:vector>
  </HeadingPairs>
  <TitlesOfParts>
    <vt:vector size="47" baseType="lpstr">
      <vt:lpstr>Arial</vt:lpstr>
      <vt:lpstr>Courier New</vt:lpstr>
      <vt:lpstr>Roboto Condensed Light</vt:lpstr>
      <vt:lpstr>Itim</vt:lpstr>
      <vt:lpstr>Cambria</vt:lpstr>
      <vt:lpstr>Baloo 2</vt:lpstr>
      <vt:lpstr>Noto Sans Symbols</vt:lpstr>
      <vt:lpstr>Luckiest Guy</vt:lpstr>
      <vt:lpstr>Montserrat</vt:lpstr>
      <vt:lpstr>Calibri</vt:lpstr>
      <vt:lpstr>Frank Ruhl Libre Light</vt:lpstr>
      <vt:lpstr>Online Notebook by Slidesgo</vt:lpstr>
      <vt:lpstr>1_Interactive Education Pack for Students by Slidesgo</vt:lpstr>
      <vt:lpstr>PowerPoint Presentation</vt:lpstr>
      <vt:lpstr>PowerPoint Presentation</vt:lpstr>
      <vt:lpstr>KHÁI QUÁT VỀ  NGHỊ LUẬN XÃ HỘI </vt:lpstr>
      <vt:lpstr>PowerPoint Presentation</vt:lpstr>
      <vt:lpstr>PowerPoint Presentation</vt:lpstr>
      <vt:lpstr>PowerPoint Presentation</vt:lpstr>
      <vt:lpstr>MỘT SỐ ĐỀ TÀI</vt:lpstr>
      <vt:lpstr>CÁC BƯỚC THỰC HIỆN</vt:lpstr>
      <vt:lpstr>PowerPoint Presentation</vt:lpstr>
      <vt:lpstr>PowerPoint Presentation</vt:lpstr>
      <vt:lpstr>PowerPoint Presentation</vt:lpstr>
      <vt:lpstr>PowerPoint Presentation</vt:lpstr>
      <vt:lpstr>MỘT SỐ LƯU 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TỔNG KẾT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YEN NHI</dc:creator>
  <cp:lastModifiedBy>Admin</cp:lastModifiedBy>
  <cp:revision>3</cp:revision>
  <dcterms:modified xsi:type="dcterms:W3CDTF">2022-11-20T07:07:47Z</dcterms:modified>
</cp:coreProperties>
</file>