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42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22B38-5B7F-4B27-ACDE-C453BAA5F82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5FBA-AD4A-4138-9656-42593A8A5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99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22B38-5B7F-4B27-ACDE-C453BAA5F82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5FBA-AD4A-4138-9656-42593A8A5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48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22B38-5B7F-4B27-ACDE-C453BAA5F82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5FBA-AD4A-4138-9656-42593A8A5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89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7897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9521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192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49720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7550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8177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77986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2820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22B38-5B7F-4B27-ACDE-C453BAA5F82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5FBA-AD4A-4138-9656-42593A8A5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34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36559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12358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3719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22B38-5B7F-4B27-ACDE-C453BAA5F82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5FBA-AD4A-4138-9656-42593A8A5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5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22B38-5B7F-4B27-ACDE-C453BAA5F82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5FBA-AD4A-4138-9656-42593A8A5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1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22B38-5B7F-4B27-ACDE-C453BAA5F82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5FBA-AD4A-4138-9656-42593A8A5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41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22B38-5B7F-4B27-ACDE-C453BAA5F82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5FBA-AD4A-4138-9656-42593A8A5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4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22B38-5B7F-4B27-ACDE-C453BAA5F82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5FBA-AD4A-4138-9656-42593A8A5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2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22B38-5B7F-4B27-ACDE-C453BAA5F82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5FBA-AD4A-4138-9656-42593A8A5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4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22B38-5B7F-4B27-ACDE-C453BAA5F82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5FBA-AD4A-4138-9656-42593A8A5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5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22B38-5B7F-4B27-ACDE-C453BAA5F824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35FBA-AD4A-4138-9656-42593A8A5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1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4983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762000" y="3581400"/>
            <a:ext cx="25146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Automat</a:t>
            </a:r>
          </a:p>
        </p:txBody>
      </p:sp>
      <p:sp>
        <p:nvSpPr>
          <p:cNvPr id="3" name="Flowchart: Terminator 2"/>
          <p:cNvSpPr/>
          <p:nvPr/>
        </p:nvSpPr>
        <p:spPr>
          <a:xfrm>
            <a:off x="775855" y="4419600"/>
            <a:ext cx="25146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Autocrat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5715000" y="4419600"/>
            <a:ext cx="25146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Autobahn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5715000" y="3581400"/>
            <a:ext cx="25146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Autograph</a:t>
            </a:r>
          </a:p>
        </p:txBody>
      </p:sp>
      <p:sp>
        <p:nvSpPr>
          <p:cNvPr id="6" name="Oval 5"/>
          <p:cNvSpPr/>
          <p:nvPr/>
        </p:nvSpPr>
        <p:spPr>
          <a:xfrm>
            <a:off x="162791" y="3581400"/>
            <a:ext cx="381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162791" y="4419600"/>
            <a:ext cx="381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5105400" y="4419600"/>
            <a:ext cx="381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9" name="Oval 8"/>
          <p:cNvSpPr/>
          <p:nvPr/>
        </p:nvSpPr>
        <p:spPr>
          <a:xfrm>
            <a:off x="5105400" y="3505200"/>
            <a:ext cx="381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29400" y="228600"/>
            <a:ext cx="10668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29400" y="914400"/>
            <a:ext cx="10668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50:50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01000" y="914400"/>
            <a:ext cx="10668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01000" y="266700"/>
            <a:ext cx="10668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lowchart: Card 13"/>
          <p:cNvSpPr/>
          <p:nvPr/>
        </p:nvSpPr>
        <p:spPr>
          <a:xfrm>
            <a:off x="775855" y="5867400"/>
            <a:ext cx="7453745" cy="762000"/>
          </a:xfrm>
          <a:prstGeom prst="flowChartPunchedCar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What is the name for a signature given by a celebrity?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8534400" y="5410200"/>
            <a:ext cx="533400" cy="6096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lowchart: Terminator 16"/>
          <p:cNvSpPr/>
          <p:nvPr/>
        </p:nvSpPr>
        <p:spPr>
          <a:xfrm>
            <a:off x="5638800" y="3505200"/>
            <a:ext cx="2667000" cy="685800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Autograph</a:t>
            </a:r>
          </a:p>
        </p:txBody>
      </p:sp>
    </p:spTree>
    <p:extLst>
      <p:ext uri="{BB962C8B-B14F-4D97-AF65-F5344CB8AC3E}">
        <p14:creationId xmlns:p14="http://schemas.microsoft.com/office/powerpoint/2010/main" val="157811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1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ard 1"/>
          <p:cNvSpPr/>
          <p:nvPr/>
        </p:nvSpPr>
        <p:spPr>
          <a:xfrm>
            <a:off x="762000" y="5867400"/>
            <a:ext cx="7543800" cy="762000"/>
          </a:xfrm>
          <a:prstGeom prst="flowChartPunchedCar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10. How many wheels does a unicycle have?</a:t>
            </a:r>
          </a:p>
        </p:txBody>
      </p:sp>
      <p:sp>
        <p:nvSpPr>
          <p:cNvPr id="3" name="Flowchart: Terminator 2"/>
          <p:cNvSpPr/>
          <p:nvPr/>
        </p:nvSpPr>
        <p:spPr>
          <a:xfrm>
            <a:off x="1219200" y="2590800"/>
            <a:ext cx="19812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Ten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1212273" y="3352800"/>
            <a:ext cx="19812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One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6324600" y="3352800"/>
            <a:ext cx="19812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Twenty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6324600" y="2590800"/>
            <a:ext cx="19812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One hundred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1104900" y="3238500"/>
            <a:ext cx="2209800" cy="685800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One</a:t>
            </a:r>
          </a:p>
        </p:txBody>
      </p:sp>
      <p:sp>
        <p:nvSpPr>
          <p:cNvPr id="8" name="Oval 7"/>
          <p:cNvSpPr/>
          <p:nvPr/>
        </p:nvSpPr>
        <p:spPr>
          <a:xfrm>
            <a:off x="5638800" y="34290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9" name="Oval 8"/>
          <p:cNvSpPr/>
          <p:nvPr/>
        </p:nvSpPr>
        <p:spPr>
          <a:xfrm>
            <a:off x="5638800" y="26289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" name="Oval 9"/>
          <p:cNvSpPr/>
          <p:nvPr/>
        </p:nvSpPr>
        <p:spPr>
          <a:xfrm>
            <a:off x="533400" y="33909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533400" y="26289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8610600" y="5257800"/>
            <a:ext cx="533400" cy="457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86600" y="852054"/>
            <a:ext cx="762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50:50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86600" y="200891"/>
            <a:ext cx="762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77200" y="200891"/>
            <a:ext cx="762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77200" y="817418"/>
            <a:ext cx="762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9512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ard 1"/>
          <p:cNvSpPr/>
          <p:nvPr/>
        </p:nvSpPr>
        <p:spPr>
          <a:xfrm>
            <a:off x="762000" y="5867400"/>
            <a:ext cx="7543800" cy="762000"/>
          </a:xfrm>
          <a:prstGeom prst="flowChartPunchedCar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11. Which TV series is set in a youth center in the north-east of England?</a:t>
            </a:r>
          </a:p>
        </p:txBody>
      </p:sp>
      <p:sp>
        <p:nvSpPr>
          <p:cNvPr id="3" name="Flowchart: Terminator 2"/>
          <p:cNvSpPr/>
          <p:nvPr/>
        </p:nvSpPr>
        <p:spPr>
          <a:xfrm>
            <a:off x="1219200" y="2590800"/>
            <a:ext cx="19812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Flyer Grove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1212273" y="3352800"/>
            <a:ext cx="19812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Ryder Grove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6324600" y="3352800"/>
            <a:ext cx="19812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Byker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Grove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6324600" y="2590800"/>
            <a:ext cx="21336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Glyder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Grove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6210300" y="3238500"/>
            <a:ext cx="2209800" cy="685800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Byker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Grove</a:t>
            </a:r>
          </a:p>
        </p:txBody>
      </p:sp>
      <p:sp>
        <p:nvSpPr>
          <p:cNvPr id="8" name="Oval 7"/>
          <p:cNvSpPr/>
          <p:nvPr/>
        </p:nvSpPr>
        <p:spPr>
          <a:xfrm>
            <a:off x="5638800" y="34290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9" name="Oval 8"/>
          <p:cNvSpPr/>
          <p:nvPr/>
        </p:nvSpPr>
        <p:spPr>
          <a:xfrm>
            <a:off x="5638800" y="26289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" name="Oval 9"/>
          <p:cNvSpPr/>
          <p:nvPr/>
        </p:nvSpPr>
        <p:spPr>
          <a:xfrm>
            <a:off x="533400" y="33909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533400" y="26289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8610600" y="5257800"/>
            <a:ext cx="533400" cy="457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86600" y="852054"/>
            <a:ext cx="762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50:50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86600" y="200891"/>
            <a:ext cx="762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77200" y="200891"/>
            <a:ext cx="762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77200" y="817418"/>
            <a:ext cx="762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3658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ard 1"/>
          <p:cNvSpPr/>
          <p:nvPr/>
        </p:nvSpPr>
        <p:spPr>
          <a:xfrm>
            <a:off x="762000" y="5867400"/>
            <a:ext cx="7543800" cy="762000"/>
          </a:xfrm>
          <a:prstGeom prst="flowChartPunchedCar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12.  William Shakespeare was born in…………</a:t>
            </a:r>
          </a:p>
        </p:txBody>
      </p:sp>
      <p:sp>
        <p:nvSpPr>
          <p:cNvPr id="3" name="Flowchart: Terminator 2"/>
          <p:cNvSpPr/>
          <p:nvPr/>
        </p:nvSpPr>
        <p:spPr>
          <a:xfrm>
            <a:off x="1219200" y="2590800"/>
            <a:ext cx="19812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1563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1212273" y="3352800"/>
            <a:ext cx="19812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1567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6324600" y="3352800"/>
            <a:ext cx="19812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1565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6324600" y="2590800"/>
            <a:ext cx="19812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1564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6210300" y="2504209"/>
            <a:ext cx="2209800" cy="685800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1564</a:t>
            </a:r>
          </a:p>
        </p:txBody>
      </p:sp>
      <p:sp>
        <p:nvSpPr>
          <p:cNvPr id="8" name="Oval 7"/>
          <p:cNvSpPr/>
          <p:nvPr/>
        </p:nvSpPr>
        <p:spPr>
          <a:xfrm>
            <a:off x="5638800" y="34290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9" name="Oval 8"/>
          <p:cNvSpPr/>
          <p:nvPr/>
        </p:nvSpPr>
        <p:spPr>
          <a:xfrm>
            <a:off x="5638800" y="26289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" name="Oval 9"/>
          <p:cNvSpPr/>
          <p:nvPr/>
        </p:nvSpPr>
        <p:spPr>
          <a:xfrm>
            <a:off x="533400" y="33909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533400" y="26289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8610600" y="5257800"/>
            <a:ext cx="533400" cy="457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34200" y="852054"/>
            <a:ext cx="914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50:50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34200" y="200891"/>
            <a:ext cx="914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77200" y="200891"/>
            <a:ext cx="762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77200" y="817418"/>
            <a:ext cx="762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0366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ard 1"/>
          <p:cNvSpPr/>
          <p:nvPr/>
        </p:nvSpPr>
        <p:spPr>
          <a:xfrm>
            <a:off x="762000" y="5867400"/>
            <a:ext cx="7543800" cy="762000"/>
          </a:xfrm>
          <a:prstGeom prst="flowChartPunchedCar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13. Which of these is a play by William Shakespeare?</a:t>
            </a:r>
          </a:p>
        </p:txBody>
      </p:sp>
      <p:sp>
        <p:nvSpPr>
          <p:cNvPr id="3" name="Flowchart: Terminator 2"/>
          <p:cNvSpPr/>
          <p:nvPr/>
        </p:nvSpPr>
        <p:spPr>
          <a:xfrm>
            <a:off x="1219200" y="2590800"/>
            <a:ext cx="19812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Twelfth Night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1212273" y="3352800"/>
            <a:ext cx="19812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Ninth Night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6324600" y="3352800"/>
            <a:ext cx="19812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Tenth Night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6324600" y="2590800"/>
            <a:ext cx="19812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Fourth Night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1104900" y="2476500"/>
            <a:ext cx="2209800" cy="685800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Twelfth Night</a:t>
            </a:r>
          </a:p>
        </p:txBody>
      </p:sp>
      <p:sp>
        <p:nvSpPr>
          <p:cNvPr id="8" name="Oval 7"/>
          <p:cNvSpPr/>
          <p:nvPr/>
        </p:nvSpPr>
        <p:spPr>
          <a:xfrm>
            <a:off x="5638800" y="34290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9" name="Oval 8"/>
          <p:cNvSpPr/>
          <p:nvPr/>
        </p:nvSpPr>
        <p:spPr>
          <a:xfrm>
            <a:off x="5638800" y="26289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" name="Oval 9"/>
          <p:cNvSpPr/>
          <p:nvPr/>
        </p:nvSpPr>
        <p:spPr>
          <a:xfrm>
            <a:off x="533400" y="33909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533400" y="26289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8610600" y="5257800"/>
            <a:ext cx="533400" cy="457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34200" y="852054"/>
            <a:ext cx="914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50:50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34200" y="200891"/>
            <a:ext cx="914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77200" y="200891"/>
            <a:ext cx="762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77200" y="817418"/>
            <a:ext cx="762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645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ard 1"/>
          <p:cNvSpPr/>
          <p:nvPr/>
        </p:nvSpPr>
        <p:spPr>
          <a:xfrm>
            <a:off x="762000" y="5867400"/>
            <a:ext cx="7543800" cy="762000"/>
          </a:xfrm>
          <a:prstGeom prst="flowChartPunchedCar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14. Which part of body is affected by conjunctivitis?</a:t>
            </a:r>
          </a:p>
        </p:txBody>
      </p:sp>
      <p:sp>
        <p:nvSpPr>
          <p:cNvPr id="3" name="Flowchart: Terminator 2"/>
          <p:cNvSpPr/>
          <p:nvPr/>
        </p:nvSpPr>
        <p:spPr>
          <a:xfrm>
            <a:off x="1219200" y="2590800"/>
            <a:ext cx="19812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Heart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1212273" y="3352800"/>
            <a:ext cx="19812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Bones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6324600" y="3352800"/>
            <a:ext cx="19812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Ears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6324600" y="2590800"/>
            <a:ext cx="19812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Eyes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6248400" y="2476500"/>
            <a:ext cx="2209800" cy="685800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Eyes</a:t>
            </a:r>
          </a:p>
        </p:txBody>
      </p:sp>
      <p:sp>
        <p:nvSpPr>
          <p:cNvPr id="8" name="Oval 7"/>
          <p:cNvSpPr/>
          <p:nvPr/>
        </p:nvSpPr>
        <p:spPr>
          <a:xfrm>
            <a:off x="5638800" y="34290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9" name="Oval 8"/>
          <p:cNvSpPr/>
          <p:nvPr/>
        </p:nvSpPr>
        <p:spPr>
          <a:xfrm>
            <a:off x="5638800" y="26289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" name="Oval 9"/>
          <p:cNvSpPr/>
          <p:nvPr/>
        </p:nvSpPr>
        <p:spPr>
          <a:xfrm>
            <a:off x="533400" y="33909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533400" y="26289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8610600" y="5257800"/>
            <a:ext cx="533400" cy="457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34200" y="852054"/>
            <a:ext cx="914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50:50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34200" y="200891"/>
            <a:ext cx="914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77200" y="200891"/>
            <a:ext cx="762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77200" y="817418"/>
            <a:ext cx="762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5299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ard 1"/>
          <p:cNvSpPr/>
          <p:nvPr/>
        </p:nvSpPr>
        <p:spPr>
          <a:xfrm>
            <a:off x="762000" y="5867400"/>
            <a:ext cx="7543800" cy="762000"/>
          </a:xfrm>
          <a:prstGeom prst="flowChartPunchedCar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15. Who is the partner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Tweediedum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the novel “Through the Looking Glass”?</a:t>
            </a:r>
          </a:p>
        </p:txBody>
      </p:sp>
      <p:sp>
        <p:nvSpPr>
          <p:cNvPr id="3" name="Flowchart: Terminator 2"/>
          <p:cNvSpPr/>
          <p:nvPr/>
        </p:nvSpPr>
        <p:spPr>
          <a:xfrm>
            <a:off x="1219200" y="2590800"/>
            <a:ext cx="19812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Tweediedash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1212273" y="3352800"/>
            <a:ext cx="19812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Tweediedim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6324600" y="3352800"/>
            <a:ext cx="19812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Tweediedee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6324600" y="2590800"/>
            <a:ext cx="19812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Tweediedot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6210300" y="3276600"/>
            <a:ext cx="2209800" cy="685800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Tweediedee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38800" y="34290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9" name="Oval 8"/>
          <p:cNvSpPr/>
          <p:nvPr/>
        </p:nvSpPr>
        <p:spPr>
          <a:xfrm>
            <a:off x="5638800" y="26289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" name="Oval 9"/>
          <p:cNvSpPr/>
          <p:nvPr/>
        </p:nvSpPr>
        <p:spPr>
          <a:xfrm>
            <a:off x="533400" y="33909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533400" y="26289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8610600" y="5257800"/>
            <a:ext cx="533400" cy="457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34200" y="852054"/>
            <a:ext cx="914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50:50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34200" y="200891"/>
            <a:ext cx="914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77200" y="200891"/>
            <a:ext cx="762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77200" y="817418"/>
            <a:ext cx="762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8403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817418" y="3134591"/>
            <a:ext cx="28956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Germany</a:t>
            </a:r>
          </a:p>
        </p:txBody>
      </p:sp>
      <p:sp>
        <p:nvSpPr>
          <p:cNvPr id="3" name="Flowchart: Terminator 2"/>
          <p:cNvSpPr/>
          <p:nvPr/>
        </p:nvSpPr>
        <p:spPr>
          <a:xfrm>
            <a:off x="817418" y="4038600"/>
            <a:ext cx="28956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USA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5486400" y="4038600"/>
            <a:ext cx="28956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Italy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5486400" y="3134591"/>
            <a:ext cx="28956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Japan</a:t>
            </a:r>
          </a:p>
        </p:txBody>
      </p:sp>
      <p:sp>
        <p:nvSpPr>
          <p:cNvPr id="6" name="Oval 5"/>
          <p:cNvSpPr/>
          <p:nvPr/>
        </p:nvSpPr>
        <p:spPr>
          <a:xfrm>
            <a:off x="4772891" y="41148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7" name="Oval 6"/>
          <p:cNvSpPr/>
          <p:nvPr/>
        </p:nvSpPr>
        <p:spPr>
          <a:xfrm>
            <a:off x="4800600" y="3193473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76200" y="41148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9" name="Oval 8"/>
          <p:cNvSpPr/>
          <p:nvPr/>
        </p:nvSpPr>
        <p:spPr>
          <a:xfrm>
            <a:off x="76200" y="3210791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705600" y="83127"/>
            <a:ext cx="10668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05600" y="886691"/>
            <a:ext cx="10668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50:50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924800" y="914400"/>
            <a:ext cx="10668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924800" y="83127"/>
            <a:ext cx="10668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lowchart: Card 13"/>
          <p:cNvSpPr/>
          <p:nvPr/>
        </p:nvSpPr>
        <p:spPr>
          <a:xfrm>
            <a:off x="838200" y="5943600"/>
            <a:ext cx="7543800" cy="762000"/>
          </a:xfrm>
          <a:prstGeom prst="flowChartPunchedCar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The Yen is the basic monetary unit of which country?</a:t>
            </a:r>
          </a:p>
        </p:txBody>
      </p:sp>
      <p:sp>
        <p:nvSpPr>
          <p:cNvPr id="15" name="Flowchart: Terminator 14"/>
          <p:cNvSpPr/>
          <p:nvPr/>
        </p:nvSpPr>
        <p:spPr>
          <a:xfrm>
            <a:off x="5403273" y="2982191"/>
            <a:ext cx="3048000" cy="762000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Japan</a:t>
            </a:r>
          </a:p>
        </p:txBody>
      </p:sp>
      <p:sp>
        <p:nvSpPr>
          <p:cNvPr id="16" name="5-Point Star 15"/>
          <p:cNvSpPr/>
          <p:nvPr/>
        </p:nvSpPr>
        <p:spPr>
          <a:xfrm>
            <a:off x="8458200" y="5334000"/>
            <a:ext cx="685800" cy="6096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5885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9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723900" y="3726873"/>
            <a:ext cx="2819400" cy="609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crab</a:t>
            </a:r>
          </a:p>
        </p:txBody>
      </p:sp>
      <p:sp>
        <p:nvSpPr>
          <p:cNvPr id="3" name="Flowchart: Terminator 2"/>
          <p:cNvSpPr/>
          <p:nvPr/>
        </p:nvSpPr>
        <p:spPr>
          <a:xfrm>
            <a:off x="723900" y="2812472"/>
            <a:ext cx="2819400" cy="609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Starfish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5451764" y="3726873"/>
            <a:ext cx="2819400" cy="609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Jelly-fish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5448300" y="2826327"/>
            <a:ext cx="2819400" cy="609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Fish</a:t>
            </a:r>
          </a:p>
        </p:txBody>
      </p:sp>
      <p:sp>
        <p:nvSpPr>
          <p:cNvPr id="6" name="Oval 5"/>
          <p:cNvSpPr/>
          <p:nvPr/>
        </p:nvSpPr>
        <p:spPr>
          <a:xfrm>
            <a:off x="76200" y="3841173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6200" y="2940627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4662055" y="3841173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9" name="Oval 8"/>
          <p:cNvSpPr/>
          <p:nvPr/>
        </p:nvSpPr>
        <p:spPr>
          <a:xfrm>
            <a:off x="4648200" y="2940627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705600" y="238991"/>
            <a:ext cx="990600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05600" y="983673"/>
            <a:ext cx="990600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50:50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810500" y="983673"/>
            <a:ext cx="990600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810500" y="228600"/>
            <a:ext cx="990600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lowchart: Card 13"/>
          <p:cNvSpPr/>
          <p:nvPr/>
        </p:nvSpPr>
        <p:spPr>
          <a:xfrm>
            <a:off x="1143000" y="5867400"/>
            <a:ext cx="7010400" cy="762000"/>
          </a:xfrm>
          <a:prstGeom prst="flowChartPunchedCar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Which creature doesn’t have brain?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8458200" y="5334000"/>
            <a:ext cx="533400" cy="5334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>
            <a:off x="716973" y="2750127"/>
            <a:ext cx="2819400" cy="762000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Starfish</a:t>
            </a:r>
          </a:p>
        </p:txBody>
      </p:sp>
    </p:spTree>
    <p:extLst>
      <p:ext uri="{BB962C8B-B14F-4D97-AF65-F5344CB8AC3E}">
        <p14:creationId xmlns:p14="http://schemas.microsoft.com/office/powerpoint/2010/main" val="7726315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9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838200" y="3681845"/>
            <a:ext cx="25146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sp>
        <p:nvSpPr>
          <p:cNvPr id="3" name="Flowchart: Terminator 2"/>
          <p:cNvSpPr/>
          <p:nvPr/>
        </p:nvSpPr>
        <p:spPr>
          <a:xfrm>
            <a:off x="895350" y="2819400"/>
            <a:ext cx="25146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5905500" y="3681845"/>
            <a:ext cx="25146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5905500" y="2854036"/>
            <a:ext cx="25146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sp>
        <p:nvSpPr>
          <p:cNvPr id="6" name="Oval 5"/>
          <p:cNvSpPr/>
          <p:nvPr/>
        </p:nvSpPr>
        <p:spPr>
          <a:xfrm>
            <a:off x="190500" y="3796145"/>
            <a:ext cx="4953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190500" y="2968336"/>
            <a:ext cx="4953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5029200" y="3796145"/>
            <a:ext cx="4953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9" name="Oval 8"/>
          <p:cNvSpPr/>
          <p:nvPr/>
        </p:nvSpPr>
        <p:spPr>
          <a:xfrm>
            <a:off x="5029200" y="2968336"/>
            <a:ext cx="4953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0" y="152400"/>
            <a:ext cx="914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0" y="782783"/>
            <a:ext cx="914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50:50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24800" y="775855"/>
            <a:ext cx="914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24800" y="152400"/>
            <a:ext cx="914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822614" y="3581399"/>
            <a:ext cx="2628900" cy="734291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sp>
        <p:nvSpPr>
          <p:cNvPr id="16" name="Flowchart: Card 15"/>
          <p:cNvSpPr/>
          <p:nvPr/>
        </p:nvSpPr>
        <p:spPr>
          <a:xfrm>
            <a:off x="685800" y="5715000"/>
            <a:ext cx="7696200" cy="762000"/>
          </a:xfrm>
          <a:prstGeom prst="flowChartPunchedCar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4. How many hours a day does Koala spend on sleeping?</a:t>
            </a:r>
          </a:p>
        </p:txBody>
      </p:sp>
      <p:sp>
        <p:nvSpPr>
          <p:cNvPr id="17" name="5-Point Star 16"/>
          <p:cNvSpPr/>
          <p:nvPr/>
        </p:nvSpPr>
        <p:spPr>
          <a:xfrm>
            <a:off x="8610600" y="5410200"/>
            <a:ext cx="457200" cy="6096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5304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762000" y="2798618"/>
            <a:ext cx="25908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Black</a:t>
            </a:r>
          </a:p>
        </p:txBody>
      </p:sp>
      <p:sp>
        <p:nvSpPr>
          <p:cNvPr id="3" name="Flowchart: Terminator 2"/>
          <p:cNvSpPr/>
          <p:nvPr/>
        </p:nvSpPr>
        <p:spPr>
          <a:xfrm>
            <a:off x="800100" y="3661064"/>
            <a:ext cx="25146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White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5805055" y="3657600"/>
            <a:ext cx="25146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Yellow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5791200" y="2798618"/>
            <a:ext cx="2514600" cy="533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Brown</a:t>
            </a:r>
          </a:p>
        </p:txBody>
      </p:sp>
      <p:sp>
        <p:nvSpPr>
          <p:cNvPr id="6" name="Flowchart: Card 5"/>
          <p:cNvSpPr/>
          <p:nvPr/>
        </p:nvSpPr>
        <p:spPr>
          <a:xfrm>
            <a:off x="990600" y="5867400"/>
            <a:ext cx="7315200" cy="762000"/>
          </a:xfrm>
          <a:prstGeom prst="flowChartPunchedCar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5. The White bear in North Pole has………….skin.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703118" y="2760518"/>
            <a:ext cx="2667000" cy="609600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Black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8534400" y="5715000"/>
            <a:ext cx="457200" cy="5334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291" y="152400"/>
            <a:ext cx="914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0291" y="914400"/>
            <a:ext cx="914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50:50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62455" y="914400"/>
            <a:ext cx="914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48600" y="152400"/>
            <a:ext cx="914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52400" y="3771900"/>
            <a:ext cx="4572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4" name="Oval 13"/>
          <p:cNvSpPr/>
          <p:nvPr/>
        </p:nvSpPr>
        <p:spPr>
          <a:xfrm>
            <a:off x="152400" y="2912918"/>
            <a:ext cx="4572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" name="Oval 14"/>
          <p:cNvSpPr/>
          <p:nvPr/>
        </p:nvSpPr>
        <p:spPr>
          <a:xfrm>
            <a:off x="4869873" y="3771900"/>
            <a:ext cx="4572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Oval 15"/>
          <p:cNvSpPr/>
          <p:nvPr/>
        </p:nvSpPr>
        <p:spPr>
          <a:xfrm>
            <a:off x="4876800" y="2912918"/>
            <a:ext cx="4572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296072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838200" y="3200400"/>
            <a:ext cx="21336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1846</a:t>
            </a:r>
          </a:p>
        </p:txBody>
      </p:sp>
      <p:sp>
        <p:nvSpPr>
          <p:cNvPr id="3" name="Flowchart: Terminator 2"/>
          <p:cNvSpPr/>
          <p:nvPr/>
        </p:nvSpPr>
        <p:spPr>
          <a:xfrm>
            <a:off x="838200" y="3934691"/>
            <a:ext cx="21336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1833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6040582" y="3934691"/>
            <a:ext cx="21336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1847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6019800" y="3200400"/>
            <a:ext cx="21336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1832</a:t>
            </a:r>
          </a:p>
        </p:txBody>
      </p:sp>
      <p:sp>
        <p:nvSpPr>
          <p:cNvPr id="6" name="Oval 5"/>
          <p:cNvSpPr/>
          <p:nvPr/>
        </p:nvSpPr>
        <p:spPr>
          <a:xfrm>
            <a:off x="5334000" y="4010891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7" name="Oval 6"/>
          <p:cNvSpPr/>
          <p:nvPr/>
        </p:nvSpPr>
        <p:spPr>
          <a:xfrm>
            <a:off x="5334000" y="32385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214745" y="3972791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9" name="Oval 8"/>
          <p:cNvSpPr/>
          <p:nvPr/>
        </p:nvSpPr>
        <p:spPr>
          <a:xfrm>
            <a:off x="228600" y="32385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0" name="Flowchart: Card 9"/>
          <p:cNvSpPr/>
          <p:nvPr/>
        </p:nvSpPr>
        <p:spPr>
          <a:xfrm>
            <a:off x="838200" y="5791200"/>
            <a:ext cx="7467600" cy="762000"/>
          </a:xfrm>
          <a:prstGeom prst="flowChartPunchedCar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6. Thomas Alva Edison was born in…………..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8610600" y="5257800"/>
            <a:ext cx="533400" cy="5334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0" y="173182"/>
            <a:ext cx="980209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0" y="789709"/>
            <a:ext cx="980209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50:50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039100" y="789709"/>
            <a:ext cx="838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63345" y="173182"/>
            <a:ext cx="838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>
            <a:off x="5964382" y="3851563"/>
            <a:ext cx="2286000" cy="623455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1847</a:t>
            </a:r>
          </a:p>
        </p:txBody>
      </p:sp>
    </p:spTree>
    <p:extLst>
      <p:ext uri="{BB962C8B-B14F-4D97-AF65-F5344CB8AC3E}">
        <p14:creationId xmlns:p14="http://schemas.microsoft.com/office/powerpoint/2010/main" val="33843725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9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762000" y="3041073"/>
            <a:ext cx="28194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Michael Faraday</a:t>
            </a:r>
          </a:p>
        </p:txBody>
      </p:sp>
      <p:sp>
        <p:nvSpPr>
          <p:cNvPr id="3" name="Flowchart: Terminator 2"/>
          <p:cNvSpPr/>
          <p:nvPr/>
        </p:nvSpPr>
        <p:spPr>
          <a:xfrm>
            <a:off x="762000" y="3733801"/>
            <a:ext cx="2819400" cy="51954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Galileo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Galilei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6210300" y="3733800"/>
            <a:ext cx="26289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Albert Einstein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6172200" y="2964873"/>
            <a:ext cx="26670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Thomas Edison</a:t>
            </a:r>
          </a:p>
        </p:txBody>
      </p:sp>
      <p:sp>
        <p:nvSpPr>
          <p:cNvPr id="6" name="Flowchart: Card 5"/>
          <p:cNvSpPr/>
          <p:nvPr/>
        </p:nvSpPr>
        <p:spPr>
          <a:xfrm>
            <a:off x="762000" y="5867400"/>
            <a:ext cx="7620000" cy="685800"/>
          </a:xfrm>
          <a:prstGeom prst="flowChartPunchedCar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7. Who is known as the father of modern science?</a:t>
            </a:r>
          </a:p>
        </p:txBody>
      </p:sp>
      <p:sp>
        <p:nvSpPr>
          <p:cNvPr id="7" name="Oval 6"/>
          <p:cNvSpPr/>
          <p:nvPr/>
        </p:nvSpPr>
        <p:spPr>
          <a:xfrm>
            <a:off x="5562600" y="3844636"/>
            <a:ext cx="4191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8" name="Oval 7"/>
          <p:cNvSpPr/>
          <p:nvPr/>
        </p:nvSpPr>
        <p:spPr>
          <a:xfrm>
            <a:off x="5562600" y="3041073"/>
            <a:ext cx="4191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152400" y="3886200"/>
            <a:ext cx="4191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" name="Oval 9"/>
          <p:cNvSpPr/>
          <p:nvPr/>
        </p:nvSpPr>
        <p:spPr>
          <a:xfrm>
            <a:off x="152400" y="3117273"/>
            <a:ext cx="4191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1" name="Flowchart: Terminator 10"/>
          <p:cNvSpPr/>
          <p:nvPr/>
        </p:nvSpPr>
        <p:spPr>
          <a:xfrm>
            <a:off x="685800" y="3654136"/>
            <a:ext cx="2895600" cy="685800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Galileo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Galilei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8534400" y="5410200"/>
            <a:ext cx="609600" cy="457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0" y="148936"/>
            <a:ext cx="1094509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00" y="713509"/>
            <a:ext cx="1094509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50:50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070273" y="713509"/>
            <a:ext cx="8382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70273" y="152400"/>
            <a:ext cx="8382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1038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789709" y="3810000"/>
            <a:ext cx="24384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Nicosia</a:t>
            </a:r>
          </a:p>
        </p:txBody>
      </p:sp>
      <p:sp>
        <p:nvSpPr>
          <p:cNvPr id="3" name="Flowchart: Terminator 2"/>
          <p:cNvSpPr/>
          <p:nvPr/>
        </p:nvSpPr>
        <p:spPr>
          <a:xfrm>
            <a:off x="762000" y="3048000"/>
            <a:ext cx="24384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Zagreb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6019800" y="3810000"/>
            <a:ext cx="24384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Moroni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6033655" y="2971800"/>
            <a:ext cx="2438400" cy="457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Havana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5950527" y="2902527"/>
            <a:ext cx="2604655" cy="609600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Havana</a:t>
            </a:r>
          </a:p>
        </p:txBody>
      </p:sp>
      <p:sp>
        <p:nvSpPr>
          <p:cNvPr id="7" name="Oval 6"/>
          <p:cNvSpPr/>
          <p:nvPr/>
        </p:nvSpPr>
        <p:spPr>
          <a:xfrm>
            <a:off x="5333999" y="3913909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8" name="Oval 7"/>
          <p:cNvSpPr/>
          <p:nvPr/>
        </p:nvSpPr>
        <p:spPr>
          <a:xfrm>
            <a:off x="5333999" y="3048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166255" y="38862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" name="Oval 9"/>
          <p:cNvSpPr/>
          <p:nvPr/>
        </p:nvSpPr>
        <p:spPr>
          <a:xfrm>
            <a:off x="152400" y="31242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81800" y="145473"/>
            <a:ext cx="10668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07926" y="145473"/>
            <a:ext cx="907473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00999" y="727364"/>
            <a:ext cx="914399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81800" y="727364"/>
            <a:ext cx="10668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50:50</a:t>
            </a:r>
          </a:p>
        </p:txBody>
      </p:sp>
      <p:sp>
        <p:nvSpPr>
          <p:cNvPr id="15" name="Flowchart: Card 14"/>
          <p:cNvSpPr/>
          <p:nvPr/>
        </p:nvSpPr>
        <p:spPr>
          <a:xfrm>
            <a:off x="1143000" y="6019800"/>
            <a:ext cx="6934200" cy="609600"/>
          </a:xfrm>
          <a:prstGeom prst="flowChartPunchedCar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8. Which city is the capital of Cuba?</a:t>
            </a:r>
          </a:p>
        </p:txBody>
      </p:sp>
      <p:sp>
        <p:nvSpPr>
          <p:cNvPr id="17" name="5-Point Star 16"/>
          <p:cNvSpPr/>
          <p:nvPr/>
        </p:nvSpPr>
        <p:spPr>
          <a:xfrm>
            <a:off x="8458200" y="5638800"/>
            <a:ext cx="609600" cy="5334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4945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890154" y="3009899"/>
            <a:ext cx="2130136" cy="52647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Four</a:t>
            </a:r>
          </a:p>
        </p:txBody>
      </p:sp>
      <p:sp>
        <p:nvSpPr>
          <p:cNvPr id="3" name="Flowchart: Terminator 2"/>
          <p:cNvSpPr/>
          <p:nvPr/>
        </p:nvSpPr>
        <p:spPr>
          <a:xfrm>
            <a:off x="890154" y="3816926"/>
            <a:ext cx="2130136" cy="52647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Two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6553200" y="3744191"/>
            <a:ext cx="2209800" cy="52647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Five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6553200" y="3009898"/>
            <a:ext cx="2067791" cy="52647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Three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774122" y="2930235"/>
            <a:ext cx="2362200" cy="685800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Four</a:t>
            </a:r>
          </a:p>
        </p:txBody>
      </p:sp>
      <p:sp>
        <p:nvSpPr>
          <p:cNvPr id="7" name="Oval 6"/>
          <p:cNvSpPr/>
          <p:nvPr/>
        </p:nvSpPr>
        <p:spPr>
          <a:xfrm>
            <a:off x="5715000" y="3855027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8" name="Oval 7"/>
          <p:cNvSpPr/>
          <p:nvPr/>
        </p:nvSpPr>
        <p:spPr>
          <a:xfrm>
            <a:off x="5715000" y="3103418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287482" y="3823854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" name="Oval 9"/>
          <p:cNvSpPr/>
          <p:nvPr/>
        </p:nvSpPr>
        <p:spPr>
          <a:xfrm>
            <a:off x="304800" y="3103418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1" name="Flowchart: Card 10"/>
          <p:cNvSpPr/>
          <p:nvPr/>
        </p:nvSpPr>
        <p:spPr>
          <a:xfrm>
            <a:off x="1066800" y="6019800"/>
            <a:ext cx="7086600" cy="685800"/>
          </a:xfrm>
          <a:prstGeom prst="flowChartPunchedCar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9. How many colors are there in Myanmar’s flag?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41573" y="228600"/>
            <a:ext cx="838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77200" y="221673"/>
            <a:ext cx="838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77200" y="817418"/>
            <a:ext cx="838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69282" y="817418"/>
            <a:ext cx="838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50:50</a:t>
            </a:r>
          </a:p>
        </p:txBody>
      </p:sp>
      <p:sp>
        <p:nvSpPr>
          <p:cNvPr id="16" name="5-Point Star 15"/>
          <p:cNvSpPr/>
          <p:nvPr/>
        </p:nvSpPr>
        <p:spPr>
          <a:xfrm>
            <a:off x="8458200" y="5562600"/>
            <a:ext cx="457200" cy="4572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8965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384</Words>
  <PresentationFormat>Trình chiếu Trên màn hình (4:3)</PresentationFormat>
  <Paragraphs>168</Paragraphs>
  <Slides>16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2017-09-23T03:29:37Z</dcterms:created>
  <dcterms:modified xsi:type="dcterms:W3CDTF">2023-09-16T12:21:39Z</dcterms:modified>
</cp:coreProperties>
</file>