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7" r:id="rId7"/>
    <p:sldId id="262" r:id="rId8"/>
    <p:sldId id="263" r:id="rId9"/>
    <p:sldId id="266" r:id="rId10"/>
    <p:sldId id="264" r:id="rId11"/>
    <p:sldId id="265" r:id="rId12"/>
    <p:sldId id="276" r:id="rId13"/>
    <p:sldId id="277" r:id="rId14"/>
    <p:sldId id="278" r:id="rId15"/>
    <p:sldId id="279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46B81C-F656-4C31-8E40-D43C88A7D2F3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EC62F-137C-4B1A-B739-25725F2A0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6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164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243" name="文本占位符 60418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1024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69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452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文本占位符 819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7892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492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25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0273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1322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291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084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74403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2443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5927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74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09225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8514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301684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9566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8467" y="1576917"/>
            <a:ext cx="12090400" cy="123110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Chào </a:t>
            </a:r>
            <a:r>
              <a:rPr kumimoji="0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mừng</a:t>
            </a:r>
            <a:r>
              <a:rPr kumimoji="0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</a:t>
            </a:r>
            <a:r>
              <a:rPr kumimoji="0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các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con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31691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879" y="462456"/>
            <a:ext cx="5816162" cy="513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8629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814" y="420413"/>
            <a:ext cx="5461438" cy="48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2840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</p:spTree>
    <p:extLst>
      <p:ext uri="{BB962C8B-B14F-4D97-AF65-F5344CB8AC3E}">
        <p14:creationId xmlns:p14="http://schemas.microsoft.com/office/powerpoint/2010/main" val="1023936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959" y="73572"/>
            <a:ext cx="6537434" cy="656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92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1" y="3818467"/>
            <a:ext cx="3740149" cy="32067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8" name="Text Box 5"/>
          <p:cNvSpPr txBox="1"/>
          <p:nvPr/>
        </p:nvSpPr>
        <p:spPr>
          <a:xfrm>
            <a:off x="2743200" y="2921000"/>
            <a:ext cx="6604000" cy="20612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Thi kÓ tru­íc líp</a:t>
            </a:r>
          </a:p>
        </p:txBody>
      </p:sp>
    </p:spTree>
    <p:extLst>
      <p:ext uri="{BB962C8B-B14F-4D97-AF65-F5344CB8AC3E}">
        <p14:creationId xmlns:p14="http://schemas.microsoft.com/office/powerpoint/2010/main" val="1845480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44800" y="584200"/>
            <a:ext cx="7112000" cy="14865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C©u truyÖn gióp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hiÓu ®iÒu g</a:t>
            </a: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ì</a:t>
            </a:r>
            <a:r>
              <a:rPr kumimoji="0" sz="42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41967" y="3105784"/>
            <a:ext cx="9448800" cy="124187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3735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chuyện</a:t>
            </a:r>
            <a:r>
              <a:rPr kumimoji="0" lang="en-US" sz="3735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khuyên</a:t>
            </a:r>
            <a:r>
              <a:rPr kumimoji="0" lang="en-US" sz="3735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các</a:t>
            </a:r>
            <a:r>
              <a:rPr kumimoji="0" lang="en-US" sz="3735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3735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nên</a:t>
            </a:r>
            <a:r>
              <a:rPr kumimoji="0" lang="en-US" sz="3735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lễ</a:t>
            </a:r>
            <a:r>
              <a:rPr kumimoji="0" lang="en-US" sz="3735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phép</a:t>
            </a:r>
            <a:r>
              <a:rPr kumimoji="0" lang="en-US" sz="3735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với</a:t>
            </a:r>
            <a:r>
              <a:rPr kumimoji="0" lang="en-US" sz="3735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người</a:t>
            </a:r>
            <a:r>
              <a:rPr kumimoji="0" lang="en-US" sz="3735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735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lớn</a:t>
            </a:r>
            <a:r>
              <a:rPr kumimoji="0" lang="en-US" sz="3735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08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8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82020067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723329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5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Kể</a:t>
            </a:r>
            <a:r>
              <a:rPr kumimoji="0" lang="en-US" altLang="zh-CN" sz="4265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 </a:t>
            </a:r>
            <a:r>
              <a:rPr kumimoji="0" lang="en-US" altLang="zh-CN" sz="4265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UTM Avo" panose="02040603050506020204" pitchFamily="18" charset="0"/>
              </a:rPr>
              <a:t>chuyện</a:t>
            </a:r>
            <a:endParaRPr kumimoji="0" lang="en-US" altLang="zh-CN" sz="426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29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83" y="376555"/>
            <a:ext cx="12202583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20233" y="4210051"/>
            <a:ext cx="4948767" cy="2872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00" y="-228600"/>
            <a:ext cx="5217584" cy="67754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Text Box 5"/>
          <p:cNvSpPr txBox="1"/>
          <p:nvPr/>
        </p:nvSpPr>
        <p:spPr>
          <a:xfrm>
            <a:off x="1524000" y="889000"/>
            <a:ext cx="4978400" cy="748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65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KÓ chuyÖn</a:t>
            </a:r>
          </a:p>
        </p:txBody>
      </p:sp>
      <p:sp>
        <p:nvSpPr>
          <p:cNvPr id="9222" name="Text Box 6"/>
          <p:cNvSpPr txBox="1"/>
          <p:nvPr/>
        </p:nvSpPr>
        <p:spPr>
          <a:xfrm>
            <a:off x="1524000" y="2605266"/>
            <a:ext cx="49784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Hai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tiếng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kì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lạ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9223" name="Text Box 7"/>
          <p:cNvSpPr txBox="1"/>
          <p:nvPr/>
        </p:nvSpPr>
        <p:spPr>
          <a:xfrm>
            <a:off x="1320800" y="129117"/>
            <a:ext cx="6096000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Thø      ngµy     th¸ng    </a:t>
            </a:r>
            <a:r>
              <a:rPr kumimoji="0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naêm</a:t>
            </a:r>
            <a:r>
              <a:rPr kumimoji="0" sz="26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2021 </a:t>
            </a:r>
          </a:p>
        </p:txBody>
      </p:sp>
    </p:spTree>
    <p:extLst>
      <p:ext uri="{BB962C8B-B14F-4D97-AF65-F5344CB8AC3E}">
        <p14:creationId xmlns:p14="http://schemas.microsoft.com/office/powerpoint/2010/main" val="1879572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ai tiếng kỳ l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2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784" y="590551"/>
            <a:ext cx="10077449" cy="62674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7"/>
          <p:cNvPicPr>
            <a:picLocks noChangeAspect="1"/>
          </p:cNvPicPr>
          <p:nvPr/>
        </p:nvPicPr>
        <p:blipFill>
          <a:blip r:embed="rId3"/>
          <a:srcRect l="12177" t="5074" r="19765" b="15106"/>
          <a:stretch>
            <a:fillRect/>
          </a:stretch>
        </p:blipFill>
        <p:spPr>
          <a:xfrm>
            <a:off x="-558800" y="2389717"/>
            <a:ext cx="4739217" cy="3293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4071837" y="3584948"/>
            <a:ext cx="7742429" cy="110680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756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659" y="666974"/>
            <a:ext cx="5862917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90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372" y="294289"/>
            <a:ext cx="5896304" cy="503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674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655" y="630621"/>
            <a:ext cx="6022428" cy="489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80262"/>
      </p:ext>
    </p:extLst>
  </p:cSld>
  <p:clrMapOvr>
    <a:masterClrMapping/>
  </p:clrMapOvr>
  <p:transition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762" y="220717"/>
            <a:ext cx="5350259" cy="498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2685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</Words>
  <Application>Microsoft Office PowerPoint</Application>
  <PresentationFormat>Widescreen</PresentationFormat>
  <Paragraphs>19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SimSun</vt:lpstr>
      <vt:lpstr>.VnAvant</vt:lpstr>
      <vt:lpstr>Arial</vt:lpstr>
      <vt:lpstr>Calibri</vt:lpstr>
      <vt:lpstr>UTM Avo</vt:lpstr>
      <vt:lpstr>VNI-Avo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2021-01-19T11:00:55Z</dcterms:created>
  <dcterms:modified xsi:type="dcterms:W3CDTF">2021-01-19T11:01:15Z</dcterms:modified>
</cp:coreProperties>
</file>