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12405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103243" y="4801432"/>
            <a:ext cx="937514" cy="230402"/>
            <a:chOff x="3275856" y="1242391"/>
            <a:chExt cx="1656184" cy="407020"/>
          </a:xfrm>
        </p:grpSpPr>
        <p:sp>
          <p:nvSpPr>
            <p:cNvPr id="9" name="Rounded Rectangle 8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88000"/>
              </a:schemeClr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0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0" y="1030263"/>
            <a:ext cx="9144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0" y="46166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55B1AA-B8FD-4BB2-A9E2-0CBD35B06E52}"/>
              </a:ext>
            </a:extLst>
          </p:cNvPr>
          <p:cNvSpPr/>
          <p:nvPr/>
        </p:nvSpPr>
        <p:spPr>
          <a:xfrm>
            <a:off x="6228184" y="4628394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303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2022-10-13T02:20:15Z</dcterms:modified>
</cp:coreProperties>
</file>