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313" r:id="rId2"/>
    <p:sldId id="336" r:id="rId3"/>
    <p:sldId id="337" r:id="rId4"/>
    <p:sldId id="338" r:id="rId5"/>
    <p:sldId id="339" r:id="rId6"/>
    <p:sldId id="340" r:id="rId7"/>
    <p:sldId id="305" r:id="rId8"/>
    <p:sldId id="341" r:id="rId9"/>
    <p:sldId id="342" r:id="rId10"/>
    <p:sldId id="343" r:id="rId11"/>
    <p:sldId id="314" r:id="rId12"/>
  </p:sldIdLst>
  <p:sldSz cx="9147175" cy="5145088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vant" pitchFamily="34" charset="0"/>
      <p:regular r:id="rId18"/>
      <p:bold r:id="rId19"/>
      <p:italic r:id="rId20"/>
      <p:boldItalic r:id="rId21"/>
    </p:embeddedFont>
    <p:embeddedFont>
      <p:font typeface="Lato" charset="0"/>
      <p:regular r:id="rId22"/>
      <p:bold r:id="rId23"/>
      <p:italic r:id="rId24"/>
      <p:boldItalic r:id="rId25"/>
    </p:embeddedFont>
    <p:embeddedFont>
      <p:font typeface="Calibri Light" charset="0"/>
      <p:regular r:id="rId26"/>
      <p:italic r:id="rId27"/>
    </p:embeddedFont>
    <p:embeddedFont>
      <p:font typeface="Arial-Rounded" charset="0"/>
      <p:regular r:id="rId28"/>
      <p:bold r:id="rId29"/>
    </p:embeddedFont>
    <p:embeddedFont>
      <p:font typeface=".VnArial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A9A"/>
    <a:srgbClr val="F8C8EB"/>
    <a:srgbClr val="3B6BDD"/>
    <a:srgbClr val="FCE1AA"/>
    <a:srgbClr val="F7AFF7"/>
    <a:srgbClr val="66F32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4912" autoAdjust="0"/>
    <p:restoredTop sz="94660"/>
  </p:normalViewPr>
  <p:slideViewPr>
    <p:cSldViewPr snapToGrid="0">
      <p:cViewPr>
        <p:scale>
          <a:sx n="95" d="100"/>
          <a:sy n="95" d="100"/>
        </p:scale>
        <p:origin x="-426" y="-150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ME_LUY&#7878;N%20T&#7852;P%20Trang%2012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6.gif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41" y="1945071"/>
            <a:ext cx="2875634" cy="32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7082" y="6078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20667" y="325264"/>
            <a:ext cx="7978805" cy="428758"/>
          </a:xfrm>
          <a:prstGeom prst="rect">
            <a:avLst/>
          </a:prstGeom>
          <a:solidFill>
            <a:schemeClr val="bg1"/>
          </a:solidFill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Lớp 1A có 33 học sinh, lớp 1B có 30 học sinh, lớp 1C có 35 học sinh. Hỏi :</a:t>
            </a:r>
          </a:p>
          <a:p>
            <a:pPr algn="just"/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7082" y="734099"/>
            <a:ext cx="7978805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Lớp 1A và lớp 1B, lớp nào  có nhiều học sinh hơn ?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7082" y="1730692"/>
            <a:ext cx="7147731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Lớp 1B và lớp 1C, lớp nào  có ít học sinh hơn ?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7082" y="2799204"/>
            <a:ext cx="7978805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Lớp nào  có nhiều học sinh nhất 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7082" y="3779882"/>
            <a:ext cx="7978805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d) Lớp nào  có ít học sinh nhất 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7082" y="1178762"/>
            <a:ext cx="7978805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Lớp 1A và lớp 1B, lớp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1A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có nhiều học sinh hơn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7083" y="2272466"/>
            <a:ext cx="6826184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Lớp 1B và lớp 1C, lớp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1B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có ít học sinh hơn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98050" y="3320291"/>
            <a:ext cx="5259656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Lớp 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1C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nhiều học sinh nhất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98050" y="4208640"/>
            <a:ext cx="4566320" cy="428758"/>
          </a:xfrm>
          <a:prstGeom prst="rect">
            <a:avLst/>
          </a:prstGeom>
          <a:noFill/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Lớp 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1B </a:t>
            </a:r>
            <a:r>
              <a:rPr lang="en-US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ít học sinh nhất</a:t>
            </a:r>
          </a:p>
        </p:txBody>
      </p:sp>
    </p:spTree>
    <p:extLst>
      <p:ext uri="{BB962C8B-B14F-4D97-AF65-F5344CB8AC3E}">
        <p14:creationId xmlns:p14="http://schemas.microsoft.com/office/powerpoint/2010/main" val="20289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56" y="285839"/>
            <a:ext cx="5604232" cy="285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:\AAA-LÀM ẢNH SLIDE\ROBO LT.pn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8276" y="2411006"/>
            <a:ext cx="2657774" cy="2640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5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977"/>
            <a:ext cx="9147175" cy="328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" y="1834680"/>
            <a:ext cx="368428" cy="259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848"/>
            <a:ext cx="3928595" cy="246581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6"/>
            <a:ext cx="9147175" cy="2491119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9" y="2643134"/>
            <a:ext cx="2483786" cy="13970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629" y="2712799"/>
            <a:ext cx="336668" cy="426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2" y="2293158"/>
            <a:ext cx="2285840" cy="286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5" y="898732"/>
            <a:ext cx="2365873" cy="2676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82357" y="3951769"/>
            <a:ext cx="1797027" cy="817165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05953" y="2372146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00423" y="4075495"/>
            <a:ext cx="1581301" cy="719069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9028" y="2731680"/>
            <a:ext cx="1700801" cy="773410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9" name="TextBox 18"/>
            <p:cNvSpPr txBox="1"/>
            <p:nvPr/>
          </p:nvSpPr>
          <p:spPr>
            <a:xfrm>
              <a:off x="9932167" y="4665786"/>
              <a:ext cx="523909" cy="6643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61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44" y="703656"/>
            <a:ext cx="4227678" cy="16158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5922" y="360335"/>
            <a:ext cx="1235100" cy="555217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0035502" y="4557691"/>
              <a:ext cx="582709" cy="7077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61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621" y="3265507"/>
            <a:ext cx="270425" cy="1902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7" y="2572544"/>
            <a:ext cx="368428" cy="259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2" y="1878346"/>
            <a:ext cx="742938" cy="2588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5" y="1660470"/>
            <a:ext cx="621035" cy="465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695" y="635609"/>
            <a:ext cx="2893795" cy="523248"/>
          </a:xfrm>
          <a:prstGeom prst="rect">
            <a:avLst/>
          </a:prstGeom>
          <a:noFill/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Số lớn nhất là 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93" y="1901137"/>
            <a:ext cx="457564" cy="3431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66" y="2698046"/>
            <a:ext cx="345173" cy="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8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0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2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977"/>
            <a:ext cx="9147175" cy="328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" y="1834680"/>
            <a:ext cx="368428" cy="259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848"/>
            <a:ext cx="3928595" cy="246581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6"/>
            <a:ext cx="9147175" cy="2491119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9" y="2643134"/>
            <a:ext cx="2483786" cy="13970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629" y="2712799"/>
            <a:ext cx="336668" cy="426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2" y="2293158"/>
            <a:ext cx="2285840" cy="286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5" y="898732"/>
            <a:ext cx="2365873" cy="2676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5375" y="2517406"/>
            <a:ext cx="1797027" cy="817165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3"/>
              <a:ext cx="495855" cy="6288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3303" y="2905972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00423" y="4075495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7729" y="4004020"/>
            <a:ext cx="1700801" cy="773410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349882" cy="6643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44" y="703656"/>
            <a:ext cx="4227678" cy="16158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5922" y="360335"/>
            <a:ext cx="1235100" cy="555217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0205773" y="4557691"/>
              <a:ext cx="412439" cy="7077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621" y="3265507"/>
            <a:ext cx="270425" cy="1902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7" y="2572544"/>
            <a:ext cx="368428" cy="259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30" y="635609"/>
            <a:ext cx="4484658" cy="523382"/>
          </a:xfrm>
          <a:prstGeom prst="rect">
            <a:avLst/>
          </a:prstGeom>
          <a:noFill/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Số bé nhất là 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2" y="1878346"/>
            <a:ext cx="742938" cy="2588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5" y="1660470"/>
            <a:ext cx="621035" cy="465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93" y="1901137"/>
            <a:ext cx="457564" cy="3431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66" y="2698046"/>
            <a:ext cx="345173" cy="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8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0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2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977"/>
            <a:ext cx="9147175" cy="328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" y="1834680"/>
            <a:ext cx="368428" cy="259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848"/>
            <a:ext cx="3928595" cy="246581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6"/>
            <a:ext cx="9147175" cy="2491119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9" y="2643134"/>
            <a:ext cx="2483786" cy="13970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629" y="2712799"/>
            <a:ext cx="336668" cy="426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2" y="2293158"/>
            <a:ext cx="2285840" cy="286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5" y="898732"/>
            <a:ext cx="2365873" cy="26767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82357" y="3951769"/>
            <a:ext cx="1797027" cy="817165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3"/>
              <a:ext cx="328258" cy="6288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&lt;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3303" y="2905972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10199523" y="4590511"/>
              <a:ext cx="373040" cy="71458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=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30470" y="2572842"/>
            <a:ext cx="1700801" cy="773410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346829" cy="6643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&gt;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44" y="703656"/>
            <a:ext cx="4227678" cy="16158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5922" y="360335"/>
            <a:ext cx="1235100" cy="555217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0207876" y="4557691"/>
              <a:ext cx="410335" cy="7077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&gt;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621" y="3265507"/>
            <a:ext cx="270425" cy="1902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7" y="2572544"/>
            <a:ext cx="368428" cy="259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715" y="360335"/>
            <a:ext cx="3958892" cy="954136"/>
          </a:xfrm>
          <a:prstGeom prst="rect">
            <a:avLst/>
          </a:prstGeom>
          <a:noFill/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		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  &gt;, &lt;, =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		23 …… 14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2" y="1878346"/>
            <a:ext cx="742938" cy="2588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5" y="1660470"/>
            <a:ext cx="621035" cy="465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93" y="1901137"/>
            <a:ext cx="457564" cy="3431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66" y="2698046"/>
            <a:ext cx="345173" cy="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6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8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2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4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977"/>
            <a:ext cx="9147175" cy="3287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0" y="1834680"/>
            <a:ext cx="368428" cy="259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848"/>
            <a:ext cx="3928595" cy="2465815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6"/>
            <a:ext cx="9147175" cy="2491119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9" y="2643134"/>
            <a:ext cx="2483786" cy="13970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629" y="2712799"/>
            <a:ext cx="336668" cy="4263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2" y="2293158"/>
            <a:ext cx="2285840" cy="28691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66" y="2698046"/>
            <a:ext cx="345173" cy="437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85" y="898732"/>
            <a:ext cx="2365873" cy="26767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207212" y="2470610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373040" cy="71458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&gt;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3449" y="2925989"/>
            <a:ext cx="1581301" cy="719069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=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4515" y="3979864"/>
            <a:ext cx="1700801" cy="773410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19" name="TextBox 18"/>
            <p:cNvSpPr txBox="1"/>
            <p:nvPr/>
          </p:nvSpPr>
          <p:spPr>
            <a:xfrm>
              <a:off x="10109247" y="4665786"/>
              <a:ext cx="346829" cy="6643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&lt;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44" y="703656"/>
            <a:ext cx="4227678" cy="16158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5922" y="360335"/>
            <a:ext cx="1235100" cy="555217"/>
            <a:chOff x="9540552" y="4420621"/>
            <a:chExt cx="1619672" cy="982061"/>
          </a:xfrm>
          <a:solidFill>
            <a:schemeClr val="tx2">
              <a:lumMod val="75000"/>
            </a:schemeClr>
          </a:solid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0207876" y="4557691"/>
              <a:ext cx="410335" cy="7077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&lt;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1621" y="3265507"/>
            <a:ext cx="270425" cy="1902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77" y="2572544"/>
            <a:ext cx="368428" cy="259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049" y="360994"/>
            <a:ext cx="1903140" cy="954136"/>
          </a:xfrm>
          <a:prstGeom prst="rect">
            <a:avLst/>
          </a:prstGeom>
          <a:noFill/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&lt;, =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49 …….50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42" y="1576514"/>
            <a:ext cx="880630" cy="6604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82" y="1878346"/>
            <a:ext cx="742938" cy="2588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5" y="1660470"/>
            <a:ext cx="621035" cy="4657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93" y="1901137"/>
            <a:ext cx="457564" cy="3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1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12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14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16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858868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22: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So sánh các số có hai chữ số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rgbClr val="3B6BDD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3   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( trang </a:t>
            </a:r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20 + 21)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2414151" y="91059"/>
            <a:ext cx="1211697" cy="428758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Đ, S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56465" y="91059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2" y="-66465"/>
            <a:ext cx="1673352" cy="7438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725" y="75068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725" y="733854"/>
            <a:ext cx="3955551" cy="203151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48414" y="74521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74468" y="733854"/>
            <a:ext cx="3955551" cy="203151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8594" y="293558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6967" y="293558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d)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713021" y="2924225"/>
            <a:ext cx="3955551" cy="203151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5625" y="2869610"/>
            <a:ext cx="3955551" cy="203151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96647" y="2178121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091390" y="2178120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42547" y="4324409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129943" y="4379024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96646" y="2178119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91389" y="2172029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942547" y="4324408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29943" y="4379023"/>
            <a:ext cx="538629" cy="57671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986" l="9941" r="95582">
                        <a14:foregroundMark x1="49618" y1="42936" x2="49618" y2="42936"/>
                        <a14:foregroundMark x1="44350" y1="44444" x2="44350" y2="44444"/>
                        <a14:foregroundMark x1="48853" y1="49108" x2="48853" y2="49108"/>
                        <a14:foregroundMark x1="50977" y1="46365" x2="50977" y2="46365"/>
                        <a14:foregroundMark x1="47918" y1="45267" x2="47918" y2="45267"/>
                        <a14:foregroundMark x1="46729" y1="41015" x2="46729" y2="41015"/>
                        <a14:foregroundMark x1="45285" y1="39095" x2="45285" y2="39095"/>
                        <a14:foregroundMark x1="42906" y1="44444" x2="42906" y2="44444"/>
                        <a14:foregroundMark x1="43840" y1="51029" x2="43840" y2="51029"/>
                        <a14:foregroundMark x1="46984" y1="51029" x2="46984" y2="51029"/>
                        <a14:foregroundMark x1="45794" y1="49794" x2="45794" y2="49794"/>
                        <a14:foregroundMark x1="49618" y1="52538" x2="49618" y2="52538"/>
                        <a14:foregroundMark x1="51997" y1="47874" x2="51997" y2="47874"/>
                        <a14:foregroundMark x1="52167" y1="39781" x2="52167" y2="39781"/>
                        <a14:foregroundMark x1="54545" y1="37174" x2="54545" y2="37174"/>
                        <a14:foregroundMark x1="49108" y1="37174" x2="49108" y2="37174"/>
                        <a14:foregroundMark x1="43670" y1="36763" x2="43670" y2="36763"/>
                        <a14:foregroundMark x1="41971" y1="39369" x2="41971" y2="39369"/>
                        <a14:foregroundMark x1="41971" y1="45267" x2="41971" y2="45267"/>
                        <a14:foregroundMark x1="42396" y1="48697" x2="42396" y2="48697"/>
                        <a14:foregroundMark x1="35259" y1="51029" x2="35259" y2="51029"/>
                        <a14:foregroundMark x1="35769" y1="42112" x2="35769" y2="42112"/>
                        <a14:foregroundMark x1="32455" y1="41701" x2="32455" y2="41701"/>
                        <a14:foregroundMark x1="31266" y1="48285" x2="31266" y2="48285"/>
                        <a14:foregroundMark x1="24554" y1="47874" x2="24554" y2="47874"/>
                        <a14:foregroundMark x1="24129" y1="37860" x2="24129" y2="37860"/>
                        <a14:foregroundMark x1="17672" y1="37449" x2="17672" y2="37449"/>
                        <a14:foregroundMark x1="13849" y1="37449" x2="13849" y2="37449"/>
                        <a14:foregroundMark x1="13849" y1="46365" x2="13849" y2="46365"/>
                        <a14:foregroundMark x1="16483" y1="53635" x2="16483" y2="53635"/>
                        <a14:foregroundMark x1="20561" y1="52538" x2="20561" y2="52538"/>
                        <a14:foregroundMark x1="24554" y1="51303" x2="24554" y2="51303"/>
                        <a14:foregroundMark x1="23874" y1="44033" x2="23874" y2="44033"/>
                        <a14:foregroundMark x1="17417" y1="43621" x2="17417" y2="43621"/>
                        <a14:foregroundMark x1="15038" y1="50206" x2="15038" y2="5020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145">
            <a:off x="294002" y="658747"/>
            <a:ext cx="3888979" cy="24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59" b="89885" l="5359" r="99049">
                        <a14:foregroundMark x1="53846" y1="48784" x2="53846" y2="48784"/>
                        <a14:foregroundMark x1="48660" y1="47887" x2="48660" y2="47887"/>
                        <a14:foregroundMark x1="43388" y1="47375" x2="43388" y2="47375"/>
                        <a14:foregroundMark x1="41746" y1="45839" x2="41746" y2="45839"/>
                        <a14:foregroundMark x1="41746" y1="38156" x2="41746" y2="38156"/>
                        <a14:foregroundMark x1="41746" y1="32266" x2="41746" y2="32266"/>
                        <a14:foregroundMark x1="46672" y1="31882" x2="46672" y2="31882"/>
                        <a14:foregroundMark x1="50908" y1="32266" x2="50908" y2="32266"/>
                        <a14:foregroundMark x1="53846" y1="33291" x2="53846" y2="33291"/>
                        <a14:foregroundMark x1="53846" y1="38668" x2="53846" y2="38668"/>
                        <a14:foregroundMark x1="54192" y1="43022" x2="54192" y2="43022"/>
                        <a14:foregroundMark x1="51253" y1="49808" x2="51253" y2="49808"/>
                        <a14:foregroundMark x1="24028" y1="47375" x2="24028" y2="47375"/>
                        <a14:foregroundMark x1="25411" y1="39565" x2="25411" y2="39565"/>
                        <a14:foregroundMark x1="25411" y1="33803" x2="25411" y2="33803"/>
                        <a14:foregroundMark x1="24719" y1="29834" x2="24719" y2="29834"/>
                        <a14:foregroundMark x1="21780" y1="31882" x2="21780" y2="31882"/>
                        <a14:foregroundMark x1="17200" y1="32266" x2="17200" y2="32266"/>
                        <a14:foregroundMark x1="13915" y1="32266" x2="13915" y2="32266"/>
                        <a14:foregroundMark x1="12965" y1="34699" x2="12965" y2="34699"/>
                        <a14:foregroundMark x1="13224" y1="41485" x2="13224" y2="41485"/>
                        <a14:foregroundMark x1="13224" y1="44430" x2="13224" y2="44430"/>
                        <a14:foregroundMark x1="13224" y1="47375" x2="13224" y2="47375"/>
                        <a14:foregroundMark x1="15903" y1="47887" x2="15903" y2="47887"/>
                        <a14:foregroundMark x1="19447" y1="47887" x2="19447" y2="47887"/>
                        <a14:foregroundMark x1="20830" y1="47887" x2="20830" y2="47887"/>
                        <a14:foregroundMark x1="22126" y1="43406" x2="22126" y2="43406"/>
                        <a14:foregroundMark x1="25670" y1="43406" x2="25670" y2="43406"/>
                        <a14:foregroundMark x1="35523" y1="41101" x2="35523" y2="41101"/>
                        <a14:foregroundMark x1="35177" y1="45839" x2="35177" y2="45839"/>
                        <a14:foregroundMark x1="31893" y1="46351" x2="31893" y2="46351"/>
                        <a14:foregroundMark x1="30596" y1="46351" x2="30596" y2="46351"/>
                        <a14:foregroundMark x1="29646" y1="46351" x2="29646" y2="46351"/>
                        <a14:foregroundMark x1="29646" y1="39565" x2="29646" y2="39565"/>
                        <a14:foregroundMark x1="33276" y1="39052" x2="33276" y2="3905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76" y="702555"/>
            <a:ext cx="3690044" cy="24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7" b="97519" l="14193" r="97405">
                        <a14:foregroundMark x1="28873" y1="30078" x2="28873" y2="30078"/>
                        <a14:foregroundMark x1="40795" y1="38140" x2="40795" y2="38140"/>
                        <a14:foregroundMark x1="55150" y1="31473" x2="55150" y2="31473"/>
                        <a14:foregroundMark x1="52879" y1="43101" x2="52879" y2="43101"/>
                        <a14:foregroundMark x1="51744" y1="48372" x2="51744" y2="48372"/>
                        <a14:foregroundMark x1="56448" y1="48992" x2="56448" y2="48992"/>
                        <a14:foregroundMark x1="55799" y1="40465" x2="55799" y2="40465"/>
                        <a14:foregroundMark x1="42092" y1="46047" x2="42092" y2="46047"/>
                        <a14:foregroundMark x1="23033" y1="46202" x2="23033" y2="46202"/>
                        <a14:foregroundMark x1="22060" y1="28682" x2="22060" y2="28682"/>
                        <a14:foregroundMark x1="24331" y1="35504" x2="24331" y2="35504"/>
                        <a14:foregroundMark x1="28954" y1="46822" x2="28954" y2="46822"/>
                        <a14:foregroundMark x1="28954" y1="46822" x2="28954" y2="46822"/>
                        <a14:foregroundMark x1="29765" y1="40465" x2="29765" y2="40465"/>
                        <a14:foregroundMark x1="30819" y1="36279" x2="30819" y2="36279"/>
                        <a14:foregroundMark x1="31306" y1="31628" x2="31306" y2="31628"/>
                        <a14:foregroundMark x1="21168" y1="36899" x2="21168" y2="36899"/>
                        <a14:foregroundMark x1="23195" y1="40775" x2="23195" y2="40775"/>
                        <a14:foregroundMark x1="22222" y1="43101" x2="22222" y2="43101"/>
                        <a14:foregroundMark x1="21168" y1="44186" x2="21168" y2="44186"/>
                        <a14:foregroundMark x1="38686" y1="45116" x2="38686" y2="45116"/>
                        <a14:foregroundMark x1="36821" y1="35814" x2="36821" y2="35814"/>
                        <a14:foregroundMark x1="39092" y1="33798" x2="39092" y2="33798"/>
                        <a14:foregroundMark x1="41930" y1="33488" x2="41930" y2="33488"/>
                        <a14:foregroundMark x1="47770" y1="35349" x2="47770" y2="35349"/>
                        <a14:foregroundMark x1="52149" y1="35349" x2="52149" y2="35349"/>
                        <a14:foregroundMark x1="49067" y1="45116" x2="49067" y2="45116"/>
                        <a14:foregroundMark x1="49067" y1="45116" x2="49067" y2="45116"/>
                        <a14:foregroundMark x1="47202" y1="44806" x2="47202" y2="44806"/>
                        <a14:foregroundMark x1="50122" y1="30853" x2="50122" y2="3085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3491">
            <a:off x="-70570" y="3014644"/>
            <a:ext cx="4021432" cy="210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8" b="89902" l="9992" r="97543">
                        <a14:foregroundMark x1="53153" y1="54698" x2="53153" y2="54698"/>
                        <a14:foregroundMark x1="47993" y1="54698" x2="47993" y2="54698"/>
                        <a14:foregroundMark x1="43653" y1="52174" x2="43653" y2="52174"/>
                        <a14:foregroundMark x1="43079" y1="41795" x2="43079" y2="41795"/>
                        <a14:foregroundMark x1="44226" y1="35905" x2="44226" y2="35905"/>
                        <a14:foregroundMark x1="48239" y1="35905" x2="48239" y2="35905"/>
                        <a14:foregroundMark x1="52007" y1="36325" x2="52007" y2="36325"/>
                        <a14:foregroundMark x1="38165" y1="43759" x2="38165" y2="43759"/>
                        <a14:foregroundMark x1="37346" y1="48668" x2="37346" y2="48668"/>
                        <a14:foregroundMark x1="35299" y1="49229" x2="35299" y2="49229"/>
                        <a14:foregroundMark x1="33006" y1="48668" x2="33006" y2="48668"/>
                        <a14:foregroundMark x1="27518" y1="36886" x2="27518" y2="36886"/>
                        <a14:foregroundMark x1="27518" y1="43338" x2="27518" y2="43338"/>
                        <a14:foregroundMark x1="27518" y1="50210" x2="27518" y2="50210"/>
                        <a14:foregroundMark x1="25471" y1="51192" x2="25471" y2="51192"/>
                        <a14:foregroundMark x1="22359" y1="51192" x2="22359" y2="51192"/>
                        <a14:foregroundMark x1="18018" y1="51192" x2="18018" y2="51192"/>
                        <a14:foregroundMark x1="15397" y1="49229" x2="15397" y2="49229"/>
                        <a14:foregroundMark x1="23751" y1="41374" x2="23751" y2="4137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406">
            <a:off x="4289610" y="2890138"/>
            <a:ext cx="4029314" cy="235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2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44768" y="58482"/>
            <a:ext cx="2386108" cy="428758"/>
          </a:xfrm>
          <a:prstGeom prst="rect">
            <a:avLst/>
          </a:prstGeom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; &lt; ; =     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082" y="6078"/>
            <a:ext cx="533585" cy="533565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67" tIns="45734" rIns="91467" bIns="45734"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83" y="449211"/>
            <a:ext cx="6825462" cy="444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" y="538796"/>
            <a:ext cx="126206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44" y="3864076"/>
            <a:ext cx="1171329" cy="102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60315" y="780835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24702" y="2876763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6261" y="2835666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5400000">
            <a:off x="2630185" y="3864076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363113" y="3184989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1432427">
            <a:off x="4849405" y="729963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5400000">
            <a:off x="5803243" y="2024509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94353" y="2866490"/>
            <a:ext cx="390418" cy="369871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04755" y="58482"/>
            <a:ext cx="5293697" cy="428758"/>
          </a:xfrm>
          <a:prstGeom prst="rect">
            <a:avLst/>
          </a:prstGeom>
          <a:solidFill>
            <a:schemeClr val="bg1"/>
          </a:solidFill>
        </p:spPr>
        <p:txBody>
          <a:bodyPr vert="horz" lIns="91467" tIns="45734" rIns="91467" bIns="4573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Tìm đường xe đi đến trạm xăng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202076" y="812933"/>
            <a:ext cx="6935057" cy="3602049"/>
          </a:xfrm>
          <a:custGeom>
            <a:avLst/>
            <a:gdLst>
              <a:gd name="connsiteX0" fmla="*/ 0 w 6935057"/>
              <a:gd name="connsiteY0" fmla="*/ 183660 h 3602049"/>
              <a:gd name="connsiteX1" fmla="*/ 441789 w 6935057"/>
              <a:gd name="connsiteY1" fmla="*/ 193934 h 3602049"/>
              <a:gd name="connsiteX2" fmla="*/ 544531 w 6935057"/>
              <a:gd name="connsiteY2" fmla="*/ 666546 h 3602049"/>
              <a:gd name="connsiteX3" fmla="*/ 554805 w 6935057"/>
              <a:gd name="connsiteY3" fmla="*/ 1375463 h 3602049"/>
              <a:gd name="connsiteX4" fmla="*/ 678095 w 6935057"/>
              <a:gd name="connsiteY4" fmla="*/ 2320685 h 3602049"/>
              <a:gd name="connsiteX5" fmla="*/ 1859623 w 6935057"/>
              <a:gd name="connsiteY5" fmla="*/ 2372056 h 3602049"/>
              <a:gd name="connsiteX6" fmla="*/ 2517169 w 6935057"/>
              <a:gd name="connsiteY6" fmla="*/ 2259040 h 3602049"/>
              <a:gd name="connsiteX7" fmla="*/ 2517169 w 6935057"/>
              <a:gd name="connsiteY7" fmla="*/ 235031 h 3602049"/>
              <a:gd name="connsiteX8" fmla="*/ 4695290 w 6935057"/>
              <a:gd name="connsiteY8" fmla="*/ 70645 h 3602049"/>
              <a:gd name="connsiteX9" fmla="*/ 4756935 w 6935057"/>
              <a:gd name="connsiteY9" fmla="*/ 491885 h 3602049"/>
              <a:gd name="connsiteX10" fmla="*/ 4900773 w 6935057"/>
              <a:gd name="connsiteY10" fmla="*/ 2125476 h 3602049"/>
              <a:gd name="connsiteX11" fmla="*/ 5250095 w 6935057"/>
              <a:gd name="connsiteY11" fmla="*/ 2320685 h 3602049"/>
              <a:gd name="connsiteX12" fmla="*/ 6174769 w 6935057"/>
              <a:gd name="connsiteY12" fmla="*/ 2330959 h 3602049"/>
              <a:gd name="connsiteX13" fmla="*/ 6328881 w 6935057"/>
              <a:gd name="connsiteY13" fmla="*/ 2474797 h 3602049"/>
              <a:gd name="connsiteX14" fmla="*/ 6390526 w 6935057"/>
              <a:gd name="connsiteY14" fmla="*/ 3368649 h 3602049"/>
              <a:gd name="connsiteX15" fmla="*/ 6472720 w 6935057"/>
              <a:gd name="connsiteY15" fmla="*/ 3574132 h 3602049"/>
              <a:gd name="connsiteX16" fmla="*/ 6935057 w 6935057"/>
              <a:gd name="connsiteY16" fmla="*/ 3594680 h 360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35057" h="3602049">
                <a:moveTo>
                  <a:pt x="0" y="183660"/>
                </a:moveTo>
                <a:cubicBezTo>
                  <a:pt x="175517" y="148556"/>
                  <a:pt x="351034" y="113453"/>
                  <a:pt x="441789" y="193934"/>
                </a:cubicBezTo>
                <a:cubicBezTo>
                  <a:pt x="532544" y="274415"/>
                  <a:pt x="525695" y="469625"/>
                  <a:pt x="544531" y="666546"/>
                </a:cubicBezTo>
                <a:cubicBezTo>
                  <a:pt x="563367" y="863467"/>
                  <a:pt x="532544" y="1099773"/>
                  <a:pt x="554805" y="1375463"/>
                </a:cubicBezTo>
                <a:cubicBezTo>
                  <a:pt x="577066" y="1651153"/>
                  <a:pt x="460625" y="2154586"/>
                  <a:pt x="678095" y="2320685"/>
                </a:cubicBezTo>
                <a:cubicBezTo>
                  <a:pt x="895565" y="2486784"/>
                  <a:pt x="1553111" y="2382330"/>
                  <a:pt x="1859623" y="2372056"/>
                </a:cubicBezTo>
                <a:cubicBezTo>
                  <a:pt x="2166135" y="2361782"/>
                  <a:pt x="2407578" y="2615211"/>
                  <a:pt x="2517169" y="2259040"/>
                </a:cubicBezTo>
                <a:cubicBezTo>
                  <a:pt x="2626760" y="1902869"/>
                  <a:pt x="2154149" y="599763"/>
                  <a:pt x="2517169" y="235031"/>
                </a:cubicBezTo>
                <a:cubicBezTo>
                  <a:pt x="2880189" y="-129701"/>
                  <a:pt x="4321996" y="27836"/>
                  <a:pt x="4695290" y="70645"/>
                </a:cubicBezTo>
                <a:cubicBezTo>
                  <a:pt x="5068584" y="113454"/>
                  <a:pt x="4722688" y="149413"/>
                  <a:pt x="4756935" y="491885"/>
                </a:cubicBezTo>
                <a:cubicBezTo>
                  <a:pt x="4791182" y="834357"/>
                  <a:pt x="4818580" y="1820676"/>
                  <a:pt x="4900773" y="2125476"/>
                </a:cubicBezTo>
                <a:cubicBezTo>
                  <a:pt x="4982966" y="2430276"/>
                  <a:pt x="5037762" y="2286438"/>
                  <a:pt x="5250095" y="2320685"/>
                </a:cubicBezTo>
                <a:cubicBezTo>
                  <a:pt x="5462428" y="2354932"/>
                  <a:pt x="5994971" y="2305274"/>
                  <a:pt x="6174769" y="2330959"/>
                </a:cubicBezTo>
                <a:cubicBezTo>
                  <a:pt x="6354567" y="2356644"/>
                  <a:pt x="6292922" y="2301849"/>
                  <a:pt x="6328881" y="2474797"/>
                </a:cubicBezTo>
                <a:cubicBezTo>
                  <a:pt x="6364840" y="2647745"/>
                  <a:pt x="6366553" y="3185427"/>
                  <a:pt x="6390526" y="3368649"/>
                </a:cubicBezTo>
                <a:cubicBezTo>
                  <a:pt x="6414499" y="3551872"/>
                  <a:pt x="6381965" y="3536460"/>
                  <a:pt x="6472720" y="3574132"/>
                </a:cubicBezTo>
                <a:cubicBezTo>
                  <a:pt x="6563475" y="3611804"/>
                  <a:pt x="6749266" y="3603242"/>
                  <a:pt x="6935057" y="359468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8312</TotalTime>
  <Words>251</Words>
  <PresentationFormat>Custom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.VnAvant</vt:lpstr>
      <vt:lpstr>Aachen</vt:lpstr>
      <vt:lpstr>Lato</vt:lpstr>
      <vt:lpstr>Calibri Light</vt:lpstr>
      <vt:lpstr>Times New Roman</vt:lpstr>
      <vt:lpstr>Lato Heavy</vt:lpstr>
      <vt:lpstr>Arial-Rounded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2021-01-23T16:17:05Z</dcterms:modified>
</cp:coreProperties>
</file>