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7624" y="1168876"/>
            <a:ext cx="685681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6946242" y="2905953"/>
            <a:ext cx="2357024" cy="3350350"/>
          </a:xfrm>
          <a:prstGeom prst="roundRect">
            <a:avLst/>
          </a:prstGeom>
        </p:spPr>
      </p:pic>
      <p:pic>
        <p:nvPicPr>
          <p:cNvPr id="1028" name="Picture 4" descr="Kết quả hình ảnh cho vector flower | Hình ảnh, Hoa, Bư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209"/>
            <a:ext cx="781236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9144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2403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7151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58275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32559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3899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Câu</a:t>
            </a:r>
            <a:r>
              <a:rPr lang="en-US" sz="4000" smtClean="0"/>
              <a:t> 1: 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2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3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4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5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6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0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41</Words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2020-04-07T05:32:56Z</dcterms:created>
  <dcterms:modified xsi:type="dcterms:W3CDTF">2020-10-31T16:34:24Z</dcterms:modified>
</cp:coreProperties>
</file>