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6" r:id="rId3"/>
    <p:sldId id="257" r:id="rId4"/>
    <p:sldId id="282" r:id="rId5"/>
    <p:sldId id="286" r:id="rId6"/>
    <p:sldId id="283" r:id="rId7"/>
    <p:sldId id="284" r:id="rId8"/>
    <p:sldId id="285" r:id="rId9"/>
    <p:sldId id="268" r:id="rId10"/>
    <p:sldId id="259" r:id="rId11"/>
    <p:sldId id="274" r:id="rId12"/>
    <p:sldId id="261" r:id="rId13"/>
    <p:sldId id="275" r:id="rId14"/>
    <p:sldId id="277" r:id="rId15"/>
    <p:sldId id="287" r:id="rId16"/>
    <p:sldId id="262" r:id="rId17"/>
    <p:sldId id="288" r:id="rId18"/>
    <p:sldId id="28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CEA"/>
    <a:srgbClr val="FBBAAC"/>
    <a:srgbClr val="FCD98A"/>
    <a:srgbClr val="EC6C53"/>
    <a:srgbClr val="FDF7A8"/>
    <a:srgbClr val="F07458"/>
    <a:srgbClr val="67CBEB"/>
    <a:srgbClr val="EAEBED"/>
    <a:srgbClr val="00B3CD"/>
    <a:srgbClr val="CBD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E0019-2FCA-45AB-A5D4-F5BF2CDB210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BB9B2F59-59E2-4C29-81A6-55067A5453DF}" type="pres">
      <dgm:prSet presAssocID="{608E0019-2FCA-45AB-A5D4-F5BF2CDB2102}" presName="linear" presStyleCnt="0">
        <dgm:presLayoutVars>
          <dgm:animLvl val="lvl"/>
          <dgm:resizeHandles val="exact"/>
        </dgm:presLayoutVars>
      </dgm:prSet>
      <dgm:spPr/>
      <dgm:t>
        <a:bodyPr/>
        <a:lstStyle/>
        <a:p>
          <a:endParaRPr lang="en-GB"/>
        </a:p>
      </dgm:t>
    </dgm:pt>
  </dgm:ptLst>
  <dgm:cxnLst>
    <dgm:cxn modelId="{7F670E6E-DDA2-440C-9682-F32E3385FE48}" type="presOf" srcId="{608E0019-2FCA-45AB-A5D4-F5BF2CDB2102}" destId="{BB9B2F59-59E2-4C29-81A6-55067A5453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2</a:t>
            </a:fld>
            <a:endParaRPr lang="en-GB"/>
          </a:p>
        </p:txBody>
      </p:sp>
    </p:spTree>
    <p:extLst>
      <p:ext uri="{BB962C8B-B14F-4D97-AF65-F5344CB8AC3E}">
        <p14:creationId xmlns:p14="http://schemas.microsoft.com/office/powerpoint/2010/main" val="21779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7</a:t>
            </a:fld>
            <a:endParaRPr lang="en-GB"/>
          </a:p>
        </p:txBody>
      </p:sp>
    </p:spTree>
    <p:extLst>
      <p:ext uri="{BB962C8B-B14F-4D97-AF65-F5344CB8AC3E}">
        <p14:creationId xmlns:p14="http://schemas.microsoft.com/office/powerpoint/2010/main" val="62461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93028-9730-46C5-A6D7-4C68018D62CE}"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6412B-A2F3-4A18-A453-D2BE38081607}"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1C97FE-EA0C-4C2A-A1A9-0E01AF8F7A61}"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40D57-817F-473F-8B0C-5A53B04DCA4C}"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BEA186-B58C-4731-9195-0B1726F7FADC}" type="datetime1">
              <a:rPr lang="en-US" smtClean="0"/>
              <a:t>7/11/2023</a:t>
            </a:fld>
            <a:endParaRPr lang="en-US"/>
          </a:p>
        </p:txBody>
      </p:sp>
      <p:sp>
        <p:nvSpPr>
          <p:cNvPr id="8" name="Footer Placeholder 7"/>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518F72-A2CF-4A27-A0CF-D6336737A78A}" type="datetime1">
              <a:rPr lang="en-US" smtClean="0"/>
              <a:t>7/11/2023</a:t>
            </a:fld>
            <a:endParaRPr lang="en-US"/>
          </a:p>
        </p:txBody>
      </p:sp>
      <p:sp>
        <p:nvSpPr>
          <p:cNvPr id="4" name="Footer Placeholder 3"/>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58DCB-FCBA-4026-956D-AB27BD82965C}" type="datetime1">
              <a:rPr lang="en-US" smtClean="0"/>
              <a:t>7/11/2023</a:t>
            </a:fld>
            <a:endParaRPr lang="en-US"/>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F94EB5-986B-4370-A547-91A75AA03699}"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E44ED7-FDA3-4FBA-97CA-46174CC42976}"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EA913-96E4-4C22-A3C1-BB3B0ACFEA81}"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99288-2E0E-4447-BD2B-99972E954706}"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8E658949-C97B-4589-82CD-47DBF19C5F1C}"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1B7990CE-72FB-4F1E-9B53-DF9B8B6EC29F}"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C405675-7D68-4B1A-913F-53F46FB6AABD}"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EE5F3F64-CDB8-4E8B-BA25-21B1F19FB142}"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7B90FCA0-D9CC-4173-9734-4E6F5C0D1C00}"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942BF197-CA9C-4DA9-918E-A4F92A8B95A7}"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FEAE6BB2-32CD-4F48-ABF9-7E6481290EC8}"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02D2DE34-9209-426E-B3B7-2874E10DC807}"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8980C5E-C46B-4DE7-BA9D-B73DA1B5B41A}" type="datetime1">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 Target="slide5.xml"/><Relationship Id="rId7"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audio" Target="../media/audio2.wav"/><Relationship Id="rId10" Type="http://schemas.openxmlformats.org/officeDocument/2006/relationships/image" Target="../media/image22.png"/><Relationship Id="rId4" Type="http://schemas.openxmlformats.org/officeDocument/2006/relationships/audio" Target="../media/audio3.wav"/><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29" y="696035"/>
            <a:ext cx="9144000" cy="753115"/>
          </a:xfrm>
        </p:spPr>
        <p:txBody>
          <a:bodyPr>
            <a:normAutofit/>
          </a:bodyPr>
          <a:lstStyle/>
          <a:p>
            <a:r>
              <a:rPr lang="en-US" sz="4000" b="1" dirty="0" err="1" smtClean="0"/>
              <a:t>Thứ</a:t>
            </a:r>
            <a:r>
              <a:rPr lang="en-US" sz="4000" b="1" dirty="0" smtClean="0"/>
              <a:t> </a:t>
            </a:r>
            <a:r>
              <a:rPr lang="en-US" sz="4000" b="1" dirty="0" err="1" smtClean="0"/>
              <a:t>hai</a:t>
            </a:r>
            <a:r>
              <a:rPr lang="en-US" sz="4000" b="1" dirty="0" smtClean="0"/>
              <a:t> </a:t>
            </a:r>
            <a:r>
              <a:rPr lang="en-US" sz="4000" b="1" dirty="0" err="1" smtClean="0"/>
              <a:t>ngày</a:t>
            </a:r>
            <a:r>
              <a:rPr lang="en-US" sz="4000" b="1" dirty="0" smtClean="0"/>
              <a:t> 5 </a:t>
            </a:r>
            <a:r>
              <a:rPr lang="en-US" sz="4000" b="1" dirty="0" err="1" smtClean="0"/>
              <a:t>tháng</a:t>
            </a:r>
            <a:r>
              <a:rPr lang="en-US" sz="4000" b="1" dirty="0" smtClean="0"/>
              <a:t> 9 </a:t>
            </a:r>
            <a:r>
              <a:rPr lang="en-US" sz="4000" b="1" dirty="0" err="1" smtClean="0"/>
              <a:t>năm</a:t>
            </a:r>
            <a:r>
              <a:rPr lang="en-US" sz="4000" b="1" dirty="0" smtClean="0"/>
              <a:t> 2023</a:t>
            </a:r>
            <a:endParaRPr lang="en-US" sz="4000" b="1" dirty="0"/>
          </a:p>
        </p:txBody>
      </p:sp>
      <p:sp>
        <p:nvSpPr>
          <p:cNvPr id="3" name="Subtitle 2"/>
          <p:cNvSpPr>
            <a:spLocks noGrp="1"/>
          </p:cNvSpPr>
          <p:nvPr>
            <p:ph type="subTitle" idx="1"/>
          </p:nvPr>
        </p:nvSpPr>
        <p:spPr>
          <a:xfrm>
            <a:off x="1524000" y="3602037"/>
            <a:ext cx="9144000" cy="2184613"/>
          </a:xfrm>
        </p:spPr>
        <p:txBody>
          <a:bodyPr>
            <a:normAutofit/>
          </a:bodyPr>
          <a:lstStyle/>
          <a:p>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CHỦ ĐỀ A. MÁY TÍNH VÀ EM</a:t>
            </a:r>
          </a:p>
          <a:p>
            <a:r>
              <a:rPr lang="en-US" sz="3600" b="1" dirty="0" err="1" smtClean="0"/>
              <a:t>Bài</a:t>
            </a:r>
            <a:r>
              <a:rPr lang="en-US" sz="3600" b="1" dirty="0" smtClean="0"/>
              <a:t> 2. </a:t>
            </a:r>
            <a:r>
              <a:rPr lang="en-US" sz="3600" b="1" dirty="0" err="1" smtClean="0"/>
              <a:t>Gõ</a:t>
            </a:r>
            <a:r>
              <a:rPr lang="en-US" sz="3600" b="1" dirty="0" smtClean="0"/>
              <a:t> </a:t>
            </a:r>
            <a:r>
              <a:rPr lang="en-US" sz="3600" b="1" dirty="0" err="1" smtClean="0"/>
              <a:t>bàn</a:t>
            </a:r>
            <a:r>
              <a:rPr lang="en-US" sz="3600" b="1" dirty="0" smtClean="0"/>
              <a:t> </a:t>
            </a:r>
            <a:r>
              <a:rPr lang="en-US" sz="3600" b="1" dirty="0" err="1" smtClean="0"/>
              <a:t>phím</a:t>
            </a:r>
            <a:r>
              <a:rPr lang="en-US" sz="3600" b="1" dirty="0" smtClean="0"/>
              <a:t> </a:t>
            </a:r>
            <a:r>
              <a:rPr lang="en-US" sz="3600" b="1" dirty="0" err="1" smtClean="0"/>
              <a:t>đúng</a:t>
            </a:r>
            <a:r>
              <a:rPr lang="en-US" sz="3600" b="1" dirty="0" smtClean="0"/>
              <a:t> </a:t>
            </a:r>
            <a:r>
              <a:rPr lang="en-US" sz="3600" b="1" dirty="0" err="1" smtClean="0"/>
              <a:t>cách</a:t>
            </a:r>
            <a:endParaRPr lang="en-US" sz="3600" b="1" dirty="0" smtClean="0"/>
          </a:p>
          <a:p>
            <a:r>
              <a:rPr lang="en-US" sz="3600" b="1" dirty="0" smtClean="0"/>
              <a:t>(2 </a:t>
            </a:r>
            <a:r>
              <a:rPr lang="en-US" sz="3600" b="1" dirty="0" err="1" smtClean="0"/>
              <a:t>tiết</a:t>
            </a:r>
            <a:r>
              <a:rPr lang="en-US" sz="3600" b="1" dirty="0" smtClean="0"/>
              <a:t>)</a:t>
            </a:r>
            <a:endParaRPr lang="en-US" sz="3600" b="1" dirty="0"/>
          </a:p>
        </p:txBody>
      </p:sp>
      <p:sp>
        <p:nvSpPr>
          <p:cNvPr id="4" name="TextBox 3"/>
          <p:cNvSpPr txBox="1"/>
          <p:nvPr/>
        </p:nvSpPr>
        <p:spPr>
          <a:xfrm>
            <a:off x="3250441" y="2110095"/>
            <a:ext cx="5691117" cy="830997"/>
          </a:xfrm>
          <a:prstGeom prst="rect">
            <a:avLst/>
          </a:prstGeom>
          <a:noFill/>
        </p:spPr>
        <p:txBody>
          <a:bodyPr wrap="square" rtlCol="0">
            <a:spAutoFit/>
          </a:bodyPr>
          <a:lstStyle/>
          <a:p>
            <a:pPr algn="ctr"/>
            <a:r>
              <a:rPr lang="en-GB" sz="4800" u="sng" dirty="0" smtClean="0">
                <a:latin typeface="Arial" panose="020B0604020202020204" pitchFamily="34" charset="0"/>
                <a:cs typeface="Arial" panose="020B0604020202020204" pitchFamily="34" charset="0"/>
              </a:rPr>
              <a:t>Tin </a:t>
            </a:r>
            <a:r>
              <a:rPr lang="en-GB" sz="4800" u="sng" dirty="0" err="1" smtClean="0">
                <a:latin typeface="Arial" panose="020B0604020202020204" pitchFamily="34" charset="0"/>
                <a:cs typeface="Arial" panose="020B0604020202020204" pitchFamily="34" charset="0"/>
              </a:rPr>
              <a:t>học</a:t>
            </a:r>
            <a:endParaRPr lang="en-GB" sz="4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67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296" y="1156695"/>
            <a:ext cx="9597571" cy="3524487"/>
          </a:xfrm>
        </p:spPr>
        <p:txBody>
          <a:bodyPr>
            <a:normAutofit/>
          </a:bodyPr>
          <a:lstStyle/>
          <a:p>
            <a:pPr algn="ctr"/>
            <a:r>
              <a:rPr lang="en-GB" sz="6000" dirty="0" err="1" smtClean="0"/>
              <a:t>Đọc</a:t>
            </a:r>
            <a:r>
              <a:rPr lang="en-GB" sz="6000" dirty="0" smtClean="0"/>
              <a:t> </a:t>
            </a:r>
            <a:r>
              <a:rPr lang="en-GB" sz="6000" dirty="0" err="1" smtClean="0"/>
              <a:t>thông</a:t>
            </a:r>
            <a:r>
              <a:rPr lang="en-GB" sz="6000" dirty="0" smtClean="0"/>
              <a:t> tin SGK/ </a:t>
            </a:r>
            <a:r>
              <a:rPr lang="en-GB" sz="6000" dirty="0" err="1" smtClean="0"/>
              <a:t>trang</a:t>
            </a:r>
            <a:r>
              <a:rPr lang="en-GB" sz="6000" dirty="0" smtClean="0"/>
              <a:t> 8.</a:t>
            </a:r>
            <a:br>
              <a:rPr lang="en-GB" sz="6000" dirty="0" smtClean="0"/>
            </a:br>
            <a:r>
              <a:rPr lang="en-GB" sz="6000" dirty="0" err="1" smtClean="0"/>
              <a:t>Tìm</a:t>
            </a:r>
            <a:r>
              <a:rPr lang="en-GB" sz="6000" dirty="0" smtClean="0"/>
              <a:t> </a:t>
            </a:r>
            <a:r>
              <a:rPr lang="en-GB" sz="6000" dirty="0" err="1" smtClean="0"/>
              <a:t>hiểu</a:t>
            </a:r>
            <a:r>
              <a:rPr lang="en-GB" sz="6000" dirty="0" smtClean="0"/>
              <a:t> </a:t>
            </a:r>
            <a:r>
              <a:rPr lang="en-GB" sz="6000" dirty="0" err="1" smtClean="0"/>
              <a:t>lợi</a:t>
            </a:r>
            <a:r>
              <a:rPr lang="en-GB" sz="6000" dirty="0" smtClean="0"/>
              <a:t> </a:t>
            </a:r>
            <a:r>
              <a:rPr lang="en-GB" sz="6000" dirty="0" err="1" smtClean="0"/>
              <a:t>ích</a:t>
            </a:r>
            <a:r>
              <a:rPr lang="en-GB" sz="6000" dirty="0" smtClean="0"/>
              <a:t> </a:t>
            </a:r>
            <a:r>
              <a:rPr lang="en-GB" sz="6000" dirty="0" err="1" smtClean="0"/>
              <a:t>của</a:t>
            </a:r>
            <a:r>
              <a:rPr lang="en-GB" sz="6000" dirty="0" smtClean="0"/>
              <a:t> </a:t>
            </a:r>
            <a:r>
              <a:rPr lang="en-GB" sz="6000" dirty="0" err="1" smtClean="0"/>
              <a:t>việc</a:t>
            </a:r>
            <a:r>
              <a:rPr lang="en-GB" sz="6000" dirty="0" smtClean="0"/>
              <a:t> </a:t>
            </a:r>
            <a:r>
              <a:rPr lang="en-GB" sz="6000" dirty="0" err="1" smtClean="0"/>
              <a:t>gõ</a:t>
            </a:r>
            <a:r>
              <a:rPr lang="en-GB" sz="6000" dirty="0" smtClean="0"/>
              <a:t> </a:t>
            </a:r>
            <a:r>
              <a:rPr lang="en-GB" sz="6000" dirty="0" err="1" smtClean="0"/>
              <a:t>bàn</a:t>
            </a:r>
            <a:r>
              <a:rPr lang="en-GB" sz="6000" dirty="0" smtClean="0"/>
              <a:t> </a:t>
            </a:r>
            <a:r>
              <a:rPr lang="en-GB" sz="6000" dirty="0" err="1" smtClean="0"/>
              <a:t>phím</a:t>
            </a:r>
            <a:r>
              <a:rPr lang="en-GB" sz="6000" dirty="0" smtClean="0"/>
              <a:t> </a:t>
            </a:r>
            <a:r>
              <a:rPr lang="en-GB" sz="6000" dirty="0" err="1" smtClean="0"/>
              <a:t>đúng</a:t>
            </a:r>
            <a:r>
              <a:rPr lang="en-GB" sz="6000" dirty="0" smtClean="0"/>
              <a:t> </a:t>
            </a:r>
            <a:r>
              <a:rPr lang="en-GB" sz="6000" dirty="0" err="1" smtClean="0"/>
              <a:t>cách</a:t>
            </a:r>
            <a:r>
              <a:rPr lang="en-GB" sz="6000" dirty="0" smtClean="0"/>
              <a:t>.</a:t>
            </a:r>
            <a:endParaRPr lang="en-GB" sz="6000" dirty="0"/>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4"/>
            <a:ext cx="9393993" cy="4793729"/>
          </a:xfrm>
        </p:spPr>
        <p:txBody>
          <a:bodyPr>
            <a:normAutofit/>
          </a:bodyPr>
          <a:lstStyle/>
          <a:p>
            <a:r>
              <a:rPr lang="en-US" sz="3600" dirty="0" err="1" smtClean="0"/>
              <a:t>Gõ</a:t>
            </a:r>
            <a:r>
              <a:rPr lang="en-US" sz="3600" dirty="0" smtClean="0"/>
              <a:t> </a:t>
            </a:r>
            <a:r>
              <a:rPr lang="en-US" sz="3600" dirty="0" err="1" smtClean="0"/>
              <a:t>bàn</a:t>
            </a:r>
            <a:r>
              <a:rPr lang="en-US" sz="3600" dirty="0" smtClean="0"/>
              <a:t> </a:t>
            </a:r>
            <a:r>
              <a:rPr lang="en-US" sz="3600" dirty="0" err="1" smtClean="0"/>
              <a:t>phím</a:t>
            </a:r>
            <a:r>
              <a:rPr lang="en-US" sz="3600" dirty="0" smtClean="0"/>
              <a:t> </a:t>
            </a:r>
            <a:r>
              <a:rPr lang="en-US" sz="3600" dirty="0" err="1" smtClean="0"/>
              <a:t>không</a:t>
            </a:r>
            <a:r>
              <a:rPr lang="en-US" sz="3600" dirty="0" smtClean="0"/>
              <a:t> </a:t>
            </a:r>
            <a:r>
              <a:rPr lang="en-US" sz="3600" dirty="0" err="1" smtClean="0"/>
              <a:t>đúng</a:t>
            </a:r>
            <a:r>
              <a:rPr lang="en-US" sz="3600" dirty="0" smtClean="0"/>
              <a:t> </a:t>
            </a:r>
            <a:r>
              <a:rPr lang="en-US" sz="3600" dirty="0" err="1" smtClean="0"/>
              <a:t>cách</a:t>
            </a:r>
            <a:r>
              <a:rPr lang="en-US" sz="3600" dirty="0" smtClean="0"/>
              <a:t> </a:t>
            </a:r>
            <a:r>
              <a:rPr lang="en-US" sz="3600" dirty="0" err="1" smtClean="0"/>
              <a:t>sẽ</a:t>
            </a:r>
            <a:r>
              <a:rPr lang="en-US" sz="3600" dirty="0" smtClean="0"/>
              <a:t> </a:t>
            </a:r>
            <a:r>
              <a:rPr lang="en-US" sz="3600" dirty="0" err="1" smtClean="0"/>
              <a:t>dẫn</a:t>
            </a:r>
            <a:r>
              <a:rPr lang="en-US" sz="3600" dirty="0" smtClean="0"/>
              <a:t> </a:t>
            </a:r>
            <a:r>
              <a:rPr lang="en-US" sz="3600" dirty="0" err="1" smtClean="0"/>
              <a:t>đến</a:t>
            </a:r>
            <a:r>
              <a:rPr lang="en-US" sz="3600" dirty="0" smtClean="0"/>
              <a:t> </a:t>
            </a:r>
            <a:r>
              <a:rPr lang="en-US" sz="3600" dirty="0" err="1" smtClean="0"/>
              <a:t>những</a:t>
            </a:r>
            <a:r>
              <a:rPr lang="en-US" sz="3600" dirty="0" smtClean="0"/>
              <a:t> </a:t>
            </a:r>
            <a:r>
              <a:rPr lang="en-US" sz="3600" dirty="0" err="1" smtClean="0"/>
              <a:t>điều</a:t>
            </a:r>
            <a:r>
              <a:rPr lang="en-US" sz="3600" dirty="0" smtClean="0"/>
              <a:t> </a:t>
            </a:r>
            <a:r>
              <a:rPr lang="en-US" sz="3600" dirty="0" err="1" smtClean="0"/>
              <a:t>nào</a:t>
            </a:r>
            <a:r>
              <a:rPr lang="en-US" sz="3600" dirty="0" smtClean="0"/>
              <a:t> </a:t>
            </a:r>
            <a:r>
              <a:rPr lang="en-US" sz="3600" dirty="0" err="1" smtClean="0"/>
              <a:t>dưới</a:t>
            </a:r>
            <a:r>
              <a:rPr lang="en-US" sz="3600" dirty="0" smtClean="0"/>
              <a:t> </a:t>
            </a:r>
            <a:r>
              <a:rPr lang="en-US" sz="3600" dirty="0" err="1" smtClean="0"/>
              <a:t>đây</a:t>
            </a:r>
            <a:r>
              <a:rPr lang="en-US" sz="3600" dirty="0" smtClean="0"/>
              <a:t>?</a:t>
            </a:r>
            <a:br>
              <a:rPr lang="en-US" sz="3600" dirty="0" smtClean="0"/>
            </a:br>
            <a:r>
              <a:rPr lang="en-US" sz="3600" dirty="0" smtClean="0"/>
              <a:t>A. </a:t>
            </a:r>
            <a:r>
              <a:rPr lang="en-US" sz="3600" dirty="0" err="1" smtClean="0"/>
              <a:t>Gõ</a:t>
            </a:r>
            <a:r>
              <a:rPr lang="en-US" sz="3600" dirty="0" smtClean="0"/>
              <a:t> </a:t>
            </a:r>
            <a:r>
              <a:rPr lang="en-US" sz="3600" dirty="0" err="1" smtClean="0"/>
              <a:t>chậm</a:t>
            </a:r>
            <a:r>
              <a:rPr lang="en-US" sz="3600" dirty="0" smtClean="0"/>
              <a:t> </a:t>
            </a:r>
            <a:r>
              <a:rPr lang="en-US" sz="3600" dirty="0" err="1" smtClean="0"/>
              <a:t>hơn</a:t>
            </a:r>
            <a:r>
              <a:rPr lang="en-US" sz="3600" dirty="0" smtClean="0"/>
              <a:t> hay </a:t>
            </a:r>
            <a:r>
              <a:rPr lang="en-US" sz="3600" dirty="0" err="1" smtClean="0"/>
              <a:t>gõ</a:t>
            </a:r>
            <a:r>
              <a:rPr lang="en-US" sz="3600" dirty="0" smtClean="0"/>
              <a:t> </a:t>
            </a:r>
            <a:r>
              <a:rPr lang="en-US" sz="3600" dirty="0" err="1" smtClean="0"/>
              <a:t>sai</a:t>
            </a:r>
            <a:r>
              <a:rPr lang="en-US" sz="3600" dirty="0" smtClean="0"/>
              <a:t> </a:t>
            </a:r>
            <a:r>
              <a:rPr lang="en-US" sz="3600" dirty="0" err="1" smtClean="0"/>
              <a:t>phím</a:t>
            </a:r>
            <a:r>
              <a:rPr lang="en-US" sz="3600" dirty="0" smtClean="0"/>
              <a:t>.</a:t>
            </a:r>
            <a:r>
              <a:rPr lang="en-US" sz="3600" dirty="0"/>
              <a:t/>
            </a:r>
            <a:br>
              <a:rPr lang="en-US" sz="3600" dirty="0"/>
            </a:br>
            <a:r>
              <a:rPr lang="en-US" sz="3600" dirty="0" smtClean="0"/>
              <a:t>B. </a:t>
            </a:r>
            <a:r>
              <a:rPr lang="en-US" sz="3600" dirty="0" err="1" smtClean="0"/>
              <a:t>Đau</a:t>
            </a:r>
            <a:r>
              <a:rPr lang="en-US" sz="3600" dirty="0" smtClean="0"/>
              <a:t>, </a:t>
            </a:r>
            <a:r>
              <a:rPr lang="en-US" sz="3600" dirty="0" err="1" smtClean="0"/>
              <a:t>mỏi</a:t>
            </a:r>
            <a:r>
              <a:rPr lang="en-US" sz="3600" dirty="0" smtClean="0"/>
              <a:t> </a:t>
            </a:r>
            <a:r>
              <a:rPr lang="en-US" sz="3600" dirty="0" err="1" smtClean="0"/>
              <a:t>ngón</a:t>
            </a:r>
            <a:r>
              <a:rPr lang="en-US" sz="3600" dirty="0" smtClean="0"/>
              <a:t> </a:t>
            </a:r>
            <a:r>
              <a:rPr lang="en-US" sz="3600" dirty="0" err="1" smtClean="0"/>
              <a:t>tay</a:t>
            </a:r>
            <a:r>
              <a:rPr lang="en-US" sz="3600" dirty="0" smtClean="0"/>
              <a:t>, </a:t>
            </a:r>
            <a:r>
              <a:rPr lang="en-US" sz="3600" dirty="0" err="1" smtClean="0"/>
              <a:t>cổ</a:t>
            </a:r>
            <a:r>
              <a:rPr lang="en-US" sz="3600" dirty="0" smtClean="0"/>
              <a:t> </a:t>
            </a:r>
            <a:r>
              <a:rPr lang="en-US" sz="3600" dirty="0" err="1" smtClean="0"/>
              <a:t>tay</a:t>
            </a:r>
            <a:r>
              <a:rPr lang="en-US" sz="3600" dirty="0" smtClean="0"/>
              <a:t>.</a:t>
            </a:r>
            <a:br>
              <a:rPr lang="en-US" sz="3600" dirty="0" smtClean="0"/>
            </a:br>
            <a:r>
              <a:rPr lang="en-US" sz="3600" dirty="0" smtClean="0"/>
              <a:t>C. </a:t>
            </a:r>
            <a:r>
              <a:rPr lang="en-US" sz="3600" dirty="0" err="1" smtClean="0"/>
              <a:t>Hỏng</a:t>
            </a:r>
            <a:r>
              <a:rPr lang="en-US" sz="3600" dirty="0" smtClean="0"/>
              <a:t> </a:t>
            </a:r>
            <a:r>
              <a:rPr lang="en-US" sz="3600" dirty="0" err="1" smtClean="0"/>
              <a:t>phím</a:t>
            </a:r>
            <a:r>
              <a:rPr lang="en-US" sz="3600" dirty="0" smtClean="0"/>
              <a:t>, </a:t>
            </a:r>
            <a:r>
              <a:rPr lang="en-US" sz="3600" dirty="0" err="1" smtClean="0"/>
              <a:t>kẹt</a:t>
            </a:r>
            <a:r>
              <a:rPr lang="en-US" sz="3600" dirty="0" smtClean="0"/>
              <a:t> </a:t>
            </a:r>
            <a:r>
              <a:rPr lang="en-US" sz="3600" dirty="0" err="1" smtClean="0"/>
              <a:t>phím</a:t>
            </a:r>
            <a:r>
              <a:rPr lang="en-US" sz="3600" dirty="0" smtClean="0"/>
              <a:t>.</a:t>
            </a:r>
            <a:br>
              <a:rPr lang="en-US" sz="3600" dirty="0" smtClean="0"/>
            </a:br>
            <a:r>
              <a:rPr lang="en-US" sz="3600" dirty="0" smtClean="0"/>
              <a:t>D. </a:t>
            </a:r>
            <a:r>
              <a:rPr lang="en-US" sz="3600" dirty="0" err="1" smtClean="0"/>
              <a:t>Gõ</a:t>
            </a:r>
            <a:r>
              <a:rPr lang="en-US" sz="3600" dirty="0" smtClean="0"/>
              <a:t> </a:t>
            </a:r>
            <a:r>
              <a:rPr lang="en-US" sz="3600" dirty="0" err="1" smtClean="0"/>
              <a:t>nhanh</a:t>
            </a:r>
            <a:r>
              <a:rPr lang="en-US" sz="3600" dirty="0" smtClean="0"/>
              <a:t> </a:t>
            </a:r>
            <a:r>
              <a:rPr lang="en-US" sz="3600" dirty="0" err="1" smtClean="0"/>
              <a:t>và</a:t>
            </a:r>
            <a:r>
              <a:rPr lang="en-US" sz="3600" dirty="0" smtClean="0"/>
              <a:t> </a:t>
            </a:r>
            <a:r>
              <a:rPr lang="en-US" sz="3600" dirty="0" err="1" smtClean="0"/>
              <a:t>chính</a:t>
            </a:r>
            <a:r>
              <a:rPr lang="en-US" sz="3600" dirty="0" smtClean="0"/>
              <a:t> </a:t>
            </a:r>
            <a:r>
              <a:rPr lang="en-US" sz="3600" dirty="0" err="1" smtClean="0"/>
              <a:t>xác</a:t>
            </a:r>
            <a:r>
              <a:rPr lang="en-US" sz="3600" dirty="0" smtClean="0"/>
              <a:t> </a:t>
            </a:r>
            <a:r>
              <a:rPr lang="en-US" sz="3600" dirty="0" err="1" smtClean="0"/>
              <a:t>hơn</a:t>
            </a:r>
            <a:r>
              <a:rPr lang="en-US" sz="3600" dirty="0" smtClean="0"/>
              <a:t>.</a:t>
            </a:r>
            <a:br>
              <a:rPr lang="en-US" sz="3600" dirty="0" smtClean="0"/>
            </a:br>
            <a:r>
              <a:rPr lang="en-US" sz="3600" dirty="0" smtClean="0"/>
              <a:t>E. </a:t>
            </a:r>
            <a:r>
              <a:rPr lang="en-US" sz="3600" dirty="0" err="1" smtClean="0"/>
              <a:t>Phải</a:t>
            </a:r>
            <a:r>
              <a:rPr lang="en-US" sz="3600" dirty="0" smtClean="0"/>
              <a:t> </a:t>
            </a:r>
            <a:r>
              <a:rPr lang="en-US" sz="3600" dirty="0" err="1" smtClean="0"/>
              <a:t>thường</a:t>
            </a:r>
            <a:r>
              <a:rPr lang="en-US" sz="3600" dirty="0" smtClean="0"/>
              <a:t> </a:t>
            </a:r>
            <a:r>
              <a:rPr lang="en-US" sz="3600" dirty="0" err="1" smtClean="0"/>
              <a:t>xuyên</a:t>
            </a:r>
            <a:r>
              <a:rPr lang="en-US" sz="3600" dirty="0" smtClean="0"/>
              <a:t> </a:t>
            </a:r>
            <a:r>
              <a:rPr lang="en-US" sz="3600" dirty="0" err="1" smtClean="0"/>
              <a:t>nhìn</a:t>
            </a:r>
            <a:r>
              <a:rPr lang="en-US" sz="3600" dirty="0" smtClean="0"/>
              <a:t> </a:t>
            </a:r>
            <a:r>
              <a:rPr lang="en-US" sz="3600" dirty="0" err="1" smtClean="0"/>
              <a:t>bàn</a:t>
            </a:r>
            <a:r>
              <a:rPr lang="en-US" sz="3600" dirty="0" smtClean="0"/>
              <a:t> </a:t>
            </a:r>
            <a:r>
              <a:rPr lang="en-US" sz="3600" dirty="0" err="1" smtClean="0"/>
              <a:t>phím</a:t>
            </a:r>
            <a:r>
              <a:rPr lang="en-US" sz="3600" dirty="0" smtClean="0"/>
              <a:t> </a:t>
            </a:r>
            <a:r>
              <a:rPr lang="en-US" sz="3600" dirty="0" err="1" smtClean="0"/>
              <a:t>nên</a:t>
            </a:r>
            <a:r>
              <a:rPr lang="en-US" sz="3600" dirty="0" smtClean="0"/>
              <a:t> </a:t>
            </a:r>
            <a:r>
              <a:rPr lang="en-US" sz="3600" dirty="0" err="1" smtClean="0"/>
              <a:t>ít</a:t>
            </a:r>
            <a:r>
              <a:rPr lang="en-US" sz="3600" dirty="0" smtClean="0"/>
              <a:t> </a:t>
            </a:r>
            <a:r>
              <a:rPr lang="en-US" sz="3600" dirty="0" err="1" smtClean="0"/>
              <a:t>tập</a:t>
            </a:r>
            <a:r>
              <a:rPr lang="en-US" sz="3600" dirty="0" smtClean="0"/>
              <a:t> </a:t>
            </a:r>
            <a:r>
              <a:rPr lang="en-US" sz="3600" dirty="0" err="1" smtClean="0"/>
              <a:t>trung</a:t>
            </a:r>
            <a:r>
              <a:rPr lang="en-US" sz="3600" dirty="0" smtClean="0"/>
              <a:t> </a:t>
            </a:r>
            <a:r>
              <a:rPr lang="en-US" sz="3600" dirty="0" err="1" smtClean="0"/>
              <a:t>được</a:t>
            </a:r>
            <a:r>
              <a:rPr lang="en-US" sz="3600" dirty="0" smtClean="0"/>
              <a:t> </a:t>
            </a:r>
            <a:r>
              <a:rPr lang="en-US" sz="3600" dirty="0" err="1" smtClean="0"/>
              <a:t>cho</a:t>
            </a:r>
            <a:r>
              <a:rPr lang="en-US" sz="3600" dirty="0" smtClean="0"/>
              <a:t> </a:t>
            </a:r>
            <a:r>
              <a:rPr lang="en-US" sz="3600" dirty="0" err="1" smtClean="0"/>
              <a:t>công</a:t>
            </a:r>
            <a:r>
              <a:rPr lang="en-US" sz="3600" dirty="0" smtClean="0"/>
              <a:t> </a:t>
            </a:r>
            <a:r>
              <a:rPr lang="en-US" sz="3600" dirty="0" err="1" smtClean="0"/>
              <a:t>việc</a:t>
            </a:r>
            <a:r>
              <a:rPr lang="en-US" sz="3600" dirty="0" smtClean="0"/>
              <a:t> </a:t>
            </a:r>
            <a:r>
              <a:rPr lang="en-US" sz="3600" dirty="0" err="1" smtClean="0"/>
              <a:t>chính</a:t>
            </a:r>
            <a:r>
              <a:rPr lang="en-US" sz="3600" dirty="0" smtClean="0"/>
              <a:t>.</a:t>
            </a:r>
            <a:endParaRPr lang="en-US" sz="3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2" name="Oval 1"/>
          <p:cNvSpPr/>
          <p:nvPr/>
        </p:nvSpPr>
        <p:spPr>
          <a:xfrm>
            <a:off x="1756227" y="1746913"/>
            <a:ext cx="682388" cy="532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724596" y="2229725"/>
            <a:ext cx="682388" cy="532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724596" y="2712537"/>
            <a:ext cx="682388" cy="532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724596" y="3691128"/>
            <a:ext cx="682388" cy="532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782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698194"/>
          </a:xfrm>
        </p:spPr>
        <p:txBody>
          <a:bodyPr>
            <a:normAutofit/>
          </a:bodyPr>
          <a:lstStyle/>
          <a:p>
            <a:pPr algn="ctr"/>
            <a:r>
              <a:rPr lang="en-US" sz="6000" dirty="0" err="1"/>
              <a:t>Gõ</a:t>
            </a:r>
            <a:r>
              <a:rPr lang="en-US" sz="6000" dirty="0"/>
              <a:t> </a:t>
            </a:r>
            <a:r>
              <a:rPr lang="en-US" sz="6000" dirty="0" err="1"/>
              <a:t>bàn</a:t>
            </a:r>
            <a:r>
              <a:rPr lang="en-US" sz="6000" dirty="0"/>
              <a:t> </a:t>
            </a:r>
            <a:r>
              <a:rPr lang="en-US" sz="6000" dirty="0" err="1"/>
              <a:t>phím</a:t>
            </a:r>
            <a:r>
              <a:rPr lang="en-US" sz="6000" dirty="0"/>
              <a:t> </a:t>
            </a:r>
            <a:r>
              <a:rPr lang="en-US" sz="6000" dirty="0" err="1"/>
              <a:t>đúng</a:t>
            </a:r>
            <a:r>
              <a:rPr lang="en-US" sz="6000" dirty="0"/>
              <a:t> </a:t>
            </a:r>
            <a:r>
              <a:rPr lang="en-US" sz="6000" dirty="0" err="1"/>
              <a:t>cách</a:t>
            </a:r>
            <a:r>
              <a:rPr lang="en-US" sz="6000" dirty="0"/>
              <a:t> </a:t>
            </a:r>
            <a:r>
              <a:rPr lang="en-US" sz="6000" dirty="0" err="1"/>
              <a:t>giúp</a:t>
            </a:r>
            <a:r>
              <a:rPr lang="en-US" sz="6000" dirty="0"/>
              <a:t> </a:t>
            </a:r>
            <a:r>
              <a:rPr lang="en-US" sz="6000" dirty="0" err="1"/>
              <a:t>tăng</a:t>
            </a:r>
            <a:r>
              <a:rPr lang="en-US" sz="6000" dirty="0"/>
              <a:t> </a:t>
            </a:r>
            <a:r>
              <a:rPr lang="en-US" sz="6000" dirty="0" err="1"/>
              <a:t>hiệu</a:t>
            </a:r>
            <a:r>
              <a:rPr lang="en-US" sz="6000" dirty="0"/>
              <a:t> </a:t>
            </a:r>
            <a:r>
              <a:rPr lang="en-US" sz="6000" dirty="0" err="1"/>
              <a:t>quả</a:t>
            </a:r>
            <a:r>
              <a:rPr lang="en-US" sz="6000" dirty="0"/>
              <a:t> </a:t>
            </a:r>
            <a:r>
              <a:rPr lang="en-US" sz="6000" dirty="0" err="1"/>
              <a:t>công</a:t>
            </a:r>
            <a:r>
              <a:rPr lang="en-US" sz="6000" dirty="0"/>
              <a:t> </a:t>
            </a:r>
            <a:r>
              <a:rPr lang="en-US" sz="6000" dirty="0" err="1"/>
              <a:t>việc</a:t>
            </a:r>
            <a:r>
              <a:rPr lang="en-US" sz="6000" dirty="0"/>
              <a:t>, </a:t>
            </a:r>
            <a:r>
              <a:rPr lang="en-US" sz="6000" dirty="0" err="1"/>
              <a:t>tốt</a:t>
            </a:r>
            <a:r>
              <a:rPr lang="en-US" sz="6000" dirty="0"/>
              <a:t> </a:t>
            </a:r>
            <a:r>
              <a:rPr lang="en-US" sz="6000" dirty="0" err="1"/>
              <a:t>cho</a:t>
            </a:r>
            <a:r>
              <a:rPr lang="en-US" sz="6000" dirty="0"/>
              <a:t> </a:t>
            </a:r>
            <a:r>
              <a:rPr lang="en-US" sz="6000" dirty="0" err="1"/>
              <a:t>sức</a:t>
            </a:r>
            <a:r>
              <a:rPr lang="en-US" sz="6000" dirty="0"/>
              <a:t> </a:t>
            </a:r>
            <a:r>
              <a:rPr lang="en-US" sz="6000" dirty="0" err="1"/>
              <a:t>khỏe</a:t>
            </a:r>
            <a:r>
              <a:rPr lang="en-US" sz="6000" dirty="0"/>
              <a:t> </a:t>
            </a:r>
            <a:r>
              <a:rPr lang="en-US" sz="6000" dirty="0" err="1"/>
              <a:t>và</a:t>
            </a:r>
            <a:r>
              <a:rPr lang="en-US" sz="6000" dirty="0"/>
              <a:t> </a:t>
            </a:r>
            <a:r>
              <a:rPr lang="en-US" sz="6000" dirty="0" err="1"/>
              <a:t>tránh</a:t>
            </a:r>
            <a:r>
              <a:rPr lang="en-US" sz="6000" dirty="0"/>
              <a:t> </a:t>
            </a:r>
            <a:r>
              <a:rPr lang="en-US" sz="6000" dirty="0" err="1"/>
              <a:t>gây</a:t>
            </a:r>
            <a:r>
              <a:rPr lang="en-US" sz="6000" dirty="0"/>
              <a:t> </a:t>
            </a:r>
            <a:r>
              <a:rPr lang="en-US" sz="6000" dirty="0" err="1"/>
              <a:t>lỗi</a:t>
            </a:r>
            <a:r>
              <a:rPr lang="en-US" sz="6000" dirty="0"/>
              <a:t>, </a:t>
            </a:r>
            <a:r>
              <a:rPr lang="en-US" sz="6000" dirty="0" err="1"/>
              <a:t>hỏng</a:t>
            </a:r>
            <a:r>
              <a:rPr lang="en-US" sz="6000" dirty="0"/>
              <a:t> </a:t>
            </a:r>
            <a:r>
              <a:rPr lang="en-US" sz="6000" dirty="0" err="1"/>
              <a:t>phím</a:t>
            </a:r>
            <a:r>
              <a:rPr lang="en-US" sz="6000" dirty="0"/>
              <a:t>.</a:t>
            </a: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859074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58" y="1989208"/>
            <a:ext cx="9597571" cy="1325563"/>
          </a:xfrm>
        </p:spPr>
        <p:txBody>
          <a:bodyPr/>
          <a:lstStyle/>
          <a:p>
            <a:r>
              <a:rPr lang="en-GB" dirty="0" smtClean="0"/>
              <a:t>2. </a:t>
            </a:r>
            <a:r>
              <a:rPr lang="en-GB" dirty="0" err="1" smtClean="0"/>
              <a:t>Gõ</a:t>
            </a:r>
            <a:r>
              <a:rPr lang="en-GB" dirty="0" smtClean="0"/>
              <a:t> </a:t>
            </a:r>
            <a:r>
              <a:rPr lang="en-GB" dirty="0" err="1" smtClean="0"/>
              <a:t>phím</a:t>
            </a:r>
            <a:r>
              <a:rPr lang="en-GB" dirty="0" smtClean="0"/>
              <a:t> ở </a:t>
            </a:r>
            <a:r>
              <a:rPr lang="en-GB" dirty="0" err="1" smtClean="0"/>
              <a:t>hàng</a:t>
            </a:r>
            <a:r>
              <a:rPr lang="en-GB" dirty="0" smtClean="0"/>
              <a:t> </a:t>
            </a:r>
            <a:r>
              <a:rPr lang="en-GB" dirty="0" err="1" smtClean="0"/>
              <a:t>phím</a:t>
            </a:r>
            <a:r>
              <a:rPr lang="en-GB" dirty="0" smtClean="0"/>
              <a:t> </a:t>
            </a:r>
            <a:r>
              <a:rPr lang="en-GB" dirty="0" err="1" smtClean="0"/>
              <a:t>số</a:t>
            </a:r>
            <a:endParaRPr lang="en-GB" dirty="0"/>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07855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569493" y="5729762"/>
            <a:ext cx="1583141" cy="1013299"/>
          </a:xfrm>
          <a:prstGeom prst="rect">
            <a:avLst/>
          </a:prstGeom>
        </p:spPr>
      </p:pic>
      <p:sp>
        <p:nvSpPr>
          <p:cNvPr id="6" name="Title 5"/>
          <p:cNvSpPr>
            <a:spLocks noGrp="1"/>
          </p:cNvSpPr>
          <p:nvPr>
            <p:ph type="title"/>
          </p:nvPr>
        </p:nvSpPr>
        <p:spPr/>
        <p:txBody>
          <a:bodyPr>
            <a:normAutofit/>
          </a:bodyPr>
          <a:lstStyle/>
          <a:p>
            <a:pPr algn="ctr"/>
            <a:r>
              <a:rPr lang="en-GB" sz="3600" dirty="0" err="1" smtClean="0"/>
              <a:t>Quan</a:t>
            </a:r>
            <a:r>
              <a:rPr lang="en-GB" sz="3600" dirty="0" smtClean="0"/>
              <a:t> </a:t>
            </a:r>
            <a:r>
              <a:rPr lang="en-GB" sz="3600" dirty="0" err="1" smtClean="0"/>
              <a:t>sát</a:t>
            </a:r>
            <a:r>
              <a:rPr lang="en-GB" sz="3600" dirty="0" smtClean="0"/>
              <a:t> </a:t>
            </a:r>
            <a:r>
              <a:rPr lang="en-GB" sz="3600" dirty="0" err="1" smtClean="0"/>
              <a:t>hình</a:t>
            </a:r>
            <a:r>
              <a:rPr lang="en-GB" sz="3600" dirty="0" smtClean="0"/>
              <a:t> 3 </a:t>
            </a:r>
            <a:r>
              <a:rPr lang="en-GB" sz="3600" dirty="0" err="1" smtClean="0"/>
              <a:t>và</a:t>
            </a:r>
            <a:r>
              <a:rPr lang="en-GB" sz="3600" dirty="0" smtClean="0"/>
              <a:t> </a:t>
            </a:r>
            <a:r>
              <a:rPr lang="en-GB" sz="3600" dirty="0" err="1" smtClean="0"/>
              <a:t>cho</a:t>
            </a:r>
            <a:r>
              <a:rPr lang="en-GB" sz="3600" dirty="0" smtClean="0"/>
              <a:t> </a:t>
            </a:r>
            <a:r>
              <a:rPr lang="en-GB" sz="3600" dirty="0" err="1" smtClean="0"/>
              <a:t>biết</a:t>
            </a:r>
            <a:r>
              <a:rPr lang="en-GB" sz="3600" dirty="0" smtClean="0"/>
              <a:t> </a:t>
            </a:r>
            <a:r>
              <a:rPr lang="en-GB" sz="3600" dirty="0" err="1" smtClean="0"/>
              <a:t>các</a:t>
            </a:r>
            <a:r>
              <a:rPr lang="en-GB" sz="3600" dirty="0" smtClean="0"/>
              <a:t> </a:t>
            </a:r>
            <a:r>
              <a:rPr lang="en-GB" sz="3600" dirty="0" err="1" smtClean="0"/>
              <a:t>ngón</a:t>
            </a:r>
            <a:r>
              <a:rPr lang="en-GB" sz="3600" dirty="0" smtClean="0"/>
              <a:t> </a:t>
            </a:r>
            <a:r>
              <a:rPr lang="en-GB" sz="3600" dirty="0" err="1" smtClean="0"/>
              <a:t>tay</a:t>
            </a:r>
            <a:r>
              <a:rPr lang="en-GB" sz="3600" dirty="0" smtClean="0"/>
              <a:t> </a:t>
            </a:r>
            <a:r>
              <a:rPr lang="en-GB" sz="3600" dirty="0" err="1" smtClean="0"/>
              <a:t>nào</a:t>
            </a:r>
            <a:r>
              <a:rPr lang="en-GB" sz="3600" dirty="0" smtClean="0"/>
              <a:t> </a:t>
            </a:r>
            <a:r>
              <a:rPr lang="en-GB" sz="3600" dirty="0" err="1" smtClean="0"/>
              <a:t>phụ</a:t>
            </a:r>
            <a:r>
              <a:rPr lang="en-GB" sz="3600" dirty="0" smtClean="0"/>
              <a:t> </a:t>
            </a:r>
            <a:r>
              <a:rPr lang="en-GB" sz="3600" dirty="0" err="1" smtClean="0"/>
              <a:t>trách</a:t>
            </a:r>
            <a:r>
              <a:rPr lang="en-GB" sz="3600" dirty="0" smtClean="0"/>
              <a:t> </a:t>
            </a:r>
            <a:r>
              <a:rPr lang="en-GB" sz="3600" dirty="0" err="1" smtClean="0"/>
              <a:t>phím</a:t>
            </a:r>
            <a:r>
              <a:rPr lang="en-GB" sz="3600" dirty="0" smtClean="0"/>
              <a:t> </a:t>
            </a:r>
            <a:r>
              <a:rPr lang="en-GB" sz="3600" dirty="0" err="1" smtClean="0"/>
              <a:t>nào</a:t>
            </a:r>
            <a:r>
              <a:rPr lang="en-GB" sz="3600" dirty="0" smtClean="0"/>
              <a:t> </a:t>
            </a:r>
            <a:r>
              <a:rPr lang="en-GB" sz="3600" dirty="0" err="1" smtClean="0"/>
              <a:t>của</a:t>
            </a:r>
            <a:r>
              <a:rPr lang="en-GB" sz="3600" dirty="0" smtClean="0"/>
              <a:t> </a:t>
            </a:r>
            <a:r>
              <a:rPr lang="en-GB" sz="3600" dirty="0" err="1" smtClean="0"/>
              <a:t>hàng</a:t>
            </a:r>
            <a:r>
              <a:rPr lang="en-GB" sz="3600" dirty="0" smtClean="0"/>
              <a:t> </a:t>
            </a:r>
            <a:r>
              <a:rPr lang="en-GB" sz="3600" dirty="0" err="1" smtClean="0"/>
              <a:t>phím</a:t>
            </a:r>
            <a:r>
              <a:rPr lang="en-GB" sz="3600" dirty="0" smtClean="0"/>
              <a:t> </a:t>
            </a:r>
            <a:r>
              <a:rPr lang="en-GB" sz="3600" dirty="0" err="1" smtClean="0"/>
              <a:t>số</a:t>
            </a:r>
            <a:r>
              <a:rPr lang="en-GB" sz="3600" dirty="0" smtClean="0"/>
              <a:t>.</a:t>
            </a:r>
            <a:endParaRPr lang="en-GB" sz="3600" dirty="0"/>
          </a:p>
        </p:txBody>
      </p:sp>
      <p:pic>
        <p:nvPicPr>
          <p:cNvPr id="7" name="Picture 6"/>
          <p:cNvPicPr>
            <a:picLocks noChangeAspect="1"/>
          </p:cNvPicPr>
          <p:nvPr/>
        </p:nvPicPr>
        <p:blipFill>
          <a:blip r:embed="rId3"/>
          <a:stretch>
            <a:fillRect/>
          </a:stretch>
        </p:blipFill>
        <p:spPr>
          <a:xfrm>
            <a:off x="2933131" y="2094230"/>
            <a:ext cx="8420668" cy="3953366"/>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823868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698194"/>
          </a:xfrm>
        </p:spPr>
        <p:txBody>
          <a:bodyPr>
            <a:normAutofit fontScale="90000"/>
          </a:bodyPr>
          <a:lstStyle/>
          <a:p>
            <a:pPr algn="ctr"/>
            <a:r>
              <a:rPr lang="en-US" sz="6000" dirty="0" err="1" smtClean="0"/>
              <a:t>Ngón</a:t>
            </a:r>
            <a:r>
              <a:rPr lang="en-US" sz="6000" dirty="0" smtClean="0"/>
              <a:t> </a:t>
            </a:r>
            <a:r>
              <a:rPr lang="en-US" sz="6000" dirty="0" err="1" smtClean="0"/>
              <a:t>tay</a:t>
            </a:r>
            <a:r>
              <a:rPr lang="en-US" sz="6000" dirty="0" smtClean="0"/>
              <a:t> </a:t>
            </a:r>
            <a:r>
              <a:rPr lang="en-US" sz="6000" dirty="0" err="1" smtClean="0"/>
              <a:t>phụ</a:t>
            </a:r>
            <a:r>
              <a:rPr lang="en-US" sz="6000" dirty="0" smtClean="0"/>
              <a:t> </a:t>
            </a:r>
            <a:r>
              <a:rPr lang="en-US" sz="6000" dirty="0" err="1" smtClean="0"/>
              <a:t>trách</a:t>
            </a:r>
            <a:r>
              <a:rPr lang="en-US" sz="6000" dirty="0" smtClean="0"/>
              <a:t> </a:t>
            </a:r>
            <a:r>
              <a:rPr lang="en-US" sz="6000" dirty="0" err="1" smtClean="0"/>
              <a:t>phím</a:t>
            </a:r>
            <a:r>
              <a:rPr lang="en-US" sz="6000" dirty="0" smtClean="0"/>
              <a:t> </a:t>
            </a:r>
            <a:r>
              <a:rPr lang="en-US" sz="6000" dirty="0" err="1" smtClean="0"/>
              <a:t>nào</a:t>
            </a:r>
            <a:r>
              <a:rPr lang="en-US" sz="6000" dirty="0" smtClean="0"/>
              <a:t> </a:t>
            </a:r>
            <a:r>
              <a:rPr lang="en-US" sz="6000" dirty="0" err="1" smtClean="0"/>
              <a:t>thì</a:t>
            </a:r>
            <a:r>
              <a:rPr lang="en-US" sz="6000" dirty="0" smtClean="0"/>
              <a:t> </a:t>
            </a:r>
            <a:r>
              <a:rPr lang="en-US" sz="6000" dirty="0" err="1" smtClean="0"/>
              <a:t>gõ</a:t>
            </a:r>
            <a:r>
              <a:rPr lang="en-US" sz="6000" dirty="0" smtClean="0"/>
              <a:t> </a:t>
            </a:r>
            <a:r>
              <a:rPr lang="en-US" sz="6000" dirty="0" err="1" smtClean="0"/>
              <a:t>phím</a:t>
            </a:r>
            <a:r>
              <a:rPr lang="en-US" sz="6000" dirty="0" smtClean="0"/>
              <a:t> </a:t>
            </a:r>
            <a:r>
              <a:rPr lang="en-US" sz="6000" dirty="0" err="1" smtClean="0"/>
              <a:t>đó</a:t>
            </a:r>
            <a:r>
              <a:rPr lang="en-US" sz="6000" dirty="0" smtClean="0"/>
              <a:t>. </a:t>
            </a:r>
            <a:r>
              <a:rPr lang="en-US" sz="6000" dirty="0" err="1" smtClean="0"/>
              <a:t>Vươn</a:t>
            </a:r>
            <a:r>
              <a:rPr lang="en-US" sz="6000" dirty="0" smtClean="0"/>
              <a:t> </a:t>
            </a:r>
            <a:r>
              <a:rPr lang="en-US" sz="6000" dirty="0" err="1" smtClean="0"/>
              <a:t>ngón</a:t>
            </a:r>
            <a:r>
              <a:rPr lang="en-US" sz="6000" dirty="0" smtClean="0"/>
              <a:t> </a:t>
            </a:r>
            <a:r>
              <a:rPr lang="en-US" sz="6000" dirty="0" err="1" smtClean="0"/>
              <a:t>tay</a:t>
            </a:r>
            <a:r>
              <a:rPr lang="en-US" sz="6000" dirty="0" smtClean="0"/>
              <a:t> </a:t>
            </a:r>
            <a:r>
              <a:rPr lang="en-US" sz="6000" dirty="0" err="1" smtClean="0"/>
              <a:t>để</a:t>
            </a:r>
            <a:r>
              <a:rPr lang="en-US" sz="6000" dirty="0" smtClean="0"/>
              <a:t> </a:t>
            </a:r>
            <a:r>
              <a:rPr lang="en-US" sz="6000" dirty="0" err="1" smtClean="0"/>
              <a:t>gõ</a:t>
            </a:r>
            <a:r>
              <a:rPr lang="en-US" sz="6000" dirty="0" smtClean="0"/>
              <a:t> </a:t>
            </a:r>
            <a:r>
              <a:rPr lang="en-US" sz="6000" dirty="0" err="1" smtClean="0"/>
              <a:t>phím</a:t>
            </a:r>
            <a:r>
              <a:rPr lang="en-US" sz="6000" dirty="0" smtClean="0"/>
              <a:t> </a:t>
            </a:r>
            <a:r>
              <a:rPr lang="en-US" sz="6000" dirty="0" err="1" smtClean="0"/>
              <a:t>số</a:t>
            </a:r>
            <a:r>
              <a:rPr lang="en-US" sz="6000" dirty="0" smtClean="0"/>
              <a:t>, </a:t>
            </a:r>
            <a:r>
              <a:rPr lang="en-US" sz="6000" dirty="0" err="1" smtClean="0"/>
              <a:t>sau</a:t>
            </a:r>
            <a:r>
              <a:rPr lang="en-US" sz="6000" dirty="0" smtClean="0"/>
              <a:t> </a:t>
            </a:r>
            <a:r>
              <a:rPr lang="en-US" sz="6000" dirty="0" err="1" smtClean="0"/>
              <a:t>đó</a:t>
            </a:r>
            <a:r>
              <a:rPr lang="en-US" sz="6000" dirty="0" smtClean="0"/>
              <a:t> </a:t>
            </a:r>
            <a:r>
              <a:rPr lang="en-US" sz="6000" dirty="0" err="1" smtClean="0"/>
              <a:t>đưa</a:t>
            </a:r>
            <a:r>
              <a:rPr lang="en-US" sz="6000" dirty="0" smtClean="0"/>
              <a:t> </a:t>
            </a:r>
            <a:r>
              <a:rPr lang="en-US" sz="6000" dirty="0" err="1" smtClean="0"/>
              <a:t>ngón</a:t>
            </a:r>
            <a:r>
              <a:rPr lang="en-US" sz="6000" dirty="0" smtClean="0"/>
              <a:t> </a:t>
            </a:r>
            <a:r>
              <a:rPr lang="en-US" sz="6000" dirty="0" err="1" smtClean="0"/>
              <a:t>tay</a:t>
            </a:r>
            <a:r>
              <a:rPr lang="en-US" sz="6000" dirty="0" smtClean="0"/>
              <a:t> </a:t>
            </a:r>
            <a:r>
              <a:rPr lang="en-US" sz="6000" dirty="0" err="1" smtClean="0"/>
              <a:t>về</a:t>
            </a:r>
            <a:r>
              <a:rPr lang="en-US" sz="6000" dirty="0" smtClean="0"/>
              <a:t> </a:t>
            </a:r>
            <a:r>
              <a:rPr lang="en-US" sz="6000" dirty="0" err="1" smtClean="0"/>
              <a:t>phím</a:t>
            </a:r>
            <a:r>
              <a:rPr lang="en-US" sz="6000" dirty="0" smtClean="0"/>
              <a:t> </a:t>
            </a:r>
            <a:r>
              <a:rPr lang="en-US" sz="6000" dirty="0" err="1" smtClean="0"/>
              <a:t>xuất</a:t>
            </a:r>
            <a:r>
              <a:rPr lang="en-US" sz="6000" dirty="0" smtClean="0"/>
              <a:t> </a:t>
            </a:r>
            <a:r>
              <a:rPr lang="en-US" sz="6000" dirty="0" err="1" smtClean="0"/>
              <a:t>phát</a:t>
            </a:r>
            <a:r>
              <a:rPr lang="en-US" sz="6000" dirty="0" smtClean="0"/>
              <a:t> </a:t>
            </a:r>
            <a:r>
              <a:rPr lang="en-US" sz="6000" dirty="0" err="1" smtClean="0"/>
              <a:t>trên</a:t>
            </a:r>
            <a:r>
              <a:rPr lang="en-US" sz="6000" dirty="0" smtClean="0"/>
              <a:t> </a:t>
            </a:r>
            <a:r>
              <a:rPr lang="en-US" sz="6000" dirty="0" err="1" smtClean="0"/>
              <a:t>hàng</a:t>
            </a:r>
            <a:r>
              <a:rPr lang="en-US" sz="6000" dirty="0" smtClean="0"/>
              <a:t> </a:t>
            </a:r>
            <a:r>
              <a:rPr lang="en-US" sz="6000" dirty="0" err="1" smtClean="0"/>
              <a:t>phím</a:t>
            </a:r>
            <a:r>
              <a:rPr lang="en-US" sz="6000" dirty="0" smtClean="0"/>
              <a:t> </a:t>
            </a:r>
            <a:r>
              <a:rPr lang="en-US" sz="6000" dirty="0" err="1" smtClean="0"/>
              <a:t>cơ</a:t>
            </a:r>
            <a:r>
              <a:rPr lang="en-US" sz="6000" dirty="0" smtClean="0"/>
              <a:t> </a:t>
            </a:r>
            <a:r>
              <a:rPr lang="en-US" sz="6000" dirty="0" err="1" smtClean="0"/>
              <a:t>sở</a:t>
            </a:r>
            <a:r>
              <a:rPr lang="en-US" sz="6000" dirty="0" smtClean="0"/>
              <a:t>.</a:t>
            </a:r>
            <a:endParaRPr lang="en-US" sz="60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69867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u="sng" dirty="0" smtClean="0"/>
              <a:t/>
            </a:r>
            <a:br>
              <a:rPr lang="en-US" b="1" u="sng" dirty="0" smtClean="0"/>
            </a:br>
            <a:r>
              <a:rPr lang="en-US" b="1" dirty="0" err="1" smtClean="0"/>
              <a:t>Bài</a:t>
            </a:r>
            <a:r>
              <a:rPr lang="en-US" b="1" dirty="0" smtClean="0"/>
              <a:t> </a:t>
            </a:r>
            <a:r>
              <a:rPr lang="en-US" b="1" dirty="0"/>
              <a:t>1</a:t>
            </a:r>
            <a:r>
              <a:rPr lang="en-US" dirty="0"/>
              <a:t>. </a:t>
            </a:r>
            <a:r>
              <a:rPr lang="en-US" dirty="0" err="1"/>
              <a:t>Những</a:t>
            </a:r>
            <a:r>
              <a:rPr lang="en-US" dirty="0"/>
              <a:t> </a:t>
            </a:r>
            <a:r>
              <a:rPr lang="en-US" dirty="0" err="1"/>
              <a:t>điều</a:t>
            </a:r>
            <a:r>
              <a:rPr lang="en-US" dirty="0"/>
              <a:t> </a:t>
            </a:r>
            <a:r>
              <a:rPr lang="en-US" dirty="0" err="1"/>
              <a:t>nào</a:t>
            </a:r>
            <a:r>
              <a:rPr lang="en-US" dirty="0"/>
              <a:t> </a:t>
            </a:r>
            <a:r>
              <a:rPr lang="en-US" dirty="0" err="1"/>
              <a:t>dưới</a:t>
            </a:r>
            <a:r>
              <a:rPr lang="en-US" dirty="0"/>
              <a:t> </a:t>
            </a:r>
            <a:r>
              <a:rPr lang="en-US" dirty="0" err="1"/>
              <a:t>đây</a:t>
            </a:r>
            <a:r>
              <a:rPr lang="en-US" dirty="0"/>
              <a:t> </a:t>
            </a:r>
            <a:r>
              <a:rPr lang="en-US" dirty="0" err="1"/>
              <a:t>đúng</a:t>
            </a:r>
            <a:r>
              <a:rPr lang="en-US" dirty="0"/>
              <a:t> </a:t>
            </a:r>
            <a:r>
              <a:rPr lang="en-US" dirty="0" err="1"/>
              <a:t>về</a:t>
            </a:r>
            <a:r>
              <a:rPr lang="en-US" dirty="0"/>
              <a:t> </a:t>
            </a:r>
            <a:r>
              <a:rPr lang="en-US" dirty="0" err="1"/>
              <a:t>luyện</a:t>
            </a:r>
            <a:r>
              <a:rPr lang="en-US" dirty="0"/>
              <a:t> </a:t>
            </a:r>
            <a:r>
              <a:rPr lang="en-US" dirty="0" err="1" smtClean="0"/>
              <a:t>tập</a:t>
            </a:r>
            <a:r>
              <a:rPr lang="en-US" dirty="0" smtClean="0"/>
              <a:t> </a:t>
            </a:r>
            <a:r>
              <a:rPr lang="en-US" dirty="0" err="1" smtClean="0"/>
              <a:t>gõ</a:t>
            </a:r>
            <a:r>
              <a:rPr lang="en-US" dirty="0" smtClean="0"/>
              <a:t> </a:t>
            </a:r>
            <a:r>
              <a:rPr lang="en-US" dirty="0" err="1" smtClean="0"/>
              <a:t>phím</a:t>
            </a:r>
            <a:r>
              <a:rPr lang="en-US" dirty="0" smtClean="0"/>
              <a:t> </a:t>
            </a:r>
            <a:r>
              <a:rPr lang="en-US" dirty="0" err="1" smtClean="0"/>
              <a:t>đúng</a:t>
            </a:r>
            <a:r>
              <a:rPr lang="en-US" dirty="0" smtClean="0"/>
              <a:t> </a:t>
            </a:r>
            <a:r>
              <a:rPr lang="en-US" dirty="0" err="1" smtClean="0"/>
              <a:t>cách</a:t>
            </a:r>
            <a:r>
              <a:rPr lang="en-US" dirty="0" smtClean="0"/>
              <a:t>?</a:t>
            </a:r>
            <a:r>
              <a:rPr lang="en-US" dirty="0"/>
              <a:t/>
            </a:r>
            <a:br>
              <a:rPr lang="en-US" dirty="0"/>
            </a:br>
            <a:endParaRPr lang="en-US" dirty="0"/>
          </a:p>
        </p:txBody>
      </p:sp>
      <p:sp>
        <p:nvSpPr>
          <p:cNvPr id="5" name="Content Placeholder 4"/>
          <p:cNvSpPr>
            <a:spLocks noGrp="1"/>
          </p:cNvSpPr>
          <p:nvPr>
            <p:ph idx="1"/>
          </p:nvPr>
        </p:nvSpPr>
        <p:spPr>
          <a:xfrm>
            <a:off x="1756228" y="1825624"/>
            <a:ext cx="9597572" cy="2514363"/>
          </a:xfrm>
        </p:spPr>
        <p:txBody>
          <a:bodyPr>
            <a:noAutofit/>
          </a:bodyPr>
          <a:lstStyle/>
          <a:p>
            <a:pPr marL="0" indent="0">
              <a:buAutoNum type="alphaUcPeriod"/>
            </a:pPr>
            <a:r>
              <a:rPr lang="en-US" sz="3200" dirty="0" smtClean="0"/>
              <a:t>Ban </a:t>
            </a:r>
            <a:r>
              <a:rPr lang="en-US" sz="3200" dirty="0" err="1" smtClean="0"/>
              <a:t>đầu</a:t>
            </a:r>
            <a:r>
              <a:rPr lang="en-US" sz="3200" dirty="0" smtClean="0"/>
              <a:t> </a:t>
            </a:r>
            <a:r>
              <a:rPr lang="en-US" sz="3200" dirty="0" err="1" smtClean="0"/>
              <a:t>thường</a:t>
            </a:r>
            <a:r>
              <a:rPr lang="en-US" sz="3200" dirty="0" smtClean="0"/>
              <a:t> </a:t>
            </a:r>
            <a:r>
              <a:rPr lang="en-US" sz="3200" dirty="0" err="1" smtClean="0"/>
              <a:t>gõ</a:t>
            </a:r>
            <a:r>
              <a:rPr lang="en-US" sz="3200" dirty="0" smtClean="0"/>
              <a:t> </a:t>
            </a:r>
            <a:r>
              <a:rPr lang="en-US" sz="3200" dirty="0" err="1" smtClean="0"/>
              <a:t>chậm</a:t>
            </a:r>
            <a:r>
              <a:rPr lang="en-US" sz="3200" dirty="0" smtClean="0"/>
              <a:t>, </a:t>
            </a:r>
            <a:r>
              <a:rPr lang="en-US" sz="3200" dirty="0" err="1" smtClean="0"/>
              <a:t>gõ</a:t>
            </a:r>
            <a:r>
              <a:rPr lang="en-US" sz="3200" dirty="0" smtClean="0"/>
              <a:t> </a:t>
            </a:r>
            <a:r>
              <a:rPr lang="en-US" sz="3200" dirty="0" err="1" smtClean="0"/>
              <a:t>nhầm</a:t>
            </a:r>
            <a:r>
              <a:rPr lang="en-US" sz="3200" dirty="0" smtClean="0"/>
              <a:t> </a:t>
            </a:r>
            <a:r>
              <a:rPr lang="en-US" sz="3200" dirty="0" err="1" smtClean="0"/>
              <a:t>phím</a:t>
            </a:r>
            <a:r>
              <a:rPr lang="en-US" sz="3200" dirty="0" smtClean="0"/>
              <a:t>, </a:t>
            </a:r>
            <a:r>
              <a:rPr lang="en-US" sz="3200" dirty="0" err="1" smtClean="0"/>
              <a:t>nhưng</a:t>
            </a:r>
            <a:r>
              <a:rPr lang="en-US" sz="3200" dirty="0" smtClean="0"/>
              <a:t> </a:t>
            </a:r>
            <a:r>
              <a:rPr lang="en-US" sz="3200" dirty="0" err="1" smtClean="0"/>
              <a:t>kiên</a:t>
            </a:r>
            <a:r>
              <a:rPr lang="en-US" sz="3200" dirty="0" smtClean="0"/>
              <a:t> </a:t>
            </a:r>
            <a:r>
              <a:rPr lang="en-US" sz="3200" dirty="0" err="1" smtClean="0"/>
              <a:t>trì</a:t>
            </a:r>
            <a:r>
              <a:rPr lang="en-US" sz="3200" dirty="0" smtClean="0"/>
              <a:t> </a:t>
            </a:r>
            <a:r>
              <a:rPr lang="en-US" sz="3200" dirty="0" err="1" smtClean="0"/>
              <a:t>luyện</a:t>
            </a:r>
            <a:r>
              <a:rPr lang="en-US" sz="3200" dirty="0" smtClean="0"/>
              <a:t> </a:t>
            </a:r>
            <a:r>
              <a:rPr lang="en-US" sz="3200" dirty="0" err="1" smtClean="0"/>
              <a:t>tập</a:t>
            </a:r>
            <a:r>
              <a:rPr lang="en-US" sz="3200" dirty="0" smtClean="0"/>
              <a:t> </a:t>
            </a:r>
            <a:r>
              <a:rPr lang="en-US" sz="3200" dirty="0" err="1" smtClean="0"/>
              <a:t>sẽ</a:t>
            </a:r>
            <a:r>
              <a:rPr lang="en-US" sz="3200" dirty="0" smtClean="0"/>
              <a:t> </a:t>
            </a:r>
            <a:r>
              <a:rPr lang="en-US" sz="3200" dirty="0" err="1" smtClean="0"/>
              <a:t>gõ</a:t>
            </a:r>
            <a:r>
              <a:rPr lang="en-US" sz="3200" dirty="0" smtClean="0"/>
              <a:t> </a:t>
            </a:r>
            <a:r>
              <a:rPr lang="en-US" sz="3200" dirty="0" err="1" smtClean="0"/>
              <a:t>nhanh</a:t>
            </a:r>
            <a:r>
              <a:rPr lang="en-US" sz="3200" dirty="0" smtClean="0"/>
              <a:t>, </a:t>
            </a:r>
            <a:r>
              <a:rPr lang="en-US" sz="3200" dirty="0" err="1" smtClean="0"/>
              <a:t>chính</a:t>
            </a:r>
            <a:r>
              <a:rPr lang="en-US" sz="3200" dirty="0" smtClean="0"/>
              <a:t> </a:t>
            </a:r>
            <a:r>
              <a:rPr lang="en-US" sz="3200" dirty="0" err="1" smtClean="0"/>
              <a:t>xác</a:t>
            </a:r>
            <a:r>
              <a:rPr lang="en-US" sz="3200" dirty="0" smtClean="0"/>
              <a:t> </a:t>
            </a:r>
            <a:r>
              <a:rPr lang="en-US" sz="3200" dirty="0" err="1" smtClean="0"/>
              <a:t>và</a:t>
            </a:r>
            <a:r>
              <a:rPr lang="en-US" sz="3200" dirty="0" smtClean="0"/>
              <a:t> </a:t>
            </a:r>
            <a:r>
              <a:rPr lang="en-US" sz="3200" dirty="0" err="1" smtClean="0"/>
              <a:t>không</a:t>
            </a:r>
            <a:r>
              <a:rPr lang="en-US" sz="3200" dirty="0" smtClean="0"/>
              <a:t> </a:t>
            </a:r>
            <a:r>
              <a:rPr lang="en-US" sz="3200" dirty="0" err="1" smtClean="0"/>
              <a:t>cần</a:t>
            </a:r>
            <a:r>
              <a:rPr lang="en-US" sz="3200" dirty="0" smtClean="0"/>
              <a:t> </a:t>
            </a:r>
            <a:r>
              <a:rPr lang="en-US" sz="3200" dirty="0" err="1" smtClean="0"/>
              <a:t>nhìn</a:t>
            </a:r>
            <a:r>
              <a:rPr lang="en-US" sz="3200" dirty="0" smtClean="0"/>
              <a:t> </a:t>
            </a:r>
            <a:r>
              <a:rPr lang="en-US" sz="3200" dirty="0" err="1" smtClean="0"/>
              <a:t>bàn</a:t>
            </a:r>
            <a:r>
              <a:rPr lang="en-US" sz="3200" dirty="0" smtClean="0"/>
              <a:t> </a:t>
            </a:r>
            <a:r>
              <a:rPr lang="en-US" sz="3200" dirty="0" err="1" smtClean="0"/>
              <a:t>phím</a:t>
            </a:r>
            <a:r>
              <a:rPr lang="en-US" sz="3200" dirty="0" smtClean="0"/>
              <a:t>.</a:t>
            </a:r>
          </a:p>
          <a:p>
            <a:pPr marL="0" indent="0">
              <a:buAutoNum type="alphaUcPeriod"/>
            </a:pPr>
            <a:r>
              <a:rPr lang="en-US" sz="3200" dirty="0" err="1" smtClean="0"/>
              <a:t>Cần</a:t>
            </a:r>
            <a:r>
              <a:rPr lang="en-US" sz="3200" dirty="0" smtClean="0"/>
              <a:t> </a:t>
            </a:r>
            <a:r>
              <a:rPr lang="en-US" sz="3200" dirty="0" err="1" smtClean="0"/>
              <a:t>rèn</a:t>
            </a:r>
            <a:r>
              <a:rPr lang="en-US" sz="3200" dirty="0" smtClean="0"/>
              <a:t> </a:t>
            </a:r>
            <a:r>
              <a:rPr lang="en-US" sz="3200" dirty="0" err="1" smtClean="0"/>
              <a:t>luyện</a:t>
            </a:r>
            <a:r>
              <a:rPr lang="en-US" sz="3200" dirty="0" smtClean="0"/>
              <a:t> </a:t>
            </a:r>
            <a:r>
              <a:rPr lang="en-US" sz="3200" dirty="0" err="1" smtClean="0"/>
              <a:t>thói</a:t>
            </a:r>
            <a:r>
              <a:rPr lang="en-US" sz="3200" dirty="0" smtClean="0"/>
              <a:t> </a:t>
            </a:r>
            <a:r>
              <a:rPr lang="en-US" sz="3200" dirty="0" err="1" smtClean="0"/>
              <a:t>quen</a:t>
            </a:r>
            <a:r>
              <a:rPr lang="en-US" sz="3200" dirty="0" smtClean="0"/>
              <a:t> </a:t>
            </a:r>
            <a:r>
              <a:rPr lang="en-US" sz="3200" dirty="0" err="1" smtClean="0"/>
              <a:t>không</a:t>
            </a:r>
            <a:r>
              <a:rPr lang="en-US" sz="3200" dirty="0" smtClean="0"/>
              <a:t> </a:t>
            </a:r>
            <a:r>
              <a:rPr lang="en-US" sz="3200" dirty="0" err="1" smtClean="0"/>
              <a:t>nhìn</a:t>
            </a:r>
            <a:r>
              <a:rPr lang="en-US" sz="3200" dirty="0" smtClean="0"/>
              <a:t> </a:t>
            </a:r>
            <a:r>
              <a:rPr lang="en-US" sz="3200" dirty="0" err="1" smtClean="0"/>
              <a:t>vào</a:t>
            </a:r>
            <a:r>
              <a:rPr lang="en-US" sz="3200" dirty="0" smtClean="0"/>
              <a:t> </a:t>
            </a:r>
            <a:r>
              <a:rPr lang="en-US" sz="3200" dirty="0" err="1" smtClean="0"/>
              <a:t>bàn</a:t>
            </a:r>
            <a:r>
              <a:rPr lang="en-US" sz="3200" dirty="0" smtClean="0"/>
              <a:t> </a:t>
            </a:r>
            <a:r>
              <a:rPr lang="en-US" sz="3200" dirty="0" err="1" smtClean="0"/>
              <a:t>phím</a:t>
            </a:r>
            <a:r>
              <a:rPr lang="en-US" sz="3200" dirty="0" smtClean="0"/>
              <a:t> </a:t>
            </a:r>
            <a:r>
              <a:rPr lang="en-US" sz="3200" dirty="0" err="1" smtClean="0"/>
              <a:t>khi</a:t>
            </a:r>
            <a:r>
              <a:rPr lang="en-US" sz="3200" dirty="0" smtClean="0"/>
              <a:t> </a:t>
            </a:r>
            <a:r>
              <a:rPr lang="en-US" sz="3200" dirty="0" err="1" smtClean="0"/>
              <a:t>gõ</a:t>
            </a:r>
            <a:r>
              <a:rPr lang="en-US" sz="3200" dirty="0" smtClean="0"/>
              <a:t>.</a:t>
            </a:r>
          </a:p>
          <a:p>
            <a:pPr marL="0" indent="0">
              <a:buAutoNum type="alphaUcPeriod"/>
            </a:pPr>
            <a:r>
              <a:rPr lang="en-US" sz="3200" dirty="0" err="1" smtClean="0"/>
              <a:t>Nên</a:t>
            </a:r>
            <a:r>
              <a:rPr lang="en-US" sz="3200" dirty="0" smtClean="0"/>
              <a:t> </a:t>
            </a:r>
            <a:r>
              <a:rPr lang="en-US" sz="3200" dirty="0" err="1" smtClean="0"/>
              <a:t>nhìn</a:t>
            </a:r>
            <a:r>
              <a:rPr lang="en-US" sz="3200" dirty="0" smtClean="0"/>
              <a:t> </a:t>
            </a:r>
            <a:r>
              <a:rPr lang="en-US" sz="3200" dirty="0" err="1" smtClean="0"/>
              <a:t>bàn</a:t>
            </a:r>
            <a:r>
              <a:rPr lang="en-US" sz="3200" dirty="0" smtClean="0"/>
              <a:t> </a:t>
            </a:r>
            <a:r>
              <a:rPr lang="en-US" sz="3200" dirty="0" err="1" smtClean="0"/>
              <a:t>phím</a:t>
            </a:r>
            <a:r>
              <a:rPr lang="en-US" sz="3200" dirty="0" smtClean="0"/>
              <a:t> </a:t>
            </a:r>
            <a:r>
              <a:rPr lang="en-US" sz="3200" dirty="0" err="1" smtClean="0"/>
              <a:t>để</a:t>
            </a:r>
            <a:r>
              <a:rPr lang="en-US" sz="3200" dirty="0" smtClean="0"/>
              <a:t> </a:t>
            </a:r>
            <a:r>
              <a:rPr lang="en-US" sz="3200" dirty="0" err="1" smtClean="0"/>
              <a:t>gõ</a:t>
            </a:r>
            <a:r>
              <a:rPr lang="en-US" sz="3200" dirty="0" smtClean="0"/>
              <a:t> </a:t>
            </a:r>
            <a:r>
              <a:rPr lang="en-US" sz="3200" dirty="0" err="1" smtClean="0"/>
              <a:t>nhanh</a:t>
            </a:r>
            <a:r>
              <a:rPr lang="en-US" sz="3200" dirty="0" smtClean="0"/>
              <a:t>, </a:t>
            </a:r>
            <a:r>
              <a:rPr lang="en-US" sz="3200" dirty="0" err="1" smtClean="0"/>
              <a:t>chính</a:t>
            </a:r>
            <a:r>
              <a:rPr lang="en-US" sz="3200" dirty="0" smtClean="0"/>
              <a:t> </a:t>
            </a:r>
            <a:r>
              <a:rPr lang="en-US" sz="3200" dirty="0" err="1" smtClean="0"/>
              <a:t>xác</a:t>
            </a:r>
            <a:r>
              <a:rPr lang="en-US" sz="3200" dirty="0" smtClean="0"/>
              <a:t> </a:t>
            </a:r>
            <a:r>
              <a:rPr lang="en-US" sz="3200" dirty="0" err="1" smtClean="0"/>
              <a:t>hơn</a:t>
            </a:r>
            <a:r>
              <a:rPr lang="en-US" sz="3200" dirty="0" smtClean="0"/>
              <a:t>.</a:t>
            </a:r>
          </a:p>
          <a:p>
            <a:pPr marL="0" indent="0">
              <a:buAutoNum type="alphaUcPeriod"/>
            </a:pPr>
            <a:r>
              <a:rPr lang="en-US" sz="3200" dirty="0"/>
              <a:t> </a:t>
            </a:r>
            <a:r>
              <a:rPr lang="en-US" sz="3200" dirty="0" err="1" smtClean="0"/>
              <a:t>Không</a:t>
            </a:r>
            <a:r>
              <a:rPr lang="en-US" sz="3200" dirty="0" smtClean="0"/>
              <a:t> </a:t>
            </a:r>
            <a:r>
              <a:rPr lang="en-US" sz="3200" dirty="0" err="1" smtClean="0"/>
              <a:t>cần</a:t>
            </a:r>
            <a:r>
              <a:rPr lang="en-US" sz="3200" dirty="0" smtClean="0"/>
              <a:t> </a:t>
            </a:r>
            <a:r>
              <a:rPr lang="en-US" sz="3200" dirty="0" err="1" smtClean="0"/>
              <a:t>nhìn</a:t>
            </a:r>
            <a:r>
              <a:rPr lang="en-US" sz="3200" dirty="0" smtClean="0"/>
              <a:t> </a:t>
            </a:r>
            <a:r>
              <a:rPr lang="en-US" sz="3200" dirty="0" err="1" smtClean="0"/>
              <a:t>bàn</a:t>
            </a:r>
            <a:r>
              <a:rPr lang="en-US" sz="3200" dirty="0" smtClean="0"/>
              <a:t> </a:t>
            </a:r>
            <a:r>
              <a:rPr lang="en-US" sz="3200" dirty="0" err="1" smtClean="0"/>
              <a:t>phím</a:t>
            </a:r>
            <a:r>
              <a:rPr lang="en-US" sz="3200" dirty="0" smtClean="0"/>
              <a:t> </a:t>
            </a:r>
            <a:r>
              <a:rPr lang="en-US" sz="3200" dirty="0" err="1" smtClean="0"/>
              <a:t>khi</a:t>
            </a:r>
            <a:r>
              <a:rPr lang="en-US" sz="3200" dirty="0" smtClean="0"/>
              <a:t> </a:t>
            </a:r>
            <a:r>
              <a:rPr lang="en-US" sz="3200" dirty="0" err="1" smtClean="0"/>
              <a:t>gõ</a:t>
            </a:r>
            <a:r>
              <a:rPr lang="en-US" sz="3200" dirty="0" smtClean="0"/>
              <a:t> </a:t>
            </a:r>
            <a:r>
              <a:rPr lang="en-US" sz="3200" dirty="0" err="1" smtClean="0"/>
              <a:t>giúp</a:t>
            </a:r>
            <a:r>
              <a:rPr lang="en-US" sz="3200" dirty="0" smtClean="0"/>
              <a:t> </a:t>
            </a:r>
            <a:r>
              <a:rPr lang="en-US" sz="3200" dirty="0" err="1" smtClean="0"/>
              <a:t>em</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tập</a:t>
            </a:r>
            <a:r>
              <a:rPr lang="en-US" sz="3200" dirty="0" smtClean="0"/>
              <a:t> </a:t>
            </a:r>
            <a:r>
              <a:rPr lang="en-US" sz="3200" dirty="0" err="1" smtClean="0"/>
              <a:t>trung</a:t>
            </a:r>
            <a:r>
              <a:rPr lang="en-US" sz="3200" dirty="0" smtClean="0"/>
              <a:t> </a:t>
            </a:r>
            <a:r>
              <a:rPr lang="en-US" sz="3200" dirty="0" err="1" smtClean="0"/>
              <a:t>quan</a:t>
            </a:r>
            <a:r>
              <a:rPr lang="en-US" sz="3200" dirty="0" smtClean="0"/>
              <a:t> </a:t>
            </a:r>
            <a:r>
              <a:rPr lang="en-US" sz="3200" dirty="0" err="1" smtClean="0"/>
              <a:t>sát</a:t>
            </a:r>
            <a:r>
              <a:rPr lang="en-US" sz="3200" dirty="0" smtClean="0"/>
              <a:t> </a:t>
            </a:r>
            <a:r>
              <a:rPr lang="en-US" sz="3200" dirty="0" err="1" smtClean="0"/>
              <a:t>màn</a:t>
            </a:r>
            <a:r>
              <a:rPr lang="en-US" sz="3200" dirty="0" smtClean="0"/>
              <a:t> </a:t>
            </a:r>
            <a:r>
              <a:rPr lang="en-US" sz="3200" dirty="0" err="1" smtClean="0"/>
              <a:t>hình</a:t>
            </a:r>
            <a:r>
              <a:rPr lang="en-US" sz="3200" dirty="0" smtClean="0"/>
              <a:t> </a:t>
            </a:r>
            <a:r>
              <a:rPr lang="en-US" sz="3200" dirty="0" err="1" smtClean="0"/>
              <a:t>để</a:t>
            </a:r>
            <a:r>
              <a:rPr lang="en-US" sz="3200" dirty="0" smtClean="0"/>
              <a:t> </a:t>
            </a:r>
            <a:r>
              <a:rPr lang="en-US" sz="3200" dirty="0" err="1" smtClean="0"/>
              <a:t>giải</a:t>
            </a:r>
            <a:r>
              <a:rPr lang="en-US" sz="3200" dirty="0" smtClean="0"/>
              <a:t> </a:t>
            </a:r>
            <a:r>
              <a:rPr lang="en-US" sz="3200" dirty="0" err="1" smtClean="0"/>
              <a:t>quyết</a:t>
            </a:r>
            <a:r>
              <a:rPr lang="en-US" sz="3200" dirty="0" smtClean="0"/>
              <a:t> </a:t>
            </a:r>
            <a:r>
              <a:rPr lang="en-US" sz="3200" dirty="0" err="1" smtClean="0"/>
              <a:t>công</a:t>
            </a:r>
            <a:r>
              <a:rPr lang="en-US" sz="3200" dirty="0" smtClean="0"/>
              <a:t> </a:t>
            </a:r>
            <a:r>
              <a:rPr lang="en-US" sz="3200" dirty="0" err="1" smtClean="0"/>
              <a:t>việc</a:t>
            </a:r>
            <a:r>
              <a:rPr lang="en-US" sz="3200" dirty="0" smtClean="0"/>
              <a:t> </a:t>
            </a:r>
            <a:r>
              <a:rPr lang="en-US" sz="3200" dirty="0" err="1" smtClean="0"/>
              <a:t>chính</a:t>
            </a:r>
            <a:r>
              <a:rPr lang="en-US" sz="3200" dirty="0" smtClean="0"/>
              <a:t>.</a:t>
            </a:r>
          </a:p>
        </p:txBody>
      </p:sp>
      <p:sp>
        <p:nvSpPr>
          <p:cNvPr id="2" name="Oval 1"/>
          <p:cNvSpPr/>
          <p:nvPr/>
        </p:nvSpPr>
        <p:spPr>
          <a:xfrm>
            <a:off x="1500188" y="1690688"/>
            <a:ext cx="771525" cy="70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43051" y="3082805"/>
            <a:ext cx="771525" cy="70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43051" y="4694792"/>
            <a:ext cx="771525" cy="70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0685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1549400"/>
          </a:xfrm>
        </p:spPr>
        <p:txBody>
          <a:bodyPr>
            <a:noAutofit/>
          </a:bodyPr>
          <a:lstStyle/>
          <a:p>
            <a:r>
              <a:rPr lang="en-US" sz="3800" b="1" u="sng" dirty="0" smtClean="0"/>
              <a:t/>
            </a:r>
            <a:br>
              <a:rPr lang="en-US" sz="3800" b="1" u="sng" dirty="0" smtClean="0"/>
            </a:br>
            <a:r>
              <a:rPr lang="en-US" sz="3800" b="1" dirty="0" err="1" smtClean="0"/>
              <a:t>Bài</a:t>
            </a:r>
            <a:r>
              <a:rPr lang="en-US" sz="3800" b="1" dirty="0" smtClean="0"/>
              <a:t> 2. </a:t>
            </a:r>
            <a:r>
              <a:rPr lang="en-US" sz="3800" b="1" dirty="0" err="1" smtClean="0"/>
              <a:t>Hãy</a:t>
            </a:r>
            <a:r>
              <a:rPr lang="en-US" sz="3800" b="1" dirty="0" smtClean="0"/>
              <a:t> </a:t>
            </a:r>
            <a:r>
              <a:rPr lang="en-US" sz="3800" b="1" dirty="0" err="1" smtClean="0"/>
              <a:t>ghép</a:t>
            </a:r>
            <a:r>
              <a:rPr lang="en-US" sz="3800" b="1" dirty="0" smtClean="0"/>
              <a:t> </a:t>
            </a:r>
            <a:r>
              <a:rPr lang="en-US" sz="3800" b="1" dirty="0" err="1" smtClean="0"/>
              <a:t>mỗi</a:t>
            </a:r>
            <a:r>
              <a:rPr lang="en-US" sz="3800" b="1" dirty="0" smtClean="0"/>
              <a:t> </a:t>
            </a:r>
            <a:r>
              <a:rPr lang="en-US" sz="3800" b="1" dirty="0" err="1" smtClean="0"/>
              <a:t>ngón</a:t>
            </a:r>
            <a:r>
              <a:rPr lang="en-US" sz="3800" b="1" dirty="0" smtClean="0"/>
              <a:t> </a:t>
            </a:r>
            <a:r>
              <a:rPr lang="en-US" sz="3800" b="1" dirty="0" err="1" smtClean="0"/>
              <a:t>tay</a:t>
            </a:r>
            <a:r>
              <a:rPr lang="en-US" sz="3800" b="1" dirty="0" smtClean="0"/>
              <a:t> </a:t>
            </a:r>
            <a:r>
              <a:rPr lang="en-US" sz="3800" b="1" dirty="0" err="1" smtClean="0"/>
              <a:t>phụ</a:t>
            </a:r>
            <a:r>
              <a:rPr lang="en-US" sz="3800" b="1" dirty="0" smtClean="0"/>
              <a:t> </a:t>
            </a:r>
            <a:r>
              <a:rPr lang="en-US" sz="3800" b="1" dirty="0" err="1" smtClean="0"/>
              <a:t>trách</a:t>
            </a:r>
            <a:r>
              <a:rPr lang="en-US" sz="3800" b="1" dirty="0" smtClean="0"/>
              <a:t> </a:t>
            </a:r>
            <a:r>
              <a:rPr lang="en-US" sz="3800" b="1" dirty="0" err="1" smtClean="0"/>
              <a:t>với</a:t>
            </a:r>
            <a:r>
              <a:rPr lang="en-US" sz="3800" b="1" dirty="0" smtClean="0"/>
              <a:t> </a:t>
            </a:r>
            <a:r>
              <a:rPr lang="en-US" sz="3800" b="1" dirty="0" err="1" smtClean="0"/>
              <a:t>các</a:t>
            </a:r>
            <a:r>
              <a:rPr lang="en-US" sz="3800" b="1" dirty="0" smtClean="0"/>
              <a:t> </a:t>
            </a:r>
            <a:r>
              <a:rPr lang="en-US" sz="3800" b="1" dirty="0" err="1" smtClean="0"/>
              <a:t>phím</a:t>
            </a:r>
            <a:r>
              <a:rPr lang="en-US" sz="3800" b="1" dirty="0" smtClean="0"/>
              <a:t> </a:t>
            </a:r>
            <a:r>
              <a:rPr lang="en-US" sz="3800" b="1" dirty="0" err="1" smtClean="0"/>
              <a:t>số</a:t>
            </a:r>
            <a:r>
              <a:rPr lang="en-US" sz="3800" b="1" dirty="0" smtClean="0"/>
              <a:t> </a:t>
            </a:r>
            <a:r>
              <a:rPr lang="en-US" sz="3800" b="1" dirty="0" err="1" smtClean="0"/>
              <a:t>tương</a:t>
            </a:r>
            <a:r>
              <a:rPr lang="en-US" sz="3800" b="1" dirty="0" smtClean="0"/>
              <a:t> </a:t>
            </a:r>
            <a:r>
              <a:rPr lang="en-US" sz="3800" b="1" dirty="0" err="1" smtClean="0"/>
              <a:t>ứng</a:t>
            </a:r>
            <a:r>
              <a:rPr lang="en-US" sz="3800" b="1" dirty="0" smtClean="0"/>
              <a:t> </a:t>
            </a:r>
            <a:r>
              <a:rPr lang="en-US" sz="3800" b="1" dirty="0" err="1" smtClean="0"/>
              <a:t>Hình</a:t>
            </a:r>
            <a:r>
              <a:rPr lang="en-US" sz="3800" b="1" dirty="0" smtClean="0"/>
              <a:t> 4.</a:t>
            </a:r>
            <a:r>
              <a:rPr lang="en-US" sz="3800" dirty="0"/>
              <a:t/>
            </a:r>
            <a:br>
              <a:rPr lang="en-US" sz="3800" dirty="0"/>
            </a:br>
            <a:endParaRPr lang="en-US" sz="3800" dirty="0"/>
          </a:p>
        </p:txBody>
      </p:sp>
      <p:pic>
        <p:nvPicPr>
          <p:cNvPr id="8" name="Picture 7"/>
          <p:cNvPicPr>
            <a:picLocks noChangeAspect="1"/>
          </p:cNvPicPr>
          <p:nvPr/>
        </p:nvPicPr>
        <p:blipFill>
          <a:blip r:embed="rId2"/>
          <a:stretch>
            <a:fillRect/>
          </a:stretch>
        </p:blipFill>
        <p:spPr>
          <a:xfrm>
            <a:off x="2670628" y="2100098"/>
            <a:ext cx="8502197" cy="4450086"/>
          </a:xfrm>
          <a:prstGeom prst="rect">
            <a:avLst/>
          </a:prstGeom>
        </p:spPr>
      </p:pic>
      <p:cxnSp>
        <p:nvCxnSpPr>
          <p:cNvPr id="10" name="Straight Arrow Connector 9"/>
          <p:cNvCxnSpPr/>
          <p:nvPr/>
        </p:nvCxnSpPr>
        <p:spPr>
          <a:xfrm flipH="1" flipV="1">
            <a:off x="5229225" y="2671763"/>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5743575" y="2671763"/>
            <a:ext cx="128588"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flipV="1">
            <a:off x="6215063" y="2671763"/>
            <a:ext cx="1214437"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flipV="1">
            <a:off x="6858001" y="2671763"/>
            <a:ext cx="600074"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flipV="1">
            <a:off x="4714875" y="2671763"/>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flipV="1">
            <a:off x="7358062" y="2621757"/>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flipV="1">
            <a:off x="4179094" y="2671763"/>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3579019" y="2671763"/>
            <a:ext cx="585788"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7858123" y="2621757"/>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flipV="1">
            <a:off x="8337891" y="2621757"/>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9263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par>
                                <p:cTn id="30" presetID="6"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smtClean="0"/>
              <a:t>Nháy</a:t>
            </a:r>
            <a:r>
              <a:rPr lang="en-GB" sz="3600" dirty="0" smtClean="0"/>
              <a:t> </a:t>
            </a:r>
            <a:r>
              <a:rPr lang="en-GB" sz="3600" dirty="0" err="1" smtClean="0"/>
              <a:t>đúp</a:t>
            </a:r>
            <a:r>
              <a:rPr lang="en-GB" sz="3600" dirty="0" smtClean="0"/>
              <a:t> </a:t>
            </a:r>
            <a:r>
              <a:rPr lang="en-GB" sz="3600" dirty="0" err="1" smtClean="0"/>
              <a:t>chuột</a:t>
            </a:r>
            <a:r>
              <a:rPr lang="en-GB" sz="3600" dirty="0" smtClean="0"/>
              <a:t> </a:t>
            </a:r>
            <a:r>
              <a:rPr lang="en-GB" sz="3600" dirty="0" err="1" smtClean="0"/>
              <a:t>vào</a:t>
            </a:r>
            <a:r>
              <a:rPr lang="en-GB" sz="3600" dirty="0" smtClean="0"/>
              <a:t> </a:t>
            </a:r>
            <a:r>
              <a:rPr lang="en-GB" sz="3600" dirty="0" err="1" smtClean="0"/>
              <a:t>biểu</a:t>
            </a:r>
            <a:r>
              <a:rPr lang="en-GB" sz="3600" dirty="0" smtClean="0"/>
              <a:t> </a:t>
            </a:r>
            <a:r>
              <a:rPr lang="en-GB" sz="3600" dirty="0" err="1" smtClean="0"/>
              <a:t>tượng</a:t>
            </a:r>
            <a:r>
              <a:rPr lang="en-GB" sz="3600" dirty="0" smtClean="0"/>
              <a:t>          </a:t>
            </a:r>
            <a:r>
              <a:rPr lang="en-GB" sz="3600" dirty="0" err="1" smtClean="0"/>
              <a:t>trên</a:t>
            </a:r>
            <a:r>
              <a:rPr lang="en-GB" sz="3600" dirty="0" smtClean="0"/>
              <a:t> </a:t>
            </a:r>
            <a:r>
              <a:rPr lang="en-GB" sz="3600" dirty="0" err="1" smtClean="0"/>
              <a:t>màn</a:t>
            </a:r>
            <a:r>
              <a:rPr lang="en-GB" sz="3600" dirty="0" smtClean="0"/>
              <a:t> </a:t>
            </a:r>
            <a:r>
              <a:rPr lang="en-GB" sz="3600" dirty="0" err="1" smtClean="0"/>
              <a:t>hình</a:t>
            </a:r>
            <a:r>
              <a:rPr lang="en-GB" sz="3600" dirty="0" smtClean="0"/>
              <a:t> </a:t>
            </a:r>
            <a:r>
              <a:rPr lang="en-GB" sz="3600" dirty="0" err="1" smtClean="0"/>
              <a:t>để</a:t>
            </a:r>
            <a:r>
              <a:rPr lang="en-GB" sz="3600" dirty="0" smtClean="0"/>
              <a:t> </a:t>
            </a:r>
            <a:r>
              <a:rPr lang="en-GB" sz="3600" dirty="0" err="1" smtClean="0"/>
              <a:t>khởi</a:t>
            </a:r>
            <a:r>
              <a:rPr lang="en-GB" sz="3600" dirty="0" smtClean="0"/>
              <a:t> </a:t>
            </a:r>
            <a:r>
              <a:rPr lang="en-GB" sz="3600" dirty="0" err="1" smtClean="0"/>
              <a:t>động</a:t>
            </a:r>
            <a:r>
              <a:rPr lang="en-GB" sz="3600" dirty="0" smtClean="0"/>
              <a:t> </a:t>
            </a:r>
            <a:r>
              <a:rPr lang="en-GB" sz="3600" dirty="0" err="1" smtClean="0"/>
              <a:t>và</a:t>
            </a:r>
            <a:r>
              <a:rPr lang="en-GB" sz="3600" dirty="0" smtClean="0"/>
              <a:t> </a:t>
            </a:r>
            <a:r>
              <a:rPr lang="en-GB" sz="3600" dirty="0" err="1" smtClean="0"/>
              <a:t>thực</a:t>
            </a:r>
            <a:r>
              <a:rPr lang="en-GB" sz="3600" dirty="0" smtClean="0"/>
              <a:t> </a:t>
            </a:r>
            <a:r>
              <a:rPr lang="en-GB" sz="3600" dirty="0" err="1" smtClean="0"/>
              <a:t>hiện</a:t>
            </a:r>
            <a:r>
              <a:rPr lang="en-GB" sz="3600" dirty="0" smtClean="0"/>
              <a:t> </a:t>
            </a:r>
            <a:r>
              <a:rPr lang="en-GB" sz="3600" dirty="0" err="1" smtClean="0"/>
              <a:t>yêu</a:t>
            </a:r>
            <a:r>
              <a:rPr lang="en-GB" sz="3600" dirty="0" smtClean="0"/>
              <a:t> </a:t>
            </a:r>
            <a:r>
              <a:rPr lang="en-GB" sz="3600" dirty="0" err="1" smtClean="0"/>
              <a:t>cầu</a:t>
            </a:r>
            <a:r>
              <a:rPr lang="en-GB" sz="3600" dirty="0" smtClean="0"/>
              <a:t>:</a:t>
            </a:r>
            <a:endParaRPr lang="en-GB" sz="3600" dirty="0"/>
          </a:p>
        </p:txBody>
      </p:sp>
      <p:sp>
        <p:nvSpPr>
          <p:cNvPr id="3" name="Content Placeholder 2"/>
          <p:cNvSpPr>
            <a:spLocks noGrp="1"/>
          </p:cNvSpPr>
          <p:nvPr>
            <p:ph idx="1"/>
          </p:nvPr>
        </p:nvSpPr>
        <p:spPr/>
        <p:txBody>
          <a:bodyPr/>
          <a:lstStyle/>
          <a:p>
            <a:pPr marL="514350" indent="-514350">
              <a:buAutoNum type="alphaLcParenR"/>
            </a:pPr>
            <a:r>
              <a:rPr lang="en-GB" b="1" dirty="0" err="1" smtClean="0"/>
              <a:t>Gõ</a:t>
            </a:r>
            <a:r>
              <a:rPr lang="en-GB" b="1" dirty="0" smtClean="0"/>
              <a:t> </a:t>
            </a:r>
            <a:r>
              <a:rPr lang="en-GB" b="1" dirty="0" err="1" smtClean="0"/>
              <a:t>nội</a:t>
            </a:r>
            <a:r>
              <a:rPr lang="en-GB" b="1" dirty="0" smtClean="0"/>
              <a:t> dung:</a:t>
            </a:r>
          </a:p>
          <a:p>
            <a:pPr marL="0" indent="0">
              <a:buNone/>
            </a:pPr>
            <a:r>
              <a:rPr lang="en-GB" dirty="0" smtClean="0"/>
              <a:t>5 </a:t>
            </a:r>
            <a:r>
              <a:rPr lang="en-GB" dirty="0" err="1" smtClean="0"/>
              <a:t>điều</a:t>
            </a:r>
            <a:r>
              <a:rPr lang="en-GB" dirty="0" smtClean="0"/>
              <a:t> </a:t>
            </a:r>
            <a:r>
              <a:rPr lang="en-GB" dirty="0" err="1" smtClean="0"/>
              <a:t>Bác</a:t>
            </a:r>
            <a:r>
              <a:rPr lang="en-GB" dirty="0" smtClean="0"/>
              <a:t> </a:t>
            </a:r>
            <a:r>
              <a:rPr lang="en-GB" dirty="0" err="1" smtClean="0"/>
              <a:t>Hồ</a:t>
            </a:r>
            <a:r>
              <a:rPr lang="en-GB" dirty="0" smtClean="0"/>
              <a:t> </a:t>
            </a:r>
            <a:r>
              <a:rPr lang="en-GB" dirty="0" err="1" smtClean="0"/>
              <a:t>dạy</a:t>
            </a:r>
            <a:endParaRPr lang="en-GB" dirty="0" smtClean="0"/>
          </a:p>
          <a:p>
            <a:pPr marL="0" indent="0">
              <a:buNone/>
            </a:pPr>
            <a:r>
              <a:rPr lang="en-GB" dirty="0" err="1" smtClean="0"/>
              <a:t>Điều</a:t>
            </a:r>
            <a:r>
              <a:rPr lang="en-GB" dirty="0" smtClean="0"/>
              <a:t> 1. </a:t>
            </a:r>
            <a:r>
              <a:rPr lang="en-GB" dirty="0" err="1" smtClean="0"/>
              <a:t>Yêu</a:t>
            </a:r>
            <a:r>
              <a:rPr lang="en-GB" dirty="0" smtClean="0"/>
              <a:t> </a:t>
            </a:r>
            <a:r>
              <a:rPr lang="en-GB" dirty="0" err="1" smtClean="0"/>
              <a:t>Tổ</a:t>
            </a:r>
            <a:r>
              <a:rPr lang="en-GB" dirty="0" smtClean="0"/>
              <a:t> </a:t>
            </a:r>
            <a:r>
              <a:rPr lang="en-GB" dirty="0" err="1" smtClean="0"/>
              <a:t>quốc</a:t>
            </a:r>
            <a:r>
              <a:rPr lang="en-GB" dirty="0" smtClean="0"/>
              <a:t>, </a:t>
            </a:r>
            <a:r>
              <a:rPr lang="en-GB" dirty="0" err="1" smtClean="0"/>
              <a:t>yêu</a:t>
            </a:r>
            <a:r>
              <a:rPr lang="en-GB" dirty="0" smtClean="0"/>
              <a:t> </a:t>
            </a:r>
            <a:r>
              <a:rPr lang="en-GB" dirty="0" err="1" smtClean="0"/>
              <a:t>đồng</a:t>
            </a:r>
            <a:r>
              <a:rPr lang="en-GB" dirty="0" smtClean="0"/>
              <a:t> </a:t>
            </a:r>
            <a:r>
              <a:rPr lang="en-GB" dirty="0" err="1" smtClean="0"/>
              <a:t>bào</a:t>
            </a:r>
            <a:endParaRPr lang="en-GB" dirty="0" smtClean="0"/>
          </a:p>
          <a:p>
            <a:pPr marL="0" indent="0">
              <a:buNone/>
            </a:pPr>
            <a:r>
              <a:rPr lang="en-GB" dirty="0" err="1" smtClean="0"/>
              <a:t>Điều</a:t>
            </a:r>
            <a:r>
              <a:rPr lang="en-GB" dirty="0" smtClean="0"/>
              <a:t> 2. </a:t>
            </a:r>
            <a:r>
              <a:rPr lang="en-GB" dirty="0" err="1" smtClean="0"/>
              <a:t>Học</a:t>
            </a:r>
            <a:r>
              <a:rPr lang="en-GB" dirty="0" smtClean="0"/>
              <a:t> </a:t>
            </a:r>
            <a:r>
              <a:rPr lang="en-GB" dirty="0" err="1" smtClean="0"/>
              <a:t>tập</a:t>
            </a:r>
            <a:r>
              <a:rPr lang="en-GB" dirty="0" smtClean="0"/>
              <a:t> </a:t>
            </a:r>
            <a:r>
              <a:rPr lang="en-GB" dirty="0" err="1" smtClean="0"/>
              <a:t>tốt</a:t>
            </a:r>
            <a:r>
              <a:rPr lang="en-GB" dirty="0" smtClean="0"/>
              <a:t>, </a:t>
            </a:r>
            <a:r>
              <a:rPr lang="en-GB" dirty="0" err="1" smtClean="0"/>
              <a:t>lao</a:t>
            </a:r>
            <a:r>
              <a:rPr lang="en-GB" dirty="0" smtClean="0"/>
              <a:t> </a:t>
            </a:r>
            <a:r>
              <a:rPr lang="en-GB" dirty="0" err="1" smtClean="0"/>
              <a:t>động</a:t>
            </a:r>
            <a:r>
              <a:rPr lang="en-GB" dirty="0" smtClean="0"/>
              <a:t> </a:t>
            </a:r>
            <a:r>
              <a:rPr lang="en-GB" dirty="0" err="1" smtClean="0"/>
              <a:t>tốt</a:t>
            </a:r>
            <a:endParaRPr lang="en-GB" dirty="0" smtClean="0"/>
          </a:p>
          <a:p>
            <a:pPr marL="0" indent="0">
              <a:buNone/>
            </a:pPr>
            <a:r>
              <a:rPr lang="en-GB" dirty="0" err="1" smtClean="0"/>
              <a:t>Điều</a:t>
            </a:r>
            <a:r>
              <a:rPr lang="en-GB" dirty="0" smtClean="0"/>
              <a:t> 3. </a:t>
            </a:r>
            <a:r>
              <a:rPr lang="en-GB" dirty="0" err="1" smtClean="0"/>
              <a:t>Đoàn</a:t>
            </a:r>
            <a:r>
              <a:rPr lang="en-GB" dirty="0" smtClean="0"/>
              <a:t> </a:t>
            </a:r>
            <a:r>
              <a:rPr lang="en-GB" dirty="0" err="1" smtClean="0"/>
              <a:t>kết</a:t>
            </a:r>
            <a:r>
              <a:rPr lang="en-GB" dirty="0" smtClean="0"/>
              <a:t> </a:t>
            </a:r>
            <a:r>
              <a:rPr lang="en-GB" dirty="0" err="1" smtClean="0"/>
              <a:t>tốt</a:t>
            </a:r>
            <a:r>
              <a:rPr lang="en-GB" dirty="0" smtClean="0"/>
              <a:t>, </a:t>
            </a:r>
            <a:r>
              <a:rPr lang="en-GB" dirty="0" err="1" smtClean="0"/>
              <a:t>kỉ</a:t>
            </a:r>
            <a:r>
              <a:rPr lang="en-GB" dirty="0" smtClean="0"/>
              <a:t> </a:t>
            </a:r>
            <a:r>
              <a:rPr lang="en-GB" dirty="0" err="1" smtClean="0"/>
              <a:t>luật</a:t>
            </a:r>
            <a:r>
              <a:rPr lang="en-GB" dirty="0" smtClean="0"/>
              <a:t> </a:t>
            </a:r>
            <a:r>
              <a:rPr lang="en-GB" dirty="0" err="1" smtClean="0"/>
              <a:t>tốt</a:t>
            </a:r>
            <a:endParaRPr lang="en-GB" dirty="0" smtClean="0"/>
          </a:p>
          <a:p>
            <a:pPr marL="0" indent="0">
              <a:buNone/>
            </a:pPr>
            <a:r>
              <a:rPr lang="en-GB" dirty="0" err="1" smtClean="0"/>
              <a:t>Điều</a:t>
            </a:r>
            <a:r>
              <a:rPr lang="en-GB" dirty="0" smtClean="0"/>
              <a:t> 4. </a:t>
            </a:r>
            <a:r>
              <a:rPr lang="en-GB" dirty="0" err="1" smtClean="0"/>
              <a:t>Giữ</a:t>
            </a:r>
            <a:r>
              <a:rPr lang="en-GB" dirty="0" smtClean="0"/>
              <a:t> </a:t>
            </a:r>
            <a:r>
              <a:rPr lang="en-GB" dirty="0" err="1" smtClean="0"/>
              <a:t>gìn</a:t>
            </a:r>
            <a:r>
              <a:rPr lang="en-GB" dirty="0" smtClean="0"/>
              <a:t> </a:t>
            </a:r>
            <a:r>
              <a:rPr lang="en-GB" dirty="0" err="1" smtClean="0"/>
              <a:t>vệ</a:t>
            </a:r>
            <a:r>
              <a:rPr lang="en-GB" dirty="0" smtClean="0"/>
              <a:t> </a:t>
            </a:r>
            <a:r>
              <a:rPr lang="en-GB" dirty="0" err="1" smtClean="0"/>
              <a:t>sinh</a:t>
            </a:r>
            <a:r>
              <a:rPr lang="en-GB" dirty="0" smtClean="0"/>
              <a:t> </a:t>
            </a:r>
            <a:r>
              <a:rPr lang="en-GB" dirty="0" err="1" smtClean="0"/>
              <a:t>thật</a:t>
            </a:r>
            <a:r>
              <a:rPr lang="en-GB" dirty="0" smtClean="0"/>
              <a:t> </a:t>
            </a:r>
            <a:r>
              <a:rPr lang="en-GB" dirty="0" err="1" smtClean="0"/>
              <a:t>tốt</a:t>
            </a:r>
            <a:endParaRPr lang="en-GB" dirty="0" smtClean="0"/>
          </a:p>
          <a:p>
            <a:pPr marL="0" indent="0">
              <a:buNone/>
            </a:pPr>
            <a:r>
              <a:rPr lang="en-GB" dirty="0" err="1" smtClean="0"/>
              <a:t>Điều</a:t>
            </a:r>
            <a:r>
              <a:rPr lang="en-GB" dirty="0" smtClean="0"/>
              <a:t> 5. </a:t>
            </a:r>
            <a:r>
              <a:rPr lang="en-GB" dirty="0" err="1" smtClean="0"/>
              <a:t>Khiêm</a:t>
            </a:r>
            <a:r>
              <a:rPr lang="en-GB" dirty="0" smtClean="0"/>
              <a:t> </a:t>
            </a:r>
            <a:r>
              <a:rPr lang="en-GB" dirty="0" err="1" smtClean="0"/>
              <a:t>tốn</a:t>
            </a:r>
            <a:r>
              <a:rPr lang="en-GB" dirty="0" smtClean="0"/>
              <a:t>, </a:t>
            </a:r>
            <a:r>
              <a:rPr lang="en-GB" dirty="0" err="1" smtClean="0"/>
              <a:t>thật</a:t>
            </a:r>
            <a:r>
              <a:rPr lang="en-GB" dirty="0" smtClean="0"/>
              <a:t> </a:t>
            </a:r>
            <a:r>
              <a:rPr lang="en-GB" dirty="0" err="1" smtClean="0"/>
              <a:t>thà</a:t>
            </a:r>
            <a:r>
              <a:rPr lang="en-GB" dirty="0" smtClean="0"/>
              <a:t>, </a:t>
            </a:r>
            <a:r>
              <a:rPr lang="en-GB" dirty="0" err="1" smtClean="0"/>
              <a:t>dũng</a:t>
            </a:r>
            <a:r>
              <a:rPr lang="en-GB" dirty="0" smtClean="0"/>
              <a:t> </a:t>
            </a:r>
            <a:r>
              <a:rPr lang="en-GB" dirty="0" err="1" smtClean="0"/>
              <a:t>cảm</a:t>
            </a:r>
            <a:r>
              <a:rPr lang="en-GB" dirty="0" smtClean="0"/>
              <a:t>.</a:t>
            </a:r>
          </a:p>
          <a:p>
            <a:pPr marL="0" indent="0">
              <a:buNone/>
            </a:pPr>
            <a:r>
              <a:rPr lang="en-GB" b="1" dirty="0" smtClean="0"/>
              <a:t>b) </a:t>
            </a:r>
            <a:r>
              <a:rPr lang="en-GB" b="1" dirty="0" err="1" smtClean="0"/>
              <a:t>Thoát</a:t>
            </a:r>
            <a:r>
              <a:rPr lang="en-GB" b="1" dirty="0" smtClean="0"/>
              <a:t> </a:t>
            </a:r>
            <a:r>
              <a:rPr lang="en-GB" b="1" dirty="0" err="1" smtClean="0"/>
              <a:t>khỏi</a:t>
            </a:r>
            <a:r>
              <a:rPr lang="en-GB" b="1" dirty="0" smtClean="0"/>
              <a:t> </a:t>
            </a:r>
            <a:r>
              <a:rPr lang="en-GB" b="1" dirty="0" err="1" smtClean="0"/>
              <a:t>phần</a:t>
            </a:r>
            <a:r>
              <a:rPr lang="en-GB" b="1" dirty="0" smtClean="0"/>
              <a:t> </a:t>
            </a:r>
            <a:r>
              <a:rPr lang="en-GB" b="1" dirty="0" err="1" smtClean="0"/>
              <a:t>mềm</a:t>
            </a:r>
            <a:r>
              <a:rPr lang="en-GB" b="1" dirty="0" smtClean="0"/>
              <a:t>, </a:t>
            </a:r>
            <a:r>
              <a:rPr lang="en-GB" b="1" dirty="0" err="1" smtClean="0"/>
              <a:t>chọn</a:t>
            </a:r>
            <a:r>
              <a:rPr lang="en-GB" b="1" dirty="0" smtClean="0"/>
              <a:t> </a:t>
            </a:r>
            <a:r>
              <a:rPr lang="en-GB" b="1" dirty="0" err="1" smtClean="0"/>
              <a:t>nút</a:t>
            </a:r>
            <a:r>
              <a:rPr lang="en-GB" b="1" dirty="0" smtClean="0"/>
              <a:t> </a:t>
            </a:r>
            <a:r>
              <a:rPr lang="en-GB" b="1" dirty="0" err="1" smtClean="0"/>
              <a:t>lệnh</a:t>
            </a:r>
            <a:endParaRPr lang="en-GB" b="1" dirty="0"/>
          </a:p>
        </p:txBody>
      </p:sp>
      <p:pic>
        <p:nvPicPr>
          <p:cNvPr id="4" name="Picture 3"/>
          <p:cNvPicPr>
            <a:picLocks noChangeAspect="1"/>
          </p:cNvPicPr>
          <p:nvPr/>
        </p:nvPicPr>
        <p:blipFill>
          <a:blip r:embed="rId2"/>
          <a:stretch>
            <a:fillRect/>
          </a:stretch>
        </p:blipFill>
        <p:spPr>
          <a:xfrm>
            <a:off x="8539144" y="230188"/>
            <a:ext cx="619143" cy="756730"/>
          </a:xfrm>
          <a:prstGeom prst="rect">
            <a:avLst/>
          </a:prstGeom>
        </p:spPr>
      </p:pic>
      <p:pic>
        <p:nvPicPr>
          <p:cNvPr id="5" name="Picture 4"/>
          <p:cNvPicPr>
            <a:picLocks noChangeAspect="1"/>
          </p:cNvPicPr>
          <p:nvPr/>
        </p:nvPicPr>
        <p:blipFill>
          <a:blip r:embed="rId3"/>
          <a:stretch>
            <a:fillRect/>
          </a:stretch>
        </p:blipFill>
        <p:spPr>
          <a:xfrm>
            <a:off x="8720103" y="5248256"/>
            <a:ext cx="1280979" cy="74297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209731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6"/>
            <a:ext cx="9597571" cy="1035050"/>
          </a:xfrm>
        </p:spPr>
        <p:txBody>
          <a:bodyPr>
            <a:normAutofit/>
          </a:bodyPr>
          <a:lstStyle/>
          <a:p>
            <a:r>
              <a:rPr lang="en-US" sz="3600" dirty="0" err="1" smtClean="0"/>
              <a:t>Hãy</a:t>
            </a:r>
            <a:r>
              <a:rPr lang="en-US" sz="3600" dirty="0" smtClean="0"/>
              <a:t> </a:t>
            </a:r>
            <a:r>
              <a:rPr lang="en-US" sz="3600" dirty="0" err="1" smtClean="0"/>
              <a:t>cùng</a:t>
            </a:r>
            <a:r>
              <a:rPr lang="en-US" sz="3600" dirty="0" smtClean="0"/>
              <a:t> </a:t>
            </a:r>
            <a:r>
              <a:rPr lang="en-US" sz="3600" dirty="0" err="1" smtClean="0"/>
              <a:t>bạn</a:t>
            </a:r>
            <a:r>
              <a:rPr lang="en-US" sz="3600" dirty="0" smtClean="0"/>
              <a:t> </a:t>
            </a:r>
            <a:r>
              <a:rPr lang="en-US" sz="3600" dirty="0" err="1" smtClean="0"/>
              <a:t>thực</a:t>
            </a:r>
            <a:r>
              <a:rPr lang="en-US" sz="3600" dirty="0" smtClean="0"/>
              <a:t> </a:t>
            </a:r>
            <a:r>
              <a:rPr lang="en-US" sz="3600" dirty="0" err="1" smtClean="0"/>
              <a:t>hiện</a:t>
            </a:r>
            <a:r>
              <a:rPr lang="en-US" sz="3600" dirty="0" smtClean="0"/>
              <a:t> </a:t>
            </a:r>
            <a:r>
              <a:rPr lang="en-US" sz="3600" dirty="0" err="1" smtClean="0"/>
              <a:t>các</a:t>
            </a:r>
            <a:r>
              <a:rPr lang="en-US" sz="3600" dirty="0" smtClean="0"/>
              <a:t> </a:t>
            </a:r>
            <a:r>
              <a:rPr lang="en-US" sz="3600" dirty="0" err="1" smtClean="0"/>
              <a:t>công</a:t>
            </a:r>
            <a:r>
              <a:rPr lang="en-US" sz="3600" dirty="0" smtClean="0"/>
              <a:t> </a:t>
            </a:r>
            <a:r>
              <a:rPr lang="en-US" sz="3600" dirty="0" err="1" smtClean="0"/>
              <a:t>việc</a:t>
            </a:r>
            <a:r>
              <a:rPr lang="en-US" sz="3600" dirty="0" smtClean="0"/>
              <a:t> </a:t>
            </a:r>
            <a:r>
              <a:rPr lang="en-US" sz="3600" dirty="0" err="1" smtClean="0"/>
              <a:t>sau</a:t>
            </a:r>
            <a:r>
              <a:rPr lang="en-US" sz="3600" dirty="0" smtClean="0"/>
              <a:t>:</a:t>
            </a:r>
            <a:endParaRPr lang="en-US" sz="3600" dirty="0"/>
          </a:p>
        </p:txBody>
      </p:sp>
      <p:sp>
        <p:nvSpPr>
          <p:cNvPr id="6" name="Content Placeholder 4"/>
          <p:cNvSpPr txBox="1">
            <a:spLocks/>
          </p:cNvSpPr>
          <p:nvPr/>
        </p:nvSpPr>
        <p:spPr>
          <a:xfrm>
            <a:off x="1756228" y="1825624"/>
            <a:ext cx="9597572" cy="2514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lphaLcParenR"/>
            </a:pPr>
            <a:r>
              <a:rPr lang="en-US" sz="3600" dirty="0" err="1" smtClean="0"/>
              <a:t>Khởi</a:t>
            </a:r>
            <a:r>
              <a:rPr lang="en-US" sz="3600" dirty="0" smtClean="0"/>
              <a:t> </a:t>
            </a:r>
            <a:r>
              <a:rPr lang="en-US" sz="3600" dirty="0" err="1" smtClean="0"/>
              <a:t>động</a:t>
            </a:r>
            <a:r>
              <a:rPr lang="en-US" sz="3600" dirty="0" smtClean="0"/>
              <a:t> </a:t>
            </a:r>
            <a:r>
              <a:rPr lang="en-US" sz="3600" dirty="0" err="1" smtClean="0"/>
              <a:t>phần</a:t>
            </a:r>
            <a:r>
              <a:rPr lang="en-US" sz="3600" dirty="0" smtClean="0"/>
              <a:t> </a:t>
            </a:r>
            <a:r>
              <a:rPr lang="en-US" sz="3600" dirty="0" err="1" smtClean="0"/>
              <a:t>mềm</a:t>
            </a:r>
            <a:r>
              <a:rPr lang="en-US" sz="3600" dirty="0" smtClean="0"/>
              <a:t> Word</a:t>
            </a:r>
          </a:p>
          <a:p>
            <a:pPr marL="742950" indent="-742950">
              <a:buFont typeface="Arial" panose="020B0604020202020204" pitchFamily="34" charset="0"/>
              <a:buAutoNum type="alphaLcParenR"/>
            </a:pPr>
            <a:r>
              <a:rPr lang="en-US" sz="3600" dirty="0" err="1" smtClean="0"/>
              <a:t>Thay</a:t>
            </a:r>
            <a:r>
              <a:rPr lang="en-US" sz="3600" dirty="0" smtClean="0"/>
              <a:t> </a:t>
            </a:r>
            <a:r>
              <a:rPr lang="en-US" sz="3600" dirty="0" err="1" smtClean="0"/>
              <a:t>phiên</a:t>
            </a:r>
            <a:r>
              <a:rPr lang="en-US" sz="3600" dirty="0" smtClean="0"/>
              <a:t> </a:t>
            </a:r>
            <a:r>
              <a:rPr lang="en-US" sz="3600" dirty="0" err="1" smtClean="0"/>
              <a:t>nhau</a:t>
            </a:r>
            <a:r>
              <a:rPr lang="en-US" sz="3600" dirty="0" smtClean="0"/>
              <a:t> </a:t>
            </a:r>
            <a:r>
              <a:rPr lang="en-US" sz="3600" dirty="0" err="1" smtClean="0"/>
              <a:t>gõ</a:t>
            </a:r>
            <a:r>
              <a:rPr lang="en-US" sz="3600" dirty="0" smtClean="0"/>
              <a:t>:</a:t>
            </a:r>
          </a:p>
          <a:p>
            <a:pPr marL="0" indent="0">
              <a:buNone/>
            </a:pPr>
            <a:r>
              <a:rPr lang="en-US" sz="3600" dirty="0" err="1" smtClean="0">
                <a:solidFill>
                  <a:srgbClr val="FF0000"/>
                </a:solidFill>
              </a:rPr>
              <a:t>Một</a:t>
            </a:r>
            <a:r>
              <a:rPr lang="en-US" sz="3600" dirty="0" smtClean="0">
                <a:solidFill>
                  <a:srgbClr val="FF0000"/>
                </a:solidFill>
              </a:rPr>
              <a:t> </a:t>
            </a:r>
            <a:r>
              <a:rPr lang="en-US" sz="3600" dirty="0" err="1" smtClean="0">
                <a:solidFill>
                  <a:srgbClr val="FF0000"/>
                </a:solidFill>
              </a:rPr>
              <a:t>năm</a:t>
            </a:r>
            <a:r>
              <a:rPr lang="en-US" sz="3600" dirty="0" smtClean="0">
                <a:solidFill>
                  <a:srgbClr val="FF0000"/>
                </a:solidFill>
              </a:rPr>
              <a:t> </a:t>
            </a:r>
            <a:r>
              <a:rPr lang="en-US" sz="3600" dirty="0" err="1" smtClean="0">
                <a:solidFill>
                  <a:srgbClr val="FF0000"/>
                </a:solidFill>
              </a:rPr>
              <a:t>có</a:t>
            </a:r>
            <a:r>
              <a:rPr lang="en-US" sz="3600" dirty="0" smtClean="0">
                <a:solidFill>
                  <a:srgbClr val="FF0000"/>
                </a:solidFill>
              </a:rPr>
              <a:t> 12 </a:t>
            </a:r>
            <a:r>
              <a:rPr lang="en-US" sz="3600" dirty="0" err="1" smtClean="0">
                <a:solidFill>
                  <a:srgbClr val="FF0000"/>
                </a:solidFill>
              </a:rPr>
              <a:t>tháng</a:t>
            </a:r>
            <a:r>
              <a:rPr lang="en-US" sz="3600" dirty="0" smtClean="0">
                <a:solidFill>
                  <a:srgbClr val="FF0000"/>
                </a:solidFill>
              </a:rPr>
              <a:t>. </a:t>
            </a:r>
            <a:r>
              <a:rPr lang="en-US" sz="3600" dirty="0" err="1" smtClean="0">
                <a:solidFill>
                  <a:srgbClr val="FF0000"/>
                </a:solidFill>
              </a:rPr>
              <a:t>Các</a:t>
            </a:r>
            <a:r>
              <a:rPr lang="en-US" sz="3600" dirty="0" smtClean="0">
                <a:solidFill>
                  <a:srgbClr val="FF0000"/>
                </a:solidFill>
              </a:rPr>
              <a:t> </a:t>
            </a:r>
            <a:r>
              <a:rPr lang="en-US" sz="3600" dirty="0" err="1" smtClean="0">
                <a:solidFill>
                  <a:srgbClr val="FF0000"/>
                </a:solidFill>
              </a:rPr>
              <a:t>tháng</a:t>
            </a:r>
            <a:r>
              <a:rPr lang="en-US" sz="3600" dirty="0" smtClean="0">
                <a:solidFill>
                  <a:srgbClr val="FF0000"/>
                </a:solidFill>
              </a:rPr>
              <a:t> 1, 3, 5, 7, 8, 10, 12 </a:t>
            </a:r>
            <a:r>
              <a:rPr lang="en-US" sz="3600" dirty="0" err="1" smtClean="0">
                <a:solidFill>
                  <a:srgbClr val="FF0000"/>
                </a:solidFill>
              </a:rPr>
              <a:t>có</a:t>
            </a:r>
            <a:r>
              <a:rPr lang="en-US" sz="3600" dirty="0" smtClean="0">
                <a:solidFill>
                  <a:srgbClr val="FF0000"/>
                </a:solidFill>
              </a:rPr>
              <a:t> 31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Các</a:t>
            </a:r>
            <a:r>
              <a:rPr lang="en-US" sz="3600" dirty="0" smtClean="0">
                <a:solidFill>
                  <a:srgbClr val="FF0000"/>
                </a:solidFill>
              </a:rPr>
              <a:t> </a:t>
            </a:r>
            <a:r>
              <a:rPr lang="en-US" sz="3600" dirty="0" err="1" smtClean="0">
                <a:solidFill>
                  <a:srgbClr val="FF0000"/>
                </a:solidFill>
              </a:rPr>
              <a:t>tháng</a:t>
            </a:r>
            <a:r>
              <a:rPr lang="en-US" sz="3600" dirty="0" smtClean="0">
                <a:solidFill>
                  <a:srgbClr val="FF0000"/>
                </a:solidFill>
              </a:rPr>
              <a:t> 4, 6, 11 </a:t>
            </a:r>
            <a:r>
              <a:rPr lang="en-US" sz="3600" dirty="0" err="1" smtClean="0">
                <a:solidFill>
                  <a:srgbClr val="FF0000"/>
                </a:solidFill>
              </a:rPr>
              <a:t>có</a:t>
            </a:r>
            <a:r>
              <a:rPr lang="en-US" sz="3600" dirty="0" smtClean="0">
                <a:solidFill>
                  <a:srgbClr val="FF0000"/>
                </a:solidFill>
              </a:rPr>
              <a:t> 30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tháng</a:t>
            </a:r>
            <a:r>
              <a:rPr lang="en-US" sz="3600" dirty="0" smtClean="0">
                <a:solidFill>
                  <a:srgbClr val="FF0000"/>
                </a:solidFill>
              </a:rPr>
              <a:t> 2 </a:t>
            </a:r>
            <a:r>
              <a:rPr lang="en-US" sz="3600" dirty="0" err="1" smtClean="0">
                <a:solidFill>
                  <a:srgbClr val="FF0000"/>
                </a:solidFill>
              </a:rPr>
              <a:t>có</a:t>
            </a:r>
            <a:r>
              <a:rPr lang="en-US" sz="3600" dirty="0" smtClean="0">
                <a:solidFill>
                  <a:srgbClr val="FF0000"/>
                </a:solidFill>
              </a:rPr>
              <a:t> 28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Riêng</a:t>
            </a:r>
            <a:r>
              <a:rPr lang="en-US" sz="3600" dirty="0" smtClean="0">
                <a:solidFill>
                  <a:srgbClr val="FF0000"/>
                </a:solidFill>
              </a:rPr>
              <a:t> </a:t>
            </a:r>
            <a:r>
              <a:rPr lang="en-US" sz="3600" dirty="0" err="1" smtClean="0">
                <a:solidFill>
                  <a:srgbClr val="FF0000"/>
                </a:solidFill>
              </a:rPr>
              <a:t>năm</a:t>
            </a:r>
            <a:r>
              <a:rPr lang="en-US" sz="3600" dirty="0" smtClean="0">
                <a:solidFill>
                  <a:srgbClr val="FF0000"/>
                </a:solidFill>
              </a:rPr>
              <a:t> </a:t>
            </a:r>
            <a:r>
              <a:rPr lang="en-US" sz="3600" dirty="0" err="1" smtClean="0">
                <a:solidFill>
                  <a:srgbClr val="FF0000"/>
                </a:solidFill>
              </a:rPr>
              <a:t>nhuận</a:t>
            </a:r>
            <a:r>
              <a:rPr lang="en-US" sz="3600" dirty="0" smtClean="0">
                <a:solidFill>
                  <a:srgbClr val="FF0000"/>
                </a:solidFill>
              </a:rPr>
              <a:t>, </a:t>
            </a:r>
            <a:r>
              <a:rPr lang="en-US" sz="3600" dirty="0" err="1" smtClean="0">
                <a:solidFill>
                  <a:srgbClr val="FF0000"/>
                </a:solidFill>
              </a:rPr>
              <a:t>tháng</a:t>
            </a:r>
            <a:r>
              <a:rPr lang="en-US" sz="3600" dirty="0" smtClean="0">
                <a:solidFill>
                  <a:srgbClr val="FF0000"/>
                </a:solidFill>
              </a:rPr>
              <a:t> 2 </a:t>
            </a:r>
            <a:r>
              <a:rPr lang="en-US" sz="3600" dirty="0" err="1" smtClean="0">
                <a:solidFill>
                  <a:srgbClr val="FF0000"/>
                </a:solidFill>
              </a:rPr>
              <a:t>có</a:t>
            </a:r>
            <a:r>
              <a:rPr lang="en-US" sz="3600" dirty="0" smtClean="0">
                <a:solidFill>
                  <a:srgbClr val="FF0000"/>
                </a:solidFill>
              </a:rPr>
              <a:t> 29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Như</a:t>
            </a:r>
            <a:r>
              <a:rPr lang="en-US" sz="3600" dirty="0" smtClean="0">
                <a:solidFill>
                  <a:srgbClr val="FF0000"/>
                </a:solidFill>
              </a:rPr>
              <a:t> </a:t>
            </a:r>
            <a:r>
              <a:rPr lang="en-US" sz="3600" dirty="0" err="1" smtClean="0">
                <a:solidFill>
                  <a:srgbClr val="FF0000"/>
                </a:solidFill>
              </a:rPr>
              <a:t>vậy</a:t>
            </a:r>
            <a:r>
              <a:rPr lang="en-US" sz="3600" dirty="0" smtClean="0">
                <a:solidFill>
                  <a:srgbClr val="FF0000"/>
                </a:solidFill>
              </a:rPr>
              <a:t>, </a:t>
            </a:r>
            <a:r>
              <a:rPr lang="en-US" sz="3600" dirty="0" err="1" smtClean="0">
                <a:solidFill>
                  <a:srgbClr val="FF0000"/>
                </a:solidFill>
              </a:rPr>
              <a:t>một</a:t>
            </a:r>
            <a:r>
              <a:rPr lang="en-US" sz="3600" dirty="0" smtClean="0">
                <a:solidFill>
                  <a:srgbClr val="FF0000"/>
                </a:solidFill>
              </a:rPr>
              <a:t> </a:t>
            </a:r>
            <a:r>
              <a:rPr lang="en-US" sz="3600" dirty="0" err="1" smtClean="0">
                <a:solidFill>
                  <a:srgbClr val="FF0000"/>
                </a:solidFill>
              </a:rPr>
              <a:t>năm</a:t>
            </a:r>
            <a:r>
              <a:rPr lang="en-US" sz="3600" dirty="0" smtClean="0">
                <a:solidFill>
                  <a:srgbClr val="FF0000"/>
                </a:solidFill>
              </a:rPr>
              <a:t> </a:t>
            </a:r>
            <a:r>
              <a:rPr lang="en-US" sz="3600" dirty="0" err="1" smtClean="0">
                <a:solidFill>
                  <a:srgbClr val="FF0000"/>
                </a:solidFill>
              </a:rPr>
              <a:t>có</a:t>
            </a:r>
            <a:r>
              <a:rPr lang="en-US" sz="3600" dirty="0" smtClean="0">
                <a:solidFill>
                  <a:srgbClr val="FF0000"/>
                </a:solidFill>
              </a:rPr>
              <a:t> 365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năm</a:t>
            </a:r>
            <a:r>
              <a:rPr lang="en-US" sz="3600" dirty="0" smtClean="0">
                <a:solidFill>
                  <a:srgbClr val="FF0000"/>
                </a:solidFill>
              </a:rPr>
              <a:t> </a:t>
            </a:r>
            <a:r>
              <a:rPr lang="en-US" sz="3600" dirty="0" err="1" smtClean="0">
                <a:solidFill>
                  <a:srgbClr val="FF0000"/>
                </a:solidFill>
              </a:rPr>
              <a:t>nhuận</a:t>
            </a:r>
            <a:r>
              <a:rPr lang="en-US" sz="3600" dirty="0" smtClean="0">
                <a:solidFill>
                  <a:srgbClr val="FF0000"/>
                </a:solidFill>
              </a:rPr>
              <a:t> </a:t>
            </a:r>
            <a:r>
              <a:rPr lang="en-US" sz="3600" dirty="0" err="1" smtClean="0">
                <a:solidFill>
                  <a:srgbClr val="FF0000"/>
                </a:solidFill>
              </a:rPr>
              <a:t>có</a:t>
            </a:r>
            <a:r>
              <a:rPr lang="en-US" sz="3600" dirty="0" smtClean="0">
                <a:solidFill>
                  <a:srgbClr val="FF0000"/>
                </a:solidFill>
              </a:rPr>
              <a:t> 366 </a:t>
            </a:r>
            <a:r>
              <a:rPr lang="en-US" sz="3600" dirty="0" err="1" smtClean="0">
                <a:solidFill>
                  <a:srgbClr val="FF0000"/>
                </a:solidFill>
              </a:rPr>
              <a:t>ngày</a:t>
            </a:r>
            <a:r>
              <a:rPr lang="en-US" sz="3600" dirty="0" smtClean="0">
                <a:solidFill>
                  <a:srgbClr val="FF0000"/>
                </a:solidFill>
              </a:rPr>
              <a:t>.</a:t>
            </a:r>
          </a:p>
          <a:p>
            <a:pPr marL="0" indent="0">
              <a:buNone/>
            </a:pPr>
            <a:r>
              <a:rPr lang="en-US" sz="3600" dirty="0" smtClean="0"/>
              <a:t>c)</a:t>
            </a:r>
            <a:r>
              <a:rPr lang="en-US" sz="3600" dirty="0" err="1" smtClean="0"/>
              <a:t>Thoát</a:t>
            </a:r>
            <a:r>
              <a:rPr lang="en-US" sz="3600" dirty="0" smtClean="0"/>
              <a:t> </a:t>
            </a:r>
            <a:r>
              <a:rPr lang="en-US" sz="3600" dirty="0" err="1" smtClean="0"/>
              <a:t>khỏi</a:t>
            </a:r>
            <a:r>
              <a:rPr lang="en-US" sz="3600" dirty="0" smtClean="0"/>
              <a:t> </a:t>
            </a:r>
            <a:r>
              <a:rPr lang="en-US" sz="3600" dirty="0" err="1" smtClean="0"/>
              <a:t>phần</a:t>
            </a:r>
            <a:r>
              <a:rPr lang="en-US" sz="3600" dirty="0" smtClean="0"/>
              <a:t> </a:t>
            </a:r>
            <a:r>
              <a:rPr lang="en-US" sz="3600" dirty="0" err="1" smtClean="0"/>
              <a:t>mềm</a:t>
            </a:r>
            <a:r>
              <a:rPr lang="en-US" sz="3600" dirty="0" smtClean="0"/>
              <a:t> Word</a:t>
            </a:r>
            <a:endParaRPr lang="en-US" sz="36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170541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smtClean="0">
                <a:solidFill>
                  <a:srgbClr val="FF0000"/>
                </a:solidFill>
              </a:rPr>
              <a:t>Mục</a:t>
            </a:r>
            <a:r>
              <a:rPr lang="en-GB" b="1" dirty="0" smtClean="0">
                <a:solidFill>
                  <a:srgbClr val="FF0000"/>
                </a:solidFill>
              </a:rPr>
              <a:t> </a:t>
            </a:r>
            <a:r>
              <a:rPr lang="en-GB" b="1" dirty="0" err="1" smtClean="0">
                <a:solidFill>
                  <a:srgbClr val="FF0000"/>
                </a:solidFill>
              </a:rPr>
              <a:t>tiêu</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sz="3600" dirty="0" err="1" smtClean="0"/>
              <a:t>Giải</a:t>
            </a:r>
            <a:r>
              <a:rPr lang="en-GB" sz="3600" dirty="0" smtClean="0"/>
              <a:t> </a:t>
            </a:r>
            <a:r>
              <a:rPr lang="en-GB" sz="3600" dirty="0" err="1" smtClean="0"/>
              <a:t>thích</a:t>
            </a:r>
            <a:r>
              <a:rPr lang="en-GB" sz="3600" dirty="0" smtClean="0"/>
              <a:t> </a:t>
            </a:r>
            <a:r>
              <a:rPr lang="en-GB" sz="3600" dirty="0" err="1" smtClean="0"/>
              <a:t>được</a:t>
            </a:r>
            <a:r>
              <a:rPr lang="en-GB" sz="3600" dirty="0" smtClean="0"/>
              <a:t> </a:t>
            </a:r>
            <a:r>
              <a:rPr lang="en-GB" sz="3600" dirty="0" err="1" smtClean="0"/>
              <a:t>lợi</a:t>
            </a:r>
            <a:r>
              <a:rPr lang="en-GB" sz="3600" dirty="0" smtClean="0"/>
              <a:t> </a:t>
            </a:r>
            <a:r>
              <a:rPr lang="en-GB" sz="3600" dirty="0" err="1" smtClean="0"/>
              <a:t>ích</a:t>
            </a:r>
            <a:r>
              <a:rPr lang="en-GB" sz="3600" dirty="0" smtClean="0"/>
              <a:t> </a:t>
            </a:r>
            <a:r>
              <a:rPr lang="en-GB" sz="3600" dirty="0" err="1" smtClean="0"/>
              <a:t>của</a:t>
            </a:r>
            <a:r>
              <a:rPr lang="en-GB" sz="3600" dirty="0" smtClean="0"/>
              <a:t> </a:t>
            </a:r>
            <a:r>
              <a:rPr lang="en-GB" sz="3600" dirty="0" err="1" smtClean="0"/>
              <a:t>việc</a:t>
            </a:r>
            <a:r>
              <a:rPr lang="en-GB" sz="3600" dirty="0" smtClean="0"/>
              <a:t> </a:t>
            </a:r>
            <a:r>
              <a:rPr lang="en-GB" sz="3600" dirty="0" err="1" smtClean="0"/>
              <a:t>gõ</a:t>
            </a:r>
            <a:r>
              <a:rPr lang="en-GB" sz="3600" dirty="0" smtClean="0"/>
              <a:t> </a:t>
            </a:r>
            <a:r>
              <a:rPr lang="en-GB" sz="3600" dirty="0" err="1" smtClean="0"/>
              <a:t>bàn</a:t>
            </a:r>
            <a:r>
              <a:rPr lang="en-GB" sz="3600" dirty="0" smtClean="0"/>
              <a:t> </a:t>
            </a:r>
            <a:r>
              <a:rPr lang="en-GB" sz="3600" dirty="0" err="1" smtClean="0"/>
              <a:t>phím</a:t>
            </a:r>
            <a:r>
              <a:rPr lang="en-GB" sz="3600" dirty="0" smtClean="0"/>
              <a:t> </a:t>
            </a:r>
            <a:r>
              <a:rPr lang="en-GB" sz="3600" dirty="0" err="1" smtClean="0"/>
              <a:t>đúng</a:t>
            </a:r>
            <a:r>
              <a:rPr lang="en-GB" sz="3600" dirty="0" smtClean="0"/>
              <a:t> </a:t>
            </a:r>
            <a:r>
              <a:rPr lang="en-GB" sz="3600" dirty="0" err="1" smtClean="0"/>
              <a:t>cách</a:t>
            </a:r>
            <a:r>
              <a:rPr lang="en-GB" sz="3600" dirty="0" smtClean="0"/>
              <a:t>.</a:t>
            </a:r>
          </a:p>
          <a:p>
            <a:r>
              <a:rPr lang="en-GB" sz="3600" dirty="0" err="1" smtClean="0"/>
              <a:t>Biết</a:t>
            </a:r>
            <a:r>
              <a:rPr lang="en-GB" sz="3600" dirty="0" smtClean="0"/>
              <a:t> </a:t>
            </a:r>
            <a:r>
              <a:rPr lang="en-GB" sz="3600" dirty="0" err="1" smtClean="0"/>
              <a:t>vị</a:t>
            </a:r>
            <a:r>
              <a:rPr lang="en-GB" sz="3600" dirty="0" smtClean="0"/>
              <a:t> </a:t>
            </a:r>
            <a:r>
              <a:rPr lang="en-GB" sz="3600" dirty="0" err="1" smtClean="0"/>
              <a:t>trí</a:t>
            </a:r>
            <a:r>
              <a:rPr lang="en-GB" sz="3600" dirty="0" smtClean="0"/>
              <a:t> </a:t>
            </a:r>
            <a:r>
              <a:rPr lang="en-GB" sz="3600" dirty="0" err="1" smtClean="0"/>
              <a:t>đặt</a:t>
            </a:r>
            <a:r>
              <a:rPr lang="en-GB" sz="3600" dirty="0" smtClean="0"/>
              <a:t> </a:t>
            </a:r>
            <a:r>
              <a:rPr lang="en-GB" sz="3600" dirty="0" err="1" smtClean="0"/>
              <a:t>các</a:t>
            </a:r>
            <a:r>
              <a:rPr lang="en-GB" sz="3600" dirty="0" smtClean="0"/>
              <a:t> </a:t>
            </a:r>
            <a:r>
              <a:rPr lang="en-GB" sz="3600" dirty="0" err="1" smtClean="0"/>
              <a:t>ngón</a:t>
            </a:r>
            <a:r>
              <a:rPr lang="en-GB" sz="3600" dirty="0" smtClean="0"/>
              <a:t> </a:t>
            </a:r>
            <a:r>
              <a:rPr lang="en-GB" sz="3600" dirty="0" err="1" smtClean="0"/>
              <a:t>tay</a:t>
            </a:r>
            <a:r>
              <a:rPr lang="en-GB" sz="3600" dirty="0" smtClean="0"/>
              <a:t> </a:t>
            </a:r>
            <a:r>
              <a:rPr lang="en-GB" sz="3600" dirty="0" err="1" smtClean="0"/>
              <a:t>trên</a:t>
            </a:r>
            <a:r>
              <a:rPr lang="en-GB" sz="3600" dirty="0" smtClean="0"/>
              <a:t> </a:t>
            </a:r>
            <a:r>
              <a:rPr lang="en-GB" sz="3600" dirty="0" err="1" smtClean="0"/>
              <a:t>hàng</a:t>
            </a:r>
            <a:r>
              <a:rPr lang="en-GB" sz="3600" dirty="0" smtClean="0"/>
              <a:t> </a:t>
            </a:r>
            <a:r>
              <a:rPr lang="en-GB" sz="3600" dirty="0" err="1" smtClean="0"/>
              <a:t>phím</a:t>
            </a:r>
            <a:r>
              <a:rPr lang="en-GB" sz="3600" dirty="0" smtClean="0"/>
              <a:t> </a:t>
            </a:r>
            <a:r>
              <a:rPr lang="en-GB" sz="3600" dirty="0" err="1" smtClean="0"/>
              <a:t>số</a:t>
            </a:r>
            <a:r>
              <a:rPr lang="en-GB" sz="3600" dirty="0" smtClean="0"/>
              <a:t> </a:t>
            </a:r>
            <a:r>
              <a:rPr lang="en-GB" sz="3600" dirty="0" err="1" smtClean="0"/>
              <a:t>và</a:t>
            </a:r>
            <a:r>
              <a:rPr lang="en-GB" sz="3600" dirty="0" smtClean="0"/>
              <a:t> </a:t>
            </a:r>
            <a:r>
              <a:rPr lang="en-GB" sz="3600" dirty="0" err="1" smtClean="0"/>
              <a:t>thực</a:t>
            </a:r>
            <a:r>
              <a:rPr lang="en-GB" sz="3600" dirty="0" smtClean="0"/>
              <a:t> </a:t>
            </a:r>
            <a:r>
              <a:rPr lang="en-GB" sz="3600" dirty="0" err="1" smtClean="0"/>
              <a:t>hiện</a:t>
            </a:r>
            <a:r>
              <a:rPr lang="en-GB" sz="3600" dirty="0" smtClean="0"/>
              <a:t> </a:t>
            </a:r>
            <a:r>
              <a:rPr lang="en-GB" sz="3600" dirty="0" err="1" smtClean="0"/>
              <a:t>được</a:t>
            </a:r>
            <a:r>
              <a:rPr lang="en-GB" sz="3600" dirty="0" smtClean="0"/>
              <a:t> </a:t>
            </a:r>
            <a:r>
              <a:rPr lang="en-GB" sz="3600" dirty="0" err="1" smtClean="0"/>
              <a:t>thao</a:t>
            </a:r>
            <a:r>
              <a:rPr lang="en-GB" sz="3600" dirty="0" smtClean="0"/>
              <a:t> </a:t>
            </a:r>
            <a:r>
              <a:rPr lang="en-GB" sz="3600" dirty="0" err="1" smtClean="0"/>
              <a:t>tác</a:t>
            </a:r>
            <a:r>
              <a:rPr lang="en-GB" sz="3600" dirty="0" smtClean="0"/>
              <a:t> </a:t>
            </a:r>
            <a:r>
              <a:rPr lang="en-GB" sz="3600" dirty="0" err="1" smtClean="0"/>
              <a:t>gõ</a:t>
            </a:r>
            <a:r>
              <a:rPr lang="en-GB" sz="3600" dirty="0" smtClean="0"/>
              <a:t> </a:t>
            </a:r>
            <a:r>
              <a:rPr lang="en-GB" sz="3600" dirty="0" err="1" smtClean="0"/>
              <a:t>đúng</a:t>
            </a:r>
            <a:r>
              <a:rPr lang="en-GB" sz="3600" dirty="0" smtClean="0"/>
              <a:t> </a:t>
            </a:r>
            <a:r>
              <a:rPr lang="en-GB" sz="3600" dirty="0" err="1" smtClean="0"/>
              <a:t>cách</a:t>
            </a:r>
            <a:r>
              <a:rPr lang="en-GB" sz="3600" dirty="0" smtClean="0"/>
              <a:t>.</a:t>
            </a:r>
          </a:p>
          <a:p>
            <a:r>
              <a:rPr lang="en-GB" sz="3600" dirty="0" err="1" smtClean="0"/>
              <a:t>Gõ</a:t>
            </a:r>
            <a:r>
              <a:rPr lang="en-GB" sz="3600" dirty="0" smtClean="0"/>
              <a:t> </a:t>
            </a:r>
            <a:r>
              <a:rPr lang="en-GB" sz="3600" dirty="0" err="1" smtClean="0"/>
              <a:t>được</a:t>
            </a:r>
            <a:r>
              <a:rPr lang="en-GB" sz="3600" dirty="0" smtClean="0"/>
              <a:t> </a:t>
            </a:r>
            <a:r>
              <a:rPr lang="en-GB" sz="3600" dirty="0" err="1" smtClean="0"/>
              <a:t>đúng</a:t>
            </a:r>
            <a:r>
              <a:rPr lang="en-GB" sz="3600" dirty="0" smtClean="0"/>
              <a:t> </a:t>
            </a:r>
            <a:r>
              <a:rPr lang="en-GB" sz="3600" dirty="0" err="1" smtClean="0"/>
              <a:t>cách</a:t>
            </a:r>
            <a:r>
              <a:rPr lang="en-GB" sz="3600" dirty="0" smtClean="0"/>
              <a:t> </a:t>
            </a:r>
            <a:r>
              <a:rPr lang="en-GB" sz="3600" dirty="0" err="1" smtClean="0"/>
              <a:t>một</a:t>
            </a:r>
            <a:r>
              <a:rPr lang="en-GB" sz="3600" dirty="0" smtClean="0"/>
              <a:t> </a:t>
            </a:r>
            <a:r>
              <a:rPr lang="en-GB" sz="3600" dirty="0" err="1" smtClean="0"/>
              <a:t>đoạn</a:t>
            </a:r>
            <a:r>
              <a:rPr lang="en-GB" sz="3600" dirty="0" smtClean="0"/>
              <a:t> </a:t>
            </a:r>
            <a:r>
              <a:rPr lang="en-GB" sz="3600" dirty="0" err="1" smtClean="0"/>
              <a:t>văn</a:t>
            </a:r>
            <a:r>
              <a:rPr lang="en-GB" sz="3600" dirty="0" smtClean="0"/>
              <a:t> </a:t>
            </a:r>
            <a:r>
              <a:rPr lang="en-GB" sz="3600" dirty="0" err="1" smtClean="0"/>
              <a:t>bản</a:t>
            </a:r>
            <a:r>
              <a:rPr lang="en-GB" sz="3600" dirty="0" smtClean="0"/>
              <a:t> </a:t>
            </a:r>
            <a:r>
              <a:rPr lang="en-GB" sz="3600" dirty="0" err="1" smtClean="0"/>
              <a:t>khoảng</a:t>
            </a:r>
            <a:r>
              <a:rPr lang="en-GB" sz="3600" dirty="0" smtClean="0"/>
              <a:t> 50 </a:t>
            </a:r>
            <a:r>
              <a:rPr lang="en-GB" sz="3600" dirty="0" err="1" smtClean="0"/>
              <a:t>từ</a:t>
            </a:r>
            <a:endParaRPr lang="en-GB" sz="3600" dirty="0"/>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78389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Khởi động</a:t>
            </a:r>
            <a:endParaRPr lang="en-US"/>
          </a:p>
        </p:txBody>
      </p:sp>
      <p:sp>
        <p:nvSpPr>
          <p:cNvPr id="72" name="Rectangle 71"/>
          <p:cNvSpPr/>
          <p:nvPr/>
        </p:nvSpPr>
        <p:spPr>
          <a:xfrm>
            <a:off x="4223800" y="2565355"/>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2648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72"/>
                                        </p:tgtEl>
                                        <p:attrNameLst>
                                          <p:attrName>ppt_x</p:attrName>
                                          <p:attrName>ppt_y</p:attrName>
                                        </p:attrNameLst>
                                      </p:cBhvr>
                                      <p:rCtr x="0" y="-1204"/>
                                    </p:animMotion>
                                    <p:animRot by="1500000">
                                      <p:cBhvr>
                                        <p:cTn id="7" dur="125" fill="hold">
                                          <p:stCondLst>
                                            <p:cond delay="0"/>
                                          </p:stCondLst>
                                        </p:cTn>
                                        <p:tgtEl>
                                          <p:spTgt spid="72"/>
                                        </p:tgtEl>
                                        <p:attrNameLst>
                                          <p:attrName>r</p:attrName>
                                        </p:attrNameLst>
                                      </p:cBhvr>
                                    </p:animRot>
                                    <p:animRot by="-1500000">
                                      <p:cBhvr>
                                        <p:cTn id="8" dur="125" fill="hold">
                                          <p:stCondLst>
                                            <p:cond delay="125"/>
                                          </p:stCondLst>
                                        </p:cTn>
                                        <p:tgtEl>
                                          <p:spTgt spid="72"/>
                                        </p:tgtEl>
                                        <p:attrNameLst>
                                          <p:attrName>r</p:attrName>
                                        </p:attrNameLst>
                                      </p:cBhvr>
                                    </p:animRot>
                                    <p:animRot by="-1500000">
                                      <p:cBhvr>
                                        <p:cTn id="9" dur="125" fill="hold">
                                          <p:stCondLst>
                                            <p:cond delay="250"/>
                                          </p:stCondLst>
                                        </p:cTn>
                                        <p:tgtEl>
                                          <p:spTgt spid="72"/>
                                        </p:tgtEl>
                                        <p:attrNameLst>
                                          <p:attrName>r</p:attrName>
                                        </p:attrNameLst>
                                      </p:cBhvr>
                                    </p:animRot>
                                    <p:animRot by="1500000">
                                      <p:cBhvr>
                                        <p:cTn id="10" dur="125" fill="hold">
                                          <p:stCondLst>
                                            <p:cond delay="375"/>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vong quay"/>
          <p:cNvGrpSpPr/>
          <p:nvPr/>
        </p:nvGrpSpPr>
        <p:grpSpPr>
          <a:xfrm>
            <a:off x="5825983" y="478508"/>
            <a:ext cx="5042125" cy="5036855"/>
            <a:chOff x="5425622" y="292790"/>
            <a:chExt cx="5834378" cy="582828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4" name="TextBox 3"/>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2" name="Isosceles Triangle 1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a:hlinkClick r:id="rId3"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14">
            <a:hlinkClick r:id="rId4" action="ppaction://hlinksldjump"/>
          </p:cNvPr>
          <p:cNvSpPr/>
          <p:nvPr/>
        </p:nvSpPr>
        <p:spPr>
          <a:xfrm>
            <a:off x="3234210" y="214171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a:hlinkClick r:id="rId5"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a:hlinkClick r:id="rId6" action="ppaction://hlinksldjump"/>
          </p:cNvPr>
          <p:cNvSpPr/>
          <p:nvPr/>
        </p:nvSpPr>
        <p:spPr>
          <a:xfrm>
            <a:off x="3287627"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sp>
        <p:nvSpPr>
          <p:cNvPr id="29" name="Isosceles Triangle 2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0" name="Isosceles Triangle 2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Isosceles Triangle 3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Isosceles Triangle 3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Isosceles Triangle 3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8" name="Isosceles Triangle 3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Isosceles Triangle 3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0" name="Isosceles Triangle 3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Isosceles Triangle 4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Isosceles Triangle 4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Isosceles Triangle 4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Isosceles Triangle 4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Isosceles Triangle 4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Heart 48">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ooter Placeholder 15"/>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07595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23"/>
                                        </p:tgtEl>
                                        <p:attrNameLst>
                                          <p:attrName>ppt_x</p:attrName>
                                          <p:attrName>ppt_y</p:attrName>
                                        </p:attrNameLst>
                                      </p:cBhvr>
                                      <p:rCtr x="0" y="-1204"/>
                                    </p:animMotion>
                                    <p:animRot by="1500000">
                                      <p:cBhvr>
                                        <p:cTn id="7" dur="125" fill="hold">
                                          <p:stCondLst>
                                            <p:cond delay="0"/>
                                          </p:stCondLst>
                                        </p:cTn>
                                        <p:tgtEl>
                                          <p:spTgt spid="23"/>
                                        </p:tgtEl>
                                        <p:attrNameLst>
                                          <p:attrName>r</p:attrName>
                                        </p:attrNameLst>
                                      </p:cBhvr>
                                    </p:animRot>
                                    <p:animRot by="-1500000">
                                      <p:cBhvr>
                                        <p:cTn id="8" dur="125" fill="hold">
                                          <p:stCondLst>
                                            <p:cond delay="125"/>
                                          </p:stCondLst>
                                        </p:cTn>
                                        <p:tgtEl>
                                          <p:spTgt spid="23"/>
                                        </p:tgtEl>
                                        <p:attrNameLst>
                                          <p:attrName>r</p:attrName>
                                        </p:attrNameLst>
                                      </p:cBhvr>
                                    </p:animRot>
                                    <p:animRot by="-1500000">
                                      <p:cBhvr>
                                        <p:cTn id="9" dur="125" fill="hold">
                                          <p:stCondLst>
                                            <p:cond delay="250"/>
                                          </p:stCondLst>
                                        </p:cTn>
                                        <p:tgtEl>
                                          <p:spTgt spid="23"/>
                                        </p:tgtEl>
                                        <p:attrNameLst>
                                          <p:attrName>r</p:attrName>
                                        </p:attrNameLst>
                                      </p:cBhvr>
                                    </p:animRot>
                                    <p:animRot by="1500000">
                                      <p:cBhvr>
                                        <p:cTn id="10" dur="125" fill="hold">
                                          <p:stCondLst>
                                            <p:cond delay="375"/>
                                          </p:stCondLst>
                                        </p:cTn>
                                        <p:tgtEl>
                                          <p:spTgt spid="2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4"/>
                                        </p:tgtEl>
                                      </p:cBhvr>
                                    </p:animEffect>
                                    <p:set>
                                      <p:cBhvr>
                                        <p:cTn id="40" dur="1" fill="hold">
                                          <p:stCondLst>
                                            <p:cond delay="499"/>
                                          </p:stCondLst>
                                        </p:cTn>
                                        <p:tgtEl>
                                          <p:spTgt spid="3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2"/>
                                        </p:tgtEl>
                                      </p:cBhvr>
                                    </p:animEffect>
                                    <p:set>
                                      <p:cBhvr>
                                        <p:cTn id="80" dur="1" fill="hold">
                                          <p:stCondLst>
                                            <p:cond delay="499"/>
                                          </p:stCondLst>
                                        </p:cTn>
                                        <p:tgtEl>
                                          <p:spTgt spid="4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44"/>
                                        </p:tgtEl>
                                      </p:cBhvr>
                                    </p:animEffect>
                                    <p:set>
                                      <p:cBhvr>
                                        <p:cTn id="90" dur="1" fill="hold">
                                          <p:stCondLst>
                                            <p:cond delay="499"/>
                                          </p:stCondLst>
                                        </p:cTn>
                                        <p:tgtEl>
                                          <p:spTgt spid="4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45"/>
                                        </p:tgtEl>
                                      </p:cBhvr>
                                    </p:animEffect>
                                    <p:set>
                                      <p:cBhvr>
                                        <p:cTn id="95" dur="1" fill="hold">
                                          <p:stCondLst>
                                            <p:cond delay="499"/>
                                          </p:stCondLst>
                                        </p:cTn>
                                        <p:tgtEl>
                                          <p:spTgt spid="4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46"/>
                                        </p:tgtEl>
                                      </p:cBhvr>
                                    </p:animEffect>
                                    <p:set>
                                      <p:cBhvr>
                                        <p:cTn id="100" dur="1" fill="hold">
                                          <p:stCondLst>
                                            <p:cond delay="499"/>
                                          </p:stCondLst>
                                        </p:cTn>
                                        <p:tgtEl>
                                          <p:spTgt spid="4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47"/>
                                        </p:tgtEl>
                                      </p:cBhvr>
                                    </p:animEffect>
                                    <p:set>
                                      <p:cBhvr>
                                        <p:cTn id="105" dur="1" fill="hold">
                                          <p:stCondLst>
                                            <p:cond delay="499"/>
                                          </p:stCondLst>
                                        </p:cTn>
                                        <p:tgtEl>
                                          <p:spTgt spid="47"/>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500"/>
                                        <p:tgtEl>
                                          <p:spTgt spid="48"/>
                                        </p:tgtEl>
                                      </p:cBhvr>
                                    </p:animEffect>
                                    <p:set>
                                      <p:cBhvr>
                                        <p:cTn id="110"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13"/>
                    </p:tgtEl>
                  </p:cond>
                </p:stCondLst>
                <p:endSync evt="end" delay="0">
                  <p:rtn val="all"/>
                </p:endSync>
                <p:childTnLst>
                  <p:par>
                    <p:cTn id="112" fill="hold">
                      <p:stCondLst>
                        <p:cond delay="0"/>
                      </p:stCondLst>
                      <p:childTnLst>
                        <p:par>
                          <p:cTn id="113" fill="hold">
                            <p:stCondLst>
                              <p:cond delay="0"/>
                            </p:stCondLst>
                            <p:childTnLst>
                              <p:par>
                                <p:cTn id="114" presetID="8" presetClass="emph" presetSubtype="0" repeatCount="indefinite" fill="hold" nodeType="clickEffect">
                                  <p:stCondLst>
                                    <p:cond delay="0"/>
                                  </p:stCondLst>
                                  <p:endCondLst>
                                    <p:cond evt="onNext" delay="0">
                                      <p:tgtEl>
                                        <p:sldTgt/>
                                      </p:tgtEl>
                                    </p:cond>
                                  </p:endCondLst>
                                  <p:childTnLst>
                                    <p:animRot by="21600000">
                                      <p:cBhvr>
                                        <p:cTn id="115" dur="500" fill="hold"/>
                                        <p:tgtEl>
                                          <p:spTgt spid="2"/>
                                        </p:tgtEl>
                                        <p:attrNameLst>
                                          <p:attrName>r</p:attrName>
                                        </p:attrNameLst>
                                      </p:cBhvr>
                                    </p:animRot>
                                  </p:childTnLst>
                                </p:cTn>
                              </p:par>
                            </p:childTnLst>
                          </p:cTn>
                        </p:par>
                      </p:childTnLst>
                    </p:cTn>
                  </p:par>
                </p:childTnLst>
              </p:cTn>
              <p:nextCondLst>
                <p:cond evt="onClick" delay="0">
                  <p:tgtEl>
                    <p:spTgt spid="13"/>
                  </p:tgtEl>
                </p:cond>
              </p:nextCondLst>
            </p:seq>
            <p:seq concurrent="1" nextAc="seek">
              <p:cTn id="116" restart="whenNotActive" fill="hold" evtFilter="cancelBubble" nodeType="interactiveSeq">
                <p:stCondLst>
                  <p:cond evt="onClick" delay="0">
                    <p:tgtEl>
                      <p:spTgt spid="14"/>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fill="hold" nodeType="clickEffect">
                                  <p:stCondLst>
                                    <p:cond delay="0"/>
                                  </p:stCondLst>
                                  <p:childTnLst>
                                    <p:animClr clrSpc="rgb" dir="cw">
                                      <p:cBhvr>
                                        <p:cTn id="120" dur="500" fill="hold"/>
                                        <p:tgtEl>
                                          <p:spTgt spid="14"/>
                                        </p:tgtEl>
                                        <p:attrNameLst>
                                          <p:attrName>fillcolor</p:attrName>
                                        </p:attrNameLst>
                                      </p:cBhvr>
                                      <p:to>
                                        <a:srgbClr val="000000"/>
                                      </p:to>
                                    </p:animClr>
                                    <p:set>
                                      <p:cBhvr>
                                        <p:cTn id="121" dur="500" fill="hold"/>
                                        <p:tgtEl>
                                          <p:spTgt spid="14"/>
                                        </p:tgtEl>
                                        <p:attrNameLst>
                                          <p:attrName>fill.type</p:attrName>
                                        </p:attrNameLst>
                                      </p:cBhvr>
                                      <p:to>
                                        <p:strVal val="solid"/>
                                      </p:to>
                                    </p:set>
                                    <p:set>
                                      <p:cBhvr>
                                        <p:cTn id="122"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23" restart="whenNotActive" fill="hold" evtFilter="cancelBubble" nodeType="interactiveSeq">
                <p:stCondLst>
                  <p:cond evt="onClick" delay="0">
                    <p:tgtEl>
                      <p:spTgt spid="15"/>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hold" nodeType="clickEffect">
                                  <p:stCondLst>
                                    <p:cond delay="0"/>
                                  </p:stCondLst>
                                  <p:childTnLst>
                                    <p:animClr clrSpc="rgb" dir="cw">
                                      <p:cBhvr>
                                        <p:cTn id="127" dur="500" fill="hold"/>
                                        <p:tgtEl>
                                          <p:spTgt spid="15"/>
                                        </p:tgtEl>
                                        <p:attrNameLst>
                                          <p:attrName>fillcolor</p:attrName>
                                        </p:attrNameLst>
                                      </p:cBhvr>
                                      <p:to>
                                        <a:srgbClr val="00000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30" restart="whenNotActive" fill="hold" evtFilter="cancelBubble" nodeType="interactiveSeq">
                <p:stCondLst>
                  <p:cond evt="onClick" delay="0">
                    <p:tgtEl>
                      <p:spTgt spid="1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fill="hold" nodeType="clickEffect">
                                  <p:stCondLst>
                                    <p:cond delay="0"/>
                                  </p:stCondLst>
                                  <p:childTnLst>
                                    <p:animClr clrSpc="rgb" dir="cw">
                                      <p:cBhvr>
                                        <p:cTn id="134" dur="500" fill="hold"/>
                                        <p:tgtEl>
                                          <p:spTgt spid="17"/>
                                        </p:tgtEl>
                                        <p:attrNameLst>
                                          <p:attrName>fillcolor</p:attrName>
                                        </p:attrNameLst>
                                      </p:cBhvr>
                                      <p:to>
                                        <a:srgbClr val="000000"/>
                                      </p:to>
                                    </p:animClr>
                                    <p:set>
                                      <p:cBhvr>
                                        <p:cTn id="135" dur="500" fill="hold"/>
                                        <p:tgtEl>
                                          <p:spTgt spid="17"/>
                                        </p:tgtEl>
                                        <p:attrNameLst>
                                          <p:attrName>fill.type</p:attrName>
                                        </p:attrNameLst>
                                      </p:cBhvr>
                                      <p:to>
                                        <p:strVal val="solid"/>
                                      </p:to>
                                    </p:set>
                                    <p:set>
                                      <p:cBhvr>
                                        <p:cTn id="136"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fill="hold" nodeType="clickEffect">
                                  <p:stCondLst>
                                    <p:cond delay="0"/>
                                  </p:stCondLst>
                                  <p:childTnLst>
                                    <p:animClr clrSpc="rgb" dir="cw">
                                      <p:cBhvr>
                                        <p:cTn id="141" dur="500" fill="hold"/>
                                        <p:tgtEl>
                                          <p:spTgt spid="18"/>
                                        </p:tgtEl>
                                        <p:attrNameLst>
                                          <p:attrName>fillcolor</p:attrName>
                                        </p:attrNameLst>
                                      </p:cBhvr>
                                      <p:to>
                                        <a:srgbClr val="000000"/>
                                      </p:to>
                                    </p:animClr>
                                    <p:set>
                                      <p:cBhvr>
                                        <p:cTn id="142" dur="500" fill="hold"/>
                                        <p:tgtEl>
                                          <p:spTgt spid="18"/>
                                        </p:tgtEl>
                                        <p:attrNameLst>
                                          <p:attrName>fill.type</p:attrName>
                                        </p:attrNameLst>
                                      </p:cBhvr>
                                      <p:to>
                                        <p:strVal val="solid"/>
                                      </p:to>
                                    </p:set>
                                    <p:set>
                                      <p:cBhvr>
                                        <p:cTn id="143"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23"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682510" y="562114"/>
            <a:ext cx="10526728" cy="1604597"/>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400" dirty="0" err="1">
                <a:solidFill>
                  <a:schemeClr val="tx1"/>
                </a:solidFill>
                <a:latin typeface="Arial" panose="020B0604020202020204" pitchFamily="34" charset="0"/>
                <a:cs typeface="Arial" panose="020B0604020202020204" pitchFamily="34" charset="0"/>
              </a:rPr>
              <a:t>Câu</a:t>
            </a:r>
            <a:r>
              <a:rPr lang="en-US" sz="4400" dirty="0">
                <a:solidFill>
                  <a:schemeClr val="tx1"/>
                </a:solidFill>
                <a:latin typeface="Arial" panose="020B0604020202020204" pitchFamily="34" charset="0"/>
                <a:cs typeface="Arial" panose="020B0604020202020204" pitchFamily="34" charset="0"/>
              </a:rPr>
              <a:t> 1: </a:t>
            </a:r>
            <a:r>
              <a:rPr lang="en-US" sz="4400" dirty="0" err="1">
                <a:solidFill>
                  <a:schemeClr val="tx1"/>
                </a:solidFill>
                <a:latin typeface="Arial" panose="020B0604020202020204" pitchFamily="34" charset="0"/>
                <a:cs typeface="Arial" panose="020B0604020202020204" pitchFamily="34" charset="0"/>
              </a:rPr>
              <a:t>Khu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vực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chính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bàn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phím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bao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hàng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phím</a:t>
            </a:r>
            <a:r>
              <a:rPr lang="en-US" sz="4400" dirty="0" smtClean="0">
                <a:solidFill>
                  <a:schemeClr val="tx1"/>
                </a:solidFill>
                <a:latin typeface="Arial" panose="020B0604020202020204" pitchFamily="34" charset="0"/>
                <a:cs typeface="Arial" panose="020B0604020202020204" pitchFamily="34" charset="0"/>
              </a:rPr>
              <a:t>?</a:t>
            </a:r>
            <a:endParaRPr lang="en-GB" sz="440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1123867" y="3054815"/>
            <a:ext cx="4906798" cy="770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7"/>
          <p:cNvSpPr/>
          <p:nvPr/>
        </p:nvSpPr>
        <p:spPr>
          <a:xfrm>
            <a:off x="6144262" y="3059004"/>
            <a:ext cx="4906798" cy="770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8"/>
          <p:cNvSpPr/>
          <p:nvPr/>
        </p:nvSpPr>
        <p:spPr>
          <a:xfrm>
            <a:off x="1123867" y="3943987"/>
            <a:ext cx="4906798" cy="770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5</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p:cNvSpPr/>
          <p:nvPr/>
        </p:nvSpPr>
        <p:spPr>
          <a:xfrm>
            <a:off x="6144262" y="3948176"/>
            <a:ext cx="4906798" cy="770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6</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943" y="3080290"/>
            <a:ext cx="805722" cy="708059"/>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6129" y="4007581"/>
            <a:ext cx="804536" cy="643628"/>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6318" y="3988948"/>
            <a:ext cx="804742" cy="707197"/>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8468" y="3131962"/>
            <a:ext cx="732592" cy="643793"/>
          </a:xfrm>
          <a:prstGeom prst="rect">
            <a:avLst/>
          </a:prstGeom>
        </p:spPr>
      </p:pic>
      <p:sp>
        <p:nvSpPr>
          <p:cNvPr id="35" name="Cloud 34">
            <a:hlinkClick r:id="rId7" action="ppaction://hlinksldjump"/>
          </p:cNvPr>
          <p:cNvSpPr/>
          <p:nvPr/>
        </p:nvSpPr>
        <p:spPr>
          <a:xfrm>
            <a:off x="1381529" y="5371240"/>
            <a:ext cx="2195737" cy="1104900"/>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3822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7"/>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27"/>
                                        </p:tgtEl>
                                        <p:attrNameLst>
                                          <p:attrName>fillcolor</p:attrName>
                                        </p:attrNameLst>
                                      </p:cBhvr>
                                      <p:to>
                                        <a:srgbClr val="FFF2CC"/>
                                      </p:to>
                                    </p:animClr>
                                    <p:set>
                                      <p:cBhvr>
                                        <p:cTn id="30" dur="250" fill="hold"/>
                                        <p:tgtEl>
                                          <p:spTgt spid="27"/>
                                        </p:tgtEl>
                                        <p:attrNameLst>
                                          <p:attrName>fill.type</p:attrName>
                                        </p:attrNameLst>
                                      </p:cBhvr>
                                      <p:to>
                                        <p:strVal val="solid"/>
                                      </p:to>
                                    </p:set>
                                    <p:set>
                                      <p:cBhvr>
                                        <p:cTn id="31" dur="250" fill="hold"/>
                                        <p:tgtEl>
                                          <p:spTgt spid="2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250" fill="hold"/>
                                        <p:tgtEl>
                                          <p:spTgt spid="31"/>
                                        </p:tgtEl>
                                        <p:attrNameLst>
                                          <p:attrName>ppt_w</p:attrName>
                                        </p:attrNameLst>
                                      </p:cBhvr>
                                      <p:tavLst>
                                        <p:tav tm="0">
                                          <p:val>
                                            <p:strVal val="4*#ppt_w"/>
                                          </p:val>
                                        </p:tav>
                                        <p:tav tm="100000">
                                          <p:val>
                                            <p:strVal val="#ppt_w"/>
                                          </p:val>
                                        </p:tav>
                                      </p:tavLst>
                                    </p:anim>
                                    <p:anim calcmode="lin" valueType="num">
                                      <p:cBhvr>
                                        <p:cTn id="35"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27"/>
                                        </p:tgtEl>
                                        <p:attrNameLst>
                                          <p:attrName>fillcolor</p:attrName>
                                        </p:attrNameLst>
                                      </p:cBhvr>
                                      <p:to>
                                        <a:srgbClr val="FFFF00"/>
                                      </p:to>
                                    </p:animClr>
                                    <p:set>
                                      <p:cBhvr>
                                        <p:cTn id="38" dur="250" fill="hold"/>
                                        <p:tgtEl>
                                          <p:spTgt spid="27"/>
                                        </p:tgtEl>
                                        <p:attrNameLst>
                                          <p:attrName>fill.type</p:attrName>
                                        </p:attrNameLst>
                                      </p:cBhvr>
                                      <p:to>
                                        <p:strVal val="solid"/>
                                      </p:to>
                                    </p:set>
                                    <p:set>
                                      <p:cBhvr>
                                        <p:cTn id="39"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28"/>
                                        </p:tgtEl>
                                        <p:attrNameLst>
                                          <p:attrName>fillcolor</p:attrName>
                                        </p:attrNameLst>
                                      </p:cBhvr>
                                      <p:to>
                                        <a:srgbClr val="FFF2CC"/>
                                      </p:to>
                                    </p:animClr>
                                    <p:set>
                                      <p:cBhvr>
                                        <p:cTn id="45" dur="250" fill="hold"/>
                                        <p:tgtEl>
                                          <p:spTgt spid="28"/>
                                        </p:tgtEl>
                                        <p:attrNameLst>
                                          <p:attrName>fill.type</p:attrName>
                                        </p:attrNameLst>
                                      </p:cBhvr>
                                      <p:to>
                                        <p:strVal val="solid"/>
                                      </p:to>
                                    </p:set>
                                    <p:set>
                                      <p:cBhvr>
                                        <p:cTn id="46" dur="250" fill="hold"/>
                                        <p:tgtEl>
                                          <p:spTgt spid="28"/>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250" fill="hold"/>
                                        <p:tgtEl>
                                          <p:spTgt spid="34"/>
                                        </p:tgtEl>
                                        <p:attrNameLst>
                                          <p:attrName>ppt_w</p:attrName>
                                        </p:attrNameLst>
                                      </p:cBhvr>
                                      <p:tavLst>
                                        <p:tav tm="0">
                                          <p:val>
                                            <p:strVal val="4*#ppt_w"/>
                                          </p:val>
                                        </p:tav>
                                        <p:tav tm="100000">
                                          <p:val>
                                            <p:strVal val="#ppt_w"/>
                                          </p:val>
                                        </p:tav>
                                      </p:tavLst>
                                    </p:anim>
                                    <p:anim calcmode="lin" valueType="num">
                                      <p:cBhvr>
                                        <p:cTn id="50" dur="250" fill="hold"/>
                                        <p:tgtEl>
                                          <p:spTgt spid="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Wrong Buzzer.wav"/>
                                        </p:tgtEl>
                                      </p:cMediaNode>
                                    </p:audio>
                                  </p:subTnLst>
                                </p:cTn>
                              </p:par>
                              <p:par>
                                <p:cTn id="51" presetID="1" presetClass="emph" presetSubtype="2" fill="hold" nodeType="withEffect">
                                  <p:stCondLst>
                                    <p:cond delay="1000"/>
                                  </p:stCondLst>
                                  <p:childTnLst>
                                    <p:animClr clrSpc="rgb" dir="cw">
                                      <p:cBhvr>
                                        <p:cTn id="52" dur="250" fill="hold"/>
                                        <p:tgtEl>
                                          <p:spTgt spid="28"/>
                                        </p:tgtEl>
                                        <p:attrNameLst>
                                          <p:attrName>fillcolor</p:attrName>
                                        </p:attrNameLst>
                                      </p:cBhvr>
                                      <p:to>
                                        <a:srgbClr val="FFFF00"/>
                                      </p:to>
                                    </p:animClr>
                                    <p:set>
                                      <p:cBhvr>
                                        <p:cTn id="53" dur="250" fill="hold"/>
                                        <p:tgtEl>
                                          <p:spTgt spid="28"/>
                                        </p:tgtEl>
                                        <p:attrNameLst>
                                          <p:attrName>fill.type</p:attrName>
                                        </p:attrNameLst>
                                      </p:cBhvr>
                                      <p:to>
                                        <p:strVal val="solid"/>
                                      </p:to>
                                    </p:set>
                                    <p:set>
                                      <p:cBhvr>
                                        <p:cTn id="54" dur="25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55" restart="whenNotActive" fill="hold" evtFilter="cancelBubble" nodeType="interactiveSeq">
                <p:stCondLst>
                  <p:cond evt="onClick" delay="0">
                    <p:tgtEl>
                      <p:spTgt spid="2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29"/>
                                        </p:tgtEl>
                                        <p:attrNameLst>
                                          <p:attrName>fillcolor</p:attrName>
                                        </p:attrNameLst>
                                      </p:cBhvr>
                                      <p:to>
                                        <a:srgbClr val="FFF2CC"/>
                                      </p:to>
                                    </p:animClr>
                                    <p:set>
                                      <p:cBhvr>
                                        <p:cTn id="60" dur="250" fill="hold"/>
                                        <p:tgtEl>
                                          <p:spTgt spid="29"/>
                                        </p:tgtEl>
                                        <p:attrNameLst>
                                          <p:attrName>fill.type</p:attrName>
                                        </p:attrNameLst>
                                      </p:cBhvr>
                                      <p:to>
                                        <p:strVal val="solid"/>
                                      </p:to>
                                    </p:set>
                                    <p:set>
                                      <p:cBhvr>
                                        <p:cTn id="61" dur="250" fill="hold"/>
                                        <p:tgtEl>
                                          <p:spTgt spid="2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250" fill="hold"/>
                                        <p:tgtEl>
                                          <p:spTgt spid="32"/>
                                        </p:tgtEl>
                                        <p:attrNameLst>
                                          <p:attrName>ppt_w</p:attrName>
                                        </p:attrNameLst>
                                      </p:cBhvr>
                                      <p:tavLst>
                                        <p:tav tm="0">
                                          <p:val>
                                            <p:strVal val="4*#ppt_w"/>
                                          </p:val>
                                        </p:tav>
                                        <p:tav tm="100000">
                                          <p:val>
                                            <p:strVal val="#ppt_w"/>
                                          </p:val>
                                        </p:tav>
                                      </p:tavLst>
                                    </p:anim>
                                    <p:anim calcmode="lin" valueType="num">
                                      <p:cBhvr>
                                        <p:cTn id="65"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Check mark.wav"/>
                                        </p:tgtEl>
                                      </p:cMediaNode>
                                    </p:audio>
                                  </p:subTnLst>
                                </p:cTn>
                              </p:par>
                              <p:par>
                                <p:cTn id="66" presetID="1" presetClass="emph" presetSubtype="2" fill="hold" nodeType="withEffect">
                                  <p:stCondLst>
                                    <p:cond delay="1000"/>
                                  </p:stCondLst>
                                  <p:childTnLst>
                                    <p:animClr clrSpc="rgb" dir="cw">
                                      <p:cBhvr>
                                        <p:cTn id="67" dur="250" fill="hold"/>
                                        <p:tgtEl>
                                          <p:spTgt spid="29"/>
                                        </p:tgtEl>
                                        <p:attrNameLst>
                                          <p:attrName>fillcolor</p:attrName>
                                        </p:attrNameLst>
                                      </p:cBhvr>
                                      <p:to>
                                        <a:srgbClr val="00B050"/>
                                      </p:to>
                                    </p:animClr>
                                    <p:set>
                                      <p:cBhvr>
                                        <p:cTn id="68" dur="250" fill="hold"/>
                                        <p:tgtEl>
                                          <p:spTgt spid="29"/>
                                        </p:tgtEl>
                                        <p:attrNameLst>
                                          <p:attrName>fill.type</p:attrName>
                                        </p:attrNameLst>
                                      </p:cBhvr>
                                      <p:to>
                                        <p:strVal val="solid"/>
                                      </p:to>
                                    </p:set>
                                    <p:set>
                                      <p:cBhvr>
                                        <p:cTn id="69" dur="25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70" restart="whenNotActive" fill="hold" evtFilter="cancelBubble" nodeType="interactiveSeq">
                <p:stCondLst>
                  <p:cond evt="onClick" delay="0">
                    <p:tgtEl>
                      <p:spTgt spid="30"/>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30"/>
                                        </p:tgtEl>
                                        <p:attrNameLst>
                                          <p:attrName>fillcolor</p:attrName>
                                        </p:attrNameLst>
                                      </p:cBhvr>
                                      <p:to>
                                        <a:srgbClr val="FFF2CC"/>
                                      </p:to>
                                    </p:animClr>
                                    <p:set>
                                      <p:cBhvr>
                                        <p:cTn id="75" dur="250" fill="hold"/>
                                        <p:tgtEl>
                                          <p:spTgt spid="30"/>
                                        </p:tgtEl>
                                        <p:attrNameLst>
                                          <p:attrName>fill.type</p:attrName>
                                        </p:attrNameLst>
                                      </p:cBhvr>
                                      <p:to>
                                        <p:strVal val="solid"/>
                                      </p:to>
                                    </p:set>
                                    <p:set>
                                      <p:cBhvr>
                                        <p:cTn id="76" dur="250" fill="hold"/>
                                        <p:tgtEl>
                                          <p:spTgt spid="30"/>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33"/>
                                        </p:tgtEl>
                                        <p:attrNameLst>
                                          <p:attrName>style.visibility</p:attrName>
                                        </p:attrNameLst>
                                      </p:cBhvr>
                                      <p:to>
                                        <p:strVal val="visible"/>
                                      </p:to>
                                    </p:set>
                                    <p:anim calcmode="lin" valueType="num">
                                      <p:cBhvr>
                                        <p:cTn id="79" dur="250" fill="hold"/>
                                        <p:tgtEl>
                                          <p:spTgt spid="33"/>
                                        </p:tgtEl>
                                        <p:attrNameLst>
                                          <p:attrName>ppt_w</p:attrName>
                                        </p:attrNameLst>
                                      </p:cBhvr>
                                      <p:tavLst>
                                        <p:tav tm="0">
                                          <p:val>
                                            <p:strVal val="4*#ppt_w"/>
                                          </p:val>
                                        </p:tav>
                                        <p:tav tm="100000">
                                          <p:val>
                                            <p:strVal val="#ppt_w"/>
                                          </p:val>
                                        </p:tav>
                                      </p:tavLst>
                                    </p:anim>
                                    <p:anim calcmode="lin" valueType="num">
                                      <p:cBhvr>
                                        <p:cTn id="80"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30"/>
                                        </p:tgtEl>
                                        <p:attrNameLst>
                                          <p:attrName>fillcolor</p:attrName>
                                        </p:attrNameLst>
                                      </p:cBhvr>
                                      <p:to>
                                        <a:srgbClr val="FFFF00"/>
                                      </p:to>
                                    </p:animClr>
                                    <p:set>
                                      <p:cBhvr>
                                        <p:cTn id="83" dur="250" fill="hold"/>
                                        <p:tgtEl>
                                          <p:spTgt spid="30"/>
                                        </p:tgtEl>
                                        <p:attrNameLst>
                                          <p:attrName>fill.type</p:attrName>
                                        </p:attrNameLst>
                                      </p:cBhvr>
                                      <p:to>
                                        <p:strVal val="solid"/>
                                      </p:to>
                                    </p:set>
                                    <p:set>
                                      <p:cBhvr>
                                        <p:cTn id="84"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832636" y="199869"/>
            <a:ext cx="10526728" cy="1604597"/>
          </a:xfrm>
          <a:prstGeom prst="snip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Câu</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2. </a:t>
            </a:r>
            <a:r>
              <a:rPr lang="en-US" sz="3200" dirty="0" err="1">
                <a:solidFill>
                  <a:schemeClr val="tx1"/>
                </a:solidFill>
                <a:latin typeface="Arial" panose="020B0604020202020204" pitchFamily="34" charset="0"/>
                <a:cs typeface="Arial" panose="020B0604020202020204" pitchFamily="34" charset="0"/>
              </a:rPr>
              <a:t>Đây</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là</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hàng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phím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nào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trên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bàn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phím</a:t>
            </a:r>
            <a:r>
              <a:rPr lang="vi-VN" sz="3200" dirty="0">
                <a:solidFill>
                  <a:schemeClr val="tx1"/>
                </a:solidFill>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2"/>
          <p:cNvSpPr/>
          <p:nvPr/>
        </p:nvSpPr>
        <p:spPr>
          <a:xfrm>
            <a:off x="1110220" y="1949346"/>
            <a:ext cx="4906798" cy="7708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Hàng</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phím</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trên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p:cNvSpPr/>
          <p:nvPr/>
        </p:nvSpPr>
        <p:spPr>
          <a:xfrm>
            <a:off x="6130615" y="1953535"/>
            <a:ext cx="4906798" cy="7708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Hàng</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phím</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cơ</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sở</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1110220" y="2838518"/>
            <a:ext cx="4906798" cy="7708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GB" sz="3200" dirty="0" err="1" smtClean="0">
                <a:solidFill>
                  <a:prstClr val="black"/>
                </a:solidFill>
                <a:latin typeface="Arial" panose="020B0604020202020204" pitchFamily="34" charset="0"/>
              </a:rPr>
              <a:t>Hàng</a:t>
            </a:r>
            <a:r>
              <a:rPr lang="en-GB" sz="3200" dirty="0" smtClean="0">
                <a:solidFill>
                  <a:prstClr val="black"/>
                </a:solidFill>
                <a:latin typeface="Arial" panose="020B0604020202020204" pitchFamily="34" charset="0"/>
              </a:rPr>
              <a:t> </a:t>
            </a:r>
            <a:r>
              <a:rPr lang="en-GB" sz="3200" dirty="0" err="1" smtClean="0">
                <a:solidFill>
                  <a:prstClr val="black"/>
                </a:solidFill>
                <a:latin typeface="Arial" panose="020B0604020202020204" pitchFamily="34" charset="0"/>
              </a:rPr>
              <a:t>phím</a:t>
            </a:r>
            <a:r>
              <a:rPr lang="en-GB" sz="3200" dirty="0" smtClean="0">
                <a:solidFill>
                  <a:prstClr val="black"/>
                </a:solidFill>
                <a:latin typeface="Arial" panose="020B0604020202020204" pitchFamily="34" charset="0"/>
              </a:rPr>
              <a:t> </a:t>
            </a:r>
            <a:r>
              <a:rPr lang="en-GB" sz="3200" dirty="0" err="1" smtClean="0">
                <a:solidFill>
                  <a:prstClr val="black"/>
                </a:solidFill>
                <a:latin typeface="Arial" panose="020B0604020202020204" pitchFamily="34" charset="0"/>
              </a:rPr>
              <a:t>dưới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6130615" y="2842707"/>
            <a:ext cx="4906798" cy="7708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Hàng</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phím</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số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8" name="Picture 7"/>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pic>
        <p:nvPicPr>
          <p:cNvPr id="11" name="Picture 10"/>
          <p:cNvPicPr/>
          <p:nvPr/>
        </p:nvPicPr>
        <p:blipFill rotWithShape="1">
          <a:blip r:embed="rId8">
            <a:extLst>
              <a:ext uri="{28A0092B-C50C-407E-A947-70E740481C1C}">
                <a14:useLocalDpi xmlns:a14="http://schemas.microsoft.com/office/drawing/2010/main" val="0"/>
              </a:ext>
            </a:extLst>
          </a:blip>
          <a:srcRect l="8950" t="41240" r="7203" b="50033"/>
          <a:stretch/>
        </p:blipFill>
        <p:spPr bwMode="auto">
          <a:xfrm>
            <a:off x="1705776" y="1088467"/>
            <a:ext cx="8273814" cy="551342"/>
          </a:xfrm>
          <a:prstGeom prst="rect">
            <a:avLst/>
          </a:prstGeom>
          <a:ln>
            <a:noFill/>
          </a:ln>
          <a:extLst>
            <a:ext uri="{53640926-AAD7-44D8-BBD7-CCE9431645EC}">
              <a14:shadowObscured xmlns:a14="http://schemas.microsoft.com/office/drawing/2010/main"/>
            </a:ext>
          </a:extLst>
        </p:spPr>
      </p:pic>
      <p:sp>
        <p:nvSpPr>
          <p:cNvPr id="12" name="Cloud 11">
            <a:hlinkClick r:id="rId9" action="ppaction://hlinksldjump"/>
          </p:cNvPr>
          <p:cNvSpPr/>
          <p:nvPr/>
        </p:nvSpPr>
        <p:spPr>
          <a:xfrm>
            <a:off x="1381529" y="5371240"/>
            <a:ext cx="2195737" cy="1104900"/>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3" name="Footer Placeholder 1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0130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3"/>
                                        </p:tgtEl>
                                        <p:attrNameLst>
                                          <p:attrName>fillcolor</p:attrName>
                                        </p:attrNameLst>
                                      </p:cBhvr>
                                      <p:to>
                                        <a:srgbClr val="FFF2CC"/>
                                      </p:to>
                                    </p:animClr>
                                    <p:set>
                                      <p:cBhvr>
                                        <p:cTn id="35" dur="250" fill="hold"/>
                                        <p:tgtEl>
                                          <p:spTgt spid="3"/>
                                        </p:tgtEl>
                                        <p:attrNameLst>
                                          <p:attrName>fill.type</p:attrName>
                                        </p:attrNameLst>
                                      </p:cBhvr>
                                      <p:to>
                                        <p:strVal val="solid"/>
                                      </p:to>
                                    </p:set>
                                    <p:set>
                                      <p:cBhvr>
                                        <p:cTn id="36" dur="250" fill="hold"/>
                                        <p:tgtEl>
                                          <p:spTgt spid="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ppt_w</p:attrName>
                                        </p:attrNameLst>
                                      </p:cBhvr>
                                      <p:tavLst>
                                        <p:tav tm="0">
                                          <p:val>
                                            <p:strVal val="4*#ppt_w"/>
                                          </p:val>
                                        </p:tav>
                                        <p:tav tm="100000">
                                          <p:val>
                                            <p:strVal val="#ppt_w"/>
                                          </p:val>
                                        </p:tav>
                                      </p:tavLst>
                                    </p:anim>
                                    <p:anim calcmode="lin" valueType="num">
                                      <p:cBhvr>
                                        <p:cTn id="4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3"/>
                                        </p:tgtEl>
                                        <p:attrNameLst>
                                          <p:attrName>fillcolor</p:attrName>
                                        </p:attrNameLst>
                                      </p:cBhvr>
                                      <p:to>
                                        <a:srgbClr val="FFFF00"/>
                                      </p:to>
                                    </p:animClr>
                                    <p:set>
                                      <p:cBhvr>
                                        <p:cTn id="43" dur="250" fill="hold"/>
                                        <p:tgtEl>
                                          <p:spTgt spid="3"/>
                                        </p:tgtEl>
                                        <p:attrNameLst>
                                          <p:attrName>fill.type</p:attrName>
                                        </p:attrNameLst>
                                      </p:cBhvr>
                                      <p:to>
                                        <p:strVal val="solid"/>
                                      </p:to>
                                    </p:set>
                                    <p:set>
                                      <p:cBhvr>
                                        <p:cTn id="44"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
                                        </p:tgtEl>
                                        <p:attrNameLst>
                                          <p:attrName>fillcolor</p:attrName>
                                        </p:attrNameLst>
                                      </p:cBhvr>
                                      <p:to>
                                        <a:srgbClr val="FFF2CC"/>
                                      </p:to>
                                    </p:animClr>
                                    <p:set>
                                      <p:cBhvr>
                                        <p:cTn id="50" dur="250" fill="hold"/>
                                        <p:tgtEl>
                                          <p:spTgt spid="4"/>
                                        </p:tgtEl>
                                        <p:attrNameLst>
                                          <p:attrName>fill.type</p:attrName>
                                        </p:attrNameLst>
                                      </p:cBhvr>
                                      <p:to>
                                        <p:strVal val="solid"/>
                                      </p:to>
                                    </p:set>
                                    <p:set>
                                      <p:cBhvr>
                                        <p:cTn id="51" dur="250" fill="hold"/>
                                        <p:tgtEl>
                                          <p:spTgt spid="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50" fill="hold"/>
                                        <p:tgtEl>
                                          <p:spTgt spid="10"/>
                                        </p:tgtEl>
                                        <p:attrNameLst>
                                          <p:attrName>ppt_w</p:attrName>
                                        </p:attrNameLst>
                                      </p:cBhvr>
                                      <p:tavLst>
                                        <p:tav tm="0">
                                          <p:val>
                                            <p:strVal val="4*#ppt_w"/>
                                          </p:val>
                                        </p:tav>
                                        <p:tav tm="100000">
                                          <p:val>
                                            <p:strVal val="#ppt_w"/>
                                          </p:val>
                                        </p:tav>
                                      </p:tavLst>
                                    </p:anim>
                                    <p:anim calcmode="lin" valueType="num">
                                      <p:cBhvr>
                                        <p:cTn id="5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
                                        </p:tgtEl>
                                        <p:attrNameLst>
                                          <p:attrName>fillcolor</p:attrName>
                                        </p:attrNameLst>
                                      </p:cBhvr>
                                      <p:to>
                                        <a:srgbClr val="00B050"/>
                                      </p:to>
                                    </p:animClr>
                                    <p:set>
                                      <p:cBhvr>
                                        <p:cTn id="58" dur="250" fill="hold"/>
                                        <p:tgtEl>
                                          <p:spTgt spid="4"/>
                                        </p:tgtEl>
                                        <p:attrNameLst>
                                          <p:attrName>fill.type</p:attrName>
                                        </p:attrNameLst>
                                      </p:cBhvr>
                                      <p:to>
                                        <p:strVal val="solid"/>
                                      </p:to>
                                    </p:set>
                                    <p:set>
                                      <p:cBhvr>
                                        <p:cTn id="59"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5"/>
                                        </p:tgtEl>
                                        <p:attrNameLst>
                                          <p:attrName>fillcolor</p:attrName>
                                        </p:attrNameLst>
                                      </p:cBhvr>
                                      <p:to>
                                        <a:srgbClr val="FFF2CC"/>
                                      </p:to>
                                    </p:animClr>
                                    <p:set>
                                      <p:cBhvr>
                                        <p:cTn id="65" dur="250" fill="hold"/>
                                        <p:tgtEl>
                                          <p:spTgt spid="5"/>
                                        </p:tgtEl>
                                        <p:attrNameLst>
                                          <p:attrName>fill.type</p:attrName>
                                        </p:attrNameLst>
                                      </p:cBhvr>
                                      <p:to>
                                        <p:strVal val="solid"/>
                                      </p:to>
                                    </p:set>
                                    <p:set>
                                      <p:cBhvr>
                                        <p:cTn id="66" dur="250" fill="hold"/>
                                        <p:tgtEl>
                                          <p:spTgt spid="5"/>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8"/>
                                        </p:tgtEl>
                                        <p:attrNameLst>
                                          <p:attrName>style.visibility</p:attrName>
                                        </p:attrNameLst>
                                      </p:cBhvr>
                                      <p:to>
                                        <p:strVal val="visible"/>
                                      </p:to>
                                    </p:set>
                                    <p:anim calcmode="lin" valueType="num">
                                      <p:cBhvr>
                                        <p:cTn id="69" dur="250" fill="hold"/>
                                        <p:tgtEl>
                                          <p:spTgt spid="8"/>
                                        </p:tgtEl>
                                        <p:attrNameLst>
                                          <p:attrName>ppt_w</p:attrName>
                                        </p:attrNameLst>
                                      </p:cBhvr>
                                      <p:tavLst>
                                        <p:tav tm="0">
                                          <p:val>
                                            <p:strVal val="4*#ppt_w"/>
                                          </p:val>
                                        </p:tav>
                                        <p:tav tm="100000">
                                          <p:val>
                                            <p:strVal val="#ppt_w"/>
                                          </p:val>
                                        </p:tav>
                                      </p:tavLst>
                                    </p:anim>
                                    <p:anim calcmode="lin" valueType="num">
                                      <p:cBhvr>
                                        <p:cTn id="7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5"/>
                                        </p:tgtEl>
                                        <p:attrNameLst>
                                          <p:attrName>fillcolor</p:attrName>
                                        </p:attrNameLst>
                                      </p:cBhvr>
                                      <p:to>
                                        <a:srgbClr val="FFFF00"/>
                                      </p:to>
                                    </p:animClr>
                                    <p:set>
                                      <p:cBhvr>
                                        <p:cTn id="73" dur="250" fill="hold"/>
                                        <p:tgtEl>
                                          <p:spTgt spid="5"/>
                                        </p:tgtEl>
                                        <p:attrNameLst>
                                          <p:attrName>fill.type</p:attrName>
                                        </p:attrNameLst>
                                      </p:cBhvr>
                                      <p:to>
                                        <p:strVal val="solid"/>
                                      </p:to>
                                    </p:set>
                                    <p:set>
                                      <p:cBhvr>
                                        <p:cTn id="7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75" restart="whenNotActive" fill="hold" evtFilter="cancelBubble" nodeType="interactiveSeq">
                <p:stCondLst>
                  <p:cond evt="onClick" delay="0">
                    <p:tgtEl>
                      <p:spTgt spid="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6"/>
                                        </p:tgtEl>
                                        <p:attrNameLst>
                                          <p:attrName>fillcolor</p:attrName>
                                        </p:attrNameLst>
                                      </p:cBhvr>
                                      <p:to>
                                        <a:srgbClr val="FFF2CC"/>
                                      </p:to>
                                    </p:animClr>
                                    <p:set>
                                      <p:cBhvr>
                                        <p:cTn id="80" dur="250" fill="hold"/>
                                        <p:tgtEl>
                                          <p:spTgt spid="6"/>
                                        </p:tgtEl>
                                        <p:attrNameLst>
                                          <p:attrName>fill.type</p:attrName>
                                        </p:attrNameLst>
                                      </p:cBhvr>
                                      <p:to>
                                        <p:strVal val="solid"/>
                                      </p:to>
                                    </p:set>
                                    <p:set>
                                      <p:cBhvr>
                                        <p:cTn id="81" dur="250" fill="hold"/>
                                        <p:tgtEl>
                                          <p:spTgt spid="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9"/>
                                        </p:tgtEl>
                                        <p:attrNameLst>
                                          <p:attrName>style.visibility</p:attrName>
                                        </p:attrNameLst>
                                      </p:cBhvr>
                                      <p:to>
                                        <p:strVal val="visible"/>
                                      </p:to>
                                    </p:set>
                                    <p:anim calcmode="lin" valueType="num">
                                      <p:cBhvr>
                                        <p:cTn id="84" dur="250" fill="hold"/>
                                        <p:tgtEl>
                                          <p:spTgt spid="9"/>
                                        </p:tgtEl>
                                        <p:attrNameLst>
                                          <p:attrName>ppt_w</p:attrName>
                                        </p:attrNameLst>
                                      </p:cBhvr>
                                      <p:tavLst>
                                        <p:tav tm="0">
                                          <p:val>
                                            <p:strVal val="4*#ppt_w"/>
                                          </p:val>
                                        </p:tav>
                                        <p:tav tm="100000">
                                          <p:val>
                                            <p:strVal val="#ppt_w"/>
                                          </p:val>
                                        </p:tav>
                                      </p:tavLst>
                                    </p:anim>
                                    <p:anim calcmode="lin" valueType="num">
                                      <p:cBhvr>
                                        <p:cTn id="85"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6"/>
                                        </p:tgtEl>
                                        <p:attrNameLst>
                                          <p:attrName>fillcolor</p:attrName>
                                        </p:attrNameLst>
                                      </p:cBhvr>
                                      <p:to>
                                        <a:srgbClr val="FFFF00"/>
                                      </p:to>
                                    </p:animClr>
                                    <p:set>
                                      <p:cBhvr>
                                        <p:cTn id="88" dur="250" fill="hold"/>
                                        <p:tgtEl>
                                          <p:spTgt spid="6"/>
                                        </p:tgtEl>
                                        <p:attrNameLst>
                                          <p:attrName>fill.type</p:attrName>
                                        </p:attrNameLst>
                                      </p:cBhvr>
                                      <p:to>
                                        <p:strVal val="solid"/>
                                      </p:to>
                                    </p:set>
                                    <p:set>
                                      <p:cBhvr>
                                        <p:cTn id="8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ip Diagonal Corner Rectangle 13"/>
          <p:cNvSpPr/>
          <p:nvPr/>
        </p:nvSpPr>
        <p:spPr>
          <a:xfrm>
            <a:off x="832636" y="199870"/>
            <a:ext cx="10526728" cy="1355976"/>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defRPr/>
            </a:pP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Câu</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3.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Hình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nào</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mô</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tả</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đặt</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tay</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đúng</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trên</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bàn</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phím</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khi</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bắt</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đầu</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gõ</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Rectangle 14"/>
          <p:cNvSpPr/>
          <p:nvPr/>
        </p:nvSpPr>
        <p:spPr>
          <a:xfrm>
            <a:off x="1096573" y="4051101"/>
            <a:ext cx="4906798"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Hình</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 name="Rectangle 15"/>
          <p:cNvSpPr/>
          <p:nvPr/>
        </p:nvSpPr>
        <p:spPr>
          <a:xfrm>
            <a:off x="6116968" y="4055290"/>
            <a:ext cx="4906798"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Hình</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Rectangle 16"/>
          <p:cNvSpPr/>
          <p:nvPr/>
        </p:nvSpPr>
        <p:spPr>
          <a:xfrm>
            <a:off x="1096573" y="4940273"/>
            <a:ext cx="4906798"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Hình</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7"/>
          <p:cNvSpPr/>
          <p:nvPr/>
        </p:nvSpPr>
        <p:spPr>
          <a:xfrm>
            <a:off x="6116968" y="4944462"/>
            <a:ext cx="4906798"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Hình</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1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và</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9" name="Picture 18"/>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18234" y="4076576"/>
            <a:ext cx="885137" cy="708059"/>
          </a:xfrm>
          <a:prstGeom prst="rect">
            <a:avLst/>
          </a:prstGeom>
        </p:spPr>
      </p:pic>
      <p:pic>
        <p:nvPicPr>
          <p:cNvPr id="20" name="Picture 19"/>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98835" y="4973637"/>
            <a:ext cx="804536" cy="704088"/>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9024" y="4985234"/>
            <a:ext cx="804742" cy="707197"/>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9024" y="4096546"/>
            <a:ext cx="804742" cy="707197"/>
          </a:xfrm>
          <a:prstGeom prst="rect">
            <a:avLst/>
          </a:prstGeom>
        </p:spPr>
      </p:pic>
      <p:grpSp>
        <p:nvGrpSpPr>
          <p:cNvPr id="23" name="Group 22"/>
          <p:cNvGrpSpPr/>
          <p:nvPr/>
        </p:nvGrpSpPr>
        <p:grpSpPr>
          <a:xfrm>
            <a:off x="3820464" y="1612245"/>
            <a:ext cx="3561277" cy="2401574"/>
            <a:chOff x="0" y="0"/>
            <a:chExt cx="3009900" cy="1614487"/>
          </a:xfrm>
        </p:grpSpPr>
        <p:pic>
          <p:nvPicPr>
            <p:cNvPr id="24" name="Picture 23" descr="A close up of a keyboard&#10;&#10;Description automatically generated with low confidenc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3009900" cy="1386840"/>
            </a:xfrm>
            <a:prstGeom prst="rect">
              <a:avLst/>
            </a:prstGeom>
          </p:spPr>
        </p:pic>
        <p:sp>
          <p:nvSpPr>
            <p:cNvPr id="25" name="Rectangle 24"/>
            <p:cNvSpPr/>
            <p:nvPr/>
          </p:nvSpPr>
          <p:spPr>
            <a:xfrm>
              <a:off x="1281112" y="1314450"/>
              <a:ext cx="954174" cy="30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smtClean="0">
                  <a:solidFill>
                    <a:srgbClr val="000000"/>
                  </a:solidFill>
                  <a:effectLst/>
                  <a:latin typeface="Times New Roman" panose="02020603050405020304" pitchFamily="18" charset="0"/>
                  <a:ea typeface="Calibri" panose="020F0502020204030204" pitchFamily="34" charset="0"/>
                </a:rPr>
                <a:t>2</a:t>
              </a:r>
              <a:endParaRPr lang="en-GB" sz="2400" dirty="0">
                <a:effectLst/>
                <a:latin typeface="Times New Roman" panose="02020603050405020304" pitchFamily="18" charset="0"/>
                <a:ea typeface="Calibri" panose="020F0502020204030204" pitchFamily="34" charset="0"/>
              </a:endParaRPr>
            </a:p>
          </p:txBody>
        </p:sp>
      </p:grpSp>
      <p:grpSp>
        <p:nvGrpSpPr>
          <p:cNvPr id="29" name="Group 28"/>
          <p:cNvGrpSpPr/>
          <p:nvPr/>
        </p:nvGrpSpPr>
        <p:grpSpPr>
          <a:xfrm>
            <a:off x="7693779" y="1697778"/>
            <a:ext cx="3398904" cy="1832769"/>
            <a:chOff x="0" y="0"/>
            <a:chExt cx="2872740" cy="1519237"/>
          </a:xfrm>
        </p:grpSpPr>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2872740" cy="1272540"/>
            </a:xfrm>
            <a:prstGeom prst="rect">
              <a:avLst/>
            </a:prstGeom>
          </p:spPr>
        </p:pic>
        <p:sp>
          <p:nvSpPr>
            <p:cNvPr id="31" name="Rectangle 30"/>
            <p:cNvSpPr/>
            <p:nvPr/>
          </p:nvSpPr>
          <p:spPr>
            <a:xfrm>
              <a:off x="957263" y="1219200"/>
              <a:ext cx="833438" cy="300037"/>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3</a:t>
              </a:r>
              <a:endParaRPr lang="en-GB" sz="2400" dirty="0">
                <a:effectLst/>
                <a:latin typeface="Times New Roman" panose="02020603050405020304" pitchFamily="18" charset="0"/>
                <a:ea typeface="Calibri" panose="020F0502020204030204" pitchFamily="34" charset="0"/>
              </a:endParaRPr>
            </a:p>
          </p:txBody>
        </p:sp>
      </p:grpSp>
      <p:grpSp>
        <p:nvGrpSpPr>
          <p:cNvPr id="32" name="Group 31"/>
          <p:cNvGrpSpPr/>
          <p:nvPr/>
        </p:nvGrpSpPr>
        <p:grpSpPr>
          <a:xfrm>
            <a:off x="265321" y="1839096"/>
            <a:ext cx="3111864" cy="1950679"/>
            <a:chOff x="-56675" y="736"/>
            <a:chExt cx="2842260" cy="1556284"/>
          </a:xfrm>
        </p:grpSpPr>
        <p:pic>
          <p:nvPicPr>
            <p:cNvPr id="33" name="Picture 32" descr="A picture containing text, electronics, keyboard&#10;&#10;Description automatically generate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5" y="736"/>
              <a:ext cx="2842260" cy="1226820"/>
            </a:xfrm>
            <a:prstGeom prst="rect">
              <a:avLst/>
            </a:prstGeom>
          </p:spPr>
        </p:pic>
        <p:sp>
          <p:nvSpPr>
            <p:cNvPr id="34" name="Rectangle 33"/>
            <p:cNvSpPr/>
            <p:nvPr/>
          </p:nvSpPr>
          <p:spPr>
            <a:xfrm>
              <a:off x="1019175" y="1257300"/>
              <a:ext cx="1112560" cy="29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dirty="0" err="1">
                  <a:solidFill>
                    <a:srgbClr val="000000"/>
                  </a:solidFill>
                  <a:effectLst/>
                  <a:latin typeface="Times New Roman" panose="02020603050405020304" pitchFamily="18" charset="0"/>
                  <a:ea typeface="Calibri" panose="020F0502020204030204" pitchFamily="34" charset="0"/>
                </a:rPr>
                <a:t>Hình</a:t>
              </a:r>
              <a:r>
                <a:rPr lang="en-US" dirty="0">
                  <a:solidFill>
                    <a:srgbClr val="000000"/>
                  </a:solidFill>
                  <a:effectLst/>
                  <a:latin typeface="Times New Roman" panose="02020603050405020304" pitchFamily="18" charset="0"/>
                  <a:ea typeface="Calibri" panose="020F0502020204030204" pitchFamily="34" charset="0"/>
                </a:rPr>
                <a:t> </a:t>
              </a:r>
              <a:r>
                <a:rPr lang="en-US" dirty="0" smtClean="0">
                  <a:solidFill>
                    <a:srgbClr val="000000"/>
                  </a:solidFill>
                  <a:effectLst/>
                  <a:latin typeface="Times New Roman" panose="02020603050405020304" pitchFamily="18" charset="0"/>
                  <a:ea typeface="Calibri" panose="020F0502020204030204" pitchFamily="34" charset="0"/>
                </a:rPr>
                <a:t>1</a:t>
              </a:r>
              <a:endParaRPr lang="en-GB" sz="2000" dirty="0">
                <a:effectLst/>
                <a:latin typeface="Times New Roman" panose="02020603050405020304" pitchFamily="18" charset="0"/>
                <a:ea typeface="Calibri" panose="020F0502020204030204" pitchFamily="34" charset="0"/>
              </a:endParaRPr>
            </a:p>
          </p:txBody>
        </p:sp>
      </p:grpSp>
      <p:sp>
        <p:nvSpPr>
          <p:cNvPr id="35" name="Cloud 34">
            <a:hlinkClick r:id="rId12" action="ppaction://hlinksldjump"/>
          </p:cNvPr>
          <p:cNvSpPr/>
          <p:nvPr/>
        </p:nvSpPr>
        <p:spPr>
          <a:xfrm>
            <a:off x="1354235" y="5677725"/>
            <a:ext cx="2195737" cy="1104900"/>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1076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5"/>
                                        </p:tgtEl>
                                        <p:attrNameLst>
                                          <p:attrName>fillcolor</p:attrName>
                                        </p:attrNameLst>
                                      </p:cBhvr>
                                      <p:to>
                                        <a:srgbClr val="FFF2CC"/>
                                      </p:to>
                                    </p:animClr>
                                    <p:set>
                                      <p:cBhvr>
                                        <p:cTn id="35" dur="250" fill="hold"/>
                                        <p:tgtEl>
                                          <p:spTgt spid="15"/>
                                        </p:tgtEl>
                                        <p:attrNameLst>
                                          <p:attrName>fill.type</p:attrName>
                                        </p:attrNameLst>
                                      </p:cBhvr>
                                      <p:to>
                                        <p:strVal val="solid"/>
                                      </p:to>
                                    </p:set>
                                    <p:set>
                                      <p:cBhvr>
                                        <p:cTn id="36" dur="250" fill="hold"/>
                                        <p:tgtEl>
                                          <p:spTgt spid="1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250" fill="hold"/>
                                        <p:tgtEl>
                                          <p:spTgt spid="19"/>
                                        </p:tgtEl>
                                        <p:attrNameLst>
                                          <p:attrName>ppt_w</p:attrName>
                                        </p:attrNameLst>
                                      </p:cBhvr>
                                      <p:tavLst>
                                        <p:tav tm="0">
                                          <p:val>
                                            <p:strVal val="4*#ppt_w"/>
                                          </p:val>
                                        </p:tav>
                                        <p:tav tm="100000">
                                          <p:val>
                                            <p:strVal val="#ppt_w"/>
                                          </p:val>
                                        </p:tav>
                                      </p:tavLst>
                                    </p:anim>
                                    <p:anim calcmode="lin" valueType="num">
                                      <p:cBhvr>
                                        <p:cTn id="4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15"/>
                                        </p:tgtEl>
                                        <p:attrNameLst>
                                          <p:attrName>fillcolor</p:attrName>
                                        </p:attrNameLst>
                                      </p:cBhvr>
                                      <p:to>
                                        <a:srgbClr val="00B050"/>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6"/>
                                        </p:tgtEl>
                                        <p:attrNameLst>
                                          <p:attrName>fillcolor</p:attrName>
                                        </p:attrNameLst>
                                      </p:cBhvr>
                                      <p:to>
                                        <a:srgbClr val="FFF2CC"/>
                                      </p:to>
                                    </p:animClr>
                                    <p:set>
                                      <p:cBhvr>
                                        <p:cTn id="50" dur="250" fill="hold"/>
                                        <p:tgtEl>
                                          <p:spTgt spid="16"/>
                                        </p:tgtEl>
                                        <p:attrNameLst>
                                          <p:attrName>fill.type</p:attrName>
                                        </p:attrNameLst>
                                      </p:cBhvr>
                                      <p:to>
                                        <p:strVal val="solid"/>
                                      </p:to>
                                    </p:set>
                                    <p:set>
                                      <p:cBhvr>
                                        <p:cTn id="51" dur="250" fill="hold"/>
                                        <p:tgtEl>
                                          <p:spTgt spid="1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250" fill="hold"/>
                                        <p:tgtEl>
                                          <p:spTgt spid="22"/>
                                        </p:tgtEl>
                                        <p:attrNameLst>
                                          <p:attrName>ppt_w</p:attrName>
                                        </p:attrNameLst>
                                      </p:cBhvr>
                                      <p:tavLst>
                                        <p:tav tm="0">
                                          <p:val>
                                            <p:strVal val="4*#ppt_w"/>
                                          </p:val>
                                        </p:tav>
                                        <p:tav tm="100000">
                                          <p:val>
                                            <p:strVal val="#ppt_w"/>
                                          </p:val>
                                        </p:tav>
                                      </p:tavLst>
                                    </p:anim>
                                    <p:anim calcmode="lin" valueType="num">
                                      <p:cBhvr>
                                        <p:cTn id="55"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16"/>
                                        </p:tgtEl>
                                        <p:attrNameLst>
                                          <p:attrName>fillcolor</p:attrName>
                                        </p:attrNameLst>
                                      </p:cBhvr>
                                      <p:to>
                                        <a:srgbClr val="FFFF00"/>
                                      </p:to>
                                    </p:animClr>
                                    <p:set>
                                      <p:cBhvr>
                                        <p:cTn id="58" dur="250" fill="hold"/>
                                        <p:tgtEl>
                                          <p:spTgt spid="16"/>
                                        </p:tgtEl>
                                        <p:attrNameLst>
                                          <p:attrName>fill.type</p:attrName>
                                        </p:attrNameLst>
                                      </p:cBhvr>
                                      <p:to>
                                        <p:strVal val="solid"/>
                                      </p:to>
                                    </p:set>
                                    <p:set>
                                      <p:cBhvr>
                                        <p:cTn id="59"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7"/>
                                        </p:tgtEl>
                                        <p:attrNameLst>
                                          <p:attrName>fillcolor</p:attrName>
                                        </p:attrNameLst>
                                      </p:cBhvr>
                                      <p:to>
                                        <a:srgbClr val="FFF2CC"/>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250" fill="hold"/>
                                        <p:tgtEl>
                                          <p:spTgt spid="20"/>
                                        </p:tgtEl>
                                        <p:attrNameLst>
                                          <p:attrName>ppt_w</p:attrName>
                                        </p:attrNameLst>
                                      </p:cBhvr>
                                      <p:tavLst>
                                        <p:tav tm="0">
                                          <p:val>
                                            <p:strVal val="4*#ppt_w"/>
                                          </p:val>
                                        </p:tav>
                                        <p:tav tm="100000">
                                          <p:val>
                                            <p:strVal val="#ppt_w"/>
                                          </p:val>
                                        </p:tav>
                                      </p:tavLst>
                                    </p:anim>
                                    <p:anim calcmode="lin" valueType="num">
                                      <p:cBhvr>
                                        <p:cTn id="70"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17"/>
                                        </p:tgtEl>
                                        <p:attrNameLst>
                                          <p:attrName>fillcolor</p:attrName>
                                        </p:attrNameLst>
                                      </p:cBhvr>
                                      <p:to>
                                        <a:srgbClr val="FFFF00"/>
                                      </p:to>
                                    </p:animClr>
                                    <p:set>
                                      <p:cBhvr>
                                        <p:cTn id="73" dur="250" fill="hold"/>
                                        <p:tgtEl>
                                          <p:spTgt spid="17"/>
                                        </p:tgtEl>
                                        <p:attrNameLst>
                                          <p:attrName>fill.type</p:attrName>
                                        </p:attrNameLst>
                                      </p:cBhvr>
                                      <p:to>
                                        <p:strVal val="solid"/>
                                      </p:to>
                                    </p:set>
                                    <p:set>
                                      <p:cBhvr>
                                        <p:cTn id="7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8"/>
                                        </p:tgtEl>
                                        <p:attrNameLst>
                                          <p:attrName>fillcolor</p:attrName>
                                        </p:attrNameLst>
                                      </p:cBhvr>
                                      <p:to>
                                        <a:srgbClr val="FFF2CC"/>
                                      </p:to>
                                    </p:animClr>
                                    <p:set>
                                      <p:cBhvr>
                                        <p:cTn id="80" dur="250" fill="hold"/>
                                        <p:tgtEl>
                                          <p:spTgt spid="18"/>
                                        </p:tgtEl>
                                        <p:attrNameLst>
                                          <p:attrName>fill.type</p:attrName>
                                        </p:attrNameLst>
                                      </p:cBhvr>
                                      <p:to>
                                        <p:strVal val="solid"/>
                                      </p:to>
                                    </p:set>
                                    <p:set>
                                      <p:cBhvr>
                                        <p:cTn id="81" dur="250" fill="hold"/>
                                        <p:tgtEl>
                                          <p:spTgt spid="1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1"/>
                                        </p:tgtEl>
                                        <p:attrNameLst>
                                          <p:attrName>style.visibility</p:attrName>
                                        </p:attrNameLst>
                                      </p:cBhvr>
                                      <p:to>
                                        <p:strVal val="visible"/>
                                      </p:to>
                                    </p:set>
                                    <p:anim calcmode="lin" valueType="num">
                                      <p:cBhvr>
                                        <p:cTn id="84" dur="250" fill="hold"/>
                                        <p:tgtEl>
                                          <p:spTgt spid="21"/>
                                        </p:tgtEl>
                                        <p:attrNameLst>
                                          <p:attrName>ppt_w</p:attrName>
                                        </p:attrNameLst>
                                      </p:cBhvr>
                                      <p:tavLst>
                                        <p:tav tm="0">
                                          <p:val>
                                            <p:strVal val="4*#ppt_w"/>
                                          </p:val>
                                        </p:tav>
                                        <p:tav tm="100000">
                                          <p:val>
                                            <p:strVal val="#ppt_w"/>
                                          </p:val>
                                        </p:tav>
                                      </p:tavLst>
                                    </p:anim>
                                    <p:anim calcmode="lin" valueType="num">
                                      <p:cBhvr>
                                        <p:cTn id="85"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18"/>
                                        </p:tgtEl>
                                        <p:attrNameLst>
                                          <p:attrName>fillcolor</p:attrName>
                                        </p:attrNameLst>
                                      </p:cBhvr>
                                      <p:to>
                                        <a:srgbClr val="FFFF00"/>
                                      </p:to>
                                    </p:animClr>
                                    <p:set>
                                      <p:cBhvr>
                                        <p:cTn id="88" dur="250" fill="hold"/>
                                        <p:tgtEl>
                                          <p:spTgt spid="18"/>
                                        </p:tgtEl>
                                        <p:attrNameLst>
                                          <p:attrName>fill.type</p:attrName>
                                        </p:attrNameLst>
                                      </p:cBhvr>
                                      <p:to>
                                        <p:strVal val="solid"/>
                                      </p:to>
                                    </p:set>
                                    <p:set>
                                      <p:cBhvr>
                                        <p:cTn id="89"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832636" y="199869"/>
            <a:ext cx="10526728" cy="1519749"/>
          </a:xfrm>
          <a:prstGeom prst="snip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endParaRPr kumimoji="0" lang="en-GB"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algn="ctr">
              <a:defRPr/>
            </a:pPr>
            <a:r>
              <a:rPr kumimoji="0" lang="en-GB" sz="3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Câu</a:t>
            </a:r>
            <a:r>
              <a:rPr kumimoji="0" lang="en-GB" sz="3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4: </a:t>
            </a:r>
            <a:r>
              <a:rPr lang="en-GB" sz="4000" dirty="0" smtClean="0">
                <a:solidFill>
                  <a:schemeClr val="tx1"/>
                </a:solidFill>
                <a:latin typeface="Arial" panose="020B0604020202020204" pitchFamily="34" charset="0"/>
                <a:cs typeface="Arial" panose="020B0604020202020204" pitchFamily="34" charset="0"/>
              </a:rPr>
              <a:t>Ở </a:t>
            </a:r>
            <a:r>
              <a:rPr lang="en-GB" sz="4000" dirty="0" err="1" smtClean="0">
                <a:solidFill>
                  <a:schemeClr val="tx1"/>
                </a:solidFill>
                <a:latin typeface="Arial" panose="020B0604020202020204" pitchFamily="34" charset="0"/>
                <a:cs typeface="Arial" panose="020B0604020202020204" pitchFamily="34" charset="0"/>
              </a:rPr>
              <a:t>lớp</a:t>
            </a:r>
            <a:r>
              <a:rPr lang="en-GB" sz="4000" dirty="0" smtClean="0">
                <a:solidFill>
                  <a:schemeClr val="tx1"/>
                </a:solidFill>
                <a:latin typeface="Arial" panose="020B0604020202020204" pitchFamily="34" charset="0"/>
                <a:cs typeface="Arial" panose="020B0604020202020204" pitchFamily="34" charset="0"/>
              </a:rPr>
              <a:t> 3, </a:t>
            </a:r>
            <a:r>
              <a:rPr lang="en-GB" sz="4000" dirty="0" err="1" smtClean="0">
                <a:solidFill>
                  <a:schemeClr val="tx1"/>
                </a:solidFill>
                <a:latin typeface="Arial" panose="020B0604020202020204" pitchFamily="34" charset="0"/>
                <a:cs typeface="Arial" panose="020B0604020202020204" pitchFamily="34" charset="0"/>
              </a:rPr>
              <a:t>em</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đã</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biết</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cách</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gõ</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những</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hàng</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phím</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nào</a:t>
            </a:r>
            <a:r>
              <a:rPr lang="en-GB" sz="4000" dirty="0" smtClean="0">
                <a:solidFill>
                  <a:schemeClr val="tx1"/>
                </a:solidFill>
                <a:latin typeface="Arial" panose="020B0604020202020204" pitchFamily="34" charset="0"/>
                <a:cs typeface="Arial" panose="020B0604020202020204" pitchFamily="34" charset="0"/>
              </a:rPr>
              <a:t>?</a:t>
            </a:r>
            <a:endParaRPr lang="en-GB" sz="40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Cloud 10">
            <a:hlinkClick r:id="rId2" action="ppaction://hlinksldjump"/>
          </p:cNvPr>
          <p:cNvSpPr/>
          <p:nvPr/>
        </p:nvSpPr>
        <p:spPr>
          <a:xfrm>
            <a:off x="1381529" y="5371240"/>
            <a:ext cx="2195737" cy="1104900"/>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aphicFrame>
        <p:nvGraphicFramePr>
          <p:cNvPr id="12" name="Diagram 11">
            <a:extLst>
              <a:ext uri="{FF2B5EF4-FFF2-40B4-BE49-F238E27FC236}">
                <a16:creationId xmlns:a16="http://schemas.microsoft.com/office/drawing/2014/main" id="{F6107C71-7CE2-4420-B4B5-331840896D02}"/>
              </a:ext>
            </a:extLst>
          </p:cNvPr>
          <p:cNvGraphicFramePr/>
          <p:nvPr>
            <p:extLst>
              <p:ext uri="{D42A27DB-BD31-4B8C-83A1-F6EECF244321}">
                <p14:modId xmlns:p14="http://schemas.microsoft.com/office/powerpoint/2010/main" val="4117941290"/>
              </p:ext>
            </p:extLst>
          </p:nvPr>
        </p:nvGraphicFramePr>
        <p:xfrm>
          <a:off x="1158471" y="1751116"/>
          <a:ext cx="9533300"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D1AC9687-5B63-4F29-8E56-DC7D18D0DC62}"/>
              </a:ext>
            </a:extLst>
          </p:cNvPr>
          <p:cNvPicPr>
            <a:picLocks noChangeAspect="1"/>
          </p:cNvPicPr>
          <p:nvPr/>
        </p:nvPicPr>
        <p:blipFill>
          <a:blip r:embed="rId8"/>
          <a:stretch>
            <a:fillRect/>
          </a:stretch>
        </p:blipFill>
        <p:spPr>
          <a:xfrm>
            <a:off x="2655836" y="2157948"/>
            <a:ext cx="9078592" cy="3181794"/>
          </a:xfrm>
          <a:prstGeom prst="rect">
            <a:avLst/>
          </a:prstGeom>
        </p:spPr>
      </p:pic>
      <p:sp>
        <p:nvSpPr>
          <p:cNvPr id="14" name="Freeform: Shape 11">
            <a:extLst>
              <a:ext uri="{FF2B5EF4-FFF2-40B4-BE49-F238E27FC236}">
                <a16:creationId xmlns:a16="http://schemas.microsoft.com/office/drawing/2014/main" id="{A190822D-C97C-4E03-9C08-96EB84E1ECD6}"/>
              </a:ext>
            </a:extLst>
          </p:cNvPr>
          <p:cNvSpPr/>
          <p:nvPr/>
        </p:nvSpPr>
        <p:spPr>
          <a:xfrm>
            <a:off x="1" y="210577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100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Hàng phím số</a:t>
            </a:r>
          </a:p>
        </p:txBody>
      </p:sp>
      <p:sp>
        <p:nvSpPr>
          <p:cNvPr id="15" name="Freeform: Shape 12">
            <a:extLst>
              <a:ext uri="{FF2B5EF4-FFF2-40B4-BE49-F238E27FC236}">
                <a16:creationId xmlns:a16="http://schemas.microsoft.com/office/drawing/2014/main" id="{26874E2C-07F1-4761-89B1-6EAD8BA4B6B2}"/>
              </a:ext>
            </a:extLst>
          </p:cNvPr>
          <p:cNvSpPr/>
          <p:nvPr/>
        </p:nvSpPr>
        <p:spPr>
          <a:xfrm>
            <a:off x="1" y="2900298"/>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39AED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Hàng phím trên</a:t>
            </a:r>
          </a:p>
        </p:txBody>
      </p:sp>
      <p:sp>
        <p:nvSpPr>
          <p:cNvPr id="16" name="Freeform: Shape 13">
            <a:extLst>
              <a:ext uri="{FF2B5EF4-FFF2-40B4-BE49-F238E27FC236}">
                <a16:creationId xmlns:a16="http://schemas.microsoft.com/office/drawing/2014/main" id="{070BED6F-9C51-4803-8E2D-9D421FF254FC}"/>
              </a:ext>
            </a:extLst>
          </p:cNvPr>
          <p:cNvSpPr/>
          <p:nvPr/>
        </p:nvSpPr>
        <p:spPr>
          <a:xfrm>
            <a:off x="1" y="351144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ED192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c</a:t>
            </a:r>
            <a:r>
              <a:rPr lang="vi-VN" sz="1700" kern="1200" dirty="0">
                <a:latin typeface="Times New Roman" panose="02020603050405020304" pitchFamily="18" charset="0"/>
                <a:cs typeface="Times New Roman" panose="02020603050405020304" pitchFamily="18" charset="0"/>
              </a:rPr>
              <a:t>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sở</a:t>
            </a:r>
            <a:endParaRPr lang="en-US" sz="1700" kern="1200" dirty="0">
              <a:latin typeface="Times New Roman" panose="02020603050405020304" pitchFamily="18" charset="0"/>
              <a:cs typeface="Times New Roman" panose="02020603050405020304" pitchFamily="18" charset="0"/>
            </a:endParaRPr>
          </a:p>
        </p:txBody>
      </p:sp>
      <p:sp>
        <p:nvSpPr>
          <p:cNvPr id="17" name="Freeform: Shape 14">
            <a:extLst>
              <a:ext uri="{FF2B5EF4-FFF2-40B4-BE49-F238E27FC236}">
                <a16:creationId xmlns:a16="http://schemas.microsoft.com/office/drawing/2014/main" id="{E1DC9A6A-9C50-4E9C-AF1B-8545B007781D}"/>
              </a:ext>
            </a:extLst>
          </p:cNvPr>
          <p:cNvSpPr/>
          <p:nvPr/>
        </p:nvSpPr>
        <p:spPr>
          <a:xfrm>
            <a:off x="1" y="4132691"/>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048E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d</a:t>
            </a:r>
            <a:r>
              <a:rPr lang="vi-VN" sz="1700" kern="1200" dirty="0">
                <a:latin typeface="Times New Roman" panose="02020603050405020304" pitchFamily="18" charset="0"/>
                <a:cs typeface="Times New Roman" panose="02020603050405020304" pitchFamily="18" charset="0"/>
              </a:rPr>
              <a:t>ư</a:t>
            </a:r>
            <a:r>
              <a:rPr lang="en-US" sz="1700" kern="1200" dirty="0" err="1">
                <a:latin typeface="Times New Roman" panose="02020603050405020304" pitchFamily="18" charset="0"/>
                <a:cs typeface="Times New Roman" panose="02020603050405020304" pitchFamily="18" charset="0"/>
              </a:rPr>
              <a:t>ới</a:t>
            </a:r>
            <a:endParaRPr lang="en-US" sz="1700" kern="1200" dirty="0">
              <a:latin typeface="Times New Roman" panose="02020603050405020304" pitchFamily="18" charset="0"/>
              <a:cs typeface="Times New Roman" panose="02020603050405020304" pitchFamily="18" charset="0"/>
            </a:endParaRPr>
          </a:p>
        </p:txBody>
      </p:sp>
      <p:sp>
        <p:nvSpPr>
          <p:cNvPr id="18" name="Freeform: Shape 15">
            <a:extLst>
              <a:ext uri="{FF2B5EF4-FFF2-40B4-BE49-F238E27FC236}">
                <a16:creationId xmlns:a16="http://schemas.microsoft.com/office/drawing/2014/main" id="{C1417EE1-EF31-47D9-BEB5-D5D5A1A25434}"/>
              </a:ext>
            </a:extLst>
          </p:cNvPr>
          <p:cNvSpPr/>
          <p:nvPr/>
        </p:nvSpPr>
        <p:spPr>
          <a:xfrm>
            <a:off x="0" y="4784815"/>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8AE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Hàng</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phím</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chứa</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dấu</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cách</a:t>
            </a:r>
            <a:endParaRPr lang="en-US" sz="1700" kern="1200" dirty="0">
              <a:solidFill>
                <a:schemeClr val="tx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B6A0126-488B-4594-AB08-24EBEFF8518F}"/>
              </a:ext>
            </a:extLst>
          </p:cNvPr>
          <p:cNvSpPr txBox="1"/>
          <p:nvPr/>
        </p:nvSpPr>
        <p:spPr>
          <a:xfrm>
            <a:off x="5490137" y="4790598"/>
            <a:ext cx="2955281" cy="400110"/>
          </a:xfrm>
          <a:prstGeom prst="rect">
            <a:avLst/>
          </a:prstGeom>
          <a:noFill/>
        </p:spPr>
        <p:txBody>
          <a:bodyPr wrap="square" rtlCol="0">
            <a:spAutoFit/>
          </a:bodyPr>
          <a:lstStyle/>
          <a:p>
            <a:r>
              <a:rPr lang="en-US" sz="2000" b="1" dirty="0" err="1">
                <a:solidFill>
                  <a:srgbClr val="ED1929"/>
                </a:solidFill>
                <a:latin typeface="Times New Roman" panose="02020603050405020304" pitchFamily="18" charset="0"/>
                <a:cs typeface="Times New Roman" panose="02020603050405020304" pitchFamily="18" charset="0"/>
              </a:rPr>
              <a:t>Phím</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dấu</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cách</a:t>
            </a:r>
            <a:r>
              <a:rPr lang="en-US" sz="2000" b="1" dirty="0">
                <a:solidFill>
                  <a:srgbClr val="ED1929"/>
                </a:solidFill>
                <a:latin typeface="Times New Roman" panose="02020603050405020304" pitchFamily="18" charset="0"/>
                <a:cs typeface="Times New Roman" panose="02020603050405020304" pitchFamily="18" charset="0"/>
              </a:rPr>
              <a:t> (space)</a:t>
            </a:r>
          </a:p>
        </p:txBody>
      </p:sp>
      <p:sp>
        <p:nvSpPr>
          <p:cNvPr id="20" name="Cloud Callout 19"/>
          <p:cNvSpPr/>
          <p:nvPr/>
        </p:nvSpPr>
        <p:spPr>
          <a:xfrm>
            <a:off x="4009942" y="3747156"/>
            <a:ext cx="5158854" cy="3248167"/>
          </a:xfrm>
          <a:prstGeom prst="cloudCallout">
            <a:avLst>
              <a:gd name="adj1" fmla="val -21891"/>
              <a:gd name="adj2" fmla="val -845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err="1" smtClean="0">
                <a:latin typeface="Arial" panose="020B0604020202020204" pitchFamily="34" charset="0"/>
                <a:cs typeface="Arial" panose="020B0604020202020204" pitchFamily="34" charset="0"/>
              </a:rPr>
              <a:t>Vậy</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hàng</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phím</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số</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sẽ</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gõ</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như</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thế</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nào</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2865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6"/>
                                        </p:tgtEl>
                                        <p:attrNameLst>
                                          <p:attrName>fillcolor</p:attrName>
                                        </p:attrNameLst>
                                      </p:cBhvr>
                                      <p:to>
                                        <a:schemeClr val="accent2"/>
                                      </p:to>
                                    </p:animClr>
                                    <p:set>
                                      <p:cBhvr>
                                        <p:cTn id="49" dur="2000" fill="hold"/>
                                        <p:tgtEl>
                                          <p:spTgt spid="16"/>
                                        </p:tgtEl>
                                        <p:attrNameLst>
                                          <p:attrName>fill.type</p:attrName>
                                        </p:attrNameLst>
                                      </p:cBhvr>
                                      <p:to>
                                        <p:strVal val="solid"/>
                                      </p:to>
                                    </p:set>
                                    <p:set>
                                      <p:cBhvr>
                                        <p:cTn id="50" dur="2000" fill="hold"/>
                                        <p:tgtEl>
                                          <p:spTgt spid="16"/>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1" nodeType="clickEffect">
                                  <p:stCondLst>
                                    <p:cond delay="0"/>
                                  </p:stCondLst>
                                  <p:childTnLst>
                                    <p:animScale>
                                      <p:cBhvr>
                                        <p:cTn id="54" dur="2000" fill="hold"/>
                                        <p:tgtEl>
                                          <p:spTgt spid="16"/>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1" nodeType="clickEffect">
                                  <p:stCondLst>
                                    <p:cond delay="0"/>
                                  </p:stCondLst>
                                  <p:childTnLst>
                                    <p:animScale>
                                      <p:cBhvr>
                                        <p:cTn id="58" dur="2000" fill="hold"/>
                                        <p:tgtEl>
                                          <p:spTgt spid="15"/>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grpId="1" nodeType="clickEffect">
                                  <p:stCondLst>
                                    <p:cond delay="0"/>
                                  </p:stCondLst>
                                  <p:childTnLst>
                                    <p:animScale>
                                      <p:cBhvr>
                                        <p:cTn id="62" dur="2000" fill="hold"/>
                                        <p:tgtEl>
                                          <p:spTgt spid="17"/>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2" grpId="0">
        <p:bldAsOne/>
      </p:bldGraphic>
      <p:bldP spid="14" grpId="0" animBg="1"/>
      <p:bldP spid="15" grpId="0" animBg="1"/>
      <p:bldP spid="15" grpId="1" animBg="1"/>
      <p:bldP spid="16" grpId="0" animBg="1"/>
      <p:bldP spid="16" grpId="1" animBg="1"/>
      <p:bldP spid="17" grpId="0" animBg="1"/>
      <p:bldP spid="17" grpId="1" animBg="1"/>
      <p:bldP spid="18" grpId="0" animBg="1"/>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78740" y="600499"/>
            <a:ext cx="8807138" cy="1610437"/>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US" sz="6000" dirty="0" smtClean="0"/>
              <a:t>1. </a:t>
            </a:r>
            <a:r>
              <a:rPr lang="en-US" sz="6000" dirty="0" err="1" smtClean="0"/>
              <a:t>Lợi</a:t>
            </a:r>
            <a:r>
              <a:rPr lang="en-US" sz="6000" dirty="0" smtClean="0"/>
              <a:t> </a:t>
            </a:r>
            <a:r>
              <a:rPr lang="en-US" sz="6000" dirty="0" err="1" smtClean="0"/>
              <a:t>ích</a:t>
            </a:r>
            <a:r>
              <a:rPr lang="en-US" sz="6000" dirty="0" smtClean="0"/>
              <a:t> </a:t>
            </a:r>
            <a:r>
              <a:rPr lang="en-US" sz="6000" dirty="0" err="1" smtClean="0"/>
              <a:t>của</a:t>
            </a:r>
            <a:r>
              <a:rPr lang="en-US" sz="6000" dirty="0" smtClean="0"/>
              <a:t> </a:t>
            </a:r>
            <a:r>
              <a:rPr lang="en-US" sz="6000" dirty="0" err="1" smtClean="0"/>
              <a:t>việc</a:t>
            </a:r>
            <a:r>
              <a:rPr lang="en-US" sz="6000" dirty="0" smtClean="0"/>
              <a:t> </a:t>
            </a:r>
            <a:r>
              <a:rPr lang="en-US" sz="6000" dirty="0" err="1" smtClean="0"/>
              <a:t>gõ</a:t>
            </a:r>
            <a:r>
              <a:rPr lang="en-US" sz="6000" dirty="0" smtClean="0"/>
              <a:t> </a:t>
            </a:r>
            <a:r>
              <a:rPr lang="en-US" sz="6000" dirty="0" err="1" smtClean="0"/>
              <a:t>bàn</a:t>
            </a:r>
            <a:r>
              <a:rPr lang="en-US" sz="6000" dirty="0" smtClean="0"/>
              <a:t> </a:t>
            </a:r>
            <a:r>
              <a:rPr lang="en-US" sz="6000" dirty="0" err="1" smtClean="0"/>
              <a:t>phím</a:t>
            </a:r>
            <a:r>
              <a:rPr lang="en-US" sz="6000" dirty="0" smtClean="0"/>
              <a:t> </a:t>
            </a:r>
            <a:r>
              <a:rPr lang="en-US" sz="6000" dirty="0" err="1" smtClean="0"/>
              <a:t>đúng</a:t>
            </a:r>
            <a:r>
              <a:rPr lang="en-US" sz="6000" dirty="0" smtClean="0"/>
              <a:t> </a:t>
            </a:r>
            <a:r>
              <a:rPr lang="en-US" sz="6000" dirty="0" err="1" smtClean="0"/>
              <a:t>cách</a:t>
            </a:r>
            <a:endParaRPr lang="en-US" sz="60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185110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1065</Words>
  <PresentationFormat>Widescreen</PresentationFormat>
  <Paragraphs>105</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Tahoma</vt:lpstr>
      <vt:lpstr>Times New Roman</vt:lpstr>
      <vt:lpstr>Office Theme</vt:lpstr>
      <vt:lpstr>Thứ hai ngày 5 tháng 9 năm 2023</vt:lpstr>
      <vt:lpstr>Mục tiêu</vt:lpstr>
      <vt:lpstr>Khởi động</vt:lpstr>
      <vt:lpstr>PowerPoint Presentation</vt:lpstr>
      <vt:lpstr>PowerPoint Presentation</vt:lpstr>
      <vt:lpstr>PowerPoint Presentation</vt:lpstr>
      <vt:lpstr>PowerPoint Presentation</vt:lpstr>
      <vt:lpstr>PowerPoint Presentation</vt:lpstr>
      <vt:lpstr>PowerPoint Presentation</vt:lpstr>
      <vt:lpstr>Đọc thông tin SGK/ trang 8. Tìm hiểu lợi ích của việc gõ bàn phím đúng cách.</vt:lpstr>
      <vt:lpstr>Gõ bàn phím không đúng cách sẽ dẫn đến những điều nào dưới đây? A. Gõ chậm hơn hay gõ sai phím. B. Đau, mỏi ngón tay, cổ tay. C. Hỏng phím, kẹt phím. D. Gõ nhanh và chính xác hơn. E. Phải thường xuyên nhìn bàn phím nên ít tập trung được cho công việc chính.</vt:lpstr>
      <vt:lpstr>Gõ bàn phím đúng cách giúp tăng hiệu quả công việc, tốt cho sức khỏe và tránh gây lỗi, hỏng phím.</vt:lpstr>
      <vt:lpstr>2. Gõ phím ở hàng phím số</vt:lpstr>
      <vt:lpstr>Quan sát hình 3 và cho biết các ngón tay nào phụ trách phím nào của hàng phím số.</vt:lpstr>
      <vt:lpstr>Ngón tay phụ trách phím nào thì gõ phím đó. Vươn ngón tay để gõ phím số, sau đó đưa ngón tay về phím xuất phát trên hàng phím cơ sở.</vt:lpstr>
      <vt:lpstr> Bài 1. Những điều nào dưới đây đúng về luyện tập gõ phím đúng cách? </vt:lpstr>
      <vt:lpstr> Bài 2. Hãy ghép mỗi ngón tay phụ trách với các phím số tương ứng Hình 4. </vt:lpstr>
      <vt:lpstr>Nháy đúp chuột vào biểu tượng          trên màn hình để khởi động và thực hiện yêu cầu:</vt:lpstr>
      <vt:lpstr>Hãy cùng bạn thực hiện các công việc sau: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2023-06-22T14:33:34Z</dcterms:created>
  <dcterms:modified xsi:type="dcterms:W3CDTF">2023-07-10T22:57:50Z</dcterms:modified>
</cp:coreProperties>
</file>