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660" r:id="rId2"/>
  </p:sldMasterIdLst>
  <p:notesMasterIdLst>
    <p:notesMasterId r:id="rId17"/>
  </p:notesMasterIdLst>
  <p:sldIdLst>
    <p:sldId id="257" r:id="rId3"/>
    <p:sldId id="259" r:id="rId4"/>
    <p:sldId id="261" r:id="rId5"/>
    <p:sldId id="262" r:id="rId6"/>
    <p:sldId id="260" r:id="rId7"/>
    <p:sldId id="263" r:id="rId8"/>
    <p:sldId id="264" r:id="rId9"/>
    <p:sldId id="265" r:id="rId10"/>
    <p:sldId id="266" r:id="rId11"/>
    <p:sldId id="267" r:id="rId12"/>
    <p:sldId id="268" r:id="rId13"/>
    <p:sldId id="269" r:id="rId14"/>
    <p:sldId id="270" r:id="rId15"/>
    <p:sldId id="475"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495C"/>
    <a:srgbClr val="DCAFBE"/>
    <a:srgbClr val="FFFFFF"/>
    <a:srgbClr val="ECECEC"/>
    <a:srgbClr val="4137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howGuides="1">
      <p:cViewPr varScale="1">
        <p:scale>
          <a:sx n="113" d="100"/>
          <a:sy n="113" d="100"/>
        </p:scale>
        <p:origin x="396" y="102"/>
      </p:cViewPr>
      <p:guideLst>
        <p:guide orient="horz" pos="2160"/>
        <p:guide pos="3840"/>
      </p:guideLst>
    </p:cSldViewPr>
  </p:slideViewPr>
  <p:notesTextViewPr>
    <p:cViewPr>
      <p:scale>
        <a:sx n="1" d="1"/>
        <a:sy n="1" d="1"/>
      </p:scale>
      <p:origin x="0" y="0"/>
    </p:cViewPr>
  </p:notesTextViewPr>
  <p:gridSpacing cx="360000" cy="3600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97C82-6090-47A5-9ABE-D0780189710A}" type="datetimeFigureOut">
              <a:rPr lang="vi-VN" smtClean="0"/>
              <a:t>20/08/2023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675CB8-0957-49BC-81F3-EC1455A786F3}" type="slidenum">
              <a:rPr lang="vi-VN" smtClean="0"/>
              <a:t>‹#›</a:t>
            </a:fld>
            <a:endParaRPr lang="vi-VN"/>
          </a:p>
        </p:txBody>
      </p:sp>
    </p:spTree>
    <p:extLst>
      <p:ext uri="{BB962C8B-B14F-4D97-AF65-F5344CB8AC3E}">
        <p14:creationId xmlns:p14="http://schemas.microsoft.com/office/powerpoint/2010/main" val="17877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t>14</a:t>
            </a:fld>
            <a:endParaRPr lang="zh-CN" altLang="en-US"/>
          </a:p>
        </p:txBody>
      </p:sp>
    </p:spTree>
    <p:extLst>
      <p:ext uri="{BB962C8B-B14F-4D97-AF65-F5344CB8AC3E}">
        <p14:creationId xmlns:p14="http://schemas.microsoft.com/office/powerpoint/2010/main" val="2747897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EA1E-98C4-4A2E-AAC3-800E357DC9FE}"/>
              </a:ext>
            </a:extLst>
          </p:cNvPr>
          <p:cNvSpPr>
            <a:spLocks noGrp="1"/>
          </p:cNvSpPr>
          <p:nvPr>
            <p:ph type="ctrTitle"/>
          </p:nvPr>
        </p:nvSpPr>
        <p:spPr>
          <a:xfrm>
            <a:off x="1517904" y="1517904"/>
            <a:ext cx="9144000" cy="2798064"/>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A96B1FA-5AE6-4D57-B37B-4AA0216007F8}"/>
              </a:ext>
            </a:extLst>
          </p:cNvPr>
          <p:cNvSpPr>
            <a:spLocks noGrp="1"/>
          </p:cNvSpPr>
          <p:nvPr>
            <p:ph type="subTitle" idx="1"/>
          </p:nvPr>
        </p:nvSpPr>
        <p:spPr>
          <a:xfrm>
            <a:off x="1517904" y="4572000"/>
            <a:ext cx="9144000" cy="1527048"/>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01F49B66-DBC3-45EE-A6E1-DE10A6C186C8}"/>
              </a:ext>
            </a:extLst>
          </p:cNvPr>
          <p:cNvSpPr>
            <a:spLocks noGrp="1"/>
          </p:cNvSpPr>
          <p:nvPr>
            <p:ph type="dt" sz="half" idx="10"/>
          </p:nvPr>
        </p:nvSpPr>
        <p:spPr/>
        <p:txBody>
          <a:bodyPr/>
          <a:lstStyle/>
          <a:p>
            <a:pPr algn="r"/>
            <a:fld id="{3F9AFA87-1417-4992-ABD9-27C3BC8CC883}" type="datetimeFigureOut">
              <a:rPr lang="en-US" smtClean="0"/>
              <a:pPr algn="r"/>
              <a:t>8/20/2023</a:t>
            </a:fld>
            <a:endParaRPr lang="en-US" dirty="0"/>
          </a:p>
        </p:txBody>
      </p:sp>
      <p:sp>
        <p:nvSpPr>
          <p:cNvPr id="8" name="Footer Placeholder 7">
            <a:extLst>
              <a:ext uri="{FF2B5EF4-FFF2-40B4-BE49-F238E27FC236}">
                <a16:creationId xmlns:a16="http://schemas.microsoft.com/office/drawing/2014/main" id="{241085F0-1967-4B4F-9824-58E9F2E05125}"/>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id="{40AEDEE5-31B5-4868-8C16-47FF43E276A4}"/>
              </a:ext>
            </a:extLst>
          </p:cNvPr>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1919577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9454-6F74-46A8-B299-4AF451BFB92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6F55CA9-A0BD-4609-9307-BAF987B26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25E4293-851E-4FA2-BFF2-B646A42369DE}"/>
              </a:ext>
            </a:extLst>
          </p:cNvPr>
          <p:cNvSpPr>
            <a:spLocks noGrp="1"/>
          </p:cNvSpPr>
          <p:nvPr>
            <p:ph type="dt" sz="half" idx="10"/>
          </p:nvPr>
        </p:nvSpPr>
        <p:spPr/>
        <p:txBody>
          <a:bodyPr/>
          <a:lstStyle/>
          <a:p>
            <a:fld id="{3F9AFA87-1417-4992-ABD9-27C3BC8CC883}" type="datetimeFigureOut">
              <a:rPr lang="en-US" smtClean="0"/>
              <a:t>8/20/2023</a:t>
            </a:fld>
            <a:endParaRPr lang="en-US"/>
          </a:p>
        </p:txBody>
      </p:sp>
      <p:sp>
        <p:nvSpPr>
          <p:cNvPr id="5" name="Footer Placeholder 4">
            <a:extLst>
              <a:ext uri="{FF2B5EF4-FFF2-40B4-BE49-F238E27FC236}">
                <a16:creationId xmlns:a16="http://schemas.microsoft.com/office/drawing/2014/main" id="{59A907F5-F26D-4A91-8D70-AB54F8B43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ACBD8-D942-449E-A2B8-358CD1365C0A}"/>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564498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50897-0C2E-420B-9A38-A8D5C1D72786}"/>
              </a:ext>
            </a:extLst>
          </p:cNvPr>
          <p:cNvSpPr>
            <a:spLocks noGrp="1"/>
          </p:cNvSpPr>
          <p:nvPr>
            <p:ph type="title" orient="vert"/>
          </p:nvPr>
        </p:nvSpPr>
        <p:spPr>
          <a:xfrm>
            <a:off x="8450317" y="1517904"/>
            <a:ext cx="2220731" cy="454678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EDB2173-32A5-4677-A08F-DAB8FD430D1A}"/>
              </a:ext>
            </a:extLst>
          </p:cNvPr>
          <p:cNvSpPr>
            <a:spLocks noGrp="1"/>
          </p:cNvSpPr>
          <p:nvPr>
            <p:ph type="body" orient="vert" idx="1"/>
          </p:nvPr>
        </p:nvSpPr>
        <p:spPr>
          <a:xfrm>
            <a:off x="1517904" y="1517904"/>
            <a:ext cx="6562553" cy="45467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3DB124D-B801-4A6A-9DAF-EBC1B98FE4F7}"/>
              </a:ext>
            </a:extLst>
          </p:cNvPr>
          <p:cNvSpPr>
            <a:spLocks noGrp="1"/>
          </p:cNvSpPr>
          <p:nvPr>
            <p:ph type="dt" sz="half" idx="10"/>
          </p:nvPr>
        </p:nvSpPr>
        <p:spPr/>
        <p:txBody>
          <a:bodyPr/>
          <a:lstStyle/>
          <a:p>
            <a:fld id="{3F9AFA87-1417-4992-ABD9-27C3BC8CC883}" type="datetimeFigureOut">
              <a:rPr lang="en-US" smtClean="0"/>
              <a:t>8/20/2023</a:t>
            </a:fld>
            <a:endParaRPr lang="en-US"/>
          </a:p>
        </p:txBody>
      </p:sp>
      <p:sp>
        <p:nvSpPr>
          <p:cNvPr id="5" name="Footer Placeholder 4">
            <a:extLst>
              <a:ext uri="{FF2B5EF4-FFF2-40B4-BE49-F238E27FC236}">
                <a16:creationId xmlns:a16="http://schemas.microsoft.com/office/drawing/2014/main" id="{A8DAF8DF-2544-45A5-B62B-BB7948FCC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C232D-131E-4BE6-8E2E-BAF5A30846D6}"/>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883754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a:lstStyle/>
          <a:p>
            <a:fld id="{363AF2AE-472C-4EF3-ABB2-24BAA9AE3CF7}" type="datetime2">
              <a:rPr lang="en-US" smtClean="0"/>
              <a:t>Sunday, August 20, 2023</a:t>
            </a:fld>
            <a:endParaRPr lang="en-US"/>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3369779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PPTMON slide">
    <p:spTree>
      <p:nvGrpSpPr>
        <p:cNvPr id="1" name=""/>
        <p:cNvGrpSpPr/>
        <p:nvPr/>
      </p:nvGrpSpPr>
      <p:grpSpPr>
        <a:xfrm>
          <a:off x="0" y="0"/>
          <a:ext cx="0" cy="0"/>
          <a:chOff x="0" y="0"/>
          <a:chExt cx="0" cy="0"/>
        </a:xfrm>
      </p:grpSpPr>
      <p:pic>
        <p:nvPicPr>
          <p:cNvPr id="14" name="그래픽 13">
            <a:extLst>
              <a:ext uri="{FF2B5EF4-FFF2-40B4-BE49-F238E27FC236}">
                <a16:creationId xmlns:a16="http://schemas.microsoft.com/office/drawing/2014/main" id="{CD6A3EBC-B0E1-4692-85B5-32D647EA33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11110442" y="5812097"/>
            <a:ext cx="673261" cy="705743"/>
          </a:xfrm>
          <a:prstGeom prst="rect">
            <a:avLst/>
          </a:prstGeom>
        </p:spPr>
      </p:pic>
      <p:pic>
        <p:nvPicPr>
          <p:cNvPr id="15" name="그래픽 14">
            <a:extLst>
              <a:ext uri="{FF2B5EF4-FFF2-40B4-BE49-F238E27FC236}">
                <a16:creationId xmlns:a16="http://schemas.microsoft.com/office/drawing/2014/main" id="{6C746701-A950-4E07-A08D-58269951C7B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27268"/>
          <a:stretch/>
        </p:blipFill>
        <p:spPr>
          <a:xfrm flipH="1" flipV="1">
            <a:off x="0" y="718006"/>
            <a:ext cx="723374" cy="1479440"/>
          </a:xfrm>
          <a:prstGeom prst="rect">
            <a:avLst/>
          </a:prstGeom>
        </p:spPr>
      </p:pic>
      <p:pic>
        <p:nvPicPr>
          <p:cNvPr id="16" name="그래픽 15">
            <a:extLst>
              <a:ext uri="{FF2B5EF4-FFF2-40B4-BE49-F238E27FC236}">
                <a16:creationId xmlns:a16="http://schemas.microsoft.com/office/drawing/2014/main" id="{A6F590A4-664F-4FCC-92E5-B1B3A8F5CBAA}"/>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t="63812"/>
          <a:stretch/>
        </p:blipFill>
        <p:spPr>
          <a:xfrm flipH="1" flipV="1">
            <a:off x="723374" y="6473309"/>
            <a:ext cx="900634" cy="384691"/>
          </a:xfrm>
          <a:prstGeom prst="rect">
            <a:avLst/>
          </a:prstGeom>
        </p:spPr>
      </p:pic>
      <p:pic>
        <p:nvPicPr>
          <p:cNvPr id="17" name="그래픽 16">
            <a:extLst>
              <a:ext uri="{FF2B5EF4-FFF2-40B4-BE49-F238E27FC236}">
                <a16:creationId xmlns:a16="http://schemas.microsoft.com/office/drawing/2014/main" id="{5AC47DC9-2543-4BB6-8520-55E8BF6D4FCE}"/>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b="22357"/>
          <a:stretch/>
        </p:blipFill>
        <p:spPr>
          <a:xfrm flipH="1" flipV="1">
            <a:off x="10507134" y="0"/>
            <a:ext cx="1206617" cy="902446"/>
          </a:xfrm>
          <a:prstGeom prst="rect">
            <a:avLst/>
          </a:prstGeom>
        </p:spPr>
      </p:pic>
      <p:pic>
        <p:nvPicPr>
          <p:cNvPr id="4" name="그래픽 3">
            <a:extLst>
              <a:ext uri="{FF2B5EF4-FFF2-40B4-BE49-F238E27FC236}">
                <a16:creationId xmlns:a16="http://schemas.microsoft.com/office/drawing/2014/main" id="{6F88B0FF-A789-4798-8717-EC2D9C6FAB8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flipH="1" flipV="1">
            <a:off x="10604620" y="6473309"/>
            <a:ext cx="193866" cy="193866"/>
          </a:xfrm>
          <a:prstGeom prst="rect">
            <a:avLst/>
          </a:prstGeom>
        </p:spPr>
      </p:pic>
      <p:pic>
        <p:nvPicPr>
          <p:cNvPr id="8" name="그래픽 7">
            <a:extLst>
              <a:ext uri="{FF2B5EF4-FFF2-40B4-BE49-F238E27FC236}">
                <a16:creationId xmlns:a16="http://schemas.microsoft.com/office/drawing/2014/main" id="{531C7E7E-640D-40FD-997C-4F220BC4837B}"/>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flipH="1" flipV="1">
            <a:off x="11894415" y="724589"/>
            <a:ext cx="177858" cy="177858"/>
          </a:xfrm>
          <a:prstGeom prst="rect">
            <a:avLst/>
          </a:prstGeom>
        </p:spPr>
      </p:pic>
      <p:pic>
        <p:nvPicPr>
          <p:cNvPr id="11" name="그래픽 10">
            <a:extLst>
              <a:ext uri="{FF2B5EF4-FFF2-40B4-BE49-F238E27FC236}">
                <a16:creationId xmlns:a16="http://schemas.microsoft.com/office/drawing/2014/main" id="{6A417745-116B-4DF4-BEFF-450E27ABFBF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flipH="1" flipV="1">
            <a:off x="503305" y="306534"/>
            <a:ext cx="289379" cy="289379"/>
          </a:xfrm>
          <a:prstGeom prst="rect">
            <a:avLst/>
          </a:prstGeom>
        </p:spPr>
      </p:pic>
      <p:pic>
        <p:nvPicPr>
          <p:cNvPr id="12" name="그래픽 11">
            <a:extLst>
              <a:ext uri="{FF2B5EF4-FFF2-40B4-BE49-F238E27FC236}">
                <a16:creationId xmlns:a16="http://schemas.microsoft.com/office/drawing/2014/main" id="{3158A64E-7FC9-450A-972D-609417FA6FB8}"/>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flipH="1" flipV="1">
            <a:off x="2173207" y="6578246"/>
            <a:ext cx="177858" cy="177858"/>
          </a:xfrm>
          <a:prstGeom prst="rect">
            <a:avLst/>
          </a:prstGeom>
        </p:spPr>
      </p:pic>
      <p:pic>
        <p:nvPicPr>
          <p:cNvPr id="13" name="그래픽 12">
            <a:extLst>
              <a:ext uri="{FF2B5EF4-FFF2-40B4-BE49-F238E27FC236}">
                <a16:creationId xmlns:a16="http://schemas.microsoft.com/office/drawing/2014/main" id="{57E638B3-7491-48EE-8841-6E5E9C113B6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flipH="1" flipV="1">
            <a:off x="190080" y="6392874"/>
            <a:ext cx="193868" cy="177368"/>
          </a:xfrm>
          <a:prstGeom prst="rect">
            <a:avLst/>
          </a:prstGeom>
        </p:spPr>
      </p:pic>
      <p:sp>
        <p:nvSpPr>
          <p:cNvPr id="21" name="그림 개체 틀 17">
            <a:extLst>
              <a:ext uri="{FF2B5EF4-FFF2-40B4-BE49-F238E27FC236}">
                <a16:creationId xmlns:a16="http://schemas.microsoft.com/office/drawing/2014/main" id="{8F985670-901A-4D2E-8EFA-23364491E053}"/>
              </a:ext>
            </a:extLst>
          </p:cNvPr>
          <p:cNvSpPr>
            <a:spLocks noGrp="1"/>
          </p:cNvSpPr>
          <p:nvPr>
            <p:ph type="pic" sz="quarter" idx="11" hasCustomPrompt="1"/>
          </p:nvPr>
        </p:nvSpPr>
        <p:spPr>
          <a:xfrm>
            <a:off x="1787436" y="2578053"/>
            <a:ext cx="3446418" cy="3446414"/>
          </a:xfrm>
          <a:prstGeom prst="rect">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8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22" name="그림 개체 틀 17">
            <a:extLst>
              <a:ext uri="{FF2B5EF4-FFF2-40B4-BE49-F238E27FC236}">
                <a16:creationId xmlns:a16="http://schemas.microsoft.com/office/drawing/2014/main" id="{26E06EBD-48A7-4BF9-894C-3C1A3070BA6F}"/>
              </a:ext>
            </a:extLst>
          </p:cNvPr>
          <p:cNvSpPr>
            <a:spLocks noGrp="1"/>
          </p:cNvSpPr>
          <p:nvPr>
            <p:ph type="pic" sz="quarter" idx="12" hasCustomPrompt="1"/>
          </p:nvPr>
        </p:nvSpPr>
        <p:spPr>
          <a:xfrm>
            <a:off x="6958148" y="2578053"/>
            <a:ext cx="3446418" cy="3446414"/>
          </a:xfrm>
          <a:prstGeom prst="rect">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8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539061869"/>
      </p:ext>
    </p:extLst>
  </p:cSld>
  <p:clrMapOvr>
    <a:masterClrMapping/>
  </p:clrMapOvr>
  <p:transition advClick="0">
    <p:cover dir="ld"/>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69551545"/>
      </p:ext>
    </p:extLst>
  </p:cSld>
  <p:clrMapOvr>
    <a:masterClrMapping/>
  </p:clrMapOvr>
  <p:transition advClick="0">
    <p:cover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fld id="{3F9AFA87-1417-4992-ABD9-27C3BC8CC883}" type="datetimeFigureOut">
              <a:rPr lang="en-US" smtClean="0"/>
              <a:t>8/20/2023</a:t>
            </a:fld>
            <a:endParaRPr lang="en-US"/>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523146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6C78-A717-4E1F-A742-FD5AECA03B4B}"/>
              </a:ext>
            </a:extLst>
          </p:cNvPr>
          <p:cNvSpPr>
            <a:spLocks noGrp="1"/>
          </p:cNvSpPr>
          <p:nvPr>
            <p:ph type="title"/>
          </p:nvPr>
        </p:nvSpPr>
        <p:spPr>
          <a:xfrm>
            <a:off x="1517904" y="1517904"/>
            <a:ext cx="91440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DA1270D-CCAE-4437-A0C0-052D111DFC80}"/>
              </a:ext>
            </a:extLst>
          </p:cNvPr>
          <p:cNvSpPr>
            <a:spLocks noGrp="1"/>
          </p:cNvSpPr>
          <p:nvPr>
            <p:ph type="body" idx="1"/>
          </p:nvPr>
        </p:nvSpPr>
        <p:spPr>
          <a:xfrm>
            <a:off x="1517904" y="4572000"/>
            <a:ext cx="9144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9F006A-7EEE-4DB0-8F92-D34C0D46C38E}"/>
              </a:ext>
            </a:extLst>
          </p:cNvPr>
          <p:cNvSpPr>
            <a:spLocks noGrp="1"/>
          </p:cNvSpPr>
          <p:nvPr>
            <p:ph type="dt" sz="half" idx="10"/>
          </p:nvPr>
        </p:nvSpPr>
        <p:spPr/>
        <p:txBody>
          <a:bodyPr/>
          <a:lstStyle/>
          <a:p>
            <a:fld id="{3F9AFA87-1417-4992-ABD9-27C3BC8CC883}" type="datetimeFigureOut">
              <a:rPr lang="en-US" smtClean="0"/>
              <a:t>8/20/2023</a:t>
            </a:fld>
            <a:endParaRPr lang="en-US"/>
          </a:p>
        </p:txBody>
      </p:sp>
      <p:sp>
        <p:nvSpPr>
          <p:cNvPr id="5" name="Footer Placeholder 4">
            <a:extLst>
              <a:ext uri="{FF2B5EF4-FFF2-40B4-BE49-F238E27FC236}">
                <a16:creationId xmlns:a16="http://schemas.microsoft.com/office/drawing/2014/main" id="{FDA3F2ED-2B0E-44A9-8603-286CA063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D801C-6B4E-40B6-9D6E-558192264D2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711926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46AA-9418-4C3E-901B-8E2806122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97482-2CA6-4707-976E-6FD4B57BFE66}"/>
              </a:ext>
            </a:extLst>
          </p:cNvPr>
          <p:cNvSpPr>
            <a:spLocks noGrp="1"/>
          </p:cNvSpPr>
          <p:nvPr>
            <p:ph sz="half" idx="1"/>
          </p:nvPr>
        </p:nvSpPr>
        <p:spPr>
          <a:xfrm>
            <a:off x="1517904"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09652-DD12-479C-B639-9452CBA8C019}"/>
              </a:ext>
            </a:extLst>
          </p:cNvPr>
          <p:cNvSpPr>
            <a:spLocks noGrp="1"/>
          </p:cNvSpPr>
          <p:nvPr>
            <p:ph sz="half" idx="2"/>
          </p:nvPr>
        </p:nvSpPr>
        <p:spPr>
          <a:xfrm>
            <a:off x="6336792"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EC7A6-AFB1-4989-A0B4-B422D5B2C69C}"/>
              </a:ext>
            </a:extLst>
          </p:cNvPr>
          <p:cNvSpPr>
            <a:spLocks noGrp="1"/>
          </p:cNvSpPr>
          <p:nvPr>
            <p:ph type="dt" sz="half" idx="10"/>
          </p:nvPr>
        </p:nvSpPr>
        <p:spPr/>
        <p:txBody>
          <a:bodyPr/>
          <a:lstStyle/>
          <a:p>
            <a:fld id="{3F9AFA87-1417-4992-ABD9-27C3BC8CC883}" type="datetimeFigureOut">
              <a:rPr lang="en-US" smtClean="0"/>
              <a:t>8/20/2023</a:t>
            </a:fld>
            <a:endParaRPr lang="en-US" dirty="0"/>
          </a:p>
        </p:txBody>
      </p:sp>
      <p:sp>
        <p:nvSpPr>
          <p:cNvPr id="6" name="Footer Placeholder 5">
            <a:extLst>
              <a:ext uri="{FF2B5EF4-FFF2-40B4-BE49-F238E27FC236}">
                <a16:creationId xmlns:a16="http://schemas.microsoft.com/office/drawing/2014/main" id="{F8D2117C-B497-4647-A66B-1887750FB5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E8C7AF-5092-416B-B61C-F41D3C573E0C}"/>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434446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6336792"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6336792"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fld id="{3F9AFA87-1417-4992-ABD9-27C3BC8CC883}" type="datetimeFigureOut">
              <a:rPr lang="en-US" smtClean="0"/>
              <a:t>8/20/2023</a:t>
            </a:fld>
            <a:endParaRPr lang="en-US"/>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a:p>
        </p:txBody>
      </p:sp>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57237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fld id="{3F9AFA87-1417-4992-ABD9-27C3BC8CC883}" type="datetimeFigureOut">
              <a:rPr lang="en-US" smtClean="0"/>
              <a:t>8/20/2023</a:t>
            </a:fld>
            <a:endParaRPr lang="en-US"/>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961463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fld id="{3F9AFA87-1417-4992-ABD9-27C3BC8CC883}" type="datetimeFigureOut">
              <a:rPr lang="en-US" smtClean="0"/>
              <a:t>8/20/2023</a:t>
            </a:fld>
            <a:endParaRPr lang="en-US"/>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536987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F683-796D-458C-9B32-A385D604DBFC}"/>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B1F0BD-641B-4148-BCB3-2704218C80B8}"/>
              </a:ext>
            </a:extLst>
          </p:cNvPr>
          <p:cNvSpPr>
            <a:spLocks noGrp="1"/>
          </p:cNvSpPr>
          <p:nvPr>
            <p:ph idx="1"/>
          </p:nvPr>
        </p:nvSpPr>
        <p:spPr>
          <a:xfrm>
            <a:off x="5330952" y="1517904"/>
            <a:ext cx="5330952" cy="4581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B28C843-B846-4456-9720-71B7D4FF4062}"/>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A3A03-31BD-4E7E-879A-A1C71849703C}"/>
              </a:ext>
            </a:extLst>
          </p:cNvPr>
          <p:cNvSpPr>
            <a:spLocks noGrp="1"/>
          </p:cNvSpPr>
          <p:nvPr>
            <p:ph type="dt" sz="half" idx="10"/>
          </p:nvPr>
        </p:nvSpPr>
        <p:spPr/>
        <p:txBody>
          <a:bodyPr/>
          <a:lstStyle/>
          <a:p>
            <a:fld id="{3F9AFA87-1417-4992-ABD9-27C3BC8CC883}" type="datetimeFigureOut">
              <a:rPr lang="en-US" smtClean="0"/>
              <a:t>8/20/2023</a:t>
            </a:fld>
            <a:endParaRPr lang="en-US"/>
          </a:p>
        </p:txBody>
      </p:sp>
      <p:sp>
        <p:nvSpPr>
          <p:cNvPr id="6" name="Footer Placeholder 5">
            <a:extLst>
              <a:ext uri="{FF2B5EF4-FFF2-40B4-BE49-F238E27FC236}">
                <a16:creationId xmlns:a16="http://schemas.microsoft.com/office/drawing/2014/main" id="{4EA39078-7D38-4851-A363-B6BC179A5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FF25E-A25D-47AA-94EB-580A74F01F1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573708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83B4-9B31-4F73-9767-163636522F3A}"/>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C7CFC30-8163-47A0-A97F-3F2C3A3BE73A}"/>
              </a:ext>
            </a:extLst>
          </p:cNvPr>
          <p:cNvSpPr>
            <a:spLocks noGrp="1"/>
          </p:cNvSpPr>
          <p:nvPr>
            <p:ph type="pic" idx="1"/>
          </p:nvPr>
        </p:nvSpPr>
        <p:spPr>
          <a:xfrm>
            <a:off x="5349240" y="764032"/>
            <a:ext cx="6089904" cy="53309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AF1B390-0C23-466E-987C-26420A5F098D}"/>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9CA7C-B9D0-4A72-8061-1E02AA15FE86}"/>
              </a:ext>
            </a:extLst>
          </p:cNvPr>
          <p:cNvSpPr>
            <a:spLocks noGrp="1"/>
          </p:cNvSpPr>
          <p:nvPr>
            <p:ph type="dt" sz="half" idx="10"/>
          </p:nvPr>
        </p:nvSpPr>
        <p:spPr/>
        <p:txBody>
          <a:bodyPr/>
          <a:lstStyle/>
          <a:p>
            <a:fld id="{3F9AFA87-1417-4992-ABD9-27C3BC8CC883}" type="datetimeFigureOut">
              <a:rPr lang="en-US" smtClean="0"/>
              <a:t>8/20/2023</a:t>
            </a:fld>
            <a:endParaRPr lang="en-US"/>
          </a:p>
        </p:txBody>
      </p:sp>
      <p:sp>
        <p:nvSpPr>
          <p:cNvPr id="6" name="Footer Placeholder 5">
            <a:extLst>
              <a:ext uri="{FF2B5EF4-FFF2-40B4-BE49-F238E27FC236}">
                <a16:creationId xmlns:a16="http://schemas.microsoft.com/office/drawing/2014/main" id="{C53EFC84-C9FE-4BFA-9B4E-4516A1362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1A469-3EFC-4F94-8482-378582E1C14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536222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517904" y="1517904"/>
            <a:ext cx="9144000" cy="1344168"/>
          </a:xfrm>
          <a:prstGeom prst="rect">
            <a:avLst/>
          </a:prstGeom>
        </p:spPr>
        <p:txBody>
          <a:bodyPr lIns="109728" tIns="109728" rIns="109728" bIns="91440" anchor="t"/>
          <a:lstStyle/>
          <a:p>
            <a:r>
              <a:rPr lang="en-US"/>
              <a:t>Click to edit Master title style</a:t>
            </a:r>
            <a:endParaRPr lang="en-US" dirty="0"/>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517904" y="2971800"/>
            <a:ext cx="9144000" cy="3127248"/>
          </a:xfrm>
          <a:prstGeom prst="rect">
            <a:avLst/>
          </a:prstGeom>
        </p:spPr>
        <p:txBody>
          <a:bodyPr lIns="109728" tIns="109728" rIns="109728"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8805672" y="6400800"/>
            <a:ext cx="1865376" cy="365125"/>
          </a:xfrm>
          <a:prstGeom prst="rect">
            <a:avLst/>
          </a:prstGeom>
        </p:spPr>
        <p:txBody>
          <a:bodyPr lIns="109728" tIns="109728" rIns="109728" bIns="91440" anchor="ctr"/>
          <a:lstStyle>
            <a:lvl1pPr algn="r">
              <a:defRPr sz="1000" spc="20">
                <a:solidFill>
                  <a:schemeClr val="tx1"/>
                </a:solidFill>
              </a:defRPr>
            </a:lvl1pPr>
          </a:lstStyle>
          <a:p>
            <a:pPr algn="r"/>
            <a:fld id="{3F9AFA87-1417-4992-ABD9-27C3BC8CC883}" type="datetimeFigureOut">
              <a:rPr lang="en-US" smtClean="0"/>
              <a:pPr algn="r"/>
              <a:t>8/20/2023</a:t>
            </a:fld>
            <a:endParaRPr lang="en-US" dirty="0"/>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758952" y="6400800"/>
            <a:ext cx="6099048" cy="365125"/>
          </a:xfrm>
          <a:prstGeom prst="rect">
            <a:avLst/>
          </a:prstGeom>
        </p:spPr>
        <p:txBody>
          <a:bodyPr lIns="109728" tIns="109728" rIns="109728" bIns="91440" anchor="ctr"/>
          <a:lstStyle>
            <a:lvl1pPr algn="l">
              <a:defRPr sz="1000" spc="20">
                <a:solidFill>
                  <a:schemeClr val="tx1"/>
                </a:solidFill>
              </a:defRPr>
            </a:lvl1pPr>
          </a:lstStyle>
          <a:p>
            <a:endParaRPr lang="en-US" sz="1000" dirty="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10899648" y="6400800"/>
            <a:ext cx="530352" cy="365125"/>
          </a:xfrm>
          <a:prstGeom prst="rect">
            <a:avLst/>
          </a:prstGeom>
        </p:spPr>
        <p:txBody>
          <a:bodyPr lIns="109728" tIns="109728" rIns="109728" bIns="91440" anchor="ctr"/>
          <a:lstStyle>
            <a:lvl1pPr algn="r">
              <a:defRPr sz="1000" b="1" spc="20">
                <a:solidFill>
                  <a:schemeClr val="tx1"/>
                </a:solidFill>
              </a:defRPr>
            </a:lvl1pPr>
          </a:lstStyle>
          <a:p>
            <a:fld id="{CB1E4CB7-CB13-4810-BF18-BE31AFC64F93}" type="slidenum">
              <a:rPr lang="en-US" smtClean="0"/>
              <a:pPr/>
              <a:t>‹#›</a:t>
            </a:fld>
            <a:endParaRPr lang="en-US" sz="1000" dirty="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2686208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100000"/>
        </a:lnSpc>
        <a:spcBef>
          <a:spcPct val="0"/>
        </a:spcBef>
        <a:buNone/>
        <a:defRPr sz="4200" b="1" kern="1200" spc="7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spc="2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spc="2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spc="2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spc="2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spc="2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86836B-C327-49CB-ADF2-2E730C4A91BF}"/>
              </a:ext>
            </a:extLst>
          </p:cNvPr>
          <p:cNvSpPr/>
          <p:nvPr/>
        </p:nvSpPr>
        <p:spPr>
          <a:xfrm>
            <a:off x="0"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8310F61-136C-42B3-981B-FDE3DD0A8135}"/>
              </a:ext>
            </a:extLst>
          </p:cNvPr>
          <p:cNvSpPr/>
          <p:nvPr/>
        </p:nvSpPr>
        <p:spPr>
          <a:xfrm>
            <a:off x="1478322" y="709375"/>
            <a:ext cx="10713675" cy="54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92AF870-601F-4570-A8A9-1003F8939C55}"/>
              </a:ext>
            </a:extLst>
          </p:cNvPr>
          <p:cNvSpPr>
            <a:spLocks noGrp="1"/>
          </p:cNvSpPr>
          <p:nvPr>
            <p:ph type="title"/>
          </p:nvPr>
        </p:nvSpPr>
        <p:spPr>
          <a:xfrm>
            <a:off x="420624" y="365125"/>
            <a:ext cx="1054303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BCCCECD-B6E7-4C40-8A84-65FD5A3F0AE2}"/>
              </a:ext>
            </a:extLst>
          </p:cNvPr>
          <p:cNvSpPr>
            <a:spLocks noGrp="1"/>
          </p:cNvSpPr>
          <p:nvPr>
            <p:ph type="body" idx="1"/>
          </p:nvPr>
        </p:nvSpPr>
        <p:spPr>
          <a:xfrm>
            <a:off x="420624" y="1825625"/>
            <a:ext cx="1054303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43EFA4D-0E39-4E26-B43C-5D1084B3BAE2}"/>
              </a:ext>
            </a:extLst>
          </p:cNvPr>
          <p:cNvSpPr>
            <a:spLocks noGrp="1"/>
          </p:cNvSpPr>
          <p:nvPr>
            <p:ph type="dt" sz="half" idx="2"/>
          </p:nvPr>
        </p:nvSpPr>
        <p:spPr>
          <a:xfrm>
            <a:off x="420624" y="6217920"/>
            <a:ext cx="2743200" cy="640080"/>
          </a:xfrm>
          <a:prstGeom prst="rect">
            <a:avLst/>
          </a:prstGeom>
        </p:spPr>
        <p:txBody>
          <a:bodyPr vert="horz" lIns="91440" tIns="45720" rIns="91440" bIns="45720" rtlCol="0" anchor="ctr"/>
          <a:lstStyle>
            <a:lvl1pPr algn="l">
              <a:defRPr sz="1000">
                <a:solidFill>
                  <a:schemeClr val="tx2"/>
                </a:solidFill>
              </a:defRPr>
            </a:lvl1pPr>
          </a:lstStyle>
          <a:p>
            <a:fld id="{E8352ED3-3C46-4C9A-9738-67B2D875E7E2}" type="datetime2">
              <a:rPr lang="en-US" smtClean="0"/>
              <a:pPr/>
              <a:t>Sunday, August 20, 2023</a:t>
            </a:fld>
            <a:endParaRPr lang="en-US" dirty="0"/>
          </a:p>
        </p:txBody>
      </p:sp>
      <p:sp>
        <p:nvSpPr>
          <p:cNvPr id="5" name="Footer Placeholder 4">
            <a:extLst>
              <a:ext uri="{FF2B5EF4-FFF2-40B4-BE49-F238E27FC236}">
                <a16:creationId xmlns:a16="http://schemas.microsoft.com/office/drawing/2014/main" id="{AE8851EA-2F2C-4012-8B96-51179BDD11B7}"/>
              </a:ext>
            </a:extLst>
          </p:cNvPr>
          <p:cNvSpPr>
            <a:spLocks noGrp="1"/>
          </p:cNvSpPr>
          <p:nvPr>
            <p:ph type="ftr" sz="quarter" idx="3"/>
          </p:nvPr>
        </p:nvSpPr>
        <p:spPr>
          <a:xfrm>
            <a:off x="3767328" y="6217920"/>
            <a:ext cx="7196328" cy="640080"/>
          </a:xfrm>
          <a:prstGeom prst="rect">
            <a:avLst/>
          </a:prstGeom>
        </p:spPr>
        <p:txBody>
          <a:bodyPr vert="horz" lIns="91440" tIns="45720" rIns="91440" bIns="45720" rtlCol="0" anchor="ctr"/>
          <a:lstStyle>
            <a:lvl1pPr algn="r">
              <a:defRPr sz="1000">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17BB8ACB-7A60-4D76-A149-0C57A30E0161}"/>
              </a:ext>
            </a:extLst>
          </p:cNvPr>
          <p:cNvSpPr>
            <a:spLocks noGrp="1"/>
          </p:cNvSpPr>
          <p:nvPr>
            <p:ph type="sldNum" sz="quarter" idx="4"/>
          </p:nvPr>
        </p:nvSpPr>
        <p:spPr>
          <a:xfrm>
            <a:off x="11503152" y="0"/>
            <a:ext cx="685800" cy="685800"/>
          </a:xfrm>
          <a:prstGeom prst="rect">
            <a:avLst/>
          </a:prstGeom>
        </p:spPr>
        <p:txBody>
          <a:bodyPr vert="horz" lIns="91440" tIns="45720" rIns="91440" bIns="45720" rtlCol="0" anchor="ctr"/>
          <a:lstStyle>
            <a:lvl1pPr algn="ctr">
              <a:defRPr sz="1000">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72307860"/>
      </p:ext>
    </p:extLst>
  </p:cSld>
  <p:clrMap bg1="lt1" tx1="dk1" bg2="lt2" tx2="dk2" accent1="accent1" accent2="accent2" accent3="accent3" accent4="accent4" accent5="accent5" accent6="accent6" hlink="hlink" folHlink="folHlink"/>
  <p:sldLayoutIdLst>
    <p:sldLayoutId id="2147483665" r:id="rId1"/>
    <p:sldLayoutId id="2147483738" r:id="rId2"/>
    <p:sldLayoutId id="2147483739" r:id="rId3"/>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Wingdings 2" panose="05020102010507070707" pitchFamily="18" charset="2"/>
        <a:buChar char=""/>
        <a:defRPr sz="20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2" panose="05020102010507070707" pitchFamily="18" charset="2"/>
        <a:buChar char=""/>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2" panose="05020102010507070707" pitchFamily="18" charset="2"/>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1.bin"/><Relationship Id="rId1" Type="http://schemas.openxmlformats.org/officeDocument/2006/relationships/slideLayout" Target="../slideLayouts/slideLayout13.xml"/><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5.svg"/></Relationships>
</file>

<file path=ppt/slides/_rels/slide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olored pencils inside a pencil holder which is on top of a wood table">
            <a:extLst>
              <a:ext uri="{FF2B5EF4-FFF2-40B4-BE49-F238E27FC236}">
                <a16:creationId xmlns:a16="http://schemas.microsoft.com/office/drawing/2014/main" id="{0E61DDEA-DDCE-B00C-7C11-9B561A15F045}"/>
              </a:ext>
            </a:extLst>
          </p:cNvPr>
          <p:cNvPicPr>
            <a:picLocks noChangeAspect="1"/>
          </p:cNvPicPr>
          <p:nvPr/>
        </p:nvPicPr>
        <p:blipFill rotWithShape="1">
          <a:blip r:embed="rId2"/>
          <a:srcRect t="15868"/>
          <a:stretch/>
        </p:blipFill>
        <p:spPr>
          <a:xfrm>
            <a:off x="-3048" y="5610"/>
            <a:ext cx="12192000" cy="6935074"/>
          </a:xfrm>
          <a:prstGeom prst="rect">
            <a:avLst/>
          </a:prstGeom>
        </p:spPr>
      </p:pic>
      <p:sp>
        <p:nvSpPr>
          <p:cNvPr id="6" name="Google Shape;639;p35">
            <a:extLst>
              <a:ext uri="{FF2B5EF4-FFF2-40B4-BE49-F238E27FC236}">
                <a16:creationId xmlns:a16="http://schemas.microsoft.com/office/drawing/2014/main" id="{7F97E928-1C97-789A-3D8C-7DD3DE0D09C7}"/>
              </a:ext>
            </a:extLst>
          </p:cNvPr>
          <p:cNvSpPr txBox="1">
            <a:spLocks noGrp="1"/>
          </p:cNvSpPr>
          <p:nvPr>
            <p:ph type="ctrTitle"/>
          </p:nvPr>
        </p:nvSpPr>
        <p:spPr>
          <a:xfrm>
            <a:off x="1055907" y="189000"/>
            <a:ext cx="10800093" cy="2355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vi-VN" sz="3600" b="1" i="1">
                <a:solidFill>
                  <a:srgbClr val="F7D7B2"/>
                </a:solidFill>
                <a:latin typeface="Times New Roman" panose="02020603050405020304" pitchFamily="18" charset="0"/>
                <a:cs typeface="Times New Roman" panose="02020603050405020304" pitchFamily="18" charset="0"/>
              </a:rPr>
              <a:t>Tiết: …</a:t>
            </a:r>
            <a:r>
              <a:rPr lang="en-US" sz="3600" b="1" i="1">
                <a:solidFill>
                  <a:srgbClr val="F7D7B2"/>
                </a:solidFill>
                <a:latin typeface="Times New Roman" panose="02020603050405020304" pitchFamily="18" charset="0"/>
                <a:cs typeface="Times New Roman" panose="02020603050405020304" pitchFamily="18" charset="0"/>
              </a:rPr>
              <a:t>..       B</a:t>
            </a:r>
            <a:r>
              <a:rPr lang="en" sz="3600" b="1" i="1">
                <a:solidFill>
                  <a:srgbClr val="F7D7B2"/>
                </a:solidFill>
                <a:latin typeface="Times New Roman" panose="02020603050405020304" pitchFamily="18" charset="0"/>
                <a:cs typeface="Times New Roman" panose="02020603050405020304" pitchFamily="18" charset="0"/>
              </a:rPr>
              <a:t>ài 5</a:t>
            </a:r>
            <a:br>
              <a:rPr lang="en" sz="3600" b="1" i="1" u="sng" dirty="0">
                <a:solidFill>
                  <a:srgbClr val="F7D7B2"/>
                </a:solidFill>
                <a:latin typeface="Times New Roman" panose="02020603050405020304" pitchFamily="18" charset="0"/>
                <a:cs typeface="Times New Roman" panose="02020603050405020304" pitchFamily="18" charset="0"/>
              </a:rPr>
            </a:br>
            <a:r>
              <a:rPr lang="en" sz="4400" dirty="0">
                <a:solidFill>
                  <a:srgbClr val="F7D7B2"/>
                </a:solidFill>
                <a:latin typeface="Times New Roman" panose="02020603050405020304" pitchFamily="18" charset="0"/>
                <a:cs typeface="Times New Roman" panose="02020603050405020304" pitchFamily="18" charset="0"/>
              </a:rPr>
              <a:t>ĐỊNH LUẬT BẢO TOÀN KHỐI LƯỢNG VÀ PHƯƠNG TRÌNH HÓA HỌC</a:t>
            </a:r>
            <a:endParaRPr sz="4400" dirty="0">
              <a:solidFill>
                <a:srgbClr val="F7D7B2"/>
              </a:solidFill>
              <a:latin typeface="Times New Roman" panose="02020603050405020304" pitchFamily="18" charset="0"/>
              <a:cs typeface="Times New Roman" panose="02020603050405020304" pitchFamily="18" charset="0"/>
            </a:endParaRPr>
          </a:p>
        </p:txBody>
      </p:sp>
      <p:sp>
        <p:nvSpPr>
          <p:cNvPr id="8" name="Google Shape;645;p36">
            <a:extLst>
              <a:ext uri="{FF2B5EF4-FFF2-40B4-BE49-F238E27FC236}">
                <a16:creationId xmlns:a16="http://schemas.microsoft.com/office/drawing/2014/main" id="{8CFE55BC-7073-0018-31E1-21A3C25EA181}"/>
              </a:ext>
            </a:extLst>
          </p:cNvPr>
          <p:cNvSpPr txBox="1">
            <a:spLocks/>
          </p:cNvSpPr>
          <p:nvPr/>
        </p:nvSpPr>
        <p:spPr>
          <a:xfrm>
            <a:off x="2496000" y="2447250"/>
            <a:ext cx="3959997" cy="572700"/>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spcBef>
                <a:spcPts val="0"/>
              </a:spcBef>
              <a:buSzPts val="990"/>
            </a:pPr>
            <a:r>
              <a:rPr lang="vi-VN" sz="3600" b="1">
                <a:solidFill>
                  <a:srgbClr val="E7E6E6"/>
                </a:solidFill>
                <a:latin typeface="Times New Roman" panose="02020603050405020304" pitchFamily="18" charset="0"/>
                <a:cs typeface="Times New Roman" panose="02020603050405020304" pitchFamily="18" charset="0"/>
              </a:rPr>
              <a:t>Thời lượng: 4 tiết</a:t>
            </a:r>
            <a:endParaRPr lang="vi-VN" sz="3600" dirty="0">
              <a:solidFill>
                <a:srgbClr val="E7E6E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12916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1" nodeType="clickEffect">
                                  <p:stCondLst>
                                    <p:cond delay="0"/>
                                  </p:stCondLst>
                                  <p:iterate type="lt">
                                    <p:tmPct val="10000"/>
                                  </p:iterate>
                                  <p:childTnLst>
                                    <p:animMotion origin="layout" path="M 2.91667E-6 4.44444E-6 L 2.91667E-6 -0.07223 " pathEditMode="relative" rAng="0" ptsTypes="AA">
                                      <p:cBhvr>
                                        <p:cTn id="13" dur="250" accel="50000" decel="50000" autoRev="1" fill="hold">
                                          <p:stCondLst>
                                            <p:cond delay="0"/>
                                          </p:stCondLst>
                                        </p:cTn>
                                        <p:tgtEl>
                                          <p:spTgt spid="6"/>
                                        </p:tgtEl>
                                        <p:attrNameLst>
                                          <p:attrName>ppt_x</p:attrName>
                                          <p:attrName>ppt_y</p:attrName>
                                        </p:attrNameLst>
                                      </p:cBhvr>
                                      <p:rCtr x="0" y="-3611"/>
                                    </p:animMotion>
                                    <p:animRot by="1500000">
                                      <p:cBhvr>
                                        <p:cTn id="14" dur="125" fill="hold">
                                          <p:stCondLst>
                                            <p:cond delay="0"/>
                                          </p:stCondLst>
                                        </p:cTn>
                                        <p:tgtEl>
                                          <p:spTgt spid="6"/>
                                        </p:tgtEl>
                                        <p:attrNameLst>
                                          <p:attrName>r</p:attrName>
                                        </p:attrNameLst>
                                      </p:cBhvr>
                                    </p:animRot>
                                    <p:animRot by="-1500000">
                                      <p:cBhvr>
                                        <p:cTn id="15" dur="125" fill="hold">
                                          <p:stCondLst>
                                            <p:cond delay="125"/>
                                          </p:stCondLst>
                                        </p:cTn>
                                        <p:tgtEl>
                                          <p:spTgt spid="6"/>
                                        </p:tgtEl>
                                        <p:attrNameLst>
                                          <p:attrName>r</p:attrName>
                                        </p:attrNameLst>
                                      </p:cBhvr>
                                    </p:animRot>
                                    <p:animRot by="-1500000">
                                      <p:cBhvr>
                                        <p:cTn id="16" dur="125" fill="hold">
                                          <p:stCondLst>
                                            <p:cond delay="250"/>
                                          </p:stCondLst>
                                        </p:cTn>
                                        <p:tgtEl>
                                          <p:spTgt spid="6"/>
                                        </p:tgtEl>
                                        <p:attrNameLst>
                                          <p:attrName>r</p:attrName>
                                        </p:attrNameLst>
                                      </p:cBhvr>
                                    </p:animRot>
                                    <p:animRot by="1500000">
                                      <p:cBhvr>
                                        <p:cTn id="17" dur="125" fill="hold">
                                          <p:stCondLst>
                                            <p:cond delay="375"/>
                                          </p:stCondLst>
                                        </p:cTn>
                                        <p:tgtEl>
                                          <p:spTgt spid="6"/>
                                        </p:tgtEl>
                                        <p:attrNameLst>
                                          <p:attrName>r</p:attrName>
                                        </p:attrNameLst>
                                      </p:cBhvr>
                                    </p:animRot>
                                  </p:childTnLst>
                                </p:cTn>
                              </p:par>
                              <p:par>
                                <p:cTn id="18" presetID="42"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683;p39">
            <a:extLst>
              <a:ext uri="{FF2B5EF4-FFF2-40B4-BE49-F238E27FC236}">
                <a16:creationId xmlns:a16="http://schemas.microsoft.com/office/drawing/2014/main" id="{FA60B90B-89E4-BDC0-DC07-1EBB0AF23CEB}"/>
              </a:ext>
            </a:extLst>
          </p:cNvPr>
          <p:cNvGrpSpPr/>
          <p:nvPr/>
        </p:nvGrpSpPr>
        <p:grpSpPr>
          <a:xfrm>
            <a:off x="3514683" y="1807562"/>
            <a:ext cx="363939" cy="481288"/>
            <a:chOff x="3275661" y="2407037"/>
            <a:chExt cx="363939" cy="481288"/>
          </a:xfrm>
        </p:grpSpPr>
        <p:sp>
          <p:nvSpPr>
            <p:cNvPr id="3" name="Google Shape;684;p39">
              <a:extLst>
                <a:ext uri="{FF2B5EF4-FFF2-40B4-BE49-F238E27FC236}">
                  <a16:creationId xmlns:a16="http://schemas.microsoft.com/office/drawing/2014/main" id="{1DB21DED-28F4-26AA-93F8-62203A3BF6AA}"/>
                </a:ext>
              </a:extLst>
            </p:cNvPr>
            <p:cNvSpPr/>
            <p:nvPr/>
          </p:nvSpPr>
          <p:spPr>
            <a:xfrm rot="-213312">
              <a:off x="3282918" y="2415287"/>
              <a:ext cx="273601" cy="242755"/>
            </a:xfrm>
            <a:custGeom>
              <a:avLst/>
              <a:gdLst/>
              <a:ahLst/>
              <a:cxnLst/>
              <a:rect l="l" t="t" r="r" b="b"/>
              <a:pathLst>
                <a:path w="14378" h="12910" extrusionOk="0">
                  <a:moveTo>
                    <a:pt x="13677" y="1"/>
                  </a:moveTo>
                  <a:cubicBezTo>
                    <a:pt x="13610" y="1"/>
                    <a:pt x="13510" y="34"/>
                    <a:pt x="13410" y="67"/>
                  </a:cubicBezTo>
                  <a:cubicBezTo>
                    <a:pt x="13343" y="101"/>
                    <a:pt x="13243" y="201"/>
                    <a:pt x="13176" y="267"/>
                  </a:cubicBezTo>
                  <a:cubicBezTo>
                    <a:pt x="12176" y="1168"/>
                    <a:pt x="11108" y="2002"/>
                    <a:pt x="10107" y="2869"/>
                  </a:cubicBezTo>
                  <a:cubicBezTo>
                    <a:pt x="9941" y="3036"/>
                    <a:pt x="9740" y="3203"/>
                    <a:pt x="9574" y="3370"/>
                  </a:cubicBezTo>
                  <a:cubicBezTo>
                    <a:pt x="8840" y="4170"/>
                    <a:pt x="8039" y="4837"/>
                    <a:pt x="7172" y="5505"/>
                  </a:cubicBezTo>
                  <a:cubicBezTo>
                    <a:pt x="6905" y="5671"/>
                    <a:pt x="6672" y="5872"/>
                    <a:pt x="6438" y="6072"/>
                  </a:cubicBezTo>
                  <a:cubicBezTo>
                    <a:pt x="5337" y="7239"/>
                    <a:pt x="4103" y="8340"/>
                    <a:pt x="2869" y="9374"/>
                  </a:cubicBezTo>
                  <a:cubicBezTo>
                    <a:pt x="2268" y="9874"/>
                    <a:pt x="1735" y="10408"/>
                    <a:pt x="1268" y="10942"/>
                  </a:cubicBezTo>
                  <a:cubicBezTo>
                    <a:pt x="934" y="11342"/>
                    <a:pt x="601" y="11709"/>
                    <a:pt x="267" y="12143"/>
                  </a:cubicBezTo>
                  <a:cubicBezTo>
                    <a:pt x="200" y="12209"/>
                    <a:pt x="100" y="12343"/>
                    <a:pt x="67" y="12476"/>
                  </a:cubicBezTo>
                  <a:cubicBezTo>
                    <a:pt x="0" y="12676"/>
                    <a:pt x="200" y="12910"/>
                    <a:pt x="434" y="12877"/>
                  </a:cubicBezTo>
                  <a:cubicBezTo>
                    <a:pt x="534" y="12877"/>
                    <a:pt x="567" y="12843"/>
                    <a:pt x="667" y="12843"/>
                  </a:cubicBezTo>
                  <a:cubicBezTo>
                    <a:pt x="1168" y="12576"/>
                    <a:pt x="1668" y="12343"/>
                    <a:pt x="2068" y="11976"/>
                  </a:cubicBezTo>
                  <a:cubicBezTo>
                    <a:pt x="3102" y="11042"/>
                    <a:pt x="4203" y="10141"/>
                    <a:pt x="5237" y="9207"/>
                  </a:cubicBezTo>
                  <a:lnTo>
                    <a:pt x="6872" y="7706"/>
                  </a:lnTo>
                  <a:cubicBezTo>
                    <a:pt x="7405" y="7172"/>
                    <a:pt x="7939" y="6672"/>
                    <a:pt x="8573" y="6205"/>
                  </a:cubicBezTo>
                  <a:cubicBezTo>
                    <a:pt x="9173" y="5805"/>
                    <a:pt x="9707" y="5304"/>
                    <a:pt x="10241" y="4737"/>
                  </a:cubicBezTo>
                  <a:cubicBezTo>
                    <a:pt x="11008" y="3970"/>
                    <a:pt x="11875" y="3236"/>
                    <a:pt x="12743" y="2536"/>
                  </a:cubicBezTo>
                  <a:cubicBezTo>
                    <a:pt x="13243" y="2135"/>
                    <a:pt x="13710" y="1668"/>
                    <a:pt x="14110" y="1201"/>
                  </a:cubicBezTo>
                  <a:cubicBezTo>
                    <a:pt x="14210" y="1068"/>
                    <a:pt x="14344" y="968"/>
                    <a:pt x="14377" y="835"/>
                  </a:cubicBezTo>
                  <a:cubicBezTo>
                    <a:pt x="14377" y="434"/>
                    <a:pt x="14144" y="34"/>
                    <a:pt x="13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685;p39">
              <a:extLst>
                <a:ext uri="{FF2B5EF4-FFF2-40B4-BE49-F238E27FC236}">
                  <a16:creationId xmlns:a16="http://schemas.microsoft.com/office/drawing/2014/main" id="{408B796A-5370-2FB6-643E-819D5AF88B72}"/>
                </a:ext>
              </a:extLst>
            </p:cNvPr>
            <p:cNvSpPr/>
            <p:nvPr/>
          </p:nvSpPr>
          <p:spPr>
            <a:xfrm rot="958424">
              <a:off x="3356467" y="2624519"/>
              <a:ext cx="266878" cy="119276"/>
            </a:xfrm>
            <a:custGeom>
              <a:avLst/>
              <a:gdLst/>
              <a:ahLst/>
              <a:cxnLst/>
              <a:rect l="l" t="t" r="r" b="b"/>
              <a:pathLst>
                <a:path w="10675" h="4771" extrusionOk="0">
                  <a:moveTo>
                    <a:pt x="9674" y="0"/>
                  </a:moveTo>
                  <a:cubicBezTo>
                    <a:pt x="9507" y="67"/>
                    <a:pt x="9207" y="100"/>
                    <a:pt x="8973" y="167"/>
                  </a:cubicBezTo>
                  <a:cubicBezTo>
                    <a:pt x="6805" y="968"/>
                    <a:pt x="4637" y="1668"/>
                    <a:pt x="2535" y="2636"/>
                  </a:cubicBezTo>
                  <a:cubicBezTo>
                    <a:pt x="1835" y="2969"/>
                    <a:pt x="1134" y="3403"/>
                    <a:pt x="400" y="3770"/>
                  </a:cubicBezTo>
                  <a:cubicBezTo>
                    <a:pt x="334" y="3803"/>
                    <a:pt x="234" y="3836"/>
                    <a:pt x="200" y="3937"/>
                  </a:cubicBezTo>
                  <a:cubicBezTo>
                    <a:pt x="33" y="4103"/>
                    <a:pt x="0" y="4303"/>
                    <a:pt x="67" y="4470"/>
                  </a:cubicBezTo>
                  <a:cubicBezTo>
                    <a:pt x="167" y="4637"/>
                    <a:pt x="367" y="4770"/>
                    <a:pt x="567" y="4737"/>
                  </a:cubicBezTo>
                  <a:cubicBezTo>
                    <a:pt x="701" y="4737"/>
                    <a:pt x="767" y="4670"/>
                    <a:pt x="901" y="4637"/>
                  </a:cubicBezTo>
                  <a:cubicBezTo>
                    <a:pt x="1735" y="4337"/>
                    <a:pt x="2569" y="4003"/>
                    <a:pt x="3402" y="3736"/>
                  </a:cubicBezTo>
                  <a:cubicBezTo>
                    <a:pt x="4870" y="3169"/>
                    <a:pt x="6338" y="2602"/>
                    <a:pt x="7739" y="2069"/>
                  </a:cubicBezTo>
                  <a:cubicBezTo>
                    <a:pt x="8106" y="1935"/>
                    <a:pt x="8506" y="1768"/>
                    <a:pt x="8873" y="1635"/>
                  </a:cubicBezTo>
                  <a:cubicBezTo>
                    <a:pt x="9207" y="1501"/>
                    <a:pt x="9540" y="1401"/>
                    <a:pt x="9907" y="1401"/>
                  </a:cubicBezTo>
                  <a:cubicBezTo>
                    <a:pt x="10041" y="1401"/>
                    <a:pt x="10107" y="1335"/>
                    <a:pt x="10241" y="1301"/>
                  </a:cubicBezTo>
                  <a:cubicBezTo>
                    <a:pt x="10508" y="1235"/>
                    <a:pt x="10674" y="934"/>
                    <a:pt x="10674" y="668"/>
                  </a:cubicBezTo>
                  <a:cubicBezTo>
                    <a:pt x="10674" y="434"/>
                    <a:pt x="10441" y="167"/>
                    <a:pt x="10174" y="100"/>
                  </a:cubicBezTo>
                  <a:cubicBezTo>
                    <a:pt x="10074" y="0"/>
                    <a:pt x="9907" y="0"/>
                    <a:pt x="96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86;p39">
              <a:extLst>
                <a:ext uri="{FF2B5EF4-FFF2-40B4-BE49-F238E27FC236}">
                  <a16:creationId xmlns:a16="http://schemas.microsoft.com/office/drawing/2014/main" id="{56EE5B70-D6E3-A918-3BCD-9A33C39F13B5}"/>
                </a:ext>
              </a:extLst>
            </p:cNvPr>
            <p:cNvSpPr/>
            <p:nvPr/>
          </p:nvSpPr>
          <p:spPr>
            <a:xfrm>
              <a:off x="3340200" y="2778225"/>
              <a:ext cx="299400" cy="110100"/>
            </a:xfrm>
            <a:custGeom>
              <a:avLst/>
              <a:gdLst/>
              <a:ahLst/>
              <a:cxnLst/>
              <a:rect l="l" t="t" r="r" b="b"/>
              <a:pathLst>
                <a:path w="11976" h="4404" extrusionOk="0">
                  <a:moveTo>
                    <a:pt x="701" y="0"/>
                  </a:moveTo>
                  <a:cubicBezTo>
                    <a:pt x="401" y="0"/>
                    <a:pt x="201" y="34"/>
                    <a:pt x="67" y="267"/>
                  </a:cubicBezTo>
                  <a:cubicBezTo>
                    <a:pt x="0" y="434"/>
                    <a:pt x="0" y="634"/>
                    <a:pt x="134" y="768"/>
                  </a:cubicBezTo>
                  <a:cubicBezTo>
                    <a:pt x="201" y="868"/>
                    <a:pt x="334" y="968"/>
                    <a:pt x="401" y="1034"/>
                  </a:cubicBezTo>
                  <a:cubicBezTo>
                    <a:pt x="901" y="1235"/>
                    <a:pt x="1468" y="1435"/>
                    <a:pt x="1969" y="1602"/>
                  </a:cubicBezTo>
                  <a:cubicBezTo>
                    <a:pt x="2302" y="1735"/>
                    <a:pt x="2636" y="1802"/>
                    <a:pt x="3003" y="1868"/>
                  </a:cubicBezTo>
                  <a:cubicBezTo>
                    <a:pt x="4337" y="2135"/>
                    <a:pt x="5638" y="2569"/>
                    <a:pt x="6872" y="2969"/>
                  </a:cubicBezTo>
                  <a:cubicBezTo>
                    <a:pt x="7906" y="3336"/>
                    <a:pt x="9007" y="3603"/>
                    <a:pt x="10074" y="3903"/>
                  </a:cubicBezTo>
                  <a:cubicBezTo>
                    <a:pt x="10341" y="3970"/>
                    <a:pt x="10541" y="4037"/>
                    <a:pt x="10741" y="4170"/>
                  </a:cubicBezTo>
                  <a:cubicBezTo>
                    <a:pt x="11175" y="4404"/>
                    <a:pt x="11709" y="4103"/>
                    <a:pt x="11876" y="3670"/>
                  </a:cubicBezTo>
                  <a:cubicBezTo>
                    <a:pt x="11976" y="3369"/>
                    <a:pt x="11842" y="3036"/>
                    <a:pt x="11542" y="2869"/>
                  </a:cubicBezTo>
                  <a:lnTo>
                    <a:pt x="11175" y="2736"/>
                  </a:lnTo>
                  <a:cubicBezTo>
                    <a:pt x="9407" y="2369"/>
                    <a:pt x="7706" y="1768"/>
                    <a:pt x="6005" y="1235"/>
                  </a:cubicBezTo>
                  <a:cubicBezTo>
                    <a:pt x="4370" y="701"/>
                    <a:pt x="2702" y="334"/>
                    <a:pt x="1035" y="34"/>
                  </a:cubicBezTo>
                  <a:cubicBezTo>
                    <a:pt x="901" y="34"/>
                    <a:pt x="768" y="34"/>
                    <a:pt x="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roup 5">
            <a:extLst>
              <a:ext uri="{FF2B5EF4-FFF2-40B4-BE49-F238E27FC236}">
                <a16:creationId xmlns:a16="http://schemas.microsoft.com/office/drawing/2014/main" id="{D620CE7A-48C7-9BF0-172E-414F67F37EE4}"/>
              </a:ext>
            </a:extLst>
          </p:cNvPr>
          <p:cNvGrpSpPr/>
          <p:nvPr/>
        </p:nvGrpSpPr>
        <p:grpSpPr>
          <a:xfrm>
            <a:off x="399585" y="1269000"/>
            <a:ext cx="1478081" cy="1072034"/>
            <a:chOff x="322481" y="2163371"/>
            <a:chExt cx="1478081" cy="1072034"/>
          </a:xfrm>
        </p:grpSpPr>
        <p:grpSp>
          <p:nvGrpSpPr>
            <p:cNvPr id="7" name="Google Shape;678;p39">
              <a:extLst>
                <a:ext uri="{FF2B5EF4-FFF2-40B4-BE49-F238E27FC236}">
                  <a16:creationId xmlns:a16="http://schemas.microsoft.com/office/drawing/2014/main" id="{7D65F0DF-59FA-0BCC-CE85-3475B3F5F2F5}"/>
                </a:ext>
              </a:extLst>
            </p:cNvPr>
            <p:cNvGrpSpPr/>
            <p:nvPr/>
          </p:nvGrpSpPr>
          <p:grpSpPr>
            <a:xfrm>
              <a:off x="336000" y="2349499"/>
              <a:ext cx="1440000" cy="885906"/>
              <a:chOff x="918375" y="1018100"/>
              <a:chExt cx="3118525" cy="3513707"/>
            </a:xfrm>
          </p:grpSpPr>
          <p:sp>
            <p:nvSpPr>
              <p:cNvPr id="14" name="Google Shape;679;p39">
                <a:extLst>
                  <a:ext uri="{FF2B5EF4-FFF2-40B4-BE49-F238E27FC236}">
                    <a16:creationId xmlns:a16="http://schemas.microsoft.com/office/drawing/2014/main" id="{9DA96F22-E129-CBC8-1344-36569441775C}"/>
                  </a:ext>
                </a:extLst>
              </p:cNvPr>
              <p:cNvSpPr/>
              <p:nvPr/>
            </p:nvSpPr>
            <p:spPr>
              <a:xfrm>
                <a:off x="918375" y="1018100"/>
                <a:ext cx="3061912" cy="210425"/>
              </a:xfrm>
              <a:custGeom>
                <a:avLst/>
                <a:gdLst/>
                <a:ahLst/>
                <a:cxnLst/>
                <a:rect l="l" t="t" r="r" b="b"/>
                <a:pathLst>
                  <a:path w="130308" h="8417" extrusionOk="0">
                    <a:moveTo>
                      <a:pt x="64797" y="0"/>
                    </a:moveTo>
                    <a:cubicBezTo>
                      <a:pt x="64084" y="0"/>
                      <a:pt x="54126" y="29"/>
                      <a:pt x="52015" y="29"/>
                    </a:cubicBezTo>
                    <a:cubicBezTo>
                      <a:pt x="42675" y="98"/>
                      <a:pt x="35858" y="179"/>
                      <a:pt x="31919" y="179"/>
                    </a:cubicBezTo>
                    <a:cubicBezTo>
                      <a:pt x="29409" y="179"/>
                      <a:pt x="28068" y="146"/>
                      <a:pt x="27991" y="57"/>
                    </a:cubicBezTo>
                    <a:cubicBezTo>
                      <a:pt x="27962" y="24"/>
                      <a:pt x="27916" y="10"/>
                      <a:pt x="27858" y="10"/>
                    </a:cubicBezTo>
                    <a:cubicBezTo>
                      <a:pt x="27611" y="10"/>
                      <a:pt x="27145" y="254"/>
                      <a:pt x="26864" y="254"/>
                    </a:cubicBezTo>
                    <a:cubicBezTo>
                      <a:pt x="26815" y="254"/>
                      <a:pt x="26771" y="246"/>
                      <a:pt x="26735" y="228"/>
                    </a:cubicBezTo>
                    <a:cubicBezTo>
                      <a:pt x="22741" y="343"/>
                      <a:pt x="24767" y="285"/>
                      <a:pt x="16207" y="599"/>
                    </a:cubicBezTo>
                    <a:cubicBezTo>
                      <a:pt x="13553" y="713"/>
                      <a:pt x="10843" y="828"/>
                      <a:pt x="8646" y="885"/>
                    </a:cubicBezTo>
                    <a:cubicBezTo>
                      <a:pt x="7133" y="925"/>
                      <a:pt x="5891" y="965"/>
                      <a:pt x="5152" y="965"/>
                    </a:cubicBezTo>
                    <a:cubicBezTo>
                      <a:pt x="4846" y="965"/>
                      <a:pt x="4626" y="958"/>
                      <a:pt x="4509" y="942"/>
                    </a:cubicBezTo>
                    <a:cubicBezTo>
                      <a:pt x="4232" y="918"/>
                      <a:pt x="3997" y="905"/>
                      <a:pt x="3795" y="905"/>
                    </a:cubicBezTo>
                    <a:cubicBezTo>
                      <a:pt x="3266" y="905"/>
                      <a:pt x="2959" y="992"/>
                      <a:pt x="2711" y="1198"/>
                    </a:cubicBezTo>
                    <a:cubicBezTo>
                      <a:pt x="1655" y="1997"/>
                      <a:pt x="1" y="7048"/>
                      <a:pt x="1170" y="7304"/>
                    </a:cubicBezTo>
                    <a:cubicBezTo>
                      <a:pt x="1231" y="7311"/>
                      <a:pt x="1334" y="7314"/>
                      <a:pt x="1474" y="7314"/>
                    </a:cubicBezTo>
                    <a:cubicBezTo>
                      <a:pt x="3605" y="7314"/>
                      <a:pt x="14474" y="6575"/>
                      <a:pt x="20701" y="6575"/>
                    </a:cubicBezTo>
                    <a:cubicBezTo>
                      <a:pt x="22587" y="6575"/>
                      <a:pt x="24047" y="6643"/>
                      <a:pt x="24710" y="6819"/>
                    </a:cubicBezTo>
                    <a:cubicBezTo>
                      <a:pt x="25583" y="6777"/>
                      <a:pt x="35956" y="6161"/>
                      <a:pt x="43031" y="6161"/>
                    </a:cubicBezTo>
                    <a:cubicBezTo>
                      <a:pt x="45430" y="6161"/>
                      <a:pt x="47449" y="6232"/>
                      <a:pt x="48591" y="6420"/>
                    </a:cubicBezTo>
                    <a:cubicBezTo>
                      <a:pt x="49358" y="6190"/>
                      <a:pt x="51815" y="6112"/>
                      <a:pt x="54905" y="6112"/>
                    </a:cubicBezTo>
                    <a:cubicBezTo>
                      <a:pt x="61272" y="6112"/>
                      <a:pt x="70326" y="6441"/>
                      <a:pt x="72810" y="6441"/>
                    </a:cubicBezTo>
                    <a:cubicBezTo>
                      <a:pt x="73159" y="6441"/>
                      <a:pt x="73378" y="6435"/>
                      <a:pt x="73443" y="6420"/>
                    </a:cubicBezTo>
                    <a:cubicBezTo>
                      <a:pt x="73782" y="6340"/>
                      <a:pt x="74524" y="6305"/>
                      <a:pt x="75371" y="6305"/>
                    </a:cubicBezTo>
                    <a:cubicBezTo>
                      <a:pt x="76942" y="6305"/>
                      <a:pt x="78874" y="6424"/>
                      <a:pt x="79263" y="6591"/>
                    </a:cubicBezTo>
                    <a:cubicBezTo>
                      <a:pt x="79697" y="6777"/>
                      <a:pt x="80228" y="6834"/>
                      <a:pt x="80772" y="6834"/>
                    </a:cubicBezTo>
                    <a:cubicBezTo>
                      <a:pt x="81619" y="6834"/>
                      <a:pt x="82497" y="6696"/>
                      <a:pt x="83087" y="6696"/>
                    </a:cubicBezTo>
                    <a:cubicBezTo>
                      <a:pt x="83336" y="6696"/>
                      <a:pt x="83534" y="6721"/>
                      <a:pt x="83657" y="6791"/>
                    </a:cubicBezTo>
                    <a:cubicBezTo>
                      <a:pt x="86176" y="6703"/>
                      <a:pt x="87066" y="6603"/>
                      <a:pt x="88942" y="6603"/>
                    </a:cubicBezTo>
                    <a:cubicBezTo>
                      <a:pt x="91317" y="6603"/>
                      <a:pt x="95273" y="6762"/>
                      <a:pt x="106112" y="7304"/>
                    </a:cubicBezTo>
                    <a:cubicBezTo>
                      <a:pt x="110905" y="7561"/>
                      <a:pt x="109308" y="7476"/>
                      <a:pt x="114044" y="7732"/>
                    </a:cubicBezTo>
                    <a:cubicBezTo>
                      <a:pt x="114506" y="7708"/>
                      <a:pt x="114976" y="7698"/>
                      <a:pt x="115448" y="7698"/>
                    </a:cubicBezTo>
                    <a:cubicBezTo>
                      <a:pt x="119326" y="7698"/>
                      <a:pt x="123418" y="8417"/>
                      <a:pt x="125708" y="8417"/>
                    </a:cubicBezTo>
                    <a:cubicBezTo>
                      <a:pt x="126462" y="8417"/>
                      <a:pt x="127020" y="8339"/>
                      <a:pt x="127311" y="8132"/>
                    </a:cubicBezTo>
                    <a:cubicBezTo>
                      <a:pt x="128567" y="7219"/>
                      <a:pt x="130307" y="3424"/>
                      <a:pt x="129879" y="2454"/>
                    </a:cubicBezTo>
                    <a:cubicBezTo>
                      <a:pt x="129732" y="2136"/>
                      <a:pt x="122277" y="1859"/>
                      <a:pt x="119711" y="1859"/>
                    </a:cubicBezTo>
                    <a:cubicBezTo>
                      <a:pt x="119287" y="1859"/>
                      <a:pt x="118996" y="1867"/>
                      <a:pt x="118894" y="1883"/>
                    </a:cubicBezTo>
                    <a:cubicBezTo>
                      <a:pt x="118845" y="1888"/>
                      <a:pt x="118796" y="1891"/>
                      <a:pt x="118749" y="1891"/>
                    </a:cubicBezTo>
                    <a:cubicBezTo>
                      <a:pt x="118518" y="1891"/>
                      <a:pt x="118314" y="1835"/>
                      <a:pt x="118267" y="1741"/>
                    </a:cubicBezTo>
                    <a:cubicBezTo>
                      <a:pt x="118267" y="1712"/>
                      <a:pt x="118124" y="1712"/>
                      <a:pt x="117839" y="1655"/>
                    </a:cubicBezTo>
                    <a:cubicBezTo>
                      <a:pt x="117211" y="1598"/>
                      <a:pt x="115613" y="1455"/>
                      <a:pt x="113416" y="1313"/>
                    </a:cubicBezTo>
                    <a:cubicBezTo>
                      <a:pt x="109564" y="1027"/>
                      <a:pt x="110363" y="1084"/>
                      <a:pt x="108994" y="999"/>
                    </a:cubicBezTo>
                    <a:cubicBezTo>
                      <a:pt x="108708" y="942"/>
                      <a:pt x="108566" y="942"/>
                      <a:pt x="108566" y="942"/>
                    </a:cubicBezTo>
                    <a:cubicBezTo>
                      <a:pt x="108566" y="886"/>
                      <a:pt x="108445" y="842"/>
                      <a:pt x="108250" y="842"/>
                    </a:cubicBezTo>
                    <a:cubicBezTo>
                      <a:pt x="108146" y="842"/>
                      <a:pt x="108020" y="855"/>
                      <a:pt x="107881" y="885"/>
                    </a:cubicBezTo>
                    <a:cubicBezTo>
                      <a:pt x="107503" y="952"/>
                      <a:pt x="106457" y="981"/>
                      <a:pt x="105040" y="981"/>
                    </a:cubicBezTo>
                    <a:cubicBezTo>
                      <a:pt x="103458" y="981"/>
                      <a:pt x="101413" y="945"/>
                      <a:pt x="99321" y="885"/>
                    </a:cubicBezTo>
                    <a:cubicBezTo>
                      <a:pt x="88631" y="638"/>
                      <a:pt x="88919" y="284"/>
                      <a:pt x="86784" y="284"/>
                    </a:cubicBezTo>
                    <a:cubicBezTo>
                      <a:pt x="86207" y="284"/>
                      <a:pt x="85453" y="310"/>
                      <a:pt x="84256" y="371"/>
                    </a:cubicBezTo>
                    <a:cubicBezTo>
                      <a:pt x="83826" y="390"/>
                      <a:pt x="83289" y="398"/>
                      <a:pt x="82671" y="398"/>
                    </a:cubicBezTo>
                    <a:cubicBezTo>
                      <a:pt x="79306" y="398"/>
                      <a:pt x="73544" y="163"/>
                      <a:pt x="69511" y="163"/>
                    </a:cubicBezTo>
                    <a:cubicBezTo>
                      <a:pt x="68646" y="163"/>
                      <a:pt x="67860" y="174"/>
                      <a:pt x="67194" y="200"/>
                    </a:cubicBezTo>
                    <a:cubicBezTo>
                      <a:pt x="66926" y="211"/>
                      <a:pt x="66717" y="216"/>
                      <a:pt x="66552" y="216"/>
                    </a:cubicBezTo>
                    <a:cubicBezTo>
                      <a:pt x="65451" y="216"/>
                      <a:pt x="66311" y="0"/>
                      <a:pt x="647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80;p39">
                <a:extLst>
                  <a:ext uri="{FF2B5EF4-FFF2-40B4-BE49-F238E27FC236}">
                    <a16:creationId xmlns:a16="http://schemas.microsoft.com/office/drawing/2014/main" id="{E7CBEA41-BF30-1ECD-56FC-5459F73F951C}"/>
                  </a:ext>
                </a:extLst>
              </p:cNvPr>
              <p:cNvSpPr/>
              <p:nvPr/>
            </p:nvSpPr>
            <p:spPr>
              <a:xfrm rot="5400000">
                <a:off x="2230781" y="2705744"/>
                <a:ext cx="3387264" cy="224975"/>
              </a:xfrm>
              <a:custGeom>
                <a:avLst/>
                <a:gdLst/>
                <a:ahLst/>
                <a:cxnLst/>
                <a:rect l="l" t="t" r="r" b="b"/>
                <a:pathLst>
                  <a:path w="120265" h="8999" extrusionOk="0">
                    <a:moveTo>
                      <a:pt x="112174" y="1"/>
                    </a:moveTo>
                    <a:cubicBezTo>
                      <a:pt x="111404" y="1"/>
                      <a:pt x="110304" y="38"/>
                      <a:pt x="110021" y="125"/>
                    </a:cubicBezTo>
                    <a:cubicBezTo>
                      <a:pt x="109926" y="144"/>
                      <a:pt x="109831" y="154"/>
                      <a:pt x="109744" y="154"/>
                    </a:cubicBezTo>
                    <a:cubicBezTo>
                      <a:pt x="109571" y="154"/>
                      <a:pt x="109431" y="116"/>
                      <a:pt x="109393" y="40"/>
                    </a:cubicBezTo>
                    <a:cubicBezTo>
                      <a:pt x="109393" y="11"/>
                      <a:pt x="109194" y="11"/>
                      <a:pt x="108965" y="11"/>
                    </a:cubicBezTo>
                    <a:lnTo>
                      <a:pt x="107881" y="11"/>
                    </a:lnTo>
                    <a:cubicBezTo>
                      <a:pt x="105684" y="40"/>
                      <a:pt x="101290" y="382"/>
                      <a:pt x="100263" y="382"/>
                    </a:cubicBezTo>
                    <a:cubicBezTo>
                      <a:pt x="100263" y="302"/>
                      <a:pt x="100182" y="267"/>
                      <a:pt x="100044" y="267"/>
                    </a:cubicBezTo>
                    <a:cubicBezTo>
                      <a:pt x="99937" y="267"/>
                      <a:pt x="99797" y="288"/>
                      <a:pt x="99635" y="325"/>
                    </a:cubicBezTo>
                    <a:cubicBezTo>
                      <a:pt x="99264" y="439"/>
                      <a:pt x="98180" y="582"/>
                      <a:pt x="96725" y="724"/>
                    </a:cubicBezTo>
                    <a:cubicBezTo>
                      <a:pt x="88578" y="1584"/>
                      <a:pt x="85479" y="1734"/>
                      <a:pt x="83631" y="1734"/>
                    </a:cubicBezTo>
                    <a:cubicBezTo>
                      <a:pt x="82646" y="1734"/>
                      <a:pt x="82016" y="1691"/>
                      <a:pt x="81165" y="1691"/>
                    </a:cubicBezTo>
                    <a:cubicBezTo>
                      <a:pt x="80383" y="1691"/>
                      <a:pt x="79414" y="1727"/>
                      <a:pt x="77808" y="1866"/>
                    </a:cubicBezTo>
                    <a:cubicBezTo>
                      <a:pt x="77333" y="1911"/>
                      <a:pt x="76729" y="1929"/>
                      <a:pt x="76032" y="1929"/>
                    </a:cubicBezTo>
                    <a:cubicBezTo>
                      <a:pt x="72450" y="1929"/>
                      <a:pt x="66390" y="1435"/>
                      <a:pt x="62482" y="1435"/>
                    </a:cubicBezTo>
                    <a:cubicBezTo>
                      <a:pt x="62308" y="1435"/>
                      <a:pt x="62138" y="1436"/>
                      <a:pt x="61973" y="1438"/>
                    </a:cubicBezTo>
                    <a:cubicBezTo>
                      <a:pt x="60061" y="1438"/>
                      <a:pt x="61345" y="1238"/>
                      <a:pt x="59747" y="1152"/>
                    </a:cubicBezTo>
                    <a:cubicBezTo>
                      <a:pt x="59063" y="1124"/>
                      <a:pt x="56580" y="1038"/>
                      <a:pt x="53271" y="953"/>
                    </a:cubicBezTo>
                    <a:cubicBezTo>
                      <a:pt x="49961" y="810"/>
                      <a:pt x="45795" y="753"/>
                      <a:pt x="41658" y="753"/>
                    </a:cubicBezTo>
                    <a:cubicBezTo>
                      <a:pt x="37188" y="753"/>
                      <a:pt x="31450" y="842"/>
                      <a:pt x="28070" y="842"/>
                    </a:cubicBezTo>
                    <a:cubicBezTo>
                      <a:pt x="26381" y="842"/>
                      <a:pt x="25280" y="820"/>
                      <a:pt x="25223" y="753"/>
                    </a:cubicBezTo>
                    <a:cubicBezTo>
                      <a:pt x="25196" y="729"/>
                      <a:pt x="25157" y="719"/>
                      <a:pt x="25112" y="719"/>
                    </a:cubicBezTo>
                    <a:cubicBezTo>
                      <a:pt x="24866" y="719"/>
                      <a:pt x="24400" y="1005"/>
                      <a:pt x="24135" y="1005"/>
                    </a:cubicBezTo>
                    <a:cubicBezTo>
                      <a:pt x="24093" y="1005"/>
                      <a:pt x="24056" y="998"/>
                      <a:pt x="24025" y="981"/>
                    </a:cubicBezTo>
                    <a:cubicBezTo>
                      <a:pt x="13411" y="1523"/>
                      <a:pt x="11300" y="1295"/>
                      <a:pt x="6991" y="1723"/>
                    </a:cubicBezTo>
                    <a:cubicBezTo>
                      <a:pt x="6478" y="1780"/>
                      <a:pt x="2112" y="2265"/>
                      <a:pt x="1713" y="2379"/>
                    </a:cubicBezTo>
                    <a:cubicBezTo>
                      <a:pt x="1057" y="2579"/>
                      <a:pt x="743" y="3007"/>
                      <a:pt x="486" y="4148"/>
                    </a:cubicBezTo>
                    <a:cubicBezTo>
                      <a:pt x="1" y="6231"/>
                      <a:pt x="201" y="8999"/>
                      <a:pt x="971" y="8999"/>
                    </a:cubicBezTo>
                    <a:cubicBezTo>
                      <a:pt x="1285" y="8999"/>
                      <a:pt x="2455" y="8599"/>
                      <a:pt x="4195" y="8286"/>
                    </a:cubicBezTo>
                    <a:cubicBezTo>
                      <a:pt x="7794" y="7616"/>
                      <a:pt x="12992" y="7408"/>
                      <a:pt x="16889" y="7408"/>
                    </a:cubicBezTo>
                    <a:cubicBezTo>
                      <a:pt x="19635" y="7408"/>
                      <a:pt x="21734" y="7511"/>
                      <a:pt x="22170" y="7629"/>
                    </a:cubicBezTo>
                    <a:cubicBezTo>
                      <a:pt x="25329" y="7421"/>
                      <a:pt x="33408" y="6865"/>
                      <a:pt x="39240" y="6865"/>
                    </a:cubicBezTo>
                    <a:cubicBezTo>
                      <a:pt x="41414" y="6865"/>
                      <a:pt x="43276" y="6943"/>
                      <a:pt x="44454" y="7144"/>
                    </a:cubicBezTo>
                    <a:cubicBezTo>
                      <a:pt x="44985" y="6991"/>
                      <a:pt x="46301" y="6938"/>
                      <a:pt x="47881" y="6938"/>
                    </a:cubicBezTo>
                    <a:cubicBezTo>
                      <a:pt x="51312" y="6938"/>
                      <a:pt x="55985" y="7191"/>
                      <a:pt x="56552" y="7230"/>
                    </a:cubicBezTo>
                    <a:cubicBezTo>
                      <a:pt x="61380" y="7483"/>
                      <a:pt x="66073" y="7758"/>
                      <a:pt x="67359" y="7758"/>
                    </a:cubicBezTo>
                    <a:cubicBezTo>
                      <a:pt x="67525" y="7758"/>
                      <a:pt x="67634" y="7753"/>
                      <a:pt x="67679" y="7743"/>
                    </a:cubicBezTo>
                    <a:cubicBezTo>
                      <a:pt x="67928" y="7687"/>
                      <a:pt x="68422" y="7663"/>
                      <a:pt x="69016" y="7663"/>
                    </a:cubicBezTo>
                    <a:cubicBezTo>
                      <a:pt x="70536" y="7663"/>
                      <a:pt x="72711" y="7824"/>
                      <a:pt x="73100" y="8029"/>
                    </a:cubicBezTo>
                    <a:cubicBezTo>
                      <a:pt x="73534" y="8235"/>
                      <a:pt x="74071" y="8322"/>
                      <a:pt x="74713" y="8322"/>
                    </a:cubicBezTo>
                    <a:cubicBezTo>
                      <a:pt x="74959" y="8322"/>
                      <a:pt x="75221" y="8309"/>
                      <a:pt x="75497" y="8286"/>
                    </a:cubicBezTo>
                    <a:cubicBezTo>
                      <a:pt x="76000" y="8251"/>
                      <a:pt x="76471" y="8195"/>
                      <a:pt x="76827" y="8195"/>
                    </a:cubicBezTo>
                    <a:cubicBezTo>
                      <a:pt x="77058" y="8195"/>
                      <a:pt x="77240" y="8218"/>
                      <a:pt x="77352" y="8286"/>
                    </a:cubicBezTo>
                    <a:cubicBezTo>
                      <a:pt x="93216" y="7230"/>
                      <a:pt x="106055" y="6402"/>
                      <a:pt x="106055" y="6402"/>
                    </a:cubicBezTo>
                    <a:cubicBezTo>
                      <a:pt x="107282" y="6174"/>
                      <a:pt x="108566" y="6089"/>
                      <a:pt x="109821" y="6031"/>
                    </a:cubicBezTo>
                    <a:cubicBezTo>
                      <a:pt x="110449" y="6031"/>
                      <a:pt x="111048" y="6031"/>
                      <a:pt x="111619" y="6089"/>
                    </a:cubicBezTo>
                    <a:cubicBezTo>
                      <a:pt x="111904" y="6117"/>
                      <a:pt x="112190" y="6117"/>
                      <a:pt x="112475" y="6146"/>
                    </a:cubicBezTo>
                    <a:cubicBezTo>
                      <a:pt x="114044" y="6317"/>
                      <a:pt x="115128" y="6545"/>
                      <a:pt x="116298" y="6574"/>
                    </a:cubicBezTo>
                    <a:cubicBezTo>
                      <a:pt x="116481" y="6583"/>
                      <a:pt x="116652" y="6588"/>
                      <a:pt x="116813" y="6588"/>
                    </a:cubicBezTo>
                    <a:cubicBezTo>
                      <a:pt x="118110" y="6588"/>
                      <a:pt x="118739" y="6245"/>
                      <a:pt x="119323" y="4976"/>
                    </a:cubicBezTo>
                    <a:cubicBezTo>
                      <a:pt x="120264" y="3036"/>
                      <a:pt x="119751" y="896"/>
                      <a:pt x="119380" y="239"/>
                    </a:cubicBezTo>
                    <a:cubicBezTo>
                      <a:pt x="119362" y="212"/>
                      <a:pt x="119321" y="202"/>
                      <a:pt x="119254" y="202"/>
                    </a:cubicBezTo>
                    <a:cubicBezTo>
                      <a:pt x="119110" y="202"/>
                      <a:pt x="118847" y="248"/>
                      <a:pt x="118438" y="268"/>
                    </a:cubicBezTo>
                    <a:cubicBezTo>
                      <a:pt x="118297" y="275"/>
                      <a:pt x="118135" y="278"/>
                      <a:pt x="117954" y="278"/>
                    </a:cubicBezTo>
                    <a:cubicBezTo>
                      <a:pt x="117368" y="278"/>
                      <a:pt x="116586" y="241"/>
                      <a:pt x="115671" y="154"/>
                    </a:cubicBezTo>
                    <a:cubicBezTo>
                      <a:pt x="113730" y="11"/>
                      <a:pt x="113531" y="11"/>
                      <a:pt x="112760" y="11"/>
                    </a:cubicBezTo>
                    <a:cubicBezTo>
                      <a:pt x="112619" y="4"/>
                      <a:pt x="112412" y="1"/>
                      <a:pt x="112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81;p39">
                <a:extLst>
                  <a:ext uri="{FF2B5EF4-FFF2-40B4-BE49-F238E27FC236}">
                    <a16:creationId xmlns:a16="http://schemas.microsoft.com/office/drawing/2014/main" id="{ECAD8831-1C2B-2F97-15BF-62DCD19823B6}"/>
                  </a:ext>
                </a:extLst>
              </p:cNvPr>
              <p:cNvSpPr/>
              <p:nvPr/>
            </p:nvSpPr>
            <p:spPr>
              <a:xfrm rot="5400000">
                <a:off x="-738690" y="2675168"/>
                <a:ext cx="3513705" cy="199575"/>
              </a:xfrm>
              <a:custGeom>
                <a:avLst/>
                <a:gdLst/>
                <a:ahLst/>
                <a:cxnLst/>
                <a:rect l="l" t="t" r="r" b="b"/>
                <a:pathLst>
                  <a:path w="116812" h="7983" extrusionOk="0">
                    <a:moveTo>
                      <a:pt x="76448" y="61"/>
                    </a:moveTo>
                    <a:cubicBezTo>
                      <a:pt x="76092" y="61"/>
                      <a:pt x="75755" y="69"/>
                      <a:pt x="75440" y="86"/>
                    </a:cubicBezTo>
                    <a:cubicBezTo>
                      <a:pt x="73385" y="172"/>
                      <a:pt x="67165" y="1"/>
                      <a:pt x="59690" y="1114"/>
                    </a:cubicBezTo>
                    <a:cubicBezTo>
                      <a:pt x="59224" y="1179"/>
                      <a:pt x="58953" y="1202"/>
                      <a:pt x="58784" y="1202"/>
                    </a:cubicBezTo>
                    <a:cubicBezTo>
                      <a:pt x="58394" y="1202"/>
                      <a:pt x="58537" y="1082"/>
                      <a:pt x="58081" y="1082"/>
                    </a:cubicBezTo>
                    <a:cubicBezTo>
                      <a:pt x="57956" y="1082"/>
                      <a:pt x="57787" y="1091"/>
                      <a:pt x="57550" y="1114"/>
                    </a:cubicBezTo>
                    <a:cubicBezTo>
                      <a:pt x="55753" y="1285"/>
                      <a:pt x="53498" y="1399"/>
                      <a:pt x="51644" y="1399"/>
                    </a:cubicBezTo>
                    <a:cubicBezTo>
                      <a:pt x="46759" y="1375"/>
                      <a:pt x="44949" y="307"/>
                      <a:pt x="35978" y="307"/>
                    </a:cubicBezTo>
                    <a:cubicBezTo>
                      <a:pt x="34154" y="307"/>
                      <a:pt x="32034" y="351"/>
                      <a:pt x="29531" y="457"/>
                    </a:cubicBezTo>
                    <a:cubicBezTo>
                      <a:pt x="27392" y="559"/>
                      <a:pt x="25761" y="647"/>
                      <a:pt x="24973" y="647"/>
                    </a:cubicBezTo>
                    <a:cubicBezTo>
                      <a:pt x="24658" y="647"/>
                      <a:pt x="24477" y="633"/>
                      <a:pt x="24453" y="600"/>
                    </a:cubicBezTo>
                    <a:cubicBezTo>
                      <a:pt x="24434" y="577"/>
                      <a:pt x="24405" y="568"/>
                      <a:pt x="24368" y="568"/>
                    </a:cubicBezTo>
                    <a:cubicBezTo>
                      <a:pt x="24160" y="568"/>
                      <a:pt x="23705" y="880"/>
                      <a:pt x="23443" y="880"/>
                    </a:cubicBezTo>
                    <a:cubicBezTo>
                      <a:pt x="23404" y="880"/>
                      <a:pt x="23369" y="873"/>
                      <a:pt x="23340" y="857"/>
                    </a:cubicBezTo>
                    <a:cubicBezTo>
                      <a:pt x="20911" y="1110"/>
                      <a:pt x="17272" y="1475"/>
                      <a:pt x="14390" y="1475"/>
                    </a:cubicBezTo>
                    <a:cubicBezTo>
                      <a:pt x="14021" y="1475"/>
                      <a:pt x="13665" y="1469"/>
                      <a:pt x="13325" y="1456"/>
                    </a:cubicBezTo>
                    <a:cubicBezTo>
                      <a:pt x="10244" y="1370"/>
                      <a:pt x="4195" y="486"/>
                      <a:pt x="3824" y="429"/>
                    </a:cubicBezTo>
                    <a:cubicBezTo>
                      <a:pt x="3428" y="345"/>
                      <a:pt x="3103" y="296"/>
                      <a:pt x="2825" y="296"/>
                    </a:cubicBezTo>
                    <a:cubicBezTo>
                      <a:pt x="2063" y="296"/>
                      <a:pt x="1657" y="667"/>
                      <a:pt x="1113" y="1713"/>
                    </a:cubicBezTo>
                    <a:cubicBezTo>
                      <a:pt x="828" y="2283"/>
                      <a:pt x="543" y="2997"/>
                      <a:pt x="372" y="3710"/>
                    </a:cubicBezTo>
                    <a:cubicBezTo>
                      <a:pt x="1" y="5108"/>
                      <a:pt x="1" y="6421"/>
                      <a:pt x="429" y="6563"/>
                    </a:cubicBezTo>
                    <a:cubicBezTo>
                      <a:pt x="685" y="6592"/>
                      <a:pt x="1827" y="6563"/>
                      <a:pt x="3567" y="6677"/>
                    </a:cubicBezTo>
                    <a:cubicBezTo>
                      <a:pt x="5850" y="6820"/>
                      <a:pt x="9245" y="7305"/>
                      <a:pt x="12127" y="7505"/>
                    </a:cubicBezTo>
                    <a:cubicBezTo>
                      <a:pt x="12814" y="7548"/>
                      <a:pt x="13600" y="7563"/>
                      <a:pt x="14421" y="7563"/>
                    </a:cubicBezTo>
                    <a:cubicBezTo>
                      <a:pt x="16421" y="7563"/>
                      <a:pt x="18634" y="7473"/>
                      <a:pt x="20164" y="7473"/>
                    </a:cubicBezTo>
                    <a:cubicBezTo>
                      <a:pt x="20924" y="7473"/>
                      <a:pt x="21515" y="7495"/>
                      <a:pt x="21828" y="7562"/>
                    </a:cubicBezTo>
                    <a:cubicBezTo>
                      <a:pt x="25880" y="7065"/>
                      <a:pt x="31167" y="6372"/>
                      <a:pt x="36462" y="6372"/>
                    </a:cubicBezTo>
                    <a:cubicBezTo>
                      <a:pt x="37244" y="6372"/>
                      <a:pt x="38026" y="6388"/>
                      <a:pt x="38804" y="6421"/>
                    </a:cubicBezTo>
                    <a:cubicBezTo>
                      <a:pt x="40659" y="6506"/>
                      <a:pt x="42200" y="6706"/>
                      <a:pt x="43027" y="6934"/>
                    </a:cubicBezTo>
                    <a:cubicBezTo>
                      <a:pt x="43190" y="6880"/>
                      <a:pt x="43445" y="6860"/>
                      <a:pt x="43791" y="6860"/>
                    </a:cubicBezTo>
                    <a:cubicBezTo>
                      <a:pt x="43991" y="6860"/>
                      <a:pt x="44221" y="6867"/>
                      <a:pt x="44482" y="6877"/>
                    </a:cubicBezTo>
                    <a:cubicBezTo>
                      <a:pt x="44853" y="6934"/>
                      <a:pt x="45224" y="6963"/>
                      <a:pt x="45652" y="6991"/>
                    </a:cubicBezTo>
                    <a:cubicBezTo>
                      <a:pt x="46137" y="7077"/>
                      <a:pt x="46622" y="7105"/>
                      <a:pt x="47193" y="7162"/>
                    </a:cubicBezTo>
                    <a:cubicBezTo>
                      <a:pt x="48925" y="7366"/>
                      <a:pt x="51065" y="7468"/>
                      <a:pt x="52999" y="7468"/>
                    </a:cubicBezTo>
                    <a:cubicBezTo>
                      <a:pt x="53773" y="7468"/>
                      <a:pt x="54513" y="7452"/>
                      <a:pt x="55182" y="7419"/>
                    </a:cubicBezTo>
                    <a:cubicBezTo>
                      <a:pt x="58035" y="7305"/>
                      <a:pt x="65710" y="6706"/>
                      <a:pt x="66053" y="6563"/>
                    </a:cubicBezTo>
                    <a:cubicBezTo>
                      <a:pt x="66452" y="6421"/>
                      <a:pt x="67593" y="6249"/>
                      <a:pt x="68706" y="6221"/>
                    </a:cubicBezTo>
                    <a:cubicBezTo>
                      <a:pt x="68917" y="6196"/>
                      <a:pt x="69332" y="6177"/>
                      <a:pt x="69765" y="6177"/>
                    </a:cubicBezTo>
                    <a:cubicBezTo>
                      <a:pt x="70328" y="6177"/>
                      <a:pt x="70922" y="6210"/>
                      <a:pt x="71131" y="6306"/>
                    </a:cubicBezTo>
                    <a:cubicBezTo>
                      <a:pt x="71478" y="6472"/>
                      <a:pt x="71899" y="6524"/>
                      <a:pt x="72335" y="6524"/>
                    </a:cubicBezTo>
                    <a:cubicBezTo>
                      <a:pt x="73110" y="6524"/>
                      <a:pt x="73934" y="6358"/>
                      <a:pt x="74476" y="6358"/>
                    </a:cubicBezTo>
                    <a:cubicBezTo>
                      <a:pt x="74682" y="6358"/>
                      <a:pt x="74848" y="6382"/>
                      <a:pt x="74955" y="6449"/>
                    </a:cubicBezTo>
                    <a:cubicBezTo>
                      <a:pt x="76464" y="6381"/>
                      <a:pt x="77550" y="6350"/>
                      <a:pt x="78441" y="6350"/>
                    </a:cubicBezTo>
                    <a:cubicBezTo>
                      <a:pt x="80178" y="6350"/>
                      <a:pt x="81173" y="6470"/>
                      <a:pt x="83115" y="6677"/>
                    </a:cubicBezTo>
                    <a:cubicBezTo>
                      <a:pt x="90208" y="7440"/>
                      <a:pt x="91883" y="7982"/>
                      <a:pt x="94579" y="7982"/>
                    </a:cubicBezTo>
                    <a:cubicBezTo>
                      <a:pt x="96318" y="7982"/>
                      <a:pt x="98483" y="7757"/>
                      <a:pt x="102802" y="7220"/>
                    </a:cubicBezTo>
                    <a:cubicBezTo>
                      <a:pt x="103943" y="6934"/>
                      <a:pt x="105113" y="6792"/>
                      <a:pt x="106255" y="6792"/>
                    </a:cubicBezTo>
                    <a:cubicBezTo>
                      <a:pt x="106351" y="6790"/>
                      <a:pt x="106448" y="6789"/>
                      <a:pt x="106546" y="6789"/>
                    </a:cubicBezTo>
                    <a:cubicBezTo>
                      <a:pt x="108655" y="6789"/>
                      <a:pt x="111075" y="7178"/>
                      <a:pt x="112697" y="7178"/>
                    </a:cubicBezTo>
                    <a:cubicBezTo>
                      <a:pt x="113450" y="7178"/>
                      <a:pt x="114031" y="7094"/>
                      <a:pt x="114329" y="6849"/>
                    </a:cubicBezTo>
                    <a:cubicBezTo>
                      <a:pt x="115528" y="5850"/>
                      <a:pt x="116811" y="2027"/>
                      <a:pt x="116383" y="1085"/>
                    </a:cubicBezTo>
                    <a:cubicBezTo>
                      <a:pt x="116355" y="971"/>
                      <a:pt x="115784" y="942"/>
                      <a:pt x="114928" y="885"/>
                    </a:cubicBezTo>
                    <a:cubicBezTo>
                      <a:pt x="114632" y="866"/>
                      <a:pt x="111250" y="709"/>
                      <a:pt x="108797" y="709"/>
                    </a:cubicBezTo>
                    <a:cubicBezTo>
                      <a:pt x="107704" y="709"/>
                      <a:pt x="106795" y="740"/>
                      <a:pt x="106426" y="828"/>
                    </a:cubicBezTo>
                    <a:cubicBezTo>
                      <a:pt x="106331" y="847"/>
                      <a:pt x="106236" y="857"/>
                      <a:pt x="106149" y="857"/>
                    </a:cubicBezTo>
                    <a:cubicBezTo>
                      <a:pt x="105976" y="857"/>
                      <a:pt x="105836" y="819"/>
                      <a:pt x="105798" y="743"/>
                    </a:cubicBezTo>
                    <a:cubicBezTo>
                      <a:pt x="105798" y="714"/>
                      <a:pt x="105655" y="714"/>
                      <a:pt x="105370" y="714"/>
                    </a:cubicBezTo>
                    <a:cubicBezTo>
                      <a:pt x="104428" y="714"/>
                      <a:pt x="103287" y="743"/>
                      <a:pt x="101090" y="1000"/>
                    </a:cubicBezTo>
                    <a:cubicBezTo>
                      <a:pt x="100691" y="1028"/>
                      <a:pt x="97267" y="1427"/>
                      <a:pt x="96839" y="1427"/>
                    </a:cubicBezTo>
                    <a:cubicBezTo>
                      <a:pt x="96825" y="1370"/>
                      <a:pt x="96760" y="1342"/>
                      <a:pt x="96661" y="1342"/>
                    </a:cubicBezTo>
                    <a:cubicBezTo>
                      <a:pt x="96561" y="1342"/>
                      <a:pt x="96425" y="1370"/>
                      <a:pt x="96268" y="1427"/>
                    </a:cubicBezTo>
                    <a:cubicBezTo>
                      <a:pt x="95741" y="1625"/>
                      <a:pt x="94521" y="1705"/>
                      <a:pt x="93635" y="1705"/>
                    </a:cubicBezTo>
                    <a:cubicBezTo>
                      <a:pt x="93371" y="1705"/>
                      <a:pt x="93136" y="1697"/>
                      <a:pt x="92959" y="1684"/>
                    </a:cubicBezTo>
                    <a:cubicBezTo>
                      <a:pt x="88180" y="1288"/>
                      <a:pt x="80860" y="61"/>
                      <a:pt x="76448" y="6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82;p39">
                <a:extLst>
                  <a:ext uri="{FF2B5EF4-FFF2-40B4-BE49-F238E27FC236}">
                    <a16:creationId xmlns:a16="http://schemas.microsoft.com/office/drawing/2014/main" id="{881EFC44-91BD-FBD5-D1B2-9C2C6BD1E137}"/>
                  </a:ext>
                </a:extLst>
              </p:cNvPr>
              <p:cNvSpPr/>
              <p:nvPr/>
            </p:nvSpPr>
            <p:spPr>
              <a:xfrm>
                <a:off x="918375" y="4322125"/>
                <a:ext cx="3118496" cy="189750"/>
              </a:xfrm>
              <a:custGeom>
                <a:avLst/>
                <a:gdLst/>
                <a:ahLst/>
                <a:cxnLst/>
                <a:rect l="l" t="t" r="r" b="b"/>
                <a:pathLst>
                  <a:path w="130878" h="7590" extrusionOk="0">
                    <a:moveTo>
                      <a:pt x="108635" y="0"/>
                    </a:moveTo>
                    <a:cubicBezTo>
                      <a:pt x="108534" y="0"/>
                      <a:pt x="108413" y="10"/>
                      <a:pt x="108280" y="29"/>
                    </a:cubicBezTo>
                    <a:cubicBezTo>
                      <a:pt x="107244" y="244"/>
                      <a:pt x="100302" y="365"/>
                      <a:pt x="95289" y="365"/>
                    </a:cubicBezTo>
                    <a:cubicBezTo>
                      <a:pt x="92985" y="365"/>
                      <a:pt x="91089" y="340"/>
                      <a:pt x="90362" y="286"/>
                    </a:cubicBezTo>
                    <a:cubicBezTo>
                      <a:pt x="89141" y="203"/>
                      <a:pt x="88375" y="161"/>
                      <a:pt x="87614" y="161"/>
                    </a:cubicBezTo>
                    <a:cubicBezTo>
                      <a:pt x="86792" y="161"/>
                      <a:pt x="85976" y="210"/>
                      <a:pt x="84598" y="314"/>
                    </a:cubicBezTo>
                    <a:cubicBezTo>
                      <a:pt x="81288" y="571"/>
                      <a:pt x="71816" y="343"/>
                      <a:pt x="67450" y="685"/>
                    </a:cubicBezTo>
                    <a:cubicBezTo>
                      <a:pt x="67091" y="710"/>
                      <a:pt x="66836" y="720"/>
                      <a:pt x="66651" y="720"/>
                    </a:cubicBezTo>
                    <a:cubicBezTo>
                      <a:pt x="65863" y="720"/>
                      <a:pt x="66346" y="536"/>
                      <a:pt x="65380" y="536"/>
                    </a:cubicBezTo>
                    <a:cubicBezTo>
                      <a:pt x="65278" y="536"/>
                      <a:pt x="65161" y="538"/>
                      <a:pt x="65025" y="542"/>
                    </a:cubicBezTo>
                    <a:cubicBezTo>
                      <a:pt x="56845" y="802"/>
                      <a:pt x="50748" y="1334"/>
                      <a:pt x="40749" y="1334"/>
                    </a:cubicBezTo>
                    <a:cubicBezTo>
                      <a:pt x="38646" y="1334"/>
                      <a:pt x="36371" y="1310"/>
                      <a:pt x="33868" y="1256"/>
                    </a:cubicBezTo>
                    <a:cubicBezTo>
                      <a:pt x="30615" y="1170"/>
                      <a:pt x="28447" y="1056"/>
                      <a:pt x="28333" y="970"/>
                    </a:cubicBezTo>
                    <a:cubicBezTo>
                      <a:pt x="28307" y="930"/>
                      <a:pt x="28260" y="913"/>
                      <a:pt x="28197" y="913"/>
                    </a:cubicBezTo>
                    <a:cubicBezTo>
                      <a:pt x="27960" y="913"/>
                      <a:pt x="27508" y="1147"/>
                      <a:pt x="27226" y="1147"/>
                    </a:cubicBezTo>
                    <a:cubicBezTo>
                      <a:pt x="27168" y="1147"/>
                      <a:pt x="27117" y="1137"/>
                      <a:pt x="27077" y="1113"/>
                    </a:cubicBezTo>
                    <a:lnTo>
                      <a:pt x="8902" y="1113"/>
                    </a:lnTo>
                    <a:cubicBezTo>
                      <a:pt x="6677" y="1113"/>
                      <a:pt x="5079" y="1113"/>
                      <a:pt x="4680" y="1056"/>
                    </a:cubicBezTo>
                    <a:cubicBezTo>
                      <a:pt x="4352" y="1011"/>
                      <a:pt x="4085" y="988"/>
                      <a:pt x="3861" y="988"/>
                    </a:cubicBezTo>
                    <a:cubicBezTo>
                      <a:pt x="3382" y="988"/>
                      <a:pt x="3097" y="1090"/>
                      <a:pt x="2825" y="1284"/>
                    </a:cubicBezTo>
                    <a:cubicBezTo>
                      <a:pt x="1769" y="2026"/>
                      <a:pt x="0" y="7105"/>
                      <a:pt x="1199" y="7333"/>
                    </a:cubicBezTo>
                    <a:cubicBezTo>
                      <a:pt x="1299" y="7350"/>
                      <a:pt x="1495" y="7357"/>
                      <a:pt x="1774" y="7357"/>
                    </a:cubicBezTo>
                    <a:cubicBezTo>
                      <a:pt x="2447" y="7357"/>
                      <a:pt x="3606" y="7316"/>
                      <a:pt x="5079" y="7276"/>
                    </a:cubicBezTo>
                    <a:cubicBezTo>
                      <a:pt x="6472" y="7232"/>
                      <a:pt x="10875" y="7123"/>
                      <a:pt x="15204" y="7123"/>
                    </a:cubicBezTo>
                    <a:cubicBezTo>
                      <a:pt x="19388" y="7123"/>
                      <a:pt x="23504" y="7225"/>
                      <a:pt x="24766" y="7590"/>
                    </a:cubicBezTo>
                    <a:cubicBezTo>
                      <a:pt x="32973" y="7454"/>
                      <a:pt x="39012" y="7339"/>
                      <a:pt x="43134" y="7339"/>
                    </a:cubicBezTo>
                    <a:cubicBezTo>
                      <a:pt x="45962" y="7339"/>
                      <a:pt x="47887" y="7393"/>
                      <a:pt x="48990" y="7533"/>
                    </a:cubicBezTo>
                    <a:cubicBezTo>
                      <a:pt x="50074" y="7190"/>
                      <a:pt x="59747" y="6819"/>
                      <a:pt x="62029" y="6762"/>
                    </a:cubicBezTo>
                    <a:cubicBezTo>
                      <a:pt x="67850" y="6677"/>
                      <a:pt x="73556" y="6734"/>
                      <a:pt x="73956" y="6620"/>
                    </a:cubicBezTo>
                    <a:cubicBezTo>
                      <a:pt x="74412" y="6506"/>
                      <a:pt x="75710" y="6449"/>
                      <a:pt x="76969" y="6449"/>
                    </a:cubicBezTo>
                    <a:cubicBezTo>
                      <a:pt x="78228" y="6449"/>
                      <a:pt x="79448" y="6506"/>
                      <a:pt x="79748" y="6620"/>
                    </a:cubicBezTo>
                    <a:cubicBezTo>
                      <a:pt x="80145" y="6779"/>
                      <a:pt x="80618" y="6831"/>
                      <a:pt x="81107" y="6831"/>
                    </a:cubicBezTo>
                    <a:cubicBezTo>
                      <a:pt x="82064" y="6831"/>
                      <a:pt x="83080" y="6630"/>
                      <a:pt x="83704" y="6630"/>
                    </a:cubicBezTo>
                    <a:cubicBezTo>
                      <a:pt x="83905" y="6630"/>
                      <a:pt x="84065" y="6650"/>
                      <a:pt x="84170" y="6705"/>
                    </a:cubicBezTo>
                    <a:cubicBezTo>
                      <a:pt x="88108" y="6423"/>
                      <a:pt x="88450" y="6314"/>
                      <a:pt x="92343" y="6314"/>
                    </a:cubicBezTo>
                    <a:cubicBezTo>
                      <a:pt x="94346" y="6314"/>
                      <a:pt x="97289" y="6343"/>
                      <a:pt x="102146" y="6391"/>
                    </a:cubicBezTo>
                    <a:cubicBezTo>
                      <a:pt x="105284" y="6420"/>
                      <a:pt x="114700" y="6563"/>
                      <a:pt x="114700" y="6563"/>
                    </a:cubicBezTo>
                    <a:cubicBezTo>
                      <a:pt x="115611" y="6476"/>
                      <a:pt x="116557" y="6443"/>
                      <a:pt x="117507" y="6443"/>
                    </a:cubicBezTo>
                    <a:cubicBezTo>
                      <a:pt x="120650" y="6443"/>
                      <a:pt x="123834" y="6806"/>
                      <a:pt x="125913" y="6806"/>
                    </a:cubicBezTo>
                    <a:cubicBezTo>
                      <a:pt x="126946" y="6806"/>
                      <a:pt x="127706" y="6716"/>
                      <a:pt x="128053" y="6449"/>
                    </a:cubicBezTo>
                    <a:cubicBezTo>
                      <a:pt x="129251" y="5536"/>
                      <a:pt x="130877" y="1655"/>
                      <a:pt x="130392" y="714"/>
                    </a:cubicBezTo>
                    <a:cubicBezTo>
                      <a:pt x="130317" y="518"/>
                      <a:pt x="127406" y="449"/>
                      <a:pt x="124592" y="449"/>
                    </a:cubicBezTo>
                    <a:cubicBezTo>
                      <a:pt x="122081" y="449"/>
                      <a:pt x="119648" y="504"/>
                      <a:pt x="119379" y="571"/>
                    </a:cubicBezTo>
                    <a:cubicBezTo>
                      <a:pt x="119303" y="586"/>
                      <a:pt x="119226" y="593"/>
                      <a:pt x="119154" y="593"/>
                    </a:cubicBezTo>
                    <a:cubicBezTo>
                      <a:pt x="118957" y="593"/>
                      <a:pt x="118793" y="540"/>
                      <a:pt x="118751" y="457"/>
                    </a:cubicBezTo>
                    <a:cubicBezTo>
                      <a:pt x="118694" y="428"/>
                      <a:pt x="113929" y="229"/>
                      <a:pt x="113844" y="229"/>
                    </a:cubicBezTo>
                    <a:cubicBezTo>
                      <a:pt x="109963" y="114"/>
                      <a:pt x="110791" y="143"/>
                      <a:pt x="109393" y="114"/>
                    </a:cubicBezTo>
                    <a:lnTo>
                      <a:pt x="108965" y="114"/>
                    </a:lnTo>
                    <a:cubicBezTo>
                      <a:pt x="108965" y="38"/>
                      <a:pt x="108838" y="0"/>
                      <a:pt x="108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687;p39">
              <a:extLst>
                <a:ext uri="{FF2B5EF4-FFF2-40B4-BE49-F238E27FC236}">
                  <a16:creationId xmlns:a16="http://schemas.microsoft.com/office/drawing/2014/main" id="{94AD9C3D-2B0E-9F21-FFFC-2E70621A7972}"/>
                </a:ext>
              </a:extLst>
            </p:cNvPr>
            <p:cNvGrpSpPr/>
            <p:nvPr/>
          </p:nvGrpSpPr>
          <p:grpSpPr>
            <a:xfrm rot="1278911">
              <a:off x="322481" y="2163371"/>
              <a:ext cx="654536" cy="655141"/>
              <a:chOff x="1194475" y="1437425"/>
              <a:chExt cx="654532" cy="655137"/>
            </a:xfrm>
          </p:grpSpPr>
          <p:grpSp>
            <p:nvGrpSpPr>
              <p:cNvPr id="10" name="Google Shape;688;p39">
                <a:extLst>
                  <a:ext uri="{FF2B5EF4-FFF2-40B4-BE49-F238E27FC236}">
                    <a16:creationId xmlns:a16="http://schemas.microsoft.com/office/drawing/2014/main" id="{549F9557-8A67-8879-3AB7-799C5B05EA7B}"/>
                  </a:ext>
                </a:extLst>
              </p:cNvPr>
              <p:cNvGrpSpPr/>
              <p:nvPr/>
            </p:nvGrpSpPr>
            <p:grpSpPr>
              <a:xfrm>
                <a:off x="1323473" y="1482473"/>
                <a:ext cx="525534" cy="610090"/>
                <a:chOff x="1323473" y="1482473"/>
                <a:chExt cx="525534" cy="610090"/>
              </a:xfrm>
            </p:grpSpPr>
            <p:sp>
              <p:nvSpPr>
                <p:cNvPr id="12" name="Google Shape;689;p39">
                  <a:extLst>
                    <a:ext uri="{FF2B5EF4-FFF2-40B4-BE49-F238E27FC236}">
                      <a16:creationId xmlns:a16="http://schemas.microsoft.com/office/drawing/2014/main" id="{EF7A0BDA-C2F8-CF2C-528B-1CBE2C588477}"/>
                    </a:ext>
                  </a:extLst>
                </p:cNvPr>
                <p:cNvSpPr/>
                <p:nvPr/>
              </p:nvSpPr>
              <p:spPr>
                <a:xfrm>
                  <a:off x="1323473" y="1734473"/>
                  <a:ext cx="273636" cy="358090"/>
                </a:xfrm>
                <a:custGeom>
                  <a:avLst/>
                  <a:gdLst/>
                  <a:ahLst/>
                  <a:cxnLst/>
                  <a:rect l="l" t="t" r="r" b="b"/>
                  <a:pathLst>
                    <a:path w="13077" h="17113" extrusionOk="0">
                      <a:moveTo>
                        <a:pt x="13076" y="9808"/>
                      </a:moveTo>
                      <a:cubicBezTo>
                        <a:pt x="12909" y="9274"/>
                        <a:pt x="12542" y="9174"/>
                        <a:pt x="12109" y="9041"/>
                      </a:cubicBezTo>
                      <a:cubicBezTo>
                        <a:pt x="11208" y="8807"/>
                        <a:pt x="10341" y="8507"/>
                        <a:pt x="9407" y="8307"/>
                      </a:cubicBezTo>
                      <a:cubicBezTo>
                        <a:pt x="8540" y="8140"/>
                        <a:pt x="8073" y="7640"/>
                        <a:pt x="7906" y="6772"/>
                      </a:cubicBezTo>
                      <a:cubicBezTo>
                        <a:pt x="7606" y="5104"/>
                        <a:pt x="7405" y="3470"/>
                        <a:pt x="7439" y="1769"/>
                      </a:cubicBezTo>
                      <a:cubicBezTo>
                        <a:pt x="7506" y="1135"/>
                        <a:pt x="7439" y="534"/>
                        <a:pt x="6905" y="1"/>
                      </a:cubicBezTo>
                      <a:cubicBezTo>
                        <a:pt x="6738" y="134"/>
                        <a:pt x="6538" y="201"/>
                        <a:pt x="6438" y="334"/>
                      </a:cubicBezTo>
                      <a:cubicBezTo>
                        <a:pt x="6171" y="801"/>
                        <a:pt x="5838" y="1302"/>
                        <a:pt x="5571" y="1802"/>
                      </a:cubicBezTo>
                      <a:cubicBezTo>
                        <a:pt x="5070" y="2970"/>
                        <a:pt x="4670" y="4137"/>
                        <a:pt x="4203" y="5338"/>
                      </a:cubicBezTo>
                      <a:cubicBezTo>
                        <a:pt x="4070" y="5638"/>
                        <a:pt x="3936" y="5938"/>
                        <a:pt x="3836" y="6272"/>
                      </a:cubicBezTo>
                      <a:cubicBezTo>
                        <a:pt x="2569" y="6272"/>
                        <a:pt x="1368" y="5471"/>
                        <a:pt x="167" y="5872"/>
                      </a:cubicBezTo>
                      <a:cubicBezTo>
                        <a:pt x="0" y="6205"/>
                        <a:pt x="100" y="6439"/>
                        <a:pt x="234" y="6639"/>
                      </a:cubicBezTo>
                      <a:lnTo>
                        <a:pt x="1368" y="8507"/>
                      </a:lnTo>
                      <a:cubicBezTo>
                        <a:pt x="1768" y="9174"/>
                        <a:pt x="1902" y="9841"/>
                        <a:pt x="1501" y="10608"/>
                      </a:cubicBezTo>
                      <a:cubicBezTo>
                        <a:pt x="1068" y="11342"/>
                        <a:pt x="834" y="12176"/>
                        <a:pt x="501" y="12977"/>
                      </a:cubicBezTo>
                      <a:cubicBezTo>
                        <a:pt x="334" y="13377"/>
                        <a:pt x="100" y="13811"/>
                        <a:pt x="234" y="14278"/>
                      </a:cubicBezTo>
                      <a:cubicBezTo>
                        <a:pt x="567" y="14511"/>
                        <a:pt x="867" y="14378"/>
                        <a:pt x="1168" y="14211"/>
                      </a:cubicBezTo>
                      <a:cubicBezTo>
                        <a:pt x="1835" y="13877"/>
                        <a:pt x="2435" y="13510"/>
                        <a:pt x="3102" y="13177"/>
                      </a:cubicBezTo>
                      <a:cubicBezTo>
                        <a:pt x="3403" y="13010"/>
                        <a:pt x="3703" y="12843"/>
                        <a:pt x="4003" y="12710"/>
                      </a:cubicBezTo>
                      <a:cubicBezTo>
                        <a:pt x="4537" y="12476"/>
                        <a:pt x="4737" y="12543"/>
                        <a:pt x="5171" y="13043"/>
                      </a:cubicBezTo>
                      <a:cubicBezTo>
                        <a:pt x="6205" y="14278"/>
                        <a:pt x="7239" y="15445"/>
                        <a:pt x="8273" y="16646"/>
                      </a:cubicBezTo>
                      <a:cubicBezTo>
                        <a:pt x="8440" y="16813"/>
                        <a:pt x="8606" y="16980"/>
                        <a:pt x="8773" y="17113"/>
                      </a:cubicBezTo>
                      <a:cubicBezTo>
                        <a:pt x="9107" y="17046"/>
                        <a:pt x="9173" y="16846"/>
                        <a:pt x="9173" y="16646"/>
                      </a:cubicBezTo>
                      <a:cubicBezTo>
                        <a:pt x="9073" y="15779"/>
                        <a:pt x="8940" y="14845"/>
                        <a:pt x="8873" y="13977"/>
                      </a:cubicBezTo>
                      <a:cubicBezTo>
                        <a:pt x="8840" y="13344"/>
                        <a:pt x="8773" y="12777"/>
                        <a:pt x="8740" y="12143"/>
                      </a:cubicBezTo>
                      <a:cubicBezTo>
                        <a:pt x="8706" y="11709"/>
                        <a:pt x="8940" y="11442"/>
                        <a:pt x="9340" y="11309"/>
                      </a:cubicBezTo>
                      <a:cubicBezTo>
                        <a:pt x="10074" y="11109"/>
                        <a:pt x="10841" y="10942"/>
                        <a:pt x="11575" y="10675"/>
                      </a:cubicBezTo>
                      <a:cubicBezTo>
                        <a:pt x="12009" y="10542"/>
                        <a:pt x="12409" y="10341"/>
                        <a:pt x="12776" y="10141"/>
                      </a:cubicBezTo>
                      <a:cubicBezTo>
                        <a:pt x="12909" y="10041"/>
                        <a:pt x="13009" y="9874"/>
                        <a:pt x="13076" y="9808"/>
                      </a:cubicBezTo>
                      <a:close/>
                    </a:path>
                  </a:pathLst>
                </a:custGeom>
                <a:solidFill>
                  <a:srgbClr val="FFD60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90;p39">
                  <a:extLst>
                    <a:ext uri="{FF2B5EF4-FFF2-40B4-BE49-F238E27FC236}">
                      <a16:creationId xmlns:a16="http://schemas.microsoft.com/office/drawing/2014/main" id="{6BB21B1A-D7E4-86D3-343C-EC0421615F13}"/>
                    </a:ext>
                  </a:extLst>
                </p:cNvPr>
                <p:cNvSpPr/>
                <p:nvPr/>
              </p:nvSpPr>
              <p:spPr>
                <a:xfrm rot="3932821">
                  <a:off x="1558073" y="1498484"/>
                  <a:ext cx="223349" cy="292282"/>
                </a:xfrm>
                <a:custGeom>
                  <a:avLst/>
                  <a:gdLst/>
                  <a:ahLst/>
                  <a:cxnLst/>
                  <a:rect l="l" t="t" r="r" b="b"/>
                  <a:pathLst>
                    <a:path w="13077" h="17113" extrusionOk="0">
                      <a:moveTo>
                        <a:pt x="13076" y="9808"/>
                      </a:moveTo>
                      <a:cubicBezTo>
                        <a:pt x="12909" y="9274"/>
                        <a:pt x="12542" y="9174"/>
                        <a:pt x="12109" y="9041"/>
                      </a:cubicBezTo>
                      <a:cubicBezTo>
                        <a:pt x="11208" y="8807"/>
                        <a:pt x="10341" y="8507"/>
                        <a:pt x="9407" y="8307"/>
                      </a:cubicBezTo>
                      <a:cubicBezTo>
                        <a:pt x="8540" y="8140"/>
                        <a:pt x="8073" y="7640"/>
                        <a:pt x="7906" y="6772"/>
                      </a:cubicBezTo>
                      <a:cubicBezTo>
                        <a:pt x="7606" y="5104"/>
                        <a:pt x="7405" y="3470"/>
                        <a:pt x="7439" y="1769"/>
                      </a:cubicBezTo>
                      <a:cubicBezTo>
                        <a:pt x="7506" y="1135"/>
                        <a:pt x="7439" y="534"/>
                        <a:pt x="6905" y="1"/>
                      </a:cubicBezTo>
                      <a:cubicBezTo>
                        <a:pt x="6738" y="134"/>
                        <a:pt x="6538" y="201"/>
                        <a:pt x="6438" y="334"/>
                      </a:cubicBezTo>
                      <a:cubicBezTo>
                        <a:pt x="6171" y="801"/>
                        <a:pt x="5838" y="1302"/>
                        <a:pt x="5571" y="1802"/>
                      </a:cubicBezTo>
                      <a:cubicBezTo>
                        <a:pt x="5070" y="2970"/>
                        <a:pt x="4670" y="4137"/>
                        <a:pt x="4203" y="5338"/>
                      </a:cubicBezTo>
                      <a:cubicBezTo>
                        <a:pt x="4070" y="5638"/>
                        <a:pt x="3936" y="5938"/>
                        <a:pt x="3836" y="6272"/>
                      </a:cubicBezTo>
                      <a:cubicBezTo>
                        <a:pt x="2569" y="6272"/>
                        <a:pt x="1368" y="5471"/>
                        <a:pt x="167" y="5872"/>
                      </a:cubicBezTo>
                      <a:cubicBezTo>
                        <a:pt x="0" y="6205"/>
                        <a:pt x="100" y="6439"/>
                        <a:pt x="234" y="6639"/>
                      </a:cubicBezTo>
                      <a:lnTo>
                        <a:pt x="1368" y="8507"/>
                      </a:lnTo>
                      <a:cubicBezTo>
                        <a:pt x="1768" y="9174"/>
                        <a:pt x="1902" y="9841"/>
                        <a:pt x="1501" y="10608"/>
                      </a:cubicBezTo>
                      <a:cubicBezTo>
                        <a:pt x="1068" y="11342"/>
                        <a:pt x="834" y="12176"/>
                        <a:pt x="501" y="12977"/>
                      </a:cubicBezTo>
                      <a:cubicBezTo>
                        <a:pt x="334" y="13377"/>
                        <a:pt x="100" y="13811"/>
                        <a:pt x="234" y="14278"/>
                      </a:cubicBezTo>
                      <a:cubicBezTo>
                        <a:pt x="567" y="14511"/>
                        <a:pt x="867" y="14378"/>
                        <a:pt x="1168" y="14211"/>
                      </a:cubicBezTo>
                      <a:cubicBezTo>
                        <a:pt x="1835" y="13877"/>
                        <a:pt x="2435" y="13510"/>
                        <a:pt x="3102" y="13177"/>
                      </a:cubicBezTo>
                      <a:cubicBezTo>
                        <a:pt x="3403" y="13010"/>
                        <a:pt x="3703" y="12843"/>
                        <a:pt x="4003" y="12710"/>
                      </a:cubicBezTo>
                      <a:cubicBezTo>
                        <a:pt x="4537" y="12476"/>
                        <a:pt x="4737" y="12543"/>
                        <a:pt x="5171" y="13043"/>
                      </a:cubicBezTo>
                      <a:cubicBezTo>
                        <a:pt x="6205" y="14278"/>
                        <a:pt x="7239" y="15445"/>
                        <a:pt x="8273" y="16646"/>
                      </a:cubicBezTo>
                      <a:cubicBezTo>
                        <a:pt x="8440" y="16813"/>
                        <a:pt x="8606" y="16980"/>
                        <a:pt x="8773" y="17113"/>
                      </a:cubicBezTo>
                      <a:cubicBezTo>
                        <a:pt x="9107" y="17046"/>
                        <a:pt x="9173" y="16846"/>
                        <a:pt x="9173" y="16646"/>
                      </a:cubicBezTo>
                      <a:cubicBezTo>
                        <a:pt x="9073" y="15779"/>
                        <a:pt x="8940" y="14845"/>
                        <a:pt x="8873" y="13977"/>
                      </a:cubicBezTo>
                      <a:cubicBezTo>
                        <a:pt x="8840" y="13344"/>
                        <a:pt x="8773" y="12777"/>
                        <a:pt x="8740" y="12143"/>
                      </a:cubicBezTo>
                      <a:cubicBezTo>
                        <a:pt x="8706" y="11709"/>
                        <a:pt x="8940" y="11442"/>
                        <a:pt x="9340" y="11309"/>
                      </a:cubicBezTo>
                      <a:cubicBezTo>
                        <a:pt x="10074" y="11109"/>
                        <a:pt x="10841" y="10942"/>
                        <a:pt x="11575" y="10675"/>
                      </a:cubicBezTo>
                      <a:cubicBezTo>
                        <a:pt x="12009" y="10542"/>
                        <a:pt x="12409" y="10341"/>
                        <a:pt x="12776" y="10141"/>
                      </a:cubicBezTo>
                      <a:cubicBezTo>
                        <a:pt x="12909" y="10041"/>
                        <a:pt x="13009" y="9874"/>
                        <a:pt x="13076" y="9808"/>
                      </a:cubicBezTo>
                      <a:close/>
                    </a:path>
                  </a:pathLst>
                </a:custGeom>
                <a:solidFill>
                  <a:srgbClr val="FFD60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691;p39">
                <a:extLst>
                  <a:ext uri="{FF2B5EF4-FFF2-40B4-BE49-F238E27FC236}">
                    <a16:creationId xmlns:a16="http://schemas.microsoft.com/office/drawing/2014/main" id="{31CF928A-F105-E7E0-DA6C-5EE118F25C19}"/>
                  </a:ext>
                </a:extLst>
              </p:cNvPr>
              <p:cNvSpPr/>
              <p:nvPr/>
            </p:nvSpPr>
            <p:spPr>
              <a:xfrm>
                <a:off x="1194475" y="1437425"/>
                <a:ext cx="258600" cy="280333"/>
              </a:xfrm>
              <a:custGeom>
                <a:avLst/>
                <a:gdLst/>
                <a:ahLst/>
                <a:cxnLst/>
                <a:rect l="l" t="t" r="r" b="b"/>
                <a:pathLst>
                  <a:path w="6723" h="7288" extrusionOk="0">
                    <a:moveTo>
                      <a:pt x="3436" y="1253"/>
                    </a:moveTo>
                    <a:lnTo>
                      <a:pt x="4203" y="2588"/>
                    </a:lnTo>
                    <a:cubicBezTo>
                      <a:pt x="3803" y="2688"/>
                      <a:pt x="3369" y="2821"/>
                      <a:pt x="2969" y="2921"/>
                    </a:cubicBezTo>
                    <a:cubicBezTo>
                      <a:pt x="3103" y="2354"/>
                      <a:pt x="3269" y="1820"/>
                      <a:pt x="3436" y="1253"/>
                    </a:cubicBezTo>
                    <a:close/>
                    <a:moveTo>
                      <a:pt x="2235" y="3822"/>
                    </a:moveTo>
                    <a:cubicBezTo>
                      <a:pt x="2235" y="3922"/>
                      <a:pt x="2169" y="3955"/>
                      <a:pt x="2169" y="4022"/>
                    </a:cubicBezTo>
                    <a:cubicBezTo>
                      <a:pt x="2002" y="3989"/>
                      <a:pt x="1902" y="3922"/>
                      <a:pt x="1802" y="3922"/>
                    </a:cubicBezTo>
                    <a:cubicBezTo>
                      <a:pt x="1935" y="3855"/>
                      <a:pt x="2068" y="3855"/>
                      <a:pt x="2235" y="3822"/>
                    </a:cubicBezTo>
                    <a:close/>
                    <a:moveTo>
                      <a:pt x="4570" y="3155"/>
                    </a:moveTo>
                    <a:cubicBezTo>
                      <a:pt x="4604" y="3255"/>
                      <a:pt x="4637" y="3288"/>
                      <a:pt x="4670" y="3355"/>
                    </a:cubicBezTo>
                    <a:lnTo>
                      <a:pt x="3803" y="4355"/>
                    </a:lnTo>
                    <a:cubicBezTo>
                      <a:pt x="3803" y="4422"/>
                      <a:pt x="3770" y="4422"/>
                      <a:pt x="3770" y="4456"/>
                    </a:cubicBezTo>
                    <a:cubicBezTo>
                      <a:pt x="3403" y="4355"/>
                      <a:pt x="3002" y="4289"/>
                      <a:pt x="2669" y="4155"/>
                    </a:cubicBezTo>
                    <a:lnTo>
                      <a:pt x="2802" y="3655"/>
                    </a:lnTo>
                    <a:cubicBezTo>
                      <a:pt x="3403" y="3522"/>
                      <a:pt x="3970" y="3355"/>
                      <a:pt x="4570" y="3155"/>
                    </a:cubicBezTo>
                    <a:close/>
                    <a:moveTo>
                      <a:pt x="4971" y="3922"/>
                    </a:moveTo>
                    <a:cubicBezTo>
                      <a:pt x="5137" y="4189"/>
                      <a:pt x="5304" y="4489"/>
                      <a:pt x="5504" y="4822"/>
                    </a:cubicBezTo>
                    <a:cubicBezTo>
                      <a:pt x="5137" y="4756"/>
                      <a:pt x="4770" y="4689"/>
                      <a:pt x="4403" y="4622"/>
                    </a:cubicBezTo>
                    <a:cubicBezTo>
                      <a:pt x="4570" y="4355"/>
                      <a:pt x="4770" y="4155"/>
                      <a:pt x="4971" y="3922"/>
                    </a:cubicBezTo>
                    <a:close/>
                    <a:moveTo>
                      <a:pt x="2469" y="4923"/>
                    </a:moveTo>
                    <a:cubicBezTo>
                      <a:pt x="2736" y="4989"/>
                      <a:pt x="2969" y="5023"/>
                      <a:pt x="3169" y="5123"/>
                    </a:cubicBezTo>
                    <a:cubicBezTo>
                      <a:pt x="2902" y="5490"/>
                      <a:pt x="2602" y="5857"/>
                      <a:pt x="2235" y="6257"/>
                    </a:cubicBezTo>
                    <a:cubicBezTo>
                      <a:pt x="2302" y="5790"/>
                      <a:pt x="2402" y="5323"/>
                      <a:pt x="2469" y="4923"/>
                    </a:cubicBezTo>
                    <a:close/>
                    <a:moveTo>
                      <a:pt x="3528" y="0"/>
                    </a:moveTo>
                    <a:cubicBezTo>
                      <a:pt x="3477" y="0"/>
                      <a:pt x="3427" y="25"/>
                      <a:pt x="3403" y="86"/>
                    </a:cubicBezTo>
                    <a:cubicBezTo>
                      <a:pt x="3336" y="119"/>
                      <a:pt x="3336" y="186"/>
                      <a:pt x="3303" y="253"/>
                    </a:cubicBezTo>
                    <a:cubicBezTo>
                      <a:pt x="3136" y="319"/>
                      <a:pt x="3069" y="486"/>
                      <a:pt x="3103" y="686"/>
                    </a:cubicBezTo>
                    <a:cubicBezTo>
                      <a:pt x="2769" y="1453"/>
                      <a:pt x="2569" y="2254"/>
                      <a:pt x="2335" y="3021"/>
                    </a:cubicBezTo>
                    <a:cubicBezTo>
                      <a:pt x="1668" y="3155"/>
                      <a:pt x="1001" y="3288"/>
                      <a:pt x="401" y="3421"/>
                    </a:cubicBezTo>
                    <a:cubicBezTo>
                      <a:pt x="100" y="3455"/>
                      <a:pt x="0" y="3955"/>
                      <a:pt x="301" y="4089"/>
                    </a:cubicBezTo>
                    <a:cubicBezTo>
                      <a:pt x="834" y="4322"/>
                      <a:pt x="1401" y="4522"/>
                      <a:pt x="1935" y="4756"/>
                    </a:cubicBezTo>
                    <a:cubicBezTo>
                      <a:pt x="1768" y="5490"/>
                      <a:pt x="1635" y="6190"/>
                      <a:pt x="1568" y="6957"/>
                    </a:cubicBezTo>
                    <a:cubicBezTo>
                      <a:pt x="1521" y="7122"/>
                      <a:pt x="1657" y="7288"/>
                      <a:pt x="1812" y="7288"/>
                    </a:cubicBezTo>
                    <a:cubicBezTo>
                      <a:pt x="1876" y="7288"/>
                      <a:pt x="1943" y="7259"/>
                      <a:pt x="2002" y="7191"/>
                    </a:cubicBezTo>
                    <a:cubicBezTo>
                      <a:pt x="2636" y="6624"/>
                      <a:pt x="3236" y="5923"/>
                      <a:pt x="3803" y="5256"/>
                    </a:cubicBezTo>
                    <a:cubicBezTo>
                      <a:pt x="4570" y="5423"/>
                      <a:pt x="5337" y="5590"/>
                      <a:pt x="6138" y="5690"/>
                    </a:cubicBezTo>
                    <a:cubicBezTo>
                      <a:pt x="6170" y="5696"/>
                      <a:pt x="6201" y="5699"/>
                      <a:pt x="6231" y="5699"/>
                    </a:cubicBezTo>
                    <a:cubicBezTo>
                      <a:pt x="6519" y="5699"/>
                      <a:pt x="6723" y="5428"/>
                      <a:pt x="6572" y="5156"/>
                    </a:cubicBezTo>
                    <a:cubicBezTo>
                      <a:pt x="6238" y="4522"/>
                      <a:pt x="5838" y="3955"/>
                      <a:pt x="5504" y="3321"/>
                    </a:cubicBezTo>
                    <a:cubicBezTo>
                      <a:pt x="5804" y="2988"/>
                      <a:pt x="6138" y="2621"/>
                      <a:pt x="6438" y="2287"/>
                    </a:cubicBezTo>
                    <a:cubicBezTo>
                      <a:pt x="6603" y="2068"/>
                      <a:pt x="6429" y="1736"/>
                      <a:pt x="6214" y="1736"/>
                    </a:cubicBezTo>
                    <a:cubicBezTo>
                      <a:pt x="6167" y="1736"/>
                      <a:pt x="6119" y="1751"/>
                      <a:pt x="6071" y="1787"/>
                    </a:cubicBezTo>
                    <a:cubicBezTo>
                      <a:pt x="5738" y="1987"/>
                      <a:pt x="5337" y="2187"/>
                      <a:pt x="4937" y="2321"/>
                    </a:cubicBezTo>
                    <a:lnTo>
                      <a:pt x="3836" y="419"/>
                    </a:lnTo>
                    <a:cubicBezTo>
                      <a:pt x="3803" y="319"/>
                      <a:pt x="3770" y="286"/>
                      <a:pt x="3670" y="253"/>
                    </a:cubicBezTo>
                    <a:lnTo>
                      <a:pt x="3670" y="186"/>
                    </a:lnTo>
                    <a:cubicBezTo>
                      <a:pt x="3712" y="79"/>
                      <a:pt x="3619" y="0"/>
                      <a:pt x="3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654;p37">
              <a:extLst>
                <a:ext uri="{FF2B5EF4-FFF2-40B4-BE49-F238E27FC236}">
                  <a16:creationId xmlns:a16="http://schemas.microsoft.com/office/drawing/2014/main" id="{BD94D392-9128-31E9-933E-99FDDF1BF4BE}"/>
                </a:ext>
              </a:extLst>
            </p:cNvPr>
            <p:cNvSpPr txBox="1">
              <a:spLocks/>
            </p:cNvSpPr>
            <p:nvPr/>
          </p:nvSpPr>
          <p:spPr>
            <a:xfrm flipH="1">
              <a:off x="720571" y="2445236"/>
              <a:ext cx="1079991" cy="577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dirty="0">
                  <a:solidFill>
                    <a:schemeClr val="accent3"/>
                  </a:solidFill>
                  <a:latin typeface="Times New Roman" panose="02020603050405020304" pitchFamily="18" charset="0"/>
                  <a:cs typeface="Times New Roman" panose="02020603050405020304" pitchFamily="18" charset="0"/>
                </a:rPr>
                <a:t>I.</a:t>
              </a:r>
            </a:p>
          </p:txBody>
        </p:sp>
      </p:grpSp>
      <p:sp>
        <p:nvSpPr>
          <p:cNvPr id="18" name="Google Shape;660;p37">
            <a:extLst>
              <a:ext uri="{FF2B5EF4-FFF2-40B4-BE49-F238E27FC236}">
                <a16:creationId xmlns:a16="http://schemas.microsoft.com/office/drawing/2014/main" id="{B5E82D2A-8A02-A9D1-36F2-CF0090D14CA8}"/>
              </a:ext>
            </a:extLst>
          </p:cNvPr>
          <p:cNvSpPr txBox="1">
            <a:spLocks/>
          </p:cNvSpPr>
          <p:nvPr/>
        </p:nvSpPr>
        <p:spPr>
          <a:xfrm>
            <a:off x="1872458" y="1445096"/>
            <a:ext cx="8361625" cy="7729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3600" b="1">
                <a:solidFill>
                  <a:schemeClr val="tx2">
                    <a:lumMod val="75000"/>
                  </a:schemeClr>
                </a:solidFill>
                <a:latin typeface="Times New Roman" panose="02020603050405020304" pitchFamily="18" charset="0"/>
                <a:cs typeface="Times New Roman" panose="02020603050405020304" pitchFamily="18" charset="0"/>
              </a:rPr>
              <a:t>Định luật bảo toàn khối lượng</a:t>
            </a:r>
            <a:endParaRPr lang="vi-VN" sz="36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9" name="Google Shape;639;p35">
            <a:extLst>
              <a:ext uri="{FF2B5EF4-FFF2-40B4-BE49-F238E27FC236}">
                <a16:creationId xmlns:a16="http://schemas.microsoft.com/office/drawing/2014/main" id="{B70053C5-21BC-8D6B-1CEB-CC6BC28BE920}"/>
              </a:ext>
            </a:extLst>
          </p:cNvPr>
          <p:cNvSpPr txBox="1">
            <a:spLocks/>
          </p:cNvSpPr>
          <p:nvPr/>
        </p:nvSpPr>
        <p:spPr>
          <a:xfrm>
            <a:off x="1138626" y="-401449"/>
            <a:ext cx="10661860" cy="23556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nSpc>
                <a:spcPct val="100000"/>
              </a:lnSpc>
              <a:spcBef>
                <a:spcPts val="0"/>
              </a:spcBef>
            </a:pPr>
            <a:r>
              <a:rPr lang="vi-VN" sz="3600" b="1" i="1">
                <a:solidFill>
                  <a:srgbClr val="A31336"/>
                </a:solidFill>
                <a:latin typeface="Times New Roman" panose="02020603050405020304" pitchFamily="18" charset="0"/>
                <a:cs typeface="Times New Roman" panose="02020603050405020304" pitchFamily="18" charset="0"/>
              </a:rPr>
              <a:t>Tiết: …..       </a:t>
            </a:r>
            <a:r>
              <a:rPr lang="vi-VN" sz="4400">
                <a:solidFill>
                  <a:srgbClr val="A31336"/>
                </a:solidFill>
                <a:latin typeface="Times New Roman" panose="02020603050405020304" pitchFamily="18" charset="0"/>
                <a:cs typeface="Times New Roman" panose="02020603050405020304" pitchFamily="18" charset="0"/>
              </a:rPr>
              <a:t>ĐỊNH LUẬT BẢO TOÀN KHỐI LƯỢNG VÀ PHƯƠNG TRÌNH HÓA HỌC</a:t>
            </a:r>
            <a:endParaRPr lang="vi-VN" sz="4400" dirty="0">
              <a:solidFill>
                <a:srgbClr val="A31336"/>
              </a:solidFill>
              <a:latin typeface="Times New Roman" panose="02020603050405020304" pitchFamily="18" charset="0"/>
              <a:cs typeface="Times New Roman" panose="02020603050405020304" pitchFamily="18" charset="0"/>
            </a:endParaRPr>
          </a:p>
        </p:txBody>
      </p:sp>
      <p:sp>
        <p:nvSpPr>
          <p:cNvPr id="20" name="Google Shape;658;p37">
            <a:extLst>
              <a:ext uri="{FF2B5EF4-FFF2-40B4-BE49-F238E27FC236}">
                <a16:creationId xmlns:a16="http://schemas.microsoft.com/office/drawing/2014/main" id="{6FC38147-7F02-122E-6BD6-D926F93ADEE7}"/>
              </a:ext>
            </a:extLst>
          </p:cNvPr>
          <p:cNvSpPr txBox="1">
            <a:spLocks/>
          </p:cNvSpPr>
          <p:nvPr/>
        </p:nvSpPr>
        <p:spPr>
          <a:xfrm flipH="1">
            <a:off x="2323532" y="2128665"/>
            <a:ext cx="7996010" cy="87149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3200" b="1">
                <a:solidFill>
                  <a:schemeClr val="tx2">
                    <a:lumMod val="75000"/>
                  </a:schemeClr>
                </a:solidFill>
                <a:latin typeface="Times New Roman" panose="02020603050405020304" pitchFamily="18" charset="0"/>
                <a:cs typeface="Times New Roman" panose="02020603050405020304" pitchFamily="18" charset="0"/>
              </a:rPr>
              <a:t>1/ Nội </a:t>
            </a:r>
            <a:r>
              <a:rPr lang="vi-VN" sz="3200" b="1" dirty="0">
                <a:solidFill>
                  <a:schemeClr val="tx2">
                    <a:lumMod val="75000"/>
                  </a:schemeClr>
                </a:solidFill>
                <a:latin typeface="Times New Roman" panose="02020603050405020304" pitchFamily="18" charset="0"/>
                <a:cs typeface="Times New Roman" panose="02020603050405020304" pitchFamily="18" charset="0"/>
              </a:rPr>
              <a:t>dung định luật bảo toàn khối lượng</a:t>
            </a:r>
          </a:p>
        </p:txBody>
      </p:sp>
      <p:grpSp>
        <p:nvGrpSpPr>
          <p:cNvPr id="23" name="Google Shape;2385;p72">
            <a:extLst>
              <a:ext uri="{FF2B5EF4-FFF2-40B4-BE49-F238E27FC236}">
                <a16:creationId xmlns:a16="http://schemas.microsoft.com/office/drawing/2014/main" id="{BB08D3D1-25D5-44B8-9DE6-48E28F9E9378}"/>
              </a:ext>
            </a:extLst>
          </p:cNvPr>
          <p:cNvGrpSpPr/>
          <p:nvPr/>
        </p:nvGrpSpPr>
        <p:grpSpPr>
          <a:xfrm rot="2135871">
            <a:off x="560050" y="6015174"/>
            <a:ext cx="522084" cy="583036"/>
            <a:chOff x="5495750" y="1391525"/>
            <a:chExt cx="542100" cy="605425"/>
          </a:xfrm>
        </p:grpSpPr>
        <p:sp>
          <p:nvSpPr>
            <p:cNvPr id="24" name="Google Shape;2386;p72">
              <a:extLst>
                <a:ext uri="{FF2B5EF4-FFF2-40B4-BE49-F238E27FC236}">
                  <a16:creationId xmlns:a16="http://schemas.microsoft.com/office/drawing/2014/main" id="{F22F52E6-788E-2C06-6A3B-8EF7C4FA26CC}"/>
                </a:ext>
              </a:extLst>
            </p:cNvPr>
            <p:cNvSpPr/>
            <p:nvPr/>
          </p:nvSpPr>
          <p:spPr>
            <a:xfrm>
              <a:off x="5495750" y="1748250"/>
              <a:ext cx="330275" cy="248700"/>
            </a:xfrm>
            <a:custGeom>
              <a:avLst/>
              <a:gdLst/>
              <a:ahLst/>
              <a:cxnLst/>
              <a:rect l="l" t="t" r="r" b="b"/>
              <a:pathLst>
                <a:path w="13211" h="9948" extrusionOk="0">
                  <a:moveTo>
                    <a:pt x="2369" y="2006"/>
                  </a:moveTo>
                  <a:cubicBezTo>
                    <a:pt x="2503" y="2073"/>
                    <a:pt x="2603" y="2073"/>
                    <a:pt x="2703" y="2106"/>
                  </a:cubicBezTo>
                  <a:cubicBezTo>
                    <a:pt x="3170" y="2240"/>
                    <a:pt x="3604" y="2340"/>
                    <a:pt x="4037" y="2473"/>
                  </a:cubicBezTo>
                  <a:cubicBezTo>
                    <a:pt x="4571" y="2640"/>
                    <a:pt x="5071" y="2774"/>
                    <a:pt x="5605" y="2940"/>
                  </a:cubicBezTo>
                  <a:cubicBezTo>
                    <a:pt x="5572" y="3040"/>
                    <a:pt x="5505" y="3241"/>
                    <a:pt x="5405" y="3407"/>
                  </a:cubicBezTo>
                  <a:cubicBezTo>
                    <a:pt x="5405" y="3441"/>
                    <a:pt x="5371" y="3507"/>
                    <a:pt x="5338" y="3574"/>
                  </a:cubicBezTo>
                  <a:lnTo>
                    <a:pt x="5205" y="3808"/>
                  </a:lnTo>
                  <a:cubicBezTo>
                    <a:pt x="5105" y="3974"/>
                    <a:pt x="5038" y="4141"/>
                    <a:pt x="4938" y="4341"/>
                  </a:cubicBezTo>
                  <a:cubicBezTo>
                    <a:pt x="4771" y="4675"/>
                    <a:pt x="4604" y="5008"/>
                    <a:pt x="4437" y="5309"/>
                  </a:cubicBezTo>
                  <a:cubicBezTo>
                    <a:pt x="4371" y="5175"/>
                    <a:pt x="4337" y="5109"/>
                    <a:pt x="4237" y="4975"/>
                  </a:cubicBezTo>
                  <a:cubicBezTo>
                    <a:pt x="3837" y="4308"/>
                    <a:pt x="3403" y="3674"/>
                    <a:pt x="3003" y="3007"/>
                  </a:cubicBezTo>
                  <a:lnTo>
                    <a:pt x="2369" y="2006"/>
                  </a:lnTo>
                  <a:close/>
                  <a:moveTo>
                    <a:pt x="1392" y="1"/>
                  </a:moveTo>
                  <a:cubicBezTo>
                    <a:pt x="1351" y="1"/>
                    <a:pt x="1310" y="2"/>
                    <a:pt x="1269" y="5"/>
                  </a:cubicBezTo>
                  <a:cubicBezTo>
                    <a:pt x="268" y="105"/>
                    <a:pt x="1" y="1139"/>
                    <a:pt x="368" y="1940"/>
                  </a:cubicBezTo>
                  <a:cubicBezTo>
                    <a:pt x="568" y="2407"/>
                    <a:pt x="902" y="2774"/>
                    <a:pt x="1168" y="3174"/>
                  </a:cubicBezTo>
                  <a:cubicBezTo>
                    <a:pt x="1435" y="3641"/>
                    <a:pt x="1769" y="4108"/>
                    <a:pt x="2069" y="4508"/>
                  </a:cubicBezTo>
                  <a:cubicBezTo>
                    <a:pt x="2703" y="5442"/>
                    <a:pt x="3270" y="6309"/>
                    <a:pt x="3904" y="7210"/>
                  </a:cubicBezTo>
                  <a:cubicBezTo>
                    <a:pt x="4471" y="8111"/>
                    <a:pt x="5071" y="9011"/>
                    <a:pt x="5838" y="9779"/>
                  </a:cubicBezTo>
                  <a:cubicBezTo>
                    <a:pt x="5975" y="9897"/>
                    <a:pt x="6118" y="9948"/>
                    <a:pt x="6251" y="9948"/>
                  </a:cubicBezTo>
                  <a:cubicBezTo>
                    <a:pt x="6607" y="9948"/>
                    <a:pt x="6885" y="9582"/>
                    <a:pt x="6739" y="9145"/>
                  </a:cubicBezTo>
                  <a:cubicBezTo>
                    <a:pt x="6406" y="8278"/>
                    <a:pt x="5905" y="7444"/>
                    <a:pt x="5371" y="6610"/>
                  </a:cubicBezTo>
                  <a:cubicBezTo>
                    <a:pt x="5738" y="6176"/>
                    <a:pt x="6039" y="5742"/>
                    <a:pt x="6339" y="5275"/>
                  </a:cubicBezTo>
                  <a:cubicBezTo>
                    <a:pt x="6539" y="4942"/>
                    <a:pt x="6739" y="4608"/>
                    <a:pt x="6906" y="4275"/>
                  </a:cubicBezTo>
                  <a:cubicBezTo>
                    <a:pt x="7039" y="4074"/>
                    <a:pt x="7206" y="3808"/>
                    <a:pt x="7239" y="3574"/>
                  </a:cubicBezTo>
                  <a:lnTo>
                    <a:pt x="7239" y="3441"/>
                  </a:lnTo>
                  <a:cubicBezTo>
                    <a:pt x="8073" y="3708"/>
                    <a:pt x="8907" y="4008"/>
                    <a:pt x="9741" y="4341"/>
                  </a:cubicBezTo>
                  <a:cubicBezTo>
                    <a:pt x="10175" y="4508"/>
                    <a:pt x="10609" y="4675"/>
                    <a:pt x="11042" y="4908"/>
                  </a:cubicBezTo>
                  <a:cubicBezTo>
                    <a:pt x="11460" y="5076"/>
                    <a:pt x="11808" y="5266"/>
                    <a:pt x="12242" y="5266"/>
                  </a:cubicBezTo>
                  <a:cubicBezTo>
                    <a:pt x="12327" y="5266"/>
                    <a:pt x="12416" y="5259"/>
                    <a:pt x="12510" y="5242"/>
                  </a:cubicBezTo>
                  <a:cubicBezTo>
                    <a:pt x="12944" y="5109"/>
                    <a:pt x="13210" y="4608"/>
                    <a:pt x="13010" y="4241"/>
                  </a:cubicBezTo>
                  <a:cubicBezTo>
                    <a:pt x="12710" y="3741"/>
                    <a:pt x="12276" y="3574"/>
                    <a:pt x="11776" y="3341"/>
                  </a:cubicBezTo>
                  <a:lnTo>
                    <a:pt x="10275" y="2740"/>
                  </a:lnTo>
                  <a:cubicBezTo>
                    <a:pt x="9274" y="2307"/>
                    <a:pt x="8240" y="1973"/>
                    <a:pt x="7239" y="1606"/>
                  </a:cubicBezTo>
                  <a:cubicBezTo>
                    <a:pt x="6205" y="1272"/>
                    <a:pt x="5205" y="939"/>
                    <a:pt x="4171" y="639"/>
                  </a:cubicBezTo>
                  <a:cubicBezTo>
                    <a:pt x="3670" y="505"/>
                    <a:pt x="3203" y="405"/>
                    <a:pt x="2703" y="272"/>
                  </a:cubicBezTo>
                  <a:cubicBezTo>
                    <a:pt x="2277" y="150"/>
                    <a:pt x="1823" y="1"/>
                    <a:pt x="13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87;p72">
              <a:extLst>
                <a:ext uri="{FF2B5EF4-FFF2-40B4-BE49-F238E27FC236}">
                  <a16:creationId xmlns:a16="http://schemas.microsoft.com/office/drawing/2014/main" id="{66889E2E-9E26-255E-3D6B-4581186BC1D3}"/>
                </a:ext>
              </a:extLst>
            </p:cNvPr>
            <p:cNvSpPr/>
            <p:nvPr/>
          </p:nvSpPr>
          <p:spPr>
            <a:xfrm>
              <a:off x="5800150" y="1391525"/>
              <a:ext cx="237700" cy="223775"/>
            </a:xfrm>
            <a:custGeom>
              <a:avLst/>
              <a:gdLst/>
              <a:ahLst/>
              <a:cxnLst/>
              <a:rect l="l" t="t" r="r" b="b"/>
              <a:pathLst>
                <a:path w="9508" h="8951" extrusionOk="0">
                  <a:moveTo>
                    <a:pt x="3124" y="1"/>
                  </a:moveTo>
                  <a:cubicBezTo>
                    <a:pt x="2013" y="1"/>
                    <a:pt x="1047" y="772"/>
                    <a:pt x="567" y="1732"/>
                  </a:cubicBezTo>
                  <a:cubicBezTo>
                    <a:pt x="0" y="2866"/>
                    <a:pt x="67" y="4367"/>
                    <a:pt x="601" y="5534"/>
                  </a:cubicBezTo>
                  <a:cubicBezTo>
                    <a:pt x="1235" y="6769"/>
                    <a:pt x="2335" y="7736"/>
                    <a:pt x="3570" y="8370"/>
                  </a:cubicBezTo>
                  <a:cubicBezTo>
                    <a:pt x="4266" y="8708"/>
                    <a:pt x="5080" y="8951"/>
                    <a:pt x="5879" y="8951"/>
                  </a:cubicBezTo>
                  <a:cubicBezTo>
                    <a:pt x="6420" y="8951"/>
                    <a:pt x="6954" y="8839"/>
                    <a:pt x="7439" y="8570"/>
                  </a:cubicBezTo>
                  <a:cubicBezTo>
                    <a:pt x="8707" y="7903"/>
                    <a:pt x="9507" y="6602"/>
                    <a:pt x="9374" y="5134"/>
                  </a:cubicBezTo>
                  <a:cubicBezTo>
                    <a:pt x="9340" y="4500"/>
                    <a:pt x="9040" y="3733"/>
                    <a:pt x="8573" y="3266"/>
                  </a:cubicBezTo>
                  <a:cubicBezTo>
                    <a:pt x="8318" y="3068"/>
                    <a:pt x="8015" y="2918"/>
                    <a:pt x="7705" y="2918"/>
                  </a:cubicBezTo>
                  <a:cubicBezTo>
                    <a:pt x="7650" y="2918"/>
                    <a:pt x="7594" y="2922"/>
                    <a:pt x="7539" y="2932"/>
                  </a:cubicBezTo>
                  <a:cubicBezTo>
                    <a:pt x="7105" y="3066"/>
                    <a:pt x="6872" y="3433"/>
                    <a:pt x="6905" y="3866"/>
                  </a:cubicBezTo>
                  <a:cubicBezTo>
                    <a:pt x="6939" y="4434"/>
                    <a:pt x="7406" y="4800"/>
                    <a:pt x="7439" y="5401"/>
                  </a:cubicBezTo>
                  <a:cubicBezTo>
                    <a:pt x="7506" y="5835"/>
                    <a:pt x="7339" y="6235"/>
                    <a:pt x="6939" y="6568"/>
                  </a:cubicBezTo>
                  <a:cubicBezTo>
                    <a:pt x="6642" y="6838"/>
                    <a:pt x="6275" y="6944"/>
                    <a:pt x="5885" y="6944"/>
                  </a:cubicBezTo>
                  <a:cubicBezTo>
                    <a:pt x="5310" y="6944"/>
                    <a:pt x="4687" y="6713"/>
                    <a:pt x="4170" y="6435"/>
                  </a:cubicBezTo>
                  <a:cubicBezTo>
                    <a:pt x="3069" y="5868"/>
                    <a:pt x="2102" y="4867"/>
                    <a:pt x="1935" y="3600"/>
                  </a:cubicBezTo>
                  <a:cubicBezTo>
                    <a:pt x="1768" y="2399"/>
                    <a:pt x="2536" y="1365"/>
                    <a:pt x="3570" y="864"/>
                  </a:cubicBezTo>
                  <a:cubicBezTo>
                    <a:pt x="4003" y="664"/>
                    <a:pt x="3937" y="97"/>
                    <a:pt x="3503" y="30"/>
                  </a:cubicBezTo>
                  <a:cubicBezTo>
                    <a:pt x="3375" y="10"/>
                    <a:pt x="3249" y="1"/>
                    <a:pt x="3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88;p72">
              <a:extLst>
                <a:ext uri="{FF2B5EF4-FFF2-40B4-BE49-F238E27FC236}">
                  <a16:creationId xmlns:a16="http://schemas.microsoft.com/office/drawing/2014/main" id="{76E8BB55-5E5C-BE7F-E7D9-BD41A0303333}"/>
                </a:ext>
              </a:extLst>
            </p:cNvPr>
            <p:cNvSpPr/>
            <p:nvPr/>
          </p:nvSpPr>
          <p:spPr>
            <a:xfrm>
              <a:off x="5614175" y="1567975"/>
              <a:ext cx="296900" cy="242075"/>
            </a:xfrm>
            <a:custGeom>
              <a:avLst/>
              <a:gdLst/>
              <a:ahLst/>
              <a:cxnLst/>
              <a:rect l="l" t="t" r="r" b="b"/>
              <a:pathLst>
                <a:path w="11876" h="9683" extrusionOk="0">
                  <a:moveTo>
                    <a:pt x="7039" y="3480"/>
                  </a:moveTo>
                  <a:cubicBezTo>
                    <a:pt x="7039" y="3713"/>
                    <a:pt x="7006" y="3947"/>
                    <a:pt x="6839" y="4114"/>
                  </a:cubicBezTo>
                  <a:cubicBezTo>
                    <a:pt x="6750" y="4221"/>
                    <a:pt x="6556" y="4328"/>
                    <a:pt x="6420" y="4328"/>
                  </a:cubicBezTo>
                  <a:cubicBezTo>
                    <a:pt x="6302" y="4328"/>
                    <a:pt x="6228" y="4247"/>
                    <a:pt x="6305" y="4014"/>
                  </a:cubicBezTo>
                  <a:cubicBezTo>
                    <a:pt x="6439" y="3713"/>
                    <a:pt x="6705" y="3547"/>
                    <a:pt x="7039" y="3480"/>
                  </a:cubicBezTo>
                  <a:close/>
                  <a:moveTo>
                    <a:pt x="4058" y="1"/>
                  </a:moveTo>
                  <a:cubicBezTo>
                    <a:pt x="3175" y="1"/>
                    <a:pt x="2325" y="275"/>
                    <a:pt x="1635" y="945"/>
                  </a:cubicBezTo>
                  <a:cubicBezTo>
                    <a:pt x="668" y="1845"/>
                    <a:pt x="1" y="3346"/>
                    <a:pt x="434" y="4681"/>
                  </a:cubicBezTo>
                  <a:cubicBezTo>
                    <a:pt x="514" y="4920"/>
                    <a:pt x="678" y="5016"/>
                    <a:pt x="855" y="5016"/>
                  </a:cubicBezTo>
                  <a:cubicBezTo>
                    <a:pt x="1123" y="5016"/>
                    <a:pt x="1421" y="4795"/>
                    <a:pt x="1502" y="4514"/>
                  </a:cubicBezTo>
                  <a:cubicBezTo>
                    <a:pt x="1669" y="3813"/>
                    <a:pt x="1769" y="3046"/>
                    <a:pt x="2136" y="2446"/>
                  </a:cubicBezTo>
                  <a:cubicBezTo>
                    <a:pt x="2536" y="1779"/>
                    <a:pt x="3170" y="1312"/>
                    <a:pt x="3970" y="1312"/>
                  </a:cubicBezTo>
                  <a:cubicBezTo>
                    <a:pt x="4010" y="1310"/>
                    <a:pt x="4050" y="1309"/>
                    <a:pt x="4090" y="1309"/>
                  </a:cubicBezTo>
                  <a:cubicBezTo>
                    <a:pt x="4926" y="1309"/>
                    <a:pt x="5836" y="1636"/>
                    <a:pt x="6472" y="2146"/>
                  </a:cubicBezTo>
                  <a:cubicBezTo>
                    <a:pt x="6605" y="2279"/>
                    <a:pt x="6705" y="2379"/>
                    <a:pt x="6806" y="2513"/>
                  </a:cubicBezTo>
                  <a:cubicBezTo>
                    <a:pt x="6605" y="2613"/>
                    <a:pt x="6439" y="2679"/>
                    <a:pt x="6205" y="2779"/>
                  </a:cubicBezTo>
                  <a:cubicBezTo>
                    <a:pt x="5671" y="3113"/>
                    <a:pt x="5204" y="3613"/>
                    <a:pt x="5271" y="4314"/>
                  </a:cubicBezTo>
                  <a:cubicBezTo>
                    <a:pt x="5304" y="4881"/>
                    <a:pt x="5671" y="5448"/>
                    <a:pt x="6305" y="5515"/>
                  </a:cubicBezTo>
                  <a:cubicBezTo>
                    <a:pt x="6372" y="5523"/>
                    <a:pt x="6437" y="5526"/>
                    <a:pt x="6501" y="5526"/>
                  </a:cubicBezTo>
                  <a:cubicBezTo>
                    <a:pt x="7520" y="5526"/>
                    <a:pt x="8148" y="4551"/>
                    <a:pt x="8273" y="3547"/>
                  </a:cubicBezTo>
                  <a:cubicBezTo>
                    <a:pt x="8774" y="3680"/>
                    <a:pt x="9207" y="4014"/>
                    <a:pt x="9474" y="4514"/>
                  </a:cubicBezTo>
                  <a:cubicBezTo>
                    <a:pt x="9874" y="5214"/>
                    <a:pt x="9975" y="6182"/>
                    <a:pt x="9841" y="6982"/>
                  </a:cubicBezTo>
                  <a:cubicBezTo>
                    <a:pt x="9727" y="7608"/>
                    <a:pt x="9322" y="8428"/>
                    <a:pt x="8667" y="8428"/>
                  </a:cubicBezTo>
                  <a:cubicBezTo>
                    <a:pt x="8555" y="8428"/>
                    <a:pt x="8434" y="8404"/>
                    <a:pt x="8307" y="8350"/>
                  </a:cubicBezTo>
                  <a:cubicBezTo>
                    <a:pt x="7306" y="7950"/>
                    <a:pt x="6339" y="7283"/>
                    <a:pt x="5505" y="6615"/>
                  </a:cubicBezTo>
                  <a:cubicBezTo>
                    <a:pt x="5038" y="6215"/>
                    <a:pt x="4604" y="5882"/>
                    <a:pt x="4170" y="5481"/>
                  </a:cubicBezTo>
                  <a:cubicBezTo>
                    <a:pt x="3770" y="5114"/>
                    <a:pt x="3370" y="4647"/>
                    <a:pt x="2869" y="4347"/>
                  </a:cubicBezTo>
                  <a:cubicBezTo>
                    <a:pt x="2812" y="4311"/>
                    <a:pt x="2753" y="4295"/>
                    <a:pt x="2697" y="4295"/>
                  </a:cubicBezTo>
                  <a:cubicBezTo>
                    <a:pt x="2493" y="4295"/>
                    <a:pt x="2331" y="4505"/>
                    <a:pt x="2436" y="4714"/>
                  </a:cubicBezTo>
                  <a:cubicBezTo>
                    <a:pt x="2669" y="5381"/>
                    <a:pt x="3170" y="5948"/>
                    <a:pt x="3670" y="6482"/>
                  </a:cubicBezTo>
                  <a:cubicBezTo>
                    <a:pt x="4204" y="7016"/>
                    <a:pt x="4804" y="7516"/>
                    <a:pt x="5438" y="7983"/>
                  </a:cubicBezTo>
                  <a:cubicBezTo>
                    <a:pt x="6005" y="8450"/>
                    <a:pt x="6672" y="8817"/>
                    <a:pt x="7306" y="9184"/>
                  </a:cubicBezTo>
                  <a:cubicBezTo>
                    <a:pt x="7746" y="9443"/>
                    <a:pt x="8247" y="9682"/>
                    <a:pt x="8762" y="9682"/>
                  </a:cubicBezTo>
                  <a:cubicBezTo>
                    <a:pt x="8909" y="9682"/>
                    <a:pt x="9058" y="9662"/>
                    <a:pt x="9207" y="9618"/>
                  </a:cubicBezTo>
                  <a:cubicBezTo>
                    <a:pt x="11876" y="8850"/>
                    <a:pt x="11776" y="4280"/>
                    <a:pt x="9808" y="2846"/>
                  </a:cubicBezTo>
                  <a:cubicBezTo>
                    <a:pt x="9307" y="2479"/>
                    <a:pt x="8674" y="2312"/>
                    <a:pt x="8040" y="2312"/>
                  </a:cubicBezTo>
                  <a:cubicBezTo>
                    <a:pt x="7639" y="1312"/>
                    <a:pt x="6705" y="645"/>
                    <a:pt x="5771" y="311"/>
                  </a:cubicBezTo>
                  <a:cubicBezTo>
                    <a:pt x="5209" y="115"/>
                    <a:pt x="4627" y="1"/>
                    <a:pt x="4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TextBox 45">
            <a:extLst>
              <a:ext uri="{FF2B5EF4-FFF2-40B4-BE49-F238E27FC236}">
                <a16:creationId xmlns:a16="http://schemas.microsoft.com/office/drawing/2014/main" id="{F8B76D24-E0E8-991B-98FD-DA0C9F2F55B6}"/>
              </a:ext>
            </a:extLst>
          </p:cNvPr>
          <p:cNvSpPr txBox="1"/>
          <p:nvPr/>
        </p:nvSpPr>
        <p:spPr>
          <a:xfrm>
            <a:off x="2323532" y="2785918"/>
            <a:ext cx="6097554" cy="584775"/>
          </a:xfrm>
          <a:prstGeom prst="rect">
            <a:avLst/>
          </a:prstGeom>
          <a:noFill/>
        </p:spPr>
        <p:txBody>
          <a:bodyPr wrap="square">
            <a:spAutoFit/>
          </a:bodyPr>
          <a:lstStyle/>
          <a:p>
            <a:pPr lvl="0"/>
            <a:r>
              <a:rPr lang="vi-VN" sz="3200" b="1">
                <a:solidFill>
                  <a:srgbClr val="413745"/>
                </a:solidFill>
                <a:latin typeface="Times New Roman" panose="02020603050405020304" pitchFamily="18" charset="0"/>
                <a:cs typeface="Times New Roman" panose="02020603050405020304" pitchFamily="18" charset="0"/>
              </a:rPr>
              <a:t>2/ Áp dụng ĐLBTKL</a:t>
            </a:r>
            <a:endParaRPr lang="vi-VN" sz="3200" b="1" dirty="0">
              <a:solidFill>
                <a:srgbClr val="413745"/>
              </a:solidFill>
              <a:latin typeface="Times New Roman" panose="02020603050405020304" pitchFamily="18" charset="0"/>
              <a:cs typeface="Times New Roman" panose="02020603050405020304" pitchFamily="18" charset="0"/>
            </a:endParaRPr>
          </a:p>
        </p:txBody>
      </p:sp>
      <p:sp>
        <p:nvSpPr>
          <p:cNvPr id="21" name="TextBox 6">
            <a:extLst>
              <a:ext uri="{FF2B5EF4-FFF2-40B4-BE49-F238E27FC236}">
                <a16:creationId xmlns:a16="http://schemas.microsoft.com/office/drawing/2014/main" id="{AE2F4371-D144-670F-76FE-9CF4FBAA434B}"/>
              </a:ext>
            </a:extLst>
          </p:cNvPr>
          <p:cNvSpPr txBox="1">
            <a:spLocks noChangeArrowheads="1"/>
          </p:cNvSpPr>
          <p:nvPr/>
        </p:nvSpPr>
        <p:spPr bwMode="auto">
          <a:xfrm>
            <a:off x="1926814" y="3393202"/>
            <a:ext cx="7769186" cy="954107"/>
          </a:xfrm>
          <a:prstGeom prst="rect">
            <a:avLst/>
          </a:prstGeom>
          <a:noFill/>
          <a:ln>
            <a:noFill/>
          </a:ln>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None/>
              <a:defRPr/>
            </a:pPr>
            <a:r>
              <a:rPr lang="vi-VN" altLang="vi-VN" sz="2800">
                <a:solidFill>
                  <a:srgbClr val="57495C"/>
                </a:solidFill>
                <a:latin typeface="Times New Roman" panose="02020603050405020304" pitchFamily="18" charset="0"/>
                <a:cs typeface="Times New Roman" panose="02020603050405020304" pitchFamily="18" charset="0"/>
              </a:rPr>
              <a:t>Bước 1: </a:t>
            </a:r>
            <a:r>
              <a:rPr lang="en-US" altLang="vi-VN" sz="2800">
                <a:solidFill>
                  <a:srgbClr val="57495C"/>
                </a:solidFill>
                <a:latin typeface="Times New Roman" panose="02020603050405020304" pitchFamily="18" charset="0"/>
                <a:cs typeface="Times New Roman" panose="02020603050405020304" pitchFamily="18" charset="0"/>
              </a:rPr>
              <a:t>Viết </a:t>
            </a:r>
            <a:r>
              <a:rPr lang="en-US" altLang="vi-VN" sz="2800" dirty="0">
                <a:solidFill>
                  <a:srgbClr val="57495C"/>
                </a:solidFill>
                <a:latin typeface="Times New Roman" panose="02020603050405020304" pitchFamily="18" charset="0"/>
                <a:cs typeface="Times New Roman" panose="02020603050405020304" pitchFamily="18" charset="0"/>
              </a:rPr>
              <a:t>PT </a:t>
            </a:r>
            <a:r>
              <a:rPr lang="en-US" altLang="vi-VN" sz="2800" dirty="0" err="1">
                <a:solidFill>
                  <a:srgbClr val="57495C"/>
                </a:solidFill>
                <a:latin typeface="Times New Roman" panose="02020603050405020304" pitchFamily="18" charset="0"/>
                <a:cs typeface="Times New Roman" panose="02020603050405020304" pitchFamily="18" charset="0"/>
              </a:rPr>
              <a:t>chữ</a:t>
            </a:r>
            <a:r>
              <a:rPr lang="en-US" altLang="vi-VN" sz="2800" dirty="0">
                <a:solidFill>
                  <a:srgbClr val="57495C"/>
                </a:solidFill>
                <a:latin typeface="Times New Roman" panose="02020603050405020304" pitchFamily="18" charset="0"/>
                <a:cs typeface="Times New Roman" panose="02020603050405020304" pitchFamily="18" charset="0"/>
              </a:rPr>
              <a:t> </a:t>
            </a:r>
            <a:r>
              <a:rPr lang="en-US" altLang="vi-VN" sz="2800" dirty="0" err="1">
                <a:solidFill>
                  <a:srgbClr val="57495C"/>
                </a:solidFill>
                <a:latin typeface="Times New Roman" panose="02020603050405020304" pitchFamily="18" charset="0"/>
                <a:cs typeface="Times New Roman" panose="02020603050405020304" pitchFamily="18" charset="0"/>
              </a:rPr>
              <a:t>của</a:t>
            </a:r>
            <a:r>
              <a:rPr lang="en-US" altLang="vi-VN" sz="2800" dirty="0">
                <a:solidFill>
                  <a:srgbClr val="57495C"/>
                </a:solidFill>
                <a:latin typeface="Times New Roman" panose="02020603050405020304" pitchFamily="18" charset="0"/>
                <a:cs typeface="Times New Roman" panose="02020603050405020304" pitchFamily="18" charset="0"/>
              </a:rPr>
              <a:t> </a:t>
            </a:r>
            <a:r>
              <a:rPr lang="en-US" altLang="vi-VN" sz="2800" dirty="0" err="1">
                <a:solidFill>
                  <a:srgbClr val="57495C"/>
                </a:solidFill>
                <a:latin typeface="Times New Roman" panose="02020603050405020304" pitchFamily="18" charset="0"/>
                <a:cs typeface="Times New Roman" panose="02020603050405020304" pitchFamily="18" charset="0"/>
              </a:rPr>
              <a:t>phản</a:t>
            </a:r>
            <a:r>
              <a:rPr lang="en-US" altLang="vi-VN" sz="2800" dirty="0">
                <a:solidFill>
                  <a:srgbClr val="57495C"/>
                </a:solidFill>
                <a:latin typeface="Times New Roman" panose="02020603050405020304" pitchFamily="18" charset="0"/>
                <a:cs typeface="Times New Roman" panose="02020603050405020304" pitchFamily="18" charset="0"/>
              </a:rPr>
              <a:t> </a:t>
            </a:r>
            <a:r>
              <a:rPr lang="en-US" altLang="vi-VN" sz="2800" dirty="0" err="1">
                <a:solidFill>
                  <a:srgbClr val="57495C"/>
                </a:solidFill>
                <a:latin typeface="Times New Roman" panose="02020603050405020304" pitchFamily="18" charset="0"/>
                <a:cs typeface="Times New Roman" panose="02020603050405020304" pitchFamily="18" charset="0"/>
              </a:rPr>
              <a:t>ứng</a:t>
            </a:r>
            <a:r>
              <a:rPr lang="en-US" altLang="vi-VN" sz="2800" dirty="0">
                <a:solidFill>
                  <a:srgbClr val="57495C"/>
                </a:solidFill>
                <a:latin typeface="Times New Roman" panose="02020603050405020304" pitchFamily="18" charset="0"/>
                <a:cs typeface="Times New Roman" panose="02020603050405020304" pitchFamily="18" charset="0"/>
              </a:rPr>
              <a:t> </a:t>
            </a:r>
            <a:r>
              <a:rPr lang="en-US" altLang="vi-VN" sz="2800" dirty="0" err="1">
                <a:solidFill>
                  <a:srgbClr val="57495C"/>
                </a:solidFill>
                <a:latin typeface="Times New Roman" panose="02020603050405020304" pitchFamily="18" charset="0"/>
                <a:cs typeface="Times New Roman" panose="02020603050405020304" pitchFamily="18" charset="0"/>
              </a:rPr>
              <a:t>hóa</a:t>
            </a:r>
            <a:r>
              <a:rPr lang="en-US" altLang="vi-VN" sz="2800" dirty="0">
                <a:solidFill>
                  <a:srgbClr val="57495C"/>
                </a:solidFill>
                <a:latin typeface="Times New Roman" panose="02020603050405020304" pitchFamily="18" charset="0"/>
                <a:cs typeface="Times New Roman" panose="02020603050405020304" pitchFamily="18" charset="0"/>
              </a:rPr>
              <a:t> </a:t>
            </a:r>
            <a:r>
              <a:rPr lang="en-US" altLang="vi-VN" sz="2800" dirty="0" err="1">
                <a:solidFill>
                  <a:srgbClr val="57495C"/>
                </a:solidFill>
                <a:latin typeface="Times New Roman" panose="02020603050405020304" pitchFamily="18" charset="0"/>
                <a:cs typeface="Times New Roman" panose="02020603050405020304" pitchFamily="18" charset="0"/>
              </a:rPr>
              <a:t>học</a:t>
            </a:r>
            <a:r>
              <a:rPr lang="en-US" altLang="vi-VN" sz="2800" dirty="0">
                <a:solidFill>
                  <a:srgbClr val="57495C"/>
                </a:solidFill>
                <a:latin typeface="Times New Roman" panose="02020603050405020304" pitchFamily="18" charset="0"/>
                <a:cs typeface="Times New Roman" panose="02020603050405020304" pitchFamily="18" charset="0"/>
              </a:rPr>
              <a:t>:     </a:t>
            </a:r>
          </a:p>
          <a:p>
            <a:pPr algn="ctr" eaLnBrk="1" hangingPunct="1">
              <a:spcBef>
                <a:spcPct val="0"/>
              </a:spcBef>
              <a:buClrTx/>
              <a:buFont typeface="Wingdings" panose="05000000000000000000" pitchFamily="2" charset="2"/>
              <a:buNone/>
              <a:defRPr/>
            </a:pPr>
            <a:r>
              <a:rPr lang="en-US" altLang="vi-VN" sz="2800" b="1" dirty="0">
                <a:solidFill>
                  <a:srgbClr val="57495C"/>
                </a:solidFill>
                <a:latin typeface="Times New Roman" panose="02020603050405020304" pitchFamily="18" charset="0"/>
                <a:cs typeface="Times New Roman" panose="02020603050405020304" pitchFamily="18" charset="0"/>
              </a:rPr>
              <a:t>A    +    B     </a:t>
            </a:r>
            <a:r>
              <a:rPr lang="en-US" altLang="vi-VN" sz="2800" b="1">
                <a:solidFill>
                  <a:srgbClr val="57495C"/>
                </a:solidFill>
                <a:latin typeface="Times New Roman" panose="02020603050405020304" pitchFamily="18" charset="0"/>
                <a:cs typeface="Times New Roman" panose="02020603050405020304" pitchFamily="18" charset="0"/>
              </a:rPr>
              <a:t>→   </a:t>
            </a:r>
            <a:r>
              <a:rPr lang="en-US" altLang="vi-VN" sz="2800" b="1" dirty="0">
                <a:solidFill>
                  <a:srgbClr val="57495C"/>
                </a:solidFill>
                <a:latin typeface="Times New Roman" panose="02020603050405020304" pitchFamily="18" charset="0"/>
                <a:cs typeface="Times New Roman" panose="02020603050405020304" pitchFamily="18" charset="0"/>
              </a:rPr>
              <a:t>C    +    D</a:t>
            </a:r>
          </a:p>
        </p:txBody>
      </p:sp>
      <p:sp>
        <p:nvSpPr>
          <p:cNvPr id="22" name="TextBox 7">
            <a:extLst>
              <a:ext uri="{FF2B5EF4-FFF2-40B4-BE49-F238E27FC236}">
                <a16:creationId xmlns:a16="http://schemas.microsoft.com/office/drawing/2014/main" id="{11E1715E-1FE2-29BB-C5EC-C2E58D5B7B9C}"/>
              </a:ext>
            </a:extLst>
          </p:cNvPr>
          <p:cNvSpPr txBox="1">
            <a:spLocks noChangeArrowheads="1"/>
          </p:cNvSpPr>
          <p:nvPr/>
        </p:nvSpPr>
        <p:spPr bwMode="auto">
          <a:xfrm>
            <a:off x="1926814" y="4377500"/>
            <a:ext cx="9873672" cy="954107"/>
          </a:xfrm>
          <a:prstGeom prst="rect">
            <a:avLst/>
          </a:prstGeom>
          <a:noFill/>
          <a:ln>
            <a:noFill/>
          </a:ln>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None/>
              <a:defRPr/>
            </a:pPr>
            <a:r>
              <a:rPr lang="vi-VN" altLang="vi-VN" sz="2800">
                <a:solidFill>
                  <a:srgbClr val="57495C"/>
                </a:solidFill>
                <a:latin typeface="Times New Roman" panose="02020603050405020304" pitchFamily="18" charset="0"/>
                <a:cs typeface="Times New Roman" panose="02020603050405020304" pitchFamily="18" charset="0"/>
              </a:rPr>
              <a:t>Bước 2: </a:t>
            </a:r>
            <a:r>
              <a:rPr lang="en-US" altLang="vi-VN" sz="2800">
                <a:solidFill>
                  <a:srgbClr val="57495C"/>
                </a:solidFill>
                <a:latin typeface="Times New Roman" panose="02020603050405020304" pitchFamily="18" charset="0"/>
                <a:cs typeface="Times New Roman" panose="02020603050405020304" pitchFamily="18" charset="0"/>
              </a:rPr>
              <a:t>Viết </a:t>
            </a:r>
            <a:r>
              <a:rPr lang="en-US" altLang="vi-VN" sz="2800" dirty="0" err="1">
                <a:solidFill>
                  <a:srgbClr val="57495C"/>
                </a:solidFill>
                <a:latin typeface="Times New Roman" panose="02020603050405020304" pitchFamily="18" charset="0"/>
                <a:cs typeface="Times New Roman" panose="02020603050405020304" pitchFamily="18" charset="0"/>
              </a:rPr>
              <a:t>công</a:t>
            </a:r>
            <a:r>
              <a:rPr lang="en-US" altLang="vi-VN" sz="2800" dirty="0">
                <a:solidFill>
                  <a:srgbClr val="57495C"/>
                </a:solidFill>
                <a:latin typeface="Times New Roman" panose="02020603050405020304" pitchFamily="18" charset="0"/>
                <a:cs typeface="Times New Roman" panose="02020603050405020304" pitchFamily="18" charset="0"/>
              </a:rPr>
              <a:t> </a:t>
            </a:r>
            <a:r>
              <a:rPr lang="en-US" altLang="vi-VN" sz="2800" dirty="0" err="1">
                <a:solidFill>
                  <a:srgbClr val="57495C"/>
                </a:solidFill>
                <a:latin typeface="Times New Roman" panose="02020603050405020304" pitchFamily="18" charset="0"/>
                <a:cs typeface="Times New Roman" panose="02020603050405020304" pitchFamily="18" charset="0"/>
              </a:rPr>
              <a:t>thức</a:t>
            </a:r>
            <a:r>
              <a:rPr lang="en-US" altLang="vi-VN" sz="2800" dirty="0">
                <a:solidFill>
                  <a:srgbClr val="57495C"/>
                </a:solidFill>
                <a:latin typeface="Times New Roman" panose="02020603050405020304" pitchFamily="18" charset="0"/>
                <a:cs typeface="Times New Roman" panose="02020603050405020304" pitchFamily="18" charset="0"/>
              </a:rPr>
              <a:t> </a:t>
            </a:r>
            <a:r>
              <a:rPr lang="en-US" altLang="vi-VN" sz="2800" dirty="0" err="1">
                <a:solidFill>
                  <a:srgbClr val="57495C"/>
                </a:solidFill>
                <a:latin typeface="Times New Roman" panose="02020603050405020304" pitchFamily="18" charset="0"/>
                <a:cs typeface="Times New Roman" panose="02020603050405020304" pitchFamily="18" charset="0"/>
              </a:rPr>
              <a:t>về</a:t>
            </a:r>
            <a:r>
              <a:rPr lang="en-US" altLang="vi-VN" sz="2800" dirty="0">
                <a:solidFill>
                  <a:srgbClr val="57495C"/>
                </a:solidFill>
                <a:latin typeface="Times New Roman" panose="02020603050405020304" pitchFamily="18" charset="0"/>
                <a:cs typeface="Times New Roman" panose="02020603050405020304" pitchFamily="18" charset="0"/>
              </a:rPr>
              <a:t> </a:t>
            </a:r>
            <a:r>
              <a:rPr lang="en-US" altLang="vi-VN" sz="2800" dirty="0" err="1">
                <a:solidFill>
                  <a:srgbClr val="57495C"/>
                </a:solidFill>
                <a:latin typeface="Times New Roman" panose="02020603050405020304" pitchFamily="18" charset="0"/>
                <a:cs typeface="Times New Roman" panose="02020603050405020304" pitchFamily="18" charset="0"/>
              </a:rPr>
              <a:t>khối</a:t>
            </a:r>
            <a:r>
              <a:rPr lang="en-US" altLang="vi-VN" sz="2800" dirty="0">
                <a:solidFill>
                  <a:srgbClr val="57495C"/>
                </a:solidFill>
                <a:latin typeface="Times New Roman" panose="02020603050405020304" pitchFamily="18" charset="0"/>
                <a:cs typeface="Times New Roman" panose="02020603050405020304" pitchFamily="18" charset="0"/>
              </a:rPr>
              <a:t> </a:t>
            </a:r>
            <a:r>
              <a:rPr lang="en-US" altLang="vi-VN" sz="2800" dirty="0" err="1">
                <a:solidFill>
                  <a:srgbClr val="57495C"/>
                </a:solidFill>
                <a:latin typeface="Times New Roman" panose="02020603050405020304" pitchFamily="18" charset="0"/>
                <a:cs typeface="Times New Roman" panose="02020603050405020304" pitchFamily="18" charset="0"/>
              </a:rPr>
              <a:t>lượng</a:t>
            </a:r>
            <a:r>
              <a:rPr lang="en-US" altLang="vi-VN" sz="2800" dirty="0">
                <a:solidFill>
                  <a:srgbClr val="57495C"/>
                </a:solidFill>
                <a:latin typeface="Times New Roman" panose="02020603050405020304" pitchFamily="18" charset="0"/>
                <a:cs typeface="Times New Roman" panose="02020603050405020304" pitchFamily="18" charset="0"/>
              </a:rPr>
              <a:t> </a:t>
            </a:r>
            <a:r>
              <a:rPr lang="en-US" altLang="vi-VN" sz="2800" err="1">
                <a:solidFill>
                  <a:srgbClr val="57495C"/>
                </a:solidFill>
                <a:latin typeface="Times New Roman" panose="02020603050405020304" pitchFamily="18" charset="0"/>
                <a:cs typeface="Times New Roman" panose="02020603050405020304" pitchFamily="18" charset="0"/>
              </a:rPr>
              <a:t>của</a:t>
            </a:r>
            <a:r>
              <a:rPr lang="en-US" altLang="vi-VN" sz="2800">
                <a:solidFill>
                  <a:srgbClr val="57495C"/>
                </a:solidFill>
                <a:latin typeface="Times New Roman" panose="02020603050405020304" pitchFamily="18" charset="0"/>
                <a:cs typeface="Times New Roman" panose="02020603050405020304" pitchFamily="18" charset="0"/>
              </a:rPr>
              <a:t> các</a:t>
            </a:r>
            <a:r>
              <a:rPr lang="en-US" altLang="vi-VN" sz="2800" dirty="0">
                <a:solidFill>
                  <a:srgbClr val="57495C"/>
                </a:solidFill>
                <a:latin typeface="Times New Roman" panose="02020603050405020304" pitchFamily="18" charset="0"/>
                <a:cs typeface="Times New Roman" panose="02020603050405020304" pitchFamily="18" charset="0"/>
              </a:rPr>
              <a:t> </a:t>
            </a:r>
            <a:r>
              <a:rPr lang="en-US" altLang="vi-VN" sz="2800">
                <a:solidFill>
                  <a:srgbClr val="57495C"/>
                </a:solidFill>
                <a:latin typeface="Times New Roman" panose="02020603050405020304" pitchFamily="18" charset="0"/>
                <a:cs typeface="Times New Roman" panose="02020603050405020304" pitchFamily="18" charset="0"/>
              </a:rPr>
              <a:t>chất </a:t>
            </a:r>
            <a:r>
              <a:rPr lang="en-US" altLang="vi-VN" sz="2800" dirty="0" err="1">
                <a:solidFill>
                  <a:srgbClr val="57495C"/>
                </a:solidFill>
                <a:latin typeface="Times New Roman" panose="02020603050405020304" pitchFamily="18" charset="0"/>
                <a:cs typeface="Times New Roman" panose="02020603050405020304" pitchFamily="18" charset="0"/>
              </a:rPr>
              <a:t>trong</a:t>
            </a:r>
            <a:r>
              <a:rPr lang="en-US" altLang="vi-VN" sz="2800" dirty="0">
                <a:solidFill>
                  <a:srgbClr val="57495C"/>
                </a:solidFill>
                <a:latin typeface="Times New Roman" panose="02020603050405020304" pitchFamily="18" charset="0"/>
                <a:cs typeface="Times New Roman" panose="02020603050405020304" pitchFamily="18" charset="0"/>
              </a:rPr>
              <a:t> </a:t>
            </a:r>
            <a:r>
              <a:rPr lang="en-US" altLang="vi-VN" sz="2800" dirty="0" err="1">
                <a:solidFill>
                  <a:srgbClr val="57495C"/>
                </a:solidFill>
                <a:latin typeface="Times New Roman" panose="02020603050405020304" pitchFamily="18" charset="0"/>
                <a:cs typeface="Times New Roman" panose="02020603050405020304" pitchFamily="18" charset="0"/>
              </a:rPr>
              <a:t>phản</a:t>
            </a:r>
            <a:r>
              <a:rPr lang="en-US" altLang="vi-VN" sz="2800" dirty="0">
                <a:solidFill>
                  <a:srgbClr val="57495C"/>
                </a:solidFill>
                <a:latin typeface="Times New Roman" panose="02020603050405020304" pitchFamily="18" charset="0"/>
                <a:cs typeface="Times New Roman" panose="02020603050405020304" pitchFamily="18" charset="0"/>
              </a:rPr>
              <a:t> </a:t>
            </a:r>
            <a:r>
              <a:rPr lang="en-US" altLang="vi-VN" sz="2800" dirty="0" err="1">
                <a:solidFill>
                  <a:srgbClr val="57495C"/>
                </a:solidFill>
                <a:latin typeface="Times New Roman" panose="02020603050405020304" pitchFamily="18" charset="0"/>
                <a:cs typeface="Times New Roman" panose="02020603050405020304" pitchFamily="18" charset="0"/>
              </a:rPr>
              <a:t>ứng</a:t>
            </a:r>
            <a:r>
              <a:rPr lang="en-US" altLang="vi-VN" sz="2800">
                <a:solidFill>
                  <a:srgbClr val="57495C"/>
                </a:solidFill>
                <a:latin typeface="Times New Roman" panose="02020603050405020304" pitchFamily="18" charset="0"/>
                <a:cs typeface="Times New Roman" panose="02020603050405020304" pitchFamily="18" charset="0"/>
              </a:rPr>
              <a:t>:             </a:t>
            </a:r>
          </a:p>
          <a:p>
            <a:pPr>
              <a:spcBef>
                <a:spcPct val="0"/>
              </a:spcBef>
              <a:buClrTx/>
              <a:buNone/>
              <a:defRPr/>
            </a:pPr>
            <a:r>
              <a:rPr lang="en-US" altLang="vi-VN" sz="2800" b="1">
                <a:solidFill>
                  <a:srgbClr val="57495C"/>
                </a:solidFill>
                <a:latin typeface="Times New Roman" panose="02020603050405020304" pitchFamily="18" charset="0"/>
                <a:cs typeface="Times New Roman" panose="02020603050405020304" pitchFamily="18" charset="0"/>
              </a:rPr>
              <a:t>                    m</a:t>
            </a:r>
            <a:r>
              <a:rPr lang="en-US" altLang="vi-VN" sz="2800" b="1" baseline="-25000">
                <a:solidFill>
                  <a:srgbClr val="57495C"/>
                </a:solidFill>
                <a:latin typeface="Times New Roman" panose="02020603050405020304" pitchFamily="18" charset="0"/>
                <a:cs typeface="Times New Roman" panose="02020603050405020304" pitchFamily="18" charset="0"/>
              </a:rPr>
              <a:t>A  </a:t>
            </a:r>
            <a:r>
              <a:rPr lang="en-US" altLang="vi-VN" sz="2800" b="1">
                <a:solidFill>
                  <a:srgbClr val="57495C"/>
                </a:solidFill>
                <a:latin typeface="Times New Roman" panose="02020603050405020304" pitchFamily="18" charset="0"/>
                <a:cs typeface="Times New Roman" panose="02020603050405020304" pitchFamily="18" charset="0"/>
              </a:rPr>
              <a:t>  </a:t>
            </a:r>
            <a:r>
              <a:rPr lang="en-US" altLang="vi-VN" sz="2800" b="1" dirty="0">
                <a:solidFill>
                  <a:srgbClr val="57495C"/>
                </a:solidFill>
                <a:latin typeface="Times New Roman" panose="02020603050405020304" pitchFamily="18" charset="0"/>
                <a:cs typeface="Times New Roman" panose="02020603050405020304" pitchFamily="18" charset="0"/>
              </a:rPr>
              <a:t>+   </a:t>
            </a:r>
            <a:r>
              <a:rPr lang="en-US" altLang="vi-VN" sz="2800" b="1" dirty="0" err="1">
                <a:solidFill>
                  <a:srgbClr val="57495C"/>
                </a:solidFill>
                <a:latin typeface="Times New Roman" panose="02020603050405020304" pitchFamily="18" charset="0"/>
                <a:cs typeface="Times New Roman" panose="02020603050405020304" pitchFamily="18" charset="0"/>
              </a:rPr>
              <a:t>m</a:t>
            </a:r>
            <a:r>
              <a:rPr lang="en-US" altLang="vi-VN" sz="2800" b="1" baseline="-25000" dirty="0" err="1">
                <a:solidFill>
                  <a:srgbClr val="57495C"/>
                </a:solidFill>
                <a:latin typeface="Times New Roman" panose="02020603050405020304" pitchFamily="18" charset="0"/>
                <a:cs typeface="Times New Roman" panose="02020603050405020304" pitchFamily="18" charset="0"/>
              </a:rPr>
              <a:t>B</a:t>
            </a:r>
            <a:r>
              <a:rPr lang="en-US" altLang="vi-VN" sz="2800" b="1" baseline="-25000" dirty="0">
                <a:solidFill>
                  <a:srgbClr val="57495C"/>
                </a:solidFill>
                <a:latin typeface="Times New Roman" panose="02020603050405020304" pitchFamily="18" charset="0"/>
                <a:cs typeface="Times New Roman" panose="02020603050405020304" pitchFamily="18" charset="0"/>
              </a:rPr>
              <a:t> </a:t>
            </a:r>
            <a:r>
              <a:rPr lang="en-US" altLang="vi-VN" sz="2800" b="1" dirty="0">
                <a:solidFill>
                  <a:srgbClr val="57495C"/>
                </a:solidFill>
                <a:latin typeface="Times New Roman" panose="02020603050405020304" pitchFamily="18" charset="0"/>
                <a:cs typeface="Times New Roman" panose="02020603050405020304" pitchFamily="18" charset="0"/>
              </a:rPr>
              <a:t>  =   </a:t>
            </a:r>
            <a:r>
              <a:rPr lang="en-US" altLang="vi-VN" sz="2800" b="1" dirty="0" err="1">
                <a:solidFill>
                  <a:srgbClr val="57495C"/>
                </a:solidFill>
                <a:latin typeface="Times New Roman" panose="02020603050405020304" pitchFamily="18" charset="0"/>
                <a:cs typeface="Times New Roman" panose="02020603050405020304" pitchFamily="18" charset="0"/>
              </a:rPr>
              <a:t>m</a:t>
            </a:r>
            <a:r>
              <a:rPr lang="en-US" altLang="vi-VN" sz="2800" b="1" baseline="-25000" dirty="0" err="1">
                <a:solidFill>
                  <a:srgbClr val="57495C"/>
                </a:solidFill>
                <a:latin typeface="Times New Roman" panose="02020603050405020304" pitchFamily="18" charset="0"/>
                <a:cs typeface="Times New Roman" panose="02020603050405020304" pitchFamily="18" charset="0"/>
              </a:rPr>
              <a:t>C</a:t>
            </a:r>
            <a:r>
              <a:rPr lang="en-US" altLang="vi-VN" sz="2800" b="1" baseline="-25000" dirty="0">
                <a:solidFill>
                  <a:srgbClr val="57495C"/>
                </a:solidFill>
                <a:latin typeface="Times New Roman" panose="02020603050405020304" pitchFamily="18" charset="0"/>
                <a:cs typeface="Times New Roman" panose="02020603050405020304" pitchFamily="18" charset="0"/>
              </a:rPr>
              <a:t> </a:t>
            </a:r>
            <a:r>
              <a:rPr lang="en-US" altLang="vi-VN" sz="2800" b="1" dirty="0">
                <a:solidFill>
                  <a:srgbClr val="57495C"/>
                </a:solidFill>
                <a:latin typeface="Times New Roman" panose="02020603050405020304" pitchFamily="18" charset="0"/>
                <a:cs typeface="Times New Roman" panose="02020603050405020304" pitchFamily="18" charset="0"/>
              </a:rPr>
              <a:t>  +   </a:t>
            </a:r>
            <a:r>
              <a:rPr lang="en-US" altLang="vi-VN" sz="2800" b="1" dirty="0" err="1">
                <a:solidFill>
                  <a:srgbClr val="57495C"/>
                </a:solidFill>
                <a:latin typeface="Times New Roman" panose="02020603050405020304" pitchFamily="18" charset="0"/>
                <a:cs typeface="Times New Roman" panose="02020603050405020304" pitchFamily="18" charset="0"/>
              </a:rPr>
              <a:t>m</a:t>
            </a:r>
            <a:r>
              <a:rPr lang="en-US" altLang="vi-VN" sz="2800" b="1" baseline="-25000" dirty="0" err="1">
                <a:solidFill>
                  <a:srgbClr val="57495C"/>
                </a:solidFill>
                <a:latin typeface="Times New Roman" panose="02020603050405020304" pitchFamily="18" charset="0"/>
                <a:cs typeface="Times New Roman" panose="02020603050405020304" pitchFamily="18" charset="0"/>
              </a:rPr>
              <a:t>D</a:t>
            </a:r>
            <a:endParaRPr lang="en-US" altLang="vi-VN" sz="2800" b="1" dirty="0">
              <a:solidFill>
                <a:srgbClr val="57495C"/>
              </a:solidFill>
              <a:latin typeface="Times New Roman" panose="02020603050405020304" pitchFamily="18" charset="0"/>
              <a:cs typeface="Times New Roman" panose="02020603050405020304" pitchFamily="18" charset="0"/>
            </a:endParaRPr>
          </a:p>
        </p:txBody>
      </p:sp>
      <p:sp>
        <p:nvSpPr>
          <p:cNvPr id="27" name="TextBox 8">
            <a:extLst>
              <a:ext uri="{FF2B5EF4-FFF2-40B4-BE49-F238E27FC236}">
                <a16:creationId xmlns:a16="http://schemas.microsoft.com/office/drawing/2014/main" id="{F492BEC6-6A3A-767E-1B42-A16D7D47BE17}"/>
              </a:ext>
            </a:extLst>
          </p:cNvPr>
          <p:cNvSpPr txBox="1">
            <a:spLocks noChangeArrowheads="1"/>
          </p:cNvSpPr>
          <p:nvPr/>
        </p:nvSpPr>
        <p:spPr bwMode="auto">
          <a:xfrm>
            <a:off x="1895140" y="5429762"/>
            <a:ext cx="8889351" cy="1384995"/>
          </a:xfrm>
          <a:prstGeom prst="rect">
            <a:avLst/>
          </a:prstGeom>
          <a:noFill/>
          <a:ln>
            <a:noFill/>
          </a:ln>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None/>
              <a:defRPr/>
            </a:pPr>
            <a:r>
              <a:rPr lang="vi-VN" altLang="vi-VN" sz="2800">
                <a:solidFill>
                  <a:srgbClr val="57495C"/>
                </a:solidFill>
                <a:latin typeface="Times New Roman" panose="02020603050405020304" pitchFamily="18" charset="0"/>
                <a:cs typeface="Times New Roman" panose="02020603050405020304" pitchFamily="18" charset="0"/>
              </a:rPr>
              <a:t>Bước 3: </a:t>
            </a:r>
            <a:r>
              <a:rPr lang="en-US" altLang="vi-VN" sz="2800">
                <a:solidFill>
                  <a:srgbClr val="57495C"/>
                </a:solidFill>
                <a:latin typeface="Times New Roman" panose="02020603050405020304" pitchFamily="18" charset="0"/>
                <a:cs typeface="Times New Roman" panose="02020603050405020304" pitchFamily="18" charset="0"/>
              </a:rPr>
              <a:t>Tính </a:t>
            </a:r>
            <a:r>
              <a:rPr lang="en-US" altLang="vi-VN" sz="2800" dirty="0" err="1">
                <a:solidFill>
                  <a:srgbClr val="57495C"/>
                </a:solidFill>
                <a:latin typeface="Times New Roman" panose="02020603050405020304" pitchFamily="18" charset="0"/>
                <a:cs typeface="Times New Roman" panose="02020603050405020304" pitchFamily="18" charset="0"/>
              </a:rPr>
              <a:t>khối</a:t>
            </a:r>
            <a:r>
              <a:rPr lang="en-US" altLang="vi-VN" sz="2800" dirty="0">
                <a:solidFill>
                  <a:srgbClr val="57495C"/>
                </a:solidFill>
                <a:latin typeface="Times New Roman" panose="02020603050405020304" pitchFamily="18" charset="0"/>
                <a:cs typeface="Times New Roman" panose="02020603050405020304" pitchFamily="18" charset="0"/>
              </a:rPr>
              <a:t> </a:t>
            </a:r>
            <a:r>
              <a:rPr lang="en-US" altLang="vi-VN" sz="2800" dirty="0" err="1">
                <a:solidFill>
                  <a:srgbClr val="57495C"/>
                </a:solidFill>
                <a:latin typeface="Times New Roman" panose="02020603050405020304" pitchFamily="18" charset="0"/>
                <a:cs typeface="Times New Roman" panose="02020603050405020304" pitchFamily="18" charset="0"/>
              </a:rPr>
              <a:t>lượng</a:t>
            </a:r>
            <a:r>
              <a:rPr lang="en-US" altLang="vi-VN" sz="2800" dirty="0">
                <a:solidFill>
                  <a:srgbClr val="57495C"/>
                </a:solidFill>
                <a:latin typeface="Times New Roman" panose="02020603050405020304" pitchFamily="18" charset="0"/>
                <a:cs typeface="Times New Roman" panose="02020603050405020304" pitchFamily="18" charset="0"/>
              </a:rPr>
              <a:t> </a:t>
            </a:r>
            <a:r>
              <a:rPr lang="en-US" altLang="vi-VN" sz="2800" dirty="0" err="1">
                <a:solidFill>
                  <a:srgbClr val="57495C"/>
                </a:solidFill>
                <a:latin typeface="Times New Roman" panose="02020603050405020304" pitchFamily="18" charset="0"/>
                <a:cs typeface="Times New Roman" panose="02020603050405020304" pitchFamily="18" charset="0"/>
              </a:rPr>
              <a:t>của</a:t>
            </a:r>
            <a:r>
              <a:rPr lang="en-US" altLang="vi-VN" sz="2800" dirty="0">
                <a:solidFill>
                  <a:srgbClr val="57495C"/>
                </a:solidFill>
                <a:latin typeface="Times New Roman" panose="02020603050405020304" pitchFamily="18" charset="0"/>
                <a:cs typeface="Times New Roman" panose="02020603050405020304" pitchFamily="18" charset="0"/>
              </a:rPr>
              <a:t> </a:t>
            </a:r>
            <a:r>
              <a:rPr lang="en-US" altLang="vi-VN" sz="2800" dirty="0" err="1">
                <a:solidFill>
                  <a:srgbClr val="57495C"/>
                </a:solidFill>
                <a:latin typeface="Times New Roman" panose="02020603050405020304" pitchFamily="18" charset="0"/>
                <a:cs typeface="Times New Roman" panose="02020603050405020304" pitchFamily="18" charset="0"/>
              </a:rPr>
              <a:t>chất</a:t>
            </a:r>
            <a:r>
              <a:rPr lang="en-US" altLang="vi-VN" sz="2800" dirty="0">
                <a:solidFill>
                  <a:srgbClr val="57495C"/>
                </a:solidFill>
                <a:latin typeface="Times New Roman" panose="02020603050405020304" pitchFamily="18" charset="0"/>
                <a:cs typeface="Times New Roman" panose="02020603050405020304" pitchFamily="18" charset="0"/>
              </a:rPr>
              <a:t> </a:t>
            </a:r>
            <a:r>
              <a:rPr lang="en-US" altLang="vi-VN" sz="2800" dirty="0" err="1">
                <a:solidFill>
                  <a:srgbClr val="57495C"/>
                </a:solidFill>
                <a:latin typeface="Times New Roman" panose="02020603050405020304" pitchFamily="18" charset="0"/>
                <a:cs typeface="Times New Roman" panose="02020603050405020304" pitchFamily="18" charset="0"/>
              </a:rPr>
              <a:t>cần</a:t>
            </a:r>
            <a:r>
              <a:rPr lang="en-US" altLang="vi-VN" sz="2800" dirty="0">
                <a:solidFill>
                  <a:srgbClr val="57495C"/>
                </a:solidFill>
                <a:latin typeface="Times New Roman" panose="02020603050405020304" pitchFamily="18" charset="0"/>
                <a:cs typeface="Times New Roman" panose="02020603050405020304" pitchFamily="18" charset="0"/>
              </a:rPr>
              <a:t> </a:t>
            </a:r>
            <a:r>
              <a:rPr lang="en-US" altLang="vi-VN" sz="2800" dirty="0" err="1">
                <a:solidFill>
                  <a:srgbClr val="57495C"/>
                </a:solidFill>
                <a:latin typeface="Times New Roman" panose="02020603050405020304" pitchFamily="18" charset="0"/>
                <a:cs typeface="Times New Roman" panose="02020603050405020304" pitchFamily="18" charset="0"/>
              </a:rPr>
              <a:t>tìm</a:t>
            </a:r>
            <a:endParaRPr lang="en-US" altLang="vi-VN" sz="2800" dirty="0">
              <a:solidFill>
                <a:srgbClr val="57495C"/>
              </a:solidFill>
              <a:latin typeface="Times New Roman" panose="02020603050405020304" pitchFamily="18" charset="0"/>
              <a:cs typeface="Times New Roman" panose="02020603050405020304" pitchFamily="18" charset="0"/>
            </a:endParaRPr>
          </a:p>
          <a:p>
            <a:pPr eaLnBrk="1" hangingPunct="1">
              <a:spcBef>
                <a:spcPct val="0"/>
              </a:spcBef>
              <a:buClrTx/>
              <a:buFontTx/>
              <a:buNone/>
              <a:defRPr/>
            </a:pPr>
            <a:r>
              <a:rPr lang="en-US" altLang="vi-VN" sz="2800">
                <a:solidFill>
                  <a:srgbClr val="57495C"/>
                </a:solidFill>
                <a:latin typeface="Times New Roman" panose="02020603050405020304" pitchFamily="18" charset="0"/>
                <a:cs typeface="Times New Roman" panose="02020603050405020304" pitchFamily="18" charset="0"/>
              </a:rPr>
              <a:t>                     </a:t>
            </a:r>
            <a:r>
              <a:rPr lang="en-US" altLang="vi-VN" sz="2800" b="1">
                <a:solidFill>
                  <a:srgbClr val="57495C"/>
                </a:solidFill>
                <a:latin typeface="Times New Roman" panose="02020603050405020304" pitchFamily="18" charset="0"/>
                <a:cs typeface="Times New Roman" panose="02020603050405020304" pitchFamily="18" charset="0"/>
              </a:rPr>
              <a:t>m</a:t>
            </a:r>
            <a:r>
              <a:rPr lang="en-US" altLang="vi-VN" sz="2800" b="1" baseline="-25000">
                <a:solidFill>
                  <a:srgbClr val="57495C"/>
                </a:solidFill>
                <a:latin typeface="Times New Roman" panose="02020603050405020304" pitchFamily="18" charset="0"/>
                <a:cs typeface="Times New Roman" panose="02020603050405020304" pitchFamily="18" charset="0"/>
              </a:rPr>
              <a:t>A  </a:t>
            </a:r>
            <a:r>
              <a:rPr lang="en-US" altLang="vi-VN" sz="2800" b="1">
                <a:solidFill>
                  <a:srgbClr val="57495C"/>
                </a:solidFill>
                <a:latin typeface="Times New Roman" panose="02020603050405020304" pitchFamily="18" charset="0"/>
                <a:cs typeface="Times New Roman" panose="02020603050405020304" pitchFamily="18" charset="0"/>
              </a:rPr>
              <a:t>  </a:t>
            </a:r>
            <a:r>
              <a:rPr lang="en-US" altLang="vi-VN" sz="2800" b="1" dirty="0">
                <a:solidFill>
                  <a:srgbClr val="57495C"/>
                </a:solidFill>
                <a:latin typeface="Times New Roman" panose="02020603050405020304" pitchFamily="18" charset="0"/>
                <a:cs typeface="Times New Roman" panose="02020603050405020304" pitchFamily="18" charset="0"/>
              </a:rPr>
              <a:t>= </a:t>
            </a:r>
            <a:r>
              <a:rPr lang="en-US" altLang="vi-VN" sz="2800" b="1" dirty="0" err="1">
                <a:solidFill>
                  <a:srgbClr val="57495C"/>
                </a:solidFill>
                <a:latin typeface="Times New Roman" panose="02020603050405020304" pitchFamily="18" charset="0"/>
                <a:cs typeface="Times New Roman" panose="02020603050405020304" pitchFamily="18" charset="0"/>
              </a:rPr>
              <a:t>m</a:t>
            </a:r>
            <a:r>
              <a:rPr lang="en-US" altLang="vi-VN" sz="2800" b="1" baseline="-25000" dirty="0" err="1">
                <a:solidFill>
                  <a:srgbClr val="57495C"/>
                </a:solidFill>
                <a:latin typeface="Times New Roman" panose="02020603050405020304" pitchFamily="18" charset="0"/>
                <a:cs typeface="Times New Roman" panose="02020603050405020304" pitchFamily="18" charset="0"/>
              </a:rPr>
              <a:t>C</a:t>
            </a:r>
            <a:r>
              <a:rPr lang="en-US" altLang="vi-VN" sz="2800" b="1" baseline="-25000" dirty="0">
                <a:solidFill>
                  <a:srgbClr val="57495C"/>
                </a:solidFill>
                <a:latin typeface="Times New Roman" panose="02020603050405020304" pitchFamily="18" charset="0"/>
                <a:cs typeface="Times New Roman" panose="02020603050405020304" pitchFamily="18" charset="0"/>
              </a:rPr>
              <a:t> </a:t>
            </a:r>
            <a:r>
              <a:rPr lang="en-US" altLang="vi-VN" sz="2800" b="1" dirty="0">
                <a:solidFill>
                  <a:srgbClr val="57495C"/>
                </a:solidFill>
                <a:latin typeface="Times New Roman" panose="02020603050405020304" pitchFamily="18" charset="0"/>
                <a:cs typeface="Times New Roman" panose="02020603050405020304" pitchFamily="18" charset="0"/>
              </a:rPr>
              <a:t>  +   </a:t>
            </a:r>
            <a:r>
              <a:rPr lang="en-US" altLang="vi-VN" sz="2800" b="1" dirty="0" err="1">
                <a:solidFill>
                  <a:srgbClr val="57495C"/>
                </a:solidFill>
                <a:latin typeface="Times New Roman" panose="02020603050405020304" pitchFamily="18" charset="0"/>
                <a:cs typeface="Times New Roman" panose="02020603050405020304" pitchFamily="18" charset="0"/>
              </a:rPr>
              <a:t>m</a:t>
            </a:r>
            <a:r>
              <a:rPr lang="en-US" altLang="vi-VN" sz="2800" b="1" baseline="-25000" dirty="0" err="1">
                <a:solidFill>
                  <a:srgbClr val="57495C"/>
                </a:solidFill>
                <a:latin typeface="Times New Roman" panose="02020603050405020304" pitchFamily="18" charset="0"/>
                <a:cs typeface="Times New Roman" panose="02020603050405020304" pitchFamily="18" charset="0"/>
              </a:rPr>
              <a:t>D</a:t>
            </a:r>
            <a:r>
              <a:rPr lang="en-US" altLang="vi-VN" sz="2800" b="1" dirty="0">
                <a:solidFill>
                  <a:srgbClr val="57495C"/>
                </a:solidFill>
                <a:latin typeface="Times New Roman" panose="02020603050405020304" pitchFamily="18" charset="0"/>
                <a:cs typeface="Times New Roman" panose="02020603050405020304" pitchFamily="18" charset="0"/>
              </a:rPr>
              <a:t>  -   </a:t>
            </a:r>
            <a:r>
              <a:rPr lang="en-US" altLang="vi-VN" sz="2800" b="1" dirty="0" err="1">
                <a:solidFill>
                  <a:srgbClr val="57495C"/>
                </a:solidFill>
                <a:latin typeface="Times New Roman" panose="02020603050405020304" pitchFamily="18" charset="0"/>
                <a:cs typeface="Times New Roman" panose="02020603050405020304" pitchFamily="18" charset="0"/>
              </a:rPr>
              <a:t>m</a:t>
            </a:r>
            <a:r>
              <a:rPr lang="en-US" altLang="vi-VN" sz="2800" b="1" baseline="-25000" dirty="0" err="1">
                <a:solidFill>
                  <a:srgbClr val="57495C"/>
                </a:solidFill>
                <a:latin typeface="Times New Roman" panose="02020603050405020304" pitchFamily="18" charset="0"/>
                <a:cs typeface="Times New Roman" panose="02020603050405020304" pitchFamily="18" charset="0"/>
              </a:rPr>
              <a:t>B</a:t>
            </a:r>
            <a:r>
              <a:rPr lang="en-US" altLang="vi-VN" sz="2800" b="1" baseline="-25000" dirty="0">
                <a:solidFill>
                  <a:srgbClr val="57495C"/>
                </a:solidFill>
                <a:latin typeface="Times New Roman" panose="02020603050405020304" pitchFamily="18" charset="0"/>
                <a:cs typeface="Times New Roman" panose="02020603050405020304" pitchFamily="18" charset="0"/>
              </a:rPr>
              <a:t>       </a:t>
            </a:r>
          </a:p>
          <a:p>
            <a:pPr eaLnBrk="1" hangingPunct="1">
              <a:spcBef>
                <a:spcPct val="0"/>
              </a:spcBef>
              <a:buClrTx/>
              <a:buFontTx/>
              <a:buNone/>
              <a:defRPr/>
            </a:pPr>
            <a:r>
              <a:rPr lang="en-US" altLang="vi-VN" sz="2800" dirty="0">
                <a:solidFill>
                  <a:srgbClr val="57495C"/>
                </a:solidFill>
                <a:latin typeface="Times New Roman" panose="02020603050405020304" pitchFamily="18" charset="0"/>
                <a:cs typeface="Times New Roman" panose="02020603050405020304" pitchFamily="18" charset="0"/>
              </a:rPr>
              <a:t>→ </a:t>
            </a:r>
            <a:r>
              <a:rPr lang="en-US" altLang="vi-VN" sz="2800" dirty="0" err="1">
                <a:solidFill>
                  <a:srgbClr val="57495C"/>
                </a:solidFill>
                <a:latin typeface="Times New Roman" panose="02020603050405020304" pitchFamily="18" charset="0"/>
                <a:cs typeface="Times New Roman" panose="02020603050405020304" pitchFamily="18" charset="0"/>
              </a:rPr>
              <a:t>Kết</a:t>
            </a:r>
            <a:r>
              <a:rPr lang="en-US" altLang="vi-VN" sz="2800" dirty="0">
                <a:solidFill>
                  <a:srgbClr val="57495C"/>
                </a:solidFill>
                <a:latin typeface="Times New Roman" panose="02020603050405020304" pitchFamily="18" charset="0"/>
                <a:cs typeface="Times New Roman" panose="02020603050405020304" pitchFamily="18" charset="0"/>
              </a:rPr>
              <a:t> </a:t>
            </a:r>
            <a:r>
              <a:rPr lang="en-US" altLang="vi-VN" sz="2800" dirty="0" err="1">
                <a:solidFill>
                  <a:srgbClr val="57495C"/>
                </a:solidFill>
                <a:latin typeface="Times New Roman" panose="02020603050405020304" pitchFamily="18" charset="0"/>
                <a:cs typeface="Times New Roman" panose="02020603050405020304" pitchFamily="18" charset="0"/>
              </a:rPr>
              <a:t>luận</a:t>
            </a:r>
            <a:r>
              <a:rPr lang="en-US" altLang="vi-VN" sz="2800" baseline="-25000" dirty="0">
                <a:solidFill>
                  <a:srgbClr val="57495C"/>
                </a:solidFill>
                <a:latin typeface="Times New Roman" panose="02020603050405020304" pitchFamily="18" charset="0"/>
                <a:cs typeface="Times New Roman" panose="02020603050405020304" pitchFamily="18" charset="0"/>
              </a:rPr>
              <a:t>                </a:t>
            </a:r>
          </a:p>
        </p:txBody>
      </p:sp>
      <p:sp>
        <p:nvSpPr>
          <p:cNvPr id="28" name="TextBox 27">
            <a:extLst>
              <a:ext uri="{FF2B5EF4-FFF2-40B4-BE49-F238E27FC236}">
                <a16:creationId xmlns:a16="http://schemas.microsoft.com/office/drawing/2014/main" id="{1FCD45E8-5D8C-5C5B-7396-FEB864223810}"/>
              </a:ext>
            </a:extLst>
          </p:cNvPr>
          <p:cNvSpPr txBox="1"/>
          <p:nvPr/>
        </p:nvSpPr>
        <p:spPr>
          <a:xfrm>
            <a:off x="10056000" y="1395734"/>
            <a:ext cx="1440000" cy="369332"/>
          </a:xfrm>
          <a:prstGeom prst="rect">
            <a:avLst/>
          </a:prstGeom>
          <a:noFill/>
        </p:spPr>
        <p:txBody>
          <a:bodyPr wrap="square" rtlCol="0">
            <a:spAutoFit/>
          </a:bodyPr>
          <a:lstStyle/>
          <a:p>
            <a:r>
              <a:rPr lang="vi-VN" i="1"/>
              <a:t>(Tiếp theo)</a:t>
            </a:r>
          </a:p>
        </p:txBody>
      </p:sp>
    </p:spTree>
    <p:extLst>
      <p:ext uri="{BB962C8B-B14F-4D97-AF65-F5344CB8AC3E}">
        <p14:creationId xmlns:p14="http://schemas.microsoft.com/office/powerpoint/2010/main" val="1954434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ox(in)">
                                      <p:cBhvr>
                                        <p:cTn id="2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21" grpId="0"/>
      <p:bldP spid="22"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EB2170AE-B611-796F-92C0-19081A4661FF}"/>
              </a:ext>
            </a:extLst>
          </p:cNvPr>
          <p:cNvGrpSpPr/>
          <p:nvPr/>
        </p:nvGrpSpPr>
        <p:grpSpPr>
          <a:xfrm rot="11488305">
            <a:off x="889646" y="2433820"/>
            <a:ext cx="2070510" cy="1629000"/>
            <a:chOff x="-290872" y="5229000"/>
            <a:chExt cx="2070510" cy="1629000"/>
          </a:xfrm>
        </p:grpSpPr>
        <p:sp>
          <p:nvSpPr>
            <p:cNvPr id="2" name="Google Shape;2370;p72">
              <a:extLst>
                <a:ext uri="{FF2B5EF4-FFF2-40B4-BE49-F238E27FC236}">
                  <a16:creationId xmlns:a16="http://schemas.microsoft.com/office/drawing/2014/main" id="{4098E09B-A174-6564-3B11-A41C532DCD3F}"/>
                </a:ext>
              </a:extLst>
            </p:cNvPr>
            <p:cNvSpPr/>
            <p:nvPr/>
          </p:nvSpPr>
          <p:spPr>
            <a:xfrm>
              <a:off x="-75944" y="5585274"/>
              <a:ext cx="1443638" cy="127272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7495C"/>
                </a:solidFill>
              </a:endParaRPr>
            </a:p>
          </p:txBody>
        </p:sp>
        <p:sp>
          <p:nvSpPr>
            <p:cNvPr id="18" name="Google Shape;2370;p72">
              <a:extLst>
                <a:ext uri="{FF2B5EF4-FFF2-40B4-BE49-F238E27FC236}">
                  <a16:creationId xmlns:a16="http://schemas.microsoft.com/office/drawing/2014/main" id="{59EF1A77-3D25-EB9C-34B7-9915C9F3CE9C}"/>
                </a:ext>
              </a:extLst>
            </p:cNvPr>
            <p:cNvSpPr/>
            <p:nvPr/>
          </p:nvSpPr>
          <p:spPr>
            <a:xfrm>
              <a:off x="336000" y="5417286"/>
              <a:ext cx="1443638" cy="127272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rgbClr val="DCA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7495C"/>
                </a:solidFill>
              </a:endParaRPr>
            </a:p>
          </p:txBody>
        </p:sp>
        <p:sp>
          <p:nvSpPr>
            <p:cNvPr id="19" name="Google Shape;2370;p72">
              <a:extLst>
                <a:ext uri="{FF2B5EF4-FFF2-40B4-BE49-F238E27FC236}">
                  <a16:creationId xmlns:a16="http://schemas.microsoft.com/office/drawing/2014/main" id="{730E3AC4-4A79-AA3D-F511-75FDEA508BDF}"/>
                </a:ext>
              </a:extLst>
            </p:cNvPr>
            <p:cNvSpPr/>
            <p:nvPr/>
          </p:nvSpPr>
          <p:spPr>
            <a:xfrm>
              <a:off x="-290872" y="5229000"/>
              <a:ext cx="1443638" cy="127272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7495C"/>
                </a:solidFill>
              </a:endParaRPr>
            </a:p>
          </p:txBody>
        </p:sp>
      </p:grpSp>
      <p:sp>
        <p:nvSpPr>
          <p:cNvPr id="3" name="Google Shape;2371;p72">
            <a:extLst>
              <a:ext uri="{FF2B5EF4-FFF2-40B4-BE49-F238E27FC236}">
                <a16:creationId xmlns:a16="http://schemas.microsoft.com/office/drawing/2014/main" id="{2087D352-D44A-97BB-9D18-F36DB37EE7ED}"/>
              </a:ext>
            </a:extLst>
          </p:cNvPr>
          <p:cNvSpPr txBox="1">
            <a:spLocks/>
          </p:cNvSpPr>
          <p:nvPr/>
        </p:nvSpPr>
        <p:spPr>
          <a:xfrm>
            <a:off x="2612988" y="1629232"/>
            <a:ext cx="8499734" cy="150902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00000"/>
              </a:lnSpc>
              <a:spcBef>
                <a:spcPts val="1000"/>
              </a:spcBef>
              <a:buClr>
                <a:schemeClr val="accent2"/>
              </a:buClr>
              <a:buFont typeface="Wingdings 2" panose="05020102010507070707" pitchFamily="18" charset="2"/>
              <a:buChar char=""/>
              <a:defRPr sz="20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2" panose="05020102010507070707" pitchFamily="18" charset="2"/>
              <a:buChar char=""/>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2" panose="05020102010507070707" pitchFamily="18" charset="2"/>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Font typeface="Wingdings 2" panose="05020102010507070707" pitchFamily="18" charset="2"/>
              <a:buNone/>
            </a:pPr>
            <a:r>
              <a:rPr lang="vi-VN" sz="2800" b="1">
                <a:solidFill>
                  <a:srgbClr val="57495C"/>
                </a:solidFill>
                <a:latin typeface="Times New Roman" panose="02020603050405020304" pitchFamily="18" charset="0"/>
                <a:ea typeface="Times New Roman" panose="02020603050405020304" pitchFamily="18" charset="0"/>
                <a:cs typeface="Times New Roman" panose="02020603050405020304" pitchFamily="18" charset="0"/>
              </a:rPr>
              <a:t>1. </a:t>
            </a:r>
            <a:r>
              <a:rPr lang="vi-VN" sz="2800">
                <a:solidFill>
                  <a:srgbClr val="57495C"/>
                </a:solidFill>
                <a:latin typeface="Times New Roman" panose="02020603050405020304" pitchFamily="18" charset="0"/>
                <a:ea typeface="Times New Roman" panose="02020603050405020304" pitchFamily="18" charset="0"/>
                <a:cs typeface="Times New Roman" panose="02020603050405020304" pitchFamily="18" charset="0"/>
              </a:rPr>
              <a:t>Sau khi đốt cháy than tổ ong (thành phấn chính là carbon) thì thu được xỉ than. Xỉ than nặng hơn hay nhẹ hơn than lổ ong? Giải thích.</a:t>
            </a:r>
          </a:p>
          <a:p>
            <a:pPr marL="0" indent="0" algn="just">
              <a:spcBef>
                <a:spcPts val="0"/>
              </a:spcBef>
              <a:buFont typeface="Wingdings 2" panose="05020102010507070707" pitchFamily="18" charset="2"/>
              <a:buNone/>
            </a:pPr>
            <a:endParaRPr lang="vi-VN" sz="2800">
              <a:solidFill>
                <a:srgbClr val="57495C"/>
              </a:solidFill>
              <a:latin typeface="Times New Roman" panose="02020603050405020304" pitchFamily="18" charset="0"/>
              <a:cs typeface="Times New Roman" panose="02020603050405020304" pitchFamily="18" charset="0"/>
            </a:endParaRPr>
          </a:p>
          <a:p>
            <a:pPr marL="0" indent="0" algn="just">
              <a:spcBef>
                <a:spcPts val="0"/>
              </a:spcBef>
              <a:buFont typeface="Wingdings 2" panose="05020102010507070707" pitchFamily="18" charset="2"/>
              <a:buNone/>
            </a:pPr>
            <a:endParaRPr lang="vi-VN" sz="2800">
              <a:solidFill>
                <a:srgbClr val="57495C"/>
              </a:solidFill>
              <a:latin typeface="Times New Roman" panose="02020603050405020304" pitchFamily="18" charset="0"/>
              <a:cs typeface="Times New Roman" panose="02020603050405020304" pitchFamily="18" charset="0"/>
            </a:endParaRPr>
          </a:p>
          <a:p>
            <a:pPr marL="0" indent="0" algn="just">
              <a:spcBef>
                <a:spcPts val="0"/>
              </a:spcBef>
              <a:buFont typeface="Wingdings 2" panose="05020102010507070707" pitchFamily="18" charset="2"/>
              <a:buNone/>
            </a:pPr>
            <a:endParaRPr lang="vi-VN" sz="2800" dirty="0">
              <a:solidFill>
                <a:srgbClr val="57495C"/>
              </a:solidFill>
              <a:latin typeface="Times New Roman" panose="02020603050405020304" pitchFamily="18" charset="0"/>
              <a:cs typeface="Times New Roman" panose="02020603050405020304" pitchFamily="18" charset="0"/>
            </a:endParaRPr>
          </a:p>
        </p:txBody>
      </p:sp>
      <p:sp>
        <p:nvSpPr>
          <p:cNvPr id="4" name="Google Shape;2374;p72">
            <a:extLst>
              <a:ext uri="{FF2B5EF4-FFF2-40B4-BE49-F238E27FC236}">
                <a16:creationId xmlns:a16="http://schemas.microsoft.com/office/drawing/2014/main" id="{3E69D878-B92F-342B-4479-35C9B0157DE7}"/>
              </a:ext>
            </a:extLst>
          </p:cNvPr>
          <p:cNvSpPr/>
          <p:nvPr/>
        </p:nvSpPr>
        <p:spPr>
          <a:xfrm rot="5770525">
            <a:off x="3004819" y="919229"/>
            <a:ext cx="108426" cy="113240"/>
          </a:xfrm>
          <a:custGeom>
            <a:avLst/>
            <a:gdLst/>
            <a:ahLst/>
            <a:cxnLst/>
            <a:rect l="l" t="t" r="r" b="b"/>
            <a:pathLst>
              <a:path w="4344" h="5220" extrusionOk="0">
                <a:moveTo>
                  <a:pt x="3136" y="1"/>
                </a:moveTo>
                <a:cubicBezTo>
                  <a:pt x="2986" y="1"/>
                  <a:pt x="2826" y="51"/>
                  <a:pt x="2665" y="166"/>
                </a:cubicBezTo>
                <a:cubicBezTo>
                  <a:pt x="1336" y="1122"/>
                  <a:pt x="425" y="2466"/>
                  <a:pt x="126" y="4079"/>
                </a:cubicBezTo>
                <a:cubicBezTo>
                  <a:pt x="0" y="4771"/>
                  <a:pt x="583" y="5220"/>
                  <a:pt x="1110" y="5220"/>
                </a:cubicBezTo>
                <a:cubicBezTo>
                  <a:pt x="1458" y="5220"/>
                  <a:pt x="1781" y="5024"/>
                  <a:pt x="1859" y="4572"/>
                </a:cubicBezTo>
                <a:cubicBezTo>
                  <a:pt x="2068" y="3437"/>
                  <a:pt x="2635" y="2406"/>
                  <a:pt x="3576" y="1734"/>
                </a:cubicBezTo>
                <a:cubicBezTo>
                  <a:pt x="4344" y="1165"/>
                  <a:pt x="3860" y="1"/>
                  <a:pt x="3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7495C"/>
              </a:solidFill>
            </a:endParaRPr>
          </a:p>
        </p:txBody>
      </p:sp>
      <p:sp>
        <p:nvSpPr>
          <p:cNvPr id="5" name="Google Shape;2376;p72">
            <a:extLst>
              <a:ext uri="{FF2B5EF4-FFF2-40B4-BE49-F238E27FC236}">
                <a16:creationId xmlns:a16="http://schemas.microsoft.com/office/drawing/2014/main" id="{DC1DCDFA-68D4-ECD3-84D6-27ECDE3954C0}"/>
              </a:ext>
            </a:extLst>
          </p:cNvPr>
          <p:cNvSpPr/>
          <p:nvPr/>
        </p:nvSpPr>
        <p:spPr>
          <a:xfrm rot="17013742">
            <a:off x="3138233" y="739190"/>
            <a:ext cx="95998" cy="110723"/>
          </a:xfrm>
          <a:custGeom>
            <a:avLst/>
            <a:gdLst/>
            <a:ahLst/>
            <a:cxnLst/>
            <a:rect l="l" t="t" r="r" b="b"/>
            <a:pathLst>
              <a:path w="3840" h="4429" extrusionOk="0">
                <a:moveTo>
                  <a:pt x="2866" y="1"/>
                </a:moveTo>
                <a:cubicBezTo>
                  <a:pt x="2705" y="1"/>
                  <a:pt x="2542" y="39"/>
                  <a:pt x="2390" y="112"/>
                </a:cubicBezTo>
                <a:cubicBezTo>
                  <a:pt x="1016" y="740"/>
                  <a:pt x="195" y="2069"/>
                  <a:pt x="45" y="3533"/>
                </a:cubicBezTo>
                <a:cubicBezTo>
                  <a:pt x="1" y="4011"/>
                  <a:pt x="493" y="4429"/>
                  <a:pt x="942" y="4429"/>
                </a:cubicBezTo>
                <a:cubicBezTo>
                  <a:pt x="1464" y="4429"/>
                  <a:pt x="1778" y="4011"/>
                  <a:pt x="1838" y="3533"/>
                </a:cubicBezTo>
                <a:cubicBezTo>
                  <a:pt x="1927" y="2666"/>
                  <a:pt x="2525" y="1994"/>
                  <a:pt x="3271" y="1666"/>
                </a:cubicBezTo>
                <a:cubicBezTo>
                  <a:pt x="3734" y="1457"/>
                  <a:pt x="3839" y="814"/>
                  <a:pt x="3615" y="426"/>
                </a:cubicBezTo>
                <a:cubicBezTo>
                  <a:pt x="3450" y="134"/>
                  <a:pt x="3164" y="1"/>
                  <a:pt x="2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7495C"/>
              </a:solidFill>
            </a:endParaRPr>
          </a:p>
        </p:txBody>
      </p:sp>
      <p:sp>
        <p:nvSpPr>
          <p:cNvPr id="6" name="Google Shape;2378;p72">
            <a:extLst>
              <a:ext uri="{FF2B5EF4-FFF2-40B4-BE49-F238E27FC236}">
                <a16:creationId xmlns:a16="http://schemas.microsoft.com/office/drawing/2014/main" id="{5D6BAB06-8EF0-BA7B-BC2F-CD826BBA846A}"/>
              </a:ext>
            </a:extLst>
          </p:cNvPr>
          <p:cNvSpPr/>
          <p:nvPr/>
        </p:nvSpPr>
        <p:spPr>
          <a:xfrm>
            <a:off x="8767188" y="682218"/>
            <a:ext cx="1443650" cy="149475"/>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7495C"/>
              </a:solidFill>
            </a:endParaRPr>
          </a:p>
        </p:txBody>
      </p:sp>
      <p:grpSp>
        <p:nvGrpSpPr>
          <p:cNvPr id="7" name="Google Shape;2379;p72">
            <a:extLst>
              <a:ext uri="{FF2B5EF4-FFF2-40B4-BE49-F238E27FC236}">
                <a16:creationId xmlns:a16="http://schemas.microsoft.com/office/drawing/2014/main" id="{76367C68-9485-04BE-ADB2-251A870227AE}"/>
              </a:ext>
            </a:extLst>
          </p:cNvPr>
          <p:cNvGrpSpPr/>
          <p:nvPr/>
        </p:nvGrpSpPr>
        <p:grpSpPr>
          <a:xfrm>
            <a:off x="1416000" y="1408350"/>
            <a:ext cx="10403247" cy="1795228"/>
            <a:chOff x="493202" y="1431950"/>
            <a:chExt cx="3754964" cy="3148850"/>
          </a:xfrm>
        </p:grpSpPr>
        <p:grpSp>
          <p:nvGrpSpPr>
            <p:cNvPr id="8" name="Google Shape;2380;p72">
              <a:extLst>
                <a:ext uri="{FF2B5EF4-FFF2-40B4-BE49-F238E27FC236}">
                  <a16:creationId xmlns:a16="http://schemas.microsoft.com/office/drawing/2014/main" id="{EDF8C3AF-6670-472F-DBA0-1EB4C5354B39}"/>
                </a:ext>
              </a:extLst>
            </p:cNvPr>
            <p:cNvGrpSpPr/>
            <p:nvPr/>
          </p:nvGrpSpPr>
          <p:grpSpPr>
            <a:xfrm>
              <a:off x="493202" y="1431950"/>
              <a:ext cx="3754964" cy="3148850"/>
              <a:chOff x="493202" y="1431950"/>
              <a:chExt cx="3754964" cy="3148850"/>
            </a:xfrm>
          </p:grpSpPr>
          <p:sp>
            <p:nvSpPr>
              <p:cNvPr id="10" name="Google Shape;2381;p72">
                <a:extLst>
                  <a:ext uri="{FF2B5EF4-FFF2-40B4-BE49-F238E27FC236}">
                    <a16:creationId xmlns:a16="http://schemas.microsoft.com/office/drawing/2014/main" id="{F800CA62-F7A9-0052-3419-CF69190229A0}"/>
                  </a:ext>
                </a:extLst>
              </p:cNvPr>
              <p:cNvSpPr/>
              <p:nvPr/>
            </p:nvSpPr>
            <p:spPr>
              <a:xfrm>
                <a:off x="660224" y="1431950"/>
                <a:ext cx="3438256" cy="174725"/>
              </a:xfrm>
              <a:custGeom>
                <a:avLst/>
                <a:gdLst/>
                <a:ahLst/>
                <a:cxnLst/>
                <a:rect l="l" t="t" r="r" b="b"/>
                <a:pathLst>
                  <a:path w="71915" h="6989" extrusionOk="0">
                    <a:moveTo>
                      <a:pt x="66830" y="0"/>
                    </a:moveTo>
                    <a:cubicBezTo>
                      <a:pt x="66161" y="0"/>
                      <a:pt x="65491" y="42"/>
                      <a:pt x="64842" y="63"/>
                    </a:cubicBezTo>
                    <a:cubicBezTo>
                      <a:pt x="63336" y="147"/>
                      <a:pt x="61871" y="252"/>
                      <a:pt x="60386" y="356"/>
                    </a:cubicBezTo>
                    <a:cubicBezTo>
                      <a:pt x="59716" y="398"/>
                      <a:pt x="59005" y="461"/>
                      <a:pt x="58314" y="503"/>
                    </a:cubicBezTo>
                    <a:cubicBezTo>
                      <a:pt x="57477" y="565"/>
                      <a:pt x="56640" y="586"/>
                      <a:pt x="55783" y="628"/>
                    </a:cubicBezTo>
                    <a:cubicBezTo>
                      <a:pt x="54381" y="691"/>
                      <a:pt x="52958" y="712"/>
                      <a:pt x="51556" y="733"/>
                    </a:cubicBezTo>
                    <a:cubicBezTo>
                      <a:pt x="49924" y="775"/>
                      <a:pt x="48313" y="816"/>
                      <a:pt x="46702" y="900"/>
                    </a:cubicBezTo>
                    <a:cubicBezTo>
                      <a:pt x="45216" y="984"/>
                      <a:pt x="43731" y="1047"/>
                      <a:pt x="42203" y="1151"/>
                    </a:cubicBezTo>
                    <a:cubicBezTo>
                      <a:pt x="40718" y="1235"/>
                      <a:pt x="39211" y="1340"/>
                      <a:pt x="37705" y="1423"/>
                    </a:cubicBezTo>
                    <a:cubicBezTo>
                      <a:pt x="36177" y="1528"/>
                      <a:pt x="34629" y="1570"/>
                      <a:pt x="33080" y="1653"/>
                    </a:cubicBezTo>
                    <a:lnTo>
                      <a:pt x="30737" y="1737"/>
                    </a:lnTo>
                    <a:cubicBezTo>
                      <a:pt x="30005" y="1758"/>
                      <a:pt x="29272" y="1758"/>
                      <a:pt x="28498" y="1758"/>
                    </a:cubicBezTo>
                    <a:cubicBezTo>
                      <a:pt x="27034" y="1800"/>
                      <a:pt x="25611" y="1800"/>
                      <a:pt x="24146" y="1821"/>
                    </a:cubicBezTo>
                    <a:cubicBezTo>
                      <a:pt x="21217" y="1842"/>
                      <a:pt x="18287" y="1884"/>
                      <a:pt x="15358" y="1946"/>
                    </a:cubicBezTo>
                    <a:cubicBezTo>
                      <a:pt x="13726" y="1967"/>
                      <a:pt x="12136" y="1988"/>
                      <a:pt x="10504" y="2030"/>
                    </a:cubicBezTo>
                    <a:cubicBezTo>
                      <a:pt x="9709" y="2051"/>
                      <a:pt x="8872" y="2072"/>
                      <a:pt x="8056" y="2093"/>
                    </a:cubicBezTo>
                    <a:cubicBezTo>
                      <a:pt x="7344" y="2135"/>
                      <a:pt x="6633" y="2177"/>
                      <a:pt x="5943" y="2197"/>
                    </a:cubicBezTo>
                    <a:cubicBezTo>
                      <a:pt x="5168" y="2239"/>
                      <a:pt x="4436" y="2281"/>
                      <a:pt x="3683" y="2344"/>
                    </a:cubicBezTo>
                    <a:lnTo>
                      <a:pt x="2344" y="2407"/>
                    </a:lnTo>
                    <a:cubicBezTo>
                      <a:pt x="2176" y="2407"/>
                      <a:pt x="1967" y="2449"/>
                      <a:pt x="1779" y="2449"/>
                    </a:cubicBezTo>
                    <a:cubicBezTo>
                      <a:pt x="1590" y="2449"/>
                      <a:pt x="1444" y="2469"/>
                      <a:pt x="1256" y="2469"/>
                    </a:cubicBezTo>
                    <a:cubicBezTo>
                      <a:pt x="1130" y="2469"/>
                      <a:pt x="984" y="2490"/>
                      <a:pt x="879" y="2532"/>
                    </a:cubicBezTo>
                    <a:cubicBezTo>
                      <a:pt x="753" y="2553"/>
                      <a:pt x="628" y="2595"/>
                      <a:pt x="461" y="2658"/>
                    </a:cubicBezTo>
                    <a:cubicBezTo>
                      <a:pt x="398" y="2700"/>
                      <a:pt x="335" y="2783"/>
                      <a:pt x="314" y="2888"/>
                    </a:cubicBezTo>
                    <a:cubicBezTo>
                      <a:pt x="251" y="3013"/>
                      <a:pt x="230" y="3139"/>
                      <a:pt x="251" y="3285"/>
                    </a:cubicBezTo>
                    <a:cubicBezTo>
                      <a:pt x="251" y="3411"/>
                      <a:pt x="293" y="3537"/>
                      <a:pt x="314" y="3662"/>
                    </a:cubicBezTo>
                    <a:lnTo>
                      <a:pt x="398" y="3829"/>
                    </a:lnTo>
                    <a:cubicBezTo>
                      <a:pt x="440" y="3913"/>
                      <a:pt x="502" y="3955"/>
                      <a:pt x="607" y="3955"/>
                    </a:cubicBezTo>
                    <a:cubicBezTo>
                      <a:pt x="753" y="4018"/>
                      <a:pt x="921" y="4039"/>
                      <a:pt x="1067" y="4060"/>
                    </a:cubicBezTo>
                    <a:cubicBezTo>
                      <a:pt x="1151" y="4060"/>
                      <a:pt x="1235" y="4018"/>
                      <a:pt x="1277" y="3934"/>
                    </a:cubicBezTo>
                    <a:cubicBezTo>
                      <a:pt x="1297" y="3913"/>
                      <a:pt x="1297" y="3892"/>
                      <a:pt x="1339" y="3850"/>
                    </a:cubicBezTo>
                    <a:lnTo>
                      <a:pt x="2323" y="3850"/>
                    </a:lnTo>
                    <a:cubicBezTo>
                      <a:pt x="2762" y="3850"/>
                      <a:pt x="3243" y="3829"/>
                      <a:pt x="3683" y="3829"/>
                    </a:cubicBezTo>
                    <a:cubicBezTo>
                      <a:pt x="4130" y="3829"/>
                      <a:pt x="4577" y="3813"/>
                      <a:pt x="5009" y="3809"/>
                    </a:cubicBezTo>
                    <a:lnTo>
                      <a:pt x="5009" y="3809"/>
                    </a:lnTo>
                    <a:cubicBezTo>
                      <a:pt x="3842" y="3872"/>
                      <a:pt x="2695" y="3976"/>
                      <a:pt x="1507" y="4081"/>
                    </a:cubicBezTo>
                    <a:cubicBezTo>
                      <a:pt x="1339" y="4122"/>
                      <a:pt x="1172" y="4185"/>
                      <a:pt x="1067" y="4374"/>
                    </a:cubicBezTo>
                    <a:cubicBezTo>
                      <a:pt x="921" y="4583"/>
                      <a:pt x="837" y="4813"/>
                      <a:pt x="816" y="5085"/>
                    </a:cubicBezTo>
                    <a:lnTo>
                      <a:pt x="189" y="5085"/>
                    </a:lnTo>
                    <a:cubicBezTo>
                      <a:pt x="21" y="5085"/>
                      <a:pt x="0" y="5336"/>
                      <a:pt x="0" y="5420"/>
                    </a:cubicBezTo>
                    <a:cubicBezTo>
                      <a:pt x="0" y="5524"/>
                      <a:pt x="21" y="5754"/>
                      <a:pt x="189" y="5754"/>
                    </a:cubicBezTo>
                    <a:lnTo>
                      <a:pt x="774" y="5754"/>
                    </a:lnTo>
                    <a:cubicBezTo>
                      <a:pt x="816" y="5985"/>
                      <a:pt x="837" y="6194"/>
                      <a:pt x="921" y="6382"/>
                    </a:cubicBezTo>
                    <a:lnTo>
                      <a:pt x="1067" y="6696"/>
                    </a:lnTo>
                    <a:cubicBezTo>
                      <a:pt x="1172" y="6863"/>
                      <a:pt x="1297" y="6968"/>
                      <a:pt x="1507" y="6989"/>
                    </a:cubicBezTo>
                    <a:cubicBezTo>
                      <a:pt x="2678" y="6842"/>
                      <a:pt x="3766" y="6759"/>
                      <a:pt x="4875" y="6675"/>
                    </a:cubicBezTo>
                    <a:cubicBezTo>
                      <a:pt x="5147" y="6654"/>
                      <a:pt x="5461" y="6633"/>
                      <a:pt x="5754" y="6612"/>
                    </a:cubicBezTo>
                    <a:cubicBezTo>
                      <a:pt x="6047" y="6612"/>
                      <a:pt x="6298" y="6570"/>
                      <a:pt x="6591" y="6570"/>
                    </a:cubicBezTo>
                    <a:cubicBezTo>
                      <a:pt x="8119" y="6529"/>
                      <a:pt x="9625" y="6445"/>
                      <a:pt x="11132" y="6424"/>
                    </a:cubicBezTo>
                    <a:cubicBezTo>
                      <a:pt x="12743" y="6382"/>
                      <a:pt x="14333" y="6361"/>
                      <a:pt x="15902" y="6340"/>
                    </a:cubicBezTo>
                    <a:lnTo>
                      <a:pt x="20756" y="6340"/>
                    </a:lnTo>
                    <a:cubicBezTo>
                      <a:pt x="23937" y="6361"/>
                      <a:pt x="27096" y="6361"/>
                      <a:pt x="30256" y="6361"/>
                    </a:cubicBezTo>
                    <a:lnTo>
                      <a:pt x="39671" y="6361"/>
                    </a:lnTo>
                    <a:cubicBezTo>
                      <a:pt x="41241" y="6361"/>
                      <a:pt x="42789" y="6319"/>
                      <a:pt x="44358" y="6278"/>
                    </a:cubicBezTo>
                    <a:cubicBezTo>
                      <a:pt x="45907" y="6257"/>
                      <a:pt x="47413" y="6215"/>
                      <a:pt x="48941" y="6152"/>
                    </a:cubicBezTo>
                    <a:cubicBezTo>
                      <a:pt x="49275" y="6152"/>
                      <a:pt x="49610" y="6131"/>
                      <a:pt x="49945" y="6110"/>
                    </a:cubicBezTo>
                    <a:cubicBezTo>
                      <a:pt x="50301" y="6068"/>
                      <a:pt x="50614" y="6068"/>
                      <a:pt x="50949" y="6047"/>
                    </a:cubicBezTo>
                    <a:cubicBezTo>
                      <a:pt x="51807" y="6006"/>
                      <a:pt x="52644" y="5922"/>
                      <a:pt x="53481" y="5838"/>
                    </a:cubicBezTo>
                    <a:cubicBezTo>
                      <a:pt x="54967" y="5713"/>
                      <a:pt x="56431" y="5524"/>
                      <a:pt x="57938" y="5420"/>
                    </a:cubicBezTo>
                    <a:cubicBezTo>
                      <a:pt x="59465" y="5315"/>
                      <a:pt x="61034" y="5231"/>
                      <a:pt x="62583" y="5127"/>
                    </a:cubicBezTo>
                    <a:cubicBezTo>
                      <a:pt x="63294" y="5085"/>
                      <a:pt x="64006" y="5022"/>
                      <a:pt x="64675" y="4959"/>
                    </a:cubicBezTo>
                    <a:cubicBezTo>
                      <a:pt x="65470" y="4855"/>
                      <a:pt x="66265" y="4708"/>
                      <a:pt x="67060" y="4562"/>
                    </a:cubicBezTo>
                    <a:lnTo>
                      <a:pt x="69341" y="4081"/>
                    </a:lnTo>
                    <a:cubicBezTo>
                      <a:pt x="69697" y="4018"/>
                      <a:pt x="70073" y="3955"/>
                      <a:pt x="70429" y="3913"/>
                    </a:cubicBezTo>
                    <a:cubicBezTo>
                      <a:pt x="70848" y="3850"/>
                      <a:pt x="71266" y="3767"/>
                      <a:pt x="71684" y="3704"/>
                    </a:cubicBezTo>
                    <a:cubicBezTo>
                      <a:pt x="71894" y="3641"/>
                      <a:pt x="71915" y="3390"/>
                      <a:pt x="71915" y="3223"/>
                    </a:cubicBezTo>
                    <a:cubicBezTo>
                      <a:pt x="71915" y="3118"/>
                      <a:pt x="71894" y="3034"/>
                      <a:pt x="71873" y="2930"/>
                    </a:cubicBezTo>
                    <a:cubicBezTo>
                      <a:pt x="71854" y="2875"/>
                      <a:pt x="71804" y="2755"/>
                      <a:pt x="71721" y="2755"/>
                    </a:cubicBezTo>
                    <a:cubicBezTo>
                      <a:pt x="71709" y="2755"/>
                      <a:pt x="71697" y="2757"/>
                      <a:pt x="71684" y="2762"/>
                    </a:cubicBezTo>
                    <a:cubicBezTo>
                      <a:pt x="70952" y="2783"/>
                      <a:pt x="70199" y="2804"/>
                      <a:pt x="69467" y="2825"/>
                    </a:cubicBezTo>
                    <a:cubicBezTo>
                      <a:pt x="68713" y="2867"/>
                      <a:pt x="67981" y="2888"/>
                      <a:pt x="67207" y="2909"/>
                    </a:cubicBezTo>
                    <a:cubicBezTo>
                      <a:pt x="66947" y="2913"/>
                      <a:pt x="66688" y="2914"/>
                      <a:pt x="66429" y="2914"/>
                    </a:cubicBezTo>
                    <a:cubicBezTo>
                      <a:pt x="65225" y="2914"/>
                      <a:pt x="64026" y="2877"/>
                      <a:pt x="62855" y="2825"/>
                    </a:cubicBezTo>
                    <a:cubicBezTo>
                      <a:pt x="63085" y="2804"/>
                      <a:pt x="63336" y="2762"/>
                      <a:pt x="63587" y="2721"/>
                    </a:cubicBezTo>
                    <a:cubicBezTo>
                      <a:pt x="64466" y="2595"/>
                      <a:pt x="65366" y="2469"/>
                      <a:pt x="66244" y="2386"/>
                    </a:cubicBezTo>
                    <a:cubicBezTo>
                      <a:pt x="66726" y="2344"/>
                      <a:pt x="67207" y="2302"/>
                      <a:pt x="67688" y="2260"/>
                    </a:cubicBezTo>
                    <a:cubicBezTo>
                      <a:pt x="67918" y="2239"/>
                      <a:pt x="68148" y="2197"/>
                      <a:pt x="68399" y="2156"/>
                    </a:cubicBezTo>
                    <a:cubicBezTo>
                      <a:pt x="68651" y="2093"/>
                      <a:pt x="68881" y="2030"/>
                      <a:pt x="69153" y="1967"/>
                    </a:cubicBezTo>
                    <a:cubicBezTo>
                      <a:pt x="69236" y="1967"/>
                      <a:pt x="69278" y="1925"/>
                      <a:pt x="69341" y="1842"/>
                    </a:cubicBezTo>
                    <a:cubicBezTo>
                      <a:pt x="69404" y="1737"/>
                      <a:pt x="69446" y="1612"/>
                      <a:pt x="69467" y="1486"/>
                    </a:cubicBezTo>
                    <a:cubicBezTo>
                      <a:pt x="69718" y="1402"/>
                      <a:pt x="69780" y="1026"/>
                      <a:pt x="69780" y="796"/>
                    </a:cubicBezTo>
                    <a:cubicBezTo>
                      <a:pt x="69780" y="670"/>
                      <a:pt x="69760" y="524"/>
                      <a:pt x="69697" y="377"/>
                    </a:cubicBezTo>
                    <a:cubicBezTo>
                      <a:pt x="69655" y="272"/>
                      <a:pt x="69571" y="84"/>
                      <a:pt x="69404" y="84"/>
                    </a:cubicBezTo>
                    <a:cubicBezTo>
                      <a:pt x="68630" y="84"/>
                      <a:pt x="67876" y="42"/>
                      <a:pt x="670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7495C"/>
                  </a:solidFill>
                </a:endParaRPr>
              </a:p>
            </p:txBody>
          </p:sp>
          <p:sp>
            <p:nvSpPr>
              <p:cNvPr id="11" name="Google Shape;2382;p72">
                <a:extLst>
                  <a:ext uri="{FF2B5EF4-FFF2-40B4-BE49-F238E27FC236}">
                    <a16:creationId xmlns:a16="http://schemas.microsoft.com/office/drawing/2014/main" id="{A5F40C33-43FB-2B48-C864-C4A037CAD3DA}"/>
                  </a:ext>
                </a:extLst>
              </p:cNvPr>
              <p:cNvSpPr/>
              <p:nvPr/>
            </p:nvSpPr>
            <p:spPr>
              <a:xfrm rot="-5400000">
                <a:off x="2599733" y="2942883"/>
                <a:ext cx="3001535"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7495C"/>
                  </a:solidFill>
                </a:endParaRPr>
              </a:p>
            </p:txBody>
          </p:sp>
          <p:sp>
            <p:nvSpPr>
              <p:cNvPr id="12" name="Google Shape;2383;p72">
                <a:extLst>
                  <a:ext uri="{FF2B5EF4-FFF2-40B4-BE49-F238E27FC236}">
                    <a16:creationId xmlns:a16="http://schemas.microsoft.com/office/drawing/2014/main" id="{C1F3278D-0D90-E1E8-D007-0F4FF3B8B9E6}"/>
                  </a:ext>
                </a:extLst>
              </p:cNvPr>
              <p:cNvSpPr/>
              <p:nvPr/>
            </p:nvSpPr>
            <p:spPr>
              <a:xfrm>
                <a:off x="493202" y="4376775"/>
                <a:ext cx="3754964" cy="204025"/>
              </a:xfrm>
              <a:custGeom>
                <a:avLst/>
                <a:gdLst/>
                <a:ahLst/>
                <a:cxnLst/>
                <a:rect l="l" t="t" r="r" b="b"/>
                <a:pathLst>
                  <a:path w="60701" h="8161" extrusionOk="0">
                    <a:moveTo>
                      <a:pt x="37622" y="649"/>
                    </a:moveTo>
                    <a:cubicBezTo>
                      <a:pt x="38270" y="670"/>
                      <a:pt x="38940" y="670"/>
                      <a:pt x="39609" y="712"/>
                    </a:cubicBezTo>
                    <a:cubicBezTo>
                      <a:pt x="41220" y="732"/>
                      <a:pt x="42852" y="774"/>
                      <a:pt x="44464" y="816"/>
                    </a:cubicBezTo>
                    <a:cubicBezTo>
                      <a:pt x="44715" y="816"/>
                      <a:pt x="44987" y="837"/>
                      <a:pt x="45217" y="837"/>
                    </a:cubicBezTo>
                    <a:cubicBezTo>
                      <a:pt x="46033" y="858"/>
                      <a:pt x="46870" y="900"/>
                      <a:pt x="47686" y="942"/>
                    </a:cubicBezTo>
                    <a:cubicBezTo>
                      <a:pt x="48816" y="1004"/>
                      <a:pt x="49925" y="1025"/>
                      <a:pt x="51075" y="1067"/>
                    </a:cubicBezTo>
                    <a:cubicBezTo>
                      <a:pt x="52352" y="1151"/>
                      <a:pt x="53649" y="1193"/>
                      <a:pt x="54925" y="1277"/>
                    </a:cubicBezTo>
                    <a:cubicBezTo>
                      <a:pt x="55344" y="1297"/>
                      <a:pt x="55783" y="1339"/>
                      <a:pt x="56223" y="1360"/>
                    </a:cubicBezTo>
                    <a:cubicBezTo>
                      <a:pt x="56474" y="1381"/>
                      <a:pt x="56725" y="1381"/>
                      <a:pt x="56976" y="1402"/>
                    </a:cubicBezTo>
                    <a:cubicBezTo>
                      <a:pt x="57018" y="1402"/>
                      <a:pt x="57060" y="1402"/>
                      <a:pt x="57143" y="1444"/>
                    </a:cubicBezTo>
                    <a:cubicBezTo>
                      <a:pt x="56746" y="1465"/>
                      <a:pt x="56369" y="1465"/>
                      <a:pt x="55972" y="1486"/>
                    </a:cubicBezTo>
                    <a:cubicBezTo>
                      <a:pt x="55930" y="1486"/>
                      <a:pt x="55867" y="1465"/>
                      <a:pt x="55804" y="1465"/>
                    </a:cubicBezTo>
                    <a:lnTo>
                      <a:pt x="55532" y="1465"/>
                    </a:lnTo>
                    <a:cubicBezTo>
                      <a:pt x="55344" y="1465"/>
                      <a:pt x="55135" y="1486"/>
                      <a:pt x="54946" y="1486"/>
                    </a:cubicBezTo>
                    <a:lnTo>
                      <a:pt x="54821" y="1486"/>
                    </a:lnTo>
                    <a:cubicBezTo>
                      <a:pt x="54737" y="1381"/>
                      <a:pt x="54591" y="1297"/>
                      <a:pt x="54423" y="1297"/>
                    </a:cubicBezTo>
                    <a:cubicBezTo>
                      <a:pt x="53607" y="1297"/>
                      <a:pt x="52812" y="1339"/>
                      <a:pt x="51996" y="1360"/>
                    </a:cubicBezTo>
                    <a:cubicBezTo>
                      <a:pt x="51306" y="1381"/>
                      <a:pt x="50615" y="1423"/>
                      <a:pt x="49925" y="1444"/>
                    </a:cubicBezTo>
                    <a:cubicBezTo>
                      <a:pt x="49004" y="1486"/>
                      <a:pt x="48062" y="1507"/>
                      <a:pt x="47163" y="1549"/>
                    </a:cubicBezTo>
                    <a:cubicBezTo>
                      <a:pt x="46137" y="1590"/>
                      <a:pt x="45112" y="1611"/>
                      <a:pt x="44087" y="1674"/>
                    </a:cubicBezTo>
                    <a:cubicBezTo>
                      <a:pt x="43815" y="1674"/>
                      <a:pt x="43543" y="1695"/>
                      <a:pt x="43271" y="1695"/>
                    </a:cubicBezTo>
                    <a:lnTo>
                      <a:pt x="38877" y="1695"/>
                    </a:lnTo>
                    <a:cubicBezTo>
                      <a:pt x="37747" y="1653"/>
                      <a:pt x="36596" y="1590"/>
                      <a:pt x="35466" y="1569"/>
                    </a:cubicBezTo>
                    <a:cubicBezTo>
                      <a:pt x="34337" y="1507"/>
                      <a:pt x="33228" y="1465"/>
                      <a:pt x="32098" y="1444"/>
                    </a:cubicBezTo>
                    <a:cubicBezTo>
                      <a:pt x="31972" y="1444"/>
                      <a:pt x="31826" y="1402"/>
                      <a:pt x="31700" y="1402"/>
                    </a:cubicBezTo>
                    <a:cubicBezTo>
                      <a:pt x="31282" y="1381"/>
                      <a:pt x="30863" y="1360"/>
                      <a:pt x="30424" y="1339"/>
                    </a:cubicBezTo>
                    <a:cubicBezTo>
                      <a:pt x="28645" y="1193"/>
                      <a:pt x="26888" y="1109"/>
                      <a:pt x="25109" y="963"/>
                    </a:cubicBezTo>
                    <a:cubicBezTo>
                      <a:pt x="26469" y="858"/>
                      <a:pt x="27850" y="816"/>
                      <a:pt x="29210" y="732"/>
                    </a:cubicBezTo>
                    <a:lnTo>
                      <a:pt x="29880" y="732"/>
                    </a:lnTo>
                    <a:cubicBezTo>
                      <a:pt x="30612" y="732"/>
                      <a:pt x="31344" y="712"/>
                      <a:pt x="32077" y="712"/>
                    </a:cubicBezTo>
                    <a:cubicBezTo>
                      <a:pt x="33688" y="670"/>
                      <a:pt x="35341" y="670"/>
                      <a:pt x="36952" y="649"/>
                    </a:cubicBezTo>
                    <a:close/>
                    <a:moveTo>
                      <a:pt x="18958" y="1277"/>
                    </a:moveTo>
                    <a:cubicBezTo>
                      <a:pt x="19795" y="1297"/>
                      <a:pt x="20632" y="1360"/>
                      <a:pt x="21469" y="1381"/>
                    </a:cubicBezTo>
                    <a:lnTo>
                      <a:pt x="22724" y="1465"/>
                    </a:lnTo>
                    <a:lnTo>
                      <a:pt x="30487" y="2009"/>
                    </a:lnTo>
                    <a:cubicBezTo>
                      <a:pt x="30633" y="2009"/>
                      <a:pt x="30759" y="2030"/>
                      <a:pt x="30884" y="2030"/>
                    </a:cubicBezTo>
                    <a:lnTo>
                      <a:pt x="27620" y="2030"/>
                    </a:lnTo>
                    <a:cubicBezTo>
                      <a:pt x="25611" y="2030"/>
                      <a:pt x="23582" y="2009"/>
                      <a:pt x="21573" y="2009"/>
                    </a:cubicBezTo>
                    <a:cubicBezTo>
                      <a:pt x="19418" y="1967"/>
                      <a:pt x="17263" y="1967"/>
                      <a:pt x="15150" y="1946"/>
                    </a:cubicBezTo>
                    <a:cubicBezTo>
                      <a:pt x="14208" y="1946"/>
                      <a:pt x="13246" y="1904"/>
                      <a:pt x="12304" y="1904"/>
                    </a:cubicBezTo>
                    <a:cubicBezTo>
                      <a:pt x="12743" y="1862"/>
                      <a:pt x="13183" y="1841"/>
                      <a:pt x="13622" y="1779"/>
                    </a:cubicBezTo>
                    <a:cubicBezTo>
                      <a:pt x="15233" y="1632"/>
                      <a:pt x="16803" y="1465"/>
                      <a:pt x="18393" y="1339"/>
                    </a:cubicBezTo>
                    <a:cubicBezTo>
                      <a:pt x="18560" y="1297"/>
                      <a:pt x="18769" y="1297"/>
                      <a:pt x="18958" y="1277"/>
                    </a:cubicBezTo>
                    <a:close/>
                    <a:moveTo>
                      <a:pt x="56716" y="2511"/>
                    </a:moveTo>
                    <a:lnTo>
                      <a:pt x="56716" y="2511"/>
                    </a:lnTo>
                    <a:cubicBezTo>
                      <a:pt x="56654" y="2513"/>
                      <a:pt x="56575" y="2533"/>
                      <a:pt x="56516" y="2553"/>
                    </a:cubicBezTo>
                    <a:cubicBezTo>
                      <a:pt x="56306" y="2553"/>
                      <a:pt x="56097" y="2553"/>
                      <a:pt x="55888" y="2595"/>
                    </a:cubicBezTo>
                    <a:cubicBezTo>
                      <a:pt x="55532" y="2595"/>
                      <a:pt x="55197" y="2616"/>
                      <a:pt x="54821" y="2616"/>
                    </a:cubicBezTo>
                    <a:cubicBezTo>
                      <a:pt x="54988" y="2595"/>
                      <a:pt x="55156" y="2553"/>
                      <a:pt x="55323" y="2532"/>
                    </a:cubicBezTo>
                    <a:cubicBezTo>
                      <a:pt x="55781" y="2532"/>
                      <a:pt x="56239" y="2513"/>
                      <a:pt x="56716" y="2511"/>
                    </a:cubicBezTo>
                    <a:close/>
                    <a:moveTo>
                      <a:pt x="49611" y="2616"/>
                    </a:moveTo>
                    <a:cubicBezTo>
                      <a:pt x="49674" y="2657"/>
                      <a:pt x="49736" y="2720"/>
                      <a:pt x="49820" y="2720"/>
                    </a:cubicBezTo>
                    <a:lnTo>
                      <a:pt x="49883" y="2720"/>
                    </a:lnTo>
                    <a:cubicBezTo>
                      <a:pt x="48544" y="2804"/>
                      <a:pt x="47205" y="2825"/>
                      <a:pt x="45886" y="2888"/>
                    </a:cubicBezTo>
                    <a:cubicBezTo>
                      <a:pt x="44736" y="2929"/>
                      <a:pt x="43606" y="2992"/>
                      <a:pt x="42455" y="3013"/>
                    </a:cubicBezTo>
                    <a:cubicBezTo>
                      <a:pt x="39777" y="3118"/>
                      <a:pt x="37119" y="3243"/>
                      <a:pt x="34483" y="3348"/>
                    </a:cubicBezTo>
                    <a:cubicBezTo>
                      <a:pt x="33541" y="3411"/>
                      <a:pt x="32558" y="3432"/>
                      <a:pt x="31616" y="3473"/>
                    </a:cubicBezTo>
                    <a:cubicBezTo>
                      <a:pt x="31031" y="3515"/>
                      <a:pt x="30445" y="3536"/>
                      <a:pt x="29838" y="3557"/>
                    </a:cubicBezTo>
                    <a:lnTo>
                      <a:pt x="28938" y="3557"/>
                    </a:lnTo>
                    <a:cubicBezTo>
                      <a:pt x="30466" y="3432"/>
                      <a:pt x="32014" y="3327"/>
                      <a:pt x="33562" y="3201"/>
                    </a:cubicBezTo>
                    <a:cubicBezTo>
                      <a:pt x="33855" y="3160"/>
                      <a:pt x="34169" y="3160"/>
                      <a:pt x="34441" y="3139"/>
                    </a:cubicBezTo>
                    <a:cubicBezTo>
                      <a:pt x="35257" y="3076"/>
                      <a:pt x="36052" y="3034"/>
                      <a:pt x="36847" y="3013"/>
                    </a:cubicBezTo>
                    <a:cubicBezTo>
                      <a:pt x="37663" y="2950"/>
                      <a:pt x="38479" y="2909"/>
                      <a:pt x="39295" y="2867"/>
                    </a:cubicBezTo>
                    <a:cubicBezTo>
                      <a:pt x="39965" y="2867"/>
                      <a:pt x="40614" y="2846"/>
                      <a:pt x="41304" y="2825"/>
                    </a:cubicBezTo>
                    <a:cubicBezTo>
                      <a:pt x="42811" y="2804"/>
                      <a:pt x="44338" y="2741"/>
                      <a:pt x="45845" y="2720"/>
                    </a:cubicBezTo>
                    <a:cubicBezTo>
                      <a:pt x="46661" y="2699"/>
                      <a:pt x="47456" y="2699"/>
                      <a:pt x="48251" y="2657"/>
                    </a:cubicBezTo>
                    <a:cubicBezTo>
                      <a:pt x="48690" y="2637"/>
                      <a:pt x="49171" y="2637"/>
                      <a:pt x="49611" y="2616"/>
                    </a:cubicBezTo>
                    <a:close/>
                    <a:moveTo>
                      <a:pt x="28666" y="3118"/>
                    </a:moveTo>
                    <a:lnTo>
                      <a:pt x="28666" y="3118"/>
                    </a:lnTo>
                    <a:cubicBezTo>
                      <a:pt x="27997" y="3160"/>
                      <a:pt x="27327" y="3222"/>
                      <a:pt x="26658" y="3264"/>
                    </a:cubicBezTo>
                    <a:cubicBezTo>
                      <a:pt x="25904" y="3327"/>
                      <a:pt x="25172" y="3369"/>
                      <a:pt x="24398" y="3453"/>
                    </a:cubicBezTo>
                    <a:cubicBezTo>
                      <a:pt x="24084" y="3473"/>
                      <a:pt x="23749" y="3515"/>
                      <a:pt x="23435" y="3536"/>
                    </a:cubicBezTo>
                    <a:lnTo>
                      <a:pt x="20673" y="3536"/>
                    </a:lnTo>
                    <a:cubicBezTo>
                      <a:pt x="19627" y="3557"/>
                      <a:pt x="18581" y="3578"/>
                      <a:pt x="17556" y="3578"/>
                    </a:cubicBezTo>
                    <a:cubicBezTo>
                      <a:pt x="17639" y="3578"/>
                      <a:pt x="17765" y="3557"/>
                      <a:pt x="17891" y="3557"/>
                    </a:cubicBezTo>
                    <a:cubicBezTo>
                      <a:pt x="18602" y="3536"/>
                      <a:pt x="19272" y="3473"/>
                      <a:pt x="19983" y="3453"/>
                    </a:cubicBezTo>
                    <a:cubicBezTo>
                      <a:pt x="20778" y="3390"/>
                      <a:pt x="21552" y="3369"/>
                      <a:pt x="22347" y="3327"/>
                    </a:cubicBezTo>
                    <a:cubicBezTo>
                      <a:pt x="23289" y="3285"/>
                      <a:pt x="24230" y="3243"/>
                      <a:pt x="25130" y="3222"/>
                    </a:cubicBezTo>
                    <a:cubicBezTo>
                      <a:pt x="26323" y="3201"/>
                      <a:pt x="27495" y="3139"/>
                      <a:pt x="28666" y="3118"/>
                    </a:cubicBezTo>
                    <a:close/>
                    <a:moveTo>
                      <a:pt x="16803" y="4143"/>
                    </a:moveTo>
                    <a:cubicBezTo>
                      <a:pt x="16196" y="4185"/>
                      <a:pt x="15610" y="4248"/>
                      <a:pt x="15024" y="4290"/>
                    </a:cubicBezTo>
                    <a:cubicBezTo>
                      <a:pt x="14396" y="4352"/>
                      <a:pt x="13769" y="4415"/>
                      <a:pt x="13099" y="4457"/>
                    </a:cubicBezTo>
                    <a:cubicBezTo>
                      <a:pt x="11927" y="4520"/>
                      <a:pt x="10756" y="4603"/>
                      <a:pt x="9542" y="4687"/>
                    </a:cubicBezTo>
                    <a:cubicBezTo>
                      <a:pt x="9521" y="4624"/>
                      <a:pt x="9479" y="4582"/>
                      <a:pt x="9396" y="4582"/>
                    </a:cubicBezTo>
                    <a:cubicBezTo>
                      <a:pt x="7805" y="4687"/>
                      <a:pt x="6173" y="4771"/>
                      <a:pt x="4583" y="4875"/>
                    </a:cubicBezTo>
                    <a:cubicBezTo>
                      <a:pt x="4520" y="4875"/>
                      <a:pt x="4479" y="4896"/>
                      <a:pt x="4416" y="4938"/>
                    </a:cubicBezTo>
                    <a:cubicBezTo>
                      <a:pt x="4395" y="4980"/>
                      <a:pt x="4395" y="5001"/>
                      <a:pt x="4395" y="5022"/>
                    </a:cubicBezTo>
                    <a:lnTo>
                      <a:pt x="4353" y="5022"/>
                    </a:lnTo>
                    <a:lnTo>
                      <a:pt x="4353" y="4959"/>
                    </a:lnTo>
                    <a:cubicBezTo>
                      <a:pt x="4353" y="4909"/>
                      <a:pt x="4300" y="4846"/>
                      <a:pt x="4236" y="4822"/>
                    </a:cubicBezTo>
                    <a:lnTo>
                      <a:pt x="4236" y="4822"/>
                    </a:lnTo>
                    <a:cubicBezTo>
                      <a:pt x="4840" y="4750"/>
                      <a:pt x="5450" y="4670"/>
                      <a:pt x="6048" y="4624"/>
                    </a:cubicBezTo>
                    <a:cubicBezTo>
                      <a:pt x="6676" y="4582"/>
                      <a:pt x="7282" y="4562"/>
                      <a:pt x="7910" y="4499"/>
                    </a:cubicBezTo>
                    <a:cubicBezTo>
                      <a:pt x="9375" y="4394"/>
                      <a:pt x="10860" y="4310"/>
                      <a:pt x="12325" y="4206"/>
                    </a:cubicBezTo>
                    <a:cubicBezTo>
                      <a:pt x="12513" y="4206"/>
                      <a:pt x="12722" y="4185"/>
                      <a:pt x="12890" y="4185"/>
                    </a:cubicBezTo>
                    <a:cubicBezTo>
                      <a:pt x="13392" y="4185"/>
                      <a:pt x="13894" y="4164"/>
                      <a:pt x="14354" y="4164"/>
                    </a:cubicBezTo>
                    <a:cubicBezTo>
                      <a:pt x="15170" y="4164"/>
                      <a:pt x="15987" y="4143"/>
                      <a:pt x="16803" y="4143"/>
                    </a:cubicBezTo>
                    <a:close/>
                    <a:moveTo>
                      <a:pt x="36534" y="4792"/>
                    </a:moveTo>
                    <a:cubicBezTo>
                      <a:pt x="36584" y="4802"/>
                      <a:pt x="36644" y="4807"/>
                      <a:pt x="36705" y="4807"/>
                    </a:cubicBezTo>
                    <a:lnTo>
                      <a:pt x="36705" y="4807"/>
                    </a:lnTo>
                    <a:lnTo>
                      <a:pt x="31470" y="5252"/>
                    </a:lnTo>
                    <a:lnTo>
                      <a:pt x="24879" y="5252"/>
                    </a:lnTo>
                    <a:cubicBezTo>
                      <a:pt x="25193" y="5252"/>
                      <a:pt x="25486" y="5231"/>
                      <a:pt x="25800" y="5231"/>
                    </a:cubicBezTo>
                    <a:cubicBezTo>
                      <a:pt x="28206" y="5147"/>
                      <a:pt x="30570" y="5043"/>
                      <a:pt x="32976" y="4938"/>
                    </a:cubicBezTo>
                    <a:cubicBezTo>
                      <a:pt x="34169" y="4896"/>
                      <a:pt x="35362" y="4834"/>
                      <a:pt x="36534" y="4792"/>
                    </a:cubicBezTo>
                    <a:close/>
                    <a:moveTo>
                      <a:pt x="28436" y="4185"/>
                    </a:moveTo>
                    <a:cubicBezTo>
                      <a:pt x="29796" y="4206"/>
                      <a:pt x="31156" y="4248"/>
                      <a:pt x="32516" y="4248"/>
                    </a:cubicBezTo>
                    <a:cubicBezTo>
                      <a:pt x="33353" y="4248"/>
                      <a:pt x="34148" y="4269"/>
                      <a:pt x="34985" y="4269"/>
                    </a:cubicBezTo>
                    <a:cubicBezTo>
                      <a:pt x="36010" y="4269"/>
                      <a:pt x="37057" y="4290"/>
                      <a:pt x="38082" y="4290"/>
                    </a:cubicBezTo>
                    <a:cubicBezTo>
                      <a:pt x="36722" y="4373"/>
                      <a:pt x="35341" y="4415"/>
                      <a:pt x="33981" y="4499"/>
                    </a:cubicBezTo>
                    <a:cubicBezTo>
                      <a:pt x="31470" y="4624"/>
                      <a:pt x="28980" y="4729"/>
                      <a:pt x="26469" y="4834"/>
                    </a:cubicBezTo>
                    <a:lnTo>
                      <a:pt x="18853" y="5147"/>
                    </a:lnTo>
                    <a:cubicBezTo>
                      <a:pt x="17995" y="5189"/>
                      <a:pt x="17116" y="5231"/>
                      <a:pt x="16238" y="5252"/>
                    </a:cubicBezTo>
                    <a:cubicBezTo>
                      <a:pt x="15756" y="5294"/>
                      <a:pt x="15275" y="5294"/>
                      <a:pt x="14773" y="5315"/>
                    </a:cubicBezTo>
                    <a:lnTo>
                      <a:pt x="12932" y="5315"/>
                    </a:lnTo>
                    <a:cubicBezTo>
                      <a:pt x="12157" y="5315"/>
                      <a:pt x="11404" y="5294"/>
                      <a:pt x="10630" y="5294"/>
                    </a:cubicBezTo>
                    <a:cubicBezTo>
                      <a:pt x="10253" y="5294"/>
                      <a:pt x="9898" y="5294"/>
                      <a:pt x="9521" y="5252"/>
                    </a:cubicBezTo>
                    <a:cubicBezTo>
                      <a:pt x="9542" y="5231"/>
                      <a:pt x="9584" y="5231"/>
                      <a:pt x="9605" y="5231"/>
                    </a:cubicBezTo>
                    <a:lnTo>
                      <a:pt x="14062" y="4917"/>
                    </a:lnTo>
                    <a:cubicBezTo>
                      <a:pt x="15003" y="4854"/>
                      <a:pt x="15924" y="4792"/>
                      <a:pt x="16865" y="4729"/>
                    </a:cubicBezTo>
                    <a:cubicBezTo>
                      <a:pt x="18539" y="4666"/>
                      <a:pt x="20192" y="4541"/>
                      <a:pt x="21866" y="4478"/>
                    </a:cubicBezTo>
                    <a:cubicBezTo>
                      <a:pt x="22724" y="4415"/>
                      <a:pt x="23582" y="4373"/>
                      <a:pt x="24461" y="4331"/>
                    </a:cubicBezTo>
                    <a:cubicBezTo>
                      <a:pt x="25779" y="4290"/>
                      <a:pt x="27097" y="4248"/>
                      <a:pt x="28436" y="4185"/>
                    </a:cubicBezTo>
                    <a:close/>
                    <a:moveTo>
                      <a:pt x="1570" y="5378"/>
                    </a:moveTo>
                    <a:cubicBezTo>
                      <a:pt x="1570" y="5419"/>
                      <a:pt x="1570" y="5461"/>
                      <a:pt x="1591" y="5482"/>
                    </a:cubicBezTo>
                    <a:cubicBezTo>
                      <a:pt x="1445" y="5482"/>
                      <a:pt x="1277" y="5482"/>
                      <a:pt x="1131" y="5461"/>
                    </a:cubicBezTo>
                    <a:cubicBezTo>
                      <a:pt x="1068" y="5461"/>
                      <a:pt x="1047" y="5461"/>
                      <a:pt x="1005" y="5440"/>
                    </a:cubicBezTo>
                    <a:cubicBezTo>
                      <a:pt x="1173" y="5419"/>
                      <a:pt x="1382" y="5378"/>
                      <a:pt x="1570" y="5378"/>
                    </a:cubicBezTo>
                    <a:close/>
                    <a:moveTo>
                      <a:pt x="5336" y="5503"/>
                    </a:moveTo>
                    <a:cubicBezTo>
                      <a:pt x="5357" y="5503"/>
                      <a:pt x="5399" y="5503"/>
                      <a:pt x="5420" y="5524"/>
                    </a:cubicBezTo>
                    <a:lnTo>
                      <a:pt x="4918" y="5524"/>
                    </a:lnTo>
                    <a:cubicBezTo>
                      <a:pt x="5043" y="5524"/>
                      <a:pt x="5211" y="5503"/>
                      <a:pt x="5336" y="5503"/>
                    </a:cubicBezTo>
                    <a:close/>
                    <a:moveTo>
                      <a:pt x="37119" y="0"/>
                    </a:moveTo>
                    <a:cubicBezTo>
                      <a:pt x="34441" y="21"/>
                      <a:pt x="31805" y="63"/>
                      <a:pt x="29127" y="84"/>
                    </a:cubicBezTo>
                    <a:lnTo>
                      <a:pt x="28875" y="84"/>
                    </a:lnTo>
                    <a:cubicBezTo>
                      <a:pt x="28645" y="84"/>
                      <a:pt x="28436" y="105"/>
                      <a:pt x="28185" y="105"/>
                    </a:cubicBezTo>
                    <a:cubicBezTo>
                      <a:pt x="27432" y="126"/>
                      <a:pt x="26678" y="188"/>
                      <a:pt x="25925" y="209"/>
                    </a:cubicBezTo>
                    <a:cubicBezTo>
                      <a:pt x="24147" y="293"/>
                      <a:pt x="22368" y="398"/>
                      <a:pt x="20548" y="481"/>
                    </a:cubicBezTo>
                    <a:lnTo>
                      <a:pt x="19062" y="544"/>
                    </a:lnTo>
                    <a:cubicBezTo>
                      <a:pt x="18916" y="544"/>
                      <a:pt x="18748" y="586"/>
                      <a:pt x="18623" y="586"/>
                    </a:cubicBezTo>
                    <a:cubicBezTo>
                      <a:pt x="18225" y="544"/>
                      <a:pt x="17849" y="544"/>
                      <a:pt x="17451" y="523"/>
                    </a:cubicBezTo>
                    <a:cubicBezTo>
                      <a:pt x="16133" y="460"/>
                      <a:pt x="14836" y="398"/>
                      <a:pt x="13497" y="335"/>
                    </a:cubicBezTo>
                    <a:cubicBezTo>
                      <a:pt x="13183" y="314"/>
                      <a:pt x="12869" y="314"/>
                      <a:pt x="12555" y="293"/>
                    </a:cubicBezTo>
                    <a:cubicBezTo>
                      <a:pt x="12220" y="251"/>
                      <a:pt x="11885" y="251"/>
                      <a:pt x="11530" y="251"/>
                    </a:cubicBezTo>
                    <a:cubicBezTo>
                      <a:pt x="10797" y="230"/>
                      <a:pt x="10065" y="230"/>
                      <a:pt x="9375" y="209"/>
                    </a:cubicBezTo>
                    <a:cubicBezTo>
                      <a:pt x="9186" y="209"/>
                      <a:pt x="9061" y="356"/>
                      <a:pt x="9061" y="523"/>
                    </a:cubicBezTo>
                    <a:cubicBezTo>
                      <a:pt x="9061" y="712"/>
                      <a:pt x="9207" y="837"/>
                      <a:pt x="9375" y="837"/>
                    </a:cubicBezTo>
                    <a:cubicBezTo>
                      <a:pt x="10107" y="858"/>
                      <a:pt x="10839" y="858"/>
                      <a:pt x="11530" y="879"/>
                    </a:cubicBezTo>
                    <a:cubicBezTo>
                      <a:pt x="11885" y="879"/>
                      <a:pt x="12220" y="921"/>
                      <a:pt x="12555" y="921"/>
                    </a:cubicBezTo>
                    <a:cubicBezTo>
                      <a:pt x="12869" y="942"/>
                      <a:pt x="13183" y="942"/>
                      <a:pt x="13497" y="963"/>
                    </a:cubicBezTo>
                    <a:cubicBezTo>
                      <a:pt x="13664" y="963"/>
                      <a:pt x="13810" y="1004"/>
                      <a:pt x="13999" y="1004"/>
                    </a:cubicBezTo>
                    <a:lnTo>
                      <a:pt x="9061" y="1465"/>
                    </a:lnTo>
                    <a:cubicBezTo>
                      <a:pt x="8538" y="1528"/>
                      <a:pt x="8015" y="1569"/>
                      <a:pt x="7450" y="1632"/>
                    </a:cubicBezTo>
                    <a:cubicBezTo>
                      <a:pt x="6989" y="1674"/>
                      <a:pt x="6487" y="1716"/>
                      <a:pt x="6027" y="1779"/>
                    </a:cubicBezTo>
                    <a:cubicBezTo>
                      <a:pt x="5336" y="1779"/>
                      <a:pt x="4667" y="1758"/>
                      <a:pt x="3976" y="1758"/>
                    </a:cubicBezTo>
                    <a:cubicBezTo>
                      <a:pt x="3830" y="1758"/>
                      <a:pt x="3683" y="1883"/>
                      <a:pt x="3683" y="2051"/>
                    </a:cubicBezTo>
                    <a:lnTo>
                      <a:pt x="3683" y="2072"/>
                    </a:lnTo>
                    <a:cubicBezTo>
                      <a:pt x="3432" y="2093"/>
                      <a:pt x="3139" y="2155"/>
                      <a:pt x="2888" y="2176"/>
                    </a:cubicBezTo>
                    <a:lnTo>
                      <a:pt x="2805" y="2176"/>
                    </a:lnTo>
                    <a:lnTo>
                      <a:pt x="2637" y="2239"/>
                    </a:lnTo>
                    <a:cubicBezTo>
                      <a:pt x="2595" y="2302"/>
                      <a:pt x="2533" y="2406"/>
                      <a:pt x="2533" y="2490"/>
                    </a:cubicBezTo>
                    <a:cubicBezTo>
                      <a:pt x="2533" y="2553"/>
                      <a:pt x="2574" y="2678"/>
                      <a:pt x="2637" y="2720"/>
                    </a:cubicBezTo>
                    <a:cubicBezTo>
                      <a:pt x="2700" y="2762"/>
                      <a:pt x="2805" y="2825"/>
                      <a:pt x="2888" y="2825"/>
                    </a:cubicBezTo>
                    <a:cubicBezTo>
                      <a:pt x="3788" y="2720"/>
                      <a:pt x="4709" y="2595"/>
                      <a:pt x="5629" y="2490"/>
                    </a:cubicBezTo>
                    <a:cubicBezTo>
                      <a:pt x="6027" y="2427"/>
                      <a:pt x="6383" y="2385"/>
                      <a:pt x="6780" y="2344"/>
                    </a:cubicBezTo>
                    <a:cubicBezTo>
                      <a:pt x="8998" y="2385"/>
                      <a:pt x="11216" y="2406"/>
                      <a:pt x="13455" y="2448"/>
                    </a:cubicBezTo>
                    <a:cubicBezTo>
                      <a:pt x="15380" y="2490"/>
                      <a:pt x="17284" y="2511"/>
                      <a:pt x="19230" y="2511"/>
                    </a:cubicBezTo>
                    <a:lnTo>
                      <a:pt x="20004" y="2511"/>
                    </a:lnTo>
                    <a:cubicBezTo>
                      <a:pt x="18016" y="2616"/>
                      <a:pt x="16007" y="2699"/>
                      <a:pt x="13999" y="2804"/>
                    </a:cubicBezTo>
                    <a:cubicBezTo>
                      <a:pt x="12764" y="2846"/>
                      <a:pt x="11530" y="2909"/>
                      <a:pt x="10337" y="2992"/>
                    </a:cubicBezTo>
                    <a:cubicBezTo>
                      <a:pt x="8642" y="3055"/>
                      <a:pt x="6927" y="3160"/>
                      <a:pt x="5232" y="3264"/>
                    </a:cubicBezTo>
                    <a:cubicBezTo>
                      <a:pt x="5127" y="3264"/>
                      <a:pt x="5023" y="3327"/>
                      <a:pt x="4939" y="3411"/>
                    </a:cubicBezTo>
                    <a:cubicBezTo>
                      <a:pt x="4876" y="3473"/>
                      <a:pt x="4813" y="3578"/>
                      <a:pt x="4813" y="3683"/>
                    </a:cubicBezTo>
                    <a:cubicBezTo>
                      <a:pt x="4813" y="3892"/>
                      <a:pt x="5002" y="4101"/>
                      <a:pt x="5232" y="4101"/>
                    </a:cubicBezTo>
                    <a:cubicBezTo>
                      <a:pt x="6655" y="4038"/>
                      <a:pt x="8036" y="3955"/>
                      <a:pt x="9437" y="3871"/>
                    </a:cubicBezTo>
                    <a:lnTo>
                      <a:pt x="9437" y="3871"/>
                    </a:lnTo>
                    <a:cubicBezTo>
                      <a:pt x="8287" y="3955"/>
                      <a:pt x="7136" y="4038"/>
                      <a:pt x="6027" y="4101"/>
                    </a:cubicBezTo>
                    <a:cubicBezTo>
                      <a:pt x="5211" y="4164"/>
                      <a:pt x="4395" y="4269"/>
                      <a:pt x="3579" y="4373"/>
                    </a:cubicBezTo>
                    <a:cubicBezTo>
                      <a:pt x="3516" y="4373"/>
                      <a:pt x="3453" y="4394"/>
                      <a:pt x="3411" y="4457"/>
                    </a:cubicBezTo>
                    <a:cubicBezTo>
                      <a:pt x="3349" y="4499"/>
                      <a:pt x="3328" y="4562"/>
                      <a:pt x="3328" y="4624"/>
                    </a:cubicBezTo>
                    <a:cubicBezTo>
                      <a:pt x="3328" y="4708"/>
                      <a:pt x="3349" y="4771"/>
                      <a:pt x="3411" y="4813"/>
                    </a:cubicBezTo>
                    <a:cubicBezTo>
                      <a:pt x="3427" y="4836"/>
                      <a:pt x="3445" y="4853"/>
                      <a:pt x="3466" y="4866"/>
                    </a:cubicBezTo>
                    <a:lnTo>
                      <a:pt x="3466" y="4866"/>
                    </a:lnTo>
                    <a:lnTo>
                      <a:pt x="2219" y="4959"/>
                    </a:lnTo>
                    <a:cubicBezTo>
                      <a:pt x="1549" y="5022"/>
                      <a:pt x="838" y="5106"/>
                      <a:pt x="168" y="5168"/>
                    </a:cubicBezTo>
                    <a:cubicBezTo>
                      <a:pt x="105" y="5168"/>
                      <a:pt x="64" y="5210"/>
                      <a:pt x="22" y="5252"/>
                    </a:cubicBezTo>
                    <a:cubicBezTo>
                      <a:pt x="1" y="5315"/>
                      <a:pt x="1" y="5378"/>
                      <a:pt x="64" y="5440"/>
                    </a:cubicBezTo>
                    <a:cubicBezTo>
                      <a:pt x="85" y="5482"/>
                      <a:pt x="126" y="5524"/>
                      <a:pt x="168" y="5566"/>
                    </a:cubicBezTo>
                    <a:lnTo>
                      <a:pt x="126" y="5566"/>
                    </a:lnTo>
                    <a:cubicBezTo>
                      <a:pt x="378" y="5608"/>
                      <a:pt x="294" y="5650"/>
                      <a:pt x="273" y="5712"/>
                    </a:cubicBezTo>
                    <a:cubicBezTo>
                      <a:pt x="231" y="5775"/>
                      <a:pt x="273" y="5859"/>
                      <a:pt x="336" y="5880"/>
                    </a:cubicBezTo>
                    <a:cubicBezTo>
                      <a:pt x="378" y="5922"/>
                      <a:pt x="398" y="5922"/>
                      <a:pt x="440" y="5942"/>
                    </a:cubicBezTo>
                    <a:cubicBezTo>
                      <a:pt x="482" y="5942"/>
                      <a:pt x="482" y="5963"/>
                      <a:pt x="503" y="5963"/>
                    </a:cubicBezTo>
                    <a:cubicBezTo>
                      <a:pt x="524" y="5963"/>
                      <a:pt x="587" y="5963"/>
                      <a:pt x="608" y="5984"/>
                    </a:cubicBezTo>
                    <a:cubicBezTo>
                      <a:pt x="650" y="5984"/>
                      <a:pt x="691" y="5963"/>
                      <a:pt x="733" y="5942"/>
                    </a:cubicBezTo>
                    <a:cubicBezTo>
                      <a:pt x="3997" y="5880"/>
                      <a:pt x="7303" y="5838"/>
                      <a:pt x="10567" y="5817"/>
                    </a:cubicBezTo>
                    <a:cubicBezTo>
                      <a:pt x="10797" y="5817"/>
                      <a:pt x="11007" y="5817"/>
                      <a:pt x="11258" y="5775"/>
                    </a:cubicBezTo>
                    <a:lnTo>
                      <a:pt x="13455" y="5712"/>
                    </a:lnTo>
                    <a:lnTo>
                      <a:pt x="16551" y="5712"/>
                    </a:lnTo>
                    <a:cubicBezTo>
                      <a:pt x="17807" y="5712"/>
                      <a:pt x="19104" y="5712"/>
                      <a:pt x="20360" y="5733"/>
                    </a:cubicBezTo>
                    <a:cubicBezTo>
                      <a:pt x="22201" y="5733"/>
                      <a:pt x="24063" y="5754"/>
                      <a:pt x="25904" y="5754"/>
                    </a:cubicBezTo>
                    <a:cubicBezTo>
                      <a:pt x="25130" y="5817"/>
                      <a:pt x="24377" y="5880"/>
                      <a:pt x="23645" y="5963"/>
                    </a:cubicBezTo>
                    <a:cubicBezTo>
                      <a:pt x="23205" y="5984"/>
                      <a:pt x="22766" y="6047"/>
                      <a:pt x="22347" y="6068"/>
                    </a:cubicBezTo>
                    <a:cubicBezTo>
                      <a:pt x="21636" y="6068"/>
                      <a:pt x="20924" y="6068"/>
                      <a:pt x="20192" y="6089"/>
                    </a:cubicBezTo>
                    <a:lnTo>
                      <a:pt x="10023" y="6089"/>
                    </a:lnTo>
                    <a:cubicBezTo>
                      <a:pt x="9333" y="6089"/>
                      <a:pt x="8663" y="6131"/>
                      <a:pt x="7973" y="6131"/>
                    </a:cubicBezTo>
                    <a:cubicBezTo>
                      <a:pt x="7931" y="6131"/>
                      <a:pt x="7868" y="6173"/>
                      <a:pt x="7868" y="6235"/>
                    </a:cubicBezTo>
                    <a:cubicBezTo>
                      <a:pt x="7868" y="6298"/>
                      <a:pt x="7931" y="6340"/>
                      <a:pt x="7973" y="6340"/>
                    </a:cubicBezTo>
                    <a:cubicBezTo>
                      <a:pt x="8119" y="6340"/>
                      <a:pt x="8224" y="6361"/>
                      <a:pt x="8349" y="6361"/>
                    </a:cubicBezTo>
                    <a:lnTo>
                      <a:pt x="10149" y="6361"/>
                    </a:lnTo>
                    <a:cubicBezTo>
                      <a:pt x="11007" y="6361"/>
                      <a:pt x="11885" y="6340"/>
                      <a:pt x="12743" y="6340"/>
                    </a:cubicBezTo>
                    <a:lnTo>
                      <a:pt x="18958" y="6340"/>
                    </a:lnTo>
                    <a:cubicBezTo>
                      <a:pt x="17472" y="6466"/>
                      <a:pt x="15987" y="6591"/>
                      <a:pt x="14459" y="6717"/>
                    </a:cubicBezTo>
                    <a:cubicBezTo>
                      <a:pt x="11844" y="6968"/>
                      <a:pt x="9228" y="7198"/>
                      <a:pt x="6592" y="7428"/>
                    </a:cubicBezTo>
                    <a:cubicBezTo>
                      <a:pt x="6487" y="7428"/>
                      <a:pt x="6404" y="7449"/>
                      <a:pt x="6341" y="7533"/>
                    </a:cubicBezTo>
                    <a:cubicBezTo>
                      <a:pt x="6257" y="7616"/>
                      <a:pt x="6236" y="7700"/>
                      <a:pt x="6236" y="7805"/>
                    </a:cubicBezTo>
                    <a:cubicBezTo>
                      <a:pt x="6236" y="7909"/>
                      <a:pt x="6278" y="7972"/>
                      <a:pt x="6341" y="8056"/>
                    </a:cubicBezTo>
                    <a:cubicBezTo>
                      <a:pt x="6383" y="8119"/>
                      <a:pt x="6487" y="8160"/>
                      <a:pt x="6592" y="8160"/>
                    </a:cubicBezTo>
                    <a:cubicBezTo>
                      <a:pt x="9689" y="7867"/>
                      <a:pt x="12743" y="7616"/>
                      <a:pt x="15819" y="7323"/>
                    </a:cubicBezTo>
                    <a:cubicBezTo>
                      <a:pt x="18686" y="7072"/>
                      <a:pt x="21531" y="6821"/>
                      <a:pt x="24377" y="6570"/>
                    </a:cubicBezTo>
                    <a:cubicBezTo>
                      <a:pt x="25695" y="6466"/>
                      <a:pt x="26971" y="6361"/>
                      <a:pt x="28269" y="6235"/>
                    </a:cubicBezTo>
                    <a:cubicBezTo>
                      <a:pt x="29064" y="6194"/>
                      <a:pt x="29838" y="6173"/>
                      <a:pt x="30654" y="6173"/>
                    </a:cubicBezTo>
                    <a:cubicBezTo>
                      <a:pt x="31365" y="6152"/>
                      <a:pt x="32077" y="6152"/>
                      <a:pt x="32767" y="6131"/>
                    </a:cubicBezTo>
                    <a:cubicBezTo>
                      <a:pt x="32976" y="6131"/>
                      <a:pt x="33186" y="6131"/>
                      <a:pt x="33437" y="6089"/>
                    </a:cubicBezTo>
                    <a:cubicBezTo>
                      <a:pt x="34839" y="6026"/>
                      <a:pt x="36282" y="5942"/>
                      <a:pt x="37684" y="5859"/>
                    </a:cubicBezTo>
                    <a:cubicBezTo>
                      <a:pt x="38396" y="5838"/>
                      <a:pt x="39107" y="5775"/>
                      <a:pt x="39819" y="5754"/>
                    </a:cubicBezTo>
                    <a:cubicBezTo>
                      <a:pt x="40028" y="5754"/>
                      <a:pt x="40258" y="5733"/>
                      <a:pt x="40467" y="5733"/>
                    </a:cubicBezTo>
                    <a:cubicBezTo>
                      <a:pt x="40802" y="5712"/>
                      <a:pt x="41137" y="5670"/>
                      <a:pt x="41513" y="5650"/>
                    </a:cubicBezTo>
                    <a:cubicBezTo>
                      <a:pt x="42057" y="5650"/>
                      <a:pt x="42643" y="5629"/>
                      <a:pt x="43187" y="5629"/>
                    </a:cubicBezTo>
                    <a:cubicBezTo>
                      <a:pt x="44066" y="5608"/>
                      <a:pt x="44966" y="5608"/>
                      <a:pt x="45845" y="5566"/>
                    </a:cubicBezTo>
                    <a:lnTo>
                      <a:pt x="52749" y="5419"/>
                    </a:lnTo>
                    <a:cubicBezTo>
                      <a:pt x="53021" y="5419"/>
                      <a:pt x="53251" y="5419"/>
                      <a:pt x="53523" y="5440"/>
                    </a:cubicBezTo>
                    <a:cubicBezTo>
                      <a:pt x="53649" y="5461"/>
                      <a:pt x="53775" y="5503"/>
                      <a:pt x="53942" y="5545"/>
                    </a:cubicBezTo>
                    <a:cubicBezTo>
                      <a:pt x="53960" y="5551"/>
                      <a:pt x="53982" y="5554"/>
                      <a:pt x="54006" y="5554"/>
                    </a:cubicBezTo>
                    <a:cubicBezTo>
                      <a:pt x="54064" y="5554"/>
                      <a:pt x="54134" y="5539"/>
                      <a:pt x="54193" y="5524"/>
                    </a:cubicBezTo>
                    <a:cubicBezTo>
                      <a:pt x="54277" y="5461"/>
                      <a:pt x="54319" y="5378"/>
                      <a:pt x="54360" y="5315"/>
                    </a:cubicBezTo>
                    <a:cubicBezTo>
                      <a:pt x="54381" y="5231"/>
                      <a:pt x="54360" y="5126"/>
                      <a:pt x="54319" y="5043"/>
                    </a:cubicBezTo>
                    <a:cubicBezTo>
                      <a:pt x="54277" y="4980"/>
                      <a:pt x="54214" y="4917"/>
                      <a:pt x="54109" y="4896"/>
                    </a:cubicBezTo>
                    <a:cubicBezTo>
                      <a:pt x="54067" y="4854"/>
                      <a:pt x="54047" y="4854"/>
                      <a:pt x="53984" y="4834"/>
                    </a:cubicBezTo>
                    <a:cubicBezTo>
                      <a:pt x="55448" y="4729"/>
                      <a:pt x="56934" y="4645"/>
                      <a:pt x="58399" y="4541"/>
                    </a:cubicBezTo>
                    <a:cubicBezTo>
                      <a:pt x="58629" y="4520"/>
                      <a:pt x="58901" y="4520"/>
                      <a:pt x="59131" y="4520"/>
                    </a:cubicBezTo>
                    <a:cubicBezTo>
                      <a:pt x="59361" y="4520"/>
                      <a:pt x="59612" y="4499"/>
                      <a:pt x="59821" y="4478"/>
                    </a:cubicBezTo>
                    <a:cubicBezTo>
                      <a:pt x="59905" y="4478"/>
                      <a:pt x="60010" y="4436"/>
                      <a:pt x="60073" y="4436"/>
                    </a:cubicBezTo>
                    <a:lnTo>
                      <a:pt x="60470" y="4373"/>
                    </a:lnTo>
                    <a:cubicBezTo>
                      <a:pt x="60554" y="4331"/>
                      <a:pt x="60596" y="4290"/>
                      <a:pt x="60658" y="4227"/>
                    </a:cubicBezTo>
                    <a:cubicBezTo>
                      <a:pt x="60700" y="4164"/>
                      <a:pt x="60700" y="4080"/>
                      <a:pt x="60679" y="3997"/>
                    </a:cubicBezTo>
                    <a:cubicBezTo>
                      <a:pt x="60658" y="3913"/>
                      <a:pt x="60596" y="3850"/>
                      <a:pt x="60554" y="3787"/>
                    </a:cubicBezTo>
                    <a:lnTo>
                      <a:pt x="60533" y="3766"/>
                    </a:lnTo>
                    <a:cubicBezTo>
                      <a:pt x="60491" y="3745"/>
                      <a:pt x="60449" y="3704"/>
                      <a:pt x="60386" y="3683"/>
                    </a:cubicBezTo>
                    <a:lnTo>
                      <a:pt x="60324" y="3683"/>
                    </a:lnTo>
                    <a:cubicBezTo>
                      <a:pt x="60261" y="3683"/>
                      <a:pt x="60219" y="3725"/>
                      <a:pt x="60156" y="3745"/>
                    </a:cubicBezTo>
                    <a:cubicBezTo>
                      <a:pt x="60114" y="3766"/>
                      <a:pt x="60052" y="3850"/>
                      <a:pt x="60031" y="3892"/>
                    </a:cubicBezTo>
                    <a:cubicBezTo>
                      <a:pt x="59947" y="3934"/>
                      <a:pt x="59863" y="3934"/>
                      <a:pt x="59759" y="3955"/>
                    </a:cubicBezTo>
                    <a:cubicBezTo>
                      <a:pt x="59277" y="3997"/>
                      <a:pt x="58775" y="4038"/>
                      <a:pt x="58273" y="4059"/>
                    </a:cubicBezTo>
                    <a:lnTo>
                      <a:pt x="57185" y="4143"/>
                    </a:lnTo>
                    <a:cubicBezTo>
                      <a:pt x="56704" y="4164"/>
                      <a:pt x="56264" y="4206"/>
                      <a:pt x="55783" y="4248"/>
                    </a:cubicBezTo>
                    <a:cubicBezTo>
                      <a:pt x="54612" y="4310"/>
                      <a:pt x="53440" y="4415"/>
                      <a:pt x="52226" y="4499"/>
                    </a:cubicBezTo>
                    <a:cubicBezTo>
                      <a:pt x="50008" y="4666"/>
                      <a:pt x="47811" y="4834"/>
                      <a:pt x="45593" y="5001"/>
                    </a:cubicBezTo>
                    <a:cubicBezTo>
                      <a:pt x="45321" y="5022"/>
                      <a:pt x="45070" y="5022"/>
                      <a:pt x="44777" y="5043"/>
                    </a:cubicBezTo>
                    <a:cubicBezTo>
                      <a:pt x="44484" y="5043"/>
                      <a:pt x="44192" y="5085"/>
                      <a:pt x="43878" y="5085"/>
                    </a:cubicBezTo>
                    <a:cubicBezTo>
                      <a:pt x="43250" y="5106"/>
                      <a:pt x="42664" y="5106"/>
                      <a:pt x="42036" y="5126"/>
                    </a:cubicBezTo>
                    <a:cubicBezTo>
                      <a:pt x="42790" y="5085"/>
                      <a:pt x="43564" y="5001"/>
                      <a:pt x="44338" y="4938"/>
                    </a:cubicBezTo>
                    <a:cubicBezTo>
                      <a:pt x="45112" y="4896"/>
                      <a:pt x="45886" y="4813"/>
                      <a:pt x="46661" y="4771"/>
                    </a:cubicBezTo>
                    <a:cubicBezTo>
                      <a:pt x="47832" y="4666"/>
                      <a:pt x="49046" y="4582"/>
                      <a:pt x="50218" y="4478"/>
                    </a:cubicBezTo>
                    <a:cubicBezTo>
                      <a:pt x="51347" y="4394"/>
                      <a:pt x="52477" y="4310"/>
                      <a:pt x="53565" y="4248"/>
                    </a:cubicBezTo>
                    <a:cubicBezTo>
                      <a:pt x="54109" y="4206"/>
                      <a:pt x="54632" y="4164"/>
                      <a:pt x="55176" y="4143"/>
                    </a:cubicBezTo>
                    <a:cubicBezTo>
                      <a:pt x="55469" y="4101"/>
                      <a:pt x="55741" y="4080"/>
                      <a:pt x="56013" y="4080"/>
                    </a:cubicBezTo>
                    <a:cubicBezTo>
                      <a:pt x="56202" y="4080"/>
                      <a:pt x="56390" y="4059"/>
                      <a:pt x="56578" y="4017"/>
                    </a:cubicBezTo>
                    <a:cubicBezTo>
                      <a:pt x="56746" y="3997"/>
                      <a:pt x="56934" y="3976"/>
                      <a:pt x="57101" y="3955"/>
                    </a:cubicBezTo>
                    <a:cubicBezTo>
                      <a:pt x="57185" y="3955"/>
                      <a:pt x="57227" y="3913"/>
                      <a:pt x="57311" y="3913"/>
                    </a:cubicBezTo>
                    <a:lnTo>
                      <a:pt x="57541" y="3850"/>
                    </a:lnTo>
                    <a:cubicBezTo>
                      <a:pt x="57625" y="3808"/>
                      <a:pt x="57708" y="3745"/>
                      <a:pt x="57750" y="3662"/>
                    </a:cubicBezTo>
                    <a:lnTo>
                      <a:pt x="57834" y="3494"/>
                    </a:lnTo>
                    <a:cubicBezTo>
                      <a:pt x="57855" y="3473"/>
                      <a:pt x="57855" y="3432"/>
                      <a:pt x="57876" y="3390"/>
                    </a:cubicBezTo>
                    <a:lnTo>
                      <a:pt x="57876" y="3369"/>
                    </a:lnTo>
                    <a:cubicBezTo>
                      <a:pt x="58064" y="3327"/>
                      <a:pt x="58169" y="3139"/>
                      <a:pt x="58169" y="2950"/>
                    </a:cubicBezTo>
                    <a:cubicBezTo>
                      <a:pt x="58169" y="2699"/>
                      <a:pt x="57959" y="2511"/>
                      <a:pt x="57729" y="2511"/>
                    </a:cubicBezTo>
                    <a:lnTo>
                      <a:pt x="56788" y="2511"/>
                    </a:lnTo>
                    <a:cubicBezTo>
                      <a:pt x="56913" y="2511"/>
                      <a:pt x="57039" y="2427"/>
                      <a:pt x="57122" y="2323"/>
                    </a:cubicBezTo>
                    <a:lnTo>
                      <a:pt x="57143" y="2323"/>
                    </a:lnTo>
                    <a:cubicBezTo>
                      <a:pt x="57227" y="2323"/>
                      <a:pt x="57290" y="2344"/>
                      <a:pt x="57353" y="2385"/>
                    </a:cubicBezTo>
                    <a:cubicBezTo>
                      <a:pt x="57371" y="2388"/>
                      <a:pt x="57390" y="2389"/>
                      <a:pt x="57408" y="2389"/>
                    </a:cubicBezTo>
                    <a:cubicBezTo>
                      <a:pt x="57535" y="2389"/>
                      <a:pt x="57653" y="2328"/>
                      <a:pt x="57708" y="2218"/>
                    </a:cubicBezTo>
                    <a:cubicBezTo>
                      <a:pt x="57813" y="2218"/>
                      <a:pt x="57917" y="2218"/>
                      <a:pt x="58022" y="2197"/>
                    </a:cubicBezTo>
                    <a:cubicBezTo>
                      <a:pt x="58127" y="2197"/>
                      <a:pt x="58231" y="2176"/>
                      <a:pt x="58294" y="2093"/>
                    </a:cubicBezTo>
                    <a:cubicBezTo>
                      <a:pt x="58378" y="2009"/>
                      <a:pt x="58399" y="1904"/>
                      <a:pt x="58399" y="1800"/>
                    </a:cubicBezTo>
                    <a:cubicBezTo>
                      <a:pt x="58399" y="1716"/>
                      <a:pt x="58378" y="1653"/>
                      <a:pt x="58336" y="1569"/>
                    </a:cubicBezTo>
                    <a:lnTo>
                      <a:pt x="58357" y="1569"/>
                    </a:lnTo>
                    <a:cubicBezTo>
                      <a:pt x="58650" y="1590"/>
                      <a:pt x="58922" y="1590"/>
                      <a:pt x="59215" y="1653"/>
                    </a:cubicBezTo>
                    <a:cubicBezTo>
                      <a:pt x="59382" y="1674"/>
                      <a:pt x="59549" y="1695"/>
                      <a:pt x="59717" y="1758"/>
                    </a:cubicBezTo>
                    <a:cubicBezTo>
                      <a:pt x="59717" y="1779"/>
                      <a:pt x="59738" y="1800"/>
                      <a:pt x="59738" y="1821"/>
                    </a:cubicBezTo>
                    <a:lnTo>
                      <a:pt x="59738" y="1883"/>
                    </a:lnTo>
                    <a:cubicBezTo>
                      <a:pt x="59738" y="1988"/>
                      <a:pt x="59759" y="2072"/>
                      <a:pt x="59842" y="2134"/>
                    </a:cubicBezTo>
                    <a:cubicBezTo>
                      <a:pt x="59926" y="2218"/>
                      <a:pt x="60010" y="2239"/>
                      <a:pt x="60114" y="2239"/>
                    </a:cubicBezTo>
                    <a:cubicBezTo>
                      <a:pt x="60219" y="2239"/>
                      <a:pt x="60282" y="2218"/>
                      <a:pt x="60366" y="2134"/>
                    </a:cubicBezTo>
                    <a:cubicBezTo>
                      <a:pt x="60428" y="2093"/>
                      <a:pt x="60470" y="1988"/>
                      <a:pt x="60470" y="1883"/>
                    </a:cubicBezTo>
                    <a:cubicBezTo>
                      <a:pt x="60470" y="1800"/>
                      <a:pt x="60449" y="1695"/>
                      <a:pt x="60449" y="1611"/>
                    </a:cubicBezTo>
                    <a:cubicBezTo>
                      <a:pt x="60407" y="1549"/>
                      <a:pt x="60386" y="1465"/>
                      <a:pt x="60345" y="1381"/>
                    </a:cubicBezTo>
                    <a:cubicBezTo>
                      <a:pt x="60324" y="1360"/>
                      <a:pt x="60324" y="1339"/>
                      <a:pt x="60282" y="1339"/>
                    </a:cubicBezTo>
                    <a:cubicBezTo>
                      <a:pt x="60261" y="1277"/>
                      <a:pt x="60219" y="1235"/>
                      <a:pt x="60156" y="1193"/>
                    </a:cubicBezTo>
                    <a:cubicBezTo>
                      <a:pt x="60114" y="1151"/>
                      <a:pt x="60031" y="1130"/>
                      <a:pt x="59947" y="1088"/>
                    </a:cubicBezTo>
                    <a:cubicBezTo>
                      <a:pt x="59801" y="1046"/>
                      <a:pt x="59633" y="1025"/>
                      <a:pt x="59487" y="984"/>
                    </a:cubicBezTo>
                    <a:cubicBezTo>
                      <a:pt x="59236" y="942"/>
                      <a:pt x="58985" y="942"/>
                      <a:pt x="58754" y="921"/>
                    </a:cubicBezTo>
                    <a:cubicBezTo>
                      <a:pt x="58357" y="879"/>
                      <a:pt x="57980" y="858"/>
                      <a:pt x="57604" y="837"/>
                    </a:cubicBezTo>
                    <a:cubicBezTo>
                      <a:pt x="56997" y="774"/>
                      <a:pt x="56411" y="753"/>
                      <a:pt x="55825" y="712"/>
                    </a:cubicBezTo>
                    <a:cubicBezTo>
                      <a:pt x="55260" y="670"/>
                      <a:pt x="54716" y="628"/>
                      <a:pt x="54151" y="607"/>
                    </a:cubicBezTo>
                    <a:cubicBezTo>
                      <a:pt x="53356" y="544"/>
                      <a:pt x="52582" y="523"/>
                      <a:pt x="51766" y="481"/>
                    </a:cubicBezTo>
                    <a:cubicBezTo>
                      <a:pt x="51264" y="440"/>
                      <a:pt x="50741" y="419"/>
                      <a:pt x="50238" y="398"/>
                    </a:cubicBezTo>
                    <a:cubicBezTo>
                      <a:pt x="49653" y="377"/>
                      <a:pt x="49067" y="335"/>
                      <a:pt x="48460" y="314"/>
                    </a:cubicBezTo>
                    <a:cubicBezTo>
                      <a:pt x="47560" y="293"/>
                      <a:pt x="46661" y="230"/>
                      <a:pt x="45740" y="209"/>
                    </a:cubicBezTo>
                    <a:cubicBezTo>
                      <a:pt x="45363" y="188"/>
                      <a:pt x="44966" y="188"/>
                      <a:pt x="44568" y="168"/>
                    </a:cubicBezTo>
                    <a:cubicBezTo>
                      <a:pt x="43145" y="126"/>
                      <a:pt x="41764" y="105"/>
                      <a:pt x="40363" y="84"/>
                    </a:cubicBezTo>
                    <a:cubicBezTo>
                      <a:pt x="39547" y="63"/>
                      <a:pt x="38730" y="63"/>
                      <a:pt x="37914" y="21"/>
                    </a:cubicBezTo>
                    <a:cubicBezTo>
                      <a:pt x="37684" y="21"/>
                      <a:pt x="37433" y="0"/>
                      <a:pt x="37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7495C"/>
                  </a:solidFill>
                </a:endParaRPr>
              </a:p>
            </p:txBody>
          </p:sp>
        </p:grpSp>
        <p:sp>
          <p:nvSpPr>
            <p:cNvPr id="9" name="Google Shape;2384;p72">
              <a:extLst>
                <a:ext uri="{FF2B5EF4-FFF2-40B4-BE49-F238E27FC236}">
                  <a16:creationId xmlns:a16="http://schemas.microsoft.com/office/drawing/2014/main" id="{C7C1AA87-FB9A-AEC2-6DC4-3E8E1C7C5708}"/>
                </a:ext>
              </a:extLst>
            </p:cNvPr>
            <p:cNvSpPr/>
            <p:nvPr/>
          </p:nvSpPr>
          <p:spPr>
            <a:xfrm rot="5400000">
              <a:off x="-780767" y="2943845"/>
              <a:ext cx="3001535"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7495C"/>
                </a:solidFill>
              </a:endParaRPr>
            </a:p>
          </p:txBody>
        </p:sp>
      </p:grpSp>
      <p:grpSp>
        <p:nvGrpSpPr>
          <p:cNvPr id="13" name="Google Shape;2385;p72">
            <a:extLst>
              <a:ext uri="{FF2B5EF4-FFF2-40B4-BE49-F238E27FC236}">
                <a16:creationId xmlns:a16="http://schemas.microsoft.com/office/drawing/2014/main" id="{0B96E3DD-D257-29F3-5718-6FE64AD9A5CE}"/>
              </a:ext>
            </a:extLst>
          </p:cNvPr>
          <p:cNvGrpSpPr/>
          <p:nvPr/>
        </p:nvGrpSpPr>
        <p:grpSpPr>
          <a:xfrm rot="2135871">
            <a:off x="2402045" y="522830"/>
            <a:ext cx="522084" cy="583036"/>
            <a:chOff x="5495750" y="1391525"/>
            <a:chExt cx="542100" cy="605425"/>
          </a:xfrm>
        </p:grpSpPr>
        <p:sp>
          <p:nvSpPr>
            <p:cNvPr id="14" name="Google Shape;2386;p72">
              <a:extLst>
                <a:ext uri="{FF2B5EF4-FFF2-40B4-BE49-F238E27FC236}">
                  <a16:creationId xmlns:a16="http://schemas.microsoft.com/office/drawing/2014/main" id="{64BD899A-93CC-522D-2A3D-121E50141648}"/>
                </a:ext>
              </a:extLst>
            </p:cNvPr>
            <p:cNvSpPr/>
            <p:nvPr/>
          </p:nvSpPr>
          <p:spPr>
            <a:xfrm>
              <a:off x="5495750" y="1748250"/>
              <a:ext cx="330275" cy="248700"/>
            </a:xfrm>
            <a:custGeom>
              <a:avLst/>
              <a:gdLst/>
              <a:ahLst/>
              <a:cxnLst/>
              <a:rect l="l" t="t" r="r" b="b"/>
              <a:pathLst>
                <a:path w="13211" h="9948" extrusionOk="0">
                  <a:moveTo>
                    <a:pt x="2369" y="2006"/>
                  </a:moveTo>
                  <a:cubicBezTo>
                    <a:pt x="2503" y="2073"/>
                    <a:pt x="2603" y="2073"/>
                    <a:pt x="2703" y="2106"/>
                  </a:cubicBezTo>
                  <a:cubicBezTo>
                    <a:pt x="3170" y="2240"/>
                    <a:pt x="3604" y="2340"/>
                    <a:pt x="4037" y="2473"/>
                  </a:cubicBezTo>
                  <a:cubicBezTo>
                    <a:pt x="4571" y="2640"/>
                    <a:pt x="5071" y="2774"/>
                    <a:pt x="5605" y="2940"/>
                  </a:cubicBezTo>
                  <a:cubicBezTo>
                    <a:pt x="5572" y="3040"/>
                    <a:pt x="5505" y="3241"/>
                    <a:pt x="5405" y="3407"/>
                  </a:cubicBezTo>
                  <a:cubicBezTo>
                    <a:pt x="5405" y="3441"/>
                    <a:pt x="5371" y="3507"/>
                    <a:pt x="5338" y="3574"/>
                  </a:cubicBezTo>
                  <a:lnTo>
                    <a:pt x="5205" y="3808"/>
                  </a:lnTo>
                  <a:cubicBezTo>
                    <a:pt x="5105" y="3974"/>
                    <a:pt x="5038" y="4141"/>
                    <a:pt x="4938" y="4341"/>
                  </a:cubicBezTo>
                  <a:cubicBezTo>
                    <a:pt x="4771" y="4675"/>
                    <a:pt x="4604" y="5008"/>
                    <a:pt x="4437" y="5309"/>
                  </a:cubicBezTo>
                  <a:cubicBezTo>
                    <a:pt x="4371" y="5175"/>
                    <a:pt x="4337" y="5109"/>
                    <a:pt x="4237" y="4975"/>
                  </a:cubicBezTo>
                  <a:cubicBezTo>
                    <a:pt x="3837" y="4308"/>
                    <a:pt x="3403" y="3674"/>
                    <a:pt x="3003" y="3007"/>
                  </a:cubicBezTo>
                  <a:lnTo>
                    <a:pt x="2369" y="2006"/>
                  </a:lnTo>
                  <a:close/>
                  <a:moveTo>
                    <a:pt x="1392" y="1"/>
                  </a:moveTo>
                  <a:cubicBezTo>
                    <a:pt x="1351" y="1"/>
                    <a:pt x="1310" y="2"/>
                    <a:pt x="1269" y="5"/>
                  </a:cubicBezTo>
                  <a:cubicBezTo>
                    <a:pt x="268" y="105"/>
                    <a:pt x="1" y="1139"/>
                    <a:pt x="368" y="1940"/>
                  </a:cubicBezTo>
                  <a:cubicBezTo>
                    <a:pt x="568" y="2407"/>
                    <a:pt x="902" y="2774"/>
                    <a:pt x="1168" y="3174"/>
                  </a:cubicBezTo>
                  <a:cubicBezTo>
                    <a:pt x="1435" y="3641"/>
                    <a:pt x="1769" y="4108"/>
                    <a:pt x="2069" y="4508"/>
                  </a:cubicBezTo>
                  <a:cubicBezTo>
                    <a:pt x="2703" y="5442"/>
                    <a:pt x="3270" y="6309"/>
                    <a:pt x="3904" y="7210"/>
                  </a:cubicBezTo>
                  <a:cubicBezTo>
                    <a:pt x="4471" y="8111"/>
                    <a:pt x="5071" y="9011"/>
                    <a:pt x="5838" y="9779"/>
                  </a:cubicBezTo>
                  <a:cubicBezTo>
                    <a:pt x="5975" y="9897"/>
                    <a:pt x="6118" y="9948"/>
                    <a:pt x="6251" y="9948"/>
                  </a:cubicBezTo>
                  <a:cubicBezTo>
                    <a:pt x="6607" y="9948"/>
                    <a:pt x="6885" y="9582"/>
                    <a:pt x="6739" y="9145"/>
                  </a:cubicBezTo>
                  <a:cubicBezTo>
                    <a:pt x="6406" y="8278"/>
                    <a:pt x="5905" y="7444"/>
                    <a:pt x="5371" y="6610"/>
                  </a:cubicBezTo>
                  <a:cubicBezTo>
                    <a:pt x="5738" y="6176"/>
                    <a:pt x="6039" y="5742"/>
                    <a:pt x="6339" y="5275"/>
                  </a:cubicBezTo>
                  <a:cubicBezTo>
                    <a:pt x="6539" y="4942"/>
                    <a:pt x="6739" y="4608"/>
                    <a:pt x="6906" y="4275"/>
                  </a:cubicBezTo>
                  <a:cubicBezTo>
                    <a:pt x="7039" y="4074"/>
                    <a:pt x="7206" y="3808"/>
                    <a:pt x="7239" y="3574"/>
                  </a:cubicBezTo>
                  <a:lnTo>
                    <a:pt x="7239" y="3441"/>
                  </a:lnTo>
                  <a:cubicBezTo>
                    <a:pt x="8073" y="3708"/>
                    <a:pt x="8907" y="4008"/>
                    <a:pt x="9741" y="4341"/>
                  </a:cubicBezTo>
                  <a:cubicBezTo>
                    <a:pt x="10175" y="4508"/>
                    <a:pt x="10609" y="4675"/>
                    <a:pt x="11042" y="4908"/>
                  </a:cubicBezTo>
                  <a:cubicBezTo>
                    <a:pt x="11460" y="5076"/>
                    <a:pt x="11808" y="5266"/>
                    <a:pt x="12242" y="5266"/>
                  </a:cubicBezTo>
                  <a:cubicBezTo>
                    <a:pt x="12327" y="5266"/>
                    <a:pt x="12416" y="5259"/>
                    <a:pt x="12510" y="5242"/>
                  </a:cubicBezTo>
                  <a:cubicBezTo>
                    <a:pt x="12944" y="5109"/>
                    <a:pt x="13210" y="4608"/>
                    <a:pt x="13010" y="4241"/>
                  </a:cubicBezTo>
                  <a:cubicBezTo>
                    <a:pt x="12710" y="3741"/>
                    <a:pt x="12276" y="3574"/>
                    <a:pt x="11776" y="3341"/>
                  </a:cubicBezTo>
                  <a:lnTo>
                    <a:pt x="10275" y="2740"/>
                  </a:lnTo>
                  <a:cubicBezTo>
                    <a:pt x="9274" y="2307"/>
                    <a:pt x="8240" y="1973"/>
                    <a:pt x="7239" y="1606"/>
                  </a:cubicBezTo>
                  <a:cubicBezTo>
                    <a:pt x="6205" y="1272"/>
                    <a:pt x="5205" y="939"/>
                    <a:pt x="4171" y="639"/>
                  </a:cubicBezTo>
                  <a:cubicBezTo>
                    <a:pt x="3670" y="505"/>
                    <a:pt x="3203" y="405"/>
                    <a:pt x="2703" y="272"/>
                  </a:cubicBezTo>
                  <a:cubicBezTo>
                    <a:pt x="2277" y="150"/>
                    <a:pt x="1823" y="1"/>
                    <a:pt x="13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7495C"/>
                </a:solidFill>
              </a:endParaRPr>
            </a:p>
          </p:txBody>
        </p:sp>
        <p:sp>
          <p:nvSpPr>
            <p:cNvPr id="15" name="Google Shape;2387;p72">
              <a:extLst>
                <a:ext uri="{FF2B5EF4-FFF2-40B4-BE49-F238E27FC236}">
                  <a16:creationId xmlns:a16="http://schemas.microsoft.com/office/drawing/2014/main" id="{AC942C0E-4A3A-BCB0-9976-68E63D637E5A}"/>
                </a:ext>
              </a:extLst>
            </p:cNvPr>
            <p:cNvSpPr/>
            <p:nvPr/>
          </p:nvSpPr>
          <p:spPr>
            <a:xfrm>
              <a:off x="5800150" y="1391525"/>
              <a:ext cx="237700" cy="223775"/>
            </a:xfrm>
            <a:custGeom>
              <a:avLst/>
              <a:gdLst/>
              <a:ahLst/>
              <a:cxnLst/>
              <a:rect l="l" t="t" r="r" b="b"/>
              <a:pathLst>
                <a:path w="9508" h="8951" extrusionOk="0">
                  <a:moveTo>
                    <a:pt x="3124" y="1"/>
                  </a:moveTo>
                  <a:cubicBezTo>
                    <a:pt x="2013" y="1"/>
                    <a:pt x="1047" y="772"/>
                    <a:pt x="567" y="1732"/>
                  </a:cubicBezTo>
                  <a:cubicBezTo>
                    <a:pt x="0" y="2866"/>
                    <a:pt x="67" y="4367"/>
                    <a:pt x="601" y="5534"/>
                  </a:cubicBezTo>
                  <a:cubicBezTo>
                    <a:pt x="1235" y="6769"/>
                    <a:pt x="2335" y="7736"/>
                    <a:pt x="3570" y="8370"/>
                  </a:cubicBezTo>
                  <a:cubicBezTo>
                    <a:pt x="4266" y="8708"/>
                    <a:pt x="5080" y="8951"/>
                    <a:pt x="5879" y="8951"/>
                  </a:cubicBezTo>
                  <a:cubicBezTo>
                    <a:pt x="6420" y="8951"/>
                    <a:pt x="6954" y="8839"/>
                    <a:pt x="7439" y="8570"/>
                  </a:cubicBezTo>
                  <a:cubicBezTo>
                    <a:pt x="8707" y="7903"/>
                    <a:pt x="9507" y="6602"/>
                    <a:pt x="9374" y="5134"/>
                  </a:cubicBezTo>
                  <a:cubicBezTo>
                    <a:pt x="9340" y="4500"/>
                    <a:pt x="9040" y="3733"/>
                    <a:pt x="8573" y="3266"/>
                  </a:cubicBezTo>
                  <a:cubicBezTo>
                    <a:pt x="8318" y="3068"/>
                    <a:pt x="8015" y="2918"/>
                    <a:pt x="7705" y="2918"/>
                  </a:cubicBezTo>
                  <a:cubicBezTo>
                    <a:pt x="7650" y="2918"/>
                    <a:pt x="7594" y="2922"/>
                    <a:pt x="7539" y="2932"/>
                  </a:cubicBezTo>
                  <a:cubicBezTo>
                    <a:pt x="7105" y="3066"/>
                    <a:pt x="6872" y="3433"/>
                    <a:pt x="6905" y="3866"/>
                  </a:cubicBezTo>
                  <a:cubicBezTo>
                    <a:pt x="6939" y="4434"/>
                    <a:pt x="7406" y="4800"/>
                    <a:pt x="7439" y="5401"/>
                  </a:cubicBezTo>
                  <a:cubicBezTo>
                    <a:pt x="7506" y="5835"/>
                    <a:pt x="7339" y="6235"/>
                    <a:pt x="6939" y="6568"/>
                  </a:cubicBezTo>
                  <a:cubicBezTo>
                    <a:pt x="6642" y="6838"/>
                    <a:pt x="6275" y="6944"/>
                    <a:pt x="5885" y="6944"/>
                  </a:cubicBezTo>
                  <a:cubicBezTo>
                    <a:pt x="5310" y="6944"/>
                    <a:pt x="4687" y="6713"/>
                    <a:pt x="4170" y="6435"/>
                  </a:cubicBezTo>
                  <a:cubicBezTo>
                    <a:pt x="3069" y="5868"/>
                    <a:pt x="2102" y="4867"/>
                    <a:pt x="1935" y="3600"/>
                  </a:cubicBezTo>
                  <a:cubicBezTo>
                    <a:pt x="1768" y="2399"/>
                    <a:pt x="2536" y="1365"/>
                    <a:pt x="3570" y="864"/>
                  </a:cubicBezTo>
                  <a:cubicBezTo>
                    <a:pt x="4003" y="664"/>
                    <a:pt x="3937" y="97"/>
                    <a:pt x="3503" y="30"/>
                  </a:cubicBezTo>
                  <a:cubicBezTo>
                    <a:pt x="3375" y="10"/>
                    <a:pt x="3249" y="1"/>
                    <a:pt x="3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7495C"/>
                </a:solidFill>
              </a:endParaRPr>
            </a:p>
          </p:txBody>
        </p:sp>
        <p:sp>
          <p:nvSpPr>
            <p:cNvPr id="16" name="Google Shape;2388;p72">
              <a:extLst>
                <a:ext uri="{FF2B5EF4-FFF2-40B4-BE49-F238E27FC236}">
                  <a16:creationId xmlns:a16="http://schemas.microsoft.com/office/drawing/2014/main" id="{76CB35D9-7077-FC22-A147-7C30473E6539}"/>
                </a:ext>
              </a:extLst>
            </p:cNvPr>
            <p:cNvSpPr/>
            <p:nvPr/>
          </p:nvSpPr>
          <p:spPr>
            <a:xfrm>
              <a:off x="5614175" y="1567975"/>
              <a:ext cx="296900" cy="242075"/>
            </a:xfrm>
            <a:custGeom>
              <a:avLst/>
              <a:gdLst/>
              <a:ahLst/>
              <a:cxnLst/>
              <a:rect l="l" t="t" r="r" b="b"/>
              <a:pathLst>
                <a:path w="11876" h="9683" extrusionOk="0">
                  <a:moveTo>
                    <a:pt x="7039" y="3480"/>
                  </a:moveTo>
                  <a:cubicBezTo>
                    <a:pt x="7039" y="3713"/>
                    <a:pt x="7006" y="3947"/>
                    <a:pt x="6839" y="4114"/>
                  </a:cubicBezTo>
                  <a:cubicBezTo>
                    <a:pt x="6750" y="4221"/>
                    <a:pt x="6556" y="4328"/>
                    <a:pt x="6420" y="4328"/>
                  </a:cubicBezTo>
                  <a:cubicBezTo>
                    <a:pt x="6302" y="4328"/>
                    <a:pt x="6228" y="4247"/>
                    <a:pt x="6305" y="4014"/>
                  </a:cubicBezTo>
                  <a:cubicBezTo>
                    <a:pt x="6439" y="3713"/>
                    <a:pt x="6705" y="3547"/>
                    <a:pt x="7039" y="3480"/>
                  </a:cubicBezTo>
                  <a:close/>
                  <a:moveTo>
                    <a:pt x="4058" y="1"/>
                  </a:moveTo>
                  <a:cubicBezTo>
                    <a:pt x="3175" y="1"/>
                    <a:pt x="2325" y="275"/>
                    <a:pt x="1635" y="945"/>
                  </a:cubicBezTo>
                  <a:cubicBezTo>
                    <a:pt x="668" y="1845"/>
                    <a:pt x="1" y="3346"/>
                    <a:pt x="434" y="4681"/>
                  </a:cubicBezTo>
                  <a:cubicBezTo>
                    <a:pt x="514" y="4920"/>
                    <a:pt x="678" y="5016"/>
                    <a:pt x="855" y="5016"/>
                  </a:cubicBezTo>
                  <a:cubicBezTo>
                    <a:pt x="1123" y="5016"/>
                    <a:pt x="1421" y="4795"/>
                    <a:pt x="1502" y="4514"/>
                  </a:cubicBezTo>
                  <a:cubicBezTo>
                    <a:pt x="1669" y="3813"/>
                    <a:pt x="1769" y="3046"/>
                    <a:pt x="2136" y="2446"/>
                  </a:cubicBezTo>
                  <a:cubicBezTo>
                    <a:pt x="2536" y="1779"/>
                    <a:pt x="3170" y="1312"/>
                    <a:pt x="3970" y="1312"/>
                  </a:cubicBezTo>
                  <a:cubicBezTo>
                    <a:pt x="4010" y="1310"/>
                    <a:pt x="4050" y="1309"/>
                    <a:pt x="4090" y="1309"/>
                  </a:cubicBezTo>
                  <a:cubicBezTo>
                    <a:pt x="4926" y="1309"/>
                    <a:pt x="5836" y="1636"/>
                    <a:pt x="6472" y="2146"/>
                  </a:cubicBezTo>
                  <a:cubicBezTo>
                    <a:pt x="6605" y="2279"/>
                    <a:pt x="6705" y="2379"/>
                    <a:pt x="6806" y="2513"/>
                  </a:cubicBezTo>
                  <a:cubicBezTo>
                    <a:pt x="6605" y="2613"/>
                    <a:pt x="6439" y="2679"/>
                    <a:pt x="6205" y="2779"/>
                  </a:cubicBezTo>
                  <a:cubicBezTo>
                    <a:pt x="5671" y="3113"/>
                    <a:pt x="5204" y="3613"/>
                    <a:pt x="5271" y="4314"/>
                  </a:cubicBezTo>
                  <a:cubicBezTo>
                    <a:pt x="5304" y="4881"/>
                    <a:pt x="5671" y="5448"/>
                    <a:pt x="6305" y="5515"/>
                  </a:cubicBezTo>
                  <a:cubicBezTo>
                    <a:pt x="6372" y="5523"/>
                    <a:pt x="6437" y="5526"/>
                    <a:pt x="6501" y="5526"/>
                  </a:cubicBezTo>
                  <a:cubicBezTo>
                    <a:pt x="7520" y="5526"/>
                    <a:pt x="8148" y="4551"/>
                    <a:pt x="8273" y="3547"/>
                  </a:cubicBezTo>
                  <a:cubicBezTo>
                    <a:pt x="8774" y="3680"/>
                    <a:pt x="9207" y="4014"/>
                    <a:pt x="9474" y="4514"/>
                  </a:cubicBezTo>
                  <a:cubicBezTo>
                    <a:pt x="9874" y="5214"/>
                    <a:pt x="9975" y="6182"/>
                    <a:pt x="9841" y="6982"/>
                  </a:cubicBezTo>
                  <a:cubicBezTo>
                    <a:pt x="9727" y="7608"/>
                    <a:pt x="9322" y="8428"/>
                    <a:pt x="8667" y="8428"/>
                  </a:cubicBezTo>
                  <a:cubicBezTo>
                    <a:pt x="8555" y="8428"/>
                    <a:pt x="8434" y="8404"/>
                    <a:pt x="8307" y="8350"/>
                  </a:cubicBezTo>
                  <a:cubicBezTo>
                    <a:pt x="7306" y="7950"/>
                    <a:pt x="6339" y="7283"/>
                    <a:pt x="5505" y="6615"/>
                  </a:cubicBezTo>
                  <a:cubicBezTo>
                    <a:pt x="5038" y="6215"/>
                    <a:pt x="4604" y="5882"/>
                    <a:pt x="4170" y="5481"/>
                  </a:cubicBezTo>
                  <a:cubicBezTo>
                    <a:pt x="3770" y="5114"/>
                    <a:pt x="3370" y="4647"/>
                    <a:pt x="2869" y="4347"/>
                  </a:cubicBezTo>
                  <a:cubicBezTo>
                    <a:pt x="2812" y="4311"/>
                    <a:pt x="2753" y="4295"/>
                    <a:pt x="2697" y="4295"/>
                  </a:cubicBezTo>
                  <a:cubicBezTo>
                    <a:pt x="2493" y="4295"/>
                    <a:pt x="2331" y="4505"/>
                    <a:pt x="2436" y="4714"/>
                  </a:cubicBezTo>
                  <a:cubicBezTo>
                    <a:pt x="2669" y="5381"/>
                    <a:pt x="3170" y="5948"/>
                    <a:pt x="3670" y="6482"/>
                  </a:cubicBezTo>
                  <a:cubicBezTo>
                    <a:pt x="4204" y="7016"/>
                    <a:pt x="4804" y="7516"/>
                    <a:pt x="5438" y="7983"/>
                  </a:cubicBezTo>
                  <a:cubicBezTo>
                    <a:pt x="6005" y="8450"/>
                    <a:pt x="6672" y="8817"/>
                    <a:pt x="7306" y="9184"/>
                  </a:cubicBezTo>
                  <a:cubicBezTo>
                    <a:pt x="7746" y="9443"/>
                    <a:pt x="8247" y="9682"/>
                    <a:pt x="8762" y="9682"/>
                  </a:cubicBezTo>
                  <a:cubicBezTo>
                    <a:pt x="8909" y="9682"/>
                    <a:pt x="9058" y="9662"/>
                    <a:pt x="9207" y="9618"/>
                  </a:cubicBezTo>
                  <a:cubicBezTo>
                    <a:pt x="11876" y="8850"/>
                    <a:pt x="11776" y="4280"/>
                    <a:pt x="9808" y="2846"/>
                  </a:cubicBezTo>
                  <a:cubicBezTo>
                    <a:pt x="9307" y="2479"/>
                    <a:pt x="8674" y="2312"/>
                    <a:pt x="8040" y="2312"/>
                  </a:cubicBezTo>
                  <a:cubicBezTo>
                    <a:pt x="7639" y="1312"/>
                    <a:pt x="6705" y="645"/>
                    <a:pt x="5771" y="311"/>
                  </a:cubicBezTo>
                  <a:cubicBezTo>
                    <a:pt x="5209" y="115"/>
                    <a:pt x="4627" y="1"/>
                    <a:pt x="4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7495C"/>
                </a:solidFill>
              </a:endParaRPr>
            </a:p>
          </p:txBody>
        </p:sp>
      </p:grpSp>
      <p:sp>
        <p:nvSpPr>
          <p:cNvPr id="17" name="Flowchart: Preparation 16">
            <a:extLst>
              <a:ext uri="{FF2B5EF4-FFF2-40B4-BE49-F238E27FC236}">
                <a16:creationId xmlns:a16="http://schemas.microsoft.com/office/drawing/2014/main" id="{31EC88D5-48B0-E390-8AA4-162D78EB1F03}"/>
              </a:ext>
            </a:extLst>
          </p:cNvPr>
          <p:cNvSpPr/>
          <p:nvPr/>
        </p:nvSpPr>
        <p:spPr>
          <a:xfrm>
            <a:off x="3451674" y="416714"/>
            <a:ext cx="5050465" cy="852286"/>
          </a:xfrm>
          <a:prstGeom prst="flowChartPreparation">
            <a:avLst/>
          </a:prstGeom>
          <a:solidFill>
            <a:srgbClr val="00B050"/>
          </a:solidFill>
          <a:ln>
            <a:solidFill>
              <a:schemeClr val="bg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a:solidFill>
                  <a:srgbClr val="57495C"/>
                </a:solidFill>
                <a:latin typeface="Times New Roman" panose="02020603050405020304" pitchFamily="18" charset="0"/>
                <a:cs typeface="Times New Roman" panose="02020603050405020304" pitchFamily="18" charset="0"/>
              </a:rPr>
              <a:t>Câu hỏi và bài tập</a:t>
            </a:r>
          </a:p>
        </p:txBody>
      </p:sp>
      <p:sp>
        <p:nvSpPr>
          <p:cNvPr id="23" name="Text Box 8">
            <a:extLst>
              <a:ext uri="{FF2B5EF4-FFF2-40B4-BE49-F238E27FC236}">
                <a16:creationId xmlns:a16="http://schemas.microsoft.com/office/drawing/2014/main" id="{9FA6A105-8A85-D11C-7410-07DA7C349D42}"/>
              </a:ext>
            </a:extLst>
          </p:cNvPr>
          <p:cNvSpPr txBox="1">
            <a:spLocks noChangeArrowheads="1"/>
          </p:cNvSpPr>
          <p:nvPr/>
        </p:nvSpPr>
        <p:spPr bwMode="auto">
          <a:xfrm>
            <a:off x="1222907" y="4339542"/>
            <a:ext cx="1018163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b="1" i="1">
                <a:solidFill>
                  <a:schemeClr val="accent2">
                    <a:lumMod val="50000"/>
                  </a:schemeClr>
                </a:solidFill>
                <a:latin typeface="Times New Roman" panose="02020603050405020304" pitchFamily="18" charset="0"/>
                <a:cs typeface="Times New Roman" panose="02020603050405020304" pitchFamily="18" charset="0"/>
              </a:rPr>
              <a:t>* </a:t>
            </a:r>
            <a:r>
              <a:rPr lang="vi-VN" altLang="en-US" sz="2800" b="1" i="1">
                <a:solidFill>
                  <a:schemeClr val="accent2">
                    <a:lumMod val="50000"/>
                  </a:schemeClr>
                </a:solidFill>
                <a:latin typeface="Times New Roman" panose="02020603050405020304" pitchFamily="18" charset="0"/>
                <a:cs typeface="Times New Roman" panose="02020603050405020304" pitchFamily="18" charset="0"/>
              </a:rPr>
              <a:t>Xỉ than nhẹ hơn than tổ ong vì phần carbon trong than tổ ong đã phản ứng với khí oxygen trong không khí carbon dioxide và đi vào không khí.</a:t>
            </a:r>
            <a:endParaRPr lang="en-US" altLang="en-US" sz="2800"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37680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371;p72">
            <a:extLst>
              <a:ext uri="{FF2B5EF4-FFF2-40B4-BE49-F238E27FC236}">
                <a16:creationId xmlns:a16="http://schemas.microsoft.com/office/drawing/2014/main" id="{503EE223-7A9E-923C-8C9D-65D15B644544}"/>
              </a:ext>
            </a:extLst>
          </p:cNvPr>
          <p:cNvSpPr txBox="1">
            <a:spLocks/>
          </p:cNvSpPr>
          <p:nvPr/>
        </p:nvSpPr>
        <p:spPr>
          <a:xfrm>
            <a:off x="2205400" y="1700023"/>
            <a:ext cx="8162637" cy="3286667"/>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00000"/>
              </a:lnSpc>
              <a:spcBef>
                <a:spcPts val="1000"/>
              </a:spcBef>
              <a:buClr>
                <a:schemeClr val="accent2"/>
              </a:buClr>
              <a:buFont typeface="Wingdings 2" panose="05020102010507070707" pitchFamily="18" charset="2"/>
              <a:buChar char=""/>
              <a:defRPr sz="20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2" panose="05020102010507070707" pitchFamily="18" charset="2"/>
              <a:buChar char=""/>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2" panose="05020102010507070707" pitchFamily="18" charset="2"/>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Wingdings 2" panose="05020102010507070707" pitchFamily="18" charset="2"/>
              <a:buNone/>
            </a:pPr>
            <a:r>
              <a:rPr lang="vi-VN" sz="2800" b="1">
                <a:solidFill>
                  <a:srgbClr val="57495C"/>
                </a:solidFill>
                <a:latin typeface="Times New Roman" panose="02020603050405020304" pitchFamily="18" charset="0"/>
                <a:ea typeface="Times New Roman" panose="02020603050405020304" pitchFamily="18" charset="0"/>
                <a:cs typeface="Times New Roman" panose="02020603050405020304" pitchFamily="18" charset="0"/>
              </a:rPr>
              <a:t>2. </a:t>
            </a:r>
            <a:r>
              <a:rPr lang="vi-VN" sz="2800">
                <a:solidFill>
                  <a:srgbClr val="57495C"/>
                </a:solidFill>
                <a:latin typeface="Times New Roman" panose="02020603050405020304" pitchFamily="18" charset="0"/>
                <a:ea typeface="Times New Roman" panose="02020603050405020304" pitchFamily="18" charset="0"/>
                <a:cs typeface="Times New Roman" panose="02020603050405020304" pitchFamily="18" charset="0"/>
              </a:rPr>
              <a:t>Vôi sống (calcium oxide) phản ứng với một số chất có mặt trong không khí như sau: </a:t>
            </a:r>
          </a:p>
          <a:p>
            <a:pPr marL="0" indent="0">
              <a:spcBef>
                <a:spcPts val="0"/>
              </a:spcBef>
              <a:buFont typeface="Wingdings 2" panose="05020102010507070707" pitchFamily="18" charset="2"/>
              <a:buNone/>
            </a:pPr>
            <a:r>
              <a:rPr lang="vi-VN" sz="2800">
                <a:solidFill>
                  <a:srgbClr val="57495C"/>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Calcium oxide + Carbon dioxide </a:t>
            </a:r>
            <a:r>
              <a:rPr lang="vi-VN" sz="280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vi-VN" sz="280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Calcium carbonate</a:t>
            </a:r>
          </a:p>
          <a:p>
            <a:pPr marL="0" indent="0">
              <a:spcBef>
                <a:spcPts val="0"/>
              </a:spcBef>
              <a:buFont typeface="Wingdings 2" panose="05020102010507070707" pitchFamily="18" charset="2"/>
              <a:buNone/>
            </a:pPr>
            <a:r>
              <a:rPr lang="vi-VN" sz="280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Calcium oxide + Nước</a:t>
            </a:r>
            <a:r>
              <a:rPr lang="vi-VN" sz="280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vi-VN" sz="280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Calcium hydroxide</a:t>
            </a:r>
          </a:p>
          <a:p>
            <a:pPr marL="0" indent="0" algn="just">
              <a:spcBef>
                <a:spcPts val="0"/>
              </a:spcBef>
              <a:buFont typeface="Wingdings 2" panose="05020102010507070707" pitchFamily="18" charset="2"/>
              <a:buNone/>
            </a:pPr>
            <a:r>
              <a:rPr lang="vi-VN" sz="2800">
                <a:solidFill>
                  <a:srgbClr val="57495C"/>
                </a:solidFill>
                <a:latin typeface="Times New Roman" panose="02020603050405020304" pitchFamily="18" charset="0"/>
                <a:ea typeface="Times New Roman" panose="02020603050405020304" pitchFamily="18" charset="0"/>
                <a:cs typeface="Times New Roman" panose="02020603050405020304" pitchFamily="18" charset="0"/>
              </a:rPr>
              <a:t>   Khi làm thí nghiệm, một học sinh quên đậy nắp lọ đựng vôi sống (thành phần chính là CaO), sau một thời gian thì khối lượng của lọ sẽ thay đổi như thế nào?</a:t>
            </a:r>
          </a:p>
          <a:p>
            <a:pPr marL="0" indent="0">
              <a:spcBef>
                <a:spcPts val="0"/>
              </a:spcBef>
              <a:buFont typeface="Wingdings 2" panose="05020102010507070707" pitchFamily="18" charset="2"/>
              <a:buNone/>
            </a:pPr>
            <a:endParaRPr lang="vi-VN" sz="2800">
              <a:solidFill>
                <a:srgbClr val="57495C"/>
              </a:solidFill>
              <a:latin typeface="Times New Roman" panose="02020603050405020304" pitchFamily="18" charset="0"/>
              <a:cs typeface="Times New Roman" panose="02020603050405020304" pitchFamily="18" charset="0"/>
            </a:endParaRPr>
          </a:p>
          <a:p>
            <a:pPr marL="0" indent="0">
              <a:spcBef>
                <a:spcPts val="0"/>
              </a:spcBef>
              <a:buFont typeface="Wingdings 2" panose="05020102010507070707" pitchFamily="18" charset="2"/>
              <a:buNone/>
            </a:pPr>
            <a:endParaRPr lang="vi-VN" sz="2800">
              <a:solidFill>
                <a:srgbClr val="57495C"/>
              </a:solidFill>
              <a:latin typeface="Times New Roman" panose="02020603050405020304" pitchFamily="18" charset="0"/>
              <a:cs typeface="Times New Roman" panose="02020603050405020304" pitchFamily="18" charset="0"/>
            </a:endParaRPr>
          </a:p>
          <a:p>
            <a:pPr marL="0" indent="0">
              <a:spcBef>
                <a:spcPts val="0"/>
              </a:spcBef>
              <a:buFont typeface="Wingdings 2" panose="05020102010507070707" pitchFamily="18" charset="2"/>
              <a:buNone/>
            </a:pPr>
            <a:endParaRPr lang="vi-VN" sz="2800" dirty="0">
              <a:solidFill>
                <a:srgbClr val="57495C"/>
              </a:solidFill>
              <a:latin typeface="Times New Roman" panose="02020603050405020304" pitchFamily="18" charset="0"/>
              <a:cs typeface="Times New Roman" panose="02020603050405020304" pitchFamily="18" charset="0"/>
            </a:endParaRPr>
          </a:p>
        </p:txBody>
      </p:sp>
      <p:sp>
        <p:nvSpPr>
          <p:cNvPr id="4" name="Google Shape;2374;p72">
            <a:extLst>
              <a:ext uri="{FF2B5EF4-FFF2-40B4-BE49-F238E27FC236}">
                <a16:creationId xmlns:a16="http://schemas.microsoft.com/office/drawing/2014/main" id="{4458912A-88FF-FEFB-80DA-92B7F45969BC}"/>
              </a:ext>
            </a:extLst>
          </p:cNvPr>
          <p:cNvSpPr/>
          <p:nvPr/>
        </p:nvSpPr>
        <p:spPr>
          <a:xfrm rot="5770525">
            <a:off x="3126877" y="919229"/>
            <a:ext cx="108426" cy="113240"/>
          </a:xfrm>
          <a:custGeom>
            <a:avLst/>
            <a:gdLst/>
            <a:ahLst/>
            <a:cxnLst/>
            <a:rect l="l" t="t" r="r" b="b"/>
            <a:pathLst>
              <a:path w="4344" h="5220" extrusionOk="0">
                <a:moveTo>
                  <a:pt x="3136" y="1"/>
                </a:moveTo>
                <a:cubicBezTo>
                  <a:pt x="2986" y="1"/>
                  <a:pt x="2826" y="51"/>
                  <a:pt x="2665" y="166"/>
                </a:cubicBezTo>
                <a:cubicBezTo>
                  <a:pt x="1336" y="1122"/>
                  <a:pt x="425" y="2466"/>
                  <a:pt x="126" y="4079"/>
                </a:cubicBezTo>
                <a:cubicBezTo>
                  <a:pt x="0" y="4771"/>
                  <a:pt x="583" y="5220"/>
                  <a:pt x="1110" y="5220"/>
                </a:cubicBezTo>
                <a:cubicBezTo>
                  <a:pt x="1458" y="5220"/>
                  <a:pt x="1781" y="5024"/>
                  <a:pt x="1859" y="4572"/>
                </a:cubicBezTo>
                <a:cubicBezTo>
                  <a:pt x="2068" y="3437"/>
                  <a:pt x="2635" y="2406"/>
                  <a:pt x="3576" y="1734"/>
                </a:cubicBezTo>
                <a:cubicBezTo>
                  <a:pt x="4344" y="1165"/>
                  <a:pt x="3860" y="1"/>
                  <a:pt x="3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7495C"/>
              </a:solidFill>
            </a:endParaRPr>
          </a:p>
        </p:txBody>
      </p:sp>
      <p:sp>
        <p:nvSpPr>
          <p:cNvPr id="5" name="Google Shape;2376;p72">
            <a:extLst>
              <a:ext uri="{FF2B5EF4-FFF2-40B4-BE49-F238E27FC236}">
                <a16:creationId xmlns:a16="http://schemas.microsoft.com/office/drawing/2014/main" id="{AA5F3A47-D91D-9576-C6B3-BEBEDAE85023}"/>
              </a:ext>
            </a:extLst>
          </p:cNvPr>
          <p:cNvSpPr/>
          <p:nvPr/>
        </p:nvSpPr>
        <p:spPr>
          <a:xfrm rot="17013742">
            <a:off x="3260291" y="739190"/>
            <a:ext cx="95998" cy="110723"/>
          </a:xfrm>
          <a:custGeom>
            <a:avLst/>
            <a:gdLst/>
            <a:ahLst/>
            <a:cxnLst/>
            <a:rect l="l" t="t" r="r" b="b"/>
            <a:pathLst>
              <a:path w="3840" h="4429" extrusionOk="0">
                <a:moveTo>
                  <a:pt x="2866" y="1"/>
                </a:moveTo>
                <a:cubicBezTo>
                  <a:pt x="2705" y="1"/>
                  <a:pt x="2542" y="39"/>
                  <a:pt x="2390" y="112"/>
                </a:cubicBezTo>
                <a:cubicBezTo>
                  <a:pt x="1016" y="740"/>
                  <a:pt x="195" y="2069"/>
                  <a:pt x="45" y="3533"/>
                </a:cubicBezTo>
                <a:cubicBezTo>
                  <a:pt x="1" y="4011"/>
                  <a:pt x="493" y="4429"/>
                  <a:pt x="942" y="4429"/>
                </a:cubicBezTo>
                <a:cubicBezTo>
                  <a:pt x="1464" y="4429"/>
                  <a:pt x="1778" y="4011"/>
                  <a:pt x="1838" y="3533"/>
                </a:cubicBezTo>
                <a:cubicBezTo>
                  <a:pt x="1927" y="2666"/>
                  <a:pt x="2525" y="1994"/>
                  <a:pt x="3271" y="1666"/>
                </a:cubicBezTo>
                <a:cubicBezTo>
                  <a:pt x="3734" y="1457"/>
                  <a:pt x="3839" y="814"/>
                  <a:pt x="3615" y="426"/>
                </a:cubicBezTo>
                <a:cubicBezTo>
                  <a:pt x="3450" y="134"/>
                  <a:pt x="3164" y="1"/>
                  <a:pt x="2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7495C"/>
              </a:solidFill>
            </a:endParaRPr>
          </a:p>
        </p:txBody>
      </p:sp>
      <p:sp>
        <p:nvSpPr>
          <p:cNvPr id="6" name="Google Shape;2378;p72">
            <a:extLst>
              <a:ext uri="{FF2B5EF4-FFF2-40B4-BE49-F238E27FC236}">
                <a16:creationId xmlns:a16="http://schemas.microsoft.com/office/drawing/2014/main" id="{3C8C25A1-0906-2B03-8804-13B49AF472F3}"/>
              </a:ext>
            </a:extLst>
          </p:cNvPr>
          <p:cNvSpPr/>
          <p:nvPr/>
        </p:nvSpPr>
        <p:spPr>
          <a:xfrm>
            <a:off x="2855510" y="1126743"/>
            <a:ext cx="1443650" cy="149475"/>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7495C"/>
              </a:solidFill>
            </a:endParaRPr>
          </a:p>
        </p:txBody>
      </p:sp>
      <p:grpSp>
        <p:nvGrpSpPr>
          <p:cNvPr id="7" name="Google Shape;2379;p72">
            <a:extLst>
              <a:ext uri="{FF2B5EF4-FFF2-40B4-BE49-F238E27FC236}">
                <a16:creationId xmlns:a16="http://schemas.microsoft.com/office/drawing/2014/main" id="{974D56D1-0A61-98A2-BE29-EB72D6848CF4}"/>
              </a:ext>
            </a:extLst>
          </p:cNvPr>
          <p:cNvGrpSpPr/>
          <p:nvPr/>
        </p:nvGrpSpPr>
        <p:grpSpPr>
          <a:xfrm>
            <a:off x="1334195" y="1233217"/>
            <a:ext cx="9717578" cy="3902490"/>
            <a:chOff x="493202" y="1431950"/>
            <a:chExt cx="3754964" cy="3148850"/>
          </a:xfrm>
        </p:grpSpPr>
        <p:grpSp>
          <p:nvGrpSpPr>
            <p:cNvPr id="8" name="Google Shape;2380;p72">
              <a:extLst>
                <a:ext uri="{FF2B5EF4-FFF2-40B4-BE49-F238E27FC236}">
                  <a16:creationId xmlns:a16="http://schemas.microsoft.com/office/drawing/2014/main" id="{7A62B2BC-5957-DFBC-2310-074A65F6AC1F}"/>
                </a:ext>
              </a:extLst>
            </p:cNvPr>
            <p:cNvGrpSpPr/>
            <p:nvPr/>
          </p:nvGrpSpPr>
          <p:grpSpPr>
            <a:xfrm>
              <a:off x="493202" y="1431950"/>
              <a:ext cx="3754964" cy="3148850"/>
              <a:chOff x="493202" y="1431950"/>
              <a:chExt cx="3754964" cy="3148850"/>
            </a:xfrm>
          </p:grpSpPr>
          <p:sp>
            <p:nvSpPr>
              <p:cNvPr id="10" name="Google Shape;2381;p72">
                <a:extLst>
                  <a:ext uri="{FF2B5EF4-FFF2-40B4-BE49-F238E27FC236}">
                    <a16:creationId xmlns:a16="http://schemas.microsoft.com/office/drawing/2014/main" id="{DCF7347D-4E6B-C9F6-CF66-553D5EAF61B6}"/>
                  </a:ext>
                </a:extLst>
              </p:cNvPr>
              <p:cNvSpPr/>
              <p:nvPr/>
            </p:nvSpPr>
            <p:spPr>
              <a:xfrm>
                <a:off x="660224" y="1431950"/>
                <a:ext cx="3438256" cy="174725"/>
              </a:xfrm>
              <a:custGeom>
                <a:avLst/>
                <a:gdLst/>
                <a:ahLst/>
                <a:cxnLst/>
                <a:rect l="l" t="t" r="r" b="b"/>
                <a:pathLst>
                  <a:path w="71915" h="6989" extrusionOk="0">
                    <a:moveTo>
                      <a:pt x="66830" y="0"/>
                    </a:moveTo>
                    <a:cubicBezTo>
                      <a:pt x="66161" y="0"/>
                      <a:pt x="65491" y="42"/>
                      <a:pt x="64842" y="63"/>
                    </a:cubicBezTo>
                    <a:cubicBezTo>
                      <a:pt x="63336" y="147"/>
                      <a:pt x="61871" y="252"/>
                      <a:pt x="60386" y="356"/>
                    </a:cubicBezTo>
                    <a:cubicBezTo>
                      <a:pt x="59716" y="398"/>
                      <a:pt x="59005" y="461"/>
                      <a:pt x="58314" y="503"/>
                    </a:cubicBezTo>
                    <a:cubicBezTo>
                      <a:pt x="57477" y="565"/>
                      <a:pt x="56640" y="586"/>
                      <a:pt x="55783" y="628"/>
                    </a:cubicBezTo>
                    <a:cubicBezTo>
                      <a:pt x="54381" y="691"/>
                      <a:pt x="52958" y="712"/>
                      <a:pt x="51556" y="733"/>
                    </a:cubicBezTo>
                    <a:cubicBezTo>
                      <a:pt x="49924" y="775"/>
                      <a:pt x="48313" y="816"/>
                      <a:pt x="46702" y="900"/>
                    </a:cubicBezTo>
                    <a:cubicBezTo>
                      <a:pt x="45216" y="984"/>
                      <a:pt x="43731" y="1047"/>
                      <a:pt x="42203" y="1151"/>
                    </a:cubicBezTo>
                    <a:cubicBezTo>
                      <a:pt x="40718" y="1235"/>
                      <a:pt x="39211" y="1340"/>
                      <a:pt x="37705" y="1423"/>
                    </a:cubicBezTo>
                    <a:cubicBezTo>
                      <a:pt x="36177" y="1528"/>
                      <a:pt x="34629" y="1570"/>
                      <a:pt x="33080" y="1653"/>
                    </a:cubicBezTo>
                    <a:lnTo>
                      <a:pt x="30737" y="1737"/>
                    </a:lnTo>
                    <a:cubicBezTo>
                      <a:pt x="30005" y="1758"/>
                      <a:pt x="29272" y="1758"/>
                      <a:pt x="28498" y="1758"/>
                    </a:cubicBezTo>
                    <a:cubicBezTo>
                      <a:pt x="27034" y="1800"/>
                      <a:pt x="25611" y="1800"/>
                      <a:pt x="24146" y="1821"/>
                    </a:cubicBezTo>
                    <a:cubicBezTo>
                      <a:pt x="21217" y="1842"/>
                      <a:pt x="18287" y="1884"/>
                      <a:pt x="15358" y="1946"/>
                    </a:cubicBezTo>
                    <a:cubicBezTo>
                      <a:pt x="13726" y="1967"/>
                      <a:pt x="12136" y="1988"/>
                      <a:pt x="10504" y="2030"/>
                    </a:cubicBezTo>
                    <a:cubicBezTo>
                      <a:pt x="9709" y="2051"/>
                      <a:pt x="8872" y="2072"/>
                      <a:pt x="8056" y="2093"/>
                    </a:cubicBezTo>
                    <a:cubicBezTo>
                      <a:pt x="7344" y="2135"/>
                      <a:pt x="6633" y="2177"/>
                      <a:pt x="5943" y="2197"/>
                    </a:cubicBezTo>
                    <a:cubicBezTo>
                      <a:pt x="5168" y="2239"/>
                      <a:pt x="4436" y="2281"/>
                      <a:pt x="3683" y="2344"/>
                    </a:cubicBezTo>
                    <a:lnTo>
                      <a:pt x="2344" y="2407"/>
                    </a:lnTo>
                    <a:cubicBezTo>
                      <a:pt x="2176" y="2407"/>
                      <a:pt x="1967" y="2449"/>
                      <a:pt x="1779" y="2449"/>
                    </a:cubicBezTo>
                    <a:cubicBezTo>
                      <a:pt x="1590" y="2449"/>
                      <a:pt x="1444" y="2469"/>
                      <a:pt x="1256" y="2469"/>
                    </a:cubicBezTo>
                    <a:cubicBezTo>
                      <a:pt x="1130" y="2469"/>
                      <a:pt x="984" y="2490"/>
                      <a:pt x="879" y="2532"/>
                    </a:cubicBezTo>
                    <a:cubicBezTo>
                      <a:pt x="753" y="2553"/>
                      <a:pt x="628" y="2595"/>
                      <a:pt x="461" y="2658"/>
                    </a:cubicBezTo>
                    <a:cubicBezTo>
                      <a:pt x="398" y="2700"/>
                      <a:pt x="335" y="2783"/>
                      <a:pt x="314" y="2888"/>
                    </a:cubicBezTo>
                    <a:cubicBezTo>
                      <a:pt x="251" y="3013"/>
                      <a:pt x="230" y="3139"/>
                      <a:pt x="251" y="3285"/>
                    </a:cubicBezTo>
                    <a:cubicBezTo>
                      <a:pt x="251" y="3411"/>
                      <a:pt x="293" y="3537"/>
                      <a:pt x="314" y="3662"/>
                    </a:cubicBezTo>
                    <a:lnTo>
                      <a:pt x="398" y="3829"/>
                    </a:lnTo>
                    <a:cubicBezTo>
                      <a:pt x="440" y="3913"/>
                      <a:pt x="502" y="3955"/>
                      <a:pt x="607" y="3955"/>
                    </a:cubicBezTo>
                    <a:cubicBezTo>
                      <a:pt x="753" y="4018"/>
                      <a:pt x="921" y="4039"/>
                      <a:pt x="1067" y="4060"/>
                    </a:cubicBezTo>
                    <a:cubicBezTo>
                      <a:pt x="1151" y="4060"/>
                      <a:pt x="1235" y="4018"/>
                      <a:pt x="1277" y="3934"/>
                    </a:cubicBezTo>
                    <a:cubicBezTo>
                      <a:pt x="1297" y="3913"/>
                      <a:pt x="1297" y="3892"/>
                      <a:pt x="1339" y="3850"/>
                    </a:cubicBezTo>
                    <a:lnTo>
                      <a:pt x="2323" y="3850"/>
                    </a:lnTo>
                    <a:cubicBezTo>
                      <a:pt x="2762" y="3850"/>
                      <a:pt x="3243" y="3829"/>
                      <a:pt x="3683" y="3829"/>
                    </a:cubicBezTo>
                    <a:cubicBezTo>
                      <a:pt x="4130" y="3829"/>
                      <a:pt x="4577" y="3813"/>
                      <a:pt x="5009" y="3809"/>
                    </a:cubicBezTo>
                    <a:lnTo>
                      <a:pt x="5009" y="3809"/>
                    </a:lnTo>
                    <a:cubicBezTo>
                      <a:pt x="3842" y="3872"/>
                      <a:pt x="2695" y="3976"/>
                      <a:pt x="1507" y="4081"/>
                    </a:cubicBezTo>
                    <a:cubicBezTo>
                      <a:pt x="1339" y="4122"/>
                      <a:pt x="1172" y="4185"/>
                      <a:pt x="1067" y="4374"/>
                    </a:cubicBezTo>
                    <a:cubicBezTo>
                      <a:pt x="921" y="4583"/>
                      <a:pt x="837" y="4813"/>
                      <a:pt x="816" y="5085"/>
                    </a:cubicBezTo>
                    <a:lnTo>
                      <a:pt x="189" y="5085"/>
                    </a:lnTo>
                    <a:cubicBezTo>
                      <a:pt x="21" y="5085"/>
                      <a:pt x="0" y="5336"/>
                      <a:pt x="0" y="5420"/>
                    </a:cubicBezTo>
                    <a:cubicBezTo>
                      <a:pt x="0" y="5524"/>
                      <a:pt x="21" y="5754"/>
                      <a:pt x="189" y="5754"/>
                    </a:cubicBezTo>
                    <a:lnTo>
                      <a:pt x="774" y="5754"/>
                    </a:lnTo>
                    <a:cubicBezTo>
                      <a:pt x="816" y="5985"/>
                      <a:pt x="837" y="6194"/>
                      <a:pt x="921" y="6382"/>
                    </a:cubicBezTo>
                    <a:lnTo>
                      <a:pt x="1067" y="6696"/>
                    </a:lnTo>
                    <a:cubicBezTo>
                      <a:pt x="1172" y="6863"/>
                      <a:pt x="1297" y="6968"/>
                      <a:pt x="1507" y="6989"/>
                    </a:cubicBezTo>
                    <a:cubicBezTo>
                      <a:pt x="2678" y="6842"/>
                      <a:pt x="3766" y="6759"/>
                      <a:pt x="4875" y="6675"/>
                    </a:cubicBezTo>
                    <a:cubicBezTo>
                      <a:pt x="5147" y="6654"/>
                      <a:pt x="5461" y="6633"/>
                      <a:pt x="5754" y="6612"/>
                    </a:cubicBezTo>
                    <a:cubicBezTo>
                      <a:pt x="6047" y="6612"/>
                      <a:pt x="6298" y="6570"/>
                      <a:pt x="6591" y="6570"/>
                    </a:cubicBezTo>
                    <a:cubicBezTo>
                      <a:pt x="8119" y="6529"/>
                      <a:pt x="9625" y="6445"/>
                      <a:pt x="11132" y="6424"/>
                    </a:cubicBezTo>
                    <a:cubicBezTo>
                      <a:pt x="12743" y="6382"/>
                      <a:pt x="14333" y="6361"/>
                      <a:pt x="15902" y="6340"/>
                    </a:cubicBezTo>
                    <a:lnTo>
                      <a:pt x="20756" y="6340"/>
                    </a:lnTo>
                    <a:cubicBezTo>
                      <a:pt x="23937" y="6361"/>
                      <a:pt x="27096" y="6361"/>
                      <a:pt x="30256" y="6361"/>
                    </a:cubicBezTo>
                    <a:lnTo>
                      <a:pt x="39671" y="6361"/>
                    </a:lnTo>
                    <a:cubicBezTo>
                      <a:pt x="41241" y="6361"/>
                      <a:pt x="42789" y="6319"/>
                      <a:pt x="44358" y="6278"/>
                    </a:cubicBezTo>
                    <a:cubicBezTo>
                      <a:pt x="45907" y="6257"/>
                      <a:pt x="47413" y="6215"/>
                      <a:pt x="48941" y="6152"/>
                    </a:cubicBezTo>
                    <a:cubicBezTo>
                      <a:pt x="49275" y="6152"/>
                      <a:pt x="49610" y="6131"/>
                      <a:pt x="49945" y="6110"/>
                    </a:cubicBezTo>
                    <a:cubicBezTo>
                      <a:pt x="50301" y="6068"/>
                      <a:pt x="50614" y="6068"/>
                      <a:pt x="50949" y="6047"/>
                    </a:cubicBezTo>
                    <a:cubicBezTo>
                      <a:pt x="51807" y="6006"/>
                      <a:pt x="52644" y="5922"/>
                      <a:pt x="53481" y="5838"/>
                    </a:cubicBezTo>
                    <a:cubicBezTo>
                      <a:pt x="54967" y="5713"/>
                      <a:pt x="56431" y="5524"/>
                      <a:pt x="57938" y="5420"/>
                    </a:cubicBezTo>
                    <a:cubicBezTo>
                      <a:pt x="59465" y="5315"/>
                      <a:pt x="61034" y="5231"/>
                      <a:pt x="62583" y="5127"/>
                    </a:cubicBezTo>
                    <a:cubicBezTo>
                      <a:pt x="63294" y="5085"/>
                      <a:pt x="64006" y="5022"/>
                      <a:pt x="64675" y="4959"/>
                    </a:cubicBezTo>
                    <a:cubicBezTo>
                      <a:pt x="65470" y="4855"/>
                      <a:pt x="66265" y="4708"/>
                      <a:pt x="67060" y="4562"/>
                    </a:cubicBezTo>
                    <a:lnTo>
                      <a:pt x="69341" y="4081"/>
                    </a:lnTo>
                    <a:cubicBezTo>
                      <a:pt x="69697" y="4018"/>
                      <a:pt x="70073" y="3955"/>
                      <a:pt x="70429" y="3913"/>
                    </a:cubicBezTo>
                    <a:cubicBezTo>
                      <a:pt x="70848" y="3850"/>
                      <a:pt x="71266" y="3767"/>
                      <a:pt x="71684" y="3704"/>
                    </a:cubicBezTo>
                    <a:cubicBezTo>
                      <a:pt x="71894" y="3641"/>
                      <a:pt x="71915" y="3390"/>
                      <a:pt x="71915" y="3223"/>
                    </a:cubicBezTo>
                    <a:cubicBezTo>
                      <a:pt x="71915" y="3118"/>
                      <a:pt x="71894" y="3034"/>
                      <a:pt x="71873" y="2930"/>
                    </a:cubicBezTo>
                    <a:cubicBezTo>
                      <a:pt x="71854" y="2875"/>
                      <a:pt x="71804" y="2755"/>
                      <a:pt x="71721" y="2755"/>
                    </a:cubicBezTo>
                    <a:cubicBezTo>
                      <a:pt x="71709" y="2755"/>
                      <a:pt x="71697" y="2757"/>
                      <a:pt x="71684" y="2762"/>
                    </a:cubicBezTo>
                    <a:cubicBezTo>
                      <a:pt x="70952" y="2783"/>
                      <a:pt x="70199" y="2804"/>
                      <a:pt x="69467" y="2825"/>
                    </a:cubicBezTo>
                    <a:cubicBezTo>
                      <a:pt x="68713" y="2867"/>
                      <a:pt x="67981" y="2888"/>
                      <a:pt x="67207" y="2909"/>
                    </a:cubicBezTo>
                    <a:cubicBezTo>
                      <a:pt x="66947" y="2913"/>
                      <a:pt x="66688" y="2914"/>
                      <a:pt x="66429" y="2914"/>
                    </a:cubicBezTo>
                    <a:cubicBezTo>
                      <a:pt x="65225" y="2914"/>
                      <a:pt x="64026" y="2877"/>
                      <a:pt x="62855" y="2825"/>
                    </a:cubicBezTo>
                    <a:cubicBezTo>
                      <a:pt x="63085" y="2804"/>
                      <a:pt x="63336" y="2762"/>
                      <a:pt x="63587" y="2721"/>
                    </a:cubicBezTo>
                    <a:cubicBezTo>
                      <a:pt x="64466" y="2595"/>
                      <a:pt x="65366" y="2469"/>
                      <a:pt x="66244" y="2386"/>
                    </a:cubicBezTo>
                    <a:cubicBezTo>
                      <a:pt x="66726" y="2344"/>
                      <a:pt x="67207" y="2302"/>
                      <a:pt x="67688" y="2260"/>
                    </a:cubicBezTo>
                    <a:cubicBezTo>
                      <a:pt x="67918" y="2239"/>
                      <a:pt x="68148" y="2197"/>
                      <a:pt x="68399" y="2156"/>
                    </a:cubicBezTo>
                    <a:cubicBezTo>
                      <a:pt x="68651" y="2093"/>
                      <a:pt x="68881" y="2030"/>
                      <a:pt x="69153" y="1967"/>
                    </a:cubicBezTo>
                    <a:cubicBezTo>
                      <a:pt x="69236" y="1967"/>
                      <a:pt x="69278" y="1925"/>
                      <a:pt x="69341" y="1842"/>
                    </a:cubicBezTo>
                    <a:cubicBezTo>
                      <a:pt x="69404" y="1737"/>
                      <a:pt x="69446" y="1612"/>
                      <a:pt x="69467" y="1486"/>
                    </a:cubicBezTo>
                    <a:cubicBezTo>
                      <a:pt x="69718" y="1402"/>
                      <a:pt x="69780" y="1026"/>
                      <a:pt x="69780" y="796"/>
                    </a:cubicBezTo>
                    <a:cubicBezTo>
                      <a:pt x="69780" y="670"/>
                      <a:pt x="69760" y="524"/>
                      <a:pt x="69697" y="377"/>
                    </a:cubicBezTo>
                    <a:cubicBezTo>
                      <a:pt x="69655" y="272"/>
                      <a:pt x="69571" y="84"/>
                      <a:pt x="69404" y="84"/>
                    </a:cubicBezTo>
                    <a:cubicBezTo>
                      <a:pt x="68630" y="84"/>
                      <a:pt x="67876" y="42"/>
                      <a:pt x="670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7495C"/>
                  </a:solidFill>
                </a:endParaRPr>
              </a:p>
            </p:txBody>
          </p:sp>
          <p:sp>
            <p:nvSpPr>
              <p:cNvPr id="11" name="Google Shape;2382;p72">
                <a:extLst>
                  <a:ext uri="{FF2B5EF4-FFF2-40B4-BE49-F238E27FC236}">
                    <a16:creationId xmlns:a16="http://schemas.microsoft.com/office/drawing/2014/main" id="{C373D6BC-10A0-8D36-187C-398147125471}"/>
                  </a:ext>
                </a:extLst>
              </p:cNvPr>
              <p:cNvSpPr/>
              <p:nvPr/>
            </p:nvSpPr>
            <p:spPr>
              <a:xfrm rot="-5400000">
                <a:off x="2599733" y="2942883"/>
                <a:ext cx="3001535"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7495C"/>
                  </a:solidFill>
                </a:endParaRPr>
              </a:p>
            </p:txBody>
          </p:sp>
          <p:sp>
            <p:nvSpPr>
              <p:cNvPr id="12" name="Google Shape;2383;p72">
                <a:extLst>
                  <a:ext uri="{FF2B5EF4-FFF2-40B4-BE49-F238E27FC236}">
                    <a16:creationId xmlns:a16="http://schemas.microsoft.com/office/drawing/2014/main" id="{31E11965-231D-F99C-C471-B8EA544E053C}"/>
                  </a:ext>
                </a:extLst>
              </p:cNvPr>
              <p:cNvSpPr/>
              <p:nvPr/>
            </p:nvSpPr>
            <p:spPr>
              <a:xfrm>
                <a:off x="493202" y="4376775"/>
                <a:ext cx="3754964" cy="204025"/>
              </a:xfrm>
              <a:custGeom>
                <a:avLst/>
                <a:gdLst/>
                <a:ahLst/>
                <a:cxnLst/>
                <a:rect l="l" t="t" r="r" b="b"/>
                <a:pathLst>
                  <a:path w="60701" h="8161" extrusionOk="0">
                    <a:moveTo>
                      <a:pt x="37622" y="649"/>
                    </a:moveTo>
                    <a:cubicBezTo>
                      <a:pt x="38270" y="670"/>
                      <a:pt x="38940" y="670"/>
                      <a:pt x="39609" y="712"/>
                    </a:cubicBezTo>
                    <a:cubicBezTo>
                      <a:pt x="41220" y="732"/>
                      <a:pt x="42852" y="774"/>
                      <a:pt x="44464" y="816"/>
                    </a:cubicBezTo>
                    <a:cubicBezTo>
                      <a:pt x="44715" y="816"/>
                      <a:pt x="44987" y="837"/>
                      <a:pt x="45217" y="837"/>
                    </a:cubicBezTo>
                    <a:cubicBezTo>
                      <a:pt x="46033" y="858"/>
                      <a:pt x="46870" y="900"/>
                      <a:pt x="47686" y="942"/>
                    </a:cubicBezTo>
                    <a:cubicBezTo>
                      <a:pt x="48816" y="1004"/>
                      <a:pt x="49925" y="1025"/>
                      <a:pt x="51075" y="1067"/>
                    </a:cubicBezTo>
                    <a:cubicBezTo>
                      <a:pt x="52352" y="1151"/>
                      <a:pt x="53649" y="1193"/>
                      <a:pt x="54925" y="1277"/>
                    </a:cubicBezTo>
                    <a:cubicBezTo>
                      <a:pt x="55344" y="1297"/>
                      <a:pt x="55783" y="1339"/>
                      <a:pt x="56223" y="1360"/>
                    </a:cubicBezTo>
                    <a:cubicBezTo>
                      <a:pt x="56474" y="1381"/>
                      <a:pt x="56725" y="1381"/>
                      <a:pt x="56976" y="1402"/>
                    </a:cubicBezTo>
                    <a:cubicBezTo>
                      <a:pt x="57018" y="1402"/>
                      <a:pt x="57060" y="1402"/>
                      <a:pt x="57143" y="1444"/>
                    </a:cubicBezTo>
                    <a:cubicBezTo>
                      <a:pt x="56746" y="1465"/>
                      <a:pt x="56369" y="1465"/>
                      <a:pt x="55972" y="1486"/>
                    </a:cubicBezTo>
                    <a:cubicBezTo>
                      <a:pt x="55930" y="1486"/>
                      <a:pt x="55867" y="1465"/>
                      <a:pt x="55804" y="1465"/>
                    </a:cubicBezTo>
                    <a:lnTo>
                      <a:pt x="55532" y="1465"/>
                    </a:lnTo>
                    <a:cubicBezTo>
                      <a:pt x="55344" y="1465"/>
                      <a:pt x="55135" y="1486"/>
                      <a:pt x="54946" y="1486"/>
                    </a:cubicBezTo>
                    <a:lnTo>
                      <a:pt x="54821" y="1486"/>
                    </a:lnTo>
                    <a:cubicBezTo>
                      <a:pt x="54737" y="1381"/>
                      <a:pt x="54591" y="1297"/>
                      <a:pt x="54423" y="1297"/>
                    </a:cubicBezTo>
                    <a:cubicBezTo>
                      <a:pt x="53607" y="1297"/>
                      <a:pt x="52812" y="1339"/>
                      <a:pt x="51996" y="1360"/>
                    </a:cubicBezTo>
                    <a:cubicBezTo>
                      <a:pt x="51306" y="1381"/>
                      <a:pt x="50615" y="1423"/>
                      <a:pt x="49925" y="1444"/>
                    </a:cubicBezTo>
                    <a:cubicBezTo>
                      <a:pt x="49004" y="1486"/>
                      <a:pt x="48062" y="1507"/>
                      <a:pt x="47163" y="1549"/>
                    </a:cubicBezTo>
                    <a:cubicBezTo>
                      <a:pt x="46137" y="1590"/>
                      <a:pt x="45112" y="1611"/>
                      <a:pt x="44087" y="1674"/>
                    </a:cubicBezTo>
                    <a:cubicBezTo>
                      <a:pt x="43815" y="1674"/>
                      <a:pt x="43543" y="1695"/>
                      <a:pt x="43271" y="1695"/>
                    </a:cubicBezTo>
                    <a:lnTo>
                      <a:pt x="38877" y="1695"/>
                    </a:lnTo>
                    <a:cubicBezTo>
                      <a:pt x="37747" y="1653"/>
                      <a:pt x="36596" y="1590"/>
                      <a:pt x="35466" y="1569"/>
                    </a:cubicBezTo>
                    <a:cubicBezTo>
                      <a:pt x="34337" y="1507"/>
                      <a:pt x="33228" y="1465"/>
                      <a:pt x="32098" y="1444"/>
                    </a:cubicBezTo>
                    <a:cubicBezTo>
                      <a:pt x="31972" y="1444"/>
                      <a:pt x="31826" y="1402"/>
                      <a:pt x="31700" y="1402"/>
                    </a:cubicBezTo>
                    <a:cubicBezTo>
                      <a:pt x="31282" y="1381"/>
                      <a:pt x="30863" y="1360"/>
                      <a:pt x="30424" y="1339"/>
                    </a:cubicBezTo>
                    <a:cubicBezTo>
                      <a:pt x="28645" y="1193"/>
                      <a:pt x="26888" y="1109"/>
                      <a:pt x="25109" y="963"/>
                    </a:cubicBezTo>
                    <a:cubicBezTo>
                      <a:pt x="26469" y="858"/>
                      <a:pt x="27850" y="816"/>
                      <a:pt x="29210" y="732"/>
                    </a:cubicBezTo>
                    <a:lnTo>
                      <a:pt x="29880" y="732"/>
                    </a:lnTo>
                    <a:cubicBezTo>
                      <a:pt x="30612" y="732"/>
                      <a:pt x="31344" y="712"/>
                      <a:pt x="32077" y="712"/>
                    </a:cubicBezTo>
                    <a:cubicBezTo>
                      <a:pt x="33688" y="670"/>
                      <a:pt x="35341" y="670"/>
                      <a:pt x="36952" y="649"/>
                    </a:cubicBezTo>
                    <a:close/>
                    <a:moveTo>
                      <a:pt x="18958" y="1277"/>
                    </a:moveTo>
                    <a:cubicBezTo>
                      <a:pt x="19795" y="1297"/>
                      <a:pt x="20632" y="1360"/>
                      <a:pt x="21469" y="1381"/>
                    </a:cubicBezTo>
                    <a:lnTo>
                      <a:pt x="22724" y="1465"/>
                    </a:lnTo>
                    <a:lnTo>
                      <a:pt x="30487" y="2009"/>
                    </a:lnTo>
                    <a:cubicBezTo>
                      <a:pt x="30633" y="2009"/>
                      <a:pt x="30759" y="2030"/>
                      <a:pt x="30884" y="2030"/>
                    </a:cubicBezTo>
                    <a:lnTo>
                      <a:pt x="27620" y="2030"/>
                    </a:lnTo>
                    <a:cubicBezTo>
                      <a:pt x="25611" y="2030"/>
                      <a:pt x="23582" y="2009"/>
                      <a:pt x="21573" y="2009"/>
                    </a:cubicBezTo>
                    <a:cubicBezTo>
                      <a:pt x="19418" y="1967"/>
                      <a:pt x="17263" y="1967"/>
                      <a:pt x="15150" y="1946"/>
                    </a:cubicBezTo>
                    <a:cubicBezTo>
                      <a:pt x="14208" y="1946"/>
                      <a:pt x="13246" y="1904"/>
                      <a:pt x="12304" y="1904"/>
                    </a:cubicBezTo>
                    <a:cubicBezTo>
                      <a:pt x="12743" y="1862"/>
                      <a:pt x="13183" y="1841"/>
                      <a:pt x="13622" y="1779"/>
                    </a:cubicBezTo>
                    <a:cubicBezTo>
                      <a:pt x="15233" y="1632"/>
                      <a:pt x="16803" y="1465"/>
                      <a:pt x="18393" y="1339"/>
                    </a:cubicBezTo>
                    <a:cubicBezTo>
                      <a:pt x="18560" y="1297"/>
                      <a:pt x="18769" y="1297"/>
                      <a:pt x="18958" y="1277"/>
                    </a:cubicBezTo>
                    <a:close/>
                    <a:moveTo>
                      <a:pt x="56716" y="2511"/>
                    </a:moveTo>
                    <a:lnTo>
                      <a:pt x="56716" y="2511"/>
                    </a:lnTo>
                    <a:cubicBezTo>
                      <a:pt x="56654" y="2513"/>
                      <a:pt x="56575" y="2533"/>
                      <a:pt x="56516" y="2553"/>
                    </a:cubicBezTo>
                    <a:cubicBezTo>
                      <a:pt x="56306" y="2553"/>
                      <a:pt x="56097" y="2553"/>
                      <a:pt x="55888" y="2595"/>
                    </a:cubicBezTo>
                    <a:cubicBezTo>
                      <a:pt x="55532" y="2595"/>
                      <a:pt x="55197" y="2616"/>
                      <a:pt x="54821" y="2616"/>
                    </a:cubicBezTo>
                    <a:cubicBezTo>
                      <a:pt x="54988" y="2595"/>
                      <a:pt x="55156" y="2553"/>
                      <a:pt x="55323" y="2532"/>
                    </a:cubicBezTo>
                    <a:cubicBezTo>
                      <a:pt x="55781" y="2532"/>
                      <a:pt x="56239" y="2513"/>
                      <a:pt x="56716" y="2511"/>
                    </a:cubicBezTo>
                    <a:close/>
                    <a:moveTo>
                      <a:pt x="49611" y="2616"/>
                    </a:moveTo>
                    <a:cubicBezTo>
                      <a:pt x="49674" y="2657"/>
                      <a:pt x="49736" y="2720"/>
                      <a:pt x="49820" y="2720"/>
                    </a:cubicBezTo>
                    <a:lnTo>
                      <a:pt x="49883" y="2720"/>
                    </a:lnTo>
                    <a:cubicBezTo>
                      <a:pt x="48544" y="2804"/>
                      <a:pt x="47205" y="2825"/>
                      <a:pt x="45886" y="2888"/>
                    </a:cubicBezTo>
                    <a:cubicBezTo>
                      <a:pt x="44736" y="2929"/>
                      <a:pt x="43606" y="2992"/>
                      <a:pt x="42455" y="3013"/>
                    </a:cubicBezTo>
                    <a:cubicBezTo>
                      <a:pt x="39777" y="3118"/>
                      <a:pt x="37119" y="3243"/>
                      <a:pt x="34483" y="3348"/>
                    </a:cubicBezTo>
                    <a:cubicBezTo>
                      <a:pt x="33541" y="3411"/>
                      <a:pt x="32558" y="3432"/>
                      <a:pt x="31616" y="3473"/>
                    </a:cubicBezTo>
                    <a:cubicBezTo>
                      <a:pt x="31031" y="3515"/>
                      <a:pt x="30445" y="3536"/>
                      <a:pt x="29838" y="3557"/>
                    </a:cubicBezTo>
                    <a:lnTo>
                      <a:pt x="28938" y="3557"/>
                    </a:lnTo>
                    <a:cubicBezTo>
                      <a:pt x="30466" y="3432"/>
                      <a:pt x="32014" y="3327"/>
                      <a:pt x="33562" y="3201"/>
                    </a:cubicBezTo>
                    <a:cubicBezTo>
                      <a:pt x="33855" y="3160"/>
                      <a:pt x="34169" y="3160"/>
                      <a:pt x="34441" y="3139"/>
                    </a:cubicBezTo>
                    <a:cubicBezTo>
                      <a:pt x="35257" y="3076"/>
                      <a:pt x="36052" y="3034"/>
                      <a:pt x="36847" y="3013"/>
                    </a:cubicBezTo>
                    <a:cubicBezTo>
                      <a:pt x="37663" y="2950"/>
                      <a:pt x="38479" y="2909"/>
                      <a:pt x="39295" y="2867"/>
                    </a:cubicBezTo>
                    <a:cubicBezTo>
                      <a:pt x="39965" y="2867"/>
                      <a:pt x="40614" y="2846"/>
                      <a:pt x="41304" y="2825"/>
                    </a:cubicBezTo>
                    <a:cubicBezTo>
                      <a:pt x="42811" y="2804"/>
                      <a:pt x="44338" y="2741"/>
                      <a:pt x="45845" y="2720"/>
                    </a:cubicBezTo>
                    <a:cubicBezTo>
                      <a:pt x="46661" y="2699"/>
                      <a:pt x="47456" y="2699"/>
                      <a:pt x="48251" y="2657"/>
                    </a:cubicBezTo>
                    <a:cubicBezTo>
                      <a:pt x="48690" y="2637"/>
                      <a:pt x="49171" y="2637"/>
                      <a:pt x="49611" y="2616"/>
                    </a:cubicBezTo>
                    <a:close/>
                    <a:moveTo>
                      <a:pt x="28666" y="3118"/>
                    </a:moveTo>
                    <a:lnTo>
                      <a:pt x="28666" y="3118"/>
                    </a:lnTo>
                    <a:cubicBezTo>
                      <a:pt x="27997" y="3160"/>
                      <a:pt x="27327" y="3222"/>
                      <a:pt x="26658" y="3264"/>
                    </a:cubicBezTo>
                    <a:cubicBezTo>
                      <a:pt x="25904" y="3327"/>
                      <a:pt x="25172" y="3369"/>
                      <a:pt x="24398" y="3453"/>
                    </a:cubicBezTo>
                    <a:cubicBezTo>
                      <a:pt x="24084" y="3473"/>
                      <a:pt x="23749" y="3515"/>
                      <a:pt x="23435" y="3536"/>
                    </a:cubicBezTo>
                    <a:lnTo>
                      <a:pt x="20673" y="3536"/>
                    </a:lnTo>
                    <a:cubicBezTo>
                      <a:pt x="19627" y="3557"/>
                      <a:pt x="18581" y="3578"/>
                      <a:pt x="17556" y="3578"/>
                    </a:cubicBezTo>
                    <a:cubicBezTo>
                      <a:pt x="17639" y="3578"/>
                      <a:pt x="17765" y="3557"/>
                      <a:pt x="17891" y="3557"/>
                    </a:cubicBezTo>
                    <a:cubicBezTo>
                      <a:pt x="18602" y="3536"/>
                      <a:pt x="19272" y="3473"/>
                      <a:pt x="19983" y="3453"/>
                    </a:cubicBezTo>
                    <a:cubicBezTo>
                      <a:pt x="20778" y="3390"/>
                      <a:pt x="21552" y="3369"/>
                      <a:pt x="22347" y="3327"/>
                    </a:cubicBezTo>
                    <a:cubicBezTo>
                      <a:pt x="23289" y="3285"/>
                      <a:pt x="24230" y="3243"/>
                      <a:pt x="25130" y="3222"/>
                    </a:cubicBezTo>
                    <a:cubicBezTo>
                      <a:pt x="26323" y="3201"/>
                      <a:pt x="27495" y="3139"/>
                      <a:pt x="28666" y="3118"/>
                    </a:cubicBezTo>
                    <a:close/>
                    <a:moveTo>
                      <a:pt x="16803" y="4143"/>
                    </a:moveTo>
                    <a:cubicBezTo>
                      <a:pt x="16196" y="4185"/>
                      <a:pt x="15610" y="4248"/>
                      <a:pt x="15024" y="4290"/>
                    </a:cubicBezTo>
                    <a:cubicBezTo>
                      <a:pt x="14396" y="4352"/>
                      <a:pt x="13769" y="4415"/>
                      <a:pt x="13099" y="4457"/>
                    </a:cubicBezTo>
                    <a:cubicBezTo>
                      <a:pt x="11927" y="4520"/>
                      <a:pt x="10756" y="4603"/>
                      <a:pt x="9542" y="4687"/>
                    </a:cubicBezTo>
                    <a:cubicBezTo>
                      <a:pt x="9521" y="4624"/>
                      <a:pt x="9479" y="4582"/>
                      <a:pt x="9396" y="4582"/>
                    </a:cubicBezTo>
                    <a:cubicBezTo>
                      <a:pt x="7805" y="4687"/>
                      <a:pt x="6173" y="4771"/>
                      <a:pt x="4583" y="4875"/>
                    </a:cubicBezTo>
                    <a:cubicBezTo>
                      <a:pt x="4520" y="4875"/>
                      <a:pt x="4479" y="4896"/>
                      <a:pt x="4416" y="4938"/>
                    </a:cubicBezTo>
                    <a:cubicBezTo>
                      <a:pt x="4395" y="4980"/>
                      <a:pt x="4395" y="5001"/>
                      <a:pt x="4395" y="5022"/>
                    </a:cubicBezTo>
                    <a:lnTo>
                      <a:pt x="4353" y="5022"/>
                    </a:lnTo>
                    <a:lnTo>
                      <a:pt x="4353" y="4959"/>
                    </a:lnTo>
                    <a:cubicBezTo>
                      <a:pt x="4353" y="4909"/>
                      <a:pt x="4300" y="4846"/>
                      <a:pt x="4236" y="4822"/>
                    </a:cubicBezTo>
                    <a:lnTo>
                      <a:pt x="4236" y="4822"/>
                    </a:lnTo>
                    <a:cubicBezTo>
                      <a:pt x="4840" y="4750"/>
                      <a:pt x="5450" y="4670"/>
                      <a:pt x="6048" y="4624"/>
                    </a:cubicBezTo>
                    <a:cubicBezTo>
                      <a:pt x="6676" y="4582"/>
                      <a:pt x="7282" y="4562"/>
                      <a:pt x="7910" y="4499"/>
                    </a:cubicBezTo>
                    <a:cubicBezTo>
                      <a:pt x="9375" y="4394"/>
                      <a:pt x="10860" y="4310"/>
                      <a:pt x="12325" y="4206"/>
                    </a:cubicBezTo>
                    <a:cubicBezTo>
                      <a:pt x="12513" y="4206"/>
                      <a:pt x="12722" y="4185"/>
                      <a:pt x="12890" y="4185"/>
                    </a:cubicBezTo>
                    <a:cubicBezTo>
                      <a:pt x="13392" y="4185"/>
                      <a:pt x="13894" y="4164"/>
                      <a:pt x="14354" y="4164"/>
                    </a:cubicBezTo>
                    <a:cubicBezTo>
                      <a:pt x="15170" y="4164"/>
                      <a:pt x="15987" y="4143"/>
                      <a:pt x="16803" y="4143"/>
                    </a:cubicBezTo>
                    <a:close/>
                    <a:moveTo>
                      <a:pt x="36534" y="4792"/>
                    </a:moveTo>
                    <a:cubicBezTo>
                      <a:pt x="36584" y="4802"/>
                      <a:pt x="36644" y="4807"/>
                      <a:pt x="36705" y="4807"/>
                    </a:cubicBezTo>
                    <a:lnTo>
                      <a:pt x="36705" y="4807"/>
                    </a:lnTo>
                    <a:lnTo>
                      <a:pt x="31470" y="5252"/>
                    </a:lnTo>
                    <a:lnTo>
                      <a:pt x="24879" y="5252"/>
                    </a:lnTo>
                    <a:cubicBezTo>
                      <a:pt x="25193" y="5252"/>
                      <a:pt x="25486" y="5231"/>
                      <a:pt x="25800" y="5231"/>
                    </a:cubicBezTo>
                    <a:cubicBezTo>
                      <a:pt x="28206" y="5147"/>
                      <a:pt x="30570" y="5043"/>
                      <a:pt x="32976" y="4938"/>
                    </a:cubicBezTo>
                    <a:cubicBezTo>
                      <a:pt x="34169" y="4896"/>
                      <a:pt x="35362" y="4834"/>
                      <a:pt x="36534" y="4792"/>
                    </a:cubicBezTo>
                    <a:close/>
                    <a:moveTo>
                      <a:pt x="28436" y="4185"/>
                    </a:moveTo>
                    <a:cubicBezTo>
                      <a:pt x="29796" y="4206"/>
                      <a:pt x="31156" y="4248"/>
                      <a:pt x="32516" y="4248"/>
                    </a:cubicBezTo>
                    <a:cubicBezTo>
                      <a:pt x="33353" y="4248"/>
                      <a:pt x="34148" y="4269"/>
                      <a:pt x="34985" y="4269"/>
                    </a:cubicBezTo>
                    <a:cubicBezTo>
                      <a:pt x="36010" y="4269"/>
                      <a:pt x="37057" y="4290"/>
                      <a:pt x="38082" y="4290"/>
                    </a:cubicBezTo>
                    <a:cubicBezTo>
                      <a:pt x="36722" y="4373"/>
                      <a:pt x="35341" y="4415"/>
                      <a:pt x="33981" y="4499"/>
                    </a:cubicBezTo>
                    <a:cubicBezTo>
                      <a:pt x="31470" y="4624"/>
                      <a:pt x="28980" y="4729"/>
                      <a:pt x="26469" y="4834"/>
                    </a:cubicBezTo>
                    <a:lnTo>
                      <a:pt x="18853" y="5147"/>
                    </a:lnTo>
                    <a:cubicBezTo>
                      <a:pt x="17995" y="5189"/>
                      <a:pt x="17116" y="5231"/>
                      <a:pt x="16238" y="5252"/>
                    </a:cubicBezTo>
                    <a:cubicBezTo>
                      <a:pt x="15756" y="5294"/>
                      <a:pt x="15275" y="5294"/>
                      <a:pt x="14773" y="5315"/>
                    </a:cubicBezTo>
                    <a:lnTo>
                      <a:pt x="12932" y="5315"/>
                    </a:lnTo>
                    <a:cubicBezTo>
                      <a:pt x="12157" y="5315"/>
                      <a:pt x="11404" y="5294"/>
                      <a:pt x="10630" y="5294"/>
                    </a:cubicBezTo>
                    <a:cubicBezTo>
                      <a:pt x="10253" y="5294"/>
                      <a:pt x="9898" y="5294"/>
                      <a:pt x="9521" y="5252"/>
                    </a:cubicBezTo>
                    <a:cubicBezTo>
                      <a:pt x="9542" y="5231"/>
                      <a:pt x="9584" y="5231"/>
                      <a:pt x="9605" y="5231"/>
                    </a:cubicBezTo>
                    <a:lnTo>
                      <a:pt x="14062" y="4917"/>
                    </a:lnTo>
                    <a:cubicBezTo>
                      <a:pt x="15003" y="4854"/>
                      <a:pt x="15924" y="4792"/>
                      <a:pt x="16865" y="4729"/>
                    </a:cubicBezTo>
                    <a:cubicBezTo>
                      <a:pt x="18539" y="4666"/>
                      <a:pt x="20192" y="4541"/>
                      <a:pt x="21866" y="4478"/>
                    </a:cubicBezTo>
                    <a:cubicBezTo>
                      <a:pt x="22724" y="4415"/>
                      <a:pt x="23582" y="4373"/>
                      <a:pt x="24461" y="4331"/>
                    </a:cubicBezTo>
                    <a:cubicBezTo>
                      <a:pt x="25779" y="4290"/>
                      <a:pt x="27097" y="4248"/>
                      <a:pt x="28436" y="4185"/>
                    </a:cubicBezTo>
                    <a:close/>
                    <a:moveTo>
                      <a:pt x="1570" y="5378"/>
                    </a:moveTo>
                    <a:cubicBezTo>
                      <a:pt x="1570" y="5419"/>
                      <a:pt x="1570" y="5461"/>
                      <a:pt x="1591" y="5482"/>
                    </a:cubicBezTo>
                    <a:cubicBezTo>
                      <a:pt x="1445" y="5482"/>
                      <a:pt x="1277" y="5482"/>
                      <a:pt x="1131" y="5461"/>
                    </a:cubicBezTo>
                    <a:cubicBezTo>
                      <a:pt x="1068" y="5461"/>
                      <a:pt x="1047" y="5461"/>
                      <a:pt x="1005" y="5440"/>
                    </a:cubicBezTo>
                    <a:cubicBezTo>
                      <a:pt x="1173" y="5419"/>
                      <a:pt x="1382" y="5378"/>
                      <a:pt x="1570" y="5378"/>
                    </a:cubicBezTo>
                    <a:close/>
                    <a:moveTo>
                      <a:pt x="5336" y="5503"/>
                    </a:moveTo>
                    <a:cubicBezTo>
                      <a:pt x="5357" y="5503"/>
                      <a:pt x="5399" y="5503"/>
                      <a:pt x="5420" y="5524"/>
                    </a:cubicBezTo>
                    <a:lnTo>
                      <a:pt x="4918" y="5524"/>
                    </a:lnTo>
                    <a:cubicBezTo>
                      <a:pt x="5043" y="5524"/>
                      <a:pt x="5211" y="5503"/>
                      <a:pt x="5336" y="5503"/>
                    </a:cubicBezTo>
                    <a:close/>
                    <a:moveTo>
                      <a:pt x="37119" y="0"/>
                    </a:moveTo>
                    <a:cubicBezTo>
                      <a:pt x="34441" y="21"/>
                      <a:pt x="31805" y="63"/>
                      <a:pt x="29127" y="84"/>
                    </a:cubicBezTo>
                    <a:lnTo>
                      <a:pt x="28875" y="84"/>
                    </a:lnTo>
                    <a:cubicBezTo>
                      <a:pt x="28645" y="84"/>
                      <a:pt x="28436" y="105"/>
                      <a:pt x="28185" y="105"/>
                    </a:cubicBezTo>
                    <a:cubicBezTo>
                      <a:pt x="27432" y="126"/>
                      <a:pt x="26678" y="188"/>
                      <a:pt x="25925" y="209"/>
                    </a:cubicBezTo>
                    <a:cubicBezTo>
                      <a:pt x="24147" y="293"/>
                      <a:pt x="22368" y="398"/>
                      <a:pt x="20548" y="481"/>
                    </a:cubicBezTo>
                    <a:lnTo>
                      <a:pt x="19062" y="544"/>
                    </a:lnTo>
                    <a:cubicBezTo>
                      <a:pt x="18916" y="544"/>
                      <a:pt x="18748" y="586"/>
                      <a:pt x="18623" y="586"/>
                    </a:cubicBezTo>
                    <a:cubicBezTo>
                      <a:pt x="18225" y="544"/>
                      <a:pt x="17849" y="544"/>
                      <a:pt x="17451" y="523"/>
                    </a:cubicBezTo>
                    <a:cubicBezTo>
                      <a:pt x="16133" y="460"/>
                      <a:pt x="14836" y="398"/>
                      <a:pt x="13497" y="335"/>
                    </a:cubicBezTo>
                    <a:cubicBezTo>
                      <a:pt x="13183" y="314"/>
                      <a:pt x="12869" y="314"/>
                      <a:pt x="12555" y="293"/>
                    </a:cubicBezTo>
                    <a:cubicBezTo>
                      <a:pt x="12220" y="251"/>
                      <a:pt x="11885" y="251"/>
                      <a:pt x="11530" y="251"/>
                    </a:cubicBezTo>
                    <a:cubicBezTo>
                      <a:pt x="10797" y="230"/>
                      <a:pt x="10065" y="230"/>
                      <a:pt x="9375" y="209"/>
                    </a:cubicBezTo>
                    <a:cubicBezTo>
                      <a:pt x="9186" y="209"/>
                      <a:pt x="9061" y="356"/>
                      <a:pt x="9061" y="523"/>
                    </a:cubicBezTo>
                    <a:cubicBezTo>
                      <a:pt x="9061" y="712"/>
                      <a:pt x="9207" y="837"/>
                      <a:pt x="9375" y="837"/>
                    </a:cubicBezTo>
                    <a:cubicBezTo>
                      <a:pt x="10107" y="858"/>
                      <a:pt x="10839" y="858"/>
                      <a:pt x="11530" y="879"/>
                    </a:cubicBezTo>
                    <a:cubicBezTo>
                      <a:pt x="11885" y="879"/>
                      <a:pt x="12220" y="921"/>
                      <a:pt x="12555" y="921"/>
                    </a:cubicBezTo>
                    <a:cubicBezTo>
                      <a:pt x="12869" y="942"/>
                      <a:pt x="13183" y="942"/>
                      <a:pt x="13497" y="963"/>
                    </a:cubicBezTo>
                    <a:cubicBezTo>
                      <a:pt x="13664" y="963"/>
                      <a:pt x="13810" y="1004"/>
                      <a:pt x="13999" y="1004"/>
                    </a:cubicBezTo>
                    <a:lnTo>
                      <a:pt x="9061" y="1465"/>
                    </a:lnTo>
                    <a:cubicBezTo>
                      <a:pt x="8538" y="1528"/>
                      <a:pt x="8015" y="1569"/>
                      <a:pt x="7450" y="1632"/>
                    </a:cubicBezTo>
                    <a:cubicBezTo>
                      <a:pt x="6989" y="1674"/>
                      <a:pt x="6487" y="1716"/>
                      <a:pt x="6027" y="1779"/>
                    </a:cubicBezTo>
                    <a:cubicBezTo>
                      <a:pt x="5336" y="1779"/>
                      <a:pt x="4667" y="1758"/>
                      <a:pt x="3976" y="1758"/>
                    </a:cubicBezTo>
                    <a:cubicBezTo>
                      <a:pt x="3830" y="1758"/>
                      <a:pt x="3683" y="1883"/>
                      <a:pt x="3683" y="2051"/>
                    </a:cubicBezTo>
                    <a:lnTo>
                      <a:pt x="3683" y="2072"/>
                    </a:lnTo>
                    <a:cubicBezTo>
                      <a:pt x="3432" y="2093"/>
                      <a:pt x="3139" y="2155"/>
                      <a:pt x="2888" y="2176"/>
                    </a:cubicBezTo>
                    <a:lnTo>
                      <a:pt x="2805" y="2176"/>
                    </a:lnTo>
                    <a:lnTo>
                      <a:pt x="2637" y="2239"/>
                    </a:lnTo>
                    <a:cubicBezTo>
                      <a:pt x="2595" y="2302"/>
                      <a:pt x="2533" y="2406"/>
                      <a:pt x="2533" y="2490"/>
                    </a:cubicBezTo>
                    <a:cubicBezTo>
                      <a:pt x="2533" y="2553"/>
                      <a:pt x="2574" y="2678"/>
                      <a:pt x="2637" y="2720"/>
                    </a:cubicBezTo>
                    <a:cubicBezTo>
                      <a:pt x="2700" y="2762"/>
                      <a:pt x="2805" y="2825"/>
                      <a:pt x="2888" y="2825"/>
                    </a:cubicBezTo>
                    <a:cubicBezTo>
                      <a:pt x="3788" y="2720"/>
                      <a:pt x="4709" y="2595"/>
                      <a:pt x="5629" y="2490"/>
                    </a:cubicBezTo>
                    <a:cubicBezTo>
                      <a:pt x="6027" y="2427"/>
                      <a:pt x="6383" y="2385"/>
                      <a:pt x="6780" y="2344"/>
                    </a:cubicBezTo>
                    <a:cubicBezTo>
                      <a:pt x="8998" y="2385"/>
                      <a:pt x="11216" y="2406"/>
                      <a:pt x="13455" y="2448"/>
                    </a:cubicBezTo>
                    <a:cubicBezTo>
                      <a:pt x="15380" y="2490"/>
                      <a:pt x="17284" y="2511"/>
                      <a:pt x="19230" y="2511"/>
                    </a:cubicBezTo>
                    <a:lnTo>
                      <a:pt x="20004" y="2511"/>
                    </a:lnTo>
                    <a:cubicBezTo>
                      <a:pt x="18016" y="2616"/>
                      <a:pt x="16007" y="2699"/>
                      <a:pt x="13999" y="2804"/>
                    </a:cubicBezTo>
                    <a:cubicBezTo>
                      <a:pt x="12764" y="2846"/>
                      <a:pt x="11530" y="2909"/>
                      <a:pt x="10337" y="2992"/>
                    </a:cubicBezTo>
                    <a:cubicBezTo>
                      <a:pt x="8642" y="3055"/>
                      <a:pt x="6927" y="3160"/>
                      <a:pt x="5232" y="3264"/>
                    </a:cubicBezTo>
                    <a:cubicBezTo>
                      <a:pt x="5127" y="3264"/>
                      <a:pt x="5023" y="3327"/>
                      <a:pt x="4939" y="3411"/>
                    </a:cubicBezTo>
                    <a:cubicBezTo>
                      <a:pt x="4876" y="3473"/>
                      <a:pt x="4813" y="3578"/>
                      <a:pt x="4813" y="3683"/>
                    </a:cubicBezTo>
                    <a:cubicBezTo>
                      <a:pt x="4813" y="3892"/>
                      <a:pt x="5002" y="4101"/>
                      <a:pt x="5232" y="4101"/>
                    </a:cubicBezTo>
                    <a:cubicBezTo>
                      <a:pt x="6655" y="4038"/>
                      <a:pt x="8036" y="3955"/>
                      <a:pt x="9437" y="3871"/>
                    </a:cubicBezTo>
                    <a:lnTo>
                      <a:pt x="9437" y="3871"/>
                    </a:lnTo>
                    <a:cubicBezTo>
                      <a:pt x="8287" y="3955"/>
                      <a:pt x="7136" y="4038"/>
                      <a:pt x="6027" y="4101"/>
                    </a:cubicBezTo>
                    <a:cubicBezTo>
                      <a:pt x="5211" y="4164"/>
                      <a:pt x="4395" y="4269"/>
                      <a:pt x="3579" y="4373"/>
                    </a:cubicBezTo>
                    <a:cubicBezTo>
                      <a:pt x="3516" y="4373"/>
                      <a:pt x="3453" y="4394"/>
                      <a:pt x="3411" y="4457"/>
                    </a:cubicBezTo>
                    <a:cubicBezTo>
                      <a:pt x="3349" y="4499"/>
                      <a:pt x="3328" y="4562"/>
                      <a:pt x="3328" y="4624"/>
                    </a:cubicBezTo>
                    <a:cubicBezTo>
                      <a:pt x="3328" y="4708"/>
                      <a:pt x="3349" y="4771"/>
                      <a:pt x="3411" y="4813"/>
                    </a:cubicBezTo>
                    <a:cubicBezTo>
                      <a:pt x="3427" y="4836"/>
                      <a:pt x="3445" y="4853"/>
                      <a:pt x="3466" y="4866"/>
                    </a:cubicBezTo>
                    <a:lnTo>
                      <a:pt x="3466" y="4866"/>
                    </a:lnTo>
                    <a:lnTo>
                      <a:pt x="2219" y="4959"/>
                    </a:lnTo>
                    <a:cubicBezTo>
                      <a:pt x="1549" y="5022"/>
                      <a:pt x="838" y="5106"/>
                      <a:pt x="168" y="5168"/>
                    </a:cubicBezTo>
                    <a:cubicBezTo>
                      <a:pt x="105" y="5168"/>
                      <a:pt x="64" y="5210"/>
                      <a:pt x="22" y="5252"/>
                    </a:cubicBezTo>
                    <a:cubicBezTo>
                      <a:pt x="1" y="5315"/>
                      <a:pt x="1" y="5378"/>
                      <a:pt x="64" y="5440"/>
                    </a:cubicBezTo>
                    <a:cubicBezTo>
                      <a:pt x="85" y="5482"/>
                      <a:pt x="126" y="5524"/>
                      <a:pt x="168" y="5566"/>
                    </a:cubicBezTo>
                    <a:lnTo>
                      <a:pt x="126" y="5566"/>
                    </a:lnTo>
                    <a:cubicBezTo>
                      <a:pt x="378" y="5608"/>
                      <a:pt x="294" y="5650"/>
                      <a:pt x="273" y="5712"/>
                    </a:cubicBezTo>
                    <a:cubicBezTo>
                      <a:pt x="231" y="5775"/>
                      <a:pt x="273" y="5859"/>
                      <a:pt x="336" y="5880"/>
                    </a:cubicBezTo>
                    <a:cubicBezTo>
                      <a:pt x="378" y="5922"/>
                      <a:pt x="398" y="5922"/>
                      <a:pt x="440" y="5942"/>
                    </a:cubicBezTo>
                    <a:cubicBezTo>
                      <a:pt x="482" y="5942"/>
                      <a:pt x="482" y="5963"/>
                      <a:pt x="503" y="5963"/>
                    </a:cubicBezTo>
                    <a:cubicBezTo>
                      <a:pt x="524" y="5963"/>
                      <a:pt x="587" y="5963"/>
                      <a:pt x="608" y="5984"/>
                    </a:cubicBezTo>
                    <a:cubicBezTo>
                      <a:pt x="650" y="5984"/>
                      <a:pt x="691" y="5963"/>
                      <a:pt x="733" y="5942"/>
                    </a:cubicBezTo>
                    <a:cubicBezTo>
                      <a:pt x="3997" y="5880"/>
                      <a:pt x="7303" y="5838"/>
                      <a:pt x="10567" y="5817"/>
                    </a:cubicBezTo>
                    <a:cubicBezTo>
                      <a:pt x="10797" y="5817"/>
                      <a:pt x="11007" y="5817"/>
                      <a:pt x="11258" y="5775"/>
                    </a:cubicBezTo>
                    <a:lnTo>
                      <a:pt x="13455" y="5712"/>
                    </a:lnTo>
                    <a:lnTo>
                      <a:pt x="16551" y="5712"/>
                    </a:lnTo>
                    <a:cubicBezTo>
                      <a:pt x="17807" y="5712"/>
                      <a:pt x="19104" y="5712"/>
                      <a:pt x="20360" y="5733"/>
                    </a:cubicBezTo>
                    <a:cubicBezTo>
                      <a:pt x="22201" y="5733"/>
                      <a:pt x="24063" y="5754"/>
                      <a:pt x="25904" y="5754"/>
                    </a:cubicBezTo>
                    <a:cubicBezTo>
                      <a:pt x="25130" y="5817"/>
                      <a:pt x="24377" y="5880"/>
                      <a:pt x="23645" y="5963"/>
                    </a:cubicBezTo>
                    <a:cubicBezTo>
                      <a:pt x="23205" y="5984"/>
                      <a:pt x="22766" y="6047"/>
                      <a:pt x="22347" y="6068"/>
                    </a:cubicBezTo>
                    <a:cubicBezTo>
                      <a:pt x="21636" y="6068"/>
                      <a:pt x="20924" y="6068"/>
                      <a:pt x="20192" y="6089"/>
                    </a:cubicBezTo>
                    <a:lnTo>
                      <a:pt x="10023" y="6089"/>
                    </a:lnTo>
                    <a:cubicBezTo>
                      <a:pt x="9333" y="6089"/>
                      <a:pt x="8663" y="6131"/>
                      <a:pt x="7973" y="6131"/>
                    </a:cubicBezTo>
                    <a:cubicBezTo>
                      <a:pt x="7931" y="6131"/>
                      <a:pt x="7868" y="6173"/>
                      <a:pt x="7868" y="6235"/>
                    </a:cubicBezTo>
                    <a:cubicBezTo>
                      <a:pt x="7868" y="6298"/>
                      <a:pt x="7931" y="6340"/>
                      <a:pt x="7973" y="6340"/>
                    </a:cubicBezTo>
                    <a:cubicBezTo>
                      <a:pt x="8119" y="6340"/>
                      <a:pt x="8224" y="6361"/>
                      <a:pt x="8349" y="6361"/>
                    </a:cubicBezTo>
                    <a:lnTo>
                      <a:pt x="10149" y="6361"/>
                    </a:lnTo>
                    <a:cubicBezTo>
                      <a:pt x="11007" y="6361"/>
                      <a:pt x="11885" y="6340"/>
                      <a:pt x="12743" y="6340"/>
                    </a:cubicBezTo>
                    <a:lnTo>
                      <a:pt x="18958" y="6340"/>
                    </a:lnTo>
                    <a:cubicBezTo>
                      <a:pt x="17472" y="6466"/>
                      <a:pt x="15987" y="6591"/>
                      <a:pt x="14459" y="6717"/>
                    </a:cubicBezTo>
                    <a:cubicBezTo>
                      <a:pt x="11844" y="6968"/>
                      <a:pt x="9228" y="7198"/>
                      <a:pt x="6592" y="7428"/>
                    </a:cubicBezTo>
                    <a:cubicBezTo>
                      <a:pt x="6487" y="7428"/>
                      <a:pt x="6404" y="7449"/>
                      <a:pt x="6341" y="7533"/>
                    </a:cubicBezTo>
                    <a:cubicBezTo>
                      <a:pt x="6257" y="7616"/>
                      <a:pt x="6236" y="7700"/>
                      <a:pt x="6236" y="7805"/>
                    </a:cubicBezTo>
                    <a:cubicBezTo>
                      <a:pt x="6236" y="7909"/>
                      <a:pt x="6278" y="7972"/>
                      <a:pt x="6341" y="8056"/>
                    </a:cubicBezTo>
                    <a:cubicBezTo>
                      <a:pt x="6383" y="8119"/>
                      <a:pt x="6487" y="8160"/>
                      <a:pt x="6592" y="8160"/>
                    </a:cubicBezTo>
                    <a:cubicBezTo>
                      <a:pt x="9689" y="7867"/>
                      <a:pt x="12743" y="7616"/>
                      <a:pt x="15819" y="7323"/>
                    </a:cubicBezTo>
                    <a:cubicBezTo>
                      <a:pt x="18686" y="7072"/>
                      <a:pt x="21531" y="6821"/>
                      <a:pt x="24377" y="6570"/>
                    </a:cubicBezTo>
                    <a:cubicBezTo>
                      <a:pt x="25695" y="6466"/>
                      <a:pt x="26971" y="6361"/>
                      <a:pt x="28269" y="6235"/>
                    </a:cubicBezTo>
                    <a:cubicBezTo>
                      <a:pt x="29064" y="6194"/>
                      <a:pt x="29838" y="6173"/>
                      <a:pt x="30654" y="6173"/>
                    </a:cubicBezTo>
                    <a:cubicBezTo>
                      <a:pt x="31365" y="6152"/>
                      <a:pt x="32077" y="6152"/>
                      <a:pt x="32767" y="6131"/>
                    </a:cubicBezTo>
                    <a:cubicBezTo>
                      <a:pt x="32976" y="6131"/>
                      <a:pt x="33186" y="6131"/>
                      <a:pt x="33437" y="6089"/>
                    </a:cubicBezTo>
                    <a:cubicBezTo>
                      <a:pt x="34839" y="6026"/>
                      <a:pt x="36282" y="5942"/>
                      <a:pt x="37684" y="5859"/>
                    </a:cubicBezTo>
                    <a:cubicBezTo>
                      <a:pt x="38396" y="5838"/>
                      <a:pt x="39107" y="5775"/>
                      <a:pt x="39819" y="5754"/>
                    </a:cubicBezTo>
                    <a:cubicBezTo>
                      <a:pt x="40028" y="5754"/>
                      <a:pt x="40258" y="5733"/>
                      <a:pt x="40467" y="5733"/>
                    </a:cubicBezTo>
                    <a:cubicBezTo>
                      <a:pt x="40802" y="5712"/>
                      <a:pt x="41137" y="5670"/>
                      <a:pt x="41513" y="5650"/>
                    </a:cubicBezTo>
                    <a:cubicBezTo>
                      <a:pt x="42057" y="5650"/>
                      <a:pt x="42643" y="5629"/>
                      <a:pt x="43187" y="5629"/>
                    </a:cubicBezTo>
                    <a:cubicBezTo>
                      <a:pt x="44066" y="5608"/>
                      <a:pt x="44966" y="5608"/>
                      <a:pt x="45845" y="5566"/>
                    </a:cubicBezTo>
                    <a:lnTo>
                      <a:pt x="52749" y="5419"/>
                    </a:lnTo>
                    <a:cubicBezTo>
                      <a:pt x="53021" y="5419"/>
                      <a:pt x="53251" y="5419"/>
                      <a:pt x="53523" y="5440"/>
                    </a:cubicBezTo>
                    <a:cubicBezTo>
                      <a:pt x="53649" y="5461"/>
                      <a:pt x="53775" y="5503"/>
                      <a:pt x="53942" y="5545"/>
                    </a:cubicBezTo>
                    <a:cubicBezTo>
                      <a:pt x="53960" y="5551"/>
                      <a:pt x="53982" y="5554"/>
                      <a:pt x="54006" y="5554"/>
                    </a:cubicBezTo>
                    <a:cubicBezTo>
                      <a:pt x="54064" y="5554"/>
                      <a:pt x="54134" y="5539"/>
                      <a:pt x="54193" y="5524"/>
                    </a:cubicBezTo>
                    <a:cubicBezTo>
                      <a:pt x="54277" y="5461"/>
                      <a:pt x="54319" y="5378"/>
                      <a:pt x="54360" y="5315"/>
                    </a:cubicBezTo>
                    <a:cubicBezTo>
                      <a:pt x="54381" y="5231"/>
                      <a:pt x="54360" y="5126"/>
                      <a:pt x="54319" y="5043"/>
                    </a:cubicBezTo>
                    <a:cubicBezTo>
                      <a:pt x="54277" y="4980"/>
                      <a:pt x="54214" y="4917"/>
                      <a:pt x="54109" y="4896"/>
                    </a:cubicBezTo>
                    <a:cubicBezTo>
                      <a:pt x="54067" y="4854"/>
                      <a:pt x="54047" y="4854"/>
                      <a:pt x="53984" y="4834"/>
                    </a:cubicBezTo>
                    <a:cubicBezTo>
                      <a:pt x="55448" y="4729"/>
                      <a:pt x="56934" y="4645"/>
                      <a:pt x="58399" y="4541"/>
                    </a:cubicBezTo>
                    <a:cubicBezTo>
                      <a:pt x="58629" y="4520"/>
                      <a:pt x="58901" y="4520"/>
                      <a:pt x="59131" y="4520"/>
                    </a:cubicBezTo>
                    <a:cubicBezTo>
                      <a:pt x="59361" y="4520"/>
                      <a:pt x="59612" y="4499"/>
                      <a:pt x="59821" y="4478"/>
                    </a:cubicBezTo>
                    <a:cubicBezTo>
                      <a:pt x="59905" y="4478"/>
                      <a:pt x="60010" y="4436"/>
                      <a:pt x="60073" y="4436"/>
                    </a:cubicBezTo>
                    <a:lnTo>
                      <a:pt x="60470" y="4373"/>
                    </a:lnTo>
                    <a:cubicBezTo>
                      <a:pt x="60554" y="4331"/>
                      <a:pt x="60596" y="4290"/>
                      <a:pt x="60658" y="4227"/>
                    </a:cubicBezTo>
                    <a:cubicBezTo>
                      <a:pt x="60700" y="4164"/>
                      <a:pt x="60700" y="4080"/>
                      <a:pt x="60679" y="3997"/>
                    </a:cubicBezTo>
                    <a:cubicBezTo>
                      <a:pt x="60658" y="3913"/>
                      <a:pt x="60596" y="3850"/>
                      <a:pt x="60554" y="3787"/>
                    </a:cubicBezTo>
                    <a:lnTo>
                      <a:pt x="60533" y="3766"/>
                    </a:lnTo>
                    <a:cubicBezTo>
                      <a:pt x="60491" y="3745"/>
                      <a:pt x="60449" y="3704"/>
                      <a:pt x="60386" y="3683"/>
                    </a:cubicBezTo>
                    <a:lnTo>
                      <a:pt x="60324" y="3683"/>
                    </a:lnTo>
                    <a:cubicBezTo>
                      <a:pt x="60261" y="3683"/>
                      <a:pt x="60219" y="3725"/>
                      <a:pt x="60156" y="3745"/>
                    </a:cubicBezTo>
                    <a:cubicBezTo>
                      <a:pt x="60114" y="3766"/>
                      <a:pt x="60052" y="3850"/>
                      <a:pt x="60031" y="3892"/>
                    </a:cubicBezTo>
                    <a:cubicBezTo>
                      <a:pt x="59947" y="3934"/>
                      <a:pt x="59863" y="3934"/>
                      <a:pt x="59759" y="3955"/>
                    </a:cubicBezTo>
                    <a:cubicBezTo>
                      <a:pt x="59277" y="3997"/>
                      <a:pt x="58775" y="4038"/>
                      <a:pt x="58273" y="4059"/>
                    </a:cubicBezTo>
                    <a:lnTo>
                      <a:pt x="57185" y="4143"/>
                    </a:lnTo>
                    <a:cubicBezTo>
                      <a:pt x="56704" y="4164"/>
                      <a:pt x="56264" y="4206"/>
                      <a:pt x="55783" y="4248"/>
                    </a:cubicBezTo>
                    <a:cubicBezTo>
                      <a:pt x="54612" y="4310"/>
                      <a:pt x="53440" y="4415"/>
                      <a:pt x="52226" y="4499"/>
                    </a:cubicBezTo>
                    <a:cubicBezTo>
                      <a:pt x="50008" y="4666"/>
                      <a:pt x="47811" y="4834"/>
                      <a:pt x="45593" y="5001"/>
                    </a:cubicBezTo>
                    <a:cubicBezTo>
                      <a:pt x="45321" y="5022"/>
                      <a:pt x="45070" y="5022"/>
                      <a:pt x="44777" y="5043"/>
                    </a:cubicBezTo>
                    <a:cubicBezTo>
                      <a:pt x="44484" y="5043"/>
                      <a:pt x="44192" y="5085"/>
                      <a:pt x="43878" y="5085"/>
                    </a:cubicBezTo>
                    <a:cubicBezTo>
                      <a:pt x="43250" y="5106"/>
                      <a:pt x="42664" y="5106"/>
                      <a:pt x="42036" y="5126"/>
                    </a:cubicBezTo>
                    <a:cubicBezTo>
                      <a:pt x="42790" y="5085"/>
                      <a:pt x="43564" y="5001"/>
                      <a:pt x="44338" y="4938"/>
                    </a:cubicBezTo>
                    <a:cubicBezTo>
                      <a:pt x="45112" y="4896"/>
                      <a:pt x="45886" y="4813"/>
                      <a:pt x="46661" y="4771"/>
                    </a:cubicBezTo>
                    <a:cubicBezTo>
                      <a:pt x="47832" y="4666"/>
                      <a:pt x="49046" y="4582"/>
                      <a:pt x="50218" y="4478"/>
                    </a:cubicBezTo>
                    <a:cubicBezTo>
                      <a:pt x="51347" y="4394"/>
                      <a:pt x="52477" y="4310"/>
                      <a:pt x="53565" y="4248"/>
                    </a:cubicBezTo>
                    <a:cubicBezTo>
                      <a:pt x="54109" y="4206"/>
                      <a:pt x="54632" y="4164"/>
                      <a:pt x="55176" y="4143"/>
                    </a:cubicBezTo>
                    <a:cubicBezTo>
                      <a:pt x="55469" y="4101"/>
                      <a:pt x="55741" y="4080"/>
                      <a:pt x="56013" y="4080"/>
                    </a:cubicBezTo>
                    <a:cubicBezTo>
                      <a:pt x="56202" y="4080"/>
                      <a:pt x="56390" y="4059"/>
                      <a:pt x="56578" y="4017"/>
                    </a:cubicBezTo>
                    <a:cubicBezTo>
                      <a:pt x="56746" y="3997"/>
                      <a:pt x="56934" y="3976"/>
                      <a:pt x="57101" y="3955"/>
                    </a:cubicBezTo>
                    <a:cubicBezTo>
                      <a:pt x="57185" y="3955"/>
                      <a:pt x="57227" y="3913"/>
                      <a:pt x="57311" y="3913"/>
                    </a:cubicBezTo>
                    <a:lnTo>
                      <a:pt x="57541" y="3850"/>
                    </a:lnTo>
                    <a:cubicBezTo>
                      <a:pt x="57625" y="3808"/>
                      <a:pt x="57708" y="3745"/>
                      <a:pt x="57750" y="3662"/>
                    </a:cubicBezTo>
                    <a:lnTo>
                      <a:pt x="57834" y="3494"/>
                    </a:lnTo>
                    <a:cubicBezTo>
                      <a:pt x="57855" y="3473"/>
                      <a:pt x="57855" y="3432"/>
                      <a:pt x="57876" y="3390"/>
                    </a:cubicBezTo>
                    <a:lnTo>
                      <a:pt x="57876" y="3369"/>
                    </a:lnTo>
                    <a:cubicBezTo>
                      <a:pt x="58064" y="3327"/>
                      <a:pt x="58169" y="3139"/>
                      <a:pt x="58169" y="2950"/>
                    </a:cubicBezTo>
                    <a:cubicBezTo>
                      <a:pt x="58169" y="2699"/>
                      <a:pt x="57959" y="2511"/>
                      <a:pt x="57729" y="2511"/>
                    </a:cubicBezTo>
                    <a:lnTo>
                      <a:pt x="56788" y="2511"/>
                    </a:lnTo>
                    <a:cubicBezTo>
                      <a:pt x="56913" y="2511"/>
                      <a:pt x="57039" y="2427"/>
                      <a:pt x="57122" y="2323"/>
                    </a:cubicBezTo>
                    <a:lnTo>
                      <a:pt x="57143" y="2323"/>
                    </a:lnTo>
                    <a:cubicBezTo>
                      <a:pt x="57227" y="2323"/>
                      <a:pt x="57290" y="2344"/>
                      <a:pt x="57353" y="2385"/>
                    </a:cubicBezTo>
                    <a:cubicBezTo>
                      <a:pt x="57371" y="2388"/>
                      <a:pt x="57390" y="2389"/>
                      <a:pt x="57408" y="2389"/>
                    </a:cubicBezTo>
                    <a:cubicBezTo>
                      <a:pt x="57535" y="2389"/>
                      <a:pt x="57653" y="2328"/>
                      <a:pt x="57708" y="2218"/>
                    </a:cubicBezTo>
                    <a:cubicBezTo>
                      <a:pt x="57813" y="2218"/>
                      <a:pt x="57917" y="2218"/>
                      <a:pt x="58022" y="2197"/>
                    </a:cubicBezTo>
                    <a:cubicBezTo>
                      <a:pt x="58127" y="2197"/>
                      <a:pt x="58231" y="2176"/>
                      <a:pt x="58294" y="2093"/>
                    </a:cubicBezTo>
                    <a:cubicBezTo>
                      <a:pt x="58378" y="2009"/>
                      <a:pt x="58399" y="1904"/>
                      <a:pt x="58399" y="1800"/>
                    </a:cubicBezTo>
                    <a:cubicBezTo>
                      <a:pt x="58399" y="1716"/>
                      <a:pt x="58378" y="1653"/>
                      <a:pt x="58336" y="1569"/>
                    </a:cubicBezTo>
                    <a:lnTo>
                      <a:pt x="58357" y="1569"/>
                    </a:lnTo>
                    <a:cubicBezTo>
                      <a:pt x="58650" y="1590"/>
                      <a:pt x="58922" y="1590"/>
                      <a:pt x="59215" y="1653"/>
                    </a:cubicBezTo>
                    <a:cubicBezTo>
                      <a:pt x="59382" y="1674"/>
                      <a:pt x="59549" y="1695"/>
                      <a:pt x="59717" y="1758"/>
                    </a:cubicBezTo>
                    <a:cubicBezTo>
                      <a:pt x="59717" y="1779"/>
                      <a:pt x="59738" y="1800"/>
                      <a:pt x="59738" y="1821"/>
                    </a:cubicBezTo>
                    <a:lnTo>
                      <a:pt x="59738" y="1883"/>
                    </a:lnTo>
                    <a:cubicBezTo>
                      <a:pt x="59738" y="1988"/>
                      <a:pt x="59759" y="2072"/>
                      <a:pt x="59842" y="2134"/>
                    </a:cubicBezTo>
                    <a:cubicBezTo>
                      <a:pt x="59926" y="2218"/>
                      <a:pt x="60010" y="2239"/>
                      <a:pt x="60114" y="2239"/>
                    </a:cubicBezTo>
                    <a:cubicBezTo>
                      <a:pt x="60219" y="2239"/>
                      <a:pt x="60282" y="2218"/>
                      <a:pt x="60366" y="2134"/>
                    </a:cubicBezTo>
                    <a:cubicBezTo>
                      <a:pt x="60428" y="2093"/>
                      <a:pt x="60470" y="1988"/>
                      <a:pt x="60470" y="1883"/>
                    </a:cubicBezTo>
                    <a:cubicBezTo>
                      <a:pt x="60470" y="1800"/>
                      <a:pt x="60449" y="1695"/>
                      <a:pt x="60449" y="1611"/>
                    </a:cubicBezTo>
                    <a:cubicBezTo>
                      <a:pt x="60407" y="1549"/>
                      <a:pt x="60386" y="1465"/>
                      <a:pt x="60345" y="1381"/>
                    </a:cubicBezTo>
                    <a:cubicBezTo>
                      <a:pt x="60324" y="1360"/>
                      <a:pt x="60324" y="1339"/>
                      <a:pt x="60282" y="1339"/>
                    </a:cubicBezTo>
                    <a:cubicBezTo>
                      <a:pt x="60261" y="1277"/>
                      <a:pt x="60219" y="1235"/>
                      <a:pt x="60156" y="1193"/>
                    </a:cubicBezTo>
                    <a:cubicBezTo>
                      <a:pt x="60114" y="1151"/>
                      <a:pt x="60031" y="1130"/>
                      <a:pt x="59947" y="1088"/>
                    </a:cubicBezTo>
                    <a:cubicBezTo>
                      <a:pt x="59801" y="1046"/>
                      <a:pt x="59633" y="1025"/>
                      <a:pt x="59487" y="984"/>
                    </a:cubicBezTo>
                    <a:cubicBezTo>
                      <a:pt x="59236" y="942"/>
                      <a:pt x="58985" y="942"/>
                      <a:pt x="58754" y="921"/>
                    </a:cubicBezTo>
                    <a:cubicBezTo>
                      <a:pt x="58357" y="879"/>
                      <a:pt x="57980" y="858"/>
                      <a:pt x="57604" y="837"/>
                    </a:cubicBezTo>
                    <a:cubicBezTo>
                      <a:pt x="56997" y="774"/>
                      <a:pt x="56411" y="753"/>
                      <a:pt x="55825" y="712"/>
                    </a:cubicBezTo>
                    <a:cubicBezTo>
                      <a:pt x="55260" y="670"/>
                      <a:pt x="54716" y="628"/>
                      <a:pt x="54151" y="607"/>
                    </a:cubicBezTo>
                    <a:cubicBezTo>
                      <a:pt x="53356" y="544"/>
                      <a:pt x="52582" y="523"/>
                      <a:pt x="51766" y="481"/>
                    </a:cubicBezTo>
                    <a:cubicBezTo>
                      <a:pt x="51264" y="440"/>
                      <a:pt x="50741" y="419"/>
                      <a:pt x="50238" y="398"/>
                    </a:cubicBezTo>
                    <a:cubicBezTo>
                      <a:pt x="49653" y="377"/>
                      <a:pt x="49067" y="335"/>
                      <a:pt x="48460" y="314"/>
                    </a:cubicBezTo>
                    <a:cubicBezTo>
                      <a:pt x="47560" y="293"/>
                      <a:pt x="46661" y="230"/>
                      <a:pt x="45740" y="209"/>
                    </a:cubicBezTo>
                    <a:cubicBezTo>
                      <a:pt x="45363" y="188"/>
                      <a:pt x="44966" y="188"/>
                      <a:pt x="44568" y="168"/>
                    </a:cubicBezTo>
                    <a:cubicBezTo>
                      <a:pt x="43145" y="126"/>
                      <a:pt x="41764" y="105"/>
                      <a:pt x="40363" y="84"/>
                    </a:cubicBezTo>
                    <a:cubicBezTo>
                      <a:pt x="39547" y="63"/>
                      <a:pt x="38730" y="63"/>
                      <a:pt x="37914" y="21"/>
                    </a:cubicBezTo>
                    <a:cubicBezTo>
                      <a:pt x="37684" y="21"/>
                      <a:pt x="37433" y="0"/>
                      <a:pt x="37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7495C"/>
                  </a:solidFill>
                </a:endParaRPr>
              </a:p>
            </p:txBody>
          </p:sp>
        </p:grpSp>
        <p:sp>
          <p:nvSpPr>
            <p:cNvPr id="9" name="Google Shape;2384;p72">
              <a:extLst>
                <a:ext uri="{FF2B5EF4-FFF2-40B4-BE49-F238E27FC236}">
                  <a16:creationId xmlns:a16="http://schemas.microsoft.com/office/drawing/2014/main" id="{5BAC73D0-1E5D-2689-DA9E-776ACD831FE6}"/>
                </a:ext>
              </a:extLst>
            </p:cNvPr>
            <p:cNvSpPr/>
            <p:nvPr/>
          </p:nvSpPr>
          <p:spPr>
            <a:xfrm rot="5400000">
              <a:off x="-780767" y="2943845"/>
              <a:ext cx="3001535"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7495C"/>
                </a:solidFill>
              </a:endParaRPr>
            </a:p>
          </p:txBody>
        </p:sp>
      </p:grpSp>
      <p:grpSp>
        <p:nvGrpSpPr>
          <p:cNvPr id="13" name="Google Shape;2385;p72">
            <a:extLst>
              <a:ext uri="{FF2B5EF4-FFF2-40B4-BE49-F238E27FC236}">
                <a16:creationId xmlns:a16="http://schemas.microsoft.com/office/drawing/2014/main" id="{338559D8-5F27-A912-5A17-B76A78020275}"/>
              </a:ext>
            </a:extLst>
          </p:cNvPr>
          <p:cNvGrpSpPr/>
          <p:nvPr/>
        </p:nvGrpSpPr>
        <p:grpSpPr>
          <a:xfrm rot="2135871">
            <a:off x="2524103" y="522830"/>
            <a:ext cx="522084" cy="583036"/>
            <a:chOff x="5495750" y="1391525"/>
            <a:chExt cx="542100" cy="605425"/>
          </a:xfrm>
        </p:grpSpPr>
        <p:sp>
          <p:nvSpPr>
            <p:cNvPr id="14" name="Google Shape;2386;p72">
              <a:extLst>
                <a:ext uri="{FF2B5EF4-FFF2-40B4-BE49-F238E27FC236}">
                  <a16:creationId xmlns:a16="http://schemas.microsoft.com/office/drawing/2014/main" id="{A2537A0A-7B50-9137-2FC3-5FAF3374F635}"/>
                </a:ext>
              </a:extLst>
            </p:cNvPr>
            <p:cNvSpPr/>
            <p:nvPr/>
          </p:nvSpPr>
          <p:spPr>
            <a:xfrm>
              <a:off x="5495750" y="1748250"/>
              <a:ext cx="330275" cy="248700"/>
            </a:xfrm>
            <a:custGeom>
              <a:avLst/>
              <a:gdLst/>
              <a:ahLst/>
              <a:cxnLst/>
              <a:rect l="l" t="t" r="r" b="b"/>
              <a:pathLst>
                <a:path w="13211" h="9948" extrusionOk="0">
                  <a:moveTo>
                    <a:pt x="2369" y="2006"/>
                  </a:moveTo>
                  <a:cubicBezTo>
                    <a:pt x="2503" y="2073"/>
                    <a:pt x="2603" y="2073"/>
                    <a:pt x="2703" y="2106"/>
                  </a:cubicBezTo>
                  <a:cubicBezTo>
                    <a:pt x="3170" y="2240"/>
                    <a:pt x="3604" y="2340"/>
                    <a:pt x="4037" y="2473"/>
                  </a:cubicBezTo>
                  <a:cubicBezTo>
                    <a:pt x="4571" y="2640"/>
                    <a:pt x="5071" y="2774"/>
                    <a:pt x="5605" y="2940"/>
                  </a:cubicBezTo>
                  <a:cubicBezTo>
                    <a:pt x="5572" y="3040"/>
                    <a:pt x="5505" y="3241"/>
                    <a:pt x="5405" y="3407"/>
                  </a:cubicBezTo>
                  <a:cubicBezTo>
                    <a:pt x="5405" y="3441"/>
                    <a:pt x="5371" y="3507"/>
                    <a:pt x="5338" y="3574"/>
                  </a:cubicBezTo>
                  <a:lnTo>
                    <a:pt x="5205" y="3808"/>
                  </a:lnTo>
                  <a:cubicBezTo>
                    <a:pt x="5105" y="3974"/>
                    <a:pt x="5038" y="4141"/>
                    <a:pt x="4938" y="4341"/>
                  </a:cubicBezTo>
                  <a:cubicBezTo>
                    <a:pt x="4771" y="4675"/>
                    <a:pt x="4604" y="5008"/>
                    <a:pt x="4437" y="5309"/>
                  </a:cubicBezTo>
                  <a:cubicBezTo>
                    <a:pt x="4371" y="5175"/>
                    <a:pt x="4337" y="5109"/>
                    <a:pt x="4237" y="4975"/>
                  </a:cubicBezTo>
                  <a:cubicBezTo>
                    <a:pt x="3837" y="4308"/>
                    <a:pt x="3403" y="3674"/>
                    <a:pt x="3003" y="3007"/>
                  </a:cubicBezTo>
                  <a:lnTo>
                    <a:pt x="2369" y="2006"/>
                  </a:lnTo>
                  <a:close/>
                  <a:moveTo>
                    <a:pt x="1392" y="1"/>
                  </a:moveTo>
                  <a:cubicBezTo>
                    <a:pt x="1351" y="1"/>
                    <a:pt x="1310" y="2"/>
                    <a:pt x="1269" y="5"/>
                  </a:cubicBezTo>
                  <a:cubicBezTo>
                    <a:pt x="268" y="105"/>
                    <a:pt x="1" y="1139"/>
                    <a:pt x="368" y="1940"/>
                  </a:cubicBezTo>
                  <a:cubicBezTo>
                    <a:pt x="568" y="2407"/>
                    <a:pt x="902" y="2774"/>
                    <a:pt x="1168" y="3174"/>
                  </a:cubicBezTo>
                  <a:cubicBezTo>
                    <a:pt x="1435" y="3641"/>
                    <a:pt x="1769" y="4108"/>
                    <a:pt x="2069" y="4508"/>
                  </a:cubicBezTo>
                  <a:cubicBezTo>
                    <a:pt x="2703" y="5442"/>
                    <a:pt x="3270" y="6309"/>
                    <a:pt x="3904" y="7210"/>
                  </a:cubicBezTo>
                  <a:cubicBezTo>
                    <a:pt x="4471" y="8111"/>
                    <a:pt x="5071" y="9011"/>
                    <a:pt x="5838" y="9779"/>
                  </a:cubicBezTo>
                  <a:cubicBezTo>
                    <a:pt x="5975" y="9897"/>
                    <a:pt x="6118" y="9948"/>
                    <a:pt x="6251" y="9948"/>
                  </a:cubicBezTo>
                  <a:cubicBezTo>
                    <a:pt x="6607" y="9948"/>
                    <a:pt x="6885" y="9582"/>
                    <a:pt x="6739" y="9145"/>
                  </a:cubicBezTo>
                  <a:cubicBezTo>
                    <a:pt x="6406" y="8278"/>
                    <a:pt x="5905" y="7444"/>
                    <a:pt x="5371" y="6610"/>
                  </a:cubicBezTo>
                  <a:cubicBezTo>
                    <a:pt x="5738" y="6176"/>
                    <a:pt x="6039" y="5742"/>
                    <a:pt x="6339" y="5275"/>
                  </a:cubicBezTo>
                  <a:cubicBezTo>
                    <a:pt x="6539" y="4942"/>
                    <a:pt x="6739" y="4608"/>
                    <a:pt x="6906" y="4275"/>
                  </a:cubicBezTo>
                  <a:cubicBezTo>
                    <a:pt x="7039" y="4074"/>
                    <a:pt x="7206" y="3808"/>
                    <a:pt x="7239" y="3574"/>
                  </a:cubicBezTo>
                  <a:lnTo>
                    <a:pt x="7239" y="3441"/>
                  </a:lnTo>
                  <a:cubicBezTo>
                    <a:pt x="8073" y="3708"/>
                    <a:pt x="8907" y="4008"/>
                    <a:pt x="9741" y="4341"/>
                  </a:cubicBezTo>
                  <a:cubicBezTo>
                    <a:pt x="10175" y="4508"/>
                    <a:pt x="10609" y="4675"/>
                    <a:pt x="11042" y="4908"/>
                  </a:cubicBezTo>
                  <a:cubicBezTo>
                    <a:pt x="11460" y="5076"/>
                    <a:pt x="11808" y="5266"/>
                    <a:pt x="12242" y="5266"/>
                  </a:cubicBezTo>
                  <a:cubicBezTo>
                    <a:pt x="12327" y="5266"/>
                    <a:pt x="12416" y="5259"/>
                    <a:pt x="12510" y="5242"/>
                  </a:cubicBezTo>
                  <a:cubicBezTo>
                    <a:pt x="12944" y="5109"/>
                    <a:pt x="13210" y="4608"/>
                    <a:pt x="13010" y="4241"/>
                  </a:cubicBezTo>
                  <a:cubicBezTo>
                    <a:pt x="12710" y="3741"/>
                    <a:pt x="12276" y="3574"/>
                    <a:pt x="11776" y="3341"/>
                  </a:cubicBezTo>
                  <a:lnTo>
                    <a:pt x="10275" y="2740"/>
                  </a:lnTo>
                  <a:cubicBezTo>
                    <a:pt x="9274" y="2307"/>
                    <a:pt x="8240" y="1973"/>
                    <a:pt x="7239" y="1606"/>
                  </a:cubicBezTo>
                  <a:cubicBezTo>
                    <a:pt x="6205" y="1272"/>
                    <a:pt x="5205" y="939"/>
                    <a:pt x="4171" y="639"/>
                  </a:cubicBezTo>
                  <a:cubicBezTo>
                    <a:pt x="3670" y="505"/>
                    <a:pt x="3203" y="405"/>
                    <a:pt x="2703" y="272"/>
                  </a:cubicBezTo>
                  <a:cubicBezTo>
                    <a:pt x="2277" y="150"/>
                    <a:pt x="1823" y="1"/>
                    <a:pt x="13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7495C"/>
                </a:solidFill>
              </a:endParaRPr>
            </a:p>
          </p:txBody>
        </p:sp>
        <p:sp>
          <p:nvSpPr>
            <p:cNvPr id="15" name="Google Shape;2387;p72">
              <a:extLst>
                <a:ext uri="{FF2B5EF4-FFF2-40B4-BE49-F238E27FC236}">
                  <a16:creationId xmlns:a16="http://schemas.microsoft.com/office/drawing/2014/main" id="{C6404E31-D56C-DBCD-ADB0-5255A4D7706B}"/>
                </a:ext>
              </a:extLst>
            </p:cNvPr>
            <p:cNvSpPr/>
            <p:nvPr/>
          </p:nvSpPr>
          <p:spPr>
            <a:xfrm>
              <a:off x="5800150" y="1391525"/>
              <a:ext cx="237700" cy="223775"/>
            </a:xfrm>
            <a:custGeom>
              <a:avLst/>
              <a:gdLst/>
              <a:ahLst/>
              <a:cxnLst/>
              <a:rect l="l" t="t" r="r" b="b"/>
              <a:pathLst>
                <a:path w="9508" h="8951" extrusionOk="0">
                  <a:moveTo>
                    <a:pt x="3124" y="1"/>
                  </a:moveTo>
                  <a:cubicBezTo>
                    <a:pt x="2013" y="1"/>
                    <a:pt x="1047" y="772"/>
                    <a:pt x="567" y="1732"/>
                  </a:cubicBezTo>
                  <a:cubicBezTo>
                    <a:pt x="0" y="2866"/>
                    <a:pt x="67" y="4367"/>
                    <a:pt x="601" y="5534"/>
                  </a:cubicBezTo>
                  <a:cubicBezTo>
                    <a:pt x="1235" y="6769"/>
                    <a:pt x="2335" y="7736"/>
                    <a:pt x="3570" y="8370"/>
                  </a:cubicBezTo>
                  <a:cubicBezTo>
                    <a:pt x="4266" y="8708"/>
                    <a:pt x="5080" y="8951"/>
                    <a:pt x="5879" y="8951"/>
                  </a:cubicBezTo>
                  <a:cubicBezTo>
                    <a:pt x="6420" y="8951"/>
                    <a:pt x="6954" y="8839"/>
                    <a:pt x="7439" y="8570"/>
                  </a:cubicBezTo>
                  <a:cubicBezTo>
                    <a:pt x="8707" y="7903"/>
                    <a:pt x="9507" y="6602"/>
                    <a:pt x="9374" y="5134"/>
                  </a:cubicBezTo>
                  <a:cubicBezTo>
                    <a:pt x="9340" y="4500"/>
                    <a:pt x="9040" y="3733"/>
                    <a:pt x="8573" y="3266"/>
                  </a:cubicBezTo>
                  <a:cubicBezTo>
                    <a:pt x="8318" y="3068"/>
                    <a:pt x="8015" y="2918"/>
                    <a:pt x="7705" y="2918"/>
                  </a:cubicBezTo>
                  <a:cubicBezTo>
                    <a:pt x="7650" y="2918"/>
                    <a:pt x="7594" y="2922"/>
                    <a:pt x="7539" y="2932"/>
                  </a:cubicBezTo>
                  <a:cubicBezTo>
                    <a:pt x="7105" y="3066"/>
                    <a:pt x="6872" y="3433"/>
                    <a:pt x="6905" y="3866"/>
                  </a:cubicBezTo>
                  <a:cubicBezTo>
                    <a:pt x="6939" y="4434"/>
                    <a:pt x="7406" y="4800"/>
                    <a:pt x="7439" y="5401"/>
                  </a:cubicBezTo>
                  <a:cubicBezTo>
                    <a:pt x="7506" y="5835"/>
                    <a:pt x="7339" y="6235"/>
                    <a:pt x="6939" y="6568"/>
                  </a:cubicBezTo>
                  <a:cubicBezTo>
                    <a:pt x="6642" y="6838"/>
                    <a:pt x="6275" y="6944"/>
                    <a:pt x="5885" y="6944"/>
                  </a:cubicBezTo>
                  <a:cubicBezTo>
                    <a:pt x="5310" y="6944"/>
                    <a:pt x="4687" y="6713"/>
                    <a:pt x="4170" y="6435"/>
                  </a:cubicBezTo>
                  <a:cubicBezTo>
                    <a:pt x="3069" y="5868"/>
                    <a:pt x="2102" y="4867"/>
                    <a:pt x="1935" y="3600"/>
                  </a:cubicBezTo>
                  <a:cubicBezTo>
                    <a:pt x="1768" y="2399"/>
                    <a:pt x="2536" y="1365"/>
                    <a:pt x="3570" y="864"/>
                  </a:cubicBezTo>
                  <a:cubicBezTo>
                    <a:pt x="4003" y="664"/>
                    <a:pt x="3937" y="97"/>
                    <a:pt x="3503" y="30"/>
                  </a:cubicBezTo>
                  <a:cubicBezTo>
                    <a:pt x="3375" y="10"/>
                    <a:pt x="3249" y="1"/>
                    <a:pt x="3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7495C"/>
                </a:solidFill>
              </a:endParaRPr>
            </a:p>
          </p:txBody>
        </p:sp>
        <p:sp>
          <p:nvSpPr>
            <p:cNvPr id="16" name="Google Shape;2388;p72">
              <a:extLst>
                <a:ext uri="{FF2B5EF4-FFF2-40B4-BE49-F238E27FC236}">
                  <a16:creationId xmlns:a16="http://schemas.microsoft.com/office/drawing/2014/main" id="{3E68CEED-713A-B073-A248-776EC65A1997}"/>
                </a:ext>
              </a:extLst>
            </p:cNvPr>
            <p:cNvSpPr/>
            <p:nvPr/>
          </p:nvSpPr>
          <p:spPr>
            <a:xfrm>
              <a:off x="5614175" y="1567975"/>
              <a:ext cx="296900" cy="242075"/>
            </a:xfrm>
            <a:custGeom>
              <a:avLst/>
              <a:gdLst/>
              <a:ahLst/>
              <a:cxnLst/>
              <a:rect l="l" t="t" r="r" b="b"/>
              <a:pathLst>
                <a:path w="11876" h="9683" extrusionOk="0">
                  <a:moveTo>
                    <a:pt x="7039" y="3480"/>
                  </a:moveTo>
                  <a:cubicBezTo>
                    <a:pt x="7039" y="3713"/>
                    <a:pt x="7006" y="3947"/>
                    <a:pt x="6839" y="4114"/>
                  </a:cubicBezTo>
                  <a:cubicBezTo>
                    <a:pt x="6750" y="4221"/>
                    <a:pt x="6556" y="4328"/>
                    <a:pt x="6420" y="4328"/>
                  </a:cubicBezTo>
                  <a:cubicBezTo>
                    <a:pt x="6302" y="4328"/>
                    <a:pt x="6228" y="4247"/>
                    <a:pt x="6305" y="4014"/>
                  </a:cubicBezTo>
                  <a:cubicBezTo>
                    <a:pt x="6439" y="3713"/>
                    <a:pt x="6705" y="3547"/>
                    <a:pt x="7039" y="3480"/>
                  </a:cubicBezTo>
                  <a:close/>
                  <a:moveTo>
                    <a:pt x="4058" y="1"/>
                  </a:moveTo>
                  <a:cubicBezTo>
                    <a:pt x="3175" y="1"/>
                    <a:pt x="2325" y="275"/>
                    <a:pt x="1635" y="945"/>
                  </a:cubicBezTo>
                  <a:cubicBezTo>
                    <a:pt x="668" y="1845"/>
                    <a:pt x="1" y="3346"/>
                    <a:pt x="434" y="4681"/>
                  </a:cubicBezTo>
                  <a:cubicBezTo>
                    <a:pt x="514" y="4920"/>
                    <a:pt x="678" y="5016"/>
                    <a:pt x="855" y="5016"/>
                  </a:cubicBezTo>
                  <a:cubicBezTo>
                    <a:pt x="1123" y="5016"/>
                    <a:pt x="1421" y="4795"/>
                    <a:pt x="1502" y="4514"/>
                  </a:cubicBezTo>
                  <a:cubicBezTo>
                    <a:pt x="1669" y="3813"/>
                    <a:pt x="1769" y="3046"/>
                    <a:pt x="2136" y="2446"/>
                  </a:cubicBezTo>
                  <a:cubicBezTo>
                    <a:pt x="2536" y="1779"/>
                    <a:pt x="3170" y="1312"/>
                    <a:pt x="3970" y="1312"/>
                  </a:cubicBezTo>
                  <a:cubicBezTo>
                    <a:pt x="4010" y="1310"/>
                    <a:pt x="4050" y="1309"/>
                    <a:pt x="4090" y="1309"/>
                  </a:cubicBezTo>
                  <a:cubicBezTo>
                    <a:pt x="4926" y="1309"/>
                    <a:pt x="5836" y="1636"/>
                    <a:pt x="6472" y="2146"/>
                  </a:cubicBezTo>
                  <a:cubicBezTo>
                    <a:pt x="6605" y="2279"/>
                    <a:pt x="6705" y="2379"/>
                    <a:pt x="6806" y="2513"/>
                  </a:cubicBezTo>
                  <a:cubicBezTo>
                    <a:pt x="6605" y="2613"/>
                    <a:pt x="6439" y="2679"/>
                    <a:pt x="6205" y="2779"/>
                  </a:cubicBezTo>
                  <a:cubicBezTo>
                    <a:pt x="5671" y="3113"/>
                    <a:pt x="5204" y="3613"/>
                    <a:pt x="5271" y="4314"/>
                  </a:cubicBezTo>
                  <a:cubicBezTo>
                    <a:pt x="5304" y="4881"/>
                    <a:pt x="5671" y="5448"/>
                    <a:pt x="6305" y="5515"/>
                  </a:cubicBezTo>
                  <a:cubicBezTo>
                    <a:pt x="6372" y="5523"/>
                    <a:pt x="6437" y="5526"/>
                    <a:pt x="6501" y="5526"/>
                  </a:cubicBezTo>
                  <a:cubicBezTo>
                    <a:pt x="7520" y="5526"/>
                    <a:pt x="8148" y="4551"/>
                    <a:pt x="8273" y="3547"/>
                  </a:cubicBezTo>
                  <a:cubicBezTo>
                    <a:pt x="8774" y="3680"/>
                    <a:pt x="9207" y="4014"/>
                    <a:pt x="9474" y="4514"/>
                  </a:cubicBezTo>
                  <a:cubicBezTo>
                    <a:pt x="9874" y="5214"/>
                    <a:pt x="9975" y="6182"/>
                    <a:pt x="9841" y="6982"/>
                  </a:cubicBezTo>
                  <a:cubicBezTo>
                    <a:pt x="9727" y="7608"/>
                    <a:pt x="9322" y="8428"/>
                    <a:pt x="8667" y="8428"/>
                  </a:cubicBezTo>
                  <a:cubicBezTo>
                    <a:pt x="8555" y="8428"/>
                    <a:pt x="8434" y="8404"/>
                    <a:pt x="8307" y="8350"/>
                  </a:cubicBezTo>
                  <a:cubicBezTo>
                    <a:pt x="7306" y="7950"/>
                    <a:pt x="6339" y="7283"/>
                    <a:pt x="5505" y="6615"/>
                  </a:cubicBezTo>
                  <a:cubicBezTo>
                    <a:pt x="5038" y="6215"/>
                    <a:pt x="4604" y="5882"/>
                    <a:pt x="4170" y="5481"/>
                  </a:cubicBezTo>
                  <a:cubicBezTo>
                    <a:pt x="3770" y="5114"/>
                    <a:pt x="3370" y="4647"/>
                    <a:pt x="2869" y="4347"/>
                  </a:cubicBezTo>
                  <a:cubicBezTo>
                    <a:pt x="2812" y="4311"/>
                    <a:pt x="2753" y="4295"/>
                    <a:pt x="2697" y="4295"/>
                  </a:cubicBezTo>
                  <a:cubicBezTo>
                    <a:pt x="2493" y="4295"/>
                    <a:pt x="2331" y="4505"/>
                    <a:pt x="2436" y="4714"/>
                  </a:cubicBezTo>
                  <a:cubicBezTo>
                    <a:pt x="2669" y="5381"/>
                    <a:pt x="3170" y="5948"/>
                    <a:pt x="3670" y="6482"/>
                  </a:cubicBezTo>
                  <a:cubicBezTo>
                    <a:pt x="4204" y="7016"/>
                    <a:pt x="4804" y="7516"/>
                    <a:pt x="5438" y="7983"/>
                  </a:cubicBezTo>
                  <a:cubicBezTo>
                    <a:pt x="6005" y="8450"/>
                    <a:pt x="6672" y="8817"/>
                    <a:pt x="7306" y="9184"/>
                  </a:cubicBezTo>
                  <a:cubicBezTo>
                    <a:pt x="7746" y="9443"/>
                    <a:pt x="8247" y="9682"/>
                    <a:pt x="8762" y="9682"/>
                  </a:cubicBezTo>
                  <a:cubicBezTo>
                    <a:pt x="8909" y="9682"/>
                    <a:pt x="9058" y="9662"/>
                    <a:pt x="9207" y="9618"/>
                  </a:cubicBezTo>
                  <a:cubicBezTo>
                    <a:pt x="11876" y="8850"/>
                    <a:pt x="11776" y="4280"/>
                    <a:pt x="9808" y="2846"/>
                  </a:cubicBezTo>
                  <a:cubicBezTo>
                    <a:pt x="9307" y="2479"/>
                    <a:pt x="8674" y="2312"/>
                    <a:pt x="8040" y="2312"/>
                  </a:cubicBezTo>
                  <a:cubicBezTo>
                    <a:pt x="7639" y="1312"/>
                    <a:pt x="6705" y="645"/>
                    <a:pt x="5771" y="311"/>
                  </a:cubicBezTo>
                  <a:cubicBezTo>
                    <a:pt x="5209" y="115"/>
                    <a:pt x="4627" y="1"/>
                    <a:pt x="4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7495C"/>
                </a:solidFill>
              </a:endParaRPr>
            </a:p>
          </p:txBody>
        </p:sp>
      </p:grpSp>
      <p:sp>
        <p:nvSpPr>
          <p:cNvPr id="17" name="Flowchart: Preparation 16">
            <a:extLst>
              <a:ext uri="{FF2B5EF4-FFF2-40B4-BE49-F238E27FC236}">
                <a16:creationId xmlns:a16="http://schemas.microsoft.com/office/drawing/2014/main" id="{C2481BEE-E796-A376-70CF-791D88228E5E}"/>
              </a:ext>
            </a:extLst>
          </p:cNvPr>
          <p:cNvSpPr/>
          <p:nvPr/>
        </p:nvSpPr>
        <p:spPr>
          <a:xfrm>
            <a:off x="3573732" y="416714"/>
            <a:ext cx="5050465" cy="680484"/>
          </a:xfrm>
          <a:prstGeom prst="flowChartPreparation">
            <a:avLst/>
          </a:prstGeom>
          <a:solidFill>
            <a:srgbClr val="00B050"/>
          </a:solidFill>
          <a:ln>
            <a:solidFill>
              <a:schemeClr val="bg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a:solidFill>
                  <a:srgbClr val="57495C"/>
                </a:solidFill>
                <a:latin typeface="Times New Roman" panose="02020603050405020304" pitchFamily="18" charset="0"/>
                <a:cs typeface="Times New Roman" panose="02020603050405020304" pitchFamily="18" charset="0"/>
              </a:rPr>
              <a:t>Câu hỏi và bài tập</a:t>
            </a:r>
          </a:p>
        </p:txBody>
      </p:sp>
      <p:grpSp>
        <p:nvGrpSpPr>
          <p:cNvPr id="18" name="Group 17">
            <a:extLst>
              <a:ext uri="{FF2B5EF4-FFF2-40B4-BE49-F238E27FC236}">
                <a16:creationId xmlns:a16="http://schemas.microsoft.com/office/drawing/2014/main" id="{7360F5FE-0805-1994-97AC-1BE87AD0BCBD}"/>
              </a:ext>
            </a:extLst>
          </p:cNvPr>
          <p:cNvGrpSpPr/>
          <p:nvPr/>
        </p:nvGrpSpPr>
        <p:grpSpPr>
          <a:xfrm rot="11488305">
            <a:off x="9736778" y="694061"/>
            <a:ext cx="2070510" cy="1629000"/>
            <a:chOff x="-290872" y="5229000"/>
            <a:chExt cx="2070510" cy="1629000"/>
          </a:xfrm>
        </p:grpSpPr>
        <p:sp>
          <p:nvSpPr>
            <p:cNvPr id="19" name="Google Shape;2370;p72">
              <a:extLst>
                <a:ext uri="{FF2B5EF4-FFF2-40B4-BE49-F238E27FC236}">
                  <a16:creationId xmlns:a16="http://schemas.microsoft.com/office/drawing/2014/main" id="{DDB3E77F-7CA3-04BC-577D-06E062DA82F5}"/>
                </a:ext>
              </a:extLst>
            </p:cNvPr>
            <p:cNvSpPr/>
            <p:nvPr/>
          </p:nvSpPr>
          <p:spPr>
            <a:xfrm>
              <a:off x="-75944" y="5585274"/>
              <a:ext cx="1443638" cy="127272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7495C"/>
                </a:solidFill>
              </a:endParaRPr>
            </a:p>
          </p:txBody>
        </p:sp>
        <p:sp>
          <p:nvSpPr>
            <p:cNvPr id="20" name="Google Shape;2370;p72">
              <a:extLst>
                <a:ext uri="{FF2B5EF4-FFF2-40B4-BE49-F238E27FC236}">
                  <a16:creationId xmlns:a16="http://schemas.microsoft.com/office/drawing/2014/main" id="{28D7D7A3-810E-76E9-DC68-00CC0B7E69C2}"/>
                </a:ext>
              </a:extLst>
            </p:cNvPr>
            <p:cNvSpPr/>
            <p:nvPr/>
          </p:nvSpPr>
          <p:spPr>
            <a:xfrm>
              <a:off x="336000" y="5417286"/>
              <a:ext cx="1443638" cy="127272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rgbClr val="DCAF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7495C"/>
                </a:solidFill>
              </a:endParaRPr>
            </a:p>
          </p:txBody>
        </p:sp>
        <p:sp>
          <p:nvSpPr>
            <p:cNvPr id="21" name="Google Shape;2370;p72">
              <a:extLst>
                <a:ext uri="{FF2B5EF4-FFF2-40B4-BE49-F238E27FC236}">
                  <a16:creationId xmlns:a16="http://schemas.microsoft.com/office/drawing/2014/main" id="{069D11B3-FFF6-E8B4-9FAB-9097297213F8}"/>
                </a:ext>
              </a:extLst>
            </p:cNvPr>
            <p:cNvSpPr/>
            <p:nvPr/>
          </p:nvSpPr>
          <p:spPr>
            <a:xfrm>
              <a:off x="-290872" y="5229000"/>
              <a:ext cx="1443638" cy="127272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7495C"/>
                </a:solidFill>
              </a:endParaRPr>
            </a:p>
          </p:txBody>
        </p:sp>
      </p:grpSp>
      <p:sp>
        <p:nvSpPr>
          <p:cNvPr id="23" name="Text Box 8">
            <a:extLst>
              <a:ext uri="{FF2B5EF4-FFF2-40B4-BE49-F238E27FC236}">
                <a16:creationId xmlns:a16="http://schemas.microsoft.com/office/drawing/2014/main" id="{C6901B9E-C124-E087-684E-AD54FD6D5DCD}"/>
              </a:ext>
            </a:extLst>
          </p:cNvPr>
          <p:cNvSpPr txBox="1">
            <a:spLocks noChangeArrowheads="1"/>
          </p:cNvSpPr>
          <p:nvPr/>
        </p:nvSpPr>
        <p:spPr bwMode="auto">
          <a:xfrm>
            <a:off x="989890" y="5378543"/>
            <a:ext cx="1087255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b="1" i="1">
                <a:solidFill>
                  <a:schemeClr val="accent5">
                    <a:lumMod val="75000"/>
                  </a:schemeClr>
                </a:solidFill>
                <a:latin typeface="Times New Roman" panose="02020603050405020304" pitchFamily="18" charset="0"/>
                <a:cs typeface="Times New Roman" panose="02020603050405020304" pitchFamily="18" charset="0"/>
              </a:rPr>
              <a:t>* </a:t>
            </a:r>
            <a:r>
              <a:rPr lang="vi-VN" altLang="en-US" sz="2800" b="1" i="1">
                <a:solidFill>
                  <a:schemeClr val="accent5">
                    <a:lumMod val="75000"/>
                  </a:schemeClr>
                </a:solidFill>
                <a:latin typeface="Times New Roman" panose="02020603050405020304" pitchFamily="18" charset="0"/>
                <a:cs typeface="Times New Roman" panose="02020603050405020304" pitchFamily="18" charset="0"/>
              </a:rPr>
              <a:t>Khối lượng lọ đựng vôi sống tăng lên vì vôi sống đã phản ứng với hơi nước và carbon dioxide có trong không khí tạo thành các chất rắn trong lọ. Khối lượng lọ tăng bằng khối lượng cảbon dioxide và hơi nước.</a:t>
            </a:r>
            <a:endParaRPr lang="en-US" altLang="en-US" sz="2800" dirty="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70663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a:extLst>
              <a:ext uri="{FF2B5EF4-FFF2-40B4-BE49-F238E27FC236}">
                <a16:creationId xmlns:a16="http://schemas.microsoft.com/office/drawing/2014/main" id="{70EF343C-1B96-4D1D-8154-BACDD077FD0A}"/>
              </a:ext>
            </a:extLst>
          </p:cNvPr>
          <p:cNvSpPr txBox="1">
            <a:spLocks noChangeArrowheads="1"/>
          </p:cNvSpPr>
          <p:nvPr/>
        </p:nvSpPr>
        <p:spPr bwMode="auto">
          <a:xfrm>
            <a:off x="2668308" y="1259500"/>
            <a:ext cx="9375189" cy="1938992"/>
          </a:xfrm>
          <a:custGeom>
            <a:avLst/>
            <a:gdLst>
              <a:gd name="connsiteX0" fmla="*/ 0 w 9375189"/>
              <a:gd name="connsiteY0" fmla="*/ 0 h 1938992"/>
              <a:gd name="connsiteX1" fmla="*/ 304694 w 9375189"/>
              <a:gd name="connsiteY1" fmla="*/ 0 h 1938992"/>
              <a:gd name="connsiteX2" fmla="*/ 890643 w 9375189"/>
              <a:gd name="connsiteY2" fmla="*/ 0 h 1938992"/>
              <a:gd name="connsiteX3" fmla="*/ 1664096 w 9375189"/>
              <a:gd name="connsiteY3" fmla="*/ 0 h 1938992"/>
              <a:gd name="connsiteX4" fmla="*/ 2437549 w 9375189"/>
              <a:gd name="connsiteY4" fmla="*/ 0 h 1938992"/>
              <a:gd name="connsiteX5" fmla="*/ 3023498 w 9375189"/>
              <a:gd name="connsiteY5" fmla="*/ 0 h 1938992"/>
              <a:gd name="connsiteX6" fmla="*/ 3796952 w 9375189"/>
              <a:gd name="connsiteY6" fmla="*/ 0 h 1938992"/>
              <a:gd name="connsiteX7" fmla="*/ 4476653 w 9375189"/>
              <a:gd name="connsiteY7" fmla="*/ 0 h 1938992"/>
              <a:gd name="connsiteX8" fmla="*/ 4875098 w 9375189"/>
              <a:gd name="connsiteY8" fmla="*/ 0 h 1938992"/>
              <a:gd name="connsiteX9" fmla="*/ 5179792 w 9375189"/>
              <a:gd name="connsiteY9" fmla="*/ 0 h 1938992"/>
              <a:gd name="connsiteX10" fmla="*/ 5671989 w 9375189"/>
              <a:gd name="connsiteY10" fmla="*/ 0 h 1938992"/>
              <a:gd name="connsiteX11" fmla="*/ 6445442 w 9375189"/>
              <a:gd name="connsiteY11" fmla="*/ 0 h 1938992"/>
              <a:gd name="connsiteX12" fmla="*/ 7125144 w 9375189"/>
              <a:gd name="connsiteY12" fmla="*/ 0 h 1938992"/>
              <a:gd name="connsiteX13" fmla="*/ 7523589 w 9375189"/>
              <a:gd name="connsiteY13" fmla="*/ 0 h 1938992"/>
              <a:gd name="connsiteX14" fmla="*/ 8109538 w 9375189"/>
              <a:gd name="connsiteY14" fmla="*/ 0 h 1938992"/>
              <a:gd name="connsiteX15" fmla="*/ 8789240 w 9375189"/>
              <a:gd name="connsiteY15" fmla="*/ 0 h 1938992"/>
              <a:gd name="connsiteX16" fmla="*/ 9375189 w 9375189"/>
              <a:gd name="connsiteY16" fmla="*/ 0 h 1938992"/>
              <a:gd name="connsiteX17" fmla="*/ 9375189 w 9375189"/>
              <a:gd name="connsiteY17" fmla="*/ 523528 h 1938992"/>
              <a:gd name="connsiteX18" fmla="*/ 9375189 w 9375189"/>
              <a:gd name="connsiteY18" fmla="*/ 1008276 h 1938992"/>
              <a:gd name="connsiteX19" fmla="*/ 9375189 w 9375189"/>
              <a:gd name="connsiteY19" fmla="*/ 1434854 h 1938992"/>
              <a:gd name="connsiteX20" fmla="*/ 9375189 w 9375189"/>
              <a:gd name="connsiteY20" fmla="*/ 1938992 h 1938992"/>
              <a:gd name="connsiteX21" fmla="*/ 8789240 w 9375189"/>
              <a:gd name="connsiteY21" fmla="*/ 1938992 h 1938992"/>
              <a:gd name="connsiteX22" fmla="*/ 8015787 w 9375189"/>
              <a:gd name="connsiteY22" fmla="*/ 1938992 h 1938992"/>
              <a:gd name="connsiteX23" fmla="*/ 7617341 w 9375189"/>
              <a:gd name="connsiteY23" fmla="*/ 1938992 h 1938992"/>
              <a:gd name="connsiteX24" fmla="*/ 6843888 w 9375189"/>
              <a:gd name="connsiteY24" fmla="*/ 1938992 h 1938992"/>
              <a:gd name="connsiteX25" fmla="*/ 6070435 w 9375189"/>
              <a:gd name="connsiteY25" fmla="*/ 1938992 h 1938992"/>
              <a:gd name="connsiteX26" fmla="*/ 5296982 w 9375189"/>
              <a:gd name="connsiteY26" fmla="*/ 1938992 h 1938992"/>
              <a:gd name="connsiteX27" fmla="*/ 4711032 w 9375189"/>
              <a:gd name="connsiteY27" fmla="*/ 1938992 h 1938992"/>
              <a:gd name="connsiteX28" fmla="*/ 4031331 w 9375189"/>
              <a:gd name="connsiteY28" fmla="*/ 1938992 h 1938992"/>
              <a:gd name="connsiteX29" fmla="*/ 3351630 w 9375189"/>
              <a:gd name="connsiteY29" fmla="*/ 1938992 h 1938992"/>
              <a:gd name="connsiteX30" fmla="*/ 2578177 w 9375189"/>
              <a:gd name="connsiteY30" fmla="*/ 1938992 h 1938992"/>
              <a:gd name="connsiteX31" fmla="*/ 1992228 w 9375189"/>
              <a:gd name="connsiteY31" fmla="*/ 1938992 h 1938992"/>
              <a:gd name="connsiteX32" fmla="*/ 1312526 w 9375189"/>
              <a:gd name="connsiteY32" fmla="*/ 1938992 h 1938992"/>
              <a:gd name="connsiteX33" fmla="*/ 914081 w 9375189"/>
              <a:gd name="connsiteY33" fmla="*/ 1938992 h 1938992"/>
              <a:gd name="connsiteX34" fmla="*/ 515635 w 9375189"/>
              <a:gd name="connsiteY34" fmla="*/ 1938992 h 1938992"/>
              <a:gd name="connsiteX35" fmla="*/ 0 w 9375189"/>
              <a:gd name="connsiteY35" fmla="*/ 1938992 h 1938992"/>
              <a:gd name="connsiteX36" fmla="*/ 0 w 9375189"/>
              <a:gd name="connsiteY36" fmla="*/ 1415464 h 1938992"/>
              <a:gd name="connsiteX37" fmla="*/ 0 w 9375189"/>
              <a:gd name="connsiteY37" fmla="*/ 891936 h 1938992"/>
              <a:gd name="connsiteX38" fmla="*/ 0 w 9375189"/>
              <a:gd name="connsiteY38"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375189" h="1938992" fill="none" extrusionOk="0">
                <a:moveTo>
                  <a:pt x="0" y="0"/>
                </a:moveTo>
                <a:cubicBezTo>
                  <a:pt x="129298" y="-33581"/>
                  <a:pt x="191757" y="18782"/>
                  <a:pt x="304694" y="0"/>
                </a:cubicBezTo>
                <a:cubicBezTo>
                  <a:pt x="417631" y="-18782"/>
                  <a:pt x="762839" y="26795"/>
                  <a:pt x="890643" y="0"/>
                </a:cubicBezTo>
                <a:cubicBezTo>
                  <a:pt x="1018447" y="-26795"/>
                  <a:pt x="1369006" y="33094"/>
                  <a:pt x="1664096" y="0"/>
                </a:cubicBezTo>
                <a:cubicBezTo>
                  <a:pt x="1959186" y="-33094"/>
                  <a:pt x="2266864" y="71094"/>
                  <a:pt x="2437549" y="0"/>
                </a:cubicBezTo>
                <a:cubicBezTo>
                  <a:pt x="2608234" y="-71094"/>
                  <a:pt x="2783653" y="7263"/>
                  <a:pt x="3023498" y="0"/>
                </a:cubicBezTo>
                <a:cubicBezTo>
                  <a:pt x="3263343" y="-7263"/>
                  <a:pt x="3529244" y="44920"/>
                  <a:pt x="3796952" y="0"/>
                </a:cubicBezTo>
                <a:cubicBezTo>
                  <a:pt x="4064660" y="-44920"/>
                  <a:pt x="4264368" y="24380"/>
                  <a:pt x="4476653" y="0"/>
                </a:cubicBezTo>
                <a:cubicBezTo>
                  <a:pt x="4688938" y="-24380"/>
                  <a:pt x="4689145" y="39036"/>
                  <a:pt x="4875098" y="0"/>
                </a:cubicBezTo>
                <a:cubicBezTo>
                  <a:pt x="5061051" y="-39036"/>
                  <a:pt x="5036934" y="12639"/>
                  <a:pt x="5179792" y="0"/>
                </a:cubicBezTo>
                <a:cubicBezTo>
                  <a:pt x="5322650" y="-12639"/>
                  <a:pt x="5546991" y="51206"/>
                  <a:pt x="5671989" y="0"/>
                </a:cubicBezTo>
                <a:cubicBezTo>
                  <a:pt x="5796987" y="-51206"/>
                  <a:pt x="6155266" y="29341"/>
                  <a:pt x="6445442" y="0"/>
                </a:cubicBezTo>
                <a:cubicBezTo>
                  <a:pt x="6735618" y="-29341"/>
                  <a:pt x="6898274" y="76610"/>
                  <a:pt x="7125144" y="0"/>
                </a:cubicBezTo>
                <a:cubicBezTo>
                  <a:pt x="7352014" y="-76610"/>
                  <a:pt x="7388260" y="36209"/>
                  <a:pt x="7523589" y="0"/>
                </a:cubicBezTo>
                <a:cubicBezTo>
                  <a:pt x="7658919" y="-36209"/>
                  <a:pt x="7906233" y="4643"/>
                  <a:pt x="8109538" y="0"/>
                </a:cubicBezTo>
                <a:cubicBezTo>
                  <a:pt x="8312843" y="-4643"/>
                  <a:pt x="8466390" y="11257"/>
                  <a:pt x="8789240" y="0"/>
                </a:cubicBezTo>
                <a:cubicBezTo>
                  <a:pt x="9112090" y="-11257"/>
                  <a:pt x="9096709" y="57030"/>
                  <a:pt x="9375189" y="0"/>
                </a:cubicBezTo>
                <a:cubicBezTo>
                  <a:pt x="9391933" y="208393"/>
                  <a:pt x="9353434" y="357998"/>
                  <a:pt x="9375189" y="523528"/>
                </a:cubicBezTo>
                <a:cubicBezTo>
                  <a:pt x="9396944" y="689058"/>
                  <a:pt x="9348879" y="767041"/>
                  <a:pt x="9375189" y="1008276"/>
                </a:cubicBezTo>
                <a:cubicBezTo>
                  <a:pt x="9401499" y="1249511"/>
                  <a:pt x="9338052" y="1283021"/>
                  <a:pt x="9375189" y="1434854"/>
                </a:cubicBezTo>
                <a:cubicBezTo>
                  <a:pt x="9412326" y="1586687"/>
                  <a:pt x="9365428" y="1770285"/>
                  <a:pt x="9375189" y="1938992"/>
                </a:cubicBezTo>
                <a:cubicBezTo>
                  <a:pt x="9122669" y="1944407"/>
                  <a:pt x="8957134" y="1925153"/>
                  <a:pt x="8789240" y="1938992"/>
                </a:cubicBezTo>
                <a:cubicBezTo>
                  <a:pt x="8621346" y="1952831"/>
                  <a:pt x="8271138" y="1871186"/>
                  <a:pt x="8015787" y="1938992"/>
                </a:cubicBezTo>
                <a:cubicBezTo>
                  <a:pt x="7760436" y="2006798"/>
                  <a:pt x="7762642" y="1924018"/>
                  <a:pt x="7617341" y="1938992"/>
                </a:cubicBezTo>
                <a:cubicBezTo>
                  <a:pt x="7472040" y="1953966"/>
                  <a:pt x="7102107" y="1872514"/>
                  <a:pt x="6843888" y="1938992"/>
                </a:cubicBezTo>
                <a:cubicBezTo>
                  <a:pt x="6585669" y="2005470"/>
                  <a:pt x="6352516" y="1851440"/>
                  <a:pt x="6070435" y="1938992"/>
                </a:cubicBezTo>
                <a:cubicBezTo>
                  <a:pt x="5788354" y="2026544"/>
                  <a:pt x="5648057" y="1857930"/>
                  <a:pt x="5296982" y="1938992"/>
                </a:cubicBezTo>
                <a:cubicBezTo>
                  <a:pt x="4945907" y="2020054"/>
                  <a:pt x="4939853" y="1874198"/>
                  <a:pt x="4711032" y="1938992"/>
                </a:cubicBezTo>
                <a:cubicBezTo>
                  <a:pt x="4482211" y="2003786"/>
                  <a:pt x="4188862" y="1890699"/>
                  <a:pt x="4031331" y="1938992"/>
                </a:cubicBezTo>
                <a:cubicBezTo>
                  <a:pt x="3873800" y="1987285"/>
                  <a:pt x="3566604" y="1874773"/>
                  <a:pt x="3351630" y="1938992"/>
                </a:cubicBezTo>
                <a:cubicBezTo>
                  <a:pt x="3136656" y="2003211"/>
                  <a:pt x="2915136" y="1875389"/>
                  <a:pt x="2578177" y="1938992"/>
                </a:cubicBezTo>
                <a:cubicBezTo>
                  <a:pt x="2241218" y="2002595"/>
                  <a:pt x="2236194" y="1876129"/>
                  <a:pt x="1992228" y="1938992"/>
                </a:cubicBezTo>
                <a:cubicBezTo>
                  <a:pt x="1748262" y="2001855"/>
                  <a:pt x="1584652" y="1879539"/>
                  <a:pt x="1312526" y="1938992"/>
                </a:cubicBezTo>
                <a:cubicBezTo>
                  <a:pt x="1040400" y="1998445"/>
                  <a:pt x="1060500" y="1938094"/>
                  <a:pt x="914081" y="1938992"/>
                </a:cubicBezTo>
                <a:cubicBezTo>
                  <a:pt x="767663" y="1939890"/>
                  <a:pt x="678757" y="1911631"/>
                  <a:pt x="515635" y="1938992"/>
                </a:cubicBezTo>
                <a:cubicBezTo>
                  <a:pt x="352513" y="1966353"/>
                  <a:pt x="173590" y="1880354"/>
                  <a:pt x="0" y="1938992"/>
                </a:cubicBezTo>
                <a:cubicBezTo>
                  <a:pt x="-38837" y="1725341"/>
                  <a:pt x="52384" y="1674684"/>
                  <a:pt x="0" y="1415464"/>
                </a:cubicBezTo>
                <a:cubicBezTo>
                  <a:pt x="-52384" y="1156244"/>
                  <a:pt x="47750" y="1045619"/>
                  <a:pt x="0" y="891936"/>
                </a:cubicBezTo>
                <a:cubicBezTo>
                  <a:pt x="-47750" y="738253"/>
                  <a:pt x="53833" y="356328"/>
                  <a:pt x="0" y="0"/>
                </a:cubicBezTo>
                <a:close/>
              </a:path>
              <a:path w="9375189" h="1938992" stroke="0" extrusionOk="0">
                <a:moveTo>
                  <a:pt x="0" y="0"/>
                </a:moveTo>
                <a:cubicBezTo>
                  <a:pt x="265901" y="-74968"/>
                  <a:pt x="395754" y="42369"/>
                  <a:pt x="773453" y="0"/>
                </a:cubicBezTo>
                <a:cubicBezTo>
                  <a:pt x="1151152" y="-42369"/>
                  <a:pt x="1117717" y="30248"/>
                  <a:pt x="1453154" y="0"/>
                </a:cubicBezTo>
                <a:cubicBezTo>
                  <a:pt x="1788591" y="-30248"/>
                  <a:pt x="1911965" y="52680"/>
                  <a:pt x="2039104" y="0"/>
                </a:cubicBezTo>
                <a:cubicBezTo>
                  <a:pt x="2166243" y="-52680"/>
                  <a:pt x="2428792" y="24059"/>
                  <a:pt x="2531301" y="0"/>
                </a:cubicBezTo>
                <a:cubicBezTo>
                  <a:pt x="2633810" y="-24059"/>
                  <a:pt x="2743125" y="22994"/>
                  <a:pt x="2835995" y="0"/>
                </a:cubicBezTo>
                <a:cubicBezTo>
                  <a:pt x="2928865" y="-22994"/>
                  <a:pt x="2992555" y="2691"/>
                  <a:pt x="3140688" y="0"/>
                </a:cubicBezTo>
                <a:cubicBezTo>
                  <a:pt x="3288821" y="-2691"/>
                  <a:pt x="3318616" y="4355"/>
                  <a:pt x="3445382" y="0"/>
                </a:cubicBezTo>
                <a:cubicBezTo>
                  <a:pt x="3572148" y="-4355"/>
                  <a:pt x="3758886" y="11269"/>
                  <a:pt x="4031331" y="0"/>
                </a:cubicBezTo>
                <a:cubicBezTo>
                  <a:pt x="4303776" y="-11269"/>
                  <a:pt x="4454431" y="64599"/>
                  <a:pt x="4617281" y="0"/>
                </a:cubicBezTo>
                <a:cubicBezTo>
                  <a:pt x="4780131" y="-64599"/>
                  <a:pt x="4914458" y="15466"/>
                  <a:pt x="5109478" y="0"/>
                </a:cubicBezTo>
                <a:cubicBezTo>
                  <a:pt x="5304498" y="-15466"/>
                  <a:pt x="5575092" y="7214"/>
                  <a:pt x="5695427" y="0"/>
                </a:cubicBezTo>
                <a:cubicBezTo>
                  <a:pt x="5815762" y="-7214"/>
                  <a:pt x="6110035" y="56202"/>
                  <a:pt x="6375129" y="0"/>
                </a:cubicBezTo>
                <a:cubicBezTo>
                  <a:pt x="6640223" y="-56202"/>
                  <a:pt x="6775226" y="32362"/>
                  <a:pt x="6961078" y="0"/>
                </a:cubicBezTo>
                <a:cubicBezTo>
                  <a:pt x="7146930" y="-32362"/>
                  <a:pt x="7293354" y="12046"/>
                  <a:pt x="7453275" y="0"/>
                </a:cubicBezTo>
                <a:cubicBezTo>
                  <a:pt x="7613196" y="-12046"/>
                  <a:pt x="7746457" y="44750"/>
                  <a:pt x="7851721" y="0"/>
                </a:cubicBezTo>
                <a:cubicBezTo>
                  <a:pt x="7956985" y="-44750"/>
                  <a:pt x="8272203" y="39092"/>
                  <a:pt x="8437670" y="0"/>
                </a:cubicBezTo>
                <a:cubicBezTo>
                  <a:pt x="8603137" y="-39092"/>
                  <a:pt x="8641111" y="918"/>
                  <a:pt x="8742364" y="0"/>
                </a:cubicBezTo>
                <a:cubicBezTo>
                  <a:pt x="8843617" y="-918"/>
                  <a:pt x="9238221" y="20200"/>
                  <a:pt x="9375189" y="0"/>
                </a:cubicBezTo>
                <a:cubicBezTo>
                  <a:pt x="9380735" y="247217"/>
                  <a:pt x="9352314" y="304914"/>
                  <a:pt x="9375189" y="523528"/>
                </a:cubicBezTo>
                <a:cubicBezTo>
                  <a:pt x="9398064" y="742142"/>
                  <a:pt x="9372302" y="892388"/>
                  <a:pt x="9375189" y="1027666"/>
                </a:cubicBezTo>
                <a:cubicBezTo>
                  <a:pt x="9378076" y="1162944"/>
                  <a:pt x="9361429" y="1299925"/>
                  <a:pt x="9375189" y="1454244"/>
                </a:cubicBezTo>
                <a:cubicBezTo>
                  <a:pt x="9388949" y="1608563"/>
                  <a:pt x="9356104" y="1704905"/>
                  <a:pt x="9375189" y="1938992"/>
                </a:cubicBezTo>
                <a:cubicBezTo>
                  <a:pt x="9147040" y="1976060"/>
                  <a:pt x="9000863" y="1900503"/>
                  <a:pt x="8789240" y="1938992"/>
                </a:cubicBezTo>
                <a:cubicBezTo>
                  <a:pt x="8577617" y="1977481"/>
                  <a:pt x="8280704" y="1879048"/>
                  <a:pt x="8109538" y="1938992"/>
                </a:cubicBezTo>
                <a:cubicBezTo>
                  <a:pt x="7938372" y="1998936"/>
                  <a:pt x="7580325" y="1870603"/>
                  <a:pt x="7429837" y="1938992"/>
                </a:cubicBezTo>
                <a:cubicBezTo>
                  <a:pt x="7279349" y="2007381"/>
                  <a:pt x="7065493" y="1879800"/>
                  <a:pt x="6843888" y="1938992"/>
                </a:cubicBezTo>
                <a:cubicBezTo>
                  <a:pt x="6622283" y="1998184"/>
                  <a:pt x="6539437" y="1935286"/>
                  <a:pt x="6257939" y="1938992"/>
                </a:cubicBezTo>
                <a:cubicBezTo>
                  <a:pt x="5976441" y="1942698"/>
                  <a:pt x="5865237" y="1915474"/>
                  <a:pt x="5765741" y="1938992"/>
                </a:cubicBezTo>
                <a:cubicBezTo>
                  <a:pt x="5666245" y="1962510"/>
                  <a:pt x="5322491" y="1884572"/>
                  <a:pt x="4992288" y="1938992"/>
                </a:cubicBezTo>
                <a:cubicBezTo>
                  <a:pt x="4662085" y="1993412"/>
                  <a:pt x="4689159" y="1922581"/>
                  <a:pt x="4593843" y="1938992"/>
                </a:cubicBezTo>
                <a:cubicBezTo>
                  <a:pt x="4498528" y="1955403"/>
                  <a:pt x="4028951" y="1883002"/>
                  <a:pt x="3820390" y="1938992"/>
                </a:cubicBezTo>
                <a:cubicBezTo>
                  <a:pt x="3611829" y="1994982"/>
                  <a:pt x="3463427" y="1918679"/>
                  <a:pt x="3234440" y="1938992"/>
                </a:cubicBezTo>
                <a:cubicBezTo>
                  <a:pt x="3005453" y="1959305"/>
                  <a:pt x="2985988" y="1907111"/>
                  <a:pt x="2835995" y="1938992"/>
                </a:cubicBezTo>
                <a:cubicBezTo>
                  <a:pt x="2686003" y="1970873"/>
                  <a:pt x="2656257" y="1923234"/>
                  <a:pt x="2531301" y="1938992"/>
                </a:cubicBezTo>
                <a:cubicBezTo>
                  <a:pt x="2406345" y="1954750"/>
                  <a:pt x="2055621" y="1904423"/>
                  <a:pt x="1851600" y="1938992"/>
                </a:cubicBezTo>
                <a:cubicBezTo>
                  <a:pt x="1647579" y="1973561"/>
                  <a:pt x="1470024" y="1900831"/>
                  <a:pt x="1359402" y="1938992"/>
                </a:cubicBezTo>
                <a:cubicBezTo>
                  <a:pt x="1248780" y="1977153"/>
                  <a:pt x="1146078" y="1908134"/>
                  <a:pt x="1054709" y="1938992"/>
                </a:cubicBezTo>
                <a:cubicBezTo>
                  <a:pt x="963340" y="1969850"/>
                  <a:pt x="392606" y="1871926"/>
                  <a:pt x="0" y="1938992"/>
                </a:cubicBezTo>
                <a:cubicBezTo>
                  <a:pt x="-15404" y="1814002"/>
                  <a:pt x="3258" y="1618089"/>
                  <a:pt x="0" y="1493024"/>
                </a:cubicBezTo>
                <a:cubicBezTo>
                  <a:pt x="-3258" y="1367959"/>
                  <a:pt x="33576" y="1182104"/>
                  <a:pt x="0" y="988886"/>
                </a:cubicBezTo>
                <a:cubicBezTo>
                  <a:pt x="-33576" y="795668"/>
                  <a:pt x="52374" y="672128"/>
                  <a:pt x="0" y="465358"/>
                </a:cubicBezTo>
                <a:cubicBezTo>
                  <a:pt x="-52374" y="258588"/>
                  <a:pt x="45964" y="226810"/>
                  <a:pt x="0" y="0"/>
                </a:cubicBezTo>
                <a:close/>
              </a:path>
            </a:pathLst>
          </a:custGeom>
          <a:ln w="28575">
            <a:solidFill>
              <a:srgbClr val="DEEBF7"/>
            </a:solidFill>
            <a:extLst>
              <a:ext uri="{C807C97D-BFC1-408E-A445-0C87EB9F89A2}">
                <ask:lineSketchStyleProps xmlns:ask="http://schemas.microsoft.com/office/drawing/2018/sketchyshapes" sd="1793882127">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lvl1pPr marL="342900" indent="-342900">
              <a:defRPr sz="2400">
                <a:solidFill>
                  <a:schemeClr val="tx1"/>
                </a:solidFill>
                <a:latin typeface="Arial" panose="020B0604020202020204" pitchFamily="34" charset="0"/>
              </a:defRPr>
            </a:lvl1pPr>
            <a:lvl2pPr marL="800100" indent="-342900">
              <a:defRPr sz="2400">
                <a:solidFill>
                  <a:schemeClr val="tx1"/>
                </a:solidFill>
                <a:latin typeface="Arial" panose="020B0604020202020204" pitchFamily="34" charset="0"/>
              </a:defRPr>
            </a:lvl2pPr>
            <a:lvl3pPr marL="1257300" indent="-342900">
              <a:defRPr sz="2400">
                <a:solidFill>
                  <a:schemeClr val="tx1"/>
                </a:solidFill>
                <a:latin typeface="Arial" panose="020B0604020202020204" pitchFamily="34" charset="0"/>
              </a:defRPr>
            </a:lvl3pPr>
            <a:lvl4pPr marL="1714500" indent="-342900">
              <a:defRPr sz="2400">
                <a:solidFill>
                  <a:schemeClr val="tx1"/>
                </a:solidFill>
                <a:latin typeface="Arial" panose="020B0604020202020204" pitchFamily="34" charset="0"/>
              </a:defRPr>
            </a:lvl4pPr>
            <a:lvl5pPr marL="2171700" indent="-342900">
              <a:defRPr sz="2400">
                <a:solidFill>
                  <a:schemeClr val="tx1"/>
                </a:solidFill>
                <a:latin typeface="Arial" panose="020B0604020202020204" pitchFamily="34" charset="0"/>
              </a:defRPr>
            </a:lvl5pPr>
            <a:lvl6pPr marL="2628900" indent="-342900" eaLnBrk="0" fontAlgn="base" hangingPunct="0">
              <a:spcBef>
                <a:spcPct val="0"/>
              </a:spcBef>
              <a:spcAft>
                <a:spcPct val="0"/>
              </a:spcAft>
              <a:defRPr sz="2400">
                <a:solidFill>
                  <a:schemeClr val="tx1"/>
                </a:solidFill>
                <a:latin typeface="Arial" panose="020B0604020202020204" pitchFamily="34" charset="0"/>
              </a:defRPr>
            </a:lvl6pPr>
            <a:lvl7pPr marL="3086100" indent="-342900" eaLnBrk="0" fontAlgn="base" hangingPunct="0">
              <a:spcBef>
                <a:spcPct val="0"/>
              </a:spcBef>
              <a:spcAft>
                <a:spcPct val="0"/>
              </a:spcAft>
              <a:defRPr sz="2400">
                <a:solidFill>
                  <a:schemeClr val="tx1"/>
                </a:solidFill>
                <a:latin typeface="Arial" panose="020B0604020202020204" pitchFamily="34" charset="0"/>
              </a:defRPr>
            </a:lvl7pPr>
            <a:lvl8pPr marL="3543300" indent="-342900" eaLnBrk="0" fontAlgn="base" hangingPunct="0">
              <a:spcBef>
                <a:spcPct val="0"/>
              </a:spcBef>
              <a:spcAft>
                <a:spcPct val="0"/>
              </a:spcAft>
              <a:defRPr sz="2400">
                <a:solidFill>
                  <a:schemeClr val="tx1"/>
                </a:solidFill>
                <a:latin typeface="Arial" panose="020B0604020202020204" pitchFamily="34" charset="0"/>
              </a:defRPr>
            </a:lvl8pPr>
            <a:lvl9pPr marL="4000500" indent="-3429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US" altLang="en-US" dirty="0" err="1">
                <a:solidFill>
                  <a:schemeClr val="bg2">
                    <a:lumMod val="25000"/>
                  </a:schemeClr>
                </a:solidFill>
                <a:latin typeface="Times New Roman" panose="02020603050405020304" pitchFamily="18" charset="0"/>
                <a:cs typeface="Times New Roman" panose="02020603050405020304" pitchFamily="18" charset="0"/>
              </a:rPr>
              <a:t>Đốt</a:t>
            </a:r>
            <a:r>
              <a:rPr lang="en-US" altLang="en-US" dirty="0">
                <a:solidFill>
                  <a:schemeClr val="bg2">
                    <a:lumMod val="25000"/>
                  </a:schemeClr>
                </a:solidFill>
                <a:latin typeface="Times New Roman" panose="02020603050405020304" pitchFamily="18" charset="0"/>
                <a:cs typeface="Times New Roman" panose="02020603050405020304" pitchFamily="18" charset="0"/>
              </a:rPr>
              <a:t> </a:t>
            </a:r>
            <a:r>
              <a:rPr lang="en-US" altLang="en-US" dirty="0" err="1">
                <a:solidFill>
                  <a:schemeClr val="bg2">
                    <a:lumMod val="25000"/>
                  </a:schemeClr>
                </a:solidFill>
                <a:latin typeface="Times New Roman" panose="02020603050405020304" pitchFamily="18" charset="0"/>
                <a:cs typeface="Times New Roman" panose="02020603050405020304" pitchFamily="18" charset="0"/>
              </a:rPr>
              <a:t>cháy</a:t>
            </a:r>
            <a:r>
              <a:rPr lang="en-US" altLang="en-US" dirty="0">
                <a:solidFill>
                  <a:schemeClr val="bg2">
                    <a:lumMod val="25000"/>
                  </a:schemeClr>
                </a:solidFill>
                <a:latin typeface="Times New Roman" panose="02020603050405020304" pitchFamily="18" charset="0"/>
                <a:cs typeface="Times New Roman" panose="02020603050405020304" pitchFamily="18" charset="0"/>
              </a:rPr>
              <a:t> </a:t>
            </a:r>
            <a:r>
              <a:rPr lang="en-US" altLang="en-US" dirty="0" err="1">
                <a:solidFill>
                  <a:schemeClr val="bg2">
                    <a:lumMod val="25000"/>
                  </a:schemeClr>
                </a:solidFill>
                <a:latin typeface="Times New Roman" panose="02020603050405020304" pitchFamily="18" charset="0"/>
                <a:cs typeface="Times New Roman" panose="02020603050405020304" pitchFamily="18" charset="0"/>
              </a:rPr>
              <a:t>hoàn</a:t>
            </a:r>
            <a:r>
              <a:rPr lang="en-US" altLang="en-US" dirty="0">
                <a:solidFill>
                  <a:schemeClr val="bg2">
                    <a:lumMod val="25000"/>
                  </a:schemeClr>
                </a:solidFill>
                <a:latin typeface="Times New Roman" panose="02020603050405020304" pitchFamily="18" charset="0"/>
                <a:cs typeface="Times New Roman" panose="02020603050405020304" pitchFamily="18" charset="0"/>
              </a:rPr>
              <a:t> </a:t>
            </a:r>
            <a:r>
              <a:rPr lang="en-US" altLang="en-US" dirty="0" err="1">
                <a:solidFill>
                  <a:schemeClr val="bg2">
                    <a:lumMod val="25000"/>
                  </a:schemeClr>
                </a:solidFill>
                <a:latin typeface="Times New Roman" panose="02020603050405020304" pitchFamily="18" charset="0"/>
                <a:cs typeface="Times New Roman" panose="02020603050405020304" pitchFamily="18" charset="0"/>
              </a:rPr>
              <a:t>toàn</a:t>
            </a:r>
            <a:r>
              <a:rPr lang="en-US" altLang="en-US" dirty="0">
                <a:solidFill>
                  <a:schemeClr val="bg2">
                    <a:lumMod val="25000"/>
                  </a:schemeClr>
                </a:solidFill>
                <a:latin typeface="Times New Roman" panose="02020603050405020304" pitchFamily="18" charset="0"/>
                <a:cs typeface="Times New Roman" panose="02020603050405020304" pitchFamily="18" charset="0"/>
              </a:rPr>
              <a:t> 3,1 </a:t>
            </a:r>
            <a:r>
              <a:rPr lang="en-US" altLang="en-US">
                <a:solidFill>
                  <a:schemeClr val="bg2">
                    <a:lumMod val="25000"/>
                  </a:schemeClr>
                </a:solidFill>
                <a:latin typeface="Times New Roman" panose="02020603050405020304" pitchFamily="18" charset="0"/>
                <a:cs typeface="Times New Roman" panose="02020603050405020304" pitchFamily="18" charset="0"/>
              </a:rPr>
              <a:t>gam phosphorus </a:t>
            </a:r>
            <a:r>
              <a:rPr lang="en-US" altLang="en-US" dirty="0" err="1">
                <a:solidFill>
                  <a:schemeClr val="bg2">
                    <a:lumMod val="25000"/>
                  </a:schemeClr>
                </a:solidFill>
                <a:latin typeface="Times New Roman" panose="02020603050405020304" pitchFamily="18" charset="0"/>
                <a:cs typeface="Times New Roman" panose="02020603050405020304" pitchFamily="18" charset="0"/>
              </a:rPr>
              <a:t>trong</a:t>
            </a:r>
            <a:r>
              <a:rPr lang="en-US" altLang="en-US" dirty="0">
                <a:solidFill>
                  <a:schemeClr val="bg2">
                    <a:lumMod val="25000"/>
                  </a:schemeClr>
                </a:solidFill>
                <a:latin typeface="Times New Roman" panose="02020603050405020304" pitchFamily="18" charset="0"/>
                <a:cs typeface="Times New Roman" panose="02020603050405020304" pitchFamily="18" charset="0"/>
              </a:rPr>
              <a:t> </a:t>
            </a:r>
            <a:r>
              <a:rPr lang="en-US" altLang="en-US" dirty="0" err="1">
                <a:solidFill>
                  <a:schemeClr val="bg2">
                    <a:lumMod val="25000"/>
                  </a:schemeClr>
                </a:solidFill>
                <a:latin typeface="Times New Roman" panose="02020603050405020304" pitchFamily="18" charset="0"/>
                <a:cs typeface="Times New Roman" panose="02020603050405020304" pitchFamily="18" charset="0"/>
              </a:rPr>
              <a:t>không</a:t>
            </a:r>
            <a:r>
              <a:rPr lang="en-US" altLang="en-US" dirty="0">
                <a:solidFill>
                  <a:schemeClr val="bg2">
                    <a:lumMod val="25000"/>
                  </a:schemeClr>
                </a:solidFill>
                <a:latin typeface="Times New Roman" panose="02020603050405020304" pitchFamily="18" charset="0"/>
                <a:cs typeface="Times New Roman" panose="02020603050405020304" pitchFamily="18" charset="0"/>
              </a:rPr>
              <a:t> </a:t>
            </a:r>
            <a:r>
              <a:rPr lang="en-US" altLang="en-US" dirty="0" err="1">
                <a:solidFill>
                  <a:schemeClr val="bg2">
                    <a:lumMod val="25000"/>
                  </a:schemeClr>
                </a:solidFill>
                <a:latin typeface="Times New Roman" panose="02020603050405020304" pitchFamily="18" charset="0"/>
                <a:cs typeface="Times New Roman" panose="02020603050405020304" pitchFamily="18" charset="0"/>
              </a:rPr>
              <a:t>khí</a:t>
            </a:r>
            <a:r>
              <a:rPr lang="en-US" altLang="en-US" dirty="0">
                <a:solidFill>
                  <a:schemeClr val="bg2">
                    <a:lumMod val="25000"/>
                  </a:schemeClr>
                </a:solidFill>
                <a:latin typeface="Times New Roman" panose="02020603050405020304" pitchFamily="18" charset="0"/>
                <a:cs typeface="Times New Roman" panose="02020603050405020304" pitchFamily="18" charset="0"/>
              </a:rPr>
              <a:t> (</a:t>
            </a:r>
            <a:r>
              <a:rPr lang="en-US" altLang="en-US" dirty="0" err="1">
                <a:solidFill>
                  <a:schemeClr val="bg2">
                    <a:lumMod val="25000"/>
                  </a:schemeClr>
                </a:solidFill>
                <a:latin typeface="Times New Roman" panose="02020603050405020304" pitchFamily="18" charset="0"/>
                <a:cs typeface="Times New Roman" panose="02020603050405020304" pitchFamily="18" charset="0"/>
              </a:rPr>
              <a:t>có</a:t>
            </a:r>
            <a:r>
              <a:rPr lang="en-US" altLang="en-US" dirty="0">
                <a:solidFill>
                  <a:schemeClr val="bg2">
                    <a:lumMod val="25000"/>
                  </a:schemeClr>
                </a:solidFill>
                <a:latin typeface="Times New Roman" panose="02020603050405020304" pitchFamily="18" charset="0"/>
                <a:cs typeface="Times New Roman" panose="02020603050405020304" pitchFamily="18" charset="0"/>
              </a:rPr>
              <a:t> </a:t>
            </a:r>
            <a:r>
              <a:rPr lang="en-US" altLang="en-US" err="1">
                <a:solidFill>
                  <a:schemeClr val="bg2">
                    <a:lumMod val="25000"/>
                  </a:schemeClr>
                </a:solidFill>
                <a:latin typeface="Times New Roman" panose="02020603050405020304" pitchFamily="18" charset="0"/>
                <a:cs typeface="Times New Roman" panose="02020603050405020304" pitchFamily="18" charset="0"/>
              </a:rPr>
              <a:t>khí</a:t>
            </a:r>
            <a:r>
              <a:rPr lang="en-US" altLang="en-US">
                <a:solidFill>
                  <a:schemeClr val="bg2">
                    <a:lumMod val="25000"/>
                  </a:schemeClr>
                </a:solidFill>
                <a:latin typeface="Times New Roman" panose="02020603050405020304" pitchFamily="18" charset="0"/>
                <a:cs typeface="Times New Roman" panose="02020603050405020304" pitchFamily="18" charset="0"/>
              </a:rPr>
              <a:t> oxygen), </a:t>
            </a:r>
            <a:r>
              <a:rPr lang="en-US" altLang="en-US" dirty="0">
                <a:solidFill>
                  <a:schemeClr val="bg2">
                    <a:lumMod val="25000"/>
                  </a:schemeClr>
                </a:solidFill>
                <a:latin typeface="Times New Roman" panose="02020603050405020304" pitchFamily="18" charset="0"/>
                <a:cs typeface="Times New Roman" panose="02020603050405020304" pitchFamily="18" charset="0"/>
              </a:rPr>
              <a:t>ta </a:t>
            </a:r>
            <a:r>
              <a:rPr lang="en-US" altLang="en-US" dirty="0" err="1">
                <a:solidFill>
                  <a:schemeClr val="bg2">
                    <a:lumMod val="25000"/>
                  </a:schemeClr>
                </a:solidFill>
                <a:latin typeface="Times New Roman" panose="02020603050405020304" pitchFamily="18" charset="0"/>
                <a:cs typeface="Times New Roman" panose="02020603050405020304" pitchFamily="18" charset="0"/>
              </a:rPr>
              <a:t>thu</a:t>
            </a:r>
            <a:r>
              <a:rPr lang="en-US" altLang="en-US" dirty="0">
                <a:solidFill>
                  <a:schemeClr val="bg2">
                    <a:lumMod val="25000"/>
                  </a:schemeClr>
                </a:solidFill>
                <a:latin typeface="Times New Roman" panose="02020603050405020304" pitchFamily="18" charset="0"/>
                <a:cs typeface="Times New Roman" panose="02020603050405020304" pitchFamily="18" charset="0"/>
              </a:rPr>
              <a:t> </a:t>
            </a:r>
            <a:r>
              <a:rPr lang="en-US" altLang="en-US" dirty="0" err="1">
                <a:solidFill>
                  <a:schemeClr val="bg2">
                    <a:lumMod val="25000"/>
                  </a:schemeClr>
                </a:solidFill>
                <a:latin typeface="Times New Roman" panose="02020603050405020304" pitchFamily="18" charset="0"/>
                <a:cs typeface="Times New Roman" panose="02020603050405020304" pitchFamily="18" charset="0"/>
              </a:rPr>
              <a:t>được</a:t>
            </a:r>
            <a:r>
              <a:rPr lang="en-US" altLang="en-US" dirty="0">
                <a:solidFill>
                  <a:schemeClr val="bg2">
                    <a:lumMod val="25000"/>
                  </a:schemeClr>
                </a:solidFill>
                <a:latin typeface="Times New Roman" panose="02020603050405020304" pitchFamily="18" charset="0"/>
                <a:cs typeface="Times New Roman" panose="02020603050405020304" pitchFamily="18" charset="0"/>
              </a:rPr>
              <a:t> 7,1 gam </a:t>
            </a:r>
            <a:r>
              <a:rPr lang="en-US" altLang="en-US" dirty="0" err="1">
                <a:solidFill>
                  <a:schemeClr val="bg2">
                    <a:lumMod val="25000"/>
                  </a:schemeClr>
                </a:solidFill>
                <a:latin typeface="Times New Roman" panose="02020603050405020304" pitchFamily="18" charset="0"/>
                <a:cs typeface="Times New Roman" panose="02020603050405020304" pitchFamily="18" charset="0"/>
              </a:rPr>
              <a:t>hợp</a:t>
            </a:r>
            <a:r>
              <a:rPr lang="en-US" altLang="en-US" dirty="0">
                <a:solidFill>
                  <a:schemeClr val="bg2">
                    <a:lumMod val="25000"/>
                  </a:schemeClr>
                </a:solidFill>
                <a:latin typeface="Times New Roman" panose="02020603050405020304" pitchFamily="18" charset="0"/>
                <a:cs typeface="Times New Roman" panose="02020603050405020304" pitchFamily="18" charset="0"/>
              </a:rPr>
              <a:t> </a:t>
            </a:r>
            <a:r>
              <a:rPr lang="en-US" altLang="en-US" err="1">
                <a:solidFill>
                  <a:schemeClr val="bg2">
                    <a:lumMod val="25000"/>
                  </a:schemeClr>
                </a:solidFill>
                <a:latin typeface="Times New Roman" panose="02020603050405020304" pitchFamily="18" charset="0"/>
                <a:cs typeface="Times New Roman" panose="02020603050405020304" pitchFamily="18" charset="0"/>
              </a:rPr>
              <a:t>chất</a:t>
            </a:r>
            <a:r>
              <a:rPr lang="en-US" altLang="en-US">
                <a:solidFill>
                  <a:schemeClr val="bg2">
                    <a:lumMod val="25000"/>
                  </a:schemeClr>
                </a:solidFill>
                <a:latin typeface="Times New Roman" panose="02020603050405020304" pitchFamily="18" charset="0"/>
                <a:cs typeface="Times New Roman" panose="02020603050405020304" pitchFamily="18" charset="0"/>
              </a:rPr>
              <a:t> </a:t>
            </a:r>
            <a:r>
              <a:rPr lang="vi-VN">
                <a:solidFill>
                  <a:schemeClr val="bg2">
                    <a:lumMod val="25000"/>
                  </a:schemeClr>
                </a:solidFill>
                <a:latin typeface="Times New Roman" panose="02020603050405020304" pitchFamily="18" charset="0"/>
                <a:cs typeface="Times New Roman" panose="02020603050405020304" pitchFamily="18" charset="0"/>
              </a:rPr>
              <a:t>diphosphorus pentoxide </a:t>
            </a:r>
            <a:r>
              <a:rPr lang="en-US" altLang="en-US">
                <a:solidFill>
                  <a:schemeClr val="bg2">
                    <a:lumMod val="25000"/>
                  </a:schemeClr>
                </a:solidFill>
                <a:latin typeface="Times New Roman" panose="02020603050405020304" pitchFamily="18" charset="0"/>
                <a:cs typeface="Times New Roman" panose="02020603050405020304" pitchFamily="18" charset="0"/>
              </a:rPr>
              <a:t>(</a:t>
            </a:r>
            <a:r>
              <a:rPr lang="en-US" altLang="en-US" dirty="0">
                <a:solidFill>
                  <a:schemeClr val="bg2">
                    <a:lumMod val="25000"/>
                  </a:schemeClr>
                </a:solidFill>
                <a:latin typeface="Times New Roman" panose="02020603050405020304" pitchFamily="18" charset="0"/>
                <a:cs typeface="Times New Roman" panose="02020603050405020304" pitchFamily="18" charset="0"/>
              </a:rPr>
              <a:t>P</a:t>
            </a:r>
            <a:r>
              <a:rPr lang="en-US" altLang="en-US" baseline="-25000" dirty="0">
                <a:solidFill>
                  <a:schemeClr val="bg2">
                    <a:lumMod val="25000"/>
                  </a:schemeClr>
                </a:solidFill>
                <a:latin typeface="Times New Roman" panose="02020603050405020304" pitchFamily="18" charset="0"/>
                <a:cs typeface="Times New Roman" panose="02020603050405020304" pitchFamily="18" charset="0"/>
              </a:rPr>
              <a:t>2</a:t>
            </a:r>
            <a:r>
              <a:rPr lang="en-US" altLang="en-US" dirty="0">
                <a:solidFill>
                  <a:schemeClr val="bg2">
                    <a:lumMod val="25000"/>
                  </a:schemeClr>
                </a:solidFill>
                <a:latin typeface="Times New Roman" panose="02020603050405020304" pitchFamily="18" charset="0"/>
                <a:cs typeface="Times New Roman" panose="02020603050405020304" pitchFamily="18" charset="0"/>
              </a:rPr>
              <a:t>O</a:t>
            </a:r>
            <a:r>
              <a:rPr lang="en-US" altLang="en-US" baseline="-25000" dirty="0">
                <a:solidFill>
                  <a:schemeClr val="bg2">
                    <a:lumMod val="25000"/>
                  </a:schemeClr>
                </a:solidFill>
                <a:latin typeface="Times New Roman" panose="02020603050405020304" pitchFamily="18" charset="0"/>
                <a:cs typeface="Times New Roman" panose="02020603050405020304" pitchFamily="18" charset="0"/>
              </a:rPr>
              <a:t>5</a:t>
            </a:r>
            <a:r>
              <a:rPr lang="en-US" altLang="en-US" dirty="0">
                <a:solidFill>
                  <a:schemeClr val="bg2">
                    <a:lumMod val="25000"/>
                  </a:schemeClr>
                </a:solidFill>
                <a:latin typeface="Times New Roman" panose="02020603050405020304" pitchFamily="18" charset="0"/>
                <a:cs typeface="Times New Roman" panose="02020603050405020304" pitchFamily="18" charset="0"/>
              </a:rPr>
              <a:t>). </a:t>
            </a:r>
          </a:p>
          <a:p>
            <a:pPr eaLnBrk="1" hangingPunct="1">
              <a:spcBef>
                <a:spcPct val="50000"/>
              </a:spcBef>
            </a:pPr>
            <a:r>
              <a:rPr lang="en-US" altLang="en-US" dirty="0">
                <a:solidFill>
                  <a:schemeClr val="bg2">
                    <a:lumMod val="25000"/>
                  </a:schemeClr>
                </a:solidFill>
                <a:latin typeface="Times New Roman" panose="02020603050405020304" pitchFamily="18" charset="0"/>
                <a:cs typeface="Times New Roman" panose="02020603050405020304" pitchFamily="18" charset="0"/>
              </a:rPr>
              <a:t>	a. </a:t>
            </a:r>
            <a:r>
              <a:rPr lang="en-US" altLang="en-US" dirty="0" err="1">
                <a:solidFill>
                  <a:schemeClr val="bg2">
                    <a:lumMod val="25000"/>
                  </a:schemeClr>
                </a:solidFill>
                <a:latin typeface="Times New Roman" panose="02020603050405020304" pitchFamily="18" charset="0"/>
                <a:cs typeface="Times New Roman" panose="02020603050405020304" pitchFamily="18" charset="0"/>
              </a:rPr>
              <a:t>Viết</a:t>
            </a:r>
            <a:r>
              <a:rPr lang="en-US" altLang="en-US" dirty="0">
                <a:solidFill>
                  <a:schemeClr val="bg2">
                    <a:lumMod val="25000"/>
                  </a:schemeClr>
                </a:solidFill>
                <a:latin typeface="Times New Roman" panose="02020603050405020304" pitchFamily="18" charset="0"/>
                <a:cs typeface="Times New Roman" panose="02020603050405020304" pitchFamily="18" charset="0"/>
              </a:rPr>
              <a:t> </a:t>
            </a:r>
            <a:r>
              <a:rPr lang="en-US" altLang="en-US" dirty="0" err="1">
                <a:solidFill>
                  <a:schemeClr val="bg2">
                    <a:lumMod val="25000"/>
                  </a:schemeClr>
                </a:solidFill>
                <a:latin typeface="Times New Roman" panose="02020603050405020304" pitchFamily="18" charset="0"/>
                <a:cs typeface="Times New Roman" panose="02020603050405020304" pitchFamily="18" charset="0"/>
              </a:rPr>
              <a:t>phương</a:t>
            </a:r>
            <a:r>
              <a:rPr lang="en-US" altLang="en-US" dirty="0">
                <a:solidFill>
                  <a:schemeClr val="bg2">
                    <a:lumMod val="25000"/>
                  </a:schemeClr>
                </a:solidFill>
                <a:latin typeface="Times New Roman" panose="02020603050405020304" pitchFamily="18" charset="0"/>
                <a:cs typeface="Times New Roman" panose="02020603050405020304" pitchFamily="18" charset="0"/>
              </a:rPr>
              <a:t> </a:t>
            </a:r>
            <a:r>
              <a:rPr lang="en-US" altLang="en-US" dirty="0" err="1">
                <a:solidFill>
                  <a:schemeClr val="bg2">
                    <a:lumMod val="25000"/>
                  </a:schemeClr>
                </a:solidFill>
                <a:latin typeface="Times New Roman" panose="02020603050405020304" pitchFamily="18" charset="0"/>
                <a:cs typeface="Times New Roman" panose="02020603050405020304" pitchFamily="18" charset="0"/>
              </a:rPr>
              <a:t>trình</a:t>
            </a:r>
            <a:r>
              <a:rPr lang="en-US" altLang="en-US" dirty="0">
                <a:solidFill>
                  <a:schemeClr val="bg2">
                    <a:lumMod val="25000"/>
                  </a:schemeClr>
                </a:solidFill>
                <a:latin typeface="Times New Roman" panose="02020603050405020304" pitchFamily="18" charset="0"/>
                <a:cs typeface="Times New Roman" panose="02020603050405020304" pitchFamily="18" charset="0"/>
              </a:rPr>
              <a:t> </a:t>
            </a:r>
            <a:r>
              <a:rPr lang="en-US" altLang="en-US" dirty="0" err="1">
                <a:solidFill>
                  <a:schemeClr val="bg2">
                    <a:lumMod val="25000"/>
                  </a:schemeClr>
                </a:solidFill>
                <a:latin typeface="Times New Roman" panose="02020603050405020304" pitchFamily="18" charset="0"/>
                <a:cs typeface="Times New Roman" panose="02020603050405020304" pitchFamily="18" charset="0"/>
              </a:rPr>
              <a:t>chữ</a:t>
            </a:r>
            <a:r>
              <a:rPr lang="en-US" altLang="en-US" dirty="0">
                <a:solidFill>
                  <a:schemeClr val="bg2">
                    <a:lumMod val="25000"/>
                  </a:schemeClr>
                </a:solidFill>
                <a:latin typeface="Times New Roman" panose="02020603050405020304" pitchFamily="18" charset="0"/>
                <a:cs typeface="Times New Roman" panose="02020603050405020304" pitchFamily="18" charset="0"/>
              </a:rPr>
              <a:t> </a:t>
            </a:r>
            <a:r>
              <a:rPr lang="en-US" altLang="en-US" dirty="0" err="1">
                <a:solidFill>
                  <a:schemeClr val="bg2">
                    <a:lumMod val="25000"/>
                  </a:schemeClr>
                </a:solidFill>
                <a:latin typeface="Times New Roman" panose="02020603050405020304" pitchFamily="18" charset="0"/>
                <a:cs typeface="Times New Roman" panose="02020603050405020304" pitchFamily="18" charset="0"/>
              </a:rPr>
              <a:t>của</a:t>
            </a:r>
            <a:r>
              <a:rPr lang="en-US" altLang="en-US" dirty="0">
                <a:solidFill>
                  <a:schemeClr val="bg2">
                    <a:lumMod val="25000"/>
                  </a:schemeClr>
                </a:solidFill>
                <a:latin typeface="Times New Roman" panose="02020603050405020304" pitchFamily="18" charset="0"/>
                <a:cs typeface="Times New Roman" panose="02020603050405020304" pitchFamily="18" charset="0"/>
              </a:rPr>
              <a:t> </a:t>
            </a:r>
            <a:r>
              <a:rPr lang="en-US" altLang="en-US" dirty="0" err="1">
                <a:solidFill>
                  <a:schemeClr val="bg2">
                    <a:lumMod val="25000"/>
                  </a:schemeClr>
                </a:solidFill>
                <a:latin typeface="Times New Roman" panose="02020603050405020304" pitchFamily="18" charset="0"/>
                <a:cs typeface="Times New Roman" panose="02020603050405020304" pitchFamily="18" charset="0"/>
              </a:rPr>
              <a:t>phản</a:t>
            </a:r>
            <a:r>
              <a:rPr lang="en-US" altLang="en-US" dirty="0">
                <a:solidFill>
                  <a:schemeClr val="bg2">
                    <a:lumMod val="25000"/>
                  </a:schemeClr>
                </a:solidFill>
                <a:latin typeface="Times New Roman" panose="02020603050405020304" pitchFamily="18" charset="0"/>
                <a:cs typeface="Times New Roman" panose="02020603050405020304" pitchFamily="18" charset="0"/>
              </a:rPr>
              <a:t> </a:t>
            </a:r>
            <a:r>
              <a:rPr lang="en-US" altLang="en-US" dirty="0" err="1">
                <a:solidFill>
                  <a:schemeClr val="bg2">
                    <a:lumMod val="25000"/>
                  </a:schemeClr>
                </a:solidFill>
                <a:latin typeface="Times New Roman" panose="02020603050405020304" pitchFamily="18" charset="0"/>
                <a:cs typeface="Times New Roman" panose="02020603050405020304" pitchFamily="18" charset="0"/>
              </a:rPr>
              <a:t>ứng</a:t>
            </a:r>
            <a:r>
              <a:rPr lang="en-US" altLang="en-US" dirty="0">
                <a:solidFill>
                  <a:schemeClr val="bg2">
                    <a:lumMod val="25000"/>
                  </a:schemeClr>
                </a:solidFill>
                <a:latin typeface="Times New Roman" panose="02020603050405020304" pitchFamily="18" charset="0"/>
                <a:cs typeface="Times New Roman" panose="02020603050405020304" pitchFamily="18" charset="0"/>
              </a:rPr>
              <a:t>.</a:t>
            </a:r>
          </a:p>
          <a:p>
            <a:pPr eaLnBrk="1" hangingPunct="1">
              <a:spcBef>
                <a:spcPct val="50000"/>
              </a:spcBef>
            </a:pPr>
            <a:r>
              <a:rPr lang="en-US" altLang="en-US" dirty="0">
                <a:solidFill>
                  <a:schemeClr val="bg2">
                    <a:lumMod val="25000"/>
                  </a:schemeClr>
                </a:solidFill>
                <a:latin typeface="Times New Roman" panose="02020603050405020304" pitchFamily="18" charset="0"/>
                <a:cs typeface="Times New Roman" panose="02020603050405020304" pitchFamily="18" charset="0"/>
              </a:rPr>
              <a:t>	b. </a:t>
            </a:r>
            <a:r>
              <a:rPr lang="en-US" altLang="en-US" dirty="0" err="1">
                <a:solidFill>
                  <a:schemeClr val="bg2">
                    <a:lumMod val="25000"/>
                  </a:schemeClr>
                </a:solidFill>
                <a:latin typeface="Times New Roman" panose="02020603050405020304" pitchFamily="18" charset="0"/>
                <a:cs typeface="Times New Roman" panose="02020603050405020304" pitchFamily="18" charset="0"/>
              </a:rPr>
              <a:t>Tính</a:t>
            </a:r>
            <a:r>
              <a:rPr lang="en-US" altLang="en-US" dirty="0">
                <a:solidFill>
                  <a:schemeClr val="bg2">
                    <a:lumMod val="25000"/>
                  </a:schemeClr>
                </a:solidFill>
                <a:latin typeface="Times New Roman" panose="02020603050405020304" pitchFamily="18" charset="0"/>
                <a:cs typeface="Times New Roman" panose="02020603050405020304" pitchFamily="18" charset="0"/>
              </a:rPr>
              <a:t> </a:t>
            </a:r>
            <a:r>
              <a:rPr lang="en-US" altLang="en-US" dirty="0" err="1">
                <a:solidFill>
                  <a:schemeClr val="bg2">
                    <a:lumMod val="25000"/>
                  </a:schemeClr>
                </a:solidFill>
                <a:latin typeface="Times New Roman" panose="02020603050405020304" pitchFamily="18" charset="0"/>
                <a:cs typeface="Times New Roman" panose="02020603050405020304" pitchFamily="18" charset="0"/>
              </a:rPr>
              <a:t>khối</a:t>
            </a:r>
            <a:r>
              <a:rPr lang="en-US" altLang="en-US" dirty="0">
                <a:solidFill>
                  <a:schemeClr val="bg2">
                    <a:lumMod val="25000"/>
                  </a:schemeClr>
                </a:solidFill>
                <a:latin typeface="Times New Roman" panose="02020603050405020304" pitchFamily="18" charset="0"/>
                <a:cs typeface="Times New Roman" panose="02020603050405020304" pitchFamily="18" charset="0"/>
              </a:rPr>
              <a:t> </a:t>
            </a:r>
            <a:r>
              <a:rPr lang="en-US" altLang="en-US" err="1">
                <a:solidFill>
                  <a:schemeClr val="bg2">
                    <a:lumMod val="25000"/>
                  </a:schemeClr>
                </a:solidFill>
                <a:latin typeface="Times New Roman" panose="02020603050405020304" pitchFamily="18" charset="0"/>
                <a:cs typeface="Times New Roman" panose="02020603050405020304" pitchFamily="18" charset="0"/>
              </a:rPr>
              <a:t>lượng</a:t>
            </a:r>
            <a:r>
              <a:rPr lang="en-US" altLang="en-US">
                <a:solidFill>
                  <a:schemeClr val="bg2">
                    <a:lumMod val="25000"/>
                  </a:schemeClr>
                </a:solidFill>
                <a:latin typeface="Times New Roman" panose="02020603050405020304" pitchFamily="18" charset="0"/>
                <a:cs typeface="Times New Roman" panose="02020603050405020304" pitchFamily="18" charset="0"/>
              </a:rPr>
              <a:t> oxygen </a:t>
            </a:r>
            <a:r>
              <a:rPr lang="en-US" altLang="en-US" dirty="0" err="1">
                <a:solidFill>
                  <a:schemeClr val="bg2">
                    <a:lumMod val="25000"/>
                  </a:schemeClr>
                </a:solidFill>
                <a:latin typeface="Times New Roman" panose="02020603050405020304" pitchFamily="18" charset="0"/>
                <a:cs typeface="Times New Roman" panose="02020603050405020304" pitchFamily="18" charset="0"/>
              </a:rPr>
              <a:t>đã</a:t>
            </a:r>
            <a:r>
              <a:rPr lang="en-US" altLang="en-US" dirty="0">
                <a:solidFill>
                  <a:schemeClr val="bg2">
                    <a:lumMod val="25000"/>
                  </a:schemeClr>
                </a:solidFill>
                <a:latin typeface="Times New Roman" panose="02020603050405020304" pitchFamily="18" charset="0"/>
                <a:cs typeface="Times New Roman" panose="02020603050405020304" pitchFamily="18" charset="0"/>
              </a:rPr>
              <a:t> </a:t>
            </a:r>
            <a:r>
              <a:rPr lang="en-US" altLang="en-US" dirty="0" err="1">
                <a:solidFill>
                  <a:schemeClr val="bg2">
                    <a:lumMod val="25000"/>
                  </a:schemeClr>
                </a:solidFill>
                <a:latin typeface="Times New Roman" panose="02020603050405020304" pitchFamily="18" charset="0"/>
                <a:cs typeface="Times New Roman" panose="02020603050405020304" pitchFamily="18" charset="0"/>
              </a:rPr>
              <a:t>tham</a:t>
            </a:r>
            <a:r>
              <a:rPr lang="en-US" altLang="en-US" dirty="0">
                <a:solidFill>
                  <a:schemeClr val="bg2">
                    <a:lumMod val="25000"/>
                  </a:schemeClr>
                </a:solidFill>
                <a:latin typeface="Times New Roman" panose="02020603050405020304" pitchFamily="18" charset="0"/>
                <a:cs typeface="Times New Roman" panose="02020603050405020304" pitchFamily="18" charset="0"/>
              </a:rPr>
              <a:t> </a:t>
            </a:r>
            <a:r>
              <a:rPr lang="en-US" altLang="en-US" dirty="0" err="1">
                <a:solidFill>
                  <a:schemeClr val="bg2">
                    <a:lumMod val="25000"/>
                  </a:schemeClr>
                </a:solidFill>
                <a:latin typeface="Times New Roman" panose="02020603050405020304" pitchFamily="18" charset="0"/>
                <a:cs typeface="Times New Roman" panose="02020603050405020304" pitchFamily="18" charset="0"/>
              </a:rPr>
              <a:t>gia</a:t>
            </a:r>
            <a:r>
              <a:rPr lang="en-US" altLang="en-US" dirty="0">
                <a:solidFill>
                  <a:schemeClr val="bg2">
                    <a:lumMod val="25000"/>
                  </a:schemeClr>
                </a:solidFill>
                <a:latin typeface="Times New Roman" panose="02020603050405020304" pitchFamily="18" charset="0"/>
                <a:cs typeface="Times New Roman" panose="02020603050405020304" pitchFamily="18" charset="0"/>
              </a:rPr>
              <a:t> </a:t>
            </a:r>
            <a:r>
              <a:rPr lang="en-US" altLang="en-US" dirty="0" err="1">
                <a:solidFill>
                  <a:schemeClr val="bg2">
                    <a:lumMod val="25000"/>
                  </a:schemeClr>
                </a:solidFill>
                <a:latin typeface="Times New Roman" panose="02020603050405020304" pitchFamily="18" charset="0"/>
                <a:cs typeface="Times New Roman" panose="02020603050405020304" pitchFamily="18" charset="0"/>
              </a:rPr>
              <a:t>phản</a:t>
            </a:r>
            <a:r>
              <a:rPr lang="en-US" altLang="en-US" dirty="0">
                <a:solidFill>
                  <a:schemeClr val="bg2">
                    <a:lumMod val="25000"/>
                  </a:schemeClr>
                </a:solidFill>
                <a:latin typeface="Times New Roman" panose="02020603050405020304" pitchFamily="18" charset="0"/>
                <a:cs typeface="Times New Roman" panose="02020603050405020304" pitchFamily="18" charset="0"/>
              </a:rPr>
              <a:t> </a:t>
            </a:r>
            <a:r>
              <a:rPr lang="en-US" altLang="en-US" dirty="0" err="1">
                <a:solidFill>
                  <a:schemeClr val="bg2">
                    <a:lumMod val="25000"/>
                  </a:schemeClr>
                </a:solidFill>
                <a:latin typeface="Times New Roman" panose="02020603050405020304" pitchFamily="18" charset="0"/>
                <a:cs typeface="Times New Roman" panose="02020603050405020304" pitchFamily="18" charset="0"/>
              </a:rPr>
              <a:t>ứng</a:t>
            </a:r>
            <a:r>
              <a:rPr lang="en-US" altLang="en-US" dirty="0">
                <a:solidFill>
                  <a:schemeClr val="bg2">
                    <a:lumMod val="25000"/>
                  </a:schemeClr>
                </a:solidFill>
                <a:latin typeface="Times New Roman" panose="02020603050405020304" pitchFamily="18" charset="0"/>
                <a:cs typeface="Times New Roman" panose="02020603050405020304" pitchFamily="18" charset="0"/>
              </a:rPr>
              <a:t>.</a:t>
            </a:r>
          </a:p>
        </p:txBody>
      </p:sp>
      <p:sp>
        <p:nvSpPr>
          <p:cNvPr id="23555" name="Text Box 5">
            <a:extLst>
              <a:ext uri="{FF2B5EF4-FFF2-40B4-BE49-F238E27FC236}">
                <a16:creationId xmlns:a16="http://schemas.microsoft.com/office/drawing/2014/main" id="{4DF6E800-9288-41A4-B5E7-97F850922AD9}"/>
              </a:ext>
            </a:extLst>
          </p:cNvPr>
          <p:cNvSpPr txBox="1">
            <a:spLocks noChangeArrowheads="1"/>
          </p:cNvSpPr>
          <p:nvPr/>
        </p:nvSpPr>
        <p:spPr bwMode="auto">
          <a:xfrm>
            <a:off x="3868341" y="282846"/>
            <a:ext cx="5266991" cy="523220"/>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latin typeface="Times New Roman" panose="02020603050405020304" pitchFamily="18" charset="0"/>
              </a:rPr>
              <a:t>BÀI TẬP HOẠT ĐỘNG NHÓM</a:t>
            </a:r>
          </a:p>
        </p:txBody>
      </p:sp>
      <p:graphicFrame>
        <p:nvGraphicFramePr>
          <p:cNvPr id="23563" name="Object 17">
            <a:extLst>
              <a:ext uri="{FF2B5EF4-FFF2-40B4-BE49-F238E27FC236}">
                <a16:creationId xmlns:a16="http://schemas.microsoft.com/office/drawing/2014/main" id="{68D26C4F-048C-4D05-9C13-2ECC145248CF}"/>
              </a:ext>
            </a:extLst>
          </p:cNvPr>
          <p:cNvGraphicFramePr>
            <a:graphicFrameLocks noGrp="1" noChangeAspect="1"/>
          </p:cNvGraphicFramePr>
          <p:nvPr>
            <p:ph type="pic" sz="quarter" idx="11"/>
          </p:nvPr>
        </p:nvGraphicFramePr>
        <p:xfrm>
          <a:off x="0" y="2584450"/>
          <a:ext cx="114300" cy="215900"/>
        </p:xfrm>
        <a:graphic>
          <a:graphicData uri="http://schemas.openxmlformats.org/presentationml/2006/ole">
            <mc:AlternateContent xmlns:mc="http://schemas.openxmlformats.org/markup-compatibility/2006">
              <mc:Choice xmlns:v="urn:schemas-microsoft-com:vml" Requires="v">
                <p:oleObj name="Equation" r:id="rId2" imgW="114151" imgH="215619" progId="Equation.3">
                  <p:embed/>
                </p:oleObj>
              </mc:Choice>
              <mc:Fallback>
                <p:oleObj name="Equation" r:id="rId2" imgW="114151" imgH="215619" progId="Equation.3">
                  <p:embed/>
                  <p:pic>
                    <p:nvPicPr>
                      <p:cNvPr id="23563" name="Object 17">
                        <a:extLst>
                          <a:ext uri="{FF2B5EF4-FFF2-40B4-BE49-F238E27FC236}">
                            <a16:creationId xmlns:a16="http://schemas.microsoft.com/office/drawing/2014/main" id="{68D26C4F-048C-4D05-9C13-2ECC145248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844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68" name="Object 29">
            <a:extLst>
              <a:ext uri="{FF2B5EF4-FFF2-40B4-BE49-F238E27FC236}">
                <a16:creationId xmlns:a16="http://schemas.microsoft.com/office/drawing/2014/main" id="{5D6939D6-4596-4E81-A063-4BE36A8D8F1E}"/>
              </a:ext>
            </a:extLst>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name="Equation" r:id="rId4" imgW="114151" imgH="215619" progId="Equation.3">
                  <p:embed/>
                </p:oleObj>
              </mc:Choice>
              <mc:Fallback>
                <p:oleObj name="Equation" r:id="rId4" imgW="114151" imgH="215619" progId="Equation.3">
                  <p:embed/>
                  <p:pic>
                    <p:nvPicPr>
                      <p:cNvPr id="23568" name="Object 29">
                        <a:extLst>
                          <a:ext uri="{FF2B5EF4-FFF2-40B4-BE49-F238E27FC236}">
                            <a16:creationId xmlns:a16="http://schemas.microsoft.com/office/drawing/2014/main" id="{5D6939D6-4596-4E81-A063-4BE36A8D8F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8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 name="Text Box 4">
            <a:extLst>
              <a:ext uri="{FF2B5EF4-FFF2-40B4-BE49-F238E27FC236}">
                <a16:creationId xmlns:a16="http://schemas.microsoft.com/office/drawing/2014/main" id="{DB6365AC-E04D-4972-BC92-B4F2ED296AB9}"/>
              </a:ext>
            </a:extLst>
          </p:cNvPr>
          <p:cNvSpPr txBox="1">
            <a:spLocks noChangeArrowheads="1"/>
          </p:cNvSpPr>
          <p:nvPr/>
        </p:nvSpPr>
        <p:spPr bwMode="auto">
          <a:xfrm>
            <a:off x="2707411" y="3901961"/>
            <a:ext cx="9195830" cy="2246769"/>
          </a:xfrm>
          <a:custGeom>
            <a:avLst/>
            <a:gdLst>
              <a:gd name="connsiteX0" fmla="*/ 0 w 9195830"/>
              <a:gd name="connsiteY0" fmla="*/ 0 h 2246769"/>
              <a:gd name="connsiteX1" fmla="*/ 482781 w 9195830"/>
              <a:gd name="connsiteY1" fmla="*/ 0 h 2246769"/>
              <a:gd name="connsiteX2" fmla="*/ 965562 w 9195830"/>
              <a:gd name="connsiteY2" fmla="*/ 0 h 2246769"/>
              <a:gd name="connsiteX3" fmla="*/ 1540302 w 9195830"/>
              <a:gd name="connsiteY3" fmla="*/ 0 h 2246769"/>
              <a:gd name="connsiteX4" fmla="*/ 2206999 w 9195830"/>
              <a:gd name="connsiteY4" fmla="*/ 0 h 2246769"/>
              <a:gd name="connsiteX5" fmla="*/ 2505864 w 9195830"/>
              <a:gd name="connsiteY5" fmla="*/ 0 h 2246769"/>
              <a:gd name="connsiteX6" fmla="*/ 2896686 w 9195830"/>
              <a:gd name="connsiteY6" fmla="*/ 0 h 2246769"/>
              <a:gd name="connsiteX7" fmla="*/ 3195551 w 9195830"/>
              <a:gd name="connsiteY7" fmla="*/ 0 h 2246769"/>
              <a:gd name="connsiteX8" fmla="*/ 3586374 w 9195830"/>
              <a:gd name="connsiteY8" fmla="*/ 0 h 2246769"/>
              <a:gd name="connsiteX9" fmla="*/ 4069155 w 9195830"/>
              <a:gd name="connsiteY9" fmla="*/ 0 h 2246769"/>
              <a:gd name="connsiteX10" fmla="*/ 4551936 w 9195830"/>
              <a:gd name="connsiteY10" fmla="*/ 0 h 2246769"/>
              <a:gd name="connsiteX11" fmla="*/ 5218634 w 9195830"/>
              <a:gd name="connsiteY11" fmla="*/ 0 h 2246769"/>
              <a:gd name="connsiteX12" fmla="*/ 5977289 w 9195830"/>
              <a:gd name="connsiteY12" fmla="*/ 0 h 2246769"/>
              <a:gd name="connsiteX13" fmla="*/ 6552029 w 9195830"/>
              <a:gd name="connsiteY13" fmla="*/ 0 h 2246769"/>
              <a:gd name="connsiteX14" fmla="*/ 6942852 w 9195830"/>
              <a:gd name="connsiteY14" fmla="*/ 0 h 2246769"/>
              <a:gd name="connsiteX15" fmla="*/ 7517591 w 9195830"/>
              <a:gd name="connsiteY15" fmla="*/ 0 h 2246769"/>
              <a:gd name="connsiteX16" fmla="*/ 7908414 w 9195830"/>
              <a:gd name="connsiteY16" fmla="*/ 0 h 2246769"/>
              <a:gd name="connsiteX17" fmla="*/ 8207278 w 9195830"/>
              <a:gd name="connsiteY17" fmla="*/ 0 h 2246769"/>
              <a:gd name="connsiteX18" fmla="*/ 9195830 w 9195830"/>
              <a:gd name="connsiteY18" fmla="*/ 0 h 2246769"/>
              <a:gd name="connsiteX19" fmla="*/ 9195830 w 9195830"/>
              <a:gd name="connsiteY19" fmla="*/ 516757 h 2246769"/>
              <a:gd name="connsiteX20" fmla="*/ 9195830 w 9195830"/>
              <a:gd name="connsiteY20" fmla="*/ 1123385 h 2246769"/>
              <a:gd name="connsiteX21" fmla="*/ 9195830 w 9195830"/>
              <a:gd name="connsiteY21" fmla="*/ 1640141 h 2246769"/>
              <a:gd name="connsiteX22" fmla="*/ 9195830 w 9195830"/>
              <a:gd name="connsiteY22" fmla="*/ 2246769 h 2246769"/>
              <a:gd name="connsiteX23" fmla="*/ 8529132 w 9195830"/>
              <a:gd name="connsiteY23" fmla="*/ 2246769 h 2246769"/>
              <a:gd name="connsiteX24" fmla="*/ 7770476 w 9195830"/>
              <a:gd name="connsiteY24" fmla="*/ 2246769 h 2246769"/>
              <a:gd name="connsiteX25" fmla="*/ 7195737 w 9195830"/>
              <a:gd name="connsiteY25" fmla="*/ 2246769 h 2246769"/>
              <a:gd name="connsiteX26" fmla="*/ 6437081 w 9195830"/>
              <a:gd name="connsiteY26" fmla="*/ 2246769 h 2246769"/>
              <a:gd name="connsiteX27" fmla="*/ 5862342 w 9195830"/>
              <a:gd name="connsiteY27" fmla="*/ 2246769 h 2246769"/>
              <a:gd name="connsiteX28" fmla="*/ 5195644 w 9195830"/>
              <a:gd name="connsiteY28" fmla="*/ 2246769 h 2246769"/>
              <a:gd name="connsiteX29" fmla="*/ 4804821 w 9195830"/>
              <a:gd name="connsiteY29" fmla="*/ 2246769 h 2246769"/>
              <a:gd name="connsiteX30" fmla="*/ 4505957 w 9195830"/>
              <a:gd name="connsiteY30" fmla="*/ 2246769 h 2246769"/>
              <a:gd name="connsiteX31" fmla="*/ 3839259 w 9195830"/>
              <a:gd name="connsiteY31" fmla="*/ 2246769 h 2246769"/>
              <a:gd name="connsiteX32" fmla="*/ 3080603 w 9195830"/>
              <a:gd name="connsiteY32" fmla="*/ 2246769 h 2246769"/>
              <a:gd name="connsiteX33" fmla="*/ 2781739 w 9195830"/>
              <a:gd name="connsiteY33" fmla="*/ 2246769 h 2246769"/>
              <a:gd name="connsiteX34" fmla="*/ 2390916 w 9195830"/>
              <a:gd name="connsiteY34" fmla="*/ 2246769 h 2246769"/>
              <a:gd name="connsiteX35" fmla="*/ 2000093 w 9195830"/>
              <a:gd name="connsiteY35" fmla="*/ 2246769 h 2246769"/>
              <a:gd name="connsiteX36" fmla="*/ 1609270 w 9195830"/>
              <a:gd name="connsiteY36" fmla="*/ 2246769 h 2246769"/>
              <a:gd name="connsiteX37" fmla="*/ 1218447 w 9195830"/>
              <a:gd name="connsiteY37" fmla="*/ 2246769 h 2246769"/>
              <a:gd name="connsiteX38" fmla="*/ 551750 w 9195830"/>
              <a:gd name="connsiteY38" fmla="*/ 2246769 h 2246769"/>
              <a:gd name="connsiteX39" fmla="*/ 0 w 9195830"/>
              <a:gd name="connsiteY39" fmla="*/ 2246769 h 2246769"/>
              <a:gd name="connsiteX40" fmla="*/ 0 w 9195830"/>
              <a:gd name="connsiteY40" fmla="*/ 1662609 h 2246769"/>
              <a:gd name="connsiteX41" fmla="*/ 0 w 9195830"/>
              <a:gd name="connsiteY41" fmla="*/ 1168320 h 2246769"/>
              <a:gd name="connsiteX42" fmla="*/ 0 w 9195830"/>
              <a:gd name="connsiteY42" fmla="*/ 651563 h 2246769"/>
              <a:gd name="connsiteX43" fmla="*/ 0 w 9195830"/>
              <a:gd name="connsiteY43" fmla="*/ 0 h 22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195830" h="2246769" fill="none" extrusionOk="0">
                <a:moveTo>
                  <a:pt x="0" y="0"/>
                </a:moveTo>
                <a:cubicBezTo>
                  <a:pt x="161014" y="-22002"/>
                  <a:pt x="261847" y="56510"/>
                  <a:pt x="482781" y="0"/>
                </a:cubicBezTo>
                <a:cubicBezTo>
                  <a:pt x="703715" y="-56510"/>
                  <a:pt x="769602" y="13234"/>
                  <a:pt x="965562" y="0"/>
                </a:cubicBezTo>
                <a:cubicBezTo>
                  <a:pt x="1161522" y="-13234"/>
                  <a:pt x="1399260" y="21907"/>
                  <a:pt x="1540302" y="0"/>
                </a:cubicBezTo>
                <a:cubicBezTo>
                  <a:pt x="1681344" y="-21907"/>
                  <a:pt x="1939314" y="33432"/>
                  <a:pt x="2206999" y="0"/>
                </a:cubicBezTo>
                <a:cubicBezTo>
                  <a:pt x="2474684" y="-33432"/>
                  <a:pt x="2380207" y="11189"/>
                  <a:pt x="2505864" y="0"/>
                </a:cubicBezTo>
                <a:cubicBezTo>
                  <a:pt x="2631521" y="-11189"/>
                  <a:pt x="2717881" y="36529"/>
                  <a:pt x="2896686" y="0"/>
                </a:cubicBezTo>
                <a:cubicBezTo>
                  <a:pt x="3075491" y="-36529"/>
                  <a:pt x="3072060" y="28536"/>
                  <a:pt x="3195551" y="0"/>
                </a:cubicBezTo>
                <a:cubicBezTo>
                  <a:pt x="3319043" y="-28536"/>
                  <a:pt x="3434851" y="6672"/>
                  <a:pt x="3586374" y="0"/>
                </a:cubicBezTo>
                <a:cubicBezTo>
                  <a:pt x="3737897" y="-6672"/>
                  <a:pt x="3910884" y="39981"/>
                  <a:pt x="4069155" y="0"/>
                </a:cubicBezTo>
                <a:cubicBezTo>
                  <a:pt x="4227426" y="-39981"/>
                  <a:pt x="4318890" y="40782"/>
                  <a:pt x="4551936" y="0"/>
                </a:cubicBezTo>
                <a:cubicBezTo>
                  <a:pt x="4784982" y="-40782"/>
                  <a:pt x="4928953" y="37965"/>
                  <a:pt x="5218634" y="0"/>
                </a:cubicBezTo>
                <a:cubicBezTo>
                  <a:pt x="5508315" y="-37965"/>
                  <a:pt x="5750614" y="55564"/>
                  <a:pt x="5977289" y="0"/>
                </a:cubicBezTo>
                <a:cubicBezTo>
                  <a:pt x="6203965" y="-55564"/>
                  <a:pt x="6394148" y="24373"/>
                  <a:pt x="6552029" y="0"/>
                </a:cubicBezTo>
                <a:cubicBezTo>
                  <a:pt x="6709910" y="-24373"/>
                  <a:pt x="6826272" y="14596"/>
                  <a:pt x="6942852" y="0"/>
                </a:cubicBezTo>
                <a:cubicBezTo>
                  <a:pt x="7059432" y="-14596"/>
                  <a:pt x="7265775" y="19599"/>
                  <a:pt x="7517591" y="0"/>
                </a:cubicBezTo>
                <a:cubicBezTo>
                  <a:pt x="7769407" y="-19599"/>
                  <a:pt x="7800436" y="19624"/>
                  <a:pt x="7908414" y="0"/>
                </a:cubicBezTo>
                <a:cubicBezTo>
                  <a:pt x="8016392" y="-19624"/>
                  <a:pt x="8104963" y="24901"/>
                  <a:pt x="8207278" y="0"/>
                </a:cubicBezTo>
                <a:cubicBezTo>
                  <a:pt x="8309593" y="-24901"/>
                  <a:pt x="8757949" y="109325"/>
                  <a:pt x="9195830" y="0"/>
                </a:cubicBezTo>
                <a:cubicBezTo>
                  <a:pt x="9226975" y="191916"/>
                  <a:pt x="9135010" y="366799"/>
                  <a:pt x="9195830" y="516757"/>
                </a:cubicBezTo>
                <a:cubicBezTo>
                  <a:pt x="9256650" y="666715"/>
                  <a:pt x="9152562" y="944440"/>
                  <a:pt x="9195830" y="1123385"/>
                </a:cubicBezTo>
                <a:cubicBezTo>
                  <a:pt x="9239098" y="1302330"/>
                  <a:pt x="9136283" y="1399892"/>
                  <a:pt x="9195830" y="1640141"/>
                </a:cubicBezTo>
                <a:cubicBezTo>
                  <a:pt x="9255377" y="1880390"/>
                  <a:pt x="9156018" y="1966779"/>
                  <a:pt x="9195830" y="2246769"/>
                </a:cubicBezTo>
                <a:cubicBezTo>
                  <a:pt x="9056471" y="2279559"/>
                  <a:pt x="8667376" y="2167342"/>
                  <a:pt x="8529132" y="2246769"/>
                </a:cubicBezTo>
                <a:cubicBezTo>
                  <a:pt x="8390888" y="2326196"/>
                  <a:pt x="8000780" y="2192247"/>
                  <a:pt x="7770476" y="2246769"/>
                </a:cubicBezTo>
                <a:cubicBezTo>
                  <a:pt x="7540172" y="2301291"/>
                  <a:pt x="7392102" y="2205789"/>
                  <a:pt x="7195737" y="2246769"/>
                </a:cubicBezTo>
                <a:cubicBezTo>
                  <a:pt x="6999372" y="2287749"/>
                  <a:pt x="6688656" y="2173010"/>
                  <a:pt x="6437081" y="2246769"/>
                </a:cubicBezTo>
                <a:cubicBezTo>
                  <a:pt x="6185506" y="2320528"/>
                  <a:pt x="6098747" y="2220641"/>
                  <a:pt x="5862342" y="2246769"/>
                </a:cubicBezTo>
                <a:cubicBezTo>
                  <a:pt x="5625937" y="2272897"/>
                  <a:pt x="5526544" y="2179043"/>
                  <a:pt x="5195644" y="2246769"/>
                </a:cubicBezTo>
                <a:cubicBezTo>
                  <a:pt x="4864744" y="2314495"/>
                  <a:pt x="4888856" y="2202422"/>
                  <a:pt x="4804821" y="2246769"/>
                </a:cubicBezTo>
                <a:cubicBezTo>
                  <a:pt x="4720786" y="2291116"/>
                  <a:pt x="4588191" y="2215407"/>
                  <a:pt x="4505957" y="2246769"/>
                </a:cubicBezTo>
                <a:cubicBezTo>
                  <a:pt x="4423723" y="2278131"/>
                  <a:pt x="4132393" y="2216362"/>
                  <a:pt x="3839259" y="2246769"/>
                </a:cubicBezTo>
                <a:cubicBezTo>
                  <a:pt x="3546125" y="2277176"/>
                  <a:pt x="3431333" y="2186803"/>
                  <a:pt x="3080603" y="2246769"/>
                </a:cubicBezTo>
                <a:cubicBezTo>
                  <a:pt x="2729873" y="2306735"/>
                  <a:pt x="2843568" y="2229243"/>
                  <a:pt x="2781739" y="2246769"/>
                </a:cubicBezTo>
                <a:cubicBezTo>
                  <a:pt x="2719910" y="2264295"/>
                  <a:pt x="2532312" y="2224716"/>
                  <a:pt x="2390916" y="2246769"/>
                </a:cubicBezTo>
                <a:cubicBezTo>
                  <a:pt x="2249520" y="2268822"/>
                  <a:pt x="2091944" y="2243464"/>
                  <a:pt x="2000093" y="2246769"/>
                </a:cubicBezTo>
                <a:cubicBezTo>
                  <a:pt x="1908242" y="2250074"/>
                  <a:pt x="1731457" y="2217803"/>
                  <a:pt x="1609270" y="2246769"/>
                </a:cubicBezTo>
                <a:cubicBezTo>
                  <a:pt x="1487083" y="2275735"/>
                  <a:pt x="1350071" y="2245960"/>
                  <a:pt x="1218447" y="2246769"/>
                </a:cubicBezTo>
                <a:cubicBezTo>
                  <a:pt x="1086823" y="2247578"/>
                  <a:pt x="749562" y="2205160"/>
                  <a:pt x="551750" y="2246769"/>
                </a:cubicBezTo>
                <a:cubicBezTo>
                  <a:pt x="353938" y="2288378"/>
                  <a:pt x="229750" y="2240784"/>
                  <a:pt x="0" y="2246769"/>
                </a:cubicBezTo>
                <a:cubicBezTo>
                  <a:pt x="-3013" y="2029075"/>
                  <a:pt x="68322" y="1840618"/>
                  <a:pt x="0" y="1662609"/>
                </a:cubicBezTo>
                <a:cubicBezTo>
                  <a:pt x="-68322" y="1484600"/>
                  <a:pt x="12882" y="1323744"/>
                  <a:pt x="0" y="1168320"/>
                </a:cubicBezTo>
                <a:cubicBezTo>
                  <a:pt x="-12882" y="1012896"/>
                  <a:pt x="56692" y="888358"/>
                  <a:pt x="0" y="651563"/>
                </a:cubicBezTo>
                <a:cubicBezTo>
                  <a:pt x="-56692" y="414768"/>
                  <a:pt x="16694" y="146209"/>
                  <a:pt x="0" y="0"/>
                </a:cubicBezTo>
                <a:close/>
              </a:path>
              <a:path w="9195830" h="2246769" stroke="0" extrusionOk="0">
                <a:moveTo>
                  <a:pt x="0" y="0"/>
                </a:moveTo>
                <a:cubicBezTo>
                  <a:pt x="127091" y="-19212"/>
                  <a:pt x="301756" y="35462"/>
                  <a:pt x="482781" y="0"/>
                </a:cubicBezTo>
                <a:cubicBezTo>
                  <a:pt x="663806" y="-35462"/>
                  <a:pt x="874551" y="75773"/>
                  <a:pt x="1149479" y="0"/>
                </a:cubicBezTo>
                <a:cubicBezTo>
                  <a:pt x="1424407" y="-75773"/>
                  <a:pt x="1685881" y="3172"/>
                  <a:pt x="1908135" y="0"/>
                </a:cubicBezTo>
                <a:cubicBezTo>
                  <a:pt x="2130389" y="-3172"/>
                  <a:pt x="2309062" y="31542"/>
                  <a:pt x="2574832" y="0"/>
                </a:cubicBezTo>
                <a:cubicBezTo>
                  <a:pt x="2840602" y="-31542"/>
                  <a:pt x="3044863" y="67109"/>
                  <a:pt x="3241530" y="0"/>
                </a:cubicBezTo>
                <a:cubicBezTo>
                  <a:pt x="3438197" y="-67109"/>
                  <a:pt x="3736858" y="12163"/>
                  <a:pt x="3908228" y="0"/>
                </a:cubicBezTo>
                <a:cubicBezTo>
                  <a:pt x="4079598" y="-12163"/>
                  <a:pt x="4333139" y="77093"/>
                  <a:pt x="4574925" y="0"/>
                </a:cubicBezTo>
                <a:cubicBezTo>
                  <a:pt x="4816711" y="-77093"/>
                  <a:pt x="4786284" y="33629"/>
                  <a:pt x="4965748" y="0"/>
                </a:cubicBezTo>
                <a:cubicBezTo>
                  <a:pt x="5145212" y="-33629"/>
                  <a:pt x="5180680" y="31789"/>
                  <a:pt x="5356571" y="0"/>
                </a:cubicBezTo>
                <a:cubicBezTo>
                  <a:pt x="5532462" y="-31789"/>
                  <a:pt x="5687721" y="30837"/>
                  <a:pt x="5839352" y="0"/>
                </a:cubicBezTo>
                <a:cubicBezTo>
                  <a:pt x="5990983" y="-30837"/>
                  <a:pt x="6106962" y="25700"/>
                  <a:pt x="6230175" y="0"/>
                </a:cubicBezTo>
                <a:cubicBezTo>
                  <a:pt x="6353388" y="-25700"/>
                  <a:pt x="6537220" y="34259"/>
                  <a:pt x="6620998" y="0"/>
                </a:cubicBezTo>
                <a:cubicBezTo>
                  <a:pt x="6704776" y="-34259"/>
                  <a:pt x="6975555" y="50174"/>
                  <a:pt x="7287695" y="0"/>
                </a:cubicBezTo>
                <a:cubicBezTo>
                  <a:pt x="7599835" y="-50174"/>
                  <a:pt x="7663526" y="19264"/>
                  <a:pt x="7862435" y="0"/>
                </a:cubicBezTo>
                <a:cubicBezTo>
                  <a:pt x="8061344" y="-19264"/>
                  <a:pt x="8090414" y="20839"/>
                  <a:pt x="8161299" y="0"/>
                </a:cubicBezTo>
                <a:cubicBezTo>
                  <a:pt x="8232184" y="-20839"/>
                  <a:pt x="8386217" y="18736"/>
                  <a:pt x="8460164" y="0"/>
                </a:cubicBezTo>
                <a:cubicBezTo>
                  <a:pt x="8534111" y="-18736"/>
                  <a:pt x="9010180" y="31766"/>
                  <a:pt x="9195830" y="0"/>
                </a:cubicBezTo>
                <a:cubicBezTo>
                  <a:pt x="9226661" y="220487"/>
                  <a:pt x="9139269" y="370386"/>
                  <a:pt x="9195830" y="561692"/>
                </a:cubicBezTo>
                <a:cubicBezTo>
                  <a:pt x="9252391" y="752998"/>
                  <a:pt x="9128871" y="999500"/>
                  <a:pt x="9195830" y="1123385"/>
                </a:cubicBezTo>
                <a:cubicBezTo>
                  <a:pt x="9262789" y="1247270"/>
                  <a:pt x="9180257" y="1589251"/>
                  <a:pt x="9195830" y="1730012"/>
                </a:cubicBezTo>
                <a:cubicBezTo>
                  <a:pt x="9211403" y="1870773"/>
                  <a:pt x="9194577" y="2011778"/>
                  <a:pt x="9195830" y="2246769"/>
                </a:cubicBezTo>
                <a:cubicBezTo>
                  <a:pt x="9060898" y="2277588"/>
                  <a:pt x="8918590" y="2208182"/>
                  <a:pt x="8805007" y="2246769"/>
                </a:cubicBezTo>
                <a:cubicBezTo>
                  <a:pt x="8691424" y="2285356"/>
                  <a:pt x="8458403" y="2204705"/>
                  <a:pt x="8230268" y="2246769"/>
                </a:cubicBezTo>
                <a:cubicBezTo>
                  <a:pt x="8002133" y="2288833"/>
                  <a:pt x="7678772" y="2189504"/>
                  <a:pt x="7471612" y="2246769"/>
                </a:cubicBezTo>
                <a:cubicBezTo>
                  <a:pt x="7264452" y="2304034"/>
                  <a:pt x="7082881" y="2180322"/>
                  <a:pt x="6896873" y="2246769"/>
                </a:cubicBezTo>
                <a:cubicBezTo>
                  <a:pt x="6710865" y="2313216"/>
                  <a:pt x="6518003" y="2227398"/>
                  <a:pt x="6414091" y="2246769"/>
                </a:cubicBezTo>
                <a:cubicBezTo>
                  <a:pt x="6310179" y="2266140"/>
                  <a:pt x="5999872" y="2195038"/>
                  <a:pt x="5839352" y="2246769"/>
                </a:cubicBezTo>
                <a:cubicBezTo>
                  <a:pt x="5678832" y="2298500"/>
                  <a:pt x="5367425" y="2197022"/>
                  <a:pt x="5172654" y="2246769"/>
                </a:cubicBezTo>
                <a:cubicBezTo>
                  <a:pt x="4977883" y="2296516"/>
                  <a:pt x="4919259" y="2245697"/>
                  <a:pt x="4781832" y="2246769"/>
                </a:cubicBezTo>
                <a:cubicBezTo>
                  <a:pt x="4644405" y="2247841"/>
                  <a:pt x="4392950" y="2220999"/>
                  <a:pt x="4115134" y="2246769"/>
                </a:cubicBezTo>
                <a:cubicBezTo>
                  <a:pt x="3837318" y="2272539"/>
                  <a:pt x="3611128" y="2183150"/>
                  <a:pt x="3448436" y="2246769"/>
                </a:cubicBezTo>
                <a:cubicBezTo>
                  <a:pt x="3285744" y="2310388"/>
                  <a:pt x="3204309" y="2214967"/>
                  <a:pt x="3057613" y="2246769"/>
                </a:cubicBezTo>
                <a:cubicBezTo>
                  <a:pt x="2910917" y="2278571"/>
                  <a:pt x="2536793" y="2225273"/>
                  <a:pt x="2390916" y="2246769"/>
                </a:cubicBezTo>
                <a:cubicBezTo>
                  <a:pt x="2245039" y="2268265"/>
                  <a:pt x="2190404" y="2246243"/>
                  <a:pt x="2092051" y="2246769"/>
                </a:cubicBezTo>
                <a:cubicBezTo>
                  <a:pt x="1993698" y="2247295"/>
                  <a:pt x="1791295" y="2211688"/>
                  <a:pt x="1701229" y="2246769"/>
                </a:cubicBezTo>
                <a:cubicBezTo>
                  <a:pt x="1611163" y="2281850"/>
                  <a:pt x="1402083" y="2202630"/>
                  <a:pt x="1310406" y="2246769"/>
                </a:cubicBezTo>
                <a:cubicBezTo>
                  <a:pt x="1218729" y="2290908"/>
                  <a:pt x="786217" y="2182290"/>
                  <a:pt x="551750" y="2246769"/>
                </a:cubicBezTo>
                <a:cubicBezTo>
                  <a:pt x="317283" y="2311248"/>
                  <a:pt x="169864" y="2243998"/>
                  <a:pt x="0" y="2246769"/>
                </a:cubicBezTo>
                <a:cubicBezTo>
                  <a:pt x="-46176" y="2067608"/>
                  <a:pt x="5768" y="1908967"/>
                  <a:pt x="0" y="1662609"/>
                </a:cubicBezTo>
                <a:cubicBezTo>
                  <a:pt x="-5768" y="1416251"/>
                  <a:pt x="28338" y="1309336"/>
                  <a:pt x="0" y="1123385"/>
                </a:cubicBezTo>
                <a:cubicBezTo>
                  <a:pt x="-28338" y="937434"/>
                  <a:pt x="41706" y="774722"/>
                  <a:pt x="0" y="629095"/>
                </a:cubicBezTo>
                <a:cubicBezTo>
                  <a:pt x="-41706" y="483468"/>
                  <a:pt x="31753" y="138454"/>
                  <a:pt x="0" y="0"/>
                </a:cubicBezTo>
                <a:close/>
              </a:path>
            </a:pathLst>
          </a:custGeom>
          <a:ln w="28575">
            <a:solidFill>
              <a:srgbClr val="FFD966"/>
            </a:solidFill>
            <a:extLst>
              <a:ext uri="{C807C97D-BFC1-408E-A445-0C87EB9F89A2}">
                <ask:lineSketchStyleProps xmlns:ask="http://schemas.microsoft.com/office/drawing/2018/sketchyshapes" sd="221320416">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None/>
            </a:pPr>
            <a:r>
              <a:rPr lang="vi-VN" altLang="vi-VN" sz="2800">
                <a:solidFill>
                  <a:schemeClr val="bg2">
                    <a:lumMod val="25000"/>
                  </a:schemeClr>
                </a:solidFill>
                <a:latin typeface="Times New Roman" panose="02020603050405020304" pitchFamily="18" charset="0"/>
                <a:cs typeface="Times New Roman" panose="02020603050405020304" pitchFamily="18" charset="0"/>
              </a:rPr>
              <a:t>Nung </a:t>
            </a:r>
            <a:r>
              <a:rPr lang="vi-VN" sz="2800">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Calcium carbonate </a:t>
            </a:r>
            <a:r>
              <a:rPr lang="vi-VN" altLang="vi-VN" sz="2800">
                <a:solidFill>
                  <a:schemeClr val="bg2">
                    <a:lumMod val="25000"/>
                  </a:schemeClr>
                </a:solidFill>
                <a:latin typeface="Times New Roman" panose="02020603050405020304" pitchFamily="18" charset="0"/>
                <a:cs typeface="Times New Roman" panose="02020603050405020304" pitchFamily="18" charset="0"/>
              </a:rPr>
              <a:t>CaCO</a:t>
            </a:r>
            <a:r>
              <a:rPr lang="vi-VN" altLang="vi-VN" sz="2800" baseline="-25000">
                <a:solidFill>
                  <a:schemeClr val="bg2">
                    <a:lumMod val="25000"/>
                  </a:schemeClr>
                </a:solidFill>
                <a:latin typeface="Times New Roman" panose="02020603050405020304" pitchFamily="18" charset="0"/>
                <a:cs typeface="Times New Roman" panose="02020603050405020304" pitchFamily="18" charset="0"/>
              </a:rPr>
              <a:t>3</a:t>
            </a:r>
            <a:r>
              <a:rPr lang="vi-VN" altLang="vi-VN" sz="2800">
                <a:solidFill>
                  <a:schemeClr val="bg2">
                    <a:lumMod val="25000"/>
                  </a:schemeClr>
                </a:solidFill>
                <a:latin typeface="Times New Roman" panose="02020603050405020304" pitchFamily="18" charset="0"/>
                <a:cs typeface="Times New Roman" panose="02020603050405020304" pitchFamily="18" charset="0"/>
              </a:rPr>
              <a:t> </a:t>
            </a:r>
            <a:r>
              <a:rPr lang="vi-VN" altLang="vi-VN" sz="2800" dirty="0">
                <a:solidFill>
                  <a:schemeClr val="bg2">
                    <a:lumMod val="25000"/>
                  </a:schemeClr>
                </a:solidFill>
                <a:latin typeface="Times New Roman" panose="02020603050405020304" pitchFamily="18" charset="0"/>
                <a:cs typeface="Times New Roman" panose="02020603050405020304" pitchFamily="18" charset="0"/>
              </a:rPr>
              <a:t>thu </a:t>
            </a:r>
            <a:r>
              <a:rPr lang="vi-VN" altLang="vi-VN" sz="2800" dirty="0" err="1">
                <a:solidFill>
                  <a:schemeClr val="bg2">
                    <a:lumMod val="25000"/>
                  </a:schemeClr>
                </a:solidFill>
                <a:latin typeface="Times New Roman" panose="02020603050405020304" pitchFamily="18" charset="0"/>
                <a:cs typeface="Times New Roman" panose="02020603050405020304" pitchFamily="18" charset="0"/>
              </a:rPr>
              <a:t>được</a:t>
            </a:r>
            <a:r>
              <a:rPr lang="vi-VN" altLang="vi-VN" sz="2800" dirty="0">
                <a:solidFill>
                  <a:schemeClr val="bg2">
                    <a:lumMod val="25000"/>
                  </a:schemeClr>
                </a:solidFill>
                <a:latin typeface="Times New Roman" panose="02020603050405020304" pitchFamily="18" charset="0"/>
                <a:cs typeface="Times New Roman" panose="02020603050405020304" pitchFamily="18" charset="0"/>
              </a:rPr>
              <a:t> 112 </a:t>
            </a:r>
            <a:r>
              <a:rPr lang="vi-VN" altLang="vi-VN" sz="2800" err="1">
                <a:solidFill>
                  <a:schemeClr val="bg2">
                    <a:lumMod val="25000"/>
                  </a:schemeClr>
                </a:solidFill>
                <a:latin typeface="Times New Roman" panose="02020603050405020304" pitchFamily="18" charset="0"/>
                <a:cs typeface="Times New Roman" panose="02020603050405020304" pitchFamily="18" charset="0"/>
              </a:rPr>
              <a:t>kg</a:t>
            </a:r>
            <a:r>
              <a:rPr lang="vi-VN" altLang="vi-VN" sz="2800">
                <a:solidFill>
                  <a:schemeClr val="bg2">
                    <a:lumMod val="25000"/>
                  </a:schemeClr>
                </a:solidFill>
                <a:latin typeface="Times New Roman" panose="02020603050405020304" pitchFamily="18" charset="0"/>
                <a:cs typeface="Times New Roman" panose="02020603050405020304" pitchFamily="18" charset="0"/>
              </a:rPr>
              <a:t> </a:t>
            </a:r>
            <a:r>
              <a:rPr lang="vi-VN" sz="2800">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Calcium oxide </a:t>
            </a:r>
            <a:r>
              <a:rPr lang="vi-VN" altLang="vi-VN" sz="2800">
                <a:solidFill>
                  <a:schemeClr val="bg2">
                    <a:lumMod val="25000"/>
                  </a:schemeClr>
                </a:solidFill>
                <a:latin typeface="Times New Roman" panose="02020603050405020304" pitchFamily="18" charset="0"/>
                <a:cs typeface="Times New Roman" panose="02020603050405020304" pitchFamily="18" charset="0"/>
              </a:rPr>
              <a:t>(</a:t>
            </a:r>
            <a:r>
              <a:rPr lang="vi-VN" altLang="vi-VN" sz="2800" dirty="0" err="1">
                <a:solidFill>
                  <a:schemeClr val="bg2">
                    <a:lumMod val="25000"/>
                  </a:schemeClr>
                </a:solidFill>
                <a:latin typeface="Times New Roman" panose="02020603050405020304" pitchFamily="18" charset="0"/>
                <a:cs typeface="Times New Roman" panose="02020603050405020304" pitchFamily="18" charset="0"/>
              </a:rPr>
              <a:t>CaO</a:t>
            </a:r>
            <a:r>
              <a:rPr lang="vi-VN" altLang="vi-VN" sz="2800" dirty="0">
                <a:solidFill>
                  <a:schemeClr val="bg2">
                    <a:lumMod val="25000"/>
                  </a:schemeClr>
                </a:solidFill>
                <a:latin typeface="Times New Roman" panose="02020603050405020304" pitchFamily="18" charset="0"/>
                <a:cs typeface="Times New Roman" panose="02020603050405020304" pitchFamily="18" charset="0"/>
              </a:rPr>
              <a:t>) </a:t>
            </a:r>
            <a:r>
              <a:rPr lang="vi-VN" altLang="vi-VN" sz="2800" dirty="0" err="1">
                <a:solidFill>
                  <a:schemeClr val="bg2">
                    <a:lumMod val="25000"/>
                  </a:schemeClr>
                </a:solidFill>
                <a:latin typeface="Times New Roman" panose="02020603050405020304" pitchFamily="18" charset="0"/>
                <a:cs typeface="Times New Roman" panose="02020603050405020304" pitchFamily="18" charset="0"/>
              </a:rPr>
              <a:t>và</a:t>
            </a:r>
            <a:r>
              <a:rPr lang="vi-VN" altLang="vi-VN" sz="2800" dirty="0">
                <a:solidFill>
                  <a:schemeClr val="bg2">
                    <a:lumMod val="25000"/>
                  </a:schemeClr>
                </a:solidFill>
                <a:latin typeface="Times New Roman" panose="02020603050405020304" pitchFamily="18" charset="0"/>
                <a:cs typeface="Times New Roman" panose="02020603050405020304" pitchFamily="18" charset="0"/>
              </a:rPr>
              <a:t> 88 </a:t>
            </a:r>
            <a:r>
              <a:rPr lang="vi-VN" altLang="vi-VN" sz="2800" dirty="0" err="1">
                <a:solidFill>
                  <a:schemeClr val="bg2">
                    <a:lumMod val="25000"/>
                  </a:schemeClr>
                </a:solidFill>
                <a:latin typeface="Times New Roman" panose="02020603050405020304" pitchFamily="18" charset="0"/>
                <a:cs typeface="Times New Roman" panose="02020603050405020304" pitchFamily="18" charset="0"/>
              </a:rPr>
              <a:t>kg</a:t>
            </a:r>
            <a:r>
              <a:rPr lang="vi-VN" altLang="vi-VN" sz="2800" dirty="0">
                <a:solidFill>
                  <a:schemeClr val="bg2">
                    <a:lumMod val="25000"/>
                  </a:schemeClr>
                </a:solidFill>
                <a:latin typeface="Times New Roman" panose="02020603050405020304" pitchFamily="18" charset="0"/>
                <a:cs typeface="Times New Roman" panose="02020603050405020304" pitchFamily="18" charset="0"/>
              </a:rPr>
              <a:t> </a:t>
            </a:r>
            <a:r>
              <a:rPr lang="vi-VN" altLang="vi-VN" sz="2800" err="1">
                <a:solidFill>
                  <a:schemeClr val="bg2">
                    <a:lumMod val="25000"/>
                  </a:schemeClr>
                </a:solidFill>
                <a:latin typeface="Times New Roman" panose="02020603050405020304" pitchFamily="18" charset="0"/>
                <a:cs typeface="Times New Roman" panose="02020603050405020304" pitchFamily="18" charset="0"/>
              </a:rPr>
              <a:t>khí</a:t>
            </a:r>
            <a:r>
              <a:rPr lang="vi-VN" altLang="vi-VN" sz="2800">
                <a:solidFill>
                  <a:schemeClr val="bg2">
                    <a:lumMod val="25000"/>
                  </a:schemeClr>
                </a:solidFill>
                <a:latin typeface="Times New Roman" panose="02020603050405020304" pitchFamily="18" charset="0"/>
                <a:cs typeface="Times New Roman" panose="02020603050405020304" pitchFamily="18" charset="0"/>
              </a:rPr>
              <a:t> </a:t>
            </a:r>
            <a:r>
              <a:rPr lang="vi-VN" sz="2800">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Carbon dioxide</a:t>
            </a:r>
            <a:r>
              <a:rPr lang="vi-VN" altLang="vi-VN" sz="2800">
                <a:solidFill>
                  <a:schemeClr val="bg2">
                    <a:lumMod val="25000"/>
                  </a:schemeClr>
                </a:solidFill>
                <a:latin typeface="Times New Roman" panose="02020603050405020304" pitchFamily="18" charset="0"/>
                <a:cs typeface="Times New Roman" panose="02020603050405020304" pitchFamily="18" charset="0"/>
              </a:rPr>
              <a:t> </a:t>
            </a:r>
            <a:r>
              <a:rPr lang="vi-VN" altLang="vi-VN" sz="2800" dirty="0">
                <a:solidFill>
                  <a:schemeClr val="bg2">
                    <a:lumMod val="25000"/>
                  </a:schemeClr>
                </a:solidFill>
                <a:latin typeface="Times New Roman" panose="02020603050405020304" pitchFamily="18" charset="0"/>
                <a:cs typeface="Times New Roman" panose="02020603050405020304" pitchFamily="18" charset="0"/>
              </a:rPr>
              <a:t>(CO</a:t>
            </a:r>
            <a:r>
              <a:rPr lang="vi-VN" altLang="vi-VN" sz="2800" baseline="-25000" dirty="0">
                <a:solidFill>
                  <a:schemeClr val="bg2">
                    <a:lumMod val="25000"/>
                  </a:schemeClr>
                </a:solidFill>
                <a:latin typeface="Times New Roman" panose="02020603050405020304" pitchFamily="18" charset="0"/>
                <a:cs typeface="Times New Roman" panose="02020603050405020304" pitchFamily="18" charset="0"/>
              </a:rPr>
              <a:t>2</a:t>
            </a:r>
            <a:r>
              <a:rPr lang="vi-VN" altLang="vi-VN" sz="2800" dirty="0">
                <a:solidFill>
                  <a:schemeClr val="bg2">
                    <a:lumMod val="25000"/>
                  </a:schemeClr>
                </a:solidFill>
                <a:latin typeface="Times New Roman" panose="02020603050405020304" pitchFamily="18" charset="0"/>
                <a:cs typeface="Times New Roman" panose="02020603050405020304" pitchFamily="18" charset="0"/>
              </a:rPr>
              <a:t>)</a:t>
            </a:r>
          </a:p>
          <a:p>
            <a:pPr eaLnBrk="1" hangingPunct="1">
              <a:spcBef>
                <a:spcPct val="50000"/>
              </a:spcBef>
              <a:buClrTx/>
              <a:buFontTx/>
              <a:buNone/>
            </a:pPr>
            <a:r>
              <a:rPr lang="vi-VN" altLang="vi-VN" sz="2800" dirty="0">
                <a:solidFill>
                  <a:schemeClr val="bg2">
                    <a:lumMod val="25000"/>
                  </a:schemeClr>
                </a:solidFill>
                <a:latin typeface="Times New Roman" panose="02020603050405020304" pitchFamily="18" charset="0"/>
                <a:cs typeface="Times New Roman" panose="02020603050405020304" pitchFamily="18" charset="0"/>
              </a:rPr>
              <a:t>a) </a:t>
            </a:r>
            <a:r>
              <a:rPr lang="vi-VN" altLang="vi-VN" sz="2800" dirty="0" err="1">
                <a:solidFill>
                  <a:schemeClr val="bg2">
                    <a:lumMod val="25000"/>
                  </a:schemeClr>
                </a:solidFill>
                <a:latin typeface="Times New Roman" panose="02020603050405020304" pitchFamily="18" charset="0"/>
                <a:cs typeface="Times New Roman" panose="02020603050405020304" pitchFamily="18" charset="0"/>
              </a:rPr>
              <a:t>Viết</a:t>
            </a:r>
            <a:r>
              <a:rPr lang="vi-VN" altLang="vi-VN" sz="2800" dirty="0">
                <a:solidFill>
                  <a:schemeClr val="bg2">
                    <a:lumMod val="25000"/>
                  </a:schemeClr>
                </a:solidFill>
                <a:latin typeface="Times New Roman" panose="02020603050405020304" pitchFamily="18" charset="0"/>
                <a:cs typeface="Times New Roman" panose="02020603050405020304" pitchFamily="18" charset="0"/>
              </a:rPr>
              <a:t> phương </a:t>
            </a:r>
            <a:r>
              <a:rPr lang="vi-VN" altLang="vi-VN" sz="2800" dirty="0" err="1">
                <a:solidFill>
                  <a:schemeClr val="bg2">
                    <a:lumMod val="25000"/>
                  </a:schemeClr>
                </a:solidFill>
                <a:latin typeface="Times New Roman" panose="02020603050405020304" pitchFamily="18" charset="0"/>
                <a:cs typeface="Times New Roman" panose="02020603050405020304" pitchFamily="18" charset="0"/>
              </a:rPr>
              <a:t>trình</a:t>
            </a:r>
            <a:r>
              <a:rPr lang="vi-VN" altLang="vi-VN" sz="2800" dirty="0">
                <a:solidFill>
                  <a:schemeClr val="bg2">
                    <a:lumMod val="25000"/>
                  </a:schemeClr>
                </a:solidFill>
                <a:latin typeface="Times New Roman" panose="02020603050405020304" pitchFamily="18" charset="0"/>
                <a:cs typeface="Times New Roman" panose="02020603050405020304" pitchFamily="18" charset="0"/>
              </a:rPr>
              <a:t> </a:t>
            </a:r>
            <a:r>
              <a:rPr lang="vi-VN" altLang="vi-VN" sz="2800" dirty="0" err="1">
                <a:solidFill>
                  <a:schemeClr val="bg2">
                    <a:lumMod val="25000"/>
                  </a:schemeClr>
                </a:solidFill>
                <a:latin typeface="Times New Roman" panose="02020603050405020304" pitchFamily="18" charset="0"/>
                <a:cs typeface="Times New Roman" panose="02020603050405020304" pitchFamily="18" charset="0"/>
              </a:rPr>
              <a:t>chữ</a:t>
            </a:r>
            <a:r>
              <a:rPr lang="vi-VN" altLang="vi-VN" sz="2800" dirty="0">
                <a:solidFill>
                  <a:schemeClr val="bg2">
                    <a:lumMod val="25000"/>
                  </a:schemeClr>
                </a:solidFill>
                <a:latin typeface="Times New Roman" panose="02020603050405020304" pitchFamily="18" charset="0"/>
                <a:cs typeface="Times New Roman" panose="02020603050405020304" pitchFamily="18" charset="0"/>
              </a:rPr>
              <a:t> </a:t>
            </a:r>
            <a:r>
              <a:rPr lang="vi-VN" altLang="vi-VN" sz="2800" dirty="0" err="1">
                <a:solidFill>
                  <a:schemeClr val="bg2">
                    <a:lumMod val="25000"/>
                  </a:schemeClr>
                </a:solidFill>
                <a:latin typeface="Times New Roman" panose="02020603050405020304" pitchFamily="18" charset="0"/>
                <a:cs typeface="Times New Roman" panose="02020603050405020304" pitchFamily="18" charset="0"/>
              </a:rPr>
              <a:t>của</a:t>
            </a:r>
            <a:r>
              <a:rPr lang="vi-VN" altLang="vi-VN" sz="2800" dirty="0">
                <a:solidFill>
                  <a:schemeClr val="bg2">
                    <a:lumMod val="25000"/>
                  </a:schemeClr>
                </a:solidFill>
                <a:latin typeface="Times New Roman" panose="02020603050405020304" pitchFamily="18" charset="0"/>
                <a:cs typeface="Times New Roman" panose="02020603050405020304" pitchFamily="18" charset="0"/>
              </a:rPr>
              <a:t> </a:t>
            </a:r>
            <a:r>
              <a:rPr lang="vi-VN" altLang="vi-VN" sz="2800" dirty="0" err="1">
                <a:solidFill>
                  <a:schemeClr val="bg2">
                    <a:lumMod val="25000"/>
                  </a:schemeClr>
                </a:solidFill>
                <a:latin typeface="Times New Roman" panose="02020603050405020304" pitchFamily="18" charset="0"/>
                <a:cs typeface="Times New Roman" panose="02020603050405020304" pitchFamily="18" charset="0"/>
              </a:rPr>
              <a:t>phản</a:t>
            </a:r>
            <a:r>
              <a:rPr lang="vi-VN" altLang="vi-VN" sz="2800" dirty="0">
                <a:solidFill>
                  <a:schemeClr val="bg2">
                    <a:lumMod val="25000"/>
                  </a:schemeClr>
                </a:solidFill>
                <a:latin typeface="Times New Roman" panose="02020603050405020304" pitchFamily="18" charset="0"/>
                <a:cs typeface="Times New Roman" panose="02020603050405020304" pitchFamily="18" charset="0"/>
              </a:rPr>
              <a:t> </a:t>
            </a:r>
            <a:r>
              <a:rPr lang="vi-VN" altLang="vi-VN" sz="2800" dirty="0" err="1">
                <a:solidFill>
                  <a:schemeClr val="bg2">
                    <a:lumMod val="25000"/>
                  </a:schemeClr>
                </a:solidFill>
                <a:latin typeface="Times New Roman" panose="02020603050405020304" pitchFamily="18" charset="0"/>
                <a:cs typeface="Times New Roman" panose="02020603050405020304" pitchFamily="18" charset="0"/>
              </a:rPr>
              <a:t>ứng</a:t>
            </a:r>
            <a:r>
              <a:rPr lang="vi-VN" altLang="vi-VN" sz="2800" dirty="0">
                <a:solidFill>
                  <a:schemeClr val="bg2">
                    <a:lumMod val="25000"/>
                  </a:schemeClr>
                </a:solidFill>
                <a:latin typeface="Times New Roman" panose="02020603050405020304" pitchFamily="18" charset="0"/>
                <a:cs typeface="Times New Roman" panose="02020603050405020304" pitchFamily="18" charset="0"/>
              </a:rPr>
              <a:t>.</a:t>
            </a:r>
          </a:p>
          <a:p>
            <a:pPr>
              <a:spcBef>
                <a:spcPct val="50000"/>
              </a:spcBef>
              <a:buClrTx/>
              <a:buNone/>
            </a:pPr>
            <a:r>
              <a:rPr lang="vi-VN" altLang="vi-VN" sz="2800" dirty="0">
                <a:solidFill>
                  <a:schemeClr val="bg2">
                    <a:lumMod val="25000"/>
                  </a:schemeClr>
                </a:solidFill>
                <a:latin typeface="Times New Roman" panose="02020603050405020304" pitchFamily="18" charset="0"/>
                <a:cs typeface="Times New Roman" panose="02020603050405020304" pitchFamily="18" charset="0"/>
              </a:rPr>
              <a:t>b) </a:t>
            </a:r>
            <a:r>
              <a:rPr lang="vi-VN" altLang="vi-VN" sz="2800" dirty="0" err="1">
                <a:solidFill>
                  <a:schemeClr val="bg2">
                    <a:lumMod val="25000"/>
                  </a:schemeClr>
                </a:solidFill>
                <a:latin typeface="Times New Roman" panose="02020603050405020304" pitchFamily="18" charset="0"/>
                <a:cs typeface="Times New Roman" panose="02020603050405020304" pitchFamily="18" charset="0"/>
              </a:rPr>
              <a:t>Tính</a:t>
            </a:r>
            <a:r>
              <a:rPr lang="vi-VN" altLang="vi-VN" sz="2800" dirty="0">
                <a:solidFill>
                  <a:schemeClr val="bg2">
                    <a:lumMod val="25000"/>
                  </a:schemeClr>
                </a:solidFill>
                <a:latin typeface="Times New Roman" panose="02020603050405020304" pitchFamily="18" charset="0"/>
                <a:cs typeface="Times New Roman" panose="02020603050405020304" pitchFamily="18" charset="0"/>
              </a:rPr>
              <a:t> </a:t>
            </a:r>
            <a:r>
              <a:rPr lang="vi-VN" altLang="vi-VN" sz="2800" dirty="0" err="1">
                <a:solidFill>
                  <a:schemeClr val="bg2">
                    <a:lumMod val="25000"/>
                  </a:schemeClr>
                </a:solidFill>
                <a:latin typeface="Times New Roman" panose="02020603050405020304" pitchFamily="18" charset="0"/>
                <a:cs typeface="Times New Roman" panose="02020603050405020304" pitchFamily="18" charset="0"/>
              </a:rPr>
              <a:t>khối</a:t>
            </a:r>
            <a:r>
              <a:rPr lang="vi-VN" altLang="vi-VN" sz="2800" dirty="0">
                <a:solidFill>
                  <a:schemeClr val="bg2">
                    <a:lumMod val="25000"/>
                  </a:schemeClr>
                </a:solidFill>
                <a:latin typeface="Times New Roman" panose="02020603050405020304" pitchFamily="18" charset="0"/>
                <a:cs typeface="Times New Roman" panose="02020603050405020304" pitchFamily="18" charset="0"/>
              </a:rPr>
              <a:t> </a:t>
            </a:r>
            <a:r>
              <a:rPr lang="vi-VN" altLang="vi-VN" sz="2800" dirty="0" err="1">
                <a:solidFill>
                  <a:schemeClr val="bg2">
                    <a:lumMod val="25000"/>
                  </a:schemeClr>
                </a:solidFill>
                <a:latin typeface="Times New Roman" panose="02020603050405020304" pitchFamily="18" charset="0"/>
                <a:cs typeface="Times New Roman" panose="02020603050405020304" pitchFamily="18" charset="0"/>
              </a:rPr>
              <a:t>lượng</a:t>
            </a:r>
            <a:r>
              <a:rPr lang="vi-VN" altLang="vi-VN" sz="2800" dirty="0">
                <a:solidFill>
                  <a:schemeClr val="bg2">
                    <a:lumMod val="25000"/>
                  </a:schemeClr>
                </a:solidFill>
                <a:latin typeface="Times New Roman" panose="02020603050405020304" pitchFamily="18" charset="0"/>
                <a:cs typeface="Times New Roman" panose="02020603050405020304" pitchFamily="18" charset="0"/>
              </a:rPr>
              <a:t> </a:t>
            </a:r>
            <a:r>
              <a:rPr lang="vi-VN" altLang="vi-VN" sz="2800" err="1">
                <a:solidFill>
                  <a:schemeClr val="bg2">
                    <a:lumMod val="25000"/>
                  </a:schemeClr>
                </a:solidFill>
                <a:latin typeface="Times New Roman" panose="02020603050405020304" pitchFamily="18" charset="0"/>
                <a:cs typeface="Times New Roman" panose="02020603050405020304" pitchFamily="18" charset="0"/>
              </a:rPr>
              <a:t>của</a:t>
            </a:r>
            <a:r>
              <a:rPr lang="vi-VN" altLang="vi-VN" sz="2800">
                <a:solidFill>
                  <a:schemeClr val="bg2">
                    <a:lumMod val="25000"/>
                  </a:schemeClr>
                </a:solidFill>
                <a:latin typeface="Times New Roman" panose="02020603050405020304" pitchFamily="18" charset="0"/>
                <a:cs typeface="Times New Roman" panose="02020603050405020304" pitchFamily="18" charset="0"/>
              </a:rPr>
              <a:t> </a:t>
            </a:r>
            <a:r>
              <a:rPr lang="vi-VN" sz="2800">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Calcium carbonate </a:t>
            </a:r>
            <a:r>
              <a:rPr lang="vi-VN" altLang="vi-VN" sz="2800">
                <a:solidFill>
                  <a:schemeClr val="bg2">
                    <a:lumMod val="25000"/>
                  </a:schemeClr>
                </a:solidFill>
                <a:latin typeface="Times New Roman" panose="02020603050405020304" pitchFamily="18" charset="0"/>
                <a:cs typeface="Times New Roman" panose="02020603050405020304" pitchFamily="18" charset="0"/>
              </a:rPr>
              <a:t>đã </a:t>
            </a:r>
            <a:r>
              <a:rPr lang="vi-VN" altLang="vi-VN" sz="2800" dirty="0" err="1">
                <a:solidFill>
                  <a:schemeClr val="bg2">
                    <a:lumMod val="25000"/>
                  </a:schemeClr>
                </a:solidFill>
                <a:latin typeface="Times New Roman" panose="02020603050405020304" pitchFamily="18" charset="0"/>
                <a:cs typeface="Times New Roman" panose="02020603050405020304" pitchFamily="18" charset="0"/>
              </a:rPr>
              <a:t>phản</a:t>
            </a:r>
            <a:r>
              <a:rPr lang="vi-VN" altLang="vi-VN" sz="2800" dirty="0">
                <a:solidFill>
                  <a:schemeClr val="bg2">
                    <a:lumMod val="25000"/>
                  </a:schemeClr>
                </a:solidFill>
                <a:latin typeface="Times New Roman" panose="02020603050405020304" pitchFamily="18" charset="0"/>
                <a:cs typeface="Times New Roman" panose="02020603050405020304" pitchFamily="18" charset="0"/>
              </a:rPr>
              <a:t> </a:t>
            </a:r>
            <a:r>
              <a:rPr lang="vi-VN" altLang="vi-VN" sz="2800" dirty="0" err="1">
                <a:solidFill>
                  <a:schemeClr val="bg2">
                    <a:lumMod val="25000"/>
                  </a:schemeClr>
                </a:solidFill>
                <a:latin typeface="Times New Roman" panose="02020603050405020304" pitchFamily="18" charset="0"/>
                <a:cs typeface="Times New Roman" panose="02020603050405020304" pitchFamily="18" charset="0"/>
              </a:rPr>
              <a:t>ứng</a:t>
            </a:r>
            <a:r>
              <a:rPr lang="vi-VN" altLang="vi-VN" sz="2800" dirty="0">
                <a:solidFill>
                  <a:schemeClr val="bg2">
                    <a:lumMod val="25000"/>
                  </a:schemeClr>
                </a:solidFill>
                <a:latin typeface="Times New Roman" panose="02020603050405020304" pitchFamily="18" charset="0"/>
                <a:cs typeface="Times New Roman" panose="02020603050405020304" pitchFamily="18" charset="0"/>
              </a:rPr>
              <a:t>.</a:t>
            </a:r>
            <a:endParaRPr lang="vi-VN" altLang="vi-VN" sz="2400"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10" name="Hình Bầu dục 9">
            <a:extLst>
              <a:ext uri="{FF2B5EF4-FFF2-40B4-BE49-F238E27FC236}">
                <a16:creationId xmlns:a16="http://schemas.microsoft.com/office/drawing/2014/main" id="{8FBB7FAD-74DE-4261-B93B-268C805EBC25}"/>
              </a:ext>
            </a:extLst>
          </p:cNvPr>
          <p:cNvSpPr/>
          <p:nvPr/>
        </p:nvSpPr>
        <p:spPr>
          <a:xfrm>
            <a:off x="114299" y="1742824"/>
            <a:ext cx="2390273" cy="841626"/>
          </a:xfrm>
          <a:prstGeom prst="ellipse">
            <a:avLst/>
          </a:prstGeom>
          <a:solidFill>
            <a:schemeClr val="accent5">
              <a:lumMod val="20000"/>
              <a:lumOff val="80000"/>
            </a:schemeClr>
          </a:solidFill>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solidFill>
                  <a:srgbClr val="002060"/>
                </a:solidFill>
                <a:latin typeface="+mj-lt"/>
              </a:rPr>
              <a:t>NHÓM </a:t>
            </a:r>
            <a:endParaRPr lang="vi-VN" sz="2400">
              <a:solidFill>
                <a:srgbClr val="002060"/>
              </a:solidFill>
              <a:latin typeface="+mj-lt"/>
            </a:endParaRPr>
          </a:p>
          <a:p>
            <a:pPr algn="ctr"/>
            <a:r>
              <a:rPr lang="en-US" sz="2400">
                <a:solidFill>
                  <a:srgbClr val="002060"/>
                </a:solidFill>
                <a:latin typeface="+mj-lt"/>
              </a:rPr>
              <a:t>1</a:t>
            </a:r>
            <a:r>
              <a:rPr lang="vi-VN" sz="2400">
                <a:solidFill>
                  <a:srgbClr val="002060"/>
                </a:solidFill>
                <a:latin typeface="+mj-lt"/>
              </a:rPr>
              <a:t>, 2</a:t>
            </a:r>
            <a:endParaRPr lang="en-US" sz="2400" dirty="0">
              <a:solidFill>
                <a:srgbClr val="002060"/>
              </a:solidFill>
              <a:latin typeface="+mj-lt"/>
            </a:endParaRPr>
          </a:p>
        </p:txBody>
      </p:sp>
      <p:sp>
        <p:nvSpPr>
          <p:cNvPr id="11" name="Hình thoi 10">
            <a:extLst>
              <a:ext uri="{FF2B5EF4-FFF2-40B4-BE49-F238E27FC236}">
                <a16:creationId xmlns:a16="http://schemas.microsoft.com/office/drawing/2014/main" id="{65A96783-84D3-4921-B625-5E19092F5549}"/>
              </a:ext>
            </a:extLst>
          </p:cNvPr>
          <p:cNvSpPr/>
          <p:nvPr/>
        </p:nvSpPr>
        <p:spPr>
          <a:xfrm>
            <a:off x="114300" y="4151893"/>
            <a:ext cx="2390273" cy="1439128"/>
          </a:xfrm>
          <a:prstGeom prst="diamond">
            <a:avLst/>
          </a:prstGeom>
          <a:solidFill>
            <a:schemeClr val="accent4">
              <a:lumMod val="60000"/>
              <a:lumOff val="40000"/>
            </a:schemeClr>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solidFill>
                  <a:srgbClr val="002060"/>
                </a:solidFill>
                <a:latin typeface="+mj-lt"/>
              </a:rPr>
              <a:t>NHÓM </a:t>
            </a:r>
            <a:r>
              <a:rPr lang="vi-VN" sz="2400">
                <a:solidFill>
                  <a:srgbClr val="002060"/>
                </a:solidFill>
                <a:latin typeface="+mj-lt"/>
              </a:rPr>
              <a:t>3, 4</a:t>
            </a:r>
            <a:endParaRPr lang="en-US" sz="2400" dirty="0">
              <a:solidFill>
                <a:srgbClr val="002060"/>
              </a:solidFill>
              <a:latin typeface="+mj-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fade">
                                      <p:cBhvr>
                                        <p:cTn id="7" dur="1000"/>
                                        <p:tgtEl>
                                          <p:spTgt spid="23555"/>
                                        </p:tgtEl>
                                      </p:cBhvr>
                                    </p:animEffect>
                                    <p:anim calcmode="lin" valueType="num">
                                      <p:cBhvr>
                                        <p:cTn id="8" dur="1000" fill="hold"/>
                                        <p:tgtEl>
                                          <p:spTgt spid="23555"/>
                                        </p:tgtEl>
                                        <p:attrNameLst>
                                          <p:attrName>ppt_x</p:attrName>
                                        </p:attrNameLst>
                                      </p:cBhvr>
                                      <p:tavLst>
                                        <p:tav tm="0">
                                          <p:val>
                                            <p:strVal val="#ppt_x"/>
                                          </p:val>
                                        </p:tav>
                                        <p:tav tm="100000">
                                          <p:val>
                                            <p:strVal val="#ppt_x"/>
                                          </p:val>
                                        </p:tav>
                                      </p:tavLst>
                                    </p:anim>
                                    <p:anim calcmode="lin" valueType="num">
                                      <p:cBhvr>
                                        <p:cTn id="9" dur="1000" fill="hold"/>
                                        <p:tgtEl>
                                          <p:spTgt spid="235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par>
                          <p:cTn id="15" fill="hold">
                            <p:stCondLst>
                              <p:cond delay="50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9220"/>
                                        </p:tgtEl>
                                        <p:attrNameLst>
                                          <p:attrName>style.visibility</p:attrName>
                                        </p:attrNameLst>
                                      </p:cBhvr>
                                      <p:to>
                                        <p:strVal val="visible"/>
                                      </p:to>
                                    </p:set>
                                    <p:anim calcmode="discrete" valueType="clr">
                                      <p:cBhvr override="childStyle">
                                        <p:cTn id="18" dur="80"/>
                                        <p:tgtEl>
                                          <p:spTgt spid="9220"/>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9220"/>
                                        </p:tgtEl>
                                        <p:attrNameLst>
                                          <p:attrName>fillcolor</p:attrName>
                                        </p:attrNameLst>
                                      </p:cBhvr>
                                      <p:tavLst>
                                        <p:tav tm="0">
                                          <p:val>
                                            <p:clrVal>
                                              <a:schemeClr val="accent2"/>
                                            </p:clrVal>
                                          </p:val>
                                        </p:tav>
                                        <p:tav tm="50000">
                                          <p:val>
                                            <p:clrVal>
                                              <a:schemeClr val="hlink"/>
                                            </p:clrVal>
                                          </p:val>
                                        </p:tav>
                                      </p:tavLst>
                                    </p:anim>
                                    <p:set>
                                      <p:cBhvr>
                                        <p:cTn id="20" dur="80"/>
                                        <p:tgtEl>
                                          <p:spTgt spid="9220"/>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par>
                          <p:cTn id="26" fill="hold">
                            <p:stCondLst>
                              <p:cond delay="500"/>
                            </p:stCondLst>
                            <p:childTnLst>
                              <p:par>
                                <p:cTn id="27" presetID="5" presetClass="entr" presetSubtype="10"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checkerboard(across)">
                                      <p:cBhvr>
                                        <p:cTn id="29" dur="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23555" grpId="0" animBg="1"/>
      <p:bldP spid="25"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309EEC-607D-4A06-B024-8E190ED376AA}"/>
              </a:ext>
            </a:extLst>
          </p:cNvPr>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a:extLst>
              <a:ext uri="{FF2B5EF4-FFF2-40B4-BE49-F238E27FC236}">
                <a16:creationId xmlns:a16="http://schemas.microsoft.com/office/drawing/2014/main" id="{6D1371C2-ED9D-4C98-B4A5-6E8D2CA1A186}"/>
              </a:ext>
            </a:extLst>
          </p:cNvPr>
          <p:cNvGrpSpPr>
            <a:grpSpLocks/>
          </p:cNvGrpSpPr>
          <p:nvPr/>
        </p:nvGrpSpPr>
        <p:grpSpPr bwMode="auto">
          <a:xfrm>
            <a:off x="567269" y="347599"/>
            <a:ext cx="11152188" cy="6352139"/>
            <a:chOff x="0" y="0"/>
            <a:chExt cx="11151065" cy="6983832"/>
          </a:xfrm>
        </p:grpSpPr>
        <p:sp>
          <p:nvSpPr>
            <p:cNvPr id="4" name="Freeform 1224">
              <a:extLst>
                <a:ext uri="{FF2B5EF4-FFF2-40B4-BE49-F238E27FC236}">
                  <a16:creationId xmlns:a16="http://schemas.microsoft.com/office/drawing/2014/main" id="{276ACE5F-9C2F-47BC-B513-49F42C6561EE}"/>
                </a:ext>
              </a:extLst>
            </p:cNvPr>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5" name="组合 1337">
              <a:extLst>
                <a:ext uri="{FF2B5EF4-FFF2-40B4-BE49-F238E27FC236}">
                  <a16:creationId xmlns:a16="http://schemas.microsoft.com/office/drawing/2014/main" id="{6C7387C3-CACF-445F-8F6F-F0AB4DBF819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a:extLst>
                <a:ext uri="{FF2B5EF4-FFF2-40B4-BE49-F238E27FC236}">
                  <a16:creationId xmlns:a16="http://schemas.microsoft.com/office/drawing/2014/main" id="{9DEE6228-9FEF-470F-9B74-15340489333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Hộp Văn bản 12">
            <a:extLst>
              <a:ext uri="{FF2B5EF4-FFF2-40B4-BE49-F238E27FC236}">
                <a16:creationId xmlns:a16="http://schemas.microsoft.com/office/drawing/2014/main" id="{5D429557-8B47-4FFE-954E-8F42AD372BBA}"/>
              </a:ext>
            </a:extLst>
          </p:cNvPr>
          <p:cNvSpPr txBox="1"/>
          <p:nvPr/>
        </p:nvSpPr>
        <p:spPr>
          <a:xfrm>
            <a:off x="3015889" y="908397"/>
            <a:ext cx="5710021" cy="1323439"/>
          </a:xfrm>
          <a:prstGeom prst="rect">
            <a:avLst/>
          </a:prstGeom>
          <a:noFill/>
        </p:spPr>
        <p:txBody>
          <a:bodyPr wrap="square">
            <a:prstTxWarp prst="textPlain">
              <a:avLst/>
            </a:prstTxWarp>
            <a:spAutoFit/>
            <a:scene3d>
              <a:camera prst="perspectiveLeft"/>
              <a:lightRig rig="threePt" dir="t"/>
            </a:scene3d>
          </a:bodyPr>
          <a:lstStyle/>
          <a:p>
            <a:pPr algn="ctr"/>
            <a:r>
              <a:rPr lang="en-US" altLang="ko-KR" sz="4800" b="0" dirty="0" err="1">
                <a:solidFill>
                  <a:srgbClr val="050F54"/>
                </a:solidFill>
                <a:latin typeface="#9Slide05 Scriptina KT" panose="02000500000000000000" pitchFamily="2" charset="0"/>
              </a:rPr>
              <a:t>Dặn</a:t>
            </a:r>
            <a:r>
              <a:rPr lang="en-US" altLang="ko-KR" sz="4800" b="0" dirty="0">
                <a:solidFill>
                  <a:srgbClr val="050F54"/>
                </a:solidFill>
                <a:latin typeface="#9Slide05 Scriptina KT" panose="02000500000000000000" pitchFamily="2" charset="0"/>
              </a:rPr>
              <a:t> </a:t>
            </a:r>
            <a:r>
              <a:rPr lang="en-US" altLang="ko-KR" sz="4800" b="0" dirty="0" err="1">
                <a:solidFill>
                  <a:srgbClr val="050F54"/>
                </a:solidFill>
                <a:latin typeface="#9Slide05 Scriptina KT" panose="02000500000000000000" pitchFamily="2" charset="0"/>
              </a:rPr>
              <a:t>dò</a:t>
            </a:r>
            <a:endParaRPr lang="en-US" altLang="ko-KR" sz="4800" b="0" dirty="0">
              <a:solidFill>
                <a:srgbClr val="050F54"/>
              </a:solidFill>
              <a:latin typeface="#9Slide05 Scriptina KT" panose="02000500000000000000" pitchFamily="2" charset="0"/>
            </a:endParaRPr>
          </a:p>
        </p:txBody>
      </p:sp>
      <p:sp>
        <p:nvSpPr>
          <p:cNvPr id="9" name="Text Box 4">
            <a:extLst>
              <a:ext uri="{FF2B5EF4-FFF2-40B4-BE49-F238E27FC236}">
                <a16:creationId xmlns:a16="http://schemas.microsoft.com/office/drawing/2014/main" id="{FC93D11F-9BB4-4DF3-82EC-DAAAA1B08B9E}"/>
              </a:ext>
            </a:extLst>
          </p:cNvPr>
          <p:cNvSpPr txBox="1">
            <a:spLocks noChangeArrowheads="1"/>
          </p:cNvSpPr>
          <p:nvPr/>
        </p:nvSpPr>
        <p:spPr bwMode="auto">
          <a:xfrm>
            <a:off x="1697522" y="2680514"/>
            <a:ext cx="10311053" cy="2308324"/>
          </a:xfrm>
          <a:custGeom>
            <a:avLst/>
            <a:gdLst>
              <a:gd name="connsiteX0" fmla="*/ 0 w 10311053"/>
              <a:gd name="connsiteY0" fmla="*/ 0 h 2308324"/>
              <a:gd name="connsiteX1" fmla="*/ 263505 w 10311053"/>
              <a:gd name="connsiteY1" fmla="*/ 0 h 2308324"/>
              <a:gd name="connsiteX2" fmla="*/ 630120 w 10311053"/>
              <a:gd name="connsiteY2" fmla="*/ 0 h 2308324"/>
              <a:gd name="connsiteX3" fmla="*/ 893625 w 10311053"/>
              <a:gd name="connsiteY3" fmla="*/ 0 h 2308324"/>
              <a:gd name="connsiteX4" fmla="*/ 1363350 w 10311053"/>
              <a:gd name="connsiteY4" fmla="*/ 0 h 2308324"/>
              <a:gd name="connsiteX5" fmla="*/ 2142408 w 10311053"/>
              <a:gd name="connsiteY5" fmla="*/ 0 h 2308324"/>
              <a:gd name="connsiteX6" fmla="*/ 2818354 w 10311053"/>
              <a:gd name="connsiteY6" fmla="*/ 0 h 2308324"/>
              <a:gd name="connsiteX7" fmla="*/ 3184970 w 10311053"/>
              <a:gd name="connsiteY7" fmla="*/ 0 h 2308324"/>
              <a:gd name="connsiteX8" fmla="*/ 3757806 w 10311053"/>
              <a:gd name="connsiteY8" fmla="*/ 0 h 2308324"/>
              <a:gd name="connsiteX9" fmla="*/ 4433753 w 10311053"/>
              <a:gd name="connsiteY9" fmla="*/ 0 h 2308324"/>
              <a:gd name="connsiteX10" fmla="*/ 4697257 w 10311053"/>
              <a:gd name="connsiteY10" fmla="*/ 0 h 2308324"/>
              <a:gd name="connsiteX11" fmla="*/ 5476315 w 10311053"/>
              <a:gd name="connsiteY11" fmla="*/ 0 h 2308324"/>
              <a:gd name="connsiteX12" fmla="*/ 5739820 w 10311053"/>
              <a:gd name="connsiteY12" fmla="*/ 0 h 2308324"/>
              <a:gd name="connsiteX13" fmla="*/ 6003324 w 10311053"/>
              <a:gd name="connsiteY13" fmla="*/ 0 h 2308324"/>
              <a:gd name="connsiteX14" fmla="*/ 6782382 w 10311053"/>
              <a:gd name="connsiteY14" fmla="*/ 0 h 2308324"/>
              <a:gd name="connsiteX15" fmla="*/ 7458328 w 10311053"/>
              <a:gd name="connsiteY15" fmla="*/ 0 h 2308324"/>
              <a:gd name="connsiteX16" fmla="*/ 8237386 w 10311053"/>
              <a:gd name="connsiteY16" fmla="*/ 0 h 2308324"/>
              <a:gd name="connsiteX17" fmla="*/ 8913332 w 10311053"/>
              <a:gd name="connsiteY17" fmla="*/ 0 h 2308324"/>
              <a:gd name="connsiteX18" fmla="*/ 9589279 w 10311053"/>
              <a:gd name="connsiteY18" fmla="*/ 0 h 2308324"/>
              <a:gd name="connsiteX19" fmla="*/ 10311053 w 10311053"/>
              <a:gd name="connsiteY19" fmla="*/ 0 h 2308324"/>
              <a:gd name="connsiteX20" fmla="*/ 10311053 w 10311053"/>
              <a:gd name="connsiteY20" fmla="*/ 600164 h 2308324"/>
              <a:gd name="connsiteX21" fmla="*/ 10311053 w 10311053"/>
              <a:gd name="connsiteY21" fmla="*/ 1177245 h 2308324"/>
              <a:gd name="connsiteX22" fmla="*/ 10311053 w 10311053"/>
              <a:gd name="connsiteY22" fmla="*/ 1777409 h 2308324"/>
              <a:gd name="connsiteX23" fmla="*/ 10311053 w 10311053"/>
              <a:gd name="connsiteY23" fmla="*/ 2308324 h 2308324"/>
              <a:gd name="connsiteX24" fmla="*/ 10047548 w 10311053"/>
              <a:gd name="connsiteY24" fmla="*/ 2308324 h 2308324"/>
              <a:gd name="connsiteX25" fmla="*/ 9474712 w 10311053"/>
              <a:gd name="connsiteY25" fmla="*/ 2308324 h 2308324"/>
              <a:gd name="connsiteX26" fmla="*/ 8798765 w 10311053"/>
              <a:gd name="connsiteY26" fmla="*/ 2308324 h 2308324"/>
              <a:gd name="connsiteX27" fmla="*/ 8432150 w 10311053"/>
              <a:gd name="connsiteY27" fmla="*/ 2308324 h 2308324"/>
              <a:gd name="connsiteX28" fmla="*/ 8065535 w 10311053"/>
              <a:gd name="connsiteY28" fmla="*/ 2308324 h 2308324"/>
              <a:gd name="connsiteX29" fmla="*/ 7286477 w 10311053"/>
              <a:gd name="connsiteY29" fmla="*/ 2308324 h 2308324"/>
              <a:gd name="connsiteX30" fmla="*/ 6507420 w 10311053"/>
              <a:gd name="connsiteY30" fmla="*/ 2308324 h 2308324"/>
              <a:gd name="connsiteX31" fmla="*/ 5831473 w 10311053"/>
              <a:gd name="connsiteY31" fmla="*/ 2308324 h 2308324"/>
              <a:gd name="connsiteX32" fmla="*/ 5464858 w 10311053"/>
              <a:gd name="connsiteY32" fmla="*/ 2308324 h 2308324"/>
              <a:gd name="connsiteX33" fmla="*/ 5098243 w 10311053"/>
              <a:gd name="connsiteY33" fmla="*/ 2308324 h 2308324"/>
              <a:gd name="connsiteX34" fmla="*/ 4319186 w 10311053"/>
              <a:gd name="connsiteY34" fmla="*/ 2308324 h 2308324"/>
              <a:gd name="connsiteX35" fmla="*/ 4055681 w 10311053"/>
              <a:gd name="connsiteY35" fmla="*/ 2308324 h 2308324"/>
              <a:gd name="connsiteX36" fmla="*/ 3585955 w 10311053"/>
              <a:gd name="connsiteY36" fmla="*/ 2308324 h 2308324"/>
              <a:gd name="connsiteX37" fmla="*/ 2910008 w 10311053"/>
              <a:gd name="connsiteY37" fmla="*/ 2308324 h 2308324"/>
              <a:gd name="connsiteX38" fmla="*/ 2234061 w 10311053"/>
              <a:gd name="connsiteY38" fmla="*/ 2308324 h 2308324"/>
              <a:gd name="connsiteX39" fmla="*/ 1661225 w 10311053"/>
              <a:gd name="connsiteY39" fmla="*/ 2308324 h 2308324"/>
              <a:gd name="connsiteX40" fmla="*/ 1397721 w 10311053"/>
              <a:gd name="connsiteY40" fmla="*/ 2308324 h 2308324"/>
              <a:gd name="connsiteX41" fmla="*/ 824884 w 10311053"/>
              <a:gd name="connsiteY41" fmla="*/ 2308324 h 2308324"/>
              <a:gd name="connsiteX42" fmla="*/ 0 w 10311053"/>
              <a:gd name="connsiteY42" fmla="*/ 2308324 h 2308324"/>
              <a:gd name="connsiteX43" fmla="*/ 0 w 10311053"/>
              <a:gd name="connsiteY43" fmla="*/ 1685077 h 2308324"/>
              <a:gd name="connsiteX44" fmla="*/ 0 w 10311053"/>
              <a:gd name="connsiteY44" fmla="*/ 1107996 h 2308324"/>
              <a:gd name="connsiteX45" fmla="*/ 0 w 10311053"/>
              <a:gd name="connsiteY45" fmla="*/ 507831 h 2308324"/>
              <a:gd name="connsiteX46" fmla="*/ 0 w 10311053"/>
              <a:gd name="connsiteY46" fmla="*/ 0 h 230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311053" h="2308324" fill="none" extrusionOk="0">
                <a:moveTo>
                  <a:pt x="0" y="0"/>
                </a:moveTo>
                <a:cubicBezTo>
                  <a:pt x="101994" y="-6504"/>
                  <a:pt x="146005" y="18273"/>
                  <a:pt x="263505" y="0"/>
                </a:cubicBezTo>
                <a:cubicBezTo>
                  <a:pt x="381006" y="-18273"/>
                  <a:pt x="510959" y="4039"/>
                  <a:pt x="630120" y="0"/>
                </a:cubicBezTo>
                <a:cubicBezTo>
                  <a:pt x="749281" y="-4039"/>
                  <a:pt x="836115" y="2061"/>
                  <a:pt x="893625" y="0"/>
                </a:cubicBezTo>
                <a:cubicBezTo>
                  <a:pt x="951135" y="-2061"/>
                  <a:pt x="1234161" y="47390"/>
                  <a:pt x="1363350" y="0"/>
                </a:cubicBezTo>
                <a:cubicBezTo>
                  <a:pt x="1492539" y="-47390"/>
                  <a:pt x="1829201" y="82510"/>
                  <a:pt x="2142408" y="0"/>
                </a:cubicBezTo>
                <a:cubicBezTo>
                  <a:pt x="2455615" y="-82510"/>
                  <a:pt x="2652319" y="63249"/>
                  <a:pt x="2818354" y="0"/>
                </a:cubicBezTo>
                <a:cubicBezTo>
                  <a:pt x="2984389" y="-63249"/>
                  <a:pt x="3005710" y="28253"/>
                  <a:pt x="3184970" y="0"/>
                </a:cubicBezTo>
                <a:cubicBezTo>
                  <a:pt x="3364230" y="-28253"/>
                  <a:pt x="3623429" y="55893"/>
                  <a:pt x="3757806" y="0"/>
                </a:cubicBezTo>
                <a:cubicBezTo>
                  <a:pt x="3892183" y="-55893"/>
                  <a:pt x="4108600" y="69783"/>
                  <a:pt x="4433753" y="0"/>
                </a:cubicBezTo>
                <a:cubicBezTo>
                  <a:pt x="4758906" y="-69783"/>
                  <a:pt x="4604942" y="27658"/>
                  <a:pt x="4697257" y="0"/>
                </a:cubicBezTo>
                <a:cubicBezTo>
                  <a:pt x="4789572" y="-27658"/>
                  <a:pt x="5186689" y="19238"/>
                  <a:pt x="5476315" y="0"/>
                </a:cubicBezTo>
                <a:cubicBezTo>
                  <a:pt x="5765941" y="-19238"/>
                  <a:pt x="5680374" y="5831"/>
                  <a:pt x="5739820" y="0"/>
                </a:cubicBezTo>
                <a:cubicBezTo>
                  <a:pt x="5799267" y="-5831"/>
                  <a:pt x="5880671" y="2838"/>
                  <a:pt x="6003324" y="0"/>
                </a:cubicBezTo>
                <a:cubicBezTo>
                  <a:pt x="6125977" y="-2838"/>
                  <a:pt x="6542275" y="45540"/>
                  <a:pt x="6782382" y="0"/>
                </a:cubicBezTo>
                <a:cubicBezTo>
                  <a:pt x="7022489" y="-45540"/>
                  <a:pt x="7278854" y="69237"/>
                  <a:pt x="7458328" y="0"/>
                </a:cubicBezTo>
                <a:cubicBezTo>
                  <a:pt x="7637802" y="-69237"/>
                  <a:pt x="8022674" y="32325"/>
                  <a:pt x="8237386" y="0"/>
                </a:cubicBezTo>
                <a:cubicBezTo>
                  <a:pt x="8452098" y="-32325"/>
                  <a:pt x="8624870" y="35933"/>
                  <a:pt x="8913332" y="0"/>
                </a:cubicBezTo>
                <a:cubicBezTo>
                  <a:pt x="9201794" y="-35933"/>
                  <a:pt x="9385010" y="72038"/>
                  <a:pt x="9589279" y="0"/>
                </a:cubicBezTo>
                <a:cubicBezTo>
                  <a:pt x="9793548" y="-72038"/>
                  <a:pt x="9964626" y="28343"/>
                  <a:pt x="10311053" y="0"/>
                </a:cubicBezTo>
                <a:cubicBezTo>
                  <a:pt x="10334604" y="124285"/>
                  <a:pt x="10293879" y="334713"/>
                  <a:pt x="10311053" y="600164"/>
                </a:cubicBezTo>
                <a:cubicBezTo>
                  <a:pt x="10328227" y="865615"/>
                  <a:pt x="10284591" y="926951"/>
                  <a:pt x="10311053" y="1177245"/>
                </a:cubicBezTo>
                <a:cubicBezTo>
                  <a:pt x="10337515" y="1427539"/>
                  <a:pt x="10306010" y="1514386"/>
                  <a:pt x="10311053" y="1777409"/>
                </a:cubicBezTo>
                <a:cubicBezTo>
                  <a:pt x="10316096" y="2040432"/>
                  <a:pt x="10272846" y="2112761"/>
                  <a:pt x="10311053" y="2308324"/>
                </a:cubicBezTo>
                <a:cubicBezTo>
                  <a:pt x="10214419" y="2328867"/>
                  <a:pt x="10105496" y="2296003"/>
                  <a:pt x="10047548" y="2308324"/>
                </a:cubicBezTo>
                <a:cubicBezTo>
                  <a:pt x="9989600" y="2320645"/>
                  <a:pt x="9747141" y="2249618"/>
                  <a:pt x="9474712" y="2308324"/>
                </a:cubicBezTo>
                <a:cubicBezTo>
                  <a:pt x="9202283" y="2367030"/>
                  <a:pt x="9068482" y="2266029"/>
                  <a:pt x="8798765" y="2308324"/>
                </a:cubicBezTo>
                <a:cubicBezTo>
                  <a:pt x="8529048" y="2350619"/>
                  <a:pt x="8552428" y="2288555"/>
                  <a:pt x="8432150" y="2308324"/>
                </a:cubicBezTo>
                <a:cubicBezTo>
                  <a:pt x="8311873" y="2328093"/>
                  <a:pt x="8234214" y="2273641"/>
                  <a:pt x="8065535" y="2308324"/>
                </a:cubicBezTo>
                <a:cubicBezTo>
                  <a:pt x="7896856" y="2343007"/>
                  <a:pt x="7550914" y="2237703"/>
                  <a:pt x="7286477" y="2308324"/>
                </a:cubicBezTo>
                <a:cubicBezTo>
                  <a:pt x="7022040" y="2378945"/>
                  <a:pt x="6677805" y="2251940"/>
                  <a:pt x="6507420" y="2308324"/>
                </a:cubicBezTo>
                <a:cubicBezTo>
                  <a:pt x="6337035" y="2364708"/>
                  <a:pt x="5997400" y="2302937"/>
                  <a:pt x="5831473" y="2308324"/>
                </a:cubicBezTo>
                <a:cubicBezTo>
                  <a:pt x="5665546" y="2313711"/>
                  <a:pt x="5578376" y="2274306"/>
                  <a:pt x="5464858" y="2308324"/>
                </a:cubicBezTo>
                <a:cubicBezTo>
                  <a:pt x="5351341" y="2342342"/>
                  <a:pt x="5252153" y="2297765"/>
                  <a:pt x="5098243" y="2308324"/>
                </a:cubicBezTo>
                <a:cubicBezTo>
                  <a:pt x="4944334" y="2318883"/>
                  <a:pt x="4564174" y="2236346"/>
                  <a:pt x="4319186" y="2308324"/>
                </a:cubicBezTo>
                <a:cubicBezTo>
                  <a:pt x="4074198" y="2380302"/>
                  <a:pt x="4167272" y="2290286"/>
                  <a:pt x="4055681" y="2308324"/>
                </a:cubicBezTo>
                <a:cubicBezTo>
                  <a:pt x="3944090" y="2326362"/>
                  <a:pt x="3693024" y="2263499"/>
                  <a:pt x="3585955" y="2308324"/>
                </a:cubicBezTo>
                <a:cubicBezTo>
                  <a:pt x="3478886" y="2353149"/>
                  <a:pt x="3202608" y="2275082"/>
                  <a:pt x="2910008" y="2308324"/>
                </a:cubicBezTo>
                <a:cubicBezTo>
                  <a:pt x="2617408" y="2341566"/>
                  <a:pt x="2476211" y="2273048"/>
                  <a:pt x="2234061" y="2308324"/>
                </a:cubicBezTo>
                <a:cubicBezTo>
                  <a:pt x="1991911" y="2343600"/>
                  <a:pt x="1879628" y="2285162"/>
                  <a:pt x="1661225" y="2308324"/>
                </a:cubicBezTo>
                <a:cubicBezTo>
                  <a:pt x="1442822" y="2331486"/>
                  <a:pt x="1483433" y="2294892"/>
                  <a:pt x="1397721" y="2308324"/>
                </a:cubicBezTo>
                <a:cubicBezTo>
                  <a:pt x="1312009" y="2321756"/>
                  <a:pt x="1070630" y="2273146"/>
                  <a:pt x="824884" y="2308324"/>
                </a:cubicBezTo>
                <a:cubicBezTo>
                  <a:pt x="579138" y="2343502"/>
                  <a:pt x="306869" y="2275454"/>
                  <a:pt x="0" y="2308324"/>
                </a:cubicBezTo>
                <a:cubicBezTo>
                  <a:pt x="-34711" y="2048337"/>
                  <a:pt x="47050" y="1992628"/>
                  <a:pt x="0" y="1685077"/>
                </a:cubicBezTo>
                <a:cubicBezTo>
                  <a:pt x="-47050" y="1377526"/>
                  <a:pt x="25493" y="1274011"/>
                  <a:pt x="0" y="1107996"/>
                </a:cubicBezTo>
                <a:cubicBezTo>
                  <a:pt x="-25493" y="941981"/>
                  <a:pt x="20723" y="767212"/>
                  <a:pt x="0" y="507831"/>
                </a:cubicBezTo>
                <a:cubicBezTo>
                  <a:pt x="-20723" y="248451"/>
                  <a:pt x="46045" y="132238"/>
                  <a:pt x="0" y="0"/>
                </a:cubicBezTo>
                <a:close/>
              </a:path>
              <a:path w="10311053" h="2308324" stroke="0" extrusionOk="0">
                <a:moveTo>
                  <a:pt x="0" y="0"/>
                </a:moveTo>
                <a:cubicBezTo>
                  <a:pt x="239765" y="-45178"/>
                  <a:pt x="607409" y="7279"/>
                  <a:pt x="779057" y="0"/>
                </a:cubicBezTo>
                <a:cubicBezTo>
                  <a:pt x="950705" y="-7279"/>
                  <a:pt x="1287119" y="79122"/>
                  <a:pt x="1455004" y="0"/>
                </a:cubicBezTo>
                <a:cubicBezTo>
                  <a:pt x="1622889" y="-79122"/>
                  <a:pt x="1844359" y="27056"/>
                  <a:pt x="2027840" y="0"/>
                </a:cubicBezTo>
                <a:cubicBezTo>
                  <a:pt x="2211321" y="-27056"/>
                  <a:pt x="2303413" y="50802"/>
                  <a:pt x="2497566" y="0"/>
                </a:cubicBezTo>
                <a:cubicBezTo>
                  <a:pt x="2691719" y="-50802"/>
                  <a:pt x="2638377" y="19732"/>
                  <a:pt x="2761071" y="0"/>
                </a:cubicBezTo>
                <a:cubicBezTo>
                  <a:pt x="2883765" y="-19732"/>
                  <a:pt x="2946624" y="27517"/>
                  <a:pt x="3024576" y="0"/>
                </a:cubicBezTo>
                <a:cubicBezTo>
                  <a:pt x="3102529" y="-27517"/>
                  <a:pt x="3209746" y="7913"/>
                  <a:pt x="3288080" y="0"/>
                </a:cubicBezTo>
                <a:cubicBezTo>
                  <a:pt x="3366414" y="-7913"/>
                  <a:pt x="3675652" y="36780"/>
                  <a:pt x="3860917" y="0"/>
                </a:cubicBezTo>
                <a:cubicBezTo>
                  <a:pt x="4046182" y="-36780"/>
                  <a:pt x="4265722" y="4899"/>
                  <a:pt x="4433753" y="0"/>
                </a:cubicBezTo>
                <a:cubicBezTo>
                  <a:pt x="4601784" y="-4899"/>
                  <a:pt x="4674636" y="49541"/>
                  <a:pt x="4903479" y="0"/>
                </a:cubicBezTo>
                <a:cubicBezTo>
                  <a:pt x="5132322" y="-49541"/>
                  <a:pt x="5320555" y="13289"/>
                  <a:pt x="5476315" y="0"/>
                </a:cubicBezTo>
                <a:cubicBezTo>
                  <a:pt x="5632075" y="-13289"/>
                  <a:pt x="5877322" y="19945"/>
                  <a:pt x="6152262" y="0"/>
                </a:cubicBezTo>
                <a:cubicBezTo>
                  <a:pt x="6427202" y="-19945"/>
                  <a:pt x="6554442" y="17631"/>
                  <a:pt x="6725098" y="0"/>
                </a:cubicBezTo>
                <a:cubicBezTo>
                  <a:pt x="6895754" y="-17631"/>
                  <a:pt x="6974965" y="55362"/>
                  <a:pt x="7194824" y="0"/>
                </a:cubicBezTo>
                <a:cubicBezTo>
                  <a:pt x="7414683" y="-55362"/>
                  <a:pt x="7463766" y="278"/>
                  <a:pt x="7561439" y="0"/>
                </a:cubicBezTo>
                <a:cubicBezTo>
                  <a:pt x="7659113" y="-278"/>
                  <a:pt x="7935515" y="24907"/>
                  <a:pt x="8134275" y="0"/>
                </a:cubicBezTo>
                <a:cubicBezTo>
                  <a:pt x="8333035" y="-24907"/>
                  <a:pt x="8318154" y="16077"/>
                  <a:pt x="8397780" y="0"/>
                </a:cubicBezTo>
                <a:cubicBezTo>
                  <a:pt x="8477406" y="-16077"/>
                  <a:pt x="8918917" y="45642"/>
                  <a:pt x="9176837" y="0"/>
                </a:cubicBezTo>
                <a:cubicBezTo>
                  <a:pt x="9434757" y="-45642"/>
                  <a:pt x="9818815" y="121503"/>
                  <a:pt x="10311053" y="0"/>
                </a:cubicBezTo>
                <a:cubicBezTo>
                  <a:pt x="10365599" y="239266"/>
                  <a:pt x="10303232" y="388951"/>
                  <a:pt x="10311053" y="530915"/>
                </a:cubicBezTo>
                <a:cubicBezTo>
                  <a:pt x="10318874" y="672880"/>
                  <a:pt x="10253639" y="860904"/>
                  <a:pt x="10311053" y="1038746"/>
                </a:cubicBezTo>
                <a:cubicBezTo>
                  <a:pt x="10368467" y="1216588"/>
                  <a:pt x="10303181" y="1447268"/>
                  <a:pt x="10311053" y="1615827"/>
                </a:cubicBezTo>
                <a:cubicBezTo>
                  <a:pt x="10318925" y="1784386"/>
                  <a:pt x="10230392" y="2009210"/>
                  <a:pt x="10311053" y="2308324"/>
                </a:cubicBezTo>
                <a:cubicBezTo>
                  <a:pt x="10128657" y="2331278"/>
                  <a:pt x="10098313" y="2301201"/>
                  <a:pt x="9944438" y="2308324"/>
                </a:cubicBezTo>
                <a:cubicBezTo>
                  <a:pt x="9790564" y="2315447"/>
                  <a:pt x="9452160" y="2255605"/>
                  <a:pt x="9268491" y="2308324"/>
                </a:cubicBezTo>
                <a:cubicBezTo>
                  <a:pt x="9084822" y="2361043"/>
                  <a:pt x="8950965" y="2294224"/>
                  <a:pt x="8695655" y="2308324"/>
                </a:cubicBezTo>
                <a:cubicBezTo>
                  <a:pt x="8440345" y="2322424"/>
                  <a:pt x="8251359" y="2289747"/>
                  <a:pt x="8122818" y="2308324"/>
                </a:cubicBezTo>
                <a:cubicBezTo>
                  <a:pt x="7994277" y="2326901"/>
                  <a:pt x="7768957" y="2284981"/>
                  <a:pt x="7653093" y="2308324"/>
                </a:cubicBezTo>
                <a:cubicBezTo>
                  <a:pt x="7537230" y="2331667"/>
                  <a:pt x="7173875" y="2250607"/>
                  <a:pt x="6874035" y="2308324"/>
                </a:cubicBezTo>
                <a:cubicBezTo>
                  <a:pt x="6574195" y="2366041"/>
                  <a:pt x="6629476" y="2281993"/>
                  <a:pt x="6507420" y="2308324"/>
                </a:cubicBezTo>
                <a:cubicBezTo>
                  <a:pt x="6385365" y="2334655"/>
                  <a:pt x="5888445" y="2275403"/>
                  <a:pt x="5728363" y="2308324"/>
                </a:cubicBezTo>
                <a:cubicBezTo>
                  <a:pt x="5568281" y="2341245"/>
                  <a:pt x="5414665" y="2301241"/>
                  <a:pt x="5155527" y="2308324"/>
                </a:cubicBezTo>
                <a:cubicBezTo>
                  <a:pt x="4896389" y="2315407"/>
                  <a:pt x="4892850" y="2307415"/>
                  <a:pt x="4788911" y="2308324"/>
                </a:cubicBezTo>
                <a:cubicBezTo>
                  <a:pt x="4684972" y="2309233"/>
                  <a:pt x="4584451" y="2289593"/>
                  <a:pt x="4525407" y="2308324"/>
                </a:cubicBezTo>
                <a:cubicBezTo>
                  <a:pt x="4466363" y="2327055"/>
                  <a:pt x="4098159" y="2279911"/>
                  <a:pt x="3849460" y="2308324"/>
                </a:cubicBezTo>
                <a:cubicBezTo>
                  <a:pt x="3600761" y="2336737"/>
                  <a:pt x="3614147" y="2303014"/>
                  <a:pt x="3379734" y="2308324"/>
                </a:cubicBezTo>
                <a:cubicBezTo>
                  <a:pt x="3145321" y="2313634"/>
                  <a:pt x="3218463" y="2290980"/>
                  <a:pt x="3116229" y="2308324"/>
                </a:cubicBezTo>
                <a:cubicBezTo>
                  <a:pt x="3013996" y="2325668"/>
                  <a:pt x="2751833" y="2244414"/>
                  <a:pt x="2543393" y="2308324"/>
                </a:cubicBezTo>
                <a:cubicBezTo>
                  <a:pt x="2334953" y="2372234"/>
                  <a:pt x="2262287" y="2270863"/>
                  <a:pt x="2176778" y="2308324"/>
                </a:cubicBezTo>
                <a:cubicBezTo>
                  <a:pt x="2091269" y="2345785"/>
                  <a:pt x="1974399" y="2280097"/>
                  <a:pt x="1913273" y="2308324"/>
                </a:cubicBezTo>
                <a:cubicBezTo>
                  <a:pt x="1852148" y="2336551"/>
                  <a:pt x="1486892" y="2242395"/>
                  <a:pt x="1340437" y="2308324"/>
                </a:cubicBezTo>
                <a:cubicBezTo>
                  <a:pt x="1193982" y="2374253"/>
                  <a:pt x="1141354" y="2287550"/>
                  <a:pt x="973822" y="2308324"/>
                </a:cubicBezTo>
                <a:cubicBezTo>
                  <a:pt x="806291" y="2329098"/>
                  <a:pt x="774809" y="2301622"/>
                  <a:pt x="710317" y="2308324"/>
                </a:cubicBezTo>
                <a:cubicBezTo>
                  <a:pt x="645826" y="2315026"/>
                  <a:pt x="293115" y="2258493"/>
                  <a:pt x="0" y="2308324"/>
                </a:cubicBezTo>
                <a:cubicBezTo>
                  <a:pt x="-31372" y="2194150"/>
                  <a:pt x="39321" y="1955326"/>
                  <a:pt x="0" y="1800493"/>
                </a:cubicBezTo>
                <a:cubicBezTo>
                  <a:pt x="-39321" y="1645660"/>
                  <a:pt x="6597" y="1382158"/>
                  <a:pt x="0" y="1246495"/>
                </a:cubicBezTo>
                <a:cubicBezTo>
                  <a:pt x="-6597" y="1110832"/>
                  <a:pt x="26206" y="899214"/>
                  <a:pt x="0" y="715580"/>
                </a:cubicBezTo>
                <a:cubicBezTo>
                  <a:pt x="-26206" y="531946"/>
                  <a:pt x="80251" y="326372"/>
                  <a:pt x="0" y="0"/>
                </a:cubicBezTo>
                <a:close/>
              </a:path>
            </a:pathLst>
          </a:custGeom>
          <a:ln w="28575">
            <a:solidFill>
              <a:srgbClr val="DEEBF7"/>
            </a:solidFill>
            <a:extLst>
              <a:ext uri="{C807C97D-BFC1-408E-A445-0C87EB9F89A2}">
                <ask:lineSketchStyleProps xmlns:ask="http://schemas.microsoft.com/office/drawing/2018/sketchyshapes" sd="1793882127">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lvl1pPr marL="342900" indent="-342900">
              <a:defRPr sz="2400">
                <a:solidFill>
                  <a:schemeClr val="tx1"/>
                </a:solidFill>
                <a:latin typeface="Arial" panose="020B0604020202020204" pitchFamily="34" charset="0"/>
              </a:defRPr>
            </a:lvl1pPr>
            <a:lvl2pPr marL="800100" indent="-342900">
              <a:defRPr sz="2400">
                <a:solidFill>
                  <a:schemeClr val="tx1"/>
                </a:solidFill>
                <a:latin typeface="Arial" panose="020B0604020202020204" pitchFamily="34" charset="0"/>
              </a:defRPr>
            </a:lvl2pPr>
            <a:lvl3pPr marL="1257300" indent="-342900">
              <a:defRPr sz="2400">
                <a:solidFill>
                  <a:schemeClr val="tx1"/>
                </a:solidFill>
                <a:latin typeface="Arial" panose="020B0604020202020204" pitchFamily="34" charset="0"/>
              </a:defRPr>
            </a:lvl3pPr>
            <a:lvl4pPr marL="1714500" indent="-342900">
              <a:defRPr sz="2400">
                <a:solidFill>
                  <a:schemeClr val="tx1"/>
                </a:solidFill>
                <a:latin typeface="Arial" panose="020B0604020202020204" pitchFamily="34" charset="0"/>
              </a:defRPr>
            </a:lvl4pPr>
            <a:lvl5pPr marL="2171700" indent="-342900">
              <a:defRPr sz="2400">
                <a:solidFill>
                  <a:schemeClr val="tx1"/>
                </a:solidFill>
                <a:latin typeface="Arial" panose="020B0604020202020204" pitchFamily="34" charset="0"/>
              </a:defRPr>
            </a:lvl5pPr>
            <a:lvl6pPr marL="2628900" indent="-342900" eaLnBrk="0" fontAlgn="base" hangingPunct="0">
              <a:spcBef>
                <a:spcPct val="0"/>
              </a:spcBef>
              <a:spcAft>
                <a:spcPct val="0"/>
              </a:spcAft>
              <a:defRPr sz="2400">
                <a:solidFill>
                  <a:schemeClr val="tx1"/>
                </a:solidFill>
                <a:latin typeface="Arial" panose="020B0604020202020204" pitchFamily="34" charset="0"/>
              </a:defRPr>
            </a:lvl6pPr>
            <a:lvl7pPr marL="3086100" indent="-342900" eaLnBrk="0" fontAlgn="base" hangingPunct="0">
              <a:spcBef>
                <a:spcPct val="0"/>
              </a:spcBef>
              <a:spcAft>
                <a:spcPct val="0"/>
              </a:spcAft>
              <a:defRPr sz="2400">
                <a:solidFill>
                  <a:schemeClr val="tx1"/>
                </a:solidFill>
                <a:latin typeface="Arial" panose="020B0604020202020204" pitchFamily="34" charset="0"/>
              </a:defRPr>
            </a:lvl7pPr>
            <a:lvl8pPr marL="3543300" indent="-342900" eaLnBrk="0" fontAlgn="base" hangingPunct="0">
              <a:spcBef>
                <a:spcPct val="0"/>
              </a:spcBef>
              <a:spcAft>
                <a:spcPct val="0"/>
              </a:spcAft>
              <a:defRPr sz="2400">
                <a:solidFill>
                  <a:schemeClr val="tx1"/>
                </a:solidFill>
                <a:latin typeface="Arial" panose="020B0604020202020204" pitchFamily="34" charset="0"/>
              </a:defRPr>
            </a:lvl8pPr>
            <a:lvl9pPr marL="4000500" indent="-3429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sz="3600" dirty="0">
                <a:solidFill>
                  <a:schemeClr val="tx1">
                    <a:lumMod val="75000"/>
                    <a:lumOff val="25000"/>
                  </a:schemeClr>
                </a:solidFill>
                <a:latin typeface="+mn-lt"/>
              </a:rPr>
              <a:t>- </a:t>
            </a:r>
            <a:r>
              <a:rPr lang="en-US" altLang="en-US" sz="3600" dirty="0" err="1">
                <a:solidFill>
                  <a:schemeClr val="tx1">
                    <a:lumMod val="75000"/>
                    <a:lumOff val="25000"/>
                  </a:schemeClr>
                </a:solidFill>
                <a:latin typeface="+mn-lt"/>
              </a:rPr>
              <a:t>Học</a:t>
            </a:r>
            <a:r>
              <a:rPr lang="en-US" altLang="en-US" sz="3600" dirty="0">
                <a:solidFill>
                  <a:schemeClr val="tx1">
                    <a:lumMod val="75000"/>
                    <a:lumOff val="25000"/>
                  </a:schemeClr>
                </a:solidFill>
                <a:latin typeface="+mn-lt"/>
              </a:rPr>
              <a:t> </a:t>
            </a:r>
            <a:r>
              <a:rPr lang="en-US" altLang="en-US" sz="3600" dirty="0" err="1">
                <a:solidFill>
                  <a:schemeClr val="tx1">
                    <a:lumMod val="75000"/>
                    <a:lumOff val="25000"/>
                  </a:schemeClr>
                </a:solidFill>
                <a:latin typeface="+mn-lt"/>
              </a:rPr>
              <a:t>bài</a:t>
            </a:r>
            <a:r>
              <a:rPr lang="en-US" altLang="en-US" sz="3600" dirty="0">
                <a:solidFill>
                  <a:schemeClr val="tx1">
                    <a:lumMod val="75000"/>
                    <a:lumOff val="25000"/>
                  </a:schemeClr>
                </a:solidFill>
                <a:latin typeface="+mn-lt"/>
              </a:rPr>
              <a:t> </a:t>
            </a:r>
            <a:r>
              <a:rPr lang="en-US" altLang="en-US" sz="3600" dirty="0" err="1">
                <a:solidFill>
                  <a:schemeClr val="tx1">
                    <a:lumMod val="75000"/>
                    <a:lumOff val="25000"/>
                  </a:schemeClr>
                </a:solidFill>
                <a:latin typeface="+mn-lt"/>
              </a:rPr>
              <a:t>và</a:t>
            </a:r>
            <a:r>
              <a:rPr lang="en-US" altLang="en-US" sz="3600" dirty="0">
                <a:solidFill>
                  <a:schemeClr val="tx1">
                    <a:lumMod val="75000"/>
                    <a:lumOff val="25000"/>
                  </a:schemeClr>
                </a:solidFill>
                <a:latin typeface="+mn-lt"/>
              </a:rPr>
              <a:t> </a:t>
            </a:r>
            <a:r>
              <a:rPr lang="en-US" altLang="en-US" sz="3600" dirty="0" err="1">
                <a:solidFill>
                  <a:schemeClr val="tx1">
                    <a:lumMod val="75000"/>
                    <a:lumOff val="25000"/>
                  </a:schemeClr>
                </a:solidFill>
                <a:latin typeface="+mn-lt"/>
              </a:rPr>
              <a:t>làm</a:t>
            </a:r>
            <a:r>
              <a:rPr lang="en-US" altLang="en-US" sz="3600" dirty="0">
                <a:solidFill>
                  <a:schemeClr val="tx1">
                    <a:lumMod val="75000"/>
                    <a:lumOff val="25000"/>
                  </a:schemeClr>
                </a:solidFill>
                <a:latin typeface="+mn-lt"/>
              </a:rPr>
              <a:t> </a:t>
            </a:r>
            <a:r>
              <a:rPr lang="en-US" altLang="en-US" sz="3600" dirty="0" err="1">
                <a:solidFill>
                  <a:schemeClr val="tx1">
                    <a:lumMod val="75000"/>
                    <a:lumOff val="25000"/>
                  </a:schemeClr>
                </a:solidFill>
                <a:latin typeface="+mn-lt"/>
              </a:rPr>
              <a:t>bài</a:t>
            </a:r>
            <a:r>
              <a:rPr lang="en-US" altLang="en-US" sz="3600" dirty="0">
                <a:solidFill>
                  <a:schemeClr val="tx1">
                    <a:lumMod val="75000"/>
                    <a:lumOff val="25000"/>
                  </a:schemeClr>
                </a:solidFill>
                <a:latin typeface="+mn-lt"/>
              </a:rPr>
              <a:t> </a:t>
            </a:r>
            <a:r>
              <a:rPr lang="en-US" altLang="en-US" sz="3600" err="1">
                <a:solidFill>
                  <a:schemeClr val="tx1">
                    <a:lumMod val="75000"/>
                    <a:lumOff val="25000"/>
                  </a:schemeClr>
                </a:solidFill>
                <a:latin typeface="+mn-lt"/>
              </a:rPr>
              <a:t>tập</a:t>
            </a:r>
            <a:r>
              <a:rPr lang="en-US" altLang="en-US" sz="3600">
                <a:solidFill>
                  <a:schemeClr val="tx1">
                    <a:lumMod val="75000"/>
                    <a:lumOff val="25000"/>
                  </a:schemeClr>
                </a:solidFill>
                <a:latin typeface="+mn-lt"/>
              </a:rPr>
              <a:t> theo sbt trang …</a:t>
            </a:r>
            <a:endParaRPr lang="en-US" altLang="en-US" sz="3600" dirty="0">
              <a:solidFill>
                <a:schemeClr val="tx1">
                  <a:lumMod val="75000"/>
                  <a:lumOff val="25000"/>
                </a:schemeClr>
              </a:solidFill>
              <a:latin typeface="+mn-lt"/>
            </a:endParaRPr>
          </a:p>
          <a:p>
            <a:pPr marL="0" indent="0" eaLnBrk="1" hangingPunct="1">
              <a:spcBef>
                <a:spcPct val="50000"/>
              </a:spcBef>
            </a:pPr>
            <a:r>
              <a:rPr lang="en-US" altLang="en-US" sz="3600">
                <a:solidFill>
                  <a:schemeClr val="tx1">
                    <a:lumMod val="75000"/>
                    <a:lumOff val="25000"/>
                  </a:schemeClr>
                </a:solidFill>
                <a:latin typeface="+mn-lt"/>
              </a:rPr>
              <a:t>- Xem </a:t>
            </a:r>
            <a:r>
              <a:rPr lang="en-US" altLang="en-US" sz="3600" dirty="0" err="1">
                <a:solidFill>
                  <a:schemeClr val="tx1">
                    <a:lumMod val="75000"/>
                    <a:lumOff val="25000"/>
                  </a:schemeClr>
                </a:solidFill>
                <a:latin typeface="+mn-lt"/>
              </a:rPr>
              <a:t>trước</a:t>
            </a:r>
            <a:r>
              <a:rPr lang="en-US" altLang="en-US" sz="3600" dirty="0">
                <a:solidFill>
                  <a:schemeClr val="tx1">
                    <a:lumMod val="75000"/>
                    <a:lumOff val="25000"/>
                  </a:schemeClr>
                </a:solidFill>
                <a:latin typeface="+mn-lt"/>
              </a:rPr>
              <a:t> </a:t>
            </a:r>
            <a:r>
              <a:rPr lang="en-US" altLang="en-US" sz="3600" dirty="0" err="1">
                <a:solidFill>
                  <a:schemeClr val="tx1">
                    <a:lumMod val="75000"/>
                    <a:lumOff val="25000"/>
                  </a:schemeClr>
                </a:solidFill>
                <a:latin typeface="+mn-lt"/>
              </a:rPr>
              <a:t>nội</a:t>
            </a:r>
            <a:r>
              <a:rPr lang="en-US" altLang="en-US" sz="3600" dirty="0">
                <a:solidFill>
                  <a:schemeClr val="tx1">
                    <a:lumMod val="75000"/>
                    <a:lumOff val="25000"/>
                  </a:schemeClr>
                </a:solidFill>
                <a:latin typeface="+mn-lt"/>
              </a:rPr>
              <a:t> </a:t>
            </a:r>
            <a:r>
              <a:rPr lang="en-US" altLang="en-US" sz="3600">
                <a:solidFill>
                  <a:schemeClr val="tx1">
                    <a:lumMod val="75000"/>
                    <a:lumOff val="25000"/>
                  </a:schemeClr>
                </a:solidFill>
                <a:latin typeface="+mn-lt"/>
              </a:rPr>
              <a:t>dung </a:t>
            </a:r>
            <a:r>
              <a:rPr lang="vi-VN" altLang="en-US" sz="3600">
                <a:solidFill>
                  <a:schemeClr val="tx1">
                    <a:lumMod val="75000"/>
                    <a:lumOff val="25000"/>
                  </a:schemeClr>
                </a:solidFill>
                <a:latin typeface="+mn-lt"/>
              </a:rPr>
              <a:t>hoạt động II</a:t>
            </a:r>
            <a:r>
              <a:rPr lang="en-US" altLang="en-US" sz="3600">
                <a:solidFill>
                  <a:schemeClr val="tx1">
                    <a:lumMod val="75000"/>
                    <a:lumOff val="25000"/>
                  </a:schemeClr>
                </a:solidFill>
                <a:latin typeface="+mn-lt"/>
              </a:rPr>
              <a:t> </a:t>
            </a:r>
            <a:endParaRPr lang="en-US" altLang="en-US" sz="3600" dirty="0">
              <a:solidFill>
                <a:schemeClr val="tx1">
                  <a:lumMod val="75000"/>
                  <a:lumOff val="25000"/>
                </a:schemeClr>
              </a:solidFill>
              <a:latin typeface="+mn-lt"/>
            </a:endParaRPr>
          </a:p>
          <a:p>
            <a:pPr marL="0" indent="0" algn="ctr" eaLnBrk="1" hangingPunct="1">
              <a:spcBef>
                <a:spcPct val="50000"/>
              </a:spcBef>
            </a:pPr>
            <a:r>
              <a:rPr lang="en-US" altLang="en-US" sz="3600" dirty="0">
                <a:solidFill>
                  <a:schemeClr val="tx1">
                    <a:lumMod val="75000"/>
                    <a:lumOff val="25000"/>
                  </a:schemeClr>
                </a:solidFill>
                <a:latin typeface="+mn-lt"/>
              </a:rPr>
              <a:t>PHƯƠNG TRÌNH HOÁ HỌC.</a:t>
            </a:r>
          </a:p>
        </p:txBody>
      </p:sp>
      <p:sp>
        <p:nvSpPr>
          <p:cNvPr id="8" name="TextBox 7">
            <a:extLst>
              <a:ext uri="{FF2B5EF4-FFF2-40B4-BE49-F238E27FC236}">
                <a16:creationId xmlns:a16="http://schemas.microsoft.com/office/drawing/2014/main" id="{63DCB073-2897-2408-90AE-5656513B3CA1}"/>
              </a:ext>
            </a:extLst>
          </p:cNvPr>
          <p:cNvSpPr txBox="1"/>
          <p:nvPr/>
        </p:nvSpPr>
        <p:spPr>
          <a:xfrm>
            <a:off x="1416000" y="4913150"/>
            <a:ext cx="6096000" cy="1754326"/>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extLst>
      <p:ext uri="{BB962C8B-B14F-4D97-AF65-F5344CB8AC3E}">
        <p14:creationId xmlns:p14="http://schemas.microsoft.com/office/powerpoint/2010/main" val="3754101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par>
                          <p:cTn id="8" fill="hold">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9"/>
                                        </p:tgtEl>
                                        <p:attrNameLst>
                                          <p:attrName>style.visibility</p:attrName>
                                        </p:attrNameLst>
                                      </p:cBhvr>
                                      <p:to>
                                        <p:strVal val="visible"/>
                                      </p:to>
                                    </p:set>
                                    <p:anim calcmode="discrete" valueType="clr">
                                      <p:cBhvr override="childStyle">
                                        <p:cTn id="11"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9"/>
                                        </p:tgtEl>
                                        <p:attrNameLst>
                                          <p:attrName>fillcolor</p:attrName>
                                        </p:attrNameLst>
                                      </p:cBhvr>
                                      <p:tavLst>
                                        <p:tav tm="0">
                                          <p:val>
                                            <p:clrVal>
                                              <a:schemeClr val="accent2"/>
                                            </p:clrVal>
                                          </p:val>
                                        </p:tav>
                                        <p:tav tm="50000">
                                          <p:val>
                                            <p:clrVal>
                                              <a:schemeClr val="hlink"/>
                                            </p:clrVal>
                                          </p:val>
                                        </p:tav>
                                      </p:tavLst>
                                    </p:anim>
                                    <p:set>
                                      <p:cBhvr>
                                        <p:cTn id="13"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a:extLst>
              <a:ext uri="{FF2B5EF4-FFF2-40B4-BE49-F238E27FC236}">
                <a16:creationId xmlns:a16="http://schemas.microsoft.com/office/drawing/2014/main" id="{606778F0-E418-9943-C934-C7865F7C42BA}"/>
              </a:ext>
            </a:extLst>
          </p:cNvPr>
          <p:cNvSpPr/>
          <p:nvPr/>
        </p:nvSpPr>
        <p:spPr>
          <a:xfrm>
            <a:off x="7281043" y="1519924"/>
            <a:ext cx="1986288" cy="438448"/>
          </a:xfrm>
          <a:custGeom>
            <a:avLst/>
            <a:gdLst/>
            <a:ahLst/>
            <a:cxnLst>
              <a:cxn ang="0">
                <a:pos x="wd2" y="hd2"/>
              </a:cxn>
              <a:cxn ang="5400000">
                <a:pos x="wd2" y="hd2"/>
              </a:cxn>
              <a:cxn ang="10800000">
                <a:pos x="wd2" y="hd2"/>
              </a:cxn>
              <a:cxn ang="16200000">
                <a:pos x="wd2" y="hd2"/>
              </a:cxn>
            </a:cxnLst>
            <a:rect l="0" t="0" r="r" b="b"/>
            <a:pathLst>
              <a:path w="21592" h="21600" extrusionOk="0">
                <a:moveTo>
                  <a:pt x="21585" y="21323"/>
                </a:moveTo>
                <a:cubicBezTo>
                  <a:pt x="20271" y="8239"/>
                  <a:pt x="17353" y="0"/>
                  <a:pt x="14176" y="0"/>
                </a:cubicBezTo>
                <a:lnTo>
                  <a:pt x="0" y="0"/>
                </a:lnTo>
                <a:cubicBezTo>
                  <a:pt x="3391" y="2908"/>
                  <a:pt x="6416" y="10661"/>
                  <a:pt x="8692" y="21600"/>
                </a:cubicBezTo>
                <a:lnTo>
                  <a:pt x="21585" y="21600"/>
                </a:lnTo>
                <a:cubicBezTo>
                  <a:pt x="21600" y="21462"/>
                  <a:pt x="21585" y="21392"/>
                  <a:pt x="21585" y="21323"/>
                </a:cubicBezTo>
                <a:close/>
              </a:path>
            </a:pathLst>
          </a:custGeom>
          <a:solidFill>
            <a:schemeClr val="accent6">
              <a:lumMod val="75000"/>
            </a:schemeClr>
          </a:solidFill>
          <a:ln w="12700">
            <a:miter lim="400000"/>
          </a:ln>
        </p:spPr>
        <p:txBody>
          <a:bodyPr lIns="38100" tIns="38100" rIns="38100" bIns="38100" anchor="ctr"/>
          <a:lstStyle/>
          <a:p>
            <a:pPr>
              <a:defRPr sz="3000">
                <a:solidFill>
                  <a:srgbClr val="FFFFFF"/>
                </a:solidFill>
              </a:defRPr>
            </a:pPr>
            <a:endParaRPr/>
          </a:p>
        </p:txBody>
      </p:sp>
      <p:sp>
        <p:nvSpPr>
          <p:cNvPr id="7" name="Shape">
            <a:extLst>
              <a:ext uri="{FF2B5EF4-FFF2-40B4-BE49-F238E27FC236}">
                <a16:creationId xmlns:a16="http://schemas.microsoft.com/office/drawing/2014/main" id="{A41EB7A2-F894-4850-FEDF-C471E3972FBC}"/>
              </a:ext>
            </a:extLst>
          </p:cNvPr>
          <p:cNvSpPr/>
          <p:nvPr/>
        </p:nvSpPr>
        <p:spPr>
          <a:xfrm>
            <a:off x="6227082" y="1519924"/>
            <a:ext cx="2335579" cy="17523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020" y="0"/>
                </a:lnTo>
                <a:cubicBezTo>
                  <a:pt x="6953" y="0"/>
                  <a:pt x="4159" y="2408"/>
                  <a:pt x="2963" y="6184"/>
                </a:cubicBezTo>
                <a:cubicBezTo>
                  <a:pt x="2950" y="6201"/>
                  <a:pt x="2950" y="6236"/>
                  <a:pt x="2937" y="6253"/>
                </a:cubicBezTo>
                <a:lnTo>
                  <a:pt x="1261" y="4019"/>
                </a:lnTo>
                <a:cubicBezTo>
                  <a:pt x="793" y="3395"/>
                  <a:pt x="0" y="3845"/>
                  <a:pt x="0" y="4711"/>
                </a:cubicBezTo>
                <a:lnTo>
                  <a:pt x="0" y="20613"/>
                </a:lnTo>
                <a:cubicBezTo>
                  <a:pt x="0" y="21167"/>
                  <a:pt x="338" y="21600"/>
                  <a:pt x="741" y="21600"/>
                </a:cubicBezTo>
                <a:lnTo>
                  <a:pt x="1352" y="21600"/>
                </a:lnTo>
                <a:lnTo>
                  <a:pt x="10696" y="21600"/>
                </a:lnTo>
                <a:lnTo>
                  <a:pt x="12671" y="21600"/>
                </a:lnTo>
                <a:cubicBezTo>
                  <a:pt x="13334" y="21600"/>
                  <a:pt x="13659" y="20543"/>
                  <a:pt x="13191" y="19920"/>
                </a:cubicBezTo>
                <a:lnTo>
                  <a:pt x="10475" y="16300"/>
                </a:lnTo>
                <a:cubicBezTo>
                  <a:pt x="11047" y="8124"/>
                  <a:pt x="15661" y="1490"/>
                  <a:pt x="21600" y="0"/>
                </a:cubicBezTo>
                <a:close/>
              </a:path>
            </a:pathLst>
          </a:custGeom>
          <a:solidFill>
            <a:schemeClr val="accent6"/>
          </a:solidFill>
          <a:ln w="12700">
            <a:miter lim="400000"/>
          </a:ln>
        </p:spPr>
        <p:txBody>
          <a:bodyPr lIns="38100" tIns="38100" rIns="38100" bIns="38100" anchor="ctr"/>
          <a:lstStyle/>
          <a:p>
            <a:pPr>
              <a:defRPr sz="3000">
                <a:solidFill>
                  <a:srgbClr val="FFFFFF"/>
                </a:solidFill>
              </a:defRPr>
            </a:pPr>
            <a:endParaRPr/>
          </a:p>
        </p:txBody>
      </p:sp>
      <p:sp>
        <p:nvSpPr>
          <p:cNvPr id="8" name="Shape">
            <a:extLst>
              <a:ext uri="{FF2B5EF4-FFF2-40B4-BE49-F238E27FC236}">
                <a16:creationId xmlns:a16="http://schemas.microsoft.com/office/drawing/2014/main" id="{3830D748-7743-7B92-8CE9-B6EF0EDE861C}"/>
              </a:ext>
            </a:extLst>
          </p:cNvPr>
          <p:cNvSpPr/>
          <p:nvPr/>
        </p:nvSpPr>
        <p:spPr>
          <a:xfrm>
            <a:off x="2924669" y="1519924"/>
            <a:ext cx="1988474" cy="438448"/>
          </a:xfrm>
          <a:custGeom>
            <a:avLst/>
            <a:gdLst/>
            <a:ahLst/>
            <a:cxnLst>
              <a:cxn ang="0">
                <a:pos x="wd2" y="hd2"/>
              </a:cxn>
              <a:cxn ang="5400000">
                <a:pos x="wd2" y="hd2"/>
              </a:cxn>
              <a:cxn ang="10800000">
                <a:pos x="wd2" y="hd2"/>
              </a:cxn>
              <a:cxn ang="16200000">
                <a:pos x="wd2" y="hd2"/>
              </a:cxn>
            </a:cxnLst>
            <a:rect l="0" t="0" r="r" b="b"/>
            <a:pathLst>
              <a:path w="21600" h="21600" extrusionOk="0">
                <a:moveTo>
                  <a:pt x="31" y="21323"/>
                </a:moveTo>
                <a:cubicBezTo>
                  <a:pt x="1343" y="8239"/>
                  <a:pt x="4259" y="0"/>
                  <a:pt x="7434" y="0"/>
                </a:cubicBezTo>
                <a:lnTo>
                  <a:pt x="21600" y="0"/>
                </a:lnTo>
                <a:cubicBezTo>
                  <a:pt x="18211" y="2908"/>
                  <a:pt x="15189" y="10661"/>
                  <a:pt x="12914" y="21600"/>
                </a:cubicBezTo>
                <a:lnTo>
                  <a:pt x="0" y="21600"/>
                </a:lnTo>
                <a:cubicBezTo>
                  <a:pt x="15" y="21462"/>
                  <a:pt x="15" y="21392"/>
                  <a:pt x="31" y="21323"/>
                </a:cubicBezTo>
                <a:close/>
              </a:path>
            </a:pathLst>
          </a:custGeom>
          <a:solidFill>
            <a:schemeClr val="accent2">
              <a:lumMod val="75000"/>
            </a:schemeClr>
          </a:solidFill>
          <a:ln w="12700">
            <a:miter lim="400000"/>
          </a:ln>
        </p:spPr>
        <p:txBody>
          <a:bodyPr lIns="38100" tIns="38100" rIns="38100" bIns="38100" anchor="ctr"/>
          <a:lstStyle/>
          <a:p>
            <a:pPr>
              <a:defRPr sz="3000">
                <a:solidFill>
                  <a:srgbClr val="FFFFFF"/>
                </a:solidFill>
              </a:defRPr>
            </a:pPr>
            <a:endParaRPr/>
          </a:p>
        </p:txBody>
      </p:sp>
      <p:sp>
        <p:nvSpPr>
          <p:cNvPr id="9" name="Shape">
            <a:extLst>
              <a:ext uri="{FF2B5EF4-FFF2-40B4-BE49-F238E27FC236}">
                <a16:creationId xmlns:a16="http://schemas.microsoft.com/office/drawing/2014/main" id="{E803787E-DD84-ABBB-772D-D3C0A0D21CCA}"/>
              </a:ext>
            </a:extLst>
          </p:cNvPr>
          <p:cNvSpPr/>
          <p:nvPr/>
        </p:nvSpPr>
        <p:spPr>
          <a:xfrm>
            <a:off x="3627310" y="1519924"/>
            <a:ext cx="2335579" cy="17523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580" y="0"/>
                </a:lnTo>
                <a:cubicBezTo>
                  <a:pt x="14647" y="0"/>
                  <a:pt x="17441" y="2408"/>
                  <a:pt x="18637" y="6184"/>
                </a:cubicBezTo>
                <a:cubicBezTo>
                  <a:pt x="18650" y="6201"/>
                  <a:pt x="18650" y="6236"/>
                  <a:pt x="18663" y="6253"/>
                </a:cubicBezTo>
                <a:lnTo>
                  <a:pt x="20339" y="4019"/>
                </a:lnTo>
                <a:cubicBezTo>
                  <a:pt x="20807" y="3395"/>
                  <a:pt x="21600" y="3845"/>
                  <a:pt x="21600" y="4711"/>
                </a:cubicBezTo>
                <a:lnTo>
                  <a:pt x="21600" y="20613"/>
                </a:lnTo>
                <a:cubicBezTo>
                  <a:pt x="21600" y="21167"/>
                  <a:pt x="21262" y="21600"/>
                  <a:pt x="20859" y="21600"/>
                </a:cubicBezTo>
                <a:lnTo>
                  <a:pt x="20248" y="21600"/>
                </a:lnTo>
                <a:lnTo>
                  <a:pt x="10904" y="21600"/>
                </a:lnTo>
                <a:lnTo>
                  <a:pt x="8929" y="21600"/>
                </a:lnTo>
                <a:cubicBezTo>
                  <a:pt x="8266" y="21600"/>
                  <a:pt x="7941" y="20543"/>
                  <a:pt x="8409" y="19920"/>
                </a:cubicBezTo>
                <a:lnTo>
                  <a:pt x="11125" y="16300"/>
                </a:lnTo>
                <a:cubicBezTo>
                  <a:pt x="10553" y="8124"/>
                  <a:pt x="5952" y="1490"/>
                  <a:pt x="0" y="0"/>
                </a:cubicBezTo>
                <a:close/>
              </a:path>
            </a:pathLst>
          </a:custGeom>
          <a:solidFill>
            <a:schemeClr val="accent2"/>
          </a:solidFill>
          <a:ln w="12700">
            <a:miter lim="400000"/>
          </a:ln>
        </p:spPr>
        <p:txBody>
          <a:bodyPr lIns="38100" tIns="38100" rIns="38100" bIns="38100" anchor="ctr"/>
          <a:lstStyle/>
          <a:p>
            <a:pPr>
              <a:defRPr sz="3000">
                <a:solidFill>
                  <a:srgbClr val="FFFFFF"/>
                </a:solidFill>
              </a:defRPr>
            </a:pPr>
            <a:endParaRPr/>
          </a:p>
        </p:txBody>
      </p:sp>
      <p:sp>
        <p:nvSpPr>
          <p:cNvPr id="10" name="Shape">
            <a:extLst>
              <a:ext uri="{FF2B5EF4-FFF2-40B4-BE49-F238E27FC236}">
                <a16:creationId xmlns:a16="http://schemas.microsoft.com/office/drawing/2014/main" id="{276A22D9-10E8-D76A-76D1-FEBCAA8F61D3}"/>
              </a:ext>
            </a:extLst>
          </p:cNvPr>
          <p:cNvSpPr/>
          <p:nvPr/>
        </p:nvSpPr>
        <p:spPr>
          <a:xfrm>
            <a:off x="7281043" y="4892601"/>
            <a:ext cx="1986288" cy="438448"/>
          </a:xfrm>
          <a:custGeom>
            <a:avLst/>
            <a:gdLst/>
            <a:ahLst/>
            <a:cxnLst>
              <a:cxn ang="0">
                <a:pos x="wd2" y="hd2"/>
              </a:cxn>
              <a:cxn ang="5400000">
                <a:pos x="wd2" y="hd2"/>
              </a:cxn>
              <a:cxn ang="10800000">
                <a:pos x="wd2" y="hd2"/>
              </a:cxn>
              <a:cxn ang="16200000">
                <a:pos x="wd2" y="hd2"/>
              </a:cxn>
            </a:cxnLst>
            <a:rect l="0" t="0" r="r" b="b"/>
            <a:pathLst>
              <a:path w="21592" h="21600" extrusionOk="0">
                <a:moveTo>
                  <a:pt x="21585" y="277"/>
                </a:moveTo>
                <a:cubicBezTo>
                  <a:pt x="20271" y="13361"/>
                  <a:pt x="17353" y="21600"/>
                  <a:pt x="14176" y="21600"/>
                </a:cubicBezTo>
                <a:lnTo>
                  <a:pt x="0" y="21600"/>
                </a:lnTo>
                <a:cubicBezTo>
                  <a:pt x="3391" y="18692"/>
                  <a:pt x="6416" y="10939"/>
                  <a:pt x="8692" y="0"/>
                </a:cubicBezTo>
                <a:lnTo>
                  <a:pt x="21585" y="0"/>
                </a:lnTo>
                <a:cubicBezTo>
                  <a:pt x="21600" y="138"/>
                  <a:pt x="21585" y="208"/>
                  <a:pt x="21585" y="277"/>
                </a:cubicBezTo>
                <a:close/>
              </a:path>
            </a:pathLst>
          </a:custGeom>
          <a:solidFill>
            <a:schemeClr val="accent4">
              <a:lumMod val="75000"/>
            </a:schemeClr>
          </a:solidFill>
          <a:ln w="12700">
            <a:miter lim="400000"/>
          </a:ln>
        </p:spPr>
        <p:txBody>
          <a:bodyPr lIns="38100" tIns="38100" rIns="38100" bIns="38100" anchor="ctr"/>
          <a:lstStyle/>
          <a:p>
            <a:pPr>
              <a:defRPr sz="3000">
                <a:solidFill>
                  <a:srgbClr val="FFFFFF"/>
                </a:solidFill>
              </a:defRPr>
            </a:pPr>
            <a:endParaRPr/>
          </a:p>
        </p:txBody>
      </p:sp>
      <p:sp>
        <p:nvSpPr>
          <p:cNvPr id="11" name="Shape">
            <a:extLst>
              <a:ext uri="{FF2B5EF4-FFF2-40B4-BE49-F238E27FC236}">
                <a16:creationId xmlns:a16="http://schemas.microsoft.com/office/drawing/2014/main" id="{CA48FFC2-8B72-1B87-8F98-48DDD94794FD}"/>
              </a:ext>
            </a:extLst>
          </p:cNvPr>
          <p:cNvSpPr/>
          <p:nvPr/>
        </p:nvSpPr>
        <p:spPr>
          <a:xfrm>
            <a:off x="6227082" y="3585688"/>
            <a:ext cx="2335579" cy="17523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020" y="21600"/>
                </a:lnTo>
                <a:cubicBezTo>
                  <a:pt x="6953" y="21600"/>
                  <a:pt x="4159" y="19192"/>
                  <a:pt x="2963" y="15416"/>
                </a:cubicBezTo>
                <a:cubicBezTo>
                  <a:pt x="2950" y="15399"/>
                  <a:pt x="2950" y="15364"/>
                  <a:pt x="2937" y="15347"/>
                </a:cubicBezTo>
                <a:lnTo>
                  <a:pt x="1261" y="17581"/>
                </a:lnTo>
                <a:cubicBezTo>
                  <a:pt x="793" y="18205"/>
                  <a:pt x="0" y="17755"/>
                  <a:pt x="0" y="16889"/>
                </a:cubicBezTo>
                <a:lnTo>
                  <a:pt x="0" y="987"/>
                </a:lnTo>
                <a:cubicBezTo>
                  <a:pt x="0" y="433"/>
                  <a:pt x="338" y="0"/>
                  <a:pt x="741" y="0"/>
                </a:cubicBezTo>
                <a:lnTo>
                  <a:pt x="1352" y="0"/>
                </a:lnTo>
                <a:lnTo>
                  <a:pt x="10696" y="0"/>
                </a:lnTo>
                <a:lnTo>
                  <a:pt x="12671" y="0"/>
                </a:lnTo>
                <a:cubicBezTo>
                  <a:pt x="13334" y="0"/>
                  <a:pt x="13659" y="1057"/>
                  <a:pt x="13191" y="1680"/>
                </a:cubicBezTo>
                <a:lnTo>
                  <a:pt x="10475" y="5300"/>
                </a:lnTo>
                <a:cubicBezTo>
                  <a:pt x="11047" y="13476"/>
                  <a:pt x="15661" y="20110"/>
                  <a:pt x="21600" y="21600"/>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p>
        </p:txBody>
      </p:sp>
      <p:sp>
        <p:nvSpPr>
          <p:cNvPr id="12" name="Shape">
            <a:extLst>
              <a:ext uri="{FF2B5EF4-FFF2-40B4-BE49-F238E27FC236}">
                <a16:creationId xmlns:a16="http://schemas.microsoft.com/office/drawing/2014/main" id="{AF2A41DC-B647-0BB0-9DDA-D789A8110165}"/>
              </a:ext>
            </a:extLst>
          </p:cNvPr>
          <p:cNvSpPr/>
          <p:nvPr/>
        </p:nvSpPr>
        <p:spPr>
          <a:xfrm>
            <a:off x="2924669" y="4892601"/>
            <a:ext cx="1988474" cy="438448"/>
          </a:xfrm>
          <a:custGeom>
            <a:avLst/>
            <a:gdLst/>
            <a:ahLst/>
            <a:cxnLst>
              <a:cxn ang="0">
                <a:pos x="wd2" y="hd2"/>
              </a:cxn>
              <a:cxn ang="5400000">
                <a:pos x="wd2" y="hd2"/>
              </a:cxn>
              <a:cxn ang="10800000">
                <a:pos x="wd2" y="hd2"/>
              </a:cxn>
              <a:cxn ang="16200000">
                <a:pos x="wd2" y="hd2"/>
              </a:cxn>
            </a:cxnLst>
            <a:rect l="0" t="0" r="r" b="b"/>
            <a:pathLst>
              <a:path w="21600" h="21600" extrusionOk="0">
                <a:moveTo>
                  <a:pt x="31" y="277"/>
                </a:moveTo>
                <a:cubicBezTo>
                  <a:pt x="1343" y="13361"/>
                  <a:pt x="4259" y="21600"/>
                  <a:pt x="7434" y="21600"/>
                </a:cubicBezTo>
                <a:lnTo>
                  <a:pt x="21600" y="21600"/>
                </a:lnTo>
                <a:cubicBezTo>
                  <a:pt x="18211" y="18692"/>
                  <a:pt x="15189" y="10939"/>
                  <a:pt x="12914" y="0"/>
                </a:cubicBezTo>
                <a:lnTo>
                  <a:pt x="0" y="0"/>
                </a:lnTo>
                <a:cubicBezTo>
                  <a:pt x="15" y="138"/>
                  <a:pt x="15" y="208"/>
                  <a:pt x="31" y="277"/>
                </a:cubicBezTo>
                <a:close/>
              </a:path>
            </a:pathLst>
          </a:custGeom>
          <a:solidFill>
            <a:schemeClr val="accent3">
              <a:lumMod val="75000"/>
            </a:schemeClr>
          </a:solidFill>
          <a:ln w="12700">
            <a:miter lim="400000"/>
          </a:ln>
        </p:spPr>
        <p:txBody>
          <a:bodyPr lIns="38100" tIns="38100" rIns="38100" bIns="38100" anchor="ctr"/>
          <a:lstStyle/>
          <a:p>
            <a:pPr>
              <a:defRPr sz="3000">
                <a:solidFill>
                  <a:srgbClr val="FFFFFF"/>
                </a:solidFill>
              </a:defRPr>
            </a:pPr>
            <a:endParaRPr/>
          </a:p>
        </p:txBody>
      </p:sp>
      <p:sp>
        <p:nvSpPr>
          <p:cNvPr id="13" name="Shape">
            <a:extLst>
              <a:ext uri="{FF2B5EF4-FFF2-40B4-BE49-F238E27FC236}">
                <a16:creationId xmlns:a16="http://schemas.microsoft.com/office/drawing/2014/main" id="{8623411F-4AB0-E5EB-CFA6-6E6D5DD412C1}"/>
              </a:ext>
            </a:extLst>
          </p:cNvPr>
          <p:cNvSpPr/>
          <p:nvPr/>
        </p:nvSpPr>
        <p:spPr>
          <a:xfrm>
            <a:off x="3627310" y="3585688"/>
            <a:ext cx="2335579" cy="175238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1580" y="21600"/>
                </a:lnTo>
                <a:cubicBezTo>
                  <a:pt x="14647" y="21600"/>
                  <a:pt x="17441" y="19192"/>
                  <a:pt x="18637" y="15416"/>
                </a:cubicBezTo>
                <a:cubicBezTo>
                  <a:pt x="18650" y="15399"/>
                  <a:pt x="18650" y="15364"/>
                  <a:pt x="18663" y="15347"/>
                </a:cubicBezTo>
                <a:lnTo>
                  <a:pt x="20339" y="17581"/>
                </a:lnTo>
                <a:cubicBezTo>
                  <a:pt x="20807" y="18205"/>
                  <a:pt x="21600" y="17755"/>
                  <a:pt x="21600" y="16889"/>
                </a:cubicBezTo>
                <a:lnTo>
                  <a:pt x="21600" y="987"/>
                </a:lnTo>
                <a:cubicBezTo>
                  <a:pt x="21600" y="433"/>
                  <a:pt x="21262" y="0"/>
                  <a:pt x="20859" y="0"/>
                </a:cubicBezTo>
                <a:lnTo>
                  <a:pt x="20248" y="0"/>
                </a:lnTo>
                <a:lnTo>
                  <a:pt x="10904" y="0"/>
                </a:lnTo>
                <a:lnTo>
                  <a:pt x="8929" y="0"/>
                </a:lnTo>
                <a:cubicBezTo>
                  <a:pt x="8266" y="0"/>
                  <a:pt x="7941" y="1057"/>
                  <a:pt x="8409" y="1680"/>
                </a:cubicBezTo>
                <a:lnTo>
                  <a:pt x="11125" y="5300"/>
                </a:lnTo>
                <a:cubicBezTo>
                  <a:pt x="10553" y="13476"/>
                  <a:pt x="5952" y="20110"/>
                  <a:pt x="0" y="21600"/>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pic>
        <p:nvPicPr>
          <p:cNvPr id="14" name="Graphic 13" descr="Checklist outline">
            <a:extLst>
              <a:ext uri="{FF2B5EF4-FFF2-40B4-BE49-F238E27FC236}">
                <a16:creationId xmlns:a16="http://schemas.microsoft.com/office/drawing/2014/main" id="{32FD22B4-F4CE-F6E5-B7BB-E8AF5BBEE2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60097" y="3726885"/>
            <a:ext cx="802993" cy="802993"/>
          </a:xfrm>
          <a:prstGeom prst="rect">
            <a:avLst/>
          </a:prstGeom>
        </p:spPr>
      </p:pic>
      <p:pic>
        <p:nvPicPr>
          <p:cNvPr id="15" name="Graphic 14" descr="Handshake outline">
            <a:extLst>
              <a:ext uri="{FF2B5EF4-FFF2-40B4-BE49-F238E27FC236}">
                <a16:creationId xmlns:a16="http://schemas.microsoft.com/office/drawing/2014/main" id="{F2A7D799-4DE4-1709-9006-B20A1916F47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60097" y="2173774"/>
            <a:ext cx="903451" cy="903451"/>
          </a:xfrm>
          <a:prstGeom prst="rect">
            <a:avLst/>
          </a:prstGeom>
        </p:spPr>
      </p:pic>
      <p:pic>
        <p:nvPicPr>
          <p:cNvPr id="16" name="Graphic 15" descr="Postit Notes outline">
            <a:extLst>
              <a:ext uri="{FF2B5EF4-FFF2-40B4-BE49-F238E27FC236}">
                <a16:creationId xmlns:a16="http://schemas.microsoft.com/office/drawing/2014/main" id="{A0E09745-DABA-E12A-523E-0C04FAC47BF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10288" y="3744952"/>
            <a:ext cx="766858" cy="766858"/>
          </a:xfrm>
          <a:prstGeom prst="rect">
            <a:avLst/>
          </a:prstGeom>
        </p:spPr>
      </p:pic>
      <p:pic>
        <p:nvPicPr>
          <p:cNvPr id="17" name="Graphic 16" descr="Target Audience outline">
            <a:extLst>
              <a:ext uri="{FF2B5EF4-FFF2-40B4-BE49-F238E27FC236}">
                <a16:creationId xmlns:a16="http://schemas.microsoft.com/office/drawing/2014/main" id="{0EC50DA6-19DD-6C52-8C8B-FDD43283C8A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68278" y="2226347"/>
            <a:ext cx="850878" cy="850878"/>
          </a:xfrm>
          <a:prstGeom prst="rect">
            <a:avLst/>
          </a:prstGeom>
        </p:spPr>
      </p:pic>
      <p:sp>
        <p:nvSpPr>
          <p:cNvPr id="18" name="Hộp Văn bản 44">
            <a:extLst>
              <a:ext uri="{FF2B5EF4-FFF2-40B4-BE49-F238E27FC236}">
                <a16:creationId xmlns:a16="http://schemas.microsoft.com/office/drawing/2014/main" id="{CF29B008-5CC9-C59C-4F9A-3F1E1EE0DA60}"/>
              </a:ext>
            </a:extLst>
          </p:cNvPr>
          <p:cNvSpPr txBox="1"/>
          <p:nvPr/>
        </p:nvSpPr>
        <p:spPr bwMode="auto">
          <a:xfrm>
            <a:off x="3118487" y="534579"/>
            <a:ext cx="6190896" cy="830997"/>
          </a:xfrm>
          <a:prstGeom prst="rect">
            <a:avLst/>
          </a:prstGeom>
          <a:noFill/>
        </p:spPr>
        <p:txBody>
          <a:bodyPr wrap="square" rtlCol="0">
            <a:spAutoFit/>
          </a:bodyPr>
          <a:lstStyle/>
          <a:p>
            <a:pPr algn="ctr"/>
            <a:r>
              <a:rPr lang="en-US" sz="4800" b="1" dirty="0">
                <a:solidFill>
                  <a:srgbClr val="002060"/>
                </a:solidFill>
                <a:latin typeface="Times New Roman" panose="02020603050405020304" pitchFamily="18" charset="0"/>
                <a:cs typeface="Times New Roman" panose="02020603050405020304" pitchFamily="18" charset="0"/>
              </a:rPr>
              <a:t>NỘI DUNG BÀI HỌC</a:t>
            </a:r>
          </a:p>
        </p:txBody>
      </p:sp>
      <p:sp>
        <p:nvSpPr>
          <p:cNvPr id="19" name="文本框 46">
            <a:extLst>
              <a:ext uri="{FF2B5EF4-FFF2-40B4-BE49-F238E27FC236}">
                <a16:creationId xmlns:a16="http://schemas.microsoft.com/office/drawing/2014/main" id="{2D263EEF-7724-997F-597F-A9A2525182AB}"/>
              </a:ext>
            </a:extLst>
          </p:cNvPr>
          <p:cNvSpPr>
            <a:spLocks/>
          </p:cNvSpPr>
          <p:nvPr/>
        </p:nvSpPr>
        <p:spPr bwMode="auto">
          <a:xfrm>
            <a:off x="7487457" y="2028132"/>
            <a:ext cx="4529563" cy="1323439"/>
          </a:xfrm>
          <a:prstGeom prst="rect">
            <a:avLst/>
          </a:prstGeom>
          <a:noFill/>
        </p:spPr>
        <p:txBody>
          <a:bodyPr wrap="square" rtlCol="0">
            <a:spAutoFit/>
          </a:bodyPr>
          <a:lstStyle/>
          <a:p>
            <a:pPr>
              <a:defRPr/>
            </a:pPr>
            <a:r>
              <a:rPr lang="en-US" altLang="zh-CN" sz="4000" b="1">
                <a:solidFill>
                  <a:schemeClr val="accent2">
                    <a:lumMod val="75000"/>
                  </a:schemeClr>
                </a:solidFill>
                <a:latin typeface="Times New Roman" panose="02020603050405020304" pitchFamily="18" charset="0"/>
                <a:ea typeface="时尚中黑简体"/>
                <a:cs typeface="Times New Roman" panose="02020603050405020304" pitchFamily="18" charset="0"/>
              </a:rPr>
              <a:t>II. </a:t>
            </a:r>
            <a:r>
              <a:rPr lang="vi-VN" altLang="zh-CN" sz="4000" b="1">
                <a:solidFill>
                  <a:schemeClr val="accent2">
                    <a:lumMod val="75000"/>
                  </a:schemeClr>
                </a:solidFill>
                <a:latin typeface="Times New Roman" panose="02020603050405020304" pitchFamily="18" charset="0"/>
                <a:ea typeface="时尚中黑简体"/>
                <a:cs typeface="Times New Roman" panose="02020603050405020304" pitchFamily="18" charset="0"/>
              </a:rPr>
              <a:t>Phương trình </a:t>
            </a:r>
          </a:p>
          <a:p>
            <a:pPr algn="ctr">
              <a:defRPr/>
            </a:pPr>
            <a:r>
              <a:rPr lang="vi-VN" altLang="zh-CN" sz="4000" b="1">
                <a:solidFill>
                  <a:schemeClr val="accent2">
                    <a:lumMod val="75000"/>
                  </a:schemeClr>
                </a:solidFill>
                <a:latin typeface="Times New Roman" panose="02020603050405020304" pitchFamily="18" charset="0"/>
                <a:ea typeface="时尚中黑简体"/>
                <a:cs typeface="Times New Roman" panose="02020603050405020304" pitchFamily="18" charset="0"/>
              </a:rPr>
              <a:t>                     hóa học</a:t>
            </a:r>
            <a:endParaRPr lang="zh-CN" sz="4000" b="1" dirty="0">
              <a:solidFill>
                <a:schemeClr val="accent2">
                  <a:lumMod val="75000"/>
                </a:schemeClr>
              </a:solidFill>
              <a:latin typeface="Times New Roman" panose="02020603050405020304" pitchFamily="18" charset="0"/>
              <a:ea typeface="时尚中黑简体"/>
              <a:cs typeface="Times New Roman" panose="02020603050405020304" pitchFamily="18" charset="0"/>
            </a:endParaRPr>
          </a:p>
        </p:txBody>
      </p:sp>
      <p:sp>
        <p:nvSpPr>
          <p:cNvPr id="20" name="文本框 46">
            <a:extLst>
              <a:ext uri="{FF2B5EF4-FFF2-40B4-BE49-F238E27FC236}">
                <a16:creationId xmlns:a16="http://schemas.microsoft.com/office/drawing/2014/main" id="{3495BDD2-AD15-1D21-7A47-B512686A680F}"/>
              </a:ext>
            </a:extLst>
          </p:cNvPr>
          <p:cNvSpPr>
            <a:spLocks/>
          </p:cNvSpPr>
          <p:nvPr/>
        </p:nvSpPr>
        <p:spPr bwMode="auto">
          <a:xfrm>
            <a:off x="7546969" y="3664947"/>
            <a:ext cx="4720550" cy="1200329"/>
          </a:xfrm>
          <a:prstGeom prst="rect">
            <a:avLst/>
          </a:prstGeom>
          <a:noFill/>
        </p:spPr>
        <p:txBody>
          <a:bodyPr wrap="square" rtlCol="0">
            <a:spAutoFit/>
          </a:bodyPr>
          <a:lstStyle/>
          <a:p>
            <a:pPr>
              <a:defRPr/>
            </a:pPr>
            <a:r>
              <a:rPr lang="en-US" altLang="zh-CN" sz="3600" b="1" i="1">
                <a:solidFill>
                  <a:srgbClr val="D9463E"/>
                </a:solidFill>
                <a:latin typeface="Times New Roman" panose="02020603050405020304" pitchFamily="18" charset="0"/>
                <a:ea typeface="时尚中黑简体"/>
                <a:cs typeface="Times New Roman" panose="02020603050405020304" pitchFamily="18" charset="0"/>
              </a:rPr>
              <a:t>1. </a:t>
            </a:r>
            <a:r>
              <a:rPr lang="vi-VN" altLang="zh-CN" sz="3600" b="1" i="1">
                <a:solidFill>
                  <a:srgbClr val="D9463E"/>
                </a:solidFill>
                <a:latin typeface="Times New Roman" panose="02020603050405020304" pitchFamily="18" charset="0"/>
                <a:ea typeface="时尚中黑简体"/>
                <a:cs typeface="Times New Roman" panose="02020603050405020304" pitchFamily="18" charset="0"/>
              </a:rPr>
              <a:t>Lập</a:t>
            </a:r>
            <a:r>
              <a:rPr lang="en-US" altLang="zh-CN" sz="3600" b="1" i="1">
                <a:solidFill>
                  <a:srgbClr val="D9463E"/>
                </a:solidFill>
                <a:latin typeface="Times New Roman" panose="02020603050405020304" pitchFamily="18" charset="0"/>
                <a:ea typeface="时尚中黑简体"/>
                <a:cs typeface="Times New Roman" panose="02020603050405020304" pitchFamily="18" charset="0"/>
              </a:rPr>
              <a:t> PTHH</a:t>
            </a:r>
          </a:p>
          <a:p>
            <a:pPr>
              <a:defRPr/>
            </a:pPr>
            <a:r>
              <a:rPr lang="en-US" altLang="zh-CN" sz="3600" b="1" i="1">
                <a:solidFill>
                  <a:srgbClr val="D9463E"/>
                </a:solidFill>
                <a:latin typeface="Times New Roman" panose="02020603050405020304" pitchFamily="18" charset="0"/>
                <a:ea typeface="时尚中黑简体"/>
                <a:cs typeface="Times New Roman" panose="02020603050405020304" pitchFamily="18" charset="0"/>
              </a:rPr>
              <a:t>2. </a:t>
            </a:r>
            <a:r>
              <a:rPr lang="vi-VN" altLang="zh-CN" sz="3600" b="1" i="1">
                <a:solidFill>
                  <a:srgbClr val="D9463E"/>
                </a:solidFill>
                <a:latin typeface="Times New Roman" panose="02020603050405020304" pitchFamily="18" charset="0"/>
                <a:ea typeface="时尚中黑简体"/>
                <a:cs typeface="Times New Roman" panose="02020603050405020304" pitchFamily="18" charset="0"/>
              </a:rPr>
              <a:t>Ý nghĩa của PTHH</a:t>
            </a:r>
            <a:endParaRPr lang="zh-CN" sz="3600" b="1" i="1" dirty="0">
              <a:solidFill>
                <a:srgbClr val="D9463E"/>
              </a:solidFill>
              <a:latin typeface="Times New Roman" panose="02020603050405020304" pitchFamily="18" charset="0"/>
              <a:ea typeface="时尚中黑简体"/>
              <a:cs typeface="Times New Roman" panose="02020603050405020304" pitchFamily="18" charset="0"/>
            </a:endParaRPr>
          </a:p>
        </p:txBody>
      </p:sp>
      <p:sp>
        <p:nvSpPr>
          <p:cNvPr id="21" name="Hộp Văn bản 46">
            <a:extLst>
              <a:ext uri="{FF2B5EF4-FFF2-40B4-BE49-F238E27FC236}">
                <a16:creationId xmlns:a16="http://schemas.microsoft.com/office/drawing/2014/main" id="{122D391E-23ED-0807-6346-A1A79A609228}"/>
              </a:ext>
            </a:extLst>
          </p:cNvPr>
          <p:cNvSpPr txBox="1"/>
          <p:nvPr/>
        </p:nvSpPr>
        <p:spPr bwMode="auto">
          <a:xfrm>
            <a:off x="87396" y="2061562"/>
            <a:ext cx="4529562" cy="1323439"/>
          </a:xfrm>
          <a:prstGeom prst="rect">
            <a:avLst/>
          </a:prstGeom>
          <a:noFill/>
        </p:spPr>
        <p:txBody>
          <a:bodyPr wrap="square">
            <a:spAutoFit/>
          </a:bodyPr>
          <a:lstStyle/>
          <a:p>
            <a:pPr lvl="0"/>
            <a:r>
              <a:rPr lang="en-US" sz="4000" b="1">
                <a:solidFill>
                  <a:srgbClr val="002060"/>
                </a:solidFill>
                <a:latin typeface="Times New Roman" panose="02020603050405020304" pitchFamily="18" charset="0"/>
                <a:cs typeface="Times New Roman" panose="02020603050405020304" pitchFamily="18" charset="0"/>
              </a:rPr>
              <a:t>I. </a:t>
            </a:r>
            <a:r>
              <a:rPr lang="vi-VN" sz="4000" b="1">
                <a:solidFill>
                  <a:srgbClr val="002060"/>
                </a:solidFill>
                <a:latin typeface="Times New Roman" panose="02020603050405020304" pitchFamily="18" charset="0"/>
                <a:cs typeface="Times New Roman" panose="02020603050405020304" pitchFamily="18" charset="0"/>
              </a:rPr>
              <a:t>Định luật bảo toàn khối lượng</a:t>
            </a:r>
            <a:endParaRPr lang="vi-VN" sz="4000" b="1" dirty="0">
              <a:solidFill>
                <a:srgbClr val="002060"/>
              </a:solidFill>
              <a:latin typeface="Times New Roman" panose="02020603050405020304" pitchFamily="18" charset="0"/>
              <a:cs typeface="Times New Roman" panose="02020603050405020304" pitchFamily="18" charset="0"/>
            </a:endParaRPr>
          </a:p>
        </p:txBody>
      </p:sp>
      <p:sp>
        <p:nvSpPr>
          <p:cNvPr id="22" name="Hộp Văn bản 48">
            <a:extLst>
              <a:ext uri="{FF2B5EF4-FFF2-40B4-BE49-F238E27FC236}">
                <a16:creationId xmlns:a16="http://schemas.microsoft.com/office/drawing/2014/main" id="{47F42526-1F7A-545B-F661-56ED4B0652BA}"/>
              </a:ext>
            </a:extLst>
          </p:cNvPr>
          <p:cNvSpPr txBox="1"/>
          <p:nvPr/>
        </p:nvSpPr>
        <p:spPr bwMode="auto">
          <a:xfrm>
            <a:off x="366981" y="3538636"/>
            <a:ext cx="4658699" cy="646331"/>
          </a:xfrm>
          <a:prstGeom prst="rect">
            <a:avLst/>
          </a:prstGeom>
          <a:noFill/>
        </p:spPr>
        <p:txBody>
          <a:bodyPr wrap="square">
            <a:spAutoFit/>
          </a:bodyPr>
          <a:lstStyle/>
          <a:p>
            <a:pPr lvl="0"/>
            <a:r>
              <a:rPr lang="en-US" sz="3600" b="1" i="1">
                <a:solidFill>
                  <a:srgbClr val="546881"/>
                </a:solidFill>
                <a:latin typeface="Times New Roman" panose="02020603050405020304" pitchFamily="18" charset="0"/>
                <a:cs typeface="Times New Roman" panose="02020603050405020304" pitchFamily="18" charset="0"/>
              </a:rPr>
              <a:t>1. </a:t>
            </a:r>
            <a:r>
              <a:rPr lang="vi-VN" sz="3600" b="1" i="1">
                <a:solidFill>
                  <a:srgbClr val="546881"/>
                </a:solidFill>
                <a:latin typeface="Times New Roman" panose="02020603050405020304" pitchFamily="18" charset="0"/>
                <a:cs typeface="Times New Roman" panose="02020603050405020304" pitchFamily="18" charset="0"/>
              </a:rPr>
              <a:t>Nội dung ĐLBTKL</a:t>
            </a:r>
          </a:p>
        </p:txBody>
      </p:sp>
      <p:sp>
        <p:nvSpPr>
          <p:cNvPr id="3" name="TextBox 2">
            <a:extLst>
              <a:ext uri="{FF2B5EF4-FFF2-40B4-BE49-F238E27FC236}">
                <a16:creationId xmlns:a16="http://schemas.microsoft.com/office/drawing/2014/main" id="{CD79DCF9-6841-866D-2ED1-DBD749D58584}"/>
              </a:ext>
            </a:extLst>
          </p:cNvPr>
          <p:cNvSpPr txBox="1"/>
          <p:nvPr/>
        </p:nvSpPr>
        <p:spPr>
          <a:xfrm>
            <a:off x="366981" y="4184967"/>
            <a:ext cx="6200192" cy="584775"/>
          </a:xfrm>
          <a:prstGeom prst="rect">
            <a:avLst/>
          </a:prstGeom>
          <a:noFill/>
        </p:spPr>
        <p:txBody>
          <a:bodyPr wrap="square">
            <a:spAutoFit/>
          </a:bodyPr>
          <a:lstStyle/>
          <a:p>
            <a:pPr lvl="0"/>
            <a:r>
              <a:rPr lang="vi-VN" sz="3200" b="1" i="1">
                <a:solidFill>
                  <a:srgbClr val="546881"/>
                </a:solidFill>
                <a:latin typeface="Times New Roman" panose="02020603050405020304" pitchFamily="18" charset="0"/>
                <a:cs typeface="Times New Roman" panose="02020603050405020304" pitchFamily="18" charset="0"/>
              </a:rPr>
              <a:t>2. Áp dụng ĐLBTKL</a:t>
            </a:r>
            <a:endParaRPr lang="vi-VN" sz="3200" b="1" i="1" dirty="0">
              <a:solidFill>
                <a:srgbClr val="54688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06416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70;p72">
            <a:extLst>
              <a:ext uri="{FF2B5EF4-FFF2-40B4-BE49-F238E27FC236}">
                <a16:creationId xmlns:a16="http://schemas.microsoft.com/office/drawing/2014/main" id="{D674096B-8590-BA00-6706-42EF49FBA4DC}"/>
              </a:ext>
            </a:extLst>
          </p:cNvPr>
          <p:cNvSpPr/>
          <p:nvPr/>
        </p:nvSpPr>
        <p:spPr>
          <a:xfrm>
            <a:off x="1416000" y="4153717"/>
            <a:ext cx="1443638" cy="127272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2371;p72">
            <a:extLst>
              <a:ext uri="{FF2B5EF4-FFF2-40B4-BE49-F238E27FC236}">
                <a16:creationId xmlns:a16="http://schemas.microsoft.com/office/drawing/2014/main" id="{2C38AB6D-A8AA-D441-B2B2-BDDC2DF5E8CC}"/>
              </a:ext>
            </a:extLst>
          </p:cNvPr>
          <p:cNvSpPr txBox="1">
            <a:spLocks/>
          </p:cNvSpPr>
          <p:nvPr/>
        </p:nvSpPr>
        <p:spPr>
          <a:xfrm>
            <a:off x="2475690" y="1553220"/>
            <a:ext cx="8085746" cy="2955900"/>
          </a:xfrm>
          <a:prstGeom prst="rect">
            <a:avLst/>
          </a:prstGeom>
        </p:spPr>
        <p:txBody>
          <a:bodyPr spcFirstLastPara="1" wrap="square" lIns="91425" tIns="91425" rIns="91425" bIns="91425" anchor="t" anchorCtr="0">
            <a:normAutofit/>
          </a:bodyPr>
          <a:lstStyle>
            <a:lvl1pPr marL="228600" indent="-228600" algn="l" defTabSz="914400" rtl="0" eaLnBrk="1" latinLnBrk="0" hangingPunct="1">
              <a:lnSpc>
                <a:spcPct val="100000"/>
              </a:lnSpc>
              <a:spcBef>
                <a:spcPts val="1000"/>
              </a:spcBef>
              <a:buClr>
                <a:schemeClr val="accent2"/>
              </a:buClr>
              <a:buFont typeface="Wingdings 2" panose="05020102010507070707" pitchFamily="18" charset="2"/>
              <a:buChar char=""/>
              <a:defRPr sz="20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2" panose="05020102010507070707" pitchFamily="18" charset="2"/>
              <a:buChar char=""/>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2" panose="05020102010507070707" pitchFamily="18" charset="2"/>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1100"/>
              <a:buFont typeface="Arial"/>
              <a:buNone/>
            </a:pPr>
            <a:endParaRPr lang="vi-VN" sz="1800">
              <a:solidFill>
                <a:schemeClr val="tx1"/>
              </a:solidFill>
              <a:latin typeface="Times New Roman" panose="02020603050405020304" pitchFamily="18" charset="0"/>
              <a:cs typeface="Times New Roman" panose="02020603050405020304" pitchFamily="18" charset="0"/>
            </a:endParaRPr>
          </a:p>
          <a:p>
            <a:pPr marL="0" indent="0" algn="ctr">
              <a:spcBef>
                <a:spcPts val="0"/>
              </a:spcBef>
              <a:buFont typeface="Wingdings 2" panose="05020102010507070707" pitchFamily="18" charset="2"/>
              <a:buNone/>
            </a:pPr>
            <a:r>
              <a:rPr lang="vi-VN" sz="2800">
                <a:solidFill>
                  <a:schemeClr val="tx1"/>
                </a:solidFill>
                <a:latin typeface="Times New Roman" panose="02020603050405020304" pitchFamily="18" charset="0"/>
                <a:ea typeface="Courier New" panose="02070309020205020404" pitchFamily="49" charset="0"/>
                <a:cs typeface="Times New Roman" panose="02020603050405020304" pitchFamily="18" charset="0"/>
              </a:rPr>
              <a:t>Carbon tác dụng với oxygen theo sơ đồ Hình 5.1:</a:t>
            </a:r>
          </a:p>
          <a:p>
            <a:pPr marL="0" indent="0">
              <a:spcBef>
                <a:spcPts val="0"/>
              </a:spcBef>
              <a:buFont typeface="Wingdings 2" panose="05020102010507070707" pitchFamily="18" charset="2"/>
              <a:buNone/>
            </a:pPr>
            <a:endParaRPr lang="vi-VN" sz="2400">
              <a:solidFill>
                <a:schemeClr val="tx1"/>
              </a:solidFill>
              <a:latin typeface="Times New Roman" panose="02020603050405020304" pitchFamily="18" charset="0"/>
              <a:ea typeface="Courier New" panose="02070309020205020404" pitchFamily="49" charset="0"/>
              <a:cs typeface="Times New Roman" panose="02020603050405020304" pitchFamily="18" charset="0"/>
            </a:endParaRPr>
          </a:p>
          <a:p>
            <a:pPr marL="0" indent="0">
              <a:spcBef>
                <a:spcPts val="0"/>
              </a:spcBef>
              <a:buFont typeface="Wingdings 2" panose="05020102010507070707" pitchFamily="18" charset="2"/>
              <a:buNone/>
            </a:pPr>
            <a:endParaRPr lang="vi-VN" sz="2400">
              <a:solidFill>
                <a:schemeClr val="tx1"/>
              </a:solidFill>
              <a:latin typeface="Times New Roman" panose="02020603050405020304" pitchFamily="18" charset="0"/>
              <a:ea typeface="Courier New" panose="02070309020205020404" pitchFamily="49" charset="0"/>
              <a:cs typeface="Times New Roman" panose="02020603050405020304" pitchFamily="18" charset="0"/>
            </a:endParaRPr>
          </a:p>
          <a:p>
            <a:pPr marL="0" indent="0">
              <a:spcBef>
                <a:spcPts val="0"/>
              </a:spcBef>
              <a:buFont typeface="Wingdings 2" panose="05020102010507070707" pitchFamily="18" charset="2"/>
              <a:buNone/>
            </a:pPr>
            <a:endParaRPr lang="vi-VN" sz="2400">
              <a:solidFill>
                <a:schemeClr val="tx1"/>
              </a:solidFill>
              <a:latin typeface="Times New Roman" panose="02020603050405020304" pitchFamily="18" charset="0"/>
              <a:ea typeface="Courier New" panose="02070309020205020404" pitchFamily="49" charset="0"/>
              <a:cs typeface="Times New Roman" panose="02020603050405020304" pitchFamily="18" charset="0"/>
            </a:endParaRPr>
          </a:p>
          <a:p>
            <a:pPr marL="0" indent="0">
              <a:spcBef>
                <a:spcPts val="0"/>
              </a:spcBef>
              <a:buFont typeface="Wingdings 2" panose="05020102010507070707" pitchFamily="18" charset="2"/>
              <a:buNone/>
            </a:pPr>
            <a:endParaRPr lang="vi-VN" sz="2400">
              <a:solidFill>
                <a:schemeClr val="tx1"/>
              </a:solidFill>
              <a:latin typeface="Times New Roman" panose="02020603050405020304" pitchFamily="18" charset="0"/>
              <a:ea typeface="Courier New" panose="02070309020205020404" pitchFamily="49" charset="0"/>
              <a:cs typeface="Times New Roman" panose="02020603050405020304" pitchFamily="18" charset="0"/>
            </a:endParaRPr>
          </a:p>
          <a:p>
            <a:pPr marL="0" indent="0">
              <a:spcBef>
                <a:spcPts val="0"/>
              </a:spcBef>
              <a:buFont typeface="Wingdings 2" panose="05020102010507070707" pitchFamily="18" charset="2"/>
              <a:buNone/>
            </a:pPr>
            <a:endParaRPr lang="vi-VN" sz="2400">
              <a:solidFill>
                <a:schemeClr val="tx1"/>
              </a:solidFill>
              <a:latin typeface="Times New Roman" panose="02020603050405020304" pitchFamily="18" charset="0"/>
              <a:ea typeface="Courier New" panose="02070309020205020404" pitchFamily="49" charset="0"/>
              <a:cs typeface="Times New Roman" panose="02020603050405020304" pitchFamily="18" charset="0"/>
            </a:endParaRPr>
          </a:p>
          <a:p>
            <a:pPr marL="0" indent="0">
              <a:spcBef>
                <a:spcPts val="0"/>
              </a:spcBef>
              <a:buFont typeface="Wingdings 2" panose="05020102010507070707" pitchFamily="18" charset="2"/>
              <a:buNone/>
            </a:pPr>
            <a:endParaRPr lang="vi-VN" sz="2400">
              <a:solidFill>
                <a:schemeClr val="tx1"/>
              </a:solidFill>
              <a:latin typeface="Times New Roman" panose="02020603050405020304" pitchFamily="18" charset="0"/>
              <a:ea typeface="Courier New" panose="02070309020205020404" pitchFamily="49" charset="0"/>
              <a:cs typeface="Times New Roman" panose="02020603050405020304" pitchFamily="18" charset="0"/>
            </a:endParaRPr>
          </a:p>
          <a:p>
            <a:pPr marL="0" indent="0">
              <a:spcBef>
                <a:spcPts val="0"/>
              </a:spcBef>
              <a:buFont typeface="Wingdings 2" panose="05020102010507070707" pitchFamily="18" charset="2"/>
              <a:buNone/>
            </a:pPr>
            <a:endParaRPr lang="vi-VN" sz="1800">
              <a:solidFill>
                <a:schemeClr val="tx1"/>
              </a:solidFill>
              <a:latin typeface="Times New Roman" panose="02020603050405020304" pitchFamily="18" charset="0"/>
              <a:cs typeface="Times New Roman" panose="02020603050405020304" pitchFamily="18" charset="0"/>
            </a:endParaRPr>
          </a:p>
          <a:p>
            <a:pPr marL="0" indent="0">
              <a:spcBef>
                <a:spcPts val="0"/>
              </a:spcBef>
              <a:buFont typeface="Wingdings 2" panose="05020102010507070707" pitchFamily="18" charset="2"/>
              <a:buNone/>
            </a:pPr>
            <a:endParaRPr lang="vi-VN" sz="1800">
              <a:solidFill>
                <a:schemeClr val="tx1"/>
              </a:solidFill>
              <a:latin typeface="Times New Roman" panose="02020603050405020304" pitchFamily="18" charset="0"/>
              <a:cs typeface="Times New Roman" panose="02020603050405020304" pitchFamily="18" charset="0"/>
            </a:endParaRPr>
          </a:p>
          <a:p>
            <a:pPr marL="0" indent="0">
              <a:spcBef>
                <a:spcPts val="0"/>
              </a:spcBef>
              <a:buFont typeface="Wingdings 2" panose="05020102010507070707" pitchFamily="18" charset="2"/>
              <a:buNone/>
            </a:pPr>
            <a:endParaRPr lang="vi-VN" sz="1800" dirty="0">
              <a:solidFill>
                <a:schemeClr val="tx1"/>
              </a:solidFill>
              <a:latin typeface="Times New Roman" panose="02020603050405020304" pitchFamily="18" charset="0"/>
              <a:cs typeface="Times New Roman" panose="02020603050405020304" pitchFamily="18" charset="0"/>
            </a:endParaRPr>
          </a:p>
        </p:txBody>
      </p:sp>
      <p:sp>
        <p:nvSpPr>
          <p:cNvPr id="4" name="Google Shape;2374;p72">
            <a:extLst>
              <a:ext uri="{FF2B5EF4-FFF2-40B4-BE49-F238E27FC236}">
                <a16:creationId xmlns:a16="http://schemas.microsoft.com/office/drawing/2014/main" id="{208D33AF-9B12-2B02-8739-24298F3E6542}"/>
              </a:ext>
            </a:extLst>
          </p:cNvPr>
          <p:cNvSpPr/>
          <p:nvPr/>
        </p:nvSpPr>
        <p:spPr>
          <a:xfrm rot="5770525">
            <a:off x="3736213" y="4019303"/>
            <a:ext cx="108426" cy="113240"/>
          </a:xfrm>
          <a:custGeom>
            <a:avLst/>
            <a:gdLst/>
            <a:ahLst/>
            <a:cxnLst/>
            <a:rect l="l" t="t" r="r" b="b"/>
            <a:pathLst>
              <a:path w="4344" h="5220" extrusionOk="0">
                <a:moveTo>
                  <a:pt x="3136" y="1"/>
                </a:moveTo>
                <a:cubicBezTo>
                  <a:pt x="2986" y="1"/>
                  <a:pt x="2826" y="51"/>
                  <a:pt x="2665" y="166"/>
                </a:cubicBezTo>
                <a:cubicBezTo>
                  <a:pt x="1336" y="1122"/>
                  <a:pt x="425" y="2466"/>
                  <a:pt x="126" y="4079"/>
                </a:cubicBezTo>
                <a:cubicBezTo>
                  <a:pt x="0" y="4771"/>
                  <a:pt x="583" y="5220"/>
                  <a:pt x="1110" y="5220"/>
                </a:cubicBezTo>
                <a:cubicBezTo>
                  <a:pt x="1458" y="5220"/>
                  <a:pt x="1781" y="5024"/>
                  <a:pt x="1859" y="4572"/>
                </a:cubicBezTo>
                <a:cubicBezTo>
                  <a:pt x="2068" y="3437"/>
                  <a:pt x="2635" y="2406"/>
                  <a:pt x="3576" y="1734"/>
                </a:cubicBezTo>
                <a:cubicBezTo>
                  <a:pt x="4344" y="1165"/>
                  <a:pt x="3860" y="1"/>
                  <a:pt x="3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375;p72">
            <a:extLst>
              <a:ext uri="{FF2B5EF4-FFF2-40B4-BE49-F238E27FC236}">
                <a16:creationId xmlns:a16="http://schemas.microsoft.com/office/drawing/2014/main" id="{B533AEFF-2286-34E5-97E1-0C598951D410}"/>
              </a:ext>
            </a:extLst>
          </p:cNvPr>
          <p:cNvSpPr/>
          <p:nvPr/>
        </p:nvSpPr>
        <p:spPr>
          <a:xfrm rot="4647302">
            <a:off x="3700251" y="4082036"/>
            <a:ext cx="78473" cy="69548"/>
          </a:xfrm>
          <a:custGeom>
            <a:avLst/>
            <a:gdLst/>
            <a:ahLst/>
            <a:cxnLst/>
            <a:rect l="l" t="t" r="r" b="b"/>
            <a:pathLst>
              <a:path w="3139" h="2782" extrusionOk="0">
                <a:moveTo>
                  <a:pt x="1941" y="1"/>
                </a:moveTo>
                <a:cubicBezTo>
                  <a:pt x="945" y="1"/>
                  <a:pt x="0" y="1109"/>
                  <a:pt x="375" y="2117"/>
                </a:cubicBezTo>
                <a:cubicBezTo>
                  <a:pt x="512" y="2491"/>
                  <a:pt x="846" y="2781"/>
                  <a:pt x="1239" y="2781"/>
                </a:cubicBezTo>
                <a:cubicBezTo>
                  <a:pt x="1317" y="2781"/>
                  <a:pt x="1398" y="2770"/>
                  <a:pt x="1480" y="2745"/>
                </a:cubicBezTo>
                <a:cubicBezTo>
                  <a:pt x="1824" y="2640"/>
                  <a:pt x="2167" y="2267"/>
                  <a:pt x="2152" y="1849"/>
                </a:cubicBezTo>
                <a:lnTo>
                  <a:pt x="2152" y="1849"/>
                </a:lnTo>
                <a:cubicBezTo>
                  <a:pt x="2169" y="1850"/>
                  <a:pt x="2185" y="1850"/>
                  <a:pt x="2202" y="1850"/>
                </a:cubicBezTo>
                <a:cubicBezTo>
                  <a:pt x="2574" y="1850"/>
                  <a:pt x="2947" y="1534"/>
                  <a:pt x="3019" y="1176"/>
                </a:cubicBezTo>
                <a:cubicBezTo>
                  <a:pt x="3138" y="684"/>
                  <a:pt x="2869" y="265"/>
                  <a:pt x="2406" y="86"/>
                </a:cubicBezTo>
                <a:cubicBezTo>
                  <a:pt x="2253" y="28"/>
                  <a:pt x="2097" y="1"/>
                  <a:pt x="19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376;p72">
            <a:extLst>
              <a:ext uri="{FF2B5EF4-FFF2-40B4-BE49-F238E27FC236}">
                <a16:creationId xmlns:a16="http://schemas.microsoft.com/office/drawing/2014/main" id="{54BDB371-1B75-4F4C-2ED0-899A59D1BD36}"/>
              </a:ext>
            </a:extLst>
          </p:cNvPr>
          <p:cNvSpPr/>
          <p:nvPr/>
        </p:nvSpPr>
        <p:spPr>
          <a:xfrm rot="17013742">
            <a:off x="3869627" y="3839264"/>
            <a:ext cx="95998" cy="110723"/>
          </a:xfrm>
          <a:custGeom>
            <a:avLst/>
            <a:gdLst/>
            <a:ahLst/>
            <a:cxnLst/>
            <a:rect l="l" t="t" r="r" b="b"/>
            <a:pathLst>
              <a:path w="3840" h="4429" extrusionOk="0">
                <a:moveTo>
                  <a:pt x="2866" y="1"/>
                </a:moveTo>
                <a:cubicBezTo>
                  <a:pt x="2705" y="1"/>
                  <a:pt x="2542" y="39"/>
                  <a:pt x="2390" y="112"/>
                </a:cubicBezTo>
                <a:cubicBezTo>
                  <a:pt x="1016" y="740"/>
                  <a:pt x="195" y="2069"/>
                  <a:pt x="45" y="3533"/>
                </a:cubicBezTo>
                <a:cubicBezTo>
                  <a:pt x="1" y="4011"/>
                  <a:pt x="493" y="4429"/>
                  <a:pt x="942" y="4429"/>
                </a:cubicBezTo>
                <a:cubicBezTo>
                  <a:pt x="1464" y="4429"/>
                  <a:pt x="1778" y="4011"/>
                  <a:pt x="1838" y="3533"/>
                </a:cubicBezTo>
                <a:cubicBezTo>
                  <a:pt x="1927" y="2666"/>
                  <a:pt x="2525" y="1994"/>
                  <a:pt x="3271" y="1666"/>
                </a:cubicBezTo>
                <a:cubicBezTo>
                  <a:pt x="3734" y="1457"/>
                  <a:pt x="3839" y="814"/>
                  <a:pt x="3615" y="426"/>
                </a:cubicBezTo>
                <a:cubicBezTo>
                  <a:pt x="3450" y="134"/>
                  <a:pt x="3164" y="1"/>
                  <a:pt x="2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77;p72">
            <a:extLst>
              <a:ext uri="{FF2B5EF4-FFF2-40B4-BE49-F238E27FC236}">
                <a16:creationId xmlns:a16="http://schemas.microsoft.com/office/drawing/2014/main" id="{27937BFD-93EE-AE56-FCB6-8C870058AE06}"/>
              </a:ext>
            </a:extLst>
          </p:cNvPr>
          <p:cNvSpPr/>
          <p:nvPr/>
        </p:nvSpPr>
        <p:spPr>
          <a:xfrm rot="6018322">
            <a:off x="3934422" y="3821185"/>
            <a:ext cx="64602" cy="66827"/>
          </a:xfrm>
          <a:custGeom>
            <a:avLst/>
            <a:gdLst/>
            <a:ahLst/>
            <a:cxnLst/>
            <a:rect l="l" t="t" r="r" b="b"/>
            <a:pathLst>
              <a:path w="2584" h="2673" extrusionOk="0">
                <a:moveTo>
                  <a:pt x="1563" y="1"/>
                </a:moveTo>
                <a:cubicBezTo>
                  <a:pt x="1256" y="1"/>
                  <a:pt x="961" y="147"/>
                  <a:pt x="792" y="426"/>
                </a:cubicBezTo>
                <a:cubicBezTo>
                  <a:pt x="597" y="724"/>
                  <a:pt x="433" y="1023"/>
                  <a:pt x="239" y="1337"/>
                </a:cubicBezTo>
                <a:cubicBezTo>
                  <a:pt x="0" y="1740"/>
                  <a:pt x="134" y="2337"/>
                  <a:pt x="568" y="2561"/>
                </a:cubicBezTo>
                <a:cubicBezTo>
                  <a:pt x="707" y="2636"/>
                  <a:pt x="861" y="2673"/>
                  <a:pt x="1015" y="2673"/>
                </a:cubicBezTo>
                <a:cubicBezTo>
                  <a:pt x="1321" y="2673"/>
                  <a:pt x="1623" y="2526"/>
                  <a:pt x="1792" y="2248"/>
                </a:cubicBezTo>
                <a:cubicBezTo>
                  <a:pt x="1987" y="1949"/>
                  <a:pt x="2151" y="1650"/>
                  <a:pt x="2330" y="1352"/>
                </a:cubicBezTo>
                <a:cubicBezTo>
                  <a:pt x="2584" y="933"/>
                  <a:pt x="2450" y="336"/>
                  <a:pt x="2016" y="112"/>
                </a:cubicBezTo>
                <a:cubicBezTo>
                  <a:pt x="1872" y="37"/>
                  <a:pt x="1716" y="1"/>
                  <a:pt x="1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78;p72">
            <a:extLst>
              <a:ext uri="{FF2B5EF4-FFF2-40B4-BE49-F238E27FC236}">
                <a16:creationId xmlns:a16="http://schemas.microsoft.com/office/drawing/2014/main" id="{5AE9802C-0D03-04F1-6379-701997EE6B77}"/>
              </a:ext>
            </a:extLst>
          </p:cNvPr>
          <p:cNvSpPr/>
          <p:nvPr/>
        </p:nvSpPr>
        <p:spPr>
          <a:xfrm>
            <a:off x="4287650" y="3954261"/>
            <a:ext cx="1443650" cy="149475"/>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2379;p72">
            <a:extLst>
              <a:ext uri="{FF2B5EF4-FFF2-40B4-BE49-F238E27FC236}">
                <a16:creationId xmlns:a16="http://schemas.microsoft.com/office/drawing/2014/main" id="{DA6857B9-94BA-F050-6E34-CB4DEA523640}"/>
              </a:ext>
            </a:extLst>
          </p:cNvPr>
          <p:cNvGrpSpPr/>
          <p:nvPr/>
        </p:nvGrpSpPr>
        <p:grpSpPr>
          <a:xfrm>
            <a:off x="1630142" y="1441765"/>
            <a:ext cx="9505857" cy="3787235"/>
            <a:chOff x="493202" y="1431950"/>
            <a:chExt cx="3754964" cy="3148850"/>
          </a:xfrm>
        </p:grpSpPr>
        <p:grpSp>
          <p:nvGrpSpPr>
            <p:cNvPr id="10" name="Google Shape;2380;p72">
              <a:extLst>
                <a:ext uri="{FF2B5EF4-FFF2-40B4-BE49-F238E27FC236}">
                  <a16:creationId xmlns:a16="http://schemas.microsoft.com/office/drawing/2014/main" id="{97050ED0-461C-713D-C1C9-7220F44605BF}"/>
                </a:ext>
              </a:extLst>
            </p:cNvPr>
            <p:cNvGrpSpPr/>
            <p:nvPr/>
          </p:nvGrpSpPr>
          <p:grpSpPr>
            <a:xfrm>
              <a:off x="493202" y="1431950"/>
              <a:ext cx="3754964" cy="3148850"/>
              <a:chOff x="493202" y="1431950"/>
              <a:chExt cx="3754964" cy="3148850"/>
            </a:xfrm>
          </p:grpSpPr>
          <p:sp>
            <p:nvSpPr>
              <p:cNvPr id="12" name="Google Shape;2381;p72">
                <a:extLst>
                  <a:ext uri="{FF2B5EF4-FFF2-40B4-BE49-F238E27FC236}">
                    <a16:creationId xmlns:a16="http://schemas.microsoft.com/office/drawing/2014/main" id="{8FDD0452-AE8E-EDB8-2176-F442C8BAF618}"/>
                  </a:ext>
                </a:extLst>
              </p:cNvPr>
              <p:cNvSpPr/>
              <p:nvPr/>
            </p:nvSpPr>
            <p:spPr>
              <a:xfrm>
                <a:off x="660224" y="1431950"/>
                <a:ext cx="3438256" cy="174725"/>
              </a:xfrm>
              <a:custGeom>
                <a:avLst/>
                <a:gdLst/>
                <a:ahLst/>
                <a:cxnLst/>
                <a:rect l="l" t="t" r="r" b="b"/>
                <a:pathLst>
                  <a:path w="71915" h="6989" extrusionOk="0">
                    <a:moveTo>
                      <a:pt x="66830" y="0"/>
                    </a:moveTo>
                    <a:cubicBezTo>
                      <a:pt x="66161" y="0"/>
                      <a:pt x="65491" y="42"/>
                      <a:pt x="64842" y="63"/>
                    </a:cubicBezTo>
                    <a:cubicBezTo>
                      <a:pt x="63336" y="147"/>
                      <a:pt x="61871" y="252"/>
                      <a:pt x="60386" y="356"/>
                    </a:cubicBezTo>
                    <a:cubicBezTo>
                      <a:pt x="59716" y="398"/>
                      <a:pt x="59005" y="461"/>
                      <a:pt x="58314" y="503"/>
                    </a:cubicBezTo>
                    <a:cubicBezTo>
                      <a:pt x="57477" y="565"/>
                      <a:pt x="56640" y="586"/>
                      <a:pt x="55783" y="628"/>
                    </a:cubicBezTo>
                    <a:cubicBezTo>
                      <a:pt x="54381" y="691"/>
                      <a:pt x="52958" y="712"/>
                      <a:pt x="51556" y="733"/>
                    </a:cubicBezTo>
                    <a:cubicBezTo>
                      <a:pt x="49924" y="775"/>
                      <a:pt x="48313" y="816"/>
                      <a:pt x="46702" y="900"/>
                    </a:cubicBezTo>
                    <a:cubicBezTo>
                      <a:pt x="45216" y="984"/>
                      <a:pt x="43731" y="1047"/>
                      <a:pt x="42203" y="1151"/>
                    </a:cubicBezTo>
                    <a:cubicBezTo>
                      <a:pt x="40718" y="1235"/>
                      <a:pt x="39211" y="1340"/>
                      <a:pt x="37705" y="1423"/>
                    </a:cubicBezTo>
                    <a:cubicBezTo>
                      <a:pt x="36177" y="1528"/>
                      <a:pt x="34629" y="1570"/>
                      <a:pt x="33080" y="1653"/>
                    </a:cubicBezTo>
                    <a:lnTo>
                      <a:pt x="30737" y="1737"/>
                    </a:lnTo>
                    <a:cubicBezTo>
                      <a:pt x="30005" y="1758"/>
                      <a:pt x="29272" y="1758"/>
                      <a:pt x="28498" y="1758"/>
                    </a:cubicBezTo>
                    <a:cubicBezTo>
                      <a:pt x="27034" y="1800"/>
                      <a:pt x="25611" y="1800"/>
                      <a:pt x="24146" y="1821"/>
                    </a:cubicBezTo>
                    <a:cubicBezTo>
                      <a:pt x="21217" y="1842"/>
                      <a:pt x="18287" y="1884"/>
                      <a:pt x="15358" y="1946"/>
                    </a:cubicBezTo>
                    <a:cubicBezTo>
                      <a:pt x="13726" y="1967"/>
                      <a:pt x="12136" y="1988"/>
                      <a:pt x="10504" y="2030"/>
                    </a:cubicBezTo>
                    <a:cubicBezTo>
                      <a:pt x="9709" y="2051"/>
                      <a:pt x="8872" y="2072"/>
                      <a:pt x="8056" y="2093"/>
                    </a:cubicBezTo>
                    <a:cubicBezTo>
                      <a:pt x="7344" y="2135"/>
                      <a:pt x="6633" y="2177"/>
                      <a:pt x="5943" y="2197"/>
                    </a:cubicBezTo>
                    <a:cubicBezTo>
                      <a:pt x="5168" y="2239"/>
                      <a:pt x="4436" y="2281"/>
                      <a:pt x="3683" y="2344"/>
                    </a:cubicBezTo>
                    <a:lnTo>
                      <a:pt x="2344" y="2407"/>
                    </a:lnTo>
                    <a:cubicBezTo>
                      <a:pt x="2176" y="2407"/>
                      <a:pt x="1967" y="2449"/>
                      <a:pt x="1779" y="2449"/>
                    </a:cubicBezTo>
                    <a:cubicBezTo>
                      <a:pt x="1590" y="2449"/>
                      <a:pt x="1444" y="2469"/>
                      <a:pt x="1256" y="2469"/>
                    </a:cubicBezTo>
                    <a:cubicBezTo>
                      <a:pt x="1130" y="2469"/>
                      <a:pt x="984" y="2490"/>
                      <a:pt x="879" y="2532"/>
                    </a:cubicBezTo>
                    <a:cubicBezTo>
                      <a:pt x="753" y="2553"/>
                      <a:pt x="628" y="2595"/>
                      <a:pt x="461" y="2658"/>
                    </a:cubicBezTo>
                    <a:cubicBezTo>
                      <a:pt x="398" y="2700"/>
                      <a:pt x="335" y="2783"/>
                      <a:pt x="314" y="2888"/>
                    </a:cubicBezTo>
                    <a:cubicBezTo>
                      <a:pt x="251" y="3013"/>
                      <a:pt x="230" y="3139"/>
                      <a:pt x="251" y="3285"/>
                    </a:cubicBezTo>
                    <a:cubicBezTo>
                      <a:pt x="251" y="3411"/>
                      <a:pt x="293" y="3537"/>
                      <a:pt x="314" y="3662"/>
                    </a:cubicBezTo>
                    <a:lnTo>
                      <a:pt x="398" y="3829"/>
                    </a:lnTo>
                    <a:cubicBezTo>
                      <a:pt x="440" y="3913"/>
                      <a:pt x="502" y="3955"/>
                      <a:pt x="607" y="3955"/>
                    </a:cubicBezTo>
                    <a:cubicBezTo>
                      <a:pt x="753" y="4018"/>
                      <a:pt x="921" y="4039"/>
                      <a:pt x="1067" y="4060"/>
                    </a:cubicBezTo>
                    <a:cubicBezTo>
                      <a:pt x="1151" y="4060"/>
                      <a:pt x="1235" y="4018"/>
                      <a:pt x="1277" y="3934"/>
                    </a:cubicBezTo>
                    <a:cubicBezTo>
                      <a:pt x="1297" y="3913"/>
                      <a:pt x="1297" y="3892"/>
                      <a:pt x="1339" y="3850"/>
                    </a:cubicBezTo>
                    <a:lnTo>
                      <a:pt x="2323" y="3850"/>
                    </a:lnTo>
                    <a:cubicBezTo>
                      <a:pt x="2762" y="3850"/>
                      <a:pt x="3243" y="3829"/>
                      <a:pt x="3683" y="3829"/>
                    </a:cubicBezTo>
                    <a:cubicBezTo>
                      <a:pt x="4130" y="3829"/>
                      <a:pt x="4577" y="3813"/>
                      <a:pt x="5009" y="3809"/>
                    </a:cubicBezTo>
                    <a:lnTo>
                      <a:pt x="5009" y="3809"/>
                    </a:lnTo>
                    <a:cubicBezTo>
                      <a:pt x="3842" y="3872"/>
                      <a:pt x="2695" y="3976"/>
                      <a:pt x="1507" y="4081"/>
                    </a:cubicBezTo>
                    <a:cubicBezTo>
                      <a:pt x="1339" y="4122"/>
                      <a:pt x="1172" y="4185"/>
                      <a:pt x="1067" y="4374"/>
                    </a:cubicBezTo>
                    <a:cubicBezTo>
                      <a:pt x="921" y="4583"/>
                      <a:pt x="837" y="4813"/>
                      <a:pt x="816" y="5085"/>
                    </a:cubicBezTo>
                    <a:lnTo>
                      <a:pt x="189" y="5085"/>
                    </a:lnTo>
                    <a:cubicBezTo>
                      <a:pt x="21" y="5085"/>
                      <a:pt x="0" y="5336"/>
                      <a:pt x="0" y="5420"/>
                    </a:cubicBezTo>
                    <a:cubicBezTo>
                      <a:pt x="0" y="5524"/>
                      <a:pt x="21" y="5754"/>
                      <a:pt x="189" y="5754"/>
                    </a:cubicBezTo>
                    <a:lnTo>
                      <a:pt x="774" y="5754"/>
                    </a:lnTo>
                    <a:cubicBezTo>
                      <a:pt x="816" y="5985"/>
                      <a:pt x="837" y="6194"/>
                      <a:pt x="921" y="6382"/>
                    </a:cubicBezTo>
                    <a:lnTo>
                      <a:pt x="1067" y="6696"/>
                    </a:lnTo>
                    <a:cubicBezTo>
                      <a:pt x="1172" y="6863"/>
                      <a:pt x="1297" y="6968"/>
                      <a:pt x="1507" y="6989"/>
                    </a:cubicBezTo>
                    <a:cubicBezTo>
                      <a:pt x="2678" y="6842"/>
                      <a:pt x="3766" y="6759"/>
                      <a:pt x="4875" y="6675"/>
                    </a:cubicBezTo>
                    <a:cubicBezTo>
                      <a:pt x="5147" y="6654"/>
                      <a:pt x="5461" y="6633"/>
                      <a:pt x="5754" y="6612"/>
                    </a:cubicBezTo>
                    <a:cubicBezTo>
                      <a:pt x="6047" y="6612"/>
                      <a:pt x="6298" y="6570"/>
                      <a:pt x="6591" y="6570"/>
                    </a:cubicBezTo>
                    <a:cubicBezTo>
                      <a:pt x="8119" y="6529"/>
                      <a:pt x="9625" y="6445"/>
                      <a:pt x="11132" y="6424"/>
                    </a:cubicBezTo>
                    <a:cubicBezTo>
                      <a:pt x="12743" y="6382"/>
                      <a:pt x="14333" y="6361"/>
                      <a:pt x="15902" y="6340"/>
                    </a:cubicBezTo>
                    <a:lnTo>
                      <a:pt x="20756" y="6340"/>
                    </a:lnTo>
                    <a:cubicBezTo>
                      <a:pt x="23937" y="6361"/>
                      <a:pt x="27096" y="6361"/>
                      <a:pt x="30256" y="6361"/>
                    </a:cubicBezTo>
                    <a:lnTo>
                      <a:pt x="39671" y="6361"/>
                    </a:lnTo>
                    <a:cubicBezTo>
                      <a:pt x="41241" y="6361"/>
                      <a:pt x="42789" y="6319"/>
                      <a:pt x="44358" y="6278"/>
                    </a:cubicBezTo>
                    <a:cubicBezTo>
                      <a:pt x="45907" y="6257"/>
                      <a:pt x="47413" y="6215"/>
                      <a:pt x="48941" y="6152"/>
                    </a:cubicBezTo>
                    <a:cubicBezTo>
                      <a:pt x="49275" y="6152"/>
                      <a:pt x="49610" y="6131"/>
                      <a:pt x="49945" y="6110"/>
                    </a:cubicBezTo>
                    <a:cubicBezTo>
                      <a:pt x="50301" y="6068"/>
                      <a:pt x="50614" y="6068"/>
                      <a:pt x="50949" y="6047"/>
                    </a:cubicBezTo>
                    <a:cubicBezTo>
                      <a:pt x="51807" y="6006"/>
                      <a:pt x="52644" y="5922"/>
                      <a:pt x="53481" y="5838"/>
                    </a:cubicBezTo>
                    <a:cubicBezTo>
                      <a:pt x="54967" y="5713"/>
                      <a:pt x="56431" y="5524"/>
                      <a:pt x="57938" y="5420"/>
                    </a:cubicBezTo>
                    <a:cubicBezTo>
                      <a:pt x="59465" y="5315"/>
                      <a:pt x="61034" y="5231"/>
                      <a:pt x="62583" y="5127"/>
                    </a:cubicBezTo>
                    <a:cubicBezTo>
                      <a:pt x="63294" y="5085"/>
                      <a:pt x="64006" y="5022"/>
                      <a:pt x="64675" y="4959"/>
                    </a:cubicBezTo>
                    <a:cubicBezTo>
                      <a:pt x="65470" y="4855"/>
                      <a:pt x="66265" y="4708"/>
                      <a:pt x="67060" y="4562"/>
                    </a:cubicBezTo>
                    <a:lnTo>
                      <a:pt x="69341" y="4081"/>
                    </a:lnTo>
                    <a:cubicBezTo>
                      <a:pt x="69697" y="4018"/>
                      <a:pt x="70073" y="3955"/>
                      <a:pt x="70429" y="3913"/>
                    </a:cubicBezTo>
                    <a:cubicBezTo>
                      <a:pt x="70848" y="3850"/>
                      <a:pt x="71266" y="3767"/>
                      <a:pt x="71684" y="3704"/>
                    </a:cubicBezTo>
                    <a:cubicBezTo>
                      <a:pt x="71894" y="3641"/>
                      <a:pt x="71915" y="3390"/>
                      <a:pt x="71915" y="3223"/>
                    </a:cubicBezTo>
                    <a:cubicBezTo>
                      <a:pt x="71915" y="3118"/>
                      <a:pt x="71894" y="3034"/>
                      <a:pt x="71873" y="2930"/>
                    </a:cubicBezTo>
                    <a:cubicBezTo>
                      <a:pt x="71854" y="2875"/>
                      <a:pt x="71804" y="2755"/>
                      <a:pt x="71721" y="2755"/>
                    </a:cubicBezTo>
                    <a:cubicBezTo>
                      <a:pt x="71709" y="2755"/>
                      <a:pt x="71697" y="2757"/>
                      <a:pt x="71684" y="2762"/>
                    </a:cubicBezTo>
                    <a:cubicBezTo>
                      <a:pt x="70952" y="2783"/>
                      <a:pt x="70199" y="2804"/>
                      <a:pt x="69467" y="2825"/>
                    </a:cubicBezTo>
                    <a:cubicBezTo>
                      <a:pt x="68713" y="2867"/>
                      <a:pt x="67981" y="2888"/>
                      <a:pt x="67207" y="2909"/>
                    </a:cubicBezTo>
                    <a:cubicBezTo>
                      <a:pt x="66947" y="2913"/>
                      <a:pt x="66688" y="2914"/>
                      <a:pt x="66429" y="2914"/>
                    </a:cubicBezTo>
                    <a:cubicBezTo>
                      <a:pt x="65225" y="2914"/>
                      <a:pt x="64026" y="2877"/>
                      <a:pt x="62855" y="2825"/>
                    </a:cubicBezTo>
                    <a:cubicBezTo>
                      <a:pt x="63085" y="2804"/>
                      <a:pt x="63336" y="2762"/>
                      <a:pt x="63587" y="2721"/>
                    </a:cubicBezTo>
                    <a:cubicBezTo>
                      <a:pt x="64466" y="2595"/>
                      <a:pt x="65366" y="2469"/>
                      <a:pt x="66244" y="2386"/>
                    </a:cubicBezTo>
                    <a:cubicBezTo>
                      <a:pt x="66726" y="2344"/>
                      <a:pt x="67207" y="2302"/>
                      <a:pt x="67688" y="2260"/>
                    </a:cubicBezTo>
                    <a:cubicBezTo>
                      <a:pt x="67918" y="2239"/>
                      <a:pt x="68148" y="2197"/>
                      <a:pt x="68399" y="2156"/>
                    </a:cubicBezTo>
                    <a:cubicBezTo>
                      <a:pt x="68651" y="2093"/>
                      <a:pt x="68881" y="2030"/>
                      <a:pt x="69153" y="1967"/>
                    </a:cubicBezTo>
                    <a:cubicBezTo>
                      <a:pt x="69236" y="1967"/>
                      <a:pt x="69278" y="1925"/>
                      <a:pt x="69341" y="1842"/>
                    </a:cubicBezTo>
                    <a:cubicBezTo>
                      <a:pt x="69404" y="1737"/>
                      <a:pt x="69446" y="1612"/>
                      <a:pt x="69467" y="1486"/>
                    </a:cubicBezTo>
                    <a:cubicBezTo>
                      <a:pt x="69718" y="1402"/>
                      <a:pt x="69780" y="1026"/>
                      <a:pt x="69780" y="796"/>
                    </a:cubicBezTo>
                    <a:cubicBezTo>
                      <a:pt x="69780" y="670"/>
                      <a:pt x="69760" y="524"/>
                      <a:pt x="69697" y="377"/>
                    </a:cubicBezTo>
                    <a:cubicBezTo>
                      <a:pt x="69655" y="272"/>
                      <a:pt x="69571" y="84"/>
                      <a:pt x="69404" y="84"/>
                    </a:cubicBezTo>
                    <a:cubicBezTo>
                      <a:pt x="68630" y="84"/>
                      <a:pt x="67876" y="42"/>
                      <a:pt x="670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382;p72">
                <a:extLst>
                  <a:ext uri="{FF2B5EF4-FFF2-40B4-BE49-F238E27FC236}">
                    <a16:creationId xmlns:a16="http://schemas.microsoft.com/office/drawing/2014/main" id="{0651837F-A241-C487-FC2F-A2BE6CE28F2C}"/>
                  </a:ext>
                </a:extLst>
              </p:cNvPr>
              <p:cNvSpPr/>
              <p:nvPr/>
            </p:nvSpPr>
            <p:spPr>
              <a:xfrm rot="-5400000">
                <a:off x="2599733" y="2942883"/>
                <a:ext cx="3001535"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383;p72">
                <a:extLst>
                  <a:ext uri="{FF2B5EF4-FFF2-40B4-BE49-F238E27FC236}">
                    <a16:creationId xmlns:a16="http://schemas.microsoft.com/office/drawing/2014/main" id="{B59792EF-5756-047B-29EA-FADCEF4F1394}"/>
                  </a:ext>
                </a:extLst>
              </p:cNvPr>
              <p:cNvSpPr/>
              <p:nvPr/>
            </p:nvSpPr>
            <p:spPr>
              <a:xfrm>
                <a:off x="493202" y="4376775"/>
                <a:ext cx="3754964" cy="204025"/>
              </a:xfrm>
              <a:custGeom>
                <a:avLst/>
                <a:gdLst/>
                <a:ahLst/>
                <a:cxnLst/>
                <a:rect l="l" t="t" r="r" b="b"/>
                <a:pathLst>
                  <a:path w="60701" h="8161" extrusionOk="0">
                    <a:moveTo>
                      <a:pt x="37622" y="649"/>
                    </a:moveTo>
                    <a:cubicBezTo>
                      <a:pt x="38270" y="670"/>
                      <a:pt x="38940" y="670"/>
                      <a:pt x="39609" y="712"/>
                    </a:cubicBezTo>
                    <a:cubicBezTo>
                      <a:pt x="41220" y="732"/>
                      <a:pt x="42852" y="774"/>
                      <a:pt x="44464" y="816"/>
                    </a:cubicBezTo>
                    <a:cubicBezTo>
                      <a:pt x="44715" y="816"/>
                      <a:pt x="44987" y="837"/>
                      <a:pt x="45217" y="837"/>
                    </a:cubicBezTo>
                    <a:cubicBezTo>
                      <a:pt x="46033" y="858"/>
                      <a:pt x="46870" y="900"/>
                      <a:pt x="47686" y="942"/>
                    </a:cubicBezTo>
                    <a:cubicBezTo>
                      <a:pt x="48816" y="1004"/>
                      <a:pt x="49925" y="1025"/>
                      <a:pt x="51075" y="1067"/>
                    </a:cubicBezTo>
                    <a:cubicBezTo>
                      <a:pt x="52352" y="1151"/>
                      <a:pt x="53649" y="1193"/>
                      <a:pt x="54925" y="1277"/>
                    </a:cubicBezTo>
                    <a:cubicBezTo>
                      <a:pt x="55344" y="1297"/>
                      <a:pt x="55783" y="1339"/>
                      <a:pt x="56223" y="1360"/>
                    </a:cubicBezTo>
                    <a:cubicBezTo>
                      <a:pt x="56474" y="1381"/>
                      <a:pt x="56725" y="1381"/>
                      <a:pt x="56976" y="1402"/>
                    </a:cubicBezTo>
                    <a:cubicBezTo>
                      <a:pt x="57018" y="1402"/>
                      <a:pt x="57060" y="1402"/>
                      <a:pt x="57143" y="1444"/>
                    </a:cubicBezTo>
                    <a:cubicBezTo>
                      <a:pt x="56746" y="1465"/>
                      <a:pt x="56369" y="1465"/>
                      <a:pt x="55972" y="1486"/>
                    </a:cubicBezTo>
                    <a:cubicBezTo>
                      <a:pt x="55930" y="1486"/>
                      <a:pt x="55867" y="1465"/>
                      <a:pt x="55804" y="1465"/>
                    </a:cubicBezTo>
                    <a:lnTo>
                      <a:pt x="55532" y="1465"/>
                    </a:lnTo>
                    <a:cubicBezTo>
                      <a:pt x="55344" y="1465"/>
                      <a:pt x="55135" y="1486"/>
                      <a:pt x="54946" y="1486"/>
                    </a:cubicBezTo>
                    <a:lnTo>
                      <a:pt x="54821" y="1486"/>
                    </a:lnTo>
                    <a:cubicBezTo>
                      <a:pt x="54737" y="1381"/>
                      <a:pt x="54591" y="1297"/>
                      <a:pt x="54423" y="1297"/>
                    </a:cubicBezTo>
                    <a:cubicBezTo>
                      <a:pt x="53607" y="1297"/>
                      <a:pt x="52812" y="1339"/>
                      <a:pt x="51996" y="1360"/>
                    </a:cubicBezTo>
                    <a:cubicBezTo>
                      <a:pt x="51306" y="1381"/>
                      <a:pt x="50615" y="1423"/>
                      <a:pt x="49925" y="1444"/>
                    </a:cubicBezTo>
                    <a:cubicBezTo>
                      <a:pt x="49004" y="1486"/>
                      <a:pt x="48062" y="1507"/>
                      <a:pt x="47163" y="1549"/>
                    </a:cubicBezTo>
                    <a:cubicBezTo>
                      <a:pt x="46137" y="1590"/>
                      <a:pt x="45112" y="1611"/>
                      <a:pt x="44087" y="1674"/>
                    </a:cubicBezTo>
                    <a:cubicBezTo>
                      <a:pt x="43815" y="1674"/>
                      <a:pt x="43543" y="1695"/>
                      <a:pt x="43271" y="1695"/>
                    </a:cubicBezTo>
                    <a:lnTo>
                      <a:pt x="38877" y="1695"/>
                    </a:lnTo>
                    <a:cubicBezTo>
                      <a:pt x="37747" y="1653"/>
                      <a:pt x="36596" y="1590"/>
                      <a:pt x="35466" y="1569"/>
                    </a:cubicBezTo>
                    <a:cubicBezTo>
                      <a:pt x="34337" y="1507"/>
                      <a:pt x="33228" y="1465"/>
                      <a:pt x="32098" y="1444"/>
                    </a:cubicBezTo>
                    <a:cubicBezTo>
                      <a:pt x="31972" y="1444"/>
                      <a:pt x="31826" y="1402"/>
                      <a:pt x="31700" y="1402"/>
                    </a:cubicBezTo>
                    <a:cubicBezTo>
                      <a:pt x="31282" y="1381"/>
                      <a:pt x="30863" y="1360"/>
                      <a:pt x="30424" y="1339"/>
                    </a:cubicBezTo>
                    <a:cubicBezTo>
                      <a:pt x="28645" y="1193"/>
                      <a:pt x="26888" y="1109"/>
                      <a:pt x="25109" y="963"/>
                    </a:cubicBezTo>
                    <a:cubicBezTo>
                      <a:pt x="26469" y="858"/>
                      <a:pt x="27850" y="816"/>
                      <a:pt x="29210" y="732"/>
                    </a:cubicBezTo>
                    <a:lnTo>
                      <a:pt x="29880" y="732"/>
                    </a:lnTo>
                    <a:cubicBezTo>
                      <a:pt x="30612" y="732"/>
                      <a:pt x="31344" y="712"/>
                      <a:pt x="32077" y="712"/>
                    </a:cubicBezTo>
                    <a:cubicBezTo>
                      <a:pt x="33688" y="670"/>
                      <a:pt x="35341" y="670"/>
                      <a:pt x="36952" y="649"/>
                    </a:cubicBezTo>
                    <a:close/>
                    <a:moveTo>
                      <a:pt x="18958" y="1277"/>
                    </a:moveTo>
                    <a:cubicBezTo>
                      <a:pt x="19795" y="1297"/>
                      <a:pt x="20632" y="1360"/>
                      <a:pt x="21469" y="1381"/>
                    </a:cubicBezTo>
                    <a:lnTo>
                      <a:pt x="22724" y="1465"/>
                    </a:lnTo>
                    <a:lnTo>
                      <a:pt x="30487" y="2009"/>
                    </a:lnTo>
                    <a:cubicBezTo>
                      <a:pt x="30633" y="2009"/>
                      <a:pt x="30759" y="2030"/>
                      <a:pt x="30884" y="2030"/>
                    </a:cubicBezTo>
                    <a:lnTo>
                      <a:pt x="27620" y="2030"/>
                    </a:lnTo>
                    <a:cubicBezTo>
                      <a:pt x="25611" y="2030"/>
                      <a:pt x="23582" y="2009"/>
                      <a:pt x="21573" y="2009"/>
                    </a:cubicBezTo>
                    <a:cubicBezTo>
                      <a:pt x="19418" y="1967"/>
                      <a:pt x="17263" y="1967"/>
                      <a:pt x="15150" y="1946"/>
                    </a:cubicBezTo>
                    <a:cubicBezTo>
                      <a:pt x="14208" y="1946"/>
                      <a:pt x="13246" y="1904"/>
                      <a:pt x="12304" y="1904"/>
                    </a:cubicBezTo>
                    <a:cubicBezTo>
                      <a:pt x="12743" y="1862"/>
                      <a:pt x="13183" y="1841"/>
                      <a:pt x="13622" y="1779"/>
                    </a:cubicBezTo>
                    <a:cubicBezTo>
                      <a:pt x="15233" y="1632"/>
                      <a:pt x="16803" y="1465"/>
                      <a:pt x="18393" y="1339"/>
                    </a:cubicBezTo>
                    <a:cubicBezTo>
                      <a:pt x="18560" y="1297"/>
                      <a:pt x="18769" y="1297"/>
                      <a:pt x="18958" y="1277"/>
                    </a:cubicBezTo>
                    <a:close/>
                    <a:moveTo>
                      <a:pt x="56716" y="2511"/>
                    </a:moveTo>
                    <a:lnTo>
                      <a:pt x="56716" y="2511"/>
                    </a:lnTo>
                    <a:cubicBezTo>
                      <a:pt x="56654" y="2513"/>
                      <a:pt x="56575" y="2533"/>
                      <a:pt x="56516" y="2553"/>
                    </a:cubicBezTo>
                    <a:cubicBezTo>
                      <a:pt x="56306" y="2553"/>
                      <a:pt x="56097" y="2553"/>
                      <a:pt x="55888" y="2595"/>
                    </a:cubicBezTo>
                    <a:cubicBezTo>
                      <a:pt x="55532" y="2595"/>
                      <a:pt x="55197" y="2616"/>
                      <a:pt x="54821" y="2616"/>
                    </a:cubicBezTo>
                    <a:cubicBezTo>
                      <a:pt x="54988" y="2595"/>
                      <a:pt x="55156" y="2553"/>
                      <a:pt x="55323" y="2532"/>
                    </a:cubicBezTo>
                    <a:cubicBezTo>
                      <a:pt x="55781" y="2532"/>
                      <a:pt x="56239" y="2513"/>
                      <a:pt x="56716" y="2511"/>
                    </a:cubicBezTo>
                    <a:close/>
                    <a:moveTo>
                      <a:pt x="49611" y="2616"/>
                    </a:moveTo>
                    <a:cubicBezTo>
                      <a:pt x="49674" y="2657"/>
                      <a:pt x="49736" y="2720"/>
                      <a:pt x="49820" y="2720"/>
                    </a:cubicBezTo>
                    <a:lnTo>
                      <a:pt x="49883" y="2720"/>
                    </a:lnTo>
                    <a:cubicBezTo>
                      <a:pt x="48544" y="2804"/>
                      <a:pt x="47205" y="2825"/>
                      <a:pt x="45886" y="2888"/>
                    </a:cubicBezTo>
                    <a:cubicBezTo>
                      <a:pt x="44736" y="2929"/>
                      <a:pt x="43606" y="2992"/>
                      <a:pt x="42455" y="3013"/>
                    </a:cubicBezTo>
                    <a:cubicBezTo>
                      <a:pt x="39777" y="3118"/>
                      <a:pt x="37119" y="3243"/>
                      <a:pt x="34483" y="3348"/>
                    </a:cubicBezTo>
                    <a:cubicBezTo>
                      <a:pt x="33541" y="3411"/>
                      <a:pt x="32558" y="3432"/>
                      <a:pt x="31616" y="3473"/>
                    </a:cubicBezTo>
                    <a:cubicBezTo>
                      <a:pt x="31031" y="3515"/>
                      <a:pt x="30445" y="3536"/>
                      <a:pt x="29838" y="3557"/>
                    </a:cubicBezTo>
                    <a:lnTo>
                      <a:pt x="28938" y="3557"/>
                    </a:lnTo>
                    <a:cubicBezTo>
                      <a:pt x="30466" y="3432"/>
                      <a:pt x="32014" y="3327"/>
                      <a:pt x="33562" y="3201"/>
                    </a:cubicBezTo>
                    <a:cubicBezTo>
                      <a:pt x="33855" y="3160"/>
                      <a:pt x="34169" y="3160"/>
                      <a:pt x="34441" y="3139"/>
                    </a:cubicBezTo>
                    <a:cubicBezTo>
                      <a:pt x="35257" y="3076"/>
                      <a:pt x="36052" y="3034"/>
                      <a:pt x="36847" y="3013"/>
                    </a:cubicBezTo>
                    <a:cubicBezTo>
                      <a:pt x="37663" y="2950"/>
                      <a:pt x="38479" y="2909"/>
                      <a:pt x="39295" y="2867"/>
                    </a:cubicBezTo>
                    <a:cubicBezTo>
                      <a:pt x="39965" y="2867"/>
                      <a:pt x="40614" y="2846"/>
                      <a:pt x="41304" y="2825"/>
                    </a:cubicBezTo>
                    <a:cubicBezTo>
                      <a:pt x="42811" y="2804"/>
                      <a:pt x="44338" y="2741"/>
                      <a:pt x="45845" y="2720"/>
                    </a:cubicBezTo>
                    <a:cubicBezTo>
                      <a:pt x="46661" y="2699"/>
                      <a:pt x="47456" y="2699"/>
                      <a:pt x="48251" y="2657"/>
                    </a:cubicBezTo>
                    <a:cubicBezTo>
                      <a:pt x="48690" y="2637"/>
                      <a:pt x="49171" y="2637"/>
                      <a:pt x="49611" y="2616"/>
                    </a:cubicBezTo>
                    <a:close/>
                    <a:moveTo>
                      <a:pt x="28666" y="3118"/>
                    </a:moveTo>
                    <a:lnTo>
                      <a:pt x="28666" y="3118"/>
                    </a:lnTo>
                    <a:cubicBezTo>
                      <a:pt x="27997" y="3160"/>
                      <a:pt x="27327" y="3222"/>
                      <a:pt x="26658" y="3264"/>
                    </a:cubicBezTo>
                    <a:cubicBezTo>
                      <a:pt x="25904" y="3327"/>
                      <a:pt x="25172" y="3369"/>
                      <a:pt x="24398" y="3453"/>
                    </a:cubicBezTo>
                    <a:cubicBezTo>
                      <a:pt x="24084" y="3473"/>
                      <a:pt x="23749" y="3515"/>
                      <a:pt x="23435" y="3536"/>
                    </a:cubicBezTo>
                    <a:lnTo>
                      <a:pt x="20673" y="3536"/>
                    </a:lnTo>
                    <a:cubicBezTo>
                      <a:pt x="19627" y="3557"/>
                      <a:pt x="18581" y="3578"/>
                      <a:pt x="17556" y="3578"/>
                    </a:cubicBezTo>
                    <a:cubicBezTo>
                      <a:pt x="17639" y="3578"/>
                      <a:pt x="17765" y="3557"/>
                      <a:pt x="17891" y="3557"/>
                    </a:cubicBezTo>
                    <a:cubicBezTo>
                      <a:pt x="18602" y="3536"/>
                      <a:pt x="19272" y="3473"/>
                      <a:pt x="19983" y="3453"/>
                    </a:cubicBezTo>
                    <a:cubicBezTo>
                      <a:pt x="20778" y="3390"/>
                      <a:pt x="21552" y="3369"/>
                      <a:pt x="22347" y="3327"/>
                    </a:cubicBezTo>
                    <a:cubicBezTo>
                      <a:pt x="23289" y="3285"/>
                      <a:pt x="24230" y="3243"/>
                      <a:pt x="25130" y="3222"/>
                    </a:cubicBezTo>
                    <a:cubicBezTo>
                      <a:pt x="26323" y="3201"/>
                      <a:pt x="27495" y="3139"/>
                      <a:pt x="28666" y="3118"/>
                    </a:cubicBezTo>
                    <a:close/>
                    <a:moveTo>
                      <a:pt x="16803" y="4143"/>
                    </a:moveTo>
                    <a:cubicBezTo>
                      <a:pt x="16196" y="4185"/>
                      <a:pt x="15610" y="4248"/>
                      <a:pt x="15024" y="4290"/>
                    </a:cubicBezTo>
                    <a:cubicBezTo>
                      <a:pt x="14396" y="4352"/>
                      <a:pt x="13769" y="4415"/>
                      <a:pt x="13099" y="4457"/>
                    </a:cubicBezTo>
                    <a:cubicBezTo>
                      <a:pt x="11927" y="4520"/>
                      <a:pt x="10756" y="4603"/>
                      <a:pt x="9542" y="4687"/>
                    </a:cubicBezTo>
                    <a:cubicBezTo>
                      <a:pt x="9521" y="4624"/>
                      <a:pt x="9479" y="4582"/>
                      <a:pt x="9396" y="4582"/>
                    </a:cubicBezTo>
                    <a:cubicBezTo>
                      <a:pt x="7805" y="4687"/>
                      <a:pt x="6173" y="4771"/>
                      <a:pt x="4583" y="4875"/>
                    </a:cubicBezTo>
                    <a:cubicBezTo>
                      <a:pt x="4520" y="4875"/>
                      <a:pt x="4479" y="4896"/>
                      <a:pt x="4416" y="4938"/>
                    </a:cubicBezTo>
                    <a:cubicBezTo>
                      <a:pt x="4395" y="4980"/>
                      <a:pt x="4395" y="5001"/>
                      <a:pt x="4395" y="5022"/>
                    </a:cubicBezTo>
                    <a:lnTo>
                      <a:pt x="4353" y="5022"/>
                    </a:lnTo>
                    <a:lnTo>
                      <a:pt x="4353" y="4959"/>
                    </a:lnTo>
                    <a:cubicBezTo>
                      <a:pt x="4353" y="4909"/>
                      <a:pt x="4300" y="4846"/>
                      <a:pt x="4236" y="4822"/>
                    </a:cubicBezTo>
                    <a:lnTo>
                      <a:pt x="4236" y="4822"/>
                    </a:lnTo>
                    <a:cubicBezTo>
                      <a:pt x="4840" y="4750"/>
                      <a:pt x="5450" y="4670"/>
                      <a:pt x="6048" y="4624"/>
                    </a:cubicBezTo>
                    <a:cubicBezTo>
                      <a:pt x="6676" y="4582"/>
                      <a:pt x="7282" y="4562"/>
                      <a:pt x="7910" y="4499"/>
                    </a:cubicBezTo>
                    <a:cubicBezTo>
                      <a:pt x="9375" y="4394"/>
                      <a:pt x="10860" y="4310"/>
                      <a:pt x="12325" y="4206"/>
                    </a:cubicBezTo>
                    <a:cubicBezTo>
                      <a:pt x="12513" y="4206"/>
                      <a:pt x="12722" y="4185"/>
                      <a:pt x="12890" y="4185"/>
                    </a:cubicBezTo>
                    <a:cubicBezTo>
                      <a:pt x="13392" y="4185"/>
                      <a:pt x="13894" y="4164"/>
                      <a:pt x="14354" y="4164"/>
                    </a:cubicBezTo>
                    <a:cubicBezTo>
                      <a:pt x="15170" y="4164"/>
                      <a:pt x="15987" y="4143"/>
                      <a:pt x="16803" y="4143"/>
                    </a:cubicBezTo>
                    <a:close/>
                    <a:moveTo>
                      <a:pt x="36534" y="4792"/>
                    </a:moveTo>
                    <a:cubicBezTo>
                      <a:pt x="36584" y="4802"/>
                      <a:pt x="36644" y="4807"/>
                      <a:pt x="36705" y="4807"/>
                    </a:cubicBezTo>
                    <a:lnTo>
                      <a:pt x="36705" y="4807"/>
                    </a:lnTo>
                    <a:lnTo>
                      <a:pt x="31470" y="5252"/>
                    </a:lnTo>
                    <a:lnTo>
                      <a:pt x="24879" y="5252"/>
                    </a:lnTo>
                    <a:cubicBezTo>
                      <a:pt x="25193" y="5252"/>
                      <a:pt x="25486" y="5231"/>
                      <a:pt x="25800" y="5231"/>
                    </a:cubicBezTo>
                    <a:cubicBezTo>
                      <a:pt x="28206" y="5147"/>
                      <a:pt x="30570" y="5043"/>
                      <a:pt x="32976" y="4938"/>
                    </a:cubicBezTo>
                    <a:cubicBezTo>
                      <a:pt x="34169" y="4896"/>
                      <a:pt x="35362" y="4834"/>
                      <a:pt x="36534" y="4792"/>
                    </a:cubicBezTo>
                    <a:close/>
                    <a:moveTo>
                      <a:pt x="28436" y="4185"/>
                    </a:moveTo>
                    <a:cubicBezTo>
                      <a:pt x="29796" y="4206"/>
                      <a:pt x="31156" y="4248"/>
                      <a:pt x="32516" y="4248"/>
                    </a:cubicBezTo>
                    <a:cubicBezTo>
                      <a:pt x="33353" y="4248"/>
                      <a:pt x="34148" y="4269"/>
                      <a:pt x="34985" y="4269"/>
                    </a:cubicBezTo>
                    <a:cubicBezTo>
                      <a:pt x="36010" y="4269"/>
                      <a:pt x="37057" y="4290"/>
                      <a:pt x="38082" y="4290"/>
                    </a:cubicBezTo>
                    <a:cubicBezTo>
                      <a:pt x="36722" y="4373"/>
                      <a:pt x="35341" y="4415"/>
                      <a:pt x="33981" y="4499"/>
                    </a:cubicBezTo>
                    <a:cubicBezTo>
                      <a:pt x="31470" y="4624"/>
                      <a:pt x="28980" y="4729"/>
                      <a:pt x="26469" y="4834"/>
                    </a:cubicBezTo>
                    <a:lnTo>
                      <a:pt x="18853" y="5147"/>
                    </a:lnTo>
                    <a:cubicBezTo>
                      <a:pt x="17995" y="5189"/>
                      <a:pt x="17116" y="5231"/>
                      <a:pt x="16238" y="5252"/>
                    </a:cubicBezTo>
                    <a:cubicBezTo>
                      <a:pt x="15756" y="5294"/>
                      <a:pt x="15275" y="5294"/>
                      <a:pt x="14773" y="5315"/>
                    </a:cubicBezTo>
                    <a:lnTo>
                      <a:pt x="12932" y="5315"/>
                    </a:lnTo>
                    <a:cubicBezTo>
                      <a:pt x="12157" y="5315"/>
                      <a:pt x="11404" y="5294"/>
                      <a:pt x="10630" y="5294"/>
                    </a:cubicBezTo>
                    <a:cubicBezTo>
                      <a:pt x="10253" y="5294"/>
                      <a:pt x="9898" y="5294"/>
                      <a:pt x="9521" y="5252"/>
                    </a:cubicBezTo>
                    <a:cubicBezTo>
                      <a:pt x="9542" y="5231"/>
                      <a:pt x="9584" y="5231"/>
                      <a:pt x="9605" y="5231"/>
                    </a:cubicBezTo>
                    <a:lnTo>
                      <a:pt x="14062" y="4917"/>
                    </a:lnTo>
                    <a:cubicBezTo>
                      <a:pt x="15003" y="4854"/>
                      <a:pt x="15924" y="4792"/>
                      <a:pt x="16865" y="4729"/>
                    </a:cubicBezTo>
                    <a:cubicBezTo>
                      <a:pt x="18539" y="4666"/>
                      <a:pt x="20192" y="4541"/>
                      <a:pt x="21866" y="4478"/>
                    </a:cubicBezTo>
                    <a:cubicBezTo>
                      <a:pt x="22724" y="4415"/>
                      <a:pt x="23582" y="4373"/>
                      <a:pt x="24461" y="4331"/>
                    </a:cubicBezTo>
                    <a:cubicBezTo>
                      <a:pt x="25779" y="4290"/>
                      <a:pt x="27097" y="4248"/>
                      <a:pt x="28436" y="4185"/>
                    </a:cubicBezTo>
                    <a:close/>
                    <a:moveTo>
                      <a:pt x="1570" y="5378"/>
                    </a:moveTo>
                    <a:cubicBezTo>
                      <a:pt x="1570" y="5419"/>
                      <a:pt x="1570" y="5461"/>
                      <a:pt x="1591" y="5482"/>
                    </a:cubicBezTo>
                    <a:cubicBezTo>
                      <a:pt x="1445" y="5482"/>
                      <a:pt x="1277" y="5482"/>
                      <a:pt x="1131" y="5461"/>
                    </a:cubicBezTo>
                    <a:cubicBezTo>
                      <a:pt x="1068" y="5461"/>
                      <a:pt x="1047" y="5461"/>
                      <a:pt x="1005" y="5440"/>
                    </a:cubicBezTo>
                    <a:cubicBezTo>
                      <a:pt x="1173" y="5419"/>
                      <a:pt x="1382" y="5378"/>
                      <a:pt x="1570" y="5378"/>
                    </a:cubicBezTo>
                    <a:close/>
                    <a:moveTo>
                      <a:pt x="5336" y="5503"/>
                    </a:moveTo>
                    <a:cubicBezTo>
                      <a:pt x="5357" y="5503"/>
                      <a:pt x="5399" y="5503"/>
                      <a:pt x="5420" y="5524"/>
                    </a:cubicBezTo>
                    <a:lnTo>
                      <a:pt x="4918" y="5524"/>
                    </a:lnTo>
                    <a:cubicBezTo>
                      <a:pt x="5043" y="5524"/>
                      <a:pt x="5211" y="5503"/>
                      <a:pt x="5336" y="5503"/>
                    </a:cubicBezTo>
                    <a:close/>
                    <a:moveTo>
                      <a:pt x="37119" y="0"/>
                    </a:moveTo>
                    <a:cubicBezTo>
                      <a:pt x="34441" y="21"/>
                      <a:pt x="31805" y="63"/>
                      <a:pt x="29127" y="84"/>
                    </a:cubicBezTo>
                    <a:lnTo>
                      <a:pt x="28875" y="84"/>
                    </a:lnTo>
                    <a:cubicBezTo>
                      <a:pt x="28645" y="84"/>
                      <a:pt x="28436" y="105"/>
                      <a:pt x="28185" y="105"/>
                    </a:cubicBezTo>
                    <a:cubicBezTo>
                      <a:pt x="27432" y="126"/>
                      <a:pt x="26678" y="188"/>
                      <a:pt x="25925" y="209"/>
                    </a:cubicBezTo>
                    <a:cubicBezTo>
                      <a:pt x="24147" y="293"/>
                      <a:pt x="22368" y="398"/>
                      <a:pt x="20548" y="481"/>
                    </a:cubicBezTo>
                    <a:lnTo>
                      <a:pt x="19062" y="544"/>
                    </a:lnTo>
                    <a:cubicBezTo>
                      <a:pt x="18916" y="544"/>
                      <a:pt x="18748" y="586"/>
                      <a:pt x="18623" y="586"/>
                    </a:cubicBezTo>
                    <a:cubicBezTo>
                      <a:pt x="18225" y="544"/>
                      <a:pt x="17849" y="544"/>
                      <a:pt x="17451" y="523"/>
                    </a:cubicBezTo>
                    <a:cubicBezTo>
                      <a:pt x="16133" y="460"/>
                      <a:pt x="14836" y="398"/>
                      <a:pt x="13497" y="335"/>
                    </a:cubicBezTo>
                    <a:cubicBezTo>
                      <a:pt x="13183" y="314"/>
                      <a:pt x="12869" y="314"/>
                      <a:pt x="12555" y="293"/>
                    </a:cubicBezTo>
                    <a:cubicBezTo>
                      <a:pt x="12220" y="251"/>
                      <a:pt x="11885" y="251"/>
                      <a:pt x="11530" y="251"/>
                    </a:cubicBezTo>
                    <a:cubicBezTo>
                      <a:pt x="10797" y="230"/>
                      <a:pt x="10065" y="230"/>
                      <a:pt x="9375" y="209"/>
                    </a:cubicBezTo>
                    <a:cubicBezTo>
                      <a:pt x="9186" y="209"/>
                      <a:pt x="9061" y="356"/>
                      <a:pt x="9061" y="523"/>
                    </a:cubicBezTo>
                    <a:cubicBezTo>
                      <a:pt x="9061" y="712"/>
                      <a:pt x="9207" y="837"/>
                      <a:pt x="9375" y="837"/>
                    </a:cubicBezTo>
                    <a:cubicBezTo>
                      <a:pt x="10107" y="858"/>
                      <a:pt x="10839" y="858"/>
                      <a:pt x="11530" y="879"/>
                    </a:cubicBezTo>
                    <a:cubicBezTo>
                      <a:pt x="11885" y="879"/>
                      <a:pt x="12220" y="921"/>
                      <a:pt x="12555" y="921"/>
                    </a:cubicBezTo>
                    <a:cubicBezTo>
                      <a:pt x="12869" y="942"/>
                      <a:pt x="13183" y="942"/>
                      <a:pt x="13497" y="963"/>
                    </a:cubicBezTo>
                    <a:cubicBezTo>
                      <a:pt x="13664" y="963"/>
                      <a:pt x="13810" y="1004"/>
                      <a:pt x="13999" y="1004"/>
                    </a:cubicBezTo>
                    <a:lnTo>
                      <a:pt x="9061" y="1465"/>
                    </a:lnTo>
                    <a:cubicBezTo>
                      <a:pt x="8538" y="1528"/>
                      <a:pt x="8015" y="1569"/>
                      <a:pt x="7450" y="1632"/>
                    </a:cubicBezTo>
                    <a:cubicBezTo>
                      <a:pt x="6989" y="1674"/>
                      <a:pt x="6487" y="1716"/>
                      <a:pt x="6027" y="1779"/>
                    </a:cubicBezTo>
                    <a:cubicBezTo>
                      <a:pt x="5336" y="1779"/>
                      <a:pt x="4667" y="1758"/>
                      <a:pt x="3976" y="1758"/>
                    </a:cubicBezTo>
                    <a:cubicBezTo>
                      <a:pt x="3830" y="1758"/>
                      <a:pt x="3683" y="1883"/>
                      <a:pt x="3683" y="2051"/>
                    </a:cubicBezTo>
                    <a:lnTo>
                      <a:pt x="3683" y="2072"/>
                    </a:lnTo>
                    <a:cubicBezTo>
                      <a:pt x="3432" y="2093"/>
                      <a:pt x="3139" y="2155"/>
                      <a:pt x="2888" y="2176"/>
                    </a:cubicBezTo>
                    <a:lnTo>
                      <a:pt x="2805" y="2176"/>
                    </a:lnTo>
                    <a:lnTo>
                      <a:pt x="2637" y="2239"/>
                    </a:lnTo>
                    <a:cubicBezTo>
                      <a:pt x="2595" y="2302"/>
                      <a:pt x="2533" y="2406"/>
                      <a:pt x="2533" y="2490"/>
                    </a:cubicBezTo>
                    <a:cubicBezTo>
                      <a:pt x="2533" y="2553"/>
                      <a:pt x="2574" y="2678"/>
                      <a:pt x="2637" y="2720"/>
                    </a:cubicBezTo>
                    <a:cubicBezTo>
                      <a:pt x="2700" y="2762"/>
                      <a:pt x="2805" y="2825"/>
                      <a:pt x="2888" y="2825"/>
                    </a:cubicBezTo>
                    <a:cubicBezTo>
                      <a:pt x="3788" y="2720"/>
                      <a:pt x="4709" y="2595"/>
                      <a:pt x="5629" y="2490"/>
                    </a:cubicBezTo>
                    <a:cubicBezTo>
                      <a:pt x="6027" y="2427"/>
                      <a:pt x="6383" y="2385"/>
                      <a:pt x="6780" y="2344"/>
                    </a:cubicBezTo>
                    <a:cubicBezTo>
                      <a:pt x="8998" y="2385"/>
                      <a:pt x="11216" y="2406"/>
                      <a:pt x="13455" y="2448"/>
                    </a:cubicBezTo>
                    <a:cubicBezTo>
                      <a:pt x="15380" y="2490"/>
                      <a:pt x="17284" y="2511"/>
                      <a:pt x="19230" y="2511"/>
                    </a:cubicBezTo>
                    <a:lnTo>
                      <a:pt x="20004" y="2511"/>
                    </a:lnTo>
                    <a:cubicBezTo>
                      <a:pt x="18016" y="2616"/>
                      <a:pt x="16007" y="2699"/>
                      <a:pt x="13999" y="2804"/>
                    </a:cubicBezTo>
                    <a:cubicBezTo>
                      <a:pt x="12764" y="2846"/>
                      <a:pt x="11530" y="2909"/>
                      <a:pt x="10337" y="2992"/>
                    </a:cubicBezTo>
                    <a:cubicBezTo>
                      <a:pt x="8642" y="3055"/>
                      <a:pt x="6927" y="3160"/>
                      <a:pt x="5232" y="3264"/>
                    </a:cubicBezTo>
                    <a:cubicBezTo>
                      <a:pt x="5127" y="3264"/>
                      <a:pt x="5023" y="3327"/>
                      <a:pt x="4939" y="3411"/>
                    </a:cubicBezTo>
                    <a:cubicBezTo>
                      <a:pt x="4876" y="3473"/>
                      <a:pt x="4813" y="3578"/>
                      <a:pt x="4813" y="3683"/>
                    </a:cubicBezTo>
                    <a:cubicBezTo>
                      <a:pt x="4813" y="3892"/>
                      <a:pt x="5002" y="4101"/>
                      <a:pt x="5232" y="4101"/>
                    </a:cubicBezTo>
                    <a:cubicBezTo>
                      <a:pt x="6655" y="4038"/>
                      <a:pt x="8036" y="3955"/>
                      <a:pt x="9437" y="3871"/>
                    </a:cubicBezTo>
                    <a:lnTo>
                      <a:pt x="9437" y="3871"/>
                    </a:lnTo>
                    <a:cubicBezTo>
                      <a:pt x="8287" y="3955"/>
                      <a:pt x="7136" y="4038"/>
                      <a:pt x="6027" y="4101"/>
                    </a:cubicBezTo>
                    <a:cubicBezTo>
                      <a:pt x="5211" y="4164"/>
                      <a:pt x="4395" y="4269"/>
                      <a:pt x="3579" y="4373"/>
                    </a:cubicBezTo>
                    <a:cubicBezTo>
                      <a:pt x="3516" y="4373"/>
                      <a:pt x="3453" y="4394"/>
                      <a:pt x="3411" y="4457"/>
                    </a:cubicBezTo>
                    <a:cubicBezTo>
                      <a:pt x="3349" y="4499"/>
                      <a:pt x="3328" y="4562"/>
                      <a:pt x="3328" y="4624"/>
                    </a:cubicBezTo>
                    <a:cubicBezTo>
                      <a:pt x="3328" y="4708"/>
                      <a:pt x="3349" y="4771"/>
                      <a:pt x="3411" y="4813"/>
                    </a:cubicBezTo>
                    <a:cubicBezTo>
                      <a:pt x="3427" y="4836"/>
                      <a:pt x="3445" y="4853"/>
                      <a:pt x="3466" y="4866"/>
                    </a:cubicBezTo>
                    <a:lnTo>
                      <a:pt x="3466" y="4866"/>
                    </a:lnTo>
                    <a:lnTo>
                      <a:pt x="2219" y="4959"/>
                    </a:lnTo>
                    <a:cubicBezTo>
                      <a:pt x="1549" y="5022"/>
                      <a:pt x="838" y="5106"/>
                      <a:pt x="168" y="5168"/>
                    </a:cubicBezTo>
                    <a:cubicBezTo>
                      <a:pt x="105" y="5168"/>
                      <a:pt x="64" y="5210"/>
                      <a:pt x="22" y="5252"/>
                    </a:cubicBezTo>
                    <a:cubicBezTo>
                      <a:pt x="1" y="5315"/>
                      <a:pt x="1" y="5378"/>
                      <a:pt x="64" y="5440"/>
                    </a:cubicBezTo>
                    <a:cubicBezTo>
                      <a:pt x="85" y="5482"/>
                      <a:pt x="126" y="5524"/>
                      <a:pt x="168" y="5566"/>
                    </a:cubicBezTo>
                    <a:lnTo>
                      <a:pt x="126" y="5566"/>
                    </a:lnTo>
                    <a:cubicBezTo>
                      <a:pt x="378" y="5608"/>
                      <a:pt x="294" y="5650"/>
                      <a:pt x="273" y="5712"/>
                    </a:cubicBezTo>
                    <a:cubicBezTo>
                      <a:pt x="231" y="5775"/>
                      <a:pt x="273" y="5859"/>
                      <a:pt x="336" y="5880"/>
                    </a:cubicBezTo>
                    <a:cubicBezTo>
                      <a:pt x="378" y="5922"/>
                      <a:pt x="398" y="5922"/>
                      <a:pt x="440" y="5942"/>
                    </a:cubicBezTo>
                    <a:cubicBezTo>
                      <a:pt x="482" y="5942"/>
                      <a:pt x="482" y="5963"/>
                      <a:pt x="503" y="5963"/>
                    </a:cubicBezTo>
                    <a:cubicBezTo>
                      <a:pt x="524" y="5963"/>
                      <a:pt x="587" y="5963"/>
                      <a:pt x="608" y="5984"/>
                    </a:cubicBezTo>
                    <a:cubicBezTo>
                      <a:pt x="650" y="5984"/>
                      <a:pt x="691" y="5963"/>
                      <a:pt x="733" y="5942"/>
                    </a:cubicBezTo>
                    <a:cubicBezTo>
                      <a:pt x="3997" y="5880"/>
                      <a:pt x="7303" y="5838"/>
                      <a:pt x="10567" y="5817"/>
                    </a:cubicBezTo>
                    <a:cubicBezTo>
                      <a:pt x="10797" y="5817"/>
                      <a:pt x="11007" y="5817"/>
                      <a:pt x="11258" y="5775"/>
                    </a:cubicBezTo>
                    <a:lnTo>
                      <a:pt x="13455" y="5712"/>
                    </a:lnTo>
                    <a:lnTo>
                      <a:pt x="16551" y="5712"/>
                    </a:lnTo>
                    <a:cubicBezTo>
                      <a:pt x="17807" y="5712"/>
                      <a:pt x="19104" y="5712"/>
                      <a:pt x="20360" y="5733"/>
                    </a:cubicBezTo>
                    <a:cubicBezTo>
                      <a:pt x="22201" y="5733"/>
                      <a:pt x="24063" y="5754"/>
                      <a:pt x="25904" y="5754"/>
                    </a:cubicBezTo>
                    <a:cubicBezTo>
                      <a:pt x="25130" y="5817"/>
                      <a:pt x="24377" y="5880"/>
                      <a:pt x="23645" y="5963"/>
                    </a:cubicBezTo>
                    <a:cubicBezTo>
                      <a:pt x="23205" y="5984"/>
                      <a:pt x="22766" y="6047"/>
                      <a:pt x="22347" y="6068"/>
                    </a:cubicBezTo>
                    <a:cubicBezTo>
                      <a:pt x="21636" y="6068"/>
                      <a:pt x="20924" y="6068"/>
                      <a:pt x="20192" y="6089"/>
                    </a:cubicBezTo>
                    <a:lnTo>
                      <a:pt x="10023" y="6089"/>
                    </a:lnTo>
                    <a:cubicBezTo>
                      <a:pt x="9333" y="6089"/>
                      <a:pt x="8663" y="6131"/>
                      <a:pt x="7973" y="6131"/>
                    </a:cubicBezTo>
                    <a:cubicBezTo>
                      <a:pt x="7931" y="6131"/>
                      <a:pt x="7868" y="6173"/>
                      <a:pt x="7868" y="6235"/>
                    </a:cubicBezTo>
                    <a:cubicBezTo>
                      <a:pt x="7868" y="6298"/>
                      <a:pt x="7931" y="6340"/>
                      <a:pt x="7973" y="6340"/>
                    </a:cubicBezTo>
                    <a:cubicBezTo>
                      <a:pt x="8119" y="6340"/>
                      <a:pt x="8224" y="6361"/>
                      <a:pt x="8349" y="6361"/>
                    </a:cubicBezTo>
                    <a:lnTo>
                      <a:pt x="10149" y="6361"/>
                    </a:lnTo>
                    <a:cubicBezTo>
                      <a:pt x="11007" y="6361"/>
                      <a:pt x="11885" y="6340"/>
                      <a:pt x="12743" y="6340"/>
                    </a:cubicBezTo>
                    <a:lnTo>
                      <a:pt x="18958" y="6340"/>
                    </a:lnTo>
                    <a:cubicBezTo>
                      <a:pt x="17472" y="6466"/>
                      <a:pt x="15987" y="6591"/>
                      <a:pt x="14459" y="6717"/>
                    </a:cubicBezTo>
                    <a:cubicBezTo>
                      <a:pt x="11844" y="6968"/>
                      <a:pt x="9228" y="7198"/>
                      <a:pt x="6592" y="7428"/>
                    </a:cubicBezTo>
                    <a:cubicBezTo>
                      <a:pt x="6487" y="7428"/>
                      <a:pt x="6404" y="7449"/>
                      <a:pt x="6341" y="7533"/>
                    </a:cubicBezTo>
                    <a:cubicBezTo>
                      <a:pt x="6257" y="7616"/>
                      <a:pt x="6236" y="7700"/>
                      <a:pt x="6236" y="7805"/>
                    </a:cubicBezTo>
                    <a:cubicBezTo>
                      <a:pt x="6236" y="7909"/>
                      <a:pt x="6278" y="7972"/>
                      <a:pt x="6341" y="8056"/>
                    </a:cubicBezTo>
                    <a:cubicBezTo>
                      <a:pt x="6383" y="8119"/>
                      <a:pt x="6487" y="8160"/>
                      <a:pt x="6592" y="8160"/>
                    </a:cubicBezTo>
                    <a:cubicBezTo>
                      <a:pt x="9689" y="7867"/>
                      <a:pt x="12743" y="7616"/>
                      <a:pt x="15819" y="7323"/>
                    </a:cubicBezTo>
                    <a:cubicBezTo>
                      <a:pt x="18686" y="7072"/>
                      <a:pt x="21531" y="6821"/>
                      <a:pt x="24377" y="6570"/>
                    </a:cubicBezTo>
                    <a:cubicBezTo>
                      <a:pt x="25695" y="6466"/>
                      <a:pt x="26971" y="6361"/>
                      <a:pt x="28269" y="6235"/>
                    </a:cubicBezTo>
                    <a:cubicBezTo>
                      <a:pt x="29064" y="6194"/>
                      <a:pt x="29838" y="6173"/>
                      <a:pt x="30654" y="6173"/>
                    </a:cubicBezTo>
                    <a:cubicBezTo>
                      <a:pt x="31365" y="6152"/>
                      <a:pt x="32077" y="6152"/>
                      <a:pt x="32767" y="6131"/>
                    </a:cubicBezTo>
                    <a:cubicBezTo>
                      <a:pt x="32976" y="6131"/>
                      <a:pt x="33186" y="6131"/>
                      <a:pt x="33437" y="6089"/>
                    </a:cubicBezTo>
                    <a:cubicBezTo>
                      <a:pt x="34839" y="6026"/>
                      <a:pt x="36282" y="5942"/>
                      <a:pt x="37684" y="5859"/>
                    </a:cubicBezTo>
                    <a:cubicBezTo>
                      <a:pt x="38396" y="5838"/>
                      <a:pt x="39107" y="5775"/>
                      <a:pt x="39819" y="5754"/>
                    </a:cubicBezTo>
                    <a:cubicBezTo>
                      <a:pt x="40028" y="5754"/>
                      <a:pt x="40258" y="5733"/>
                      <a:pt x="40467" y="5733"/>
                    </a:cubicBezTo>
                    <a:cubicBezTo>
                      <a:pt x="40802" y="5712"/>
                      <a:pt x="41137" y="5670"/>
                      <a:pt x="41513" y="5650"/>
                    </a:cubicBezTo>
                    <a:cubicBezTo>
                      <a:pt x="42057" y="5650"/>
                      <a:pt x="42643" y="5629"/>
                      <a:pt x="43187" y="5629"/>
                    </a:cubicBezTo>
                    <a:cubicBezTo>
                      <a:pt x="44066" y="5608"/>
                      <a:pt x="44966" y="5608"/>
                      <a:pt x="45845" y="5566"/>
                    </a:cubicBezTo>
                    <a:lnTo>
                      <a:pt x="52749" y="5419"/>
                    </a:lnTo>
                    <a:cubicBezTo>
                      <a:pt x="53021" y="5419"/>
                      <a:pt x="53251" y="5419"/>
                      <a:pt x="53523" y="5440"/>
                    </a:cubicBezTo>
                    <a:cubicBezTo>
                      <a:pt x="53649" y="5461"/>
                      <a:pt x="53775" y="5503"/>
                      <a:pt x="53942" y="5545"/>
                    </a:cubicBezTo>
                    <a:cubicBezTo>
                      <a:pt x="53960" y="5551"/>
                      <a:pt x="53982" y="5554"/>
                      <a:pt x="54006" y="5554"/>
                    </a:cubicBezTo>
                    <a:cubicBezTo>
                      <a:pt x="54064" y="5554"/>
                      <a:pt x="54134" y="5539"/>
                      <a:pt x="54193" y="5524"/>
                    </a:cubicBezTo>
                    <a:cubicBezTo>
                      <a:pt x="54277" y="5461"/>
                      <a:pt x="54319" y="5378"/>
                      <a:pt x="54360" y="5315"/>
                    </a:cubicBezTo>
                    <a:cubicBezTo>
                      <a:pt x="54381" y="5231"/>
                      <a:pt x="54360" y="5126"/>
                      <a:pt x="54319" y="5043"/>
                    </a:cubicBezTo>
                    <a:cubicBezTo>
                      <a:pt x="54277" y="4980"/>
                      <a:pt x="54214" y="4917"/>
                      <a:pt x="54109" y="4896"/>
                    </a:cubicBezTo>
                    <a:cubicBezTo>
                      <a:pt x="54067" y="4854"/>
                      <a:pt x="54047" y="4854"/>
                      <a:pt x="53984" y="4834"/>
                    </a:cubicBezTo>
                    <a:cubicBezTo>
                      <a:pt x="55448" y="4729"/>
                      <a:pt x="56934" y="4645"/>
                      <a:pt x="58399" y="4541"/>
                    </a:cubicBezTo>
                    <a:cubicBezTo>
                      <a:pt x="58629" y="4520"/>
                      <a:pt x="58901" y="4520"/>
                      <a:pt x="59131" y="4520"/>
                    </a:cubicBezTo>
                    <a:cubicBezTo>
                      <a:pt x="59361" y="4520"/>
                      <a:pt x="59612" y="4499"/>
                      <a:pt x="59821" y="4478"/>
                    </a:cubicBezTo>
                    <a:cubicBezTo>
                      <a:pt x="59905" y="4478"/>
                      <a:pt x="60010" y="4436"/>
                      <a:pt x="60073" y="4436"/>
                    </a:cubicBezTo>
                    <a:lnTo>
                      <a:pt x="60470" y="4373"/>
                    </a:lnTo>
                    <a:cubicBezTo>
                      <a:pt x="60554" y="4331"/>
                      <a:pt x="60596" y="4290"/>
                      <a:pt x="60658" y="4227"/>
                    </a:cubicBezTo>
                    <a:cubicBezTo>
                      <a:pt x="60700" y="4164"/>
                      <a:pt x="60700" y="4080"/>
                      <a:pt x="60679" y="3997"/>
                    </a:cubicBezTo>
                    <a:cubicBezTo>
                      <a:pt x="60658" y="3913"/>
                      <a:pt x="60596" y="3850"/>
                      <a:pt x="60554" y="3787"/>
                    </a:cubicBezTo>
                    <a:lnTo>
                      <a:pt x="60533" y="3766"/>
                    </a:lnTo>
                    <a:cubicBezTo>
                      <a:pt x="60491" y="3745"/>
                      <a:pt x="60449" y="3704"/>
                      <a:pt x="60386" y="3683"/>
                    </a:cubicBezTo>
                    <a:lnTo>
                      <a:pt x="60324" y="3683"/>
                    </a:lnTo>
                    <a:cubicBezTo>
                      <a:pt x="60261" y="3683"/>
                      <a:pt x="60219" y="3725"/>
                      <a:pt x="60156" y="3745"/>
                    </a:cubicBezTo>
                    <a:cubicBezTo>
                      <a:pt x="60114" y="3766"/>
                      <a:pt x="60052" y="3850"/>
                      <a:pt x="60031" y="3892"/>
                    </a:cubicBezTo>
                    <a:cubicBezTo>
                      <a:pt x="59947" y="3934"/>
                      <a:pt x="59863" y="3934"/>
                      <a:pt x="59759" y="3955"/>
                    </a:cubicBezTo>
                    <a:cubicBezTo>
                      <a:pt x="59277" y="3997"/>
                      <a:pt x="58775" y="4038"/>
                      <a:pt x="58273" y="4059"/>
                    </a:cubicBezTo>
                    <a:lnTo>
                      <a:pt x="57185" y="4143"/>
                    </a:lnTo>
                    <a:cubicBezTo>
                      <a:pt x="56704" y="4164"/>
                      <a:pt x="56264" y="4206"/>
                      <a:pt x="55783" y="4248"/>
                    </a:cubicBezTo>
                    <a:cubicBezTo>
                      <a:pt x="54612" y="4310"/>
                      <a:pt x="53440" y="4415"/>
                      <a:pt x="52226" y="4499"/>
                    </a:cubicBezTo>
                    <a:cubicBezTo>
                      <a:pt x="50008" y="4666"/>
                      <a:pt x="47811" y="4834"/>
                      <a:pt x="45593" y="5001"/>
                    </a:cubicBezTo>
                    <a:cubicBezTo>
                      <a:pt x="45321" y="5022"/>
                      <a:pt x="45070" y="5022"/>
                      <a:pt x="44777" y="5043"/>
                    </a:cubicBezTo>
                    <a:cubicBezTo>
                      <a:pt x="44484" y="5043"/>
                      <a:pt x="44192" y="5085"/>
                      <a:pt x="43878" y="5085"/>
                    </a:cubicBezTo>
                    <a:cubicBezTo>
                      <a:pt x="43250" y="5106"/>
                      <a:pt x="42664" y="5106"/>
                      <a:pt x="42036" y="5126"/>
                    </a:cubicBezTo>
                    <a:cubicBezTo>
                      <a:pt x="42790" y="5085"/>
                      <a:pt x="43564" y="5001"/>
                      <a:pt x="44338" y="4938"/>
                    </a:cubicBezTo>
                    <a:cubicBezTo>
                      <a:pt x="45112" y="4896"/>
                      <a:pt x="45886" y="4813"/>
                      <a:pt x="46661" y="4771"/>
                    </a:cubicBezTo>
                    <a:cubicBezTo>
                      <a:pt x="47832" y="4666"/>
                      <a:pt x="49046" y="4582"/>
                      <a:pt x="50218" y="4478"/>
                    </a:cubicBezTo>
                    <a:cubicBezTo>
                      <a:pt x="51347" y="4394"/>
                      <a:pt x="52477" y="4310"/>
                      <a:pt x="53565" y="4248"/>
                    </a:cubicBezTo>
                    <a:cubicBezTo>
                      <a:pt x="54109" y="4206"/>
                      <a:pt x="54632" y="4164"/>
                      <a:pt x="55176" y="4143"/>
                    </a:cubicBezTo>
                    <a:cubicBezTo>
                      <a:pt x="55469" y="4101"/>
                      <a:pt x="55741" y="4080"/>
                      <a:pt x="56013" y="4080"/>
                    </a:cubicBezTo>
                    <a:cubicBezTo>
                      <a:pt x="56202" y="4080"/>
                      <a:pt x="56390" y="4059"/>
                      <a:pt x="56578" y="4017"/>
                    </a:cubicBezTo>
                    <a:cubicBezTo>
                      <a:pt x="56746" y="3997"/>
                      <a:pt x="56934" y="3976"/>
                      <a:pt x="57101" y="3955"/>
                    </a:cubicBezTo>
                    <a:cubicBezTo>
                      <a:pt x="57185" y="3955"/>
                      <a:pt x="57227" y="3913"/>
                      <a:pt x="57311" y="3913"/>
                    </a:cubicBezTo>
                    <a:lnTo>
                      <a:pt x="57541" y="3850"/>
                    </a:lnTo>
                    <a:cubicBezTo>
                      <a:pt x="57625" y="3808"/>
                      <a:pt x="57708" y="3745"/>
                      <a:pt x="57750" y="3662"/>
                    </a:cubicBezTo>
                    <a:lnTo>
                      <a:pt x="57834" y="3494"/>
                    </a:lnTo>
                    <a:cubicBezTo>
                      <a:pt x="57855" y="3473"/>
                      <a:pt x="57855" y="3432"/>
                      <a:pt x="57876" y="3390"/>
                    </a:cubicBezTo>
                    <a:lnTo>
                      <a:pt x="57876" y="3369"/>
                    </a:lnTo>
                    <a:cubicBezTo>
                      <a:pt x="58064" y="3327"/>
                      <a:pt x="58169" y="3139"/>
                      <a:pt x="58169" y="2950"/>
                    </a:cubicBezTo>
                    <a:cubicBezTo>
                      <a:pt x="58169" y="2699"/>
                      <a:pt x="57959" y="2511"/>
                      <a:pt x="57729" y="2511"/>
                    </a:cubicBezTo>
                    <a:lnTo>
                      <a:pt x="56788" y="2511"/>
                    </a:lnTo>
                    <a:cubicBezTo>
                      <a:pt x="56913" y="2511"/>
                      <a:pt x="57039" y="2427"/>
                      <a:pt x="57122" y="2323"/>
                    </a:cubicBezTo>
                    <a:lnTo>
                      <a:pt x="57143" y="2323"/>
                    </a:lnTo>
                    <a:cubicBezTo>
                      <a:pt x="57227" y="2323"/>
                      <a:pt x="57290" y="2344"/>
                      <a:pt x="57353" y="2385"/>
                    </a:cubicBezTo>
                    <a:cubicBezTo>
                      <a:pt x="57371" y="2388"/>
                      <a:pt x="57390" y="2389"/>
                      <a:pt x="57408" y="2389"/>
                    </a:cubicBezTo>
                    <a:cubicBezTo>
                      <a:pt x="57535" y="2389"/>
                      <a:pt x="57653" y="2328"/>
                      <a:pt x="57708" y="2218"/>
                    </a:cubicBezTo>
                    <a:cubicBezTo>
                      <a:pt x="57813" y="2218"/>
                      <a:pt x="57917" y="2218"/>
                      <a:pt x="58022" y="2197"/>
                    </a:cubicBezTo>
                    <a:cubicBezTo>
                      <a:pt x="58127" y="2197"/>
                      <a:pt x="58231" y="2176"/>
                      <a:pt x="58294" y="2093"/>
                    </a:cubicBezTo>
                    <a:cubicBezTo>
                      <a:pt x="58378" y="2009"/>
                      <a:pt x="58399" y="1904"/>
                      <a:pt x="58399" y="1800"/>
                    </a:cubicBezTo>
                    <a:cubicBezTo>
                      <a:pt x="58399" y="1716"/>
                      <a:pt x="58378" y="1653"/>
                      <a:pt x="58336" y="1569"/>
                    </a:cubicBezTo>
                    <a:lnTo>
                      <a:pt x="58357" y="1569"/>
                    </a:lnTo>
                    <a:cubicBezTo>
                      <a:pt x="58650" y="1590"/>
                      <a:pt x="58922" y="1590"/>
                      <a:pt x="59215" y="1653"/>
                    </a:cubicBezTo>
                    <a:cubicBezTo>
                      <a:pt x="59382" y="1674"/>
                      <a:pt x="59549" y="1695"/>
                      <a:pt x="59717" y="1758"/>
                    </a:cubicBezTo>
                    <a:cubicBezTo>
                      <a:pt x="59717" y="1779"/>
                      <a:pt x="59738" y="1800"/>
                      <a:pt x="59738" y="1821"/>
                    </a:cubicBezTo>
                    <a:lnTo>
                      <a:pt x="59738" y="1883"/>
                    </a:lnTo>
                    <a:cubicBezTo>
                      <a:pt x="59738" y="1988"/>
                      <a:pt x="59759" y="2072"/>
                      <a:pt x="59842" y="2134"/>
                    </a:cubicBezTo>
                    <a:cubicBezTo>
                      <a:pt x="59926" y="2218"/>
                      <a:pt x="60010" y="2239"/>
                      <a:pt x="60114" y="2239"/>
                    </a:cubicBezTo>
                    <a:cubicBezTo>
                      <a:pt x="60219" y="2239"/>
                      <a:pt x="60282" y="2218"/>
                      <a:pt x="60366" y="2134"/>
                    </a:cubicBezTo>
                    <a:cubicBezTo>
                      <a:pt x="60428" y="2093"/>
                      <a:pt x="60470" y="1988"/>
                      <a:pt x="60470" y="1883"/>
                    </a:cubicBezTo>
                    <a:cubicBezTo>
                      <a:pt x="60470" y="1800"/>
                      <a:pt x="60449" y="1695"/>
                      <a:pt x="60449" y="1611"/>
                    </a:cubicBezTo>
                    <a:cubicBezTo>
                      <a:pt x="60407" y="1549"/>
                      <a:pt x="60386" y="1465"/>
                      <a:pt x="60345" y="1381"/>
                    </a:cubicBezTo>
                    <a:cubicBezTo>
                      <a:pt x="60324" y="1360"/>
                      <a:pt x="60324" y="1339"/>
                      <a:pt x="60282" y="1339"/>
                    </a:cubicBezTo>
                    <a:cubicBezTo>
                      <a:pt x="60261" y="1277"/>
                      <a:pt x="60219" y="1235"/>
                      <a:pt x="60156" y="1193"/>
                    </a:cubicBezTo>
                    <a:cubicBezTo>
                      <a:pt x="60114" y="1151"/>
                      <a:pt x="60031" y="1130"/>
                      <a:pt x="59947" y="1088"/>
                    </a:cubicBezTo>
                    <a:cubicBezTo>
                      <a:pt x="59801" y="1046"/>
                      <a:pt x="59633" y="1025"/>
                      <a:pt x="59487" y="984"/>
                    </a:cubicBezTo>
                    <a:cubicBezTo>
                      <a:pt x="59236" y="942"/>
                      <a:pt x="58985" y="942"/>
                      <a:pt x="58754" y="921"/>
                    </a:cubicBezTo>
                    <a:cubicBezTo>
                      <a:pt x="58357" y="879"/>
                      <a:pt x="57980" y="858"/>
                      <a:pt x="57604" y="837"/>
                    </a:cubicBezTo>
                    <a:cubicBezTo>
                      <a:pt x="56997" y="774"/>
                      <a:pt x="56411" y="753"/>
                      <a:pt x="55825" y="712"/>
                    </a:cubicBezTo>
                    <a:cubicBezTo>
                      <a:pt x="55260" y="670"/>
                      <a:pt x="54716" y="628"/>
                      <a:pt x="54151" y="607"/>
                    </a:cubicBezTo>
                    <a:cubicBezTo>
                      <a:pt x="53356" y="544"/>
                      <a:pt x="52582" y="523"/>
                      <a:pt x="51766" y="481"/>
                    </a:cubicBezTo>
                    <a:cubicBezTo>
                      <a:pt x="51264" y="440"/>
                      <a:pt x="50741" y="419"/>
                      <a:pt x="50238" y="398"/>
                    </a:cubicBezTo>
                    <a:cubicBezTo>
                      <a:pt x="49653" y="377"/>
                      <a:pt x="49067" y="335"/>
                      <a:pt x="48460" y="314"/>
                    </a:cubicBezTo>
                    <a:cubicBezTo>
                      <a:pt x="47560" y="293"/>
                      <a:pt x="46661" y="230"/>
                      <a:pt x="45740" y="209"/>
                    </a:cubicBezTo>
                    <a:cubicBezTo>
                      <a:pt x="45363" y="188"/>
                      <a:pt x="44966" y="188"/>
                      <a:pt x="44568" y="168"/>
                    </a:cubicBezTo>
                    <a:cubicBezTo>
                      <a:pt x="43145" y="126"/>
                      <a:pt x="41764" y="105"/>
                      <a:pt x="40363" y="84"/>
                    </a:cubicBezTo>
                    <a:cubicBezTo>
                      <a:pt x="39547" y="63"/>
                      <a:pt x="38730" y="63"/>
                      <a:pt x="37914" y="21"/>
                    </a:cubicBezTo>
                    <a:cubicBezTo>
                      <a:pt x="37684" y="21"/>
                      <a:pt x="37433" y="0"/>
                      <a:pt x="37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2384;p72">
              <a:extLst>
                <a:ext uri="{FF2B5EF4-FFF2-40B4-BE49-F238E27FC236}">
                  <a16:creationId xmlns:a16="http://schemas.microsoft.com/office/drawing/2014/main" id="{40C4BAE6-B941-610F-2411-76A6920BE9D0}"/>
                </a:ext>
              </a:extLst>
            </p:cNvPr>
            <p:cNvSpPr/>
            <p:nvPr/>
          </p:nvSpPr>
          <p:spPr>
            <a:xfrm rot="5400000">
              <a:off x="-780767" y="2943845"/>
              <a:ext cx="3001535"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2385;p72">
            <a:extLst>
              <a:ext uri="{FF2B5EF4-FFF2-40B4-BE49-F238E27FC236}">
                <a16:creationId xmlns:a16="http://schemas.microsoft.com/office/drawing/2014/main" id="{81552999-A196-5C41-CCB2-A2E24DB2EE4C}"/>
              </a:ext>
            </a:extLst>
          </p:cNvPr>
          <p:cNvGrpSpPr/>
          <p:nvPr/>
        </p:nvGrpSpPr>
        <p:grpSpPr>
          <a:xfrm rot="2135871">
            <a:off x="2982212" y="2388491"/>
            <a:ext cx="522084" cy="583036"/>
            <a:chOff x="5495750" y="1391525"/>
            <a:chExt cx="542100" cy="605425"/>
          </a:xfrm>
        </p:grpSpPr>
        <p:sp>
          <p:nvSpPr>
            <p:cNvPr id="16" name="Google Shape;2386;p72">
              <a:extLst>
                <a:ext uri="{FF2B5EF4-FFF2-40B4-BE49-F238E27FC236}">
                  <a16:creationId xmlns:a16="http://schemas.microsoft.com/office/drawing/2014/main" id="{9BD21996-8483-3046-118E-D91EFB392FB9}"/>
                </a:ext>
              </a:extLst>
            </p:cNvPr>
            <p:cNvSpPr/>
            <p:nvPr/>
          </p:nvSpPr>
          <p:spPr>
            <a:xfrm>
              <a:off x="5495750" y="1748250"/>
              <a:ext cx="330275" cy="248700"/>
            </a:xfrm>
            <a:custGeom>
              <a:avLst/>
              <a:gdLst/>
              <a:ahLst/>
              <a:cxnLst/>
              <a:rect l="l" t="t" r="r" b="b"/>
              <a:pathLst>
                <a:path w="13211" h="9948" extrusionOk="0">
                  <a:moveTo>
                    <a:pt x="2369" y="2006"/>
                  </a:moveTo>
                  <a:cubicBezTo>
                    <a:pt x="2503" y="2073"/>
                    <a:pt x="2603" y="2073"/>
                    <a:pt x="2703" y="2106"/>
                  </a:cubicBezTo>
                  <a:cubicBezTo>
                    <a:pt x="3170" y="2240"/>
                    <a:pt x="3604" y="2340"/>
                    <a:pt x="4037" y="2473"/>
                  </a:cubicBezTo>
                  <a:cubicBezTo>
                    <a:pt x="4571" y="2640"/>
                    <a:pt x="5071" y="2774"/>
                    <a:pt x="5605" y="2940"/>
                  </a:cubicBezTo>
                  <a:cubicBezTo>
                    <a:pt x="5572" y="3040"/>
                    <a:pt x="5505" y="3241"/>
                    <a:pt x="5405" y="3407"/>
                  </a:cubicBezTo>
                  <a:cubicBezTo>
                    <a:pt x="5405" y="3441"/>
                    <a:pt x="5371" y="3507"/>
                    <a:pt x="5338" y="3574"/>
                  </a:cubicBezTo>
                  <a:lnTo>
                    <a:pt x="5205" y="3808"/>
                  </a:lnTo>
                  <a:cubicBezTo>
                    <a:pt x="5105" y="3974"/>
                    <a:pt x="5038" y="4141"/>
                    <a:pt x="4938" y="4341"/>
                  </a:cubicBezTo>
                  <a:cubicBezTo>
                    <a:pt x="4771" y="4675"/>
                    <a:pt x="4604" y="5008"/>
                    <a:pt x="4437" y="5309"/>
                  </a:cubicBezTo>
                  <a:cubicBezTo>
                    <a:pt x="4371" y="5175"/>
                    <a:pt x="4337" y="5109"/>
                    <a:pt x="4237" y="4975"/>
                  </a:cubicBezTo>
                  <a:cubicBezTo>
                    <a:pt x="3837" y="4308"/>
                    <a:pt x="3403" y="3674"/>
                    <a:pt x="3003" y="3007"/>
                  </a:cubicBezTo>
                  <a:lnTo>
                    <a:pt x="2369" y="2006"/>
                  </a:lnTo>
                  <a:close/>
                  <a:moveTo>
                    <a:pt x="1392" y="1"/>
                  </a:moveTo>
                  <a:cubicBezTo>
                    <a:pt x="1351" y="1"/>
                    <a:pt x="1310" y="2"/>
                    <a:pt x="1269" y="5"/>
                  </a:cubicBezTo>
                  <a:cubicBezTo>
                    <a:pt x="268" y="105"/>
                    <a:pt x="1" y="1139"/>
                    <a:pt x="368" y="1940"/>
                  </a:cubicBezTo>
                  <a:cubicBezTo>
                    <a:pt x="568" y="2407"/>
                    <a:pt x="902" y="2774"/>
                    <a:pt x="1168" y="3174"/>
                  </a:cubicBezTo>
                  <a:cubicBezTo>
                    <a:pt x="1435" y="3641"/>
                    <a:pt x="1769" y="4108"/>
                    <a:pt x="2069" y="4508"/>
                  </a:cubicBezTo>
                  <a:cubicBezTo>
                    <a:pt x="2703" y="5442"/>
                    <a:pt x="3270" y="6309"/>
                    <a:pt x="3904" y="7210"/>
                  </a:cubicBezTo>
                  <a:cubicBezTo>
                    <a:pt x="4471" y="8111"/>
                    <a:pt x="5071" y="9011"/>
                    <a:pt x="5838" y="9779"/>
                  </a:cubicBezTo>
                  <a:cubicBezTo>
                    <a:pt x="5975" y="9897"/>
                    <a:pt x="6118" y="9948"/>
                    <a:pt x="6251" y="9948"/>
                  </a:cubicBezTo>
                  <a:cubicBezTo>
                    <a:pt x="6607" y="9948"/>
                    <a:pt x="6885" y="9582"/>
                    <a:pt x="6739" y="9145"/>
                  </a:cubicBezTo>
                  <a:cubicBezTo>
                    <a:pt x="6406" y="8278"/>
                    <a:pt x="5905" y="7444"/>
                    <a:pt x="5371" y="6610"/>
                  </a:cubicBezTo>
                  <a:cubicBezTo>
                    <a:pt x="5738" y="6176"/>
                    <a:pt x="6039" y="5742"/>
                    <a:pt x="6339" y="5275"/>
                  </a:cubicBezTo>
                  <a:cubicBezTo>
                    <a:pt x="6539" y="4942"/>
                    <a:pt x="6739" y="4608"/>
                    <a:pt x="6906" y="4275"/>
                  </a:cubicBezTo>
                  <a:cubicBezTo>
                    <a:pt x="7039" y="4074"/>
                    <a:pt x="7206" y="3808"/>
                    <a:pt x="7239" y="3574"/>
                  </a:cubicBezTo>
                  <a:lnTo>
                    <a:pt x="7239" y="3441"/>
                  </a:lnTo>
                  <a:cubicBezTo>
                    <a:pt x="8073" y="3708"/>
                    <a:pt x="8907" y="4008"/>
                    <a:pt x="9741" y="4341"/>
                  </a:cubicBezTo>
                  <a:cubicBezTo>
                    <a:pt x="10175" y="4508"/>
                    <a:pt x="10609" y="4675"/>
                    <a:pt x="11042" y="4908"/>
                  </a:cubicBezTo>
                  <a:cubicBezTo>
                    <a:pt x="11460" y="5076"/>
                    <a:pt x="11808" y="5266"/>
                    <a:pt x="12242" y="5266"/>
                  </a:cubicBezTo>
                  <a:cubicBezTo>
                    <a:pt x="12327" y="5266"/>
                    <a:pt x="12416" y="5259"/>
                    <a:pt x="12510" y="5242"/>
                  </a:cubicBezTo>
                  <a:cubicBezTo>
                    <a:pt x="12944" y="5109"/>
                    <a:pt x="13210" y="4608"/>
                    <a:pt x="13010" y="4241"/>
                  </a:cubicBezTo>
                  <a:cubicBezTo>
                    <a:pt x="12710" y="3741"/>
                    <a:pt x="12276" y="3574"/>
                    <a:pt x="11776" y="3341"/>
                  </a:cubicBezTo>
                  <a:lnTo>
                    <a:pt x="10275" y="2740"/>
                  </a:lnTo>
                  <a:cubicBezTo>
                    <a:pt x="9274" y="2307"/>
                    <a:pt x="8240" y="1973"/>
                    <a:pt x="7239" y="1606"/>
                  </a:cubicBezTo>
                  <a:cubicBezTo>
                    <a:pt x="6205" y="1272"/>
                    <a:pt x="5205" y="939"/>
                    <a:pt x="4171" y="639"/>
                  </a:cubicBezTo>
                  <a:cubicBezTo>
                    <a:pt x="3670" y="505"/>
                    <a:pt x="3203" y="405"/>
                    <a:pt x="2703" y="272"/>
                  </a:cubicBezTo>
                  <a:cubicBezTo>
                    <a:pt x="2277" y="150"/>
                    <a:pt x="1823" y="1"/>
                    <a:pt x="13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87;p72">
              <a:extLst>
                <a:ext uri="{FF2B5EF4-FFF2-40B4-BE49-F238E27FC236}">
                  <a16:creationId xmlns:a16="http://schemas.microsoft.com/office/drawing/2014/main" id="{F6734FCD-4128-F4CA-6795-F539A8009246}"/>
                </a:ext>
              </a:extLst>
            </p:cNvPr>
            <p:cNvSpPr/>
            <p:nvPr/>
          </p:nvSpPr>
          <p:spPr>
            <a:xfrm>
              <a:off x="5800150" y="1391525"/>
              <a:ext cx="237700" cy="223775"/>
            </a:xfrm>
            <a:custGeom>
              <a:avLst/>
              <a:gdLst/>
              <a:ahLst/>
              <a:cxnLst/>
              <a:rect l="l" t="t" r="r" b="b"/>
              <a:pathLst>
                <a:path w="9508" h="8951" extrusionOk="0">
                  <a:moveTo>
                    <a:pt x="3124" y="1"/>
                  </a:moveTo>
                  <a:cubicBezTo>
                    <a:pt x="2013" y="1"/>
                    <a:pt x="1047" y="772"/>
                    <a:pt x="567" y="1732"/>
                  </a:cubicBezTo>
                  <a:cubicBezTo>
                    <a:pt x="0" y="2866"/>
                    <a:pt x="67" y="4367"/>
                    <a:pt x="601" y="5534"/>
                  </a:cubicBezTo>
                  <a:cubicBezTo>
                    <a:pt x="1235" y="6769"/>
                    <a:pt x="2335" y="7736"/>
                    <a:pt x="3570" y="8370"/>
                  </a:cubicBezTo>
                  <a:cubicBezTo>
                    <a:pt x="4266" y="8708"/>
                    <a:pt x="5080" y="8951"/>
                    <a:pt x="5879" y="8951"/>
                  </a:cubicBezTo>
                  <a:cubicBezTo>
                    <a:pt x="6420" y="8951"/>
                    <a:pt x="6954" y="8839"/>
                    <a:pt x="7439" y="8570"/>
                  </a:cubicBezTo>
                  <a:cubicBezTo>
                    <a:pt x="8707" y="7903"/>
                    <a:pt x="9507" y="6602"/>
                    <a:pt x="9374" y="5134"/>
                  </a:cubicBezTo>
                  <a:cubicBezTo>
                    <a:pt x="9340" y="4500"/>
                    <a:pt x="9040" y="3733"/>
                    <a:pt x="8573" y="3266"/>
                  </a:cubicBezTo>
                  <a:cubicBezTo>
                    <a:pt x="8318" y="3068"/>
                    <a:pt x="8015" y="2918"/>
                    <a:pt x="7705" y="2918"/>
                  </a:cubicBezTo>
                  <a:cubicBezTo>
                    <a:pt x="7650" y="2918"/>
                    <a:pt x="7594" y="2922"/>
                    <a:pt x="7539" y="2932"/>
                  </a:cubicBezTo>
                  <a:cubicBezTo>
                    <a:pt x="7105" y="3066"/>
                    <a:pt x="6872" y="3433"/>
                    <a:pt x="6905" y="3866"/>
                  </a:cubicBezTo>
                  <a:cubicBezTo>
                    <a:pt x="6939" y="4434"/>
                    <a:pt x="7406" y="4800"/>
                    <a:pt x="7439" y="5401"/>
                  </a:cubicBezTo>
                  <a:cubicBezTo>
                    <a:pt x="7506" y="5835"/>
                    <a:pt x="7339" y="6235"/>
                    <a:pt x="6939" y="6568"/>
                  </a:cubicBezTo>
                  <a:cubicBezTo>
                    <a:pt x="6642" y="6838"/>
                    <a:pt x="6275" y="6944"/>
                    <a:pt x="5885" y="6944"/>
                  </a:cubicBezTo>
                  <a:cubicBezTo>
                    <a:pt x="5310" y="6944"/>
                    <a:pt x="4687" y="6713"/>
                    <a:pt x="4170" y="6435"/>
                  </a:cubicBezTo>
                  <a:cubicBezTo>
                    <a:pt x="3069" y="5868"/>
                    <a:pt x="2102" y="4867"/>
                    <a:pt x="1935" y="3600"/>
                  </a:cubicBezTo>
                  <a:cubicBezTo>
                    <a:pt x="1768" y="2399"/>
                    <a:pt x="2536" y="1365"/>
                    <a:pt x="3570" y="864"/>
                  </a:cubicBezTo>
                  <a:cubicBezTo>
                    <a:pt x="4003" y="664"/>
                    <a:pt x="3937" y="97"/>
                    <a:pt x="3503" y="30"/>
                  </a:cubicBezTo>
                  <a:cubicBezTo>
                    <a:pt x="3375" y="10"/>
                    <a:pt x="3249" y="1"/>
                    <a:pt x="3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388;p72">
              <a:extLst>
                <a:ext uri="{FF2B5EF4-FFF2-40B4-BE49-F238E27FC236}">
                  <a16:creationId xmlns:a16="http://schemas.microsoft.com/office/drawing/2014/main" id="{9B1226CB-D548-0C06-DE93-BD0D32E24CAA}"/>
                </a:ext>
              </a:extLst>
            </p:cNvPr>
            <p:cNvSpPr/>
            <p:nvPr/>
          </p:nvSpPr>
          <p:spPr>
            <a:xfrm>
              <a:off x="5614175" y="1567975"/>
              <a:ext cx="296900" cy="242075"/>
            </a:xfrm>
            <a:custGeom>
              <a:avLst/>
              <a:gdLst/>
              <a:ahLst/>
              <a:cxnLst/>
              <a:rect l="l" t="t" r="r" b="b"/>
              <a:pathLst>
                <a:path w="11876" h="9683" extrusionOk="0">
                  <a:moveTo>
                    <a:pt x="7039" y="3480"/>
                  </a:moveTo>
                  <a:cubicBezTo>
                    <a:pt x="7039" y="3713"/>
                    <a:pt x="7006" y="3947"/>
                    <a:pt x="6839" y="4114"/>
                  </a:cubicBezTo>
                  <a:cubicBezTo>
                    <a:pt x="6750" y="4221"/>
                    <a:pt x="6556" y="4328"/>
                    <a:pt x="6420" y="4328"/>
                  </a:cubicBezTo>
                  <a:cubicBezTo>
                    <a:pt x="6302" y="4328"/>
                    <a:pt x="6228" y="4247"/>
                    <a:pt x="6305" y="4014"/>
                  </a:cubicBezTo>
                  <a:cubicBezTo>
                    <a:pt x="6439" y="3713"/>
                    <a:pt x="6705" y="3547"/>
                    <a:pt x="7039" y="3480"/>
                  </a:cubicBezTo>
                  <a:close/>
                  <a:moveTo>
                    <a:pt x="4058" y="1"/>
                  </a:moveTo>
                  <a:cubicBezTo>
                    <a:pt x="3175" y="1"/>
                    <a:pt x="2325" y="275"/>
                    <a:pt x="1635" y="945"/>
                  </a:cubicBezTo>
                  <a:cubicBezTo>
                    <a:pt x="668" y="1845"/>
                    <a:pt x="1" y="3346"/>
                    <a:pt x="434" y="4681"/>
                  </a:cubicBezTo>
                  <a:cubicBezTo>
                    <a:pt x="514" y="4920"/>
                    <a:pt x="678" y="5016"/>
                    <a:pt x="855" y="5016"/>
                  </a:cubicBezTo>
                  <a:cubicBezTo>
                    <a:pt x="1123" y="5016"/>
                    <a:pt x="1421" y="4795"/>
                    <a:pt x="1502" y="4514"/>
                  </a:cubicBezTo>
                  <a:cubicBezTo>
                    <a:pt x="1669" y="3813"/>
                    <a:pt x="1769" y="3046"/>
                    <a:pt x="2136" y="2446"/>
                  </a:cubicBezTo>
                  <a:cubicBezTo>
                    <a:pt x="2536" y="1779"/>
                    <a:pt x="3170" y="1312"/>
                    <a:pt x="3970" y="1312"/>
                  </a:cubicBezTo>
                  <a:cubicBezTo>
                    <a:pt x="4010" y="1310"/>
                    <a:pt x="4050" y="1309"/>
                    <a:pt x="4090" y="1309"/>
                  </a:cubicBezTo>
                  <a:cubicBezTo>
                    <a:pt x="4926" y="1309"/>
                    <a:pt x="5836" y="1636"/>
                    <a:pt x="6472" y="2146"/>
                  </a:cubicBezTo>
                  <a:cubicBezTo>
                    <a:pt x="6605" y="2279"/>
                    <a:pt x="6705" y="2379"/>
                    <a:pt x="6806" y="2513"/>
                  </a:cubicBezTo>
                  <a:cubicBezTo>
                    <a:pt x="6605" y="2613"/>
                    <a:pt x="6439" y="2679"/>
                    <a:pt x="6205" y="2779"/>
                  </a:cubicBezTo>
                  <a:cubicBezTo>
                    <a:pt x="5671" y="3113"/>
                    <a:pt x="5204" y="3613"/>
                    <a:pt x="5271" y="4314"/>
                  </a:cubicBezTo>
                  <a:cubicBezTo>
                    <a:pt x="5304" y="4881"/>
                    <a:pt x="5671" y="5448"/>
                    <a:pt x="6305" y="5515"/>
                  </a:cubicBezTo>
                  <a:cubicBezTo>
                    <a:pt x="6372" y="5523"/>
                    <a:pt x="6437" y="5526"/>
                    <a:pt x="6501" y="5526"/>
                  </a:cubicBezTo>
                  <a:cubicBezTo>
                    <a:pt x="7520" y="5526"/>
                    <a:pt x="8148" y="4551"/>
                    <a:pt x="8273" y="3547"/>
                  </a:cubicBezTo>
                  <a:cubicBezTo>
                    <a:pt x="8774" y="3680"/>
                    <a:pt x="9207" y="4014"/>
                    <a:pt x="9474" y="4514"/>
                  </a:cubicBezTo>
                  <a:cubicBezTo>
                    <a:pt x="9874" y="5214"/>
                    <a:pt x="9975" y="6182"/>
                    <a:pt x="9841" y="6982"/>
                  </a:cubicBezTo>
                  <a:cubicBezTo>
                    <a:pt x="9727" y="7608"/>
                    <a:pt x="9322" y="8428"/>
                    <a:pt x="8667" y="8428"/>
                  </a:cubicBezTo>
                  <a:cubicBezTo>
                    <a:pt x="8555" y="8428"/>
                    <a:pt x="8434" y="8404"/>
                    <a:pt x="8307" y="8350"/>
                  </a:cubicBezTo>
                  <a:cubicBezTo>
                    <a:pt x="7306" y="7950"/>
                    <a:pt x="6339" y="7283"/>
                    <a:pt x="5505" y="6615"/>
                  </a:cubicBezTo>
                  <a:cubicBezTo>
                    <a:pt x="5038" y="6215"/>
                    <a:pt x="4604" y="5882"/>
                    <a:pt x="4170" y="5481"/>
                  </a:cubicBezTo>
                  <a:cubicBezTo>
                    <a:pt x="3770" y="5114"/>
                    <a:pt x="3370" y="4647"/>
                    <a:pt x="2869" y="4347"/>
                  </a:cubicBezTo>
                  <a:cubicBezTo>
                    <a:pt x="2812" y="4311"/>
                    <a:pt x="2753" y="4295"/>
                    <a:pt x="2697" y="4295"/>
                  </a:cubicBezTo>
                  <a:cubicBezTo>
                    <a:pt x="2493" y="4295"/>
                    <a:pt x="2331" y="4505"/>
                    <a:pt x="2436" y="4714"/>
                  </a:cubicBezTo>
                  <a:cubicBezTo>
                    <a:pt x="2669" y="5381"/>
                    <a:pt x="3170" y="5948"/>
                    <a:pt x="3670" y="6482"/>
                  </a:cubicBezTo>
                  <a:cubicBezTo>
                    <a:pt x="4204" y="7016"/>
                    <a:pt x="4804" y="7516"/>
                    <a:pt x="5438" y="7983"/>
                  </a:cubicBezTo>
                  <a:cubicBezTo>
                    <a:pt x="6005" y="8450"/>
                    <a:pt x="6672" y="8817"/>
                    <a:pt x="7306" y="9184"/>
                  </a:cubicBezTo>
                  <a:cubicBezTo>
                    <a:pt x="7746" y="9443"/>
                    <a:pt x="8247" y="9682"/>
                    <a:pt x="8762" y="9682"/>
                  </a:cubicBezTo>
                  <a:cubicBezTo>
                    <a:pt x="8909" y="9682"/>
                    <a:pt x="9058" y="9662"/>
                    <a:pt x="9207" y="9618"/>
                  </a:cubicBezTo>
                  <a:cubicBezTo>
                    <a:pt x="11876" y="8850"/>
                    <a:pt x="11776" y="4280"/>
                    <a:pt x="9808" y="2846"/>
                  </a:cubicBezTo>
                  <a:cubicBezTo>
                    <a:pt x="9307" y="2479"/>
                    <a:pt x="8674" y="2312"/>
                    <a:pt x="8040" y="2312"/>
                  </a:cubicBezTo>
                  <a:cubicBezTo>
                    <a:pt x="7639" y="1312"/>
                    <a:pt x="6705" y="645"/>
                    <a:pt x="5771" y="311"/>
                  </a:cubicBezTo>
                  <a:cubicBezTo>
                    <a:pt x="5209" y="115"/>
                    <a:pt x="4627" y="1"/>
                    <a:pt x="4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Flowchart: Preparation 18">
            <a:extLst>
              <a:ext uri="{FF2B5EF4-FFF2-40B4-BE49-F238E27FC236}">
                <a16:creationId xmlns:a16="http://schemas.microsoft.com/office/drawing/2014/main" id="{22BCD1F4-05D1-0B2E-A8FD-3FF44D6D9776}"/>
              </a:ext>
            </a:extLst>
          </p:cNvPr>
          <p:cNvSpPr/>
          <p:nvPr/>
        </p:nvSpPr>
        <p:spPr>
          <a:xfrm>
            <a:off x="3714123" y="549000"/>
            <a:ext cx="5621877" cy="680484"/>
          </a:xfrm>
          <a:prstGeom prst="flowChartPreparation">
            <a:avLst/>
          </a:prstGeom>
          <a:solidFill>
            <a:srgbClr val="00B050"/>
          </a:solidFill>
          <a:ln>
            <a:solidFill>
              <a:schemeClr val="bg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Câu hỏi và bài tập</a:t>
            </a:r>
          </a:p>
        </p:txBody>
      </p:sp>
      <p:pic>
        <p:nvPicPr>
          <p:cNvPr id="20" name="Picture 19">
            <a:extLst>
              <a:ext uri="{FF2B5EF4-FFF2-40B4-BE49-F238E27FC236}">
                <a16:creationId xmlns:a16="http://schemas.microsoft.com/office/drawing/2014/main" id="{FBF05605-B997-F1E0-CB14-94DA2CE808B4}"/>
              </a:ext>
            </a:extLst>
          </p:cNvPr>
          <p:cNvPicPr>
            <a:picLocks noChangeAspect="1"/>
          </p:cNvPicPr>
          <p:nvPr/>
        </p:nvPicPr>
        <p:blipFill rotWithShape="1">
          <a:blip r:embed="rId2"/>
          <a:srcRect t="6364"/>
          <a:stretch/>
        </p:blipFill>
        <p:spPr>
          <a:xfrm>
            <a:off x="2856000" y="3044828"/>
            <a:ext cx="7394723" cy="1824172"/>
          </a:xfrm>
          <a:prstGeom prst="rect">
            <a:avLst/>
          </a:prstGeom>
        </p:spPr>
      </p:pic>
      <p:sp>
        <p:nvSpPr>
          <p:cNvPr id="22" name="TextBox 21">
            <a:extLst>
              <a:ext uri="{FF2B5EF4-FFF2-40B4-BE49-F238E27FC236}">
                <a16:creationId xmlns:a16="http://schemas.microsoft.com/office/drawing/2014/main" id="{8D68C9B8-E6C6-4BD8-30C7-BF713366AD12}"/>
              </a:ext>
            </a:extLst>
          </p:cNvPr>
          <p:cNvSpPr txBox="1"/>
          <p:nvPr/>
        </p:nvSpPr>
        <p:spPr>
          <a:xfrm>
            <a:off x="2136000" y="5302669"/>
            <a:ext cx="9360000" cy="1077218"/>
          </a:xfrm>
          <a:prstGeom prst="rect">
            <a:avLst/>
          </a:prstGeom>
          <a:noFill/>
        </p:spPr>
        <p:txBody>
          <a:bodyPr wrap="square">
            <a:spAutoFit/>
          </a:bodyPr>
          <a:lstStyle/>
          <a:p>
            <a:pPr marL="0" indent="0" algn="just">
              <a:buFont typeface="Wingdings 2" panose="05020102010507070707" pitchFamily="18" charset="2"/>
              <a:buNone/>
            </a:pPr>
            <a:r>
              <a:rPr lang="vi-VN"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Giải thích tại sao khối lượng carbon dioxide bằng tổng khối lượng carbon và oxygen.</a:t>
            </a:r>
          </a:p>
        </p:txBody>
      </p:sp>
    </p:spTree>
    <p:extLst>
      <p:ext uri="{BB962C8B-B14F-4D97-AF65-F5344CB8AC3E}">
        <p14:creationId xmlns:p14="http://schemas.microsoft.com/office/powerpoint/2010/main" val="14155743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70;p72">
            <a:extLst>
              <a:ext uri="{FF2B5EF4-FFF2-40B4-BE49-F238E27FC236}">
                <a16:creationId xmlns:a16="http://schemas.microsoft.com/office/drawing/2014/main" id="{2578F0FE-BF78-EB55-D28A-FF89BA275108}"/>
              </a:ext>
            </a:extLst>
          </p:cNvPr>
          <p:cNvSpPr/>
          <p:nvPr/>
        </p:nvSpPr>
        <p:spPr>
          <a:xfrm>
            <a:off x="1201858" y="2900952"/>
            <a:ext cx="1443638" cy="127272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2371;p72">
            <a:extLst>
              <a:ext uri="{FF2B5EF4-FFF2-40B4-BE49-F238E27FC236}">
                <a16:creationId xmlns:a16="http://schemas.microsoft.com/office/drawing/2014/main" id="{68CE9839-EDFF-D831-CDB9-F560F57B299F}"/>
              </a:ext>
            </a:extLst>
          </p:cNvPr>
          <p:cNvSpPr txBox="1">
            <a:spLocks/>
          </p:cNvSpPr>
          <p:nvPr/>
        </p:nvSpPr>
        <p:spPr>
          <a:xfrm>
            <a:off x="2261548" y="300455"/>
            <a:ext cx="8085746" cy="2955900"/>
          </a:xfrm>
          <a:prstGeom prst="rect">
            <a:avLst/>
          </a:prstGeom>
        </p:spPr>
        <p:txBody>
          <a:bodyPr spcFirstLastPara="1" wrap="square" lIns="91425" tIns="91425" rIns="91425" bIns="91425" anchor="t" anchorCtr="0">
            <a:normAutofit/>
          </a:bodyPr>
          <a:lstStyle>
            <a:lvl1pPr marL="228600" indent="-228600" algn="l" defTabSz="914400" rtl="0" eaLnBrk="1" latinLnBrk="0" hangingPunct="1">
              <a:lnSpc>
                <a:spcPct val="100000"/>
              </a:lnSpc>
              <a:spcBef>
                <a:spcPts val="1000"/>
              </a:spcBef>
              <a:buClr>
                <a:schemeClr val="accent2"/>
              </a:buClr>
              <a:buFont typeface="Wingdings 2" panose="05020102010507070707" pitchFamily="18" charset="2"/>
              <a:buChar char=""/>
              <a:defRPr sz="20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Wingdings 2" panose="05020102010507070707" pitchFamily="18" charset="2"/>
              <a:buChar char=""/>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Wingdings 2" panose="05020102010507070707" pitchFamily="18" charset="2"/>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1100"/>
              <a:buFont typeface="Arial"/>
              <a:buNone/>
            </a:pPr>
            <a:endParaRPr lang="vi-VN" sz="1800">
              <a:solidFill>
                <a:schemeClr val="tx1"/>
              </a:solidFill>
              <a:latin typeface="Times New Roman" panose="02020603050405020304" pitchFamily="18" charset="0"/>
              <a:cs typeface="Times New Roman" panose="02020603050405020304" pitchFamily="18" charset="0"/>
            </a:endParaRPr>
          </a:p>
          <a:p>
            <a:pPr marL="0" indent="0" algn="ctr">
              <a:spcBef>
                <a:spcPts val="0"/>
              </a:spcBef>
              <a:buFont typeface="Wingdings 2" panose="05020102010507070707" pitchFamily="18" charset="2"/>
              <a:buNone/>
            </a:pPr>
            <a:r>
              <a:rPr lang="vi-VN" sz="2800">
                <a:solidFill>
                  <a:schemeClr val="tx1"/>
                </a:solidFill>
                <a:latin typeface="Times New Roman" panose="02020603050405020304" pitchFamily="18" charset="0"/>
                <a:ea typeface="Courier New" panose="02070309020205020404" pitchFamily="49" charset="0"/>
                <a:cs typeface="Times New Roman" panose="02020603050405020304" pitchFamily="18" charset="0"/>
              </a:rPr>
              <a:t>Carbon tác dụng với oxygen theo sơ đồ Hình 5.1:</a:t>
            </a:r>
          </a:p>
          <a:p>
            <a:pPr marL="0" indent="0">
              <a:spcBef>
                <a:spcPts val="0"/>
              </a:spcBef>
              <a:buFont typeface="Wingdings 2" panose="05020102010507070707" pitchFamily="18" charset="2"/>
              <a:buNone/>
            </a:pPr>
            <a:endParaRPr lang="vi-VN" sz="2400">
              <a:solidFill>
                <a:schemeClr val="tx1"/>
              </a:solidFill>
              <a:latin typeface="Times New Roman" panose="02020603050405020304" pitchFamily="18" charset="0"/>
              <a:ea typeface="Courier New" panose="02070309020205020404" pitchFamily="49" charset="0"/>
              <a:cs typeface="Times New Roman" panose="02020603050405020304" pitchFamily="18" charset="0"/>
            </a:endParaRPr>
          </a:p>
          <a:p>
            <a:pPr marL="0" indent="0">
              <a:spcBef>
                <a:spcPts val="0"/>
              </a:spcBef>
              <a:buFont typeface="Wingdings 2" panose="05020102010507070707" pitchFamily="18" charset="2"/>
              <a:buNone/>
            </a:pPr>
            <a:endParaRPr lang="vi-VN" sz="2400">
              <a:solidFill>
                <a:schemeClr val="tx1"/>
              </a:solidFill>
              <a:latin typeface="Times New Roman" panose="02020603050405020304" pitchFamily="18" charset="0"/>
              <a:ea typeface="Courier New" panose="02070309020205020404" pitchFamily="49" charset="0"/>
              <a:cs typeface="Times New Roman" panose="02020603050405020304" pitchFamily="18" charset="0"/>
            </a:endParaRPr>
          </a:p>
          <a:p>
            <a:pPr marL="0" indent="0">
              <a:spcBef>
                <a:spcPts val="0"/>
              </a:spcBef>
              <a:buFont typeface="Wingdings 2" panose="05020102010507070707" pitchFamily="18" charset="2"/>
              <a:buNone/>
            </a:pPr>
            <a:endParaRPr lang="vi-VN" sz="2400">
              <a:solidFill>
                <a:schemeClr val="tx1"/>
              </a:solidFill>
              <a:latin typeface="Times New Roman" panose="02020603050405020304" pitchFamily="18" charset="0"/>
              <a:ea typeface="Courier New" panose="02070309020205020404" pitchFamily="49" charset="0"/>
              <a:cs typeface="Times New Roman" panose="02020603050405020304" pitchFamily="18" charset="0"/>
            </a:endParaRPr>
          </a:p>
          <a:p>
            <a:pPr marL="0" indent="0">
              <a:spcBef>
                <a:spcPts val="0"/>
              </a:spcBef>
              <a:buFont typeface="Wingdings 2" panose="05020102010507070707" pitchFamily="18" charset="2"/>
              <a:buNone/>
            </a:pPr>
            <a:endParaRPr lang="vi-VN" sz="2400">
              <a:solidFill>
                <a:schemeClr val="tx1"/>
              </a:solidFill>
              <a:latin typeface="Times New Roman" panose="02020603050405020304" pitchFamily="18" charset="0"/>
              <a:ea typeface="Courier New" panose="02070309020205020404" pitchFamily="49" charset="0"/>
              <a:cs typeface="Times New Roman" panose="02020603050405020304" pitchFamily="18" charset="0"/>
            </a:endParaRPr>
          </a:p>
          <a:p>
            <a:pPr marL="0" indent="0">
              <a:spcBef>
                <a:spcPts val="0"/>
              </a:spcBef>
              <a:buFont typeface="Wingdings 2" panose="05020102010507070707" pitchFamily="18" charset="2"/>
              <a:buNone/>
            </a:pPr>
            <a:endParaRPr lang="vi-VN" sz="2400">
              <a:solidFill>
                <a:schemeClr val="tx1"/>
              </a:solidFill>
              <a:latin typeface="Times New Roman" panose="02020603050405020304" pitchFamily="18" charset="0"/>
              <a:ea typeface="Courier New" panose="02070309020205020404" pitchFamily="49" charset="0"/>
              <a:cs typeface="Times New Roman" panose="02020603050405020304" pitchFamily="18" charset="0"/>
            </a:endParaRPr>
          </a:p>
          <a:p>
            <a:pPr marL="0" indent="0">
              <a:spcBef>
                <a:spcPts val="0"/>
              </a:spcBef>
              <a:buFont typeface="Wingdings 2" panose="05020102010507070707" pitchFamily="18" charset="2"/>
              <a:buNone/>
            </a:pPr>
            <a:endParaRPr lang="vi-VN" sz="2400">
              <a:solidFill>
                <a:schemeClr val="tx1"/>
              </a:solidFill>
              <a:latin typeface="Times New Roman" panose="02020603050405020304" pitchFamily="18" charset="0"/>
              <a:ea typeface="Courier New" panose="02070309020205020404" pitchFamily="49" charset="0"/>
              <a:cs typeface="Times New Roman" panose="02020603050405020304" pitchFamily="18" charset="0"/>
            </a:endParaRPr>
          </a:p>
          <a:p>
            <a:pPr marL="0" indent="0">
              <a:spcBef>
                <a:spcPts val="0"/>
              </a:spcBef>
              <a:buFont typeface="Wingdings 2" panose="05020102010507070707" pitchFamily="18" charset="2"/>
              <a:buNone/>
            </a:pPr>
            <a:endParaRPr lang="vi-VN" sz="1800">
              <a:solidFill>
                <a:schemeClr val="tx1"/>
              </a:solidFill>
              <a:latin typeface="Times New Roman" panose="02020603050405020304" pitchFamily="18" charset="0"/>
              <a:cs typeface="Times New Roman" panose="02020603050405020304" pitchFamily="18" charset="0"/>
            </a:endParaRPr>
          </a:p>
          <a:p>
            <a:pPr marL="0" indent="0">
              <a:spcBef>
                <a:spcPts val="0"/>
              </a:spcBef>
              <a:buFont typeface="Wingdings 2" panose="05020102010507070707" pitchFamily="18" charset="2"/>
              <a:buNone/>
            </a:pPr>
            <a:endParaRPr lang="vi-VN" sz="1800">
              <a:solidFill>
                <a:schemeClr val="tx1"/>
              </a:solidFill>
              <a:latin typeface="Times New Roman" panose="02020603050405020304" pitchFamily="18" charset="0"/>
              <a:cs typeface="Times New Roman" panose="02020603050405020304" pitchFamily="18" charset="0"/>
            </a:endParaRPr>
          </a:p>
          <a:p>
            <a:pPr marL="0" indent="0">
              <a:spcBef>
                <a:spcPts val="0"/>
              </a:spcBef>
              <a:buFont typeface="Wingdings 2" panose="05020102010507070707" pitchFamily="18" charset="2"/>
              <a:buNone/>
            </a:pPr>
            <a:endParaRPr lang="vi-VN" sz="1800" dirty="0">
              <a:solidFill>
                <a:schemeClr val="tx1"/>
              </a:solidFill>
              <a:latin typeface="Times New Roman" panose="02020603050405020304" pitchFamily="18" charset="0"/>
              <a:cs typeface="Times New Roman" panose="02020603050405020304" pitchFamily="18" charset="0"/>
            </a:endParaRPr>
          </a:p>
        </p:txBody>
      </p:sp>
      <p:sp>
        <p:nvSpPr>
          <p:cNvPr id="4" name="Google Shape;2374;p72">
            <a:extLst>
              <a:ext uri="{FF2B5EF4-FFF2-40B4-BE49-F238E27FC236}">
                <a16:creationId xmlns:a16="http://schemas.microsoft.com/office/drawing/2014/main" id="{4C4D20A6-3456-77DD-5477-E86DBFFF2CF3}"/>
              </a:ext>
            </a:extLst>
          </p:cNvPr>
          <p:cNvSpPr/>
          <p:nvPr/>
        </p:nvSpPr>
        <p:spPr>
          <a:xfrm rot="5770525">
            <a:off x="3522071" y="2766538"/>
            <a:ext cx="108426" cy="113240"/>
          </a:xfrm>
          <a:custGeom>
            <a:avLst/>
            <a:gdLst/>
            <a:ahLst/>
            <a:cxnLst/>
            <a:rect l="l" t="t" r="r" b="b"/>
            <a:pathLst>
              <a:path w="4344" h="5220" extrusionOk="0">
                <a:moveTo>
                  <a:pt x="3136" y="1"/>
                </a:moveTo>
                <a:cubicBezTo>
                  <a:pt x="2986" y="1"/>
                  <a:pt x="2826" y="51"/>
                  <a:pt x="2665" y="166"/>
                </a:cubicBezTo>
                <a:cubicBezTo>
                  <a:pt x="1336" y="1122"/>
                  <a:pt x="425" y="2466"/>
                  <a:pt x="126" y="4079"/>
                </a:cubicBezTo>
                <a:cubicBezTo>
                  <a:pt x="0" y="4771"/>
                  <a:pt x="583" y="5220"/>
                  <a:pt x="1110" y="5220"/>
                </a:cubicBezTo>
                <a:cubicBezTo>
                  <a:pt x="1458" y="5220"/>
                  <a:pt x="1781" y="5024"/>
                  <a:pt x="1859" y="4572"/>
                </a:cubicBezTo>
                <a:cubicBezTo>
                  <a:pt x="2068" y="3437"/>
                  <a:pt x="2635" y="2406"/>
                  <a:pt x="3576" y="1734"/>
                </a:cubicBezTo>
                <a:cubicBezTo>
                  <a:pt x="4344" y="1165"/>
                  <a:pt x="3860" y="1"/>
                  <a:pt x="3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375;p72">
            <a:extLst>
              <a:ext uri="{FF2B5EF4-FFF2-40B4-BE49-F238E27FC236}">
                <a16:creationId xmlns:a16="http://schemas.microsoft.com/office/drawing/2014/main" id="{2C527CB7-D2E8-CFBF-5595-CCC1696D4335}"/>
              </a:ext>
            </a:extLst>
          </p:cNvPr>
          <p:cNvSpPr/>
          <p:nvPr/>
        </p:nvSpPr>
        <p:spPr>
          <a:xfrm rot="4647302">
            <a:off x="3486109" y="2829271"/>
            <a:ext cx="78473" cy="69548"/>
          </a:xfrm>
          <a:custGeom>
            <a:avLst/>
            <a:gdLst/>
            <a:ahLst/>
            <a:cxnLst/>
            <a:rect l="l" t="t" r="r" b="b"/>
            <a:pathLst>
              <a:path w="3139" h="2782" extrusionOk="0">
                <a:moveTo>
                  <a:pt x="1941" y="1"/>
                </a:moveTo>
                <a:cubicBezTo>
                  <a:pt x="945" y="1"/>
                  <a:pt x="0" y="1109"/>
                  <a:pt x="375" y="2117"/>
                </a:cubicBezTo>
                <a:cubicBezTo>
                  <a:pt x="512" y="2491"/>
                  <a:pt x="846" y="2781"/>
                  <a:pt x="1239" y="2781"/>
                </a:cubicBezTo>
                <a:cubicBezTo>
                  <a:pt x="1317" y="2781"/>
                  <a:pt x="1398" y="2770"/>
                  <a:pt x="1480" y="2745"/>
                </a:cubicBezTo>
                <a:cubicBezTo>
                  <a:pt x="1824" y="2640"/>
                  <a:pt x="2167" y="2267"/>
                  <a:pt x="2152" y="1849"/>
                </a:cubicBezTo>
                <a:lnTo>
                  <a:pt x="2152" y="1849"/>
                </a:lnTo>
                <a:cubicBezTo>
                  <a:pt x="2169" y="1850"/>
                  <a:pt x="2185" y="1850"/>
                  <a:pt x="2202" y="1850"/>
                </a:cubicBezTo>
                <a:cubicBezTo>
                  <a:pt x="2574" y="1850"/>
                  <a:pt x="2947" y="1534"/>
                  <a:pt x="3019" y="1176"/>
                </a:cubicBezTo>
                <a:cubicBezTo>
                  <a:pt x="3138" y="684"/>
                  <a:pt x="2869" y="265"/>
                  <a:pt x="2406" y="86"/>
                </a:cubicBezTo>
                <a:cubicBezTo>
                  <a:pt x="2253" y="28"/>
                  <a:pt x="2097" y="1"/>
                  <a:pt x="19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376;p72">
            <a:extLst>
              <a:ext uri="{FF2B5EF4-FFF2-40B4-BE49-F238E27FC236}">
                <a16:creationId xmlns:a16="http://schemas.microsoft.com/office/drawing/2014/main" id="{417140D9-7A28-AC26-3CB7-4DCF35DE1E32}"/>
              </a:ext>
            </a:extLst>
          </p:cNvPr>
          <p:cNvSpPr/>
          <p:nvPr/>
        </p:nvSpPr>
        <p:spPr>
          <a:xfrm rot="17013742">
            <a:off x="3655485" y="2586499"/>
            <a:ext cx="95998" cy="110723"/>
          </a:xfrm>
          <a:custGeom>
            <a:avLst/>
            <a:gdLst/>
            <a:ahLst/>
            <a:cxnLst/>
            <a:rect l="l" t="t" r="r" b="b"/>
            <a:pathLst>
              <a:path w="3840" h="4429" extrusionOk="0">
                <a:moveTo>
                  <a:pt x="2866" y="1"/>
                </a:moveTo>
                <a:cubicBezTo>
                  <a:pt x="2705" y="1"/>
                  <a:pt x="2542" y="39"/>
                  <a:pt x="2390" y="112"/>
                </a:cubicBezTo>
                <a:cubicBezTo>
                  <a:pt x="1016" y="740"/>
                  <a:pt x="195" y="2069"/>
                  <a:pt x="45" y="3533"/>
                </a:cubicBezTo>
                <a:cubicBezTo>
                  <a:pt x="1" y="4011"/>
                  <a:pt x="493" y="4429"/>
                  <a:pt x="942" y="4429"/>
                </a:cubicBezTo>
                <a:cubicBezTo>
                  <a:pt x="1464" y="4429"/>
                  <a:pt x="1778" y="4011"/>
                  <a:pt x="1838" y="3533"/>
                </a:cubicBezTo>
                <a:cubicBezTo>
                  <a:pt x="1927" y="2666"/>
                  <a:pt x="2525" y="1994"/>
                  <a:pt x="3271" y="1666"/>
                </a:cubicBezTo>
                <a:cubicBezTo>
                  <a:pt x="3734" y="1457"/>
                  <a:pt x="3839" y="814"/>
                  <a:pt x="3615" y="426"/>
                </a:cubicBezTo>
                <a:cubicBezTo>
                  <a:pt x="3450" y="134"/>
                  <a:pt x="3164" y="1"/>
                  <a:pt x="2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77;p72">
            <a:extLst>
              <a:ext uri="{FF2B5EF4-FFF2-40B4-BE49-F238E27FC236}">
                <a16:creationId xmlns:a16="http://schemas.microsoft.com/office/drawing/2014/main" id="{DA563625-3A7C-F7C9-C636-5A402F0F58F0}"/>
              </a:ext>
            </a:extLst>
          </p:cNvPr>
          <p:cNvSpPr/>
          <p:nvPr/>
        </p:nvSpPr>
        <p:spPr>
          <a:xfrm rot="6018322">
            <a:off x="3720280" y="2568420"/>
            <a:ext cx="64602" cy="66827"/>
          </a:xfrm>
          <a:custGeom>
            <a:avLst/>
            <a:gdLst/>
            <a:ahLst/>
            <a:cxnLst/>
            <a:rect l="l" t="t" r="r" b="b"/>
            <a:pathLst>
              <a:path w="2584" h="2673" extrusionOk="0">
                <a:moveTo>
                  <a:pt x="1563" y="1"/>
                </a:moveTo>
                <a:cubicBezTo>
                  <a:pt x="1256" y="1"/>
                  <a:pt x="961" y="147"/>
                  <a:pt x="792" y="426"/>
                </a:cubicBezTo>
                <a:cubicBezTo>
                  <a:pt x="597" y="724"/>
                  <a:pt x="433" y="1023"/>
                  <a:pt x="239" y="1337"/>
                </a:cubicBezTo>
                <a:cubicBezTo>
                  <a:pt x="0" y="1740"/>
                  <a:pt x="134" y="2337"/>
                  <a:pt x="568" y="2561"/>
                </a:cubicBezTo>
                <a:cubicBezTo>
                  <a:pt x="707" y="2636"/>
                  <a:pt x="861" y="2673"/>
                  <a:pt x="1015" y="2673"/>
                </a:cubicBezTo>
                <a:cubicBezTo>
                  <a:pt x="1321" y="2673"/>
                  <a:pt x="1623" y="2526"/>
                  <a:pt x="1792" y="2248"/>
                </a:cubicBezTo>
                <a:cubicBezTo>
                  <a:pt x="1987" y="1949"/>
                  <a:pt x="2151" y="1650"/>
                  <a:pt x="2330" y="1352"/>
                </a:cubicBezTo>
                <a:cubicBezTo>
                  <a:pt x="2584" y="933"/>
                  <a:pt x="2450" y="336"/>
                  <a:pt x="2016" y="112"/>
                </a:cubicBezTo>
                <a:cubicBezTo>
                  <a:pt x="1872" y="37"/>
                  <a:pt x="1716" y="1"/>
                  <a:pt x="1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78;p72">
            <a:extLst>
              <a:ext uri="{FF2B5EF4-FFF2-40B4-BE49-F238E27FC236}">
                <a16:creationId xmlns:a16="http://schemas.microsoft.com/office/drawing/2014/main" id="{2F7A7186-6C87-26BD-5F07-553451986629}"/>
              </a:ext>
            </a:extLst>
          </p:cNvPr>
          <p:cNvSpPr/>
          <p:nvPr/>
        </p:nvSpPr>
        <p:spPr>
          <a:xfrm>
            <a:off x="4073508" y="2701496"/>
            <a:ext cx="1443650" cy="149475"/>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2379;p72">
            <a:extLst>
              <a:ext uri="{FF2B5EF4-FFF2-40B4-BE49-F238E27FC236}">
                <a16:creationId xmlns:a16="http://schemas.microsoft.com/office/drawing/2014/main" id="{09514A1C-7015-866D-394C-2108FB9BAEB7}"/>
              </a:ext>
            </a:extLst>
          </p:cNvPr>
          <p:cNvGrpSpPr/>
          <p:nvPr/>
        </p:nvGrpSpPr>
        <p:grpSpPr>
          <a:xfrm>
            <a:off x="1416000" y="189000"/>
            <a:ext cx="9505857" cy="3787235"/>
            <a:chOff x="493202" y="1431950"/>
            <a:chExt cx="3754964" cy="3148850"/>
          </a:xfrm>
        </p:grpSpPr>
        <p:grpSp>
          <p:nvGrpSpPr>
            <p:cNvPr id="10" name="Google Shape;2380;p72">
              <a:extLst>
                <a:ext uri="{FF2B5EF4-FFF2-40B4-BE49-F238E27FC236}">
                  <a16:creationId xmlns:a16="http://schemas.microsoft.com/office/drawing/2014/main" id="{ACD8D1B6-EF4B-E2A3-BB52-BBA7F4317A36}"/>
                </a:ext>
              </a:extLst>
            </p:cNvPr>
            <p:cNvGrpSpPr/>
            <p:nvPr/>
          </p:nvGrpSpPr>
          <p:grpSpPr>
            <a:xfrm>
              <a:off x="493202" y="1431950"/>
              <a:ext cx="3754964" cy="3148850"/>
              <a:chOff x="493202" y="1431950"/>
              <a:chExt cx="3754964" cy="3148850"/>
            </a:xfrm>
          </p:grpSpPr>
          <p:sp>
            <p:nvSpPr>
              <p:cNvPr id="12" name="Google Shape;2381;p72">
                <a:extLst>
                  <a:ext uri="{FF2B5EF4-FFF2-40B4-BE49-F238E27FC236}">
                    <a16:creationId xmlns:a16="http://schemas.microsoft.com/office/drawing/2014/main" id="{86E66C75-8672-C876-06E6-B729A8EC7689}"/>
                  </a:ext>
                </a:extLst>
              </p:cNvPr>
              <p:cNvSpPr/>
              <p:nvPr/>
            </p:nvSpPr>
            <p:spPr>
              <a:xfrm>
                <a:off x="660224" y="1431950"/>
                <a:ext cx="3438256" cy="174725"/>
              </a:xfrm>
              <a:custGeom>
                <a:avLst/>
                <a:gdLst/>
                <a:ahLst/>
                <a:cxnLst/>
                <a:rect l="l" t="t" r="r" b="b"/>
                <a:pathLst>
                  <a:path w="71915" h="6989" extrusionOk="0">
                    <a:moveTo>
                      <a:pt x="66830" y="0"/>
                    </a:moveTo>
                    <a:cubicBezTo>
                      <a:pt x="66161" y="0"/>
                      <a:pt x="65491" y="42"/>
                      <a:pt x="64842" y="63"/>
                    </a:cubicBezTo>
                    <a:cubicBezTo>
                      <a:pt x="63336" y="147"/>
                      <a:pt x="61871" y="252"/>
                      <a:pt x="60386" y="356"/>
                    </a:cubicBezTo>
                    <a:cubicBezTo>
                      <a:pt x="59716" y="398"/>
                      <a:pt x="59005" y="461"/>
                      <a:pt x="58314" y="503"/>
                    </a:cubicBezTo>
                    <a:cubicBezTo>
                      <a:pt x="57477" y="565"/>
                      <a:pt x="56640" y="586"/>
                      <a:pt x="55783" y="628"/>
                    </a:cubicBezTo>
                    <a:cubicBezTo>
                      <a:pt x="54381" y="691"/>
                      <a:pt x="52958" y="712"/>
                      <a:pt x="51556" y="733"/>
                    </a:cubicBezTo>
                    <a:cubicBezTo>
                      <a:pt x="49924" y="775"/>
                      <a:pt x="48313" y="816"/>
                      <a:pt x="46702" y="900"/>
                    </a:cubicBezTo>
                    <a:cubicBezTo>
                      <a:pt x="45216" y="984"/>
                      <a:pt x="43731" y="1047"/>
                      <a:pt x="42203" y="1151"/>
                    </a:cubicBezTo>
                    <a:cubicBezTo>
                      <a:pt x="40718" y="1235"/>
                      <a:pt x="39211" y="1340"/>
                      <a:pt x="37705" y="1423"/>
                    </a:cubicBezTo>
                    <a:cubicBezTo>
                      <a:pt x="36177" y="1528"/>
                      <a:pt x="34629" y="1570"/>
                      <a:pt x="33080" y="1653"/>
                    </a:cubicBezTo>
                    <a:lnTo>
                      <a:pt x="30737" y="1737"/>
                    </a:lnTo>
                    <a:cubicBezTo>
                      <a:pt x="30005" y="1758"/>
                      <a:pt x="29272" y="1758"/>
                      <a:pt x="28498" y="1758"/>
                    </a:cubicBezTo>
                    <a:cubicBezTo>
                      <a:pt x="27034" y="1800"/>
                      <a:pt x="25611" y="1800"/>
                      <a:pt x="24146" y="1821"/>
                    </a:cubicBezTo>
                    <a:cubicBezTo>
                      <a:pt x="21217" y="1842"/>
                      <a:pt x="18287" y="1884"/>
                      <a:pt x="15358" y="1946"/>
                    </a:cubicBezTo>
                    <a:cubicBezTo>
                      <a:pt x="13726" y="1967"/>
                      <a:pt x="12136" y="1988"/>
                      <a:pt x="10504" y="2030"/>
                    </a:cubicBezTo>
                    <a:cubicBezTo>
                      <a:pt x="9709" y="2051"/>
                      <a:pt x="8872" y="2072"/>
                      <a:pt x="8056" y="2093"/>
                    </a:cubicBezTo>
                    <a:cubicBezTo>
                      <a:pt x="7344" y="2135"/>
                      <a:pt x="6633" y="2177"/>
                      <a:pt x="5943" y="2197"/>
                    </a:cubicBezTo>
                    <a:cubicBezTo>
                      <a:pt x="5168" y="2239"/>
                      <a:pt x="4436" y="2281"/>
                      <a:pt x="3683" y="2344"/>
                    </a:cubicBezTo>
                    <a:lnTo>
                      <a:pt x="2344" y="2407"/>
                    </a:lnTo>
                    <a:cubicBezTo>
                      <a:pt x="2176" y="2407"/>
                      <a:pt x="1967" y="2449"/>
                      <a:pt x="1779" y="2449"/>
                    </a:cubicBezTo>
                    <a:cubicBezTo>
                      <a:pt x="1590" y="2449"/>
                      <a:pt x="1444" y="2469"/>
                      <a:pt x="1256" y="2469"/>
                    </a:cubicBezTo>
                    <a:cubicBezTo>
                      <a:pt x="1130" y="2469"/>
                      <a:pt x="984" y="2490"/>
                      <a:pt x="879" y="2532"/>
                    </a:cubicBezTo>
                    <a:cubicBezTo>
                      <a:pt x="753" y="2553"/>
                      <a:pt x="628" y="2595"/>
                      <a:pt x="461" y="2658"/>
                    </a:cubicBezTo>
                    <a:cubicBezTo>
                      <a:pt x="398" y="2700"/>
                      <a:pt x="335" y="2783"/>
                      <a:pt x="314" y="2888"/>
                    </a:cubicBezTo>
                    <a:cubicBezTo>
                      <a:pt x="251" y="3013"/>
                      <a:pt x="230" y="3139"/>
                      <a:pt x="251" y="3285"/>
                    </a:cubicBezTo>
                    <a:cubicBezTo>
                      <a:pt x="251" y="3411"/>
                      <a:pt x="293" y="3537"/>
                      <a:pt x="314" y="3662"/>
                    </a:cubicBezTo>
                    <a:lnTo>
                      <a:pt x="398" y="3829"/>
                    </a:lnTo>
                    <a:cubicBezTo>
                      <a:pt x="440" y="3913"/>
                      <a:pt x="502" y="3955"/>
                      <a:pt x="607" y="3955"/>
                    </a:cubicBezTo>
                    <a:cubicBezTo>
                      <a:pt x="753" y="4018"/>
                      <a:pt x="921" y="4039"/>
                      <a:pt x="1067" y="4060"/>
                    </a:cubicBezTo>
                    <a:cubicBezTo>
                      <a:pt x="1151" y="4060"/>
                      <a:pt x="1235" y="4018"/>
                      <a:pt x="1277" y="3934"/>
                    </a:cubicBezTo>
                    <a:cubicBezTo>
                      <a:pt x="1297" y="3913"/>
                      <a:pt x="1297" y="3892"/>
                      <a:pt x="1339" y="3850"/>
                    </a:cubicBezTo>
                    <a:lnTo>
                      <a:pt x="2323" y="3850"/>
                    </a:lnTo>
                    <a:cubicBezTo>
                      <a:pt x="2762" y="3850"/>
                      <a:pt x="3243" y="3829"/>
                      <a:pt x="3683" y="3829"/>
                    </a:cubicBezTo>
                    <a:cubicBezTo>
                      <a:pt x="4130" y="3829"/>
                      <a:pt x="4577" y="3813"/>
                      <a:pt x="5009" y="3809"/>
                    </a:cubicBezTo>
                    <a:lnTo>
                      <a:pt x="5009" y="3809"/>
                    </a:lnTo>
                    <a:cubicBezTo>
                      <a:pt x="3842" y="3872"/>
                      <a:pt x="2695" y="3976"/>
                      <a:pt x="1507" y="4081"/>
                    </a:cubicBezTo>
                    <a:cubicBezTo>
                      <a:pt x="1339" y="4122"/>
                      <a:pt x="1172" y="4185"/>
                      <a:pt x="1067" y="4374"/>
                    </a:cubicBezTo>
                    <a:cubicBezTo>
                      <a:pt x="921" y="4583"/>
                      <a:pt x="837" y="4813"/>
                      <a:pt x="816" y="5085"/>
                    </a:cubicBezTo>
                    <a:lnTo>
                      <a:pt x="189" y="5085"/>
                    </a:lnTo>
                    <a:cubicBezTo>
                      <a:pt x="21" y="5085"/>
                      <a:pt x="0" y="5336"/>
                      <a:pt x="0" y="5420"/>
                    </a:cubicBezTo>
                    <a:cubicBezTo>
                      <a:pt x="0" y="5524"/>
                      <a:pt x="21" y="5754"/>
                      <a:pt x="189" y="5754"/>
                    </a:cubicBezTo>
                    <a:lnTo>
                      <a:pt x="774" y="5754"/>
                    </a:lnTo>
                    <a:cubicBezTo>
                      <a:pt x="816" y="5985"/>
                      <a:pt x="837" y="6194"/>
                      <a:pt x="921" y="6382"/>
                    </a:cubicBezTo>
                    <a:lnTo>
                      <a:pt x="1067" y="6696"/>
                    </a:lnTo>
                    <a:cubicBezTo>
                      <a:pt x="1172" y="6863"/>
                      <a:pt x="1297" y="6968"/>
                      <a:pt x="1507" y="6989"/>
                    </a:cubicBezTo>
                    <a:cubicBezTo>
                      <a:pt x="2678" y="6842"/>
                      <a:pt x="3766" y="6759"/>
                      <a:pt x="4875" y="6675"/>
                    </a:cubicBezTo>
                    <a:cubicBezTo>
                      <a:pt x="5147" y="6654"/>
                      <a:pt x="5461" y="6633"/>
                      <a:pt x="5754" y="6612"/>
                    </a:cubicBezTo>
                    <a:cubicBezTo>
                      <a:pt x="6047" y="6612"/>
                      <a:pt x="6298" y="6570"/>
                      <a:pt x="6591" y="6570"/>
                    </a:cubicBezTo>
                    <a:cubicBezTo>
                      <a:pt x="8119" y="6529"/>
                      <a:pt x="9625" y="6445"/>
                      <a:pt x="11132" y="6424"/>
                    </a:cubicBezTo>
                    <a:cubicBezTo>
                      <a:pt x="12743" y="6382"/>
                      <a:pt x="14333" y="6361"/>
                      <a:pt x="15902" y="6340"/>
                    </a:cubicBezTo>
                    <a:lnTo>
                      <a:pt x="20756" y="6340"/>
                    </a:lnTo>
                    <a:cubicBezTo>
                      <a:pt x="23937" y="6361"/>
                      <a:pt x="27096" y="6361"/>
                      <a:pt x="30256" y="6361"/>
                    </a:cubicBezTo>
                    <a:lnTo>
                      <a:pt x="39671" y="6361"/>
                    </a:lnTo>
                    <a:cubicBezTo>
                      <a:pt x="41241" y="6361"/>
                      <a:pt x="42789" y="6319"/>
                      <a:pt x="44358" y="6278"/>
                    </a:cubicBezTo>
                    <a:cubicBezTo>
                      <a:pt x="45907" y="6257"/>
                      <a:pt x="47413" y="6215"/>
                      <a:pt x="48941" y="6152"/>
                    </a:cubicBezTo>
                    <a:cubicBezTo>
                      <a:pt x="49275" y="6152"/>
                      <a:pt x="49610" y="6131"/>
                      <a:pt x="49945" y="6110"/>
                    </a:cubicBezTo>
                    <a:cubicBezTo>
                      <a:pt x="50301" y="6068"/>
                      <a:pt x="50614" y="6068"/>
                      <a:pt x="50949" y="6047"/>
                    </a:cubicBezTo>
                    <a:cubicBezTo>
                      <a:pt x="51807" y="6006"/>
                      <a:pt x="52644" y="5922"/>
                      <a:pt x="53481" y="5838"/>
                    </a:cubicBezTo>
                    <a:cubicBezTo>
                      <a:pt x="54967" y="5713"/>
                      <a:pt x="56431" y="5524"/>
                      <a:pt x="57938" y="5420"/>
                    </a:cubicBezTo>
                    <a:cubicBezTo>
                      <a:pt x="59465" y="5315"/>
                      <a:pt x="61034" y="5231"/>
                      <a:pt x="62583" y="5127"/>
                    </a:cubicBezTo>
                    <a:cubicBezTo>
                      <a:pt x="63294" y="5085"/>
                      <a:pt x="64006" y="5022"/>
                      <a:pt x="64675" y="4959"/>
                    </a:cubicBezTo>
                    <a:cubicBezTo>
                      <a:pt x="65470" y="4855"/>
                      <a:pt x="66265" y="4708"/>
                      <a:pt x="67060" y="4562"/>
                    </a:cubicBezTo>
                    <a:lnTo>
                      <a:pt x="69341" y="4081"/>
                    </a:lnTo>
                    <a:cubicBezTo>
                      <a:pt x="69697" y="4018"/>
                      <a:pt x="70073" y="3955"/>
                      <a:pt x="70429" y="3913"/>
                    </a:cubicBezTo>
                    <a:cubicBezTo>
                      <a:pt x="70848" y="3850"/>
                      <a:pt x="71266" y="3767"/>
                      <a:pt x="71684" y="3704"/>
                    </a:cubicBezTo>
                    <a:cubicBezTo>
                      <a:pt x="71894" y="3641"/>
                      <a:pt x="71915" y="3390"/>
                      <a:pt x="71915" y="3223"/>
                    </a:cubicBezTo>
                    <a:cubicBezTo>
                      <a:pt x="71915" y="3118"/>
                      <a:pt x="71894" y="3034"/>
                      <a:pt x="71873" y="2930"/>
                    </a:cubicBezTo>
                    <a:cubicBezTo>
                      <a:pt x="71854" y="2875"/>
                      <a:pt x="71804" y="2755"/>
                      <a:pt x="71721" y="2755"/>
                    </a:cubicBezTo>
                    <a:cubicBezTo>
                      <a:pt x="71709" y="2755"/>
                      <a:pt x="71697" y="2757"/>
                      <a:pt x="71684" y="2762"/>
                    </a:cubicBezTo>
                    <a:cubicBezTo>
                      <a:pt x="70952" y="2783"/>
                      <a:pt x="70199" y="2804"/>
                      <a:pt x="69467" y="2825"/>
                    </a:cubicBezTo>
                    <a:cubicBezTo>
                      <a:pt x="68713" y="2867"/>
                      <a:pt x="67981" y="2888"/>
                      <a:pt x="67207" y="2909"/>
                    </a:cubicBezTo>
                    <a:cubicBezTo>
                      <a:pt x="66947" y="2913"/>
                      <a:pt x="66688" y="2914"/>
                      <a:pt x="66429" y="2914"/>
                    </a:cubicBezTo>
                    <a:cubicBezTo>
                      <a:pt x="65225" y="2914"/>
                      <a:pt x="64026" y="2877"/>
                      <a:pt x="62855" y="2825"/>
                    </a:cubicBezTo>
                    <a:cubicBezTo>
                      <a:pt x="63085" y="2804"/>
                      <a:pt x="63336" y="2762"/>
                      <a:pt x="63587" y="2721"/>
                    </a:cubicBezTo>
                    <a:cubicBezTo>
                      <a:pt x="64466" y="2595"/>
                      <a:pt x="65366" y="2469"/>
                      <a:pt x="66244" y="2386"/>
                    </a:cubicBezTo>
                    <a:cubicBezTo>
                      <a:pt x="66726" y="2344"/>
                      <a:pt x="67207" y="2302"/>
                      <a:pt x="67688" y="2260"/>
                    </a:cubicBezTo>
                    <a:cubicBezTo>
                      <a:pt x="67918" y="2239"/>
                      <a:pt x="68148" y="2197"/>
                      <a:pt x="68399" y="2156"/>
                    </a:cubicBezTo>
                    <a:cubicBezTo>
                      <a:pt x="68651" y="2093"/>
                      <a:pt x="68881" y="2030"/>
                      <a:pt x="69153" y="1967"/>
                    </a:cubicBezTo>
                    <a:cubicBezTo>
                      <a:pt x="69236" y="1967"/>
                      <a:pt x="69278" y="1925"/>
                      <a:pt x="69341" y="1842"/>
                    </a:cubicBezTo>
                    <a:cubicBezTo>
                      <a:pt x="69404" y="1737"/>
                      <a:pt x="69446" y="1612"/>
                      <a:pt x="69467" y="1486"/>
                    </a:cubicBezTo>
                    <a:cubicBezTo>
                      <a:pt x="69718" y="1402"/>
                      <a:pt x="69780" y="1026"/>
                      <a:pt x="69780" y="796"/>
                    </a:cubicBezTo>
                    <a:cubicBezTo>
                      <a:pt x="69780" y="670"/>
                      <a:pt x="69760" y="524"/>
                      <a:pt x="69697" y="377"/>
                    </a:cubicBezTo>
                    <a:cubicBezTo>
                      <a:pt x="69655" y="272"/>
                      <a:pt x="69571" y="84"/>
                      <a:pt x="69404" y="84"/>
                    </a:cubicBezTo>
                    <a:cubicBezTo>
                      <a:pt x="68630" y="84"/>
                      <a:pt x="67876" y="42"/>
                      <a:pt x="670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382;p72">
                <a:extLst>
                  <a:ext uri="{FF2B5EF4-FFF2-40B4-BE49-F238E27FC236}">
                    <a16:creationId xmlns:a16="http://schemas.microsoft.com/office/drawing/2014/main" id="{B080A58E-A989-29F3-DDCD-BFE53BADE451}"/>
                  </a:ext>
                </a:extLst>
              </p:cNvPr>
              <p:cNvSpPr/>
              <p:nvPr/>
            </p:nvSpPr>
            <p:spPr>
              <a:xfrm rot="-5400000">
                <a:off x="2599733" y="2942883"/>
                <a:ext cx="3001535"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383;p72">
                <a:extLst>
                  <a:ext uri="{FF2B5EF4-FFF2-40B4-BE49-F238E27FC236}">
                    <a16:creationId xmlns:a16="http://schemas.microsoft.com/office/drawing/2014/main" id="{A0EBFEDB-452F-989E-A9C4-29328EC22A44}"/>
                  </a:ext>
                </a:extLst>
              </p:cNvPr>
              <p:cNvSpPr/>
              <p:nvPr/>
            </p:nvSpPr>
            <p:spPr>
              <a:xfrm>
                <a:off x="493202" y="4376775"/>
                <a:ext cx="3754964" cy="204025"/>
              </a:xfrm>
              <a:custGeom>
                <a:avLst/>
                <a:gdLst/>
                <a:ahLst/>
                <a:cxnLst/>
                <a:rect l="l" t="t" r="r" b="b"/>
                <a:pathLst>
                  <a:path w="60701" h="8161" extrusionOk="0">
                    <a:moveTo>
                      <a:pt x="37622" y="649"/>
                    </a:moveTo>
                    <a:cubicBezTo>
                      <a:pt x="38270" y="670"/>
                      <a:pt x="38940" y="670"/>
                      <a:pt x="39609" y="712"/>
                    </a:cubicBezTo>
                    <a:cubicBezTo>
                      <a:pt x="41220" y="732"/>
                      <a:pt x="42852" y="774"/>
                      <a:pt x="44464" y="816"/>
                    </a:cubicBezTo>
                    <a:cubicBezTo>
                      <a:pt x="44715" y="816"/>
                      <a:pt x="44987" y="837"/>
                      <a:pt x="45217" y="837"/>
                    </a:cubicBezTo>
                    <a:cubicBezTo>
                      <a:pt x="46033" y="858"/>
                      <a:pt x="46870" y="900"/>
                      <a:pt x="47686" y="942"/>
                    </a:cubicBezTo>
                    <a:cubicBezTo>
                      <a:pt x="48816" y="1004"/>
                      <a:pt x="49925" y="1025"/>
                      <a:pt x="51075" y="1067"/>
                    </a:cubicBezTo>
                    <a:cubicBezTo>
                      <a:pt x="52352" y="1151"/>
                      <a:pt x="53649" y="1193"/>
                      <a:pt x="54925" y="1277"/>
                    </a:cubicBezTo>
                    <a:cubicBezTo>
                      <a:pt x="55344" y="1297"/>
                      <a:pt x="55783" y="1339"/>
                      <a:pt x="56223" y="1360"/>
                    </a:cubicBezTo>
                    <a:cubicBezTo>
                      <a:pt x="56474" y="1381"/>
                      <a:pt x="56725" y="1381"/>
                      <a:pt x="56976" y="1402"/>
                    </a:cubicBezTo>
                    <a:cubicBezTo>
                      <a:pt x="57018" y="1402"/>
                      <a:pt x="57060" y="1402"/>
                      <a:pt x="57143" y="1444"/>
                    </a:cubicBezTo>
                    <a:cubicBezTo>
                      <a:pt x="56746" y="1465"/>
                      <a:pt x="56369" y="1465"/>
                      <a:pt x="55972" y="1486"/>
                    </a:cubicBezTo>
                    <a:cubicBezTo>
                      <a:pt x="55930" y="1486"/>
                      <a:pt x="55867" y="1465"/>
                      <a:pt x="55804" y="1465"/>
                    </a:cubicBezTo>
                    <a:lnTo>
                      <a:pt x="55532" y="1465"/>
                    </a:lnTo>
                    <a:cubicBezTo>
                      <a:pt x="55344" y="1465"/>
                      <a:pt x="55135" y="1486"/>
                      <a:pt x="54946" y="1486"/>
                    </a:cubicBezTo>
                    <a:lnTo>
                      <a:pt x="54821" y="1486"/>
                    </a:lnTo>
                    <a:cubicBezTo>
                      <a:pt x="54737" y="1381"/>
                      <a:pt x="54591" y="1297"/>
                      <a:pt x="54423" y="1297"/>
                    </a:cubicBezTo>
                    <a:cubicBezTo>
                      <a:pt x="53607" y="1297"/>
                      <a:pt x="52812" y="1339"/>
                      <a:pt x="51996" y="1360"/>
                    </a:cubicBezTo>
                    <a:cubicBezTo>
                      <a:pt x="51306" y="1381"/>
                      <a:pt x="50615" y="1423"/>
                      <a:pt x="49925" y="1444"/>
                    </a:cubicBezTo>
                    <a:cubicBezTo>
                      <a:pt x="49004" y="1486"/>
                      <a:pt x="48062" y="1507"/>
                      <a:pt x="47163" y="1549"/>
                    </a:cubicBezTo>
                    <a:cubicBezTo>
                      <a:pt x="46137" y="1590"/>
                      <a:pt x="45112" y="1611"/>
                      <a:pt x="44087" y="1674"/>
                    </a:cubicBezTo>
                    <a:cubicBezTo>
                      <a:pt x="43815" y="1674"/>
                      <a:pt x="43543" y="1695"/>
                      <a:pt x="43271" y="1695"/>
                    </a:cubicBezTo>
                    <a:lnTo>
                      <a:pt x="38877" y="1695"/>
                    </a:lnTo>
                    <a:cubicBezTo>
                      <a:pt x="37747" y="1653"/>
                      <a:pt x="36596" y="1590"/>
                      <a:pt x="35466" y="1569"/>
                    </a:cubicBezTo>
                    <a:cubicBezTo>
                      <a:pt x="34337" y="1507"/>
                      <a:pt x="33228" y="1465"/>
                      <a:pt x="32098" y="1444"/>
                    </a:cubicBezTo>
                    <a:cubicBezTo>
                      <a:pt x="31972" y="1444"/>
                      <a:pt x="31826" y="1402"/>
                      <a:pt x="31700" y="1402"/>
                    </a:cubicBezTo>
                    <a:cubicBezTo>
                      <a:pt x="31282" y="1381"/>
                      <a:pt x="30863" y="1360"/>
                      <a:pt x="30424" y="1339"/>
                    </a:cubicBezTo>
                    <a:cubicBezTo>
                      <a:pt x="28645" y="1193"/>
                      <a:pt x="26888" y="1109"/>
                      <a:pt x="25109" y="963"/>
                    </a:cubicBezTo>
                    <a:cubicBezTo>
                      <a:pt x="26469" y="858"/>
                      <a:pt x="27850" y="816"/>
                      <a:pt x="29210" y="732"/>
                    </a:cubicBezTo>
                    <a:lnTo>
                      <a:pt x="29880" y="732"/>
                    </a:lnTo>
                    <a:cubicBezTo>
                      <a:pt x="30612" y="732"/>
                      <a:pt x="31344" y="712"/>
                      <a:pt x="32077" y="712"/>
                    </a:cubicBezTo>
                    <a:cubicBezTo>
                      <a:pt x="33688" y="670"/>
                      <a:pt x="35341" y="670"/>
                      <a:pt x="36952" y="649"/>
                    </a:cubicBezTo>
                    <a:close/>
                    <a:moveTo>
                      <a:pt x="18958" y="1277"/>
                    </a:moveTo>
                    <a:cubicBezTo>
                      <a:pt x="19795" y="1297"/>
                      <a:pt x="20632" y="1360"/>
                      <a:pt x="21469" y="1381"/>
                    </a:cubicBezTo>
                    <a:lnTo>
                      <a:pt x="22724" y="1465"/>
                    </a:lnTo>
                    <a:lnTo>
                      <a:pt x="30487" y="2009"/>
                    </a:lnTo>
                    <a:cubicBezTo>
                      <a:pt x="30633" y="2009"/>
                      <a:pt x="30759" y="2030"/>
                      <a:pt x="30884" y="2030"/>
                    </a:cubicBezTo>
                    <a:lnTo>
                      <a:pt x="27620" y="2030"/>
                    </a:lnTo>
                    <a:cubicBezTo>
                      <a:pt x="25611" y="2030"/>
                      <a:pt x="23582" y="2009"/>
                      <a:pt x="21573" y="2009"/>
                    </a:cubicBezTo>
                    <a:cubicBezTo>
                      <a:pt x="19418" y="1967"/>
                      <a:pt x="17263" y="1967"/>
                      <a:pt x="15150" y="1946"/>
                    </a:cubicBezTo>
                    <a:cubicBezTo>
                      <a:pt x="14208" y="1946"/>
                      <a:pt x="13246" y="1904"/>
                      <a:pt x="12304" y="1904"/>
                    </a:cubicBezTo>
                    <a:cubicBezTo>
                      <a:pt x="12743" y="1862"/>
                      <a:pt x="13183" y="1841"/>
                      <a:pt x="13622" y="1779"/>
                    </a:cubicBezTo>
                    <a:cubicBezTo>
                      <a:pt x="15233" y="1632"/>
                      <a:pt x="16803" y="1465"/>
                      <a:pt x="18393" y="1339"/>
                    </a:cubicBezTo>
                    <a:cubicBezTo>
                      <a:pt x="18560" y="1297"/>
                      <a:pt x="18769" y="1297"/>
                      <a:pt x="18958" y="1277"/>
                    </a:cubicBezTo>
                    <a:close/>
                    <a:moveTo>
                      <a:pt x="56716" y="2511"/>
                    </a:moveTo>
                    <a:lnTo>
                      <a:pt x="56716" y="2511"/>
                    </a:lnTo>
                    <a:cubicBezTo>
                      <a:pt x="56654" y="2513"/>
                      <a:pt x="56575" y="2533"/>
                      <a:pt x="56516" y="2553"/>
                    </a:cubicBezTo>
                    <a:cubicBezTo>
                      <a:pt x="56306" y="2553"/>
                      <a:pt x="56097" y="2553"/>
                      <a:pt x="55888" y="2595"/>
                    </a:cubicBezTo>
                    <a:cubicBezTo>
                      <a:pt x="55532" y="2595"/>
                      <a:pt x="55197" y="2616"/>
                      <a:pt x="54821" y="2616"/>
                    </a:cubicBezTo>
                    <a:cubicBezTo>
                      <a:pt x="54988" y="2595"/>
                      <a:pt x="55156" y="2553"/>
                      <a:pt x="55323" y="2532"/>
                    </a:cubicBezTo>
                    <a:cubicBezTo>
                      <a:pt x="55781" y="2532"/>
                      <a:pt x="56239" y="2513"/>
                      <a:pt x="56716" y="2511"/>
                    </a:cubicBezTo>
                    <a:close/>
                    <a:moveTo>
                      <a:pt x="49611" y="2616"/>
                    </a:moveTo>
                    <a:cubicBezTo>
                      <a:pt x="49674" y="2657"/>
                      <a:pt x="49736" y="2720"/>
                      <a:pt x="49820" y="2720"/>
                    </a:cubicBezTo>
                    <a:lnTo>
                      <a:pt x="49883" y="2720"/>
                    </a:lnTo>
                    <a:cubicBezTo>
                      <a:pt x="48544" y="2804"/>
                      <a:pt x="47205" y="2825"/>
                      <a:pt x="45886" y="2888"/>
                    </a:cubicBezTo>
                    <a:cubicBezTo>
                      <a:pt x="44736" y="2929"/>
                      <a:pt x="43606" y="2992"/>
                      <a:pt x="42455" y="3013"/>
                    </a:cubicBezTo>
                    <a:cubicBezTo>
                      <a:pt x="39777" y="3118"/>
                      <a:pt x="37119" y="3243"/>
                      <a:pt x="34483" y="3348"/>
                    </a:cubicBezTo>
                    <a:cubicBezTo>
                      <a:pt x="33541" y="3411"/>
                      <a:pt x="32558" y="3432"/>
                      <a:pt x="31616" y="3473"/>
                    </a:cubicBezTo>
                    <a:cubicBezTo>
                      <a:pt x="31031" y="3515"/>
                      <a:pt x="30445" y="3536"/>
                      <a:pt x="29838" y="3557"/>
                    </a:cubicBezTo>
                    <a:lnTo>
                      <a:pt x="28938" y="3557"/>
                    </a:lnTo>
                    <a:cubicBezTo>
                      <a:pt x="30466" y="3432"/>
                      <a:pt x="32014" y="3327"/>
                      <a:pt x="33562" y="3201"/>
                    </a:cubicBezTo>
                    <a:cubicBezTo>
                      <a:pt x="33855" y="3160"/>
                      <a:pt x="34169" y="3160"/>
                      <a:pt x="34441" y="3139"/>
                    </a:cubicBezTo>
                    <a:cubicBezTo>
                      <a:pt x="35257" y="3076"/>
                      <a:pt x="36052" y="3034"/>
                      <a:pt x="36847" y="3013"/>
                    </a:cubicBezTo>
                    <a:cubicBezTo>
                      <a:pt x="37663" y="2950"/>
                      <a:pt x="38479" y="2909"/>
                      <a:pt x="39295" y="2867"/>
                    </a:cubicBezTo>
                    <a:cubicBezTo>
                      <a:pt x="39965" y="2867"/>
                      <a:pt x="40614" y="2846"/>
                      <a:pt x="41304" y="2825"/>
                    </a:cubicBezTo>
                    <a:cubicBezTo>
                      <a:pt x="42811" y="2804"/>
                      <a:pt x="44338" y="2741"/>
                      <a:pt x="45845" y="2720"/>
                    </a:cubicBezTo>
                    <a:cubicBezTo>
                      <a:pt x="46661" y="2699"/>
                      <a:pt x="47456" y="2699"/>
                      <a:pt x="48251" y="2657"/>
                    </a:cubicBezTo>
                    <a:cubicBezTo>
                      <a:pt x="48690" y="2637"/>
                      <a:pt x="49171" y="2637"/>
                      <a:pt x="49611" y="2616"/>
                    </a:cubicBezTo>
                    <a:close/>
                    <a:moveTo>
                      <a:pt x="28666" y="3118"/>
                    </a:moveTo>
                    <a:lnTo>
                      <a:pt x="28666" y="3118"/>
                    </a:lnTo>
                    <a:cubicBezTo>
                      <a:pt x="27997" y="3160"/>
                      <a:pt x="27327" y="3222"/>
                      <a:pt x="26658" y="3264"/>
                    </a:cubicBezTo>
                    <a:cubicBezTo>
                      <a:pt x="25904" y="3327"/>
                      <a:pt x="25172" y="3369"/>
                      <a:pt x="24398" y="3453"/>
                    </a:cubicBezTo>
                    <a:cubicBezTo>
                      <a:pt x="24084" y="3473"/>
                      <a:pt x="23749" y="3515"/>
                      <a:pt x="23435" y="3536"/>
                    </a:cubicBezTo>
                    <a:lnTo>
                      <a:pt x="20673" y="3536"/>
                    </a:lnTo>
                    <a:cubicBezTo>
                      <a:pt x="19627" y="3557"/>
                      <a:pt x="18581" y="3578"/>
                      <a:pt x="17556" y="3578"/>
                    </a:cubicBezTo>
                    <a:cubicBezTo>
                      <a:pt x="17639" y="3578"/>
                      <a:pt x="17765" y="3557"/>
                      <a:pt x="17891" y="3557"/>
                    </a:cubicBezTo>
                    <a:cubicBezTo>
                      <a:pt x="18602" y="3536"/>
                      <a:pt x="19272" y="3473"/>
                      <a:pt x="19983" y="3453"/>
                    </a:cubicBezTo>
                    <a:cubicBezTo>
                      <a:pt x="20778" y="3390"/>
                      <a:pt x="21552" y="3369"/>
                      <a:pt x="22347" y="3327"/>
                    </a:cubicBezTo>
                    <a:cubicBezTo>
                      <a:pt x="23289" y="3285"/>
                      <a:pt x="24230" y="3243"/>
                      <a:pt x="25130" y="3222"/>
                    </a:cubicBezTo>
                    <a:cubicBezTo>
                      <a:pt x="26323" y="3201"/>
                      <a:pt x="27495" y="3139"/>
                      <a:pt x="28666" y="3118"/>
                    </a:cubicBezTo>
                    <a:close/>
                    <a:moveTo>
                      <a:pt x="16803" y="4143"/>
                    </a:moveTo>
                    <a:cubicBezTo>
                      <a:pt x="16196" y="4185"/>
                      <a:pt x="15610" y="4248"/>
                      <a:pt x="15024" y="4290"/>
                    </a:cubicBezTo>
                    <a:cubicBezTo>
                      <a:pt x="14396" y="4352"/>
                      <a:pt x="13769" y="4415"/>
                      <a:pt x="13099" y="4457"/>
                    </a:cubicBezTo>
                    <a:cubicBezTo>
                      <a:pt x="11927" y="4520"/>
                      <a:pt x="10756" y="4603"/>
                      <a:pt x="9542" y="4687"/>
                    </a:cubicBezTo>
                    <a:cubicBezTo>
                      <a:pt x="9521" y="4624"/>
                      <a:pt x="9479" y="4582"/>
                      <a:pt x="9396" y="4582"/>
                    </a:cubicBezTo>
                    <a:cubicBezTo>
                      <a:pt x="7805" y="4687"/>
                      <a:pt x="6173" y="4771"/>
                      <a:pt x="4583" y="4875"/>
                    </a:cubicBezTo>
                    <a:cubicBezTo>
                      <a:pt x="4520" y="4875"/>
                      <a:pt x="4479" y="4896"/>
                      <a:pt x="4416" y="4938"/>
                    </a:cubicBezTo>
                    <a:cubicBezTo>
                      <a:pt x="4395" y="4980"/>
                      <a:pt x="4395" y="5001"/>
                      <a:pt x="4395" y="5022"/>
                    </a:cubicBezTo>
                    <a:lnTo>
                      <a:pt x="4353" y="5022"/>
                    </a:lnTo>
                    <a:lnTo>
                      <a:pt x="4353" y="4959"/>
                    </a:lnTo>
                    <a:cubicBezTo>
                      <a:pt x="4353" y="4909"/>
                      <a:pt x="4300" y="4846"/>
                      <a:pt x="4236" y="4822"/>
                    </a:cubicBezTo>
                    <a:lnTo>
                      <a:pt x="4236" y="4822"/>
                    </a:lnTo>
                    <a:cubicBezTo>
                      <a:pt x="4840" y="4750"/>
                      <a:pt x="5450" y="4670"/>
                      <a:pt x="6048" y="4624"/>
                    </a:cubicBezTo>
                    <a:cubicBezTo>
                      <a:pt x="6676" y="4582"/>
                      <a:pt x="7282" y="4562"/>
                      <a:pt x="7910" y="4499"/>
                    </a:cubicBezTo>
                    <a:cubicBezTo>
                      <a:pt x="9375" y="4394"/>
                      <a:pt x="10860" y="4310"/>
                      <a:pt x="12325" y="4206"/>
                    </a:cubicBezTo>
                    <a:cubicBezTo>
                      <a:pt x="12513" y="4206"/>
                      <a:pt x="12722" y="4185"/>
                      <a:pt x="12890" y="4185"/>
                    </a:cubicBezTo>
                    <a:cubicBezTo>
                      <a:pt x="13392" y="4185"/>
                      <a:pt x="13894" y="4164"/>
                      <a:pt x="14354" y="4164"/>
                    </a:cubicBezTo>
                    <a:cubicBezTo>
                      <a:pt x="15170" y="4164"/>
                      <a:pt x="15987" y="4143"/>
                      <a:pt x="16803" y="4143"/>
                    </a:cubicBezTo>
                    <a:close/>
                    <a:moveTo>
                      <a:pt x="36534" y="4792"/>
                    </a:moveTo>
                    <a:cubicBezTo>
                      <a:pt x="36584" y="4802"/>
                      <a:pt x="36644" y="4807"/>
                      <a:pt x="36705" y="4807"/>
                    </a:cubicBezTo>
                    <a:lnTo>
                      <a:pt x="36705" y="4807"/>
                    </a:lnTo>
                    <a:lnTo>
                      <a:pt x="31470" y="5252"/>
                    </a:lnTo>
                    <a:lnTo>
                      <a:pt x="24879" y="5252"/>
                    </a:lnTo>
                    <a:cubicBezTo>
                      <a:pt x="25193" y="5252"/>
                      <a:pt x="25486" y="5231"/>
                      <a:pt x="25800" y="5231"/>
                    </a:cubicBezTo>
                    <a:cubicBezTo>
                      <a:pt x="28206" y="5147"/>
                      <a:pt x="30570" y="5043"/>
                      <a:pt x="32976" y="4938"/>
                    </a:cubicBezTo>
                    <a:cubicBezTo>
                      <a:pt x="34169" y="4896"/>
                      <a:pt x="35362" y="4834"/>
                      <a:pt x="36534" y="4792"/>
                    </a:cubicBezTo>
                    <a:close/>
                    <a:moveTo>
                      <a:pt x="28436" y="4185"/>
                    </a:moveTo>
                    <a:cubicBezTo>
                      <a:pt x="29796" y="4206"/>
                      <a:pt x="31156" y="4248"/>
                      <a:pt x="32516" y="4248"/>
                    </a:cubicBezTo>
                    <a:cubicBezTo>
                      <a:pt x="33353" y="4248"/>
                      <a:pt x="34148" y="4269"/>
                      <a:pt x="34985" y="4269"/>
                    </a:cubicBezTo>
                    <a:cubicBezTo>
                      <a:pt x="36010" y="4269"/>
                      <a:pt x="37057" y="4290"/>
                      <a:pt x="38082" y="4290"/>
                    </a:cubicBezTo>
                    <a:cubicBezTo>
                      <a:pt x="36722" y="4373"/>
                      <a:pt x="35341" y="4415"/>
                      <a:pt x="33981" y="4499"/>
                    </a:cubicBezTo>
                    <a:cubicBezTo>
                      <a:pt x="31470" y="4624"/>
                      <a:pt x="28980" y="4729"/>
                      <a:pt x="26469" y="4834"/>
                    </a:cubicBezTo>
                    <a:lnTo>
                      <a:pt x="18853" y="5147"/>
                    </a:lnTo>
                    <a:cubicBezTo>
                      <a:pt x="17995" y="5189"/>
                      <a:pt x="17116" y="5231"/>
                      <a:pt x="16238" y="5252"/>
                    </a:cubicBezTo>
                    <a:cubicBezTo>
                      <a:pt x="15756" y="5294"/>
                      <a:pt x="15275" y="5294"/>
                      <a:pt x="14773" y="5315"/>
                    </a:cubicBezTo>
                    <a:lnTo>
                      <a:pt x="12932" y="5315"/>
                    </a:lnTo>
                    <a:cubicBezTo>
                      <a:pt x="12157" y="5315"/>
                      <a:pt x="11404" y="5294"/>
                      <a:pt x="10630" y="5294"/>
                    </a:cubicBezTo>
                    <a:cubicBezTo>
                      <a:pt x="10253" y="5294"/>
                      <a:pt x="9898" y="5294"/>
                      <a:pt x="9521" y="5252"/>
                    </a:cubicBezTo>
                    <a:cubicBezTo>
                      <a:pt x="9542" y="5231"/>
                      <a:pt x="9584" y="5231"/>
                      <a:pt x="9605" y="5231"/>
                    </a:cubicBezTo>
                    <a:lnTo>
                      <a:pt x="14062" y="4917"/>
                    </a:lnTo>
                    <a:cubicBezTo>
                      <a:pt x="15003" y="4854"/>
                      <a:pt x="15924" y="4792"/>
                      <a:pt x="16865" y="4729"/>
                    </a:cubicBezTo>
                    <a:cubicBezTo>
                      <a:pt x="18539" y="4666"/>
                      <a:pt x="20192" y="4541"/>
                      <a:pt x="21866" y="4478"/>
                    </a:cubicBezTo>
                    <a:cubicBezTo>
                      <a:pt x="22724" y="4415"/>
                      <a:pt x="23582" y="4373"/>
                      <a:pt x="24461" y="4331"/>
                    </a:cubicBezTo>
                    <a:cubicBezTo>
                      <a:pt x="25779" y="4290"/>
                      <a:pt x="27097" y="4248"/>
                      <a:pt x="28436" y="4185"/>
                    </a:cubicBezTo>
                    <a:close/>
                    <a:moveTo>
                      <a:pt x="1570" y="5378"/>
                    </a:moveTo>
                    <a:cubicBezTo>
                      <a:pt x="1570" y="5419"/>
                      <a:pt x="1570" y="5461"/>
                      <a:pt x="1591" y="5482"/>
                    </a:cubicBezTo>
                    <a:cubicBezTo>
                      <a:pt x="1445" y="5482"/>
                      <a:pt x="1277" y="5482"/>
                      <a:pt x="1131" y="5461"/>
                    </a:cubicBezTo>
                    <a:cubicBezTo>
                      <a:pt x="1068" y="5461"/>
                      <a:pt x="1047" y="5461"/>
                      <a:pt x="1005" y="5440"/>
                    </a:cubicBezTo>
                    <a:cubicBezTo>
                      <a:pt x="1173" y="5419"/>
                      <a:pt x="1382" y="5378"/>
                      <a:pt x="1570" y="5378"/>
                    </a:cubicBezTo>
                    <a:close/>
                    <a:moveTo>
                      <a:pt x="5336" y="5503"/>
                    </a:moveTo>
                    <a:cubicBezTo>
                      <a:pt x="5357" y="5503"/>
                      <a:pt x="5399" y="5503"/>
                      <a:pt x="5420" y="5524"/>
                    </a:cubicBezTo>
                    <a:lnTo>
                      <a:pt x="4918" y="5524"/>
                    </a:lnTo>
                    <a:cubicBezTo>
                      <a:pt x="5043" y="5524"/>
                      <a:pt x="5211" y="5503"/>
                      <a:pt x="5336" y="5503"/>
                    </a:cubicBezTo>
                    <a:close/>
                    <a:moveTo>
                      <a:pt x="37119" y="0"/>
                    </a:moveTo>
                    <a:cubicBezTo>
                      <a:pt x="34441" y="21"/>
                      <a:pt x="31805" y="63"/>
                      <a:pt x="29127" y="84"/>
                    </a:cubicBezTo>
                    <a:lnTo>
                      <a:pt x="28875" y="84"/>
                    </a:lnTo>
                    <a:cubicBezTo>
                      <a:pt x="28645" y="84"/>
                      <a:pt x="28436" y="105"/>
                      <a:pt x="28185" y="105"/>
                    </a:cubicBezTo>
                    <a:cubicBezTo>
                      <a:pt x="27432" y="126"/>
                      <a:pt x="26678" y="188"/>
                      <a:pt x="25925" y="209"/>
                    </a:cubicBezTo>
                    <a:cubicBezTo>
                      <a:pt x="24147" y="293"/>
                      <a:pt x="22368" y="398"/>
                      <a:pt x="20548" y="481"/>
                    </a:cubicBezTo>
                    <a:lnTo>
                      <a:pt x="19062" y="544"/>
                    </a:lnTo>
                    <a:cubicBezTo>
                      <a:pt x="18916" y="544"/>
                      <a:pt x="18748" y="586"/>
                      <a:pt x="18623" y="586"/>
                    </a:cubicBezTo>
                    <a:cubicBezTo>
                      <a:pt x="18225" y="544"/>
                      <a:pt x="17849" y="544"/>
                      <a:pt x="17451" y="523"/>
                    </a:cubicBezTo>
                    <a:cubicBezTo>
                      <a:pt x="16133" y="460"/>
                      <a:pt x="14836" y="398"/>
                      <a:pt x="13497" y="335"/>
                    </a:cubicBezTo>
                    <a:cubicBezTo>
                      <a:pt x="13183" y="314"/>
                      <a:pt x="12869" y="314"/>
                      <a:pt x="12555" y="293"/>
                    </a:cubicBezTo>
                    <a:cubicBezTo>
                      <a:pt x="12220" y="251"/>
                      <a:pt x="11885" y="251"/>
                      <a:pt x="11530" y="251"/>
                    </a:cubicBezTo>
                    <a:cubicBezTo>
                      <a:pt x="10797" y="230"/>
                      <a:pt x="10065" y="230"/>
                      <a:pt x="9375" y="209"/>
                    </a:cubicBezTo>
                    <a:cubicBezTo>
                      <a:pt x="9186" y="209"/>
                      <a:pt x="9061" y="356"/>
                      <a:pt x="9061" y="523"/>
                    </a:cubicBezTo>
                    <a:cubicBezTo>
                      <a:pt x="9061" y="712"/>
                      <a:pt x="9207" y="837"/>
                      <a:pt x="9375" y="837"/>
                    </a:cubicBezTo>
                    <a:cubicBezTo>
                      <a:pt x="10107" y="858"/>
                      <a:pt x="10839" y="858"/>
                      <a:pt x="11530" y="879"/>
                    </a:cubicBezTo>
                    <a:cubicBezTo>
                      <a:pt x="11885" y="879"/>
                      <a:pt x="12220" y="921"/>
                      <a:pt x="12555" y="921"/>
                    </a:cubicBezTo>
                    <a:cubicBezTo>
                      <a:pt x="12869" y="942"/>
                      <a:pt x="13183" y="942"/>
                      <a:pt x="13497" y="963"/>
                    </a:cubicBezTo>
                    <a:cubicBezTo>
                      <a:pt x="13664" y="963"/>
                      <a:pt x="13810" y="1004"/>
                      <a:pt x="13999" y="1004"/>
                    </a:cubicBezTo>
                    <a:lnTo>
                      <a:pt x="9061" y="1465"/>
                    </a:lnTo>
                    <a:cubicBezTo>
                      <a:pt x="8538" y="1528"/>
                      <a:pt x="8015" y="1569"/>
                      <a:pt x="7450" y="1632"/>
                    </a:cubicBezTo>
                    <a:cubicBezTo>
                      <a:pt x="6989" y="1674"/>
                      <a:pt x="6487" y="1716"/>
                      <a:pt x="6027" y="1779"/>
                    </a:cubicBezTo>
                    <a:cubicBezTo>
                      <a:pt x="5336" y="1779"/>
                      <a:pt x="4667" y="1758"/>
                      <a:pt x="3976" y="1758"/>
                    </a:cubicBezTo>
                    <a:cubicBezTo>
                      <a:pt x="3830" y="1758"/>
                      <a:pt x="3683" y="1883"/>
                      <a:pt x="3683" y="2051"/>
                    </a:cubicBezTo>
                    <a:lnTo>
                      <a:pt x="3683" y="2072"/>
                    </a:lnTo>
                    <a:cubicBezTo>
                      <a:pt x="3432" y="2093"/>
                      <a:pt x="3139" y="2155"/>
                      <a:pt x="2888" y="2176"/>
                    </a:cubicBezTo>
                    <a:lnTo>
                      <a:pt x="2805" y="2176"/>
                    </a:lnTo>
                    <a:lnTo>
                      <a:pt x="2637" y="2239"/>
                    </a:lnTo>
                    <a:cubicBezTo>
                      <a:pt x="2595" y="2302"/>
                      <a:pt x="2533" y="2406"/>
                      <a:pt x="2533" y="2490"/>
                    </a:cubicBezTo>
                    <a:cubicBezTo>
                      <a:pt x="2533" y="2553"/>
                      <a:pt x="2574" y="2678"/>
                      <a:pt x="2637" y="2720"/>
                    </a:cubicBezTo>
                    <a:cubicBezTo>
                      <a:pt x="2700" y="2762"/>
                      <a:pt x="2805" y="2825"/>
                      <a:pt x="2888" y="2825"/>
                    </a:cubicBezTo>
                    <a:cubicBezTo>
                      <a:pt x="3788" y="2720"/>
                      <a:pt x="4709" y="2595"/>
                      <a:pt x="5629" y="2490"/>
                    </a:cubicBezTo>
                    <a:cubicBezTo>
                      <a:pt x="6027" y="2427"/>
                      <a:pt x="6383" y="2385"/>
                      <a:pt x="6780" y="2344"/>
                    </a:cubicBezTo>
                    <a:cubicBezTo>
                      <a:pt x="8998" y="2385"/>
                      <a:pt x="11216" y="2406"/>
                      <a:pt x="13455" y="2448"/>
                    </a:cubicBezTo>
                    <a:cubicBezTo>
                      <a:pt x="15380" y="2490"/>
                      <a:pt x="17284" y="2511"/>
                      <a:pt x="19230" y="2511"/>
                    </a:cubicBezTo>
                    <a:lnTo>
                      <a:pt x="20004" y="2511"/>
                    </a:lnTo>
                    <a:cubicBezTo>
                      <a:pt x="18016" y="2616"/>
                      <a:pt x="16007" y="2699"/>
                      <a:pt x="13999" y="2804"/>
                    </a:cubicBezTo>
                    <a:cubicBezTo>
                      <a:pt x="12764" y="2846"/>
                      <a:pt x="11530" y="2909"/>
                      <a:pt x="10337" y="2992"/>
                    </a:cubicBezTo>
                    <a:cubicBezTo>
                      <a:pt x="8642" y="3055"/>
                      <a:pt x="6927" y="3160"/>
                      <a:pt x="5232" y="3264"/>
                    </a:cubicBezTo>
                    <a:cubicBezTo>
                      <a:pt x="5127" y="3264"/>
                      <a:pt x="5023" y="3327"/>
                      <a:pt x="4939" y="3411"/>
                    </a:cubicBezTo>
                    <a:cubicBezTo>
                      <a:pt x="4876" y="3473"/>
                      <a:pt x="4813" y="3578"/>
                      <a:pt x="4813" y="3683"/>
                    </a:cubicBezTo>
                    <a:cubicBezTo>
                      <a:pt x="4813" y="3892"/>
                      <a:pt x="5002" y="4101"/>
                      <a:pt x="5232" y="4101"/>
                    </a:cubicBezTo>
                    <a:cubicBezTo>
                      <a:pt x="6655" y="4038"/>
                      <a:pt x="8036" y="3955"/>
                      <a:pt x="9437" y="3871"/>
                    </a:cubicBezTo>
                    <a:lnTo>
                      <a:pt x="9437" y="3871"/>
                    </a:lnTo>
                    <a:cubicBezTo>
                      <a:pt x="8287" y="3955"/>
                      <a:pt x="7136" y="4038"/>
                      <a:pt x="6027" y="4101"/>
                    </a:cubicBezTo>
                    <a:cubicBezTo>
                      <a:pt x="5211" y="4164"/>
                      <a:pt x="4395" y="4269"/>
                      <a:pt x="3579" y="4373"/>
                    </a:cubicBezTo>
                    <a:cubicBezTo>
                      <a:pt x="3516" y="4373"/>
                      <a:pt x="3453" y="4394"/>
                      <a:pt x="3411" y="4457"/>
                    </a:cubicBezTo>
                    <a:cubicBezTo>
                      <a:pt x="3349" y="4499"/>
                      <a:pt x="3328" y="4562"/>
                      <a:pt x="3328" y="4624"/>
                    </a:cubicBezTo>
                    <a:cubicBezTo>
                      <a:pt x="3328" y="4708"/>
                      <a:pt x="3349" y="4771"/>
                      <a:pt x="3411" y="4813"/>
                    </a:cubicBezTo>
                    <a:cubicBezTo>
                      <a:pt x="3427" y="4836"/>
                      <a:pt x="3445" y="4853"/>
                      <a:pt x="3466" y="4866"/>
                    </a:cubicBezTo>
                    <a:lnTo>
                      <a:pt x="3466" y="4866"/>
                    </a:lnTo>
                    <a:lnTo>
                      <a:pt x="2219" y="4959"/>
                    </a:lnTo>
                    <a:cubicBezTo>
                      <a:pt x="1549" y="5022"/>
                      <a:pt x="838" y="5106"/>
                      <a:pt x="168" y="5168"/>
                    </a:cubicBezTo>
                    <a:cubicBezTo>
                      <a:pt x="105" y="5168"/>
                      <a:pt x="64" y="5210"/>
                      <a:pt x="22" y="5252"/>
                    </a:cubicBezTo>
                    <a:cubicBezTo>
                      <a:pt x="1" y="5315"/>
                      <a:pt x="1" y="5378"/>
                      <a:pt x="64" y="5440"/>
                    </a:cubicBezTo>
                    <a:cubicBezTo>
                      <a:pt x="85" y="5482"/>
                      <a:pt x="126" y="5524"/>
                      <a:pt x="168" y="5566"/>
                    </a:cubicBezTo>
                    <a:lnTo>
                      <a:pt x="126" y="5566"/>
                    </a:lnTo>
                    <a:cubicBezTo>
                      <a:pt x="378" y="5608"/>
                      <a:pt x="294" y="5650"/>
                      <a:pt x="273" y="5712"/>
                    </a:cubicBezTo>
                    <a:cubicBezTo>
                      <a:pt x="231" y="5775"/>
                      <a:pt x="273" y="5859"/>
                      <a:pt x="336" y="5880"/>
                    </a:cubicBezTo>
                    <a:cubicBezTo>
                      <a:pt x="378" y="5922"/>
                      <a:pt x="398" y="5922"/>
                      <a:pt x="440" y="5942"/>
                    </a:cubicBezTo>
                    <a:cubicBezTo>
                      <a:pt x="482" y="5942"/>
                      <a:pt x="482" y="5963"/>
                      <a:pt x="503" y="5963"/>
                    </a:cubicBezTo>
                    <a:cubicBezTo>
                      <a:pt x="524" y="5963"/>
                      <a:pt x="587" y="5963"/>
                      <a:pt x="608" y="5984"/>
                    </a:cubicBezTo>
                    <a:cubicBezTo>
                      <a:pt x="650" y="5984"/>
                      <a:pt x="691" y="5963"/>
                      <a:pt x="733" y="5942"/>
                    </a:cubicBezTo>
                    <a:cubicBezTo>
                      <a:pt x="3997" y="5880"/>
                      <a:pt x="7303" y="5838"/>
                      <a:pt x="10567" y="5817"/>
                    </a:cubicBezTo>
                    <a:cubicBezTo>
                      <a:pt x="10797" y="5817"/>
                      <a:pt x="11007" y="5817"/>
                      <a:pt x="11258" y="5775"/>
                    </a:cubicBezTo>
                    <a:lnTo>
                      <a:pt x="13455" y="5712"/>
                    </a:lnTo>
                    <a:lnTo>
                      <a:pt x="16551" y="5712"/>
                    </a:lnTo>
                    <a:cubicBezTo>
                      <a:pt x="17807" y="5712"/>
                      <a:pt x="19104" y="5712"/>
                      <a:pt x="20360" y="5733"/>
                    </a:cubicBezTo>
                    <a:cubicBezTo>
                      <a:pt x="22201" y="5733"/>
                      <a:pt x="24063" y="5754"/>
                      <a:pt x="25904" y="5754"/>
                    </a:cubicBezTo>
                    <a:cubicBezTo>
                      <a:pt x="25130" y="5817"/>
                      <a:pt x="24377" y="5880"/>
                      <a:pt x="23645" y="5963"/>
                    </a:cubicBezTo>
                    <a:cubicBezTo>
                      <a:pt x="23205" y="5984"/>
                      <a:pt x="22766" y="6047"/>
                      <a:pt x="22347" y="6068"/>
                    </a:cubicBezTo>
                    <a:cubicBezTo>
                      <a:pt x="21636" y="6068"/>
                      <a:pt x="20924" y="6068"/>
                      <a:pt x="20192" y="6089"/>
                    </a:cubicBezTo>
                    <a:lnTo>
                      <a:pt x="10023" y="6089"/>
                    </a:lnTo>
                    <a:cubicBezTo>
                      <a:pt x="9333" y="6089"/>
                      <a:pt x="8663" y="6131"/>
                      <a:pt x="7973" y="6131"/>
                    </a:cubicBezTo>
                    <a:cubicBezTo>
                      <a:pt x="7931" y="6131"/>
                      <a:pt x="7868" y="6173"/>
                      <a:pt x="7868" y="6235"/>
                    </a:cubicBezTo>
                    <a:cubicBezTo>
                      <a:pt x="7868" y="6298"/>
                      <a:pt x="7931" y="6340"/>
                      <a:pt x="7973" y="6340"/>
                    </a:cubicBezTo>
                    <a:cubicBezTo>
                      <a:pt x="8119" y="6340"/>
                      <a:pt x="8224" y="6361"/>
                      <a:pt x="8349" y="6361"/>
                    </a:cubicBezTo>
                    <a:lnTo>
                      <a:pt x="10149" y="6361"/>
                    </a:lnTo>
                    <a:cubicBezTo>
                      <a:pt x="11007" y="6361"/>
                      <a:pt x="11885" y="6340"/>
                      <a:pt x="12743" y="6340"/>
                    </a:cubicBezTo>
                    <a:lnTo>
                      <a:pt x="18958" y="6340"/>
                    </a:lnTo>
                    <a:cubicBezTo>
                      <a:pt x="17472" y="6466"/>
                      <a:pt x="15987" y="6591"/>
                      <a:pt x="14459" y="6717"/>
                    </a:cubicBezTo>
                    <a:cubicBezTo>
                      <a:pt x="11844" y="6968"/>
                      <a:pt x="9228" y="7198"/>
                      <a:pt x="6592" y="7428"/>
                    </a:cubicBezTo>
                    <a:cubicBezTo>
                      <a:pt x="6487" y="7428"/>
                      <a:pt x="6404" y="7449"/>
                      <a:pt x="6341" y="7533"/>
                    </a:cubicBezTo>
                    <a:cubicBezTo>
                      <a:pt x="6257" y="7616"/>
                      <a:pt x="6236" y="7700"/>
                      <a:pt x="6236" y="7805"/>
                    </a:cubicBezTo>
                    <a:cubicBezTo>
                      <a:pt x="6236" y="7909"/>
                      <a:pt x="6278" y="7972"/>
                      <a:pt x="6341" y="8056"/>
                    </a:cubicBezTo>
                    <a:cubicBezTo>
                      <a:pt x="6383" y="8119"/>
                      <a:pt x="6487" y="8160"/>
                      <a:pt x="6592" y="8160"/>
                    </a:cubicBezTo>
                    <a:cubicBezTo>
                      <a:pt x="9689" y="7867"/>
                      <a:pt x="12743" y="7616"/>
                      <a:pt x="15819" y="7323"/>
                    </a:cubicBezTo>
                    <a:cubicBezTo>
                      <a:pt x="18686" y="7072"/>
                      <a:pt x="21531" y="6821"/>
                      <a:pt x="24377" y="6570"/>
                    </a:cubicBezTo>
                    <a:cubicBezTo>
                      <a:pt x="25695" y="6466"/>
                      <a:pt x="26971" y="6361"/>
                      <a:pt x="28269" y="6235"/>
                    </a:cubicBezTo>
                    <a:cubicBezTo>
                      <a:pt x="29064" y="6194"/>
                      <a:pt x="29838" y="6173"/>
                      <a:pt x="30654" y="6173"/>
                    </a:cubicBezTo>
                    <a:cubicBezTo>
                      <a:pt x="31365" y="6152"/>
                      <a:pt x="32077" y="6152"/>
                      <a:pt x="32767" y="6131"/>
                    </a:cubicBezTo>
                    <a:cubicBezTo>
                      <a:pt x="32976" y="6131"/>
                      <a:pt x="33186" y="6131"/>
                      <a:pt x="33437" y="6089"/>
                    </a:cubicBezTo>
                    <a:cubicBezTo>
                      <a:pt x="34839" y="6026"/>
                      <a:pt x="36282" y="5942"/>
                      <a:pt x="37684" y="5859"/>
                    </a:cubicBezTo>
                    <a:cubicBezTo>
                      <a:pt x="38396" y="5838"/>
                      <a:pt x="39107" y="5775"/>
                      <a:pt x="39819" y="5754"/>
                    </a:cubicBezTo>
                    <a:cubicBezTo>
                      <a:pt x="40028" y="5754"/>
                      <a:pt x="40258" y="5733"/>
                      <a:pt x="40467" y="5733"/>
                    </a:cubicBezTo>
                    <a:cubicBezTo>
                      <a:pt x="40802" y="5712"/>
                      <a:pt x="41137" y="5670"/>
                      <a:pt x="41513" y="5650"/>
                    </a:cubicBezTo>
                    <a:cubicBezTo>
                      <a:pt x="42057" y="5650"/>
                      <a:pt x="42643" y="5629"/>
                      <a:pt x="43187" y="5629"/>
                    </a:cubicBezTo>
                    <a:cubicBezTo>
                      <a:pt x="44066" y="5608"/>
                      <a:pt x="44966" y="5608"/>
                      <a:pt x="45845" y="5566"/>
                    </a:cubicBezTo>
                    <a:lnTo>
                      <a:pt x="52749" y="5419"/>
                    </a:lnTo>
                    <a:cubicBezTo>
                      <a:pt x="53021" y="5419"/>
                      <a:pt x="53251" y="5419"/>
                      <a:pt x="53523" y="5440"/>
                    </a:cubicBezTo>
                    <a:cubicBezTo>
                      <a:pt x="53649" y="5461"/>
                      <a:pt x="53775" y="5503"/>
                      <a:pt x="53942" y="5545"/>
                    </a:cubicBezTo>
                    <a:cubicBezTo>
                      <a:pt x="53960" y="5551"/>
                      <a:pt x="53982" y="5554"/>
                      <a:pt x="54006" y="5554"/>
                    </a:cubicBezTo>
                    <a:cubicBezTo>
                      <a:pt x="54064" y="5554"/>
                      <a:pt x="54134" y="5539"/>
                      <a:pt x="54193" y="5524"/>
                    </a:cubicBezTo>
                    <a:cubicBezTo>
                      <a:pt x="54277" y="5461"/>
                      <a:pt x="54319" y="5378"/>
                      <a:pt x="54360" y="5315"/>
                    </a:cubicBezTo>
                    <a:cubicBezTo>
                      <a:pt x="54381" y="5231"/>
                      <a:pt x="54360" y="5126"/>
                      <a:pt x="54319" y="5043"/>
                    </a:cubicBezTo>
                    <a:cubicBezTo>
                      <a:pt x="54277" y="4980"/>
                      <a:pt x="54214" y="4917"/>
                      <a:pt x="54109" y="4896"/>
                    </a:cubicBezTo>
                    <a:cubicBezTo>
                      <a:pt x="54067" y="4854"/>
                      <a:pt x="54047" y="4854"/>
                      <a:pt x="53984" y="4834"/>
                    </a:cubicBezTo>
                    <a:cubicBezTo>
                      <a:pt x="55448" y="4729"/>
                      <a:pt x="56934" y="4645"/>
                      <a:pt x="58399" y="4541"/>
                    </a:cubicBezTo>
                    <a:cubicBezTo>
                      <a:pt x="58629" y="4520"/>
                      <a:pt x="58901" y="4520"/>
                      <a:pt x="59131" y="4520"/>
                    </a:cubicBezTo>
                    <a:cubicBezTo>
                      <a:pt x="59361" y="4520"/>
                      <a:pt x="59612" y="4499"/>
                      <a:pt x="59821" y="4478"/>
                    </a:cubicBezTo>
                    <a:cubicBezTo>
                      <a:pt x="59905" y="4478"/>
                      <a:pt x="60010" y="4436"/>
                      <a:pt x="60073" y="4436"/>
                    </a:cubicBezTo>
                    <a:lnTo>
                      <a:pt x="60470" y="4373"/>
                    </a:lnTo>
                    <a:cubicBezTo>
                      <a:pt x="60554" y="4331"/>
                      <a:pt x="60596" y="4290"/>
                      <a:pt x="60658" y="4227"/>
                    </a:cubicBezTo>
                    <a:cubicBezTo>
                      <a:pt x="60700" y="4164"/>
                      <a:pt x="60700" y="4080"/>
                      <a:pt x="60679" y="3997"/>
                    </a:cubicBezTo>
                    <a:cubicBezTo>
                      <a:pt x="60658" y="3913"/>
                      <a:pt x="60596" y="3850"/>
                      <a:pt x="60554" y="3787"/>
                    </a:cubicBezTo>
                    <a:lnTo>
                      <a:pt x="60533" y="3766"/>
                    </a:lnTo>
                    <a:cubicBezTo>
                      <a:pt x="60491" y="3745"/>
                      <a:pt x="60449" y="3704"/>
                      <a:pt x="60386" y="3683"/>
                    </a:cubicBezTo>
                    <a:lnTo>
                      <a:pt x="60324" y="3683"/>
                    </a:lnTo>
                    <a:cubicBezTo>
                      <a:pt x="60261" y="3683"/>
                      <a:pt x="60219" y="3725"/>
                      <a:pt x="60156" y="3745"/>
                    </a:cubicBezTo>
                    <a:cubicBezTo>
                      <a:pt x="60114" y="3766"/>
                      <a:pt x="60052" y="3850"/>
                      <a:pt x="60031" y="3892"/>
                    </a:cubicBezTo>
                    <a:cubicBezTo>
                      <a:pt x="59947" y="3934"/>
                      <a:pt x="59863" y="3934"/>
                      <a:pt x="59759" y="3955"/>
                    </a:cubicBezTo>
                    <a:cubicBezTo>
                      <a:pt x="59277" y="3997"/>
                      <a:pt x="58775" y="4038"/>
                      <a:pt x="58273" y="4059"/>
                    </a:cubicBezTo>
                    <a:lnTo>
                      <a:pt x="57185" y="4143"/>
                    </a:lnTo>
                    <a:cubicBezTo>
                      <a:pt x="56704" y="4164"/>
                      <a:pt x="56264" y="4206"/>
                      <a:pt x="55783" y="4248"/>
                    </a:cubicBezTo>
                    <a:cubicBezTo>
                      <a:pt x="54612" y="4310"/>
                      <a:pt x="53440" y="4415"/>
                      <a:pt x="52226" y="4499"/>
                    </a:cubicBezTo>
                    <a:cubicBezTo>
                      <a:pt x="50008" y="4666"/>
                      <a:pt x="47811" y="4834"/>
                      <a:pt x="45593" y="5001"/>
                    </a:cubicBezTo>
                    <a:cubicBezTo>
                      <a:pt x="45321" y="5022"/>
                      <a:pt x="45070" y="5022"/>
                      <a:pt x="44777" y="5043"/>
                    </a:cubicBezTo>
                    <a:cubicBezTo>
                      <a:pt x="44484" y="5043"/>
                      <a:pt x="44192" y="5085"/>
                      <a:pt x="43878" y="5085"/>
                    </a:cubicBezTo>
                    <a:cubicBezTo>
                      <a:pt x="43250" y="5106"/>
                      <a:pt x="42664" y="5106"/>
                      <a:pt x="42036" y="5126"/>
                    </a:cubicBezTo>
                    <a:cubicBezTo>
                      <a:pt x="42790" y="5085"/>
                      <a:pt x="43564" y="5001"/>
                      <a:pt x="44338" y="4938"/>
                    </a:cubicBezTo>
                    <a:cubicBezTo>
                      <a:pt x="45112" y="4896"/>
                      <a:pt x="45886" y="4813"/>
                      <a:pt x="46661" y="4771"/>
                    </a:cubicBezTo>
                    <a:cubicBezTo>
                      <a:pt x="47832" y="4666"/>
                      <a:pt x="49046" y="4582"/>
                      <a:pt x="50218" y="4478"/>
                    </a:cubicBezTo>
                    <a:cubicBezTo>
                      <a:pt x="51347" y="4394"/>
                      <a:pt x="52477" y="4310"/>
                      <a:pt x="53565" y="4248"/>
                    </a:cubicBezTo>
                    <a:cubicBezTo>
                      <a:pt x="54109" y="4206"/>
                      <a:pt x="54632" y="4164"/>
                      <a:pt x="55176" y="4143"/>
                    </a:cubicBezTo>
                    <a:cubicBezTo>
                      <a:pt x="55469" y="4101"/>
                      <a:pt x="55741" y="4080"/>
                      <a:pt x="56013" y="4080"/>
                    </a:cubicBezTo>
                    <a:cubicBezTo>
                      <a:pt x="56202" y="4080"/>
                      <a:pt x="56390" y="4059"/>
                      <a:pt x="56578" y="4017"/>
                    </a:cubicBezTo>
                    <a:cubicBezTo>
                      <a:pt x="56746" y="3997"/>
                      <a:pt x="56934" y="3976"/>
                      <a:pt x="57101" y="3955"/>
                    </a:cubicBezTo>
                    <a:cubicBezTo>
                      <a:pt x="57185" y="3955"/>
                      <a:pt x="57227" y="3913"/>
                      <a:pt x="57311" y="3913"/>
                    </a:cubicBezTo>
                    <a:lnTo>
                      <a:pt x="57541" y="3850"/>
                    </a:lnTo>
                    <a:cubicBezTo>
                      <a:pt x="57625" y="3808"/>
                      <a:pt x="57708" y="3745"/>
                      <a:pt x="57750" y="3662"/>
                    </a:cubicBezTo>
                    <a:lnTo>
                      <a:pt x="57834" y="3494"/>
                    </a:lnTo>
                    <a:cubicBezTo>
                      <a:pt x="57855" y="3473"/>
                      <a:pt x="57855" y="3432"/>
                      <a:pt x="57876" y="3390"/>
                    </a:cubicBezTo>
                    <a:lnTo>
                      <a:pt x="57876" y="3369"/>
                    </a:lnTo>
                    <a:cubicBezTo>
                      <a:pt x="58064" y="3327"/>
                      <a:pt x="58169" y="3139"/>
                      <a:pt x="58169" y="2950"/>
                    </a:cubicBezTo>
                    <a:cubicBezTo>
                      <a:pt x="58169" y="2699"/>
                      <a:pt x="57959" y="2511"/>
                      <a:pt x="57729" y="2511"/>
                    </a:cubicBezTo>
                    <a:lnTo>
                      <a:pt x="56788" y="2511"/>
                    </a:lnTo>
                    <a:cubicBezTo>
                      <a:pt x="56913" y="2511"/>
                      <a:pt x="57039" y="2427"/>
                      <a:pt x="57122" y="2323"/>
                    </a:cubicBezTo>
                    <a:lnTo>
                      <a:pt x="57143" y="2323"/>
                    </a:lnTo>
                    <a:cubicBezTo>
                      <a:pt x="57227" y="2323"/>
                      <a:pt x="57290" y="2344"/>
                      <a:pt x="57353" y="2385"/>
                    </a:cubicBezTo>
                    <a:cubicBezTo>
                      <a:pt x="57371" y="2388"/>
                      <a:pt x="57390" y="2389"/>
                      <a:pt x="57408" y="2389"/>
                    </a:cubicBezTo>
                    <a:cubicBezTo>
                      <a:pt x="57535" y="2389"/>
                      <a:pt x="57653" y="2328"/>
                      <a:pt x="57708" y="2218"/>
                    </a:cubicBezTo>
                    <a:cubicBezTo>
                      <a:pt x="57813" y="2218"/>
                      <a:pt x="57917" y="2218"/>
                      <a:pt x="58022" y="2197"/>
                    </a:cubicBezTo>
                    <a:cubicBezTo>
                      <a:pt x="58127" y="2197"/>
                      <a:pt x="58231" y="2176"/>
                      <a:pt x="58294" y="2093"/>
                    </a:cubicBezTo>
                    <a:cubicBezTo>
                      <a:pt x="58378" y="2009"/>
                      <a:pt x="58399" y="1904"/>
                      <a:pt x="58399" y="1800"/>
                    </a:cubicBezTo>
                    <a:cubicBezTo>
                      <a:pt x="58399" y="1716"/>
                      <a:pt x="58378" y="1653"/>
                      <a:pt x="58336" y="1569"/>
                    </a:cubicBezTo>
                    <a:lnTo>
                      <a:pt x="58357" y="1569"/>
                    </a:lnTo>
                    <a:cubicBezTo>
                      <a:pt x="58650" y="1590"/>
                      <a:pt x="58922" y="1590"/>
                      <a:pt x="59215" y="1653"/>
                    </a:cubicBezTo>
                    <a:cubicBezTo>
                      <a:pt x="59382" y="1674"/>
                      <a:pt x="59549" y="1695"/>
                      <a:pt x="59717" y="1758"/>
                    </a:cubicBezTo>
                    <a:cubicBezTo>
                      <a:pt x="59717" y="1779"/>
                      <a:pt x="59738" y="1800"/>
                      <a:pt x="59738" y="1821"/>
                    </a:cubicBezTo>
                    <a:lnTo>
                      <a:pt x="59738" y="1883"/>
                    </a:lnTo>
                    <a:cubicBezTo>
                      <a:pt x="59738" y="1988"/>
                      <a:pt x="59759" y="2072"/>
                      <a:pt x="59842" y="2134"/>
                    </a:cubicBezTo>
                    <a:cubicBezTo>
                      <a:pt x="59926" y="2218"/>
                      <a:pt x="60010" y="2239"/>
                      <a:pt x="60114" y="2239"/>
                    </a:cubicBezTo>
                    <a:cubicBezTo>
                      <a:pt x="60219" y="2239"/>
                      <a:pt x="60282" y="2218"/>
                      <a:pt x="60366" y="2134"/>
                    </a:cubicBezTo>
                    <a:cubicBezTo>
                      <a:pt x="60428" y="2093"/>
                      <a:pt x="60470" y="1988"/>
                      <a:pt x="60470" y="1883"/>
                    </a:cubicBezTo>
                    <a:cubicBezTo>
                      <a:pt x="60470" y="1800"/>
                      <a:pt x="60449" y="1695"/>
                      <a:pt x="60449" y="1611"/>
                    </a:cubicBezTo>
                    <a:cubicBezTo>
                      <a:pt x="60407" y="1549"/>
                      <a:pt x="60386" y="1465"/>
                      <a:pt x="60345" y="1381"/>
                    </a:cubicBezTo>
                    <a:cubicBezTo>
                      <a:pt x="60324" y="1360"/>
                      <a:pt x="60324" y="1339"/>
                      <a:pt x="60282" y="1339"/>
                    </a:cubicBezTo>
                    <a:cubicBezTo>
                      <a:pt x="60261" y="1277"/>
                      <a:pt x="60219" y="1235"/>
                      <a:pt x="60156" y="1193"/>
                    </a:cubicBezTo>
                    <a:cubicBezTo>
                      <a:pt x="60114" y="1151"/>
                      <a:pt x="60031" y="1130"/>
                      <a:pt x="59947" y="1088"/>
                    </a:cubicBezTo>
                    <a:cubicBezTo>
                      <a:pt x="59801" y="1046"/>
                      <a:pt x="59633" y="1025"/>
                      <a:pt x="59487" y="984"/>
                    </a:cubicBezTo>
                    <a:cubicBezTo>
                      <a:pt x="59236" y="942"/>
                      <a:pt x="58985" y="942"/>
                      <a:pt x="58754" y="921"/>
                    </a:cubicBezTo>
                    <a:cubicBezTo>
                      <a:pt x="58357" y="879"/>
                      <a:pt x="57980" y="858"/>
                      <a:pt x="57604" y="837"/>
                    </a:cubicBezTo>
                    <a:cubicBezTo>
                      <a:pt x="56997" y="774"/>
                      <a:pt x="56411" y="753"/>
                      <a:pt x="55825" y="712"/>
                    </a:cubicBezTo>
                    <a:cubicBezTo>
                      <a:pt x="55260" y="670"/>
                      <a:pt x="54716" y="628"/>
                      <a:pt x="54151" y="607"/>
                    </a:cubicBezTo>
                    <a:cubicBezTo>
                      <a:pt x="53356" y="544"/>
                      <a:pt x="52582" y="523"/>
                      <a:pt x="51766" y="481"/>
                    </a:cubicBezTo>
                    <a:cubicBezTo>
                      <a:pt x="51264" y="440"/>
                      <a:pt x="50741" y="419"/>
                      <a:pt x="50238" y="398"/>
                    </a:cubicBezTo>
                    <a:cubicBezTo>
                      <a:pt x="49653" y="377"/>
                      <a:pt x="49067" y="335"/>
                      <a:pt x="48460" y="314"/>
                    </a:cubicBezTo>
                    <a:cubicBezTo>
                      <a:pt x="47560" y="293"/>
                      <a:pt x="46661" y="230"/>
                      <a:pt x="45740" y="209"/>
                    </a:cubicBezTo>
                    <a:cubicBezTo>
                      <a:pt x="45363" y="188"/>
                      <a:pt x="44966" y="188"/>
                      <a:pt x="44568" y="168"/>
                    </a:cubicBezTo>
                    <a:cubicBezTo>
                      <a:pt x="43145" y="126"/>
                      <a:pt x="41764" y="105"/>
                      <a:pt x="40363" y="84"/>
                    </a:cubicBezTo>
                    <a:cubicBezTo>
                      <a:pt x="39547" y="63"/>
                      <a:pt x="38730" y="63"/>
                      <a:pt x="37914" y="21"/>
                    </a:cubicBezTo>
                    <a:cubicBezTo>
                      <a:pt x="37684" y="21"/>
                      <a:pt x="37433" y="0"/>
                      <a:pt x="37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2384;p72">
              <a:extLst>
                <a:ext uri="{FF2B5EF4-FFF2-40B4-BE49-F238E27FC236}">
                  <a16:creationId xmlns:a16="http://schemas.microsoft.com/office/drawing/2014/main" id="{2E5CF017-BC71-900B-122B-CD3A40B2192F}"/>
                </a:ext>
              </a:extLst>
            </p:cNvPr>
            <p:cNvSpPr/>
            <p:nvPr/>
          </p:nvSpPr>
          <p:spPr>
            <a:xfrm rot="5400000">
              <a:off x="-780767" y="2943845"/>
              <a:ext cx="3001535"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2385;p72">
            <a:extLst>
              <a:ext uri="{FF2B5EF4-FFF2-40B4-BE49-F238E27FC236}">
                <a16:creationId xmlns:a16="http://schemas.microsoft.com/office/drawing/2014/main" id="{FA27C2C9-9127-B4A7-F14F-7EA15112F7E6}"/>
              </a:ext>
            </a:extLst>
          </p:cNvPr>
          <p:cNvGrpSpPr/>
          <p:nvPr/>
        </p:nvGrpSpPr>
        <p:grpSpPr>
          <a:xfrm rot="2135871">
            <a:off x="2768070" y="1135726"/>
            <a:ext cx="522084" cy="583036"/>
            <a:chOff x="5495750" y="1391525"/>
            <a:chExt cx="542100" cy="605425"/>
          </a:xfrm>
        </p:grpSpPr>
        <p:sp>
          <p:nvSpPr>
            <p:cNvPr id="16" name="Google Shape;2386;p72">
              <a:extLst>
                <a:ext uri="{FF2B5EF4-FFF2-40B4-BE49-F238E27FC236}">
                  <a16:creationId xmlns:a16="http://schemas.microsoft.com/office/drawing/2014/main" id="{31C67B97-236F-0EF6-D0C8-031EFC8DD890}"/>
                </a:ext>
              </a:extLst>
            </p:cNvPr>
            <p:cNvSpPr/>
            <p:nvPr/>
          </p:nvSpPr>
          <p:spPr>
            <a:xfrm>
              <a:off x="5495750" y="1748250"/>
              <a:ext cx="330275" cy="248700"/>
            </a:xfrm>
            <a:custGeom>
              <a:avLst/>
              <a:gdLst/>
              <a:ahLst/>
              <a:cxnLst/>
              <a:rect l="l" t="t" r="r" b="b"/>
              <a:pathLst>
                <a:path w="13211" h="9948" extrusionOk="0">
                  <a:moveTo>
                    <a:pt x="2369" y="2006"/>
                  </a:moveTo>
                  <a:cubicBezTo>
                    <a:pt x="2503" y="2073"/>
                    <a:pt x="2603" y="2073"/>
                    <a:pt x="2703" y="2106"/>
                  </a:cubicBezTo>
                  <a:cubicBezTo>
                    <a:pt x="3170" y="2240"/>
                    <a:pt x="3604" y="2340"/>
                    <a:pt x="4037" y="2473"/>
                  </a:cubicBezTo>
                  <a:cubicBezTo>
                    <a:pt x="4571" y="2640"/>
                    <a:pt x="5071" y="2774"/>
                    <a:pt x="5605" y="2940"/>
                  </a:cubicBezTo>
                  <a:cubicBezTo>
                    <a:pt x="5572" y="3040"/>
                    <a:pt x="5505" y="3241"/>
                    <a:pt x="5405" y="3407"/>
                  </a:cubicBezTo>
                  <a:cubicBezTo>
                    <a:pt x="5405" y="3441"/>
                    <a:pt x="5371" y="3507"/>
                    <a:pt x="5338" y="3574"/>
                  </a:cubicBezTo>
                  <a:lnTo>
                    <a:pt x="5205" y="3808"/>
                  </a:lnTo>
                  <a:cubicBezTo>
                    <a:pt x="5105" y="3974"/>
                    <a:pt x="5038" y="4141"/>
                    <a:pt x="4938" y="4341"/>
                  </a:cubicBezTo>
                  <a:cubicBezTo>
                    <a:pt x="4771" y="4675"/>
                    <a:pt x="4604" y="5008"/>
                    <a:pt x="4437" y="5309"/>
                  </a:cubicBezTo>
                  <a:cubicBezTo>
                    <a:pt x="4371" y="5175"/>
                    <a:pt x="4337" y="5109"/>
                    <a:pt x="4237" y="4975"/>
                  </a:cubicBezTo>
                  <a:cubicBezTo>
                    <a:pt x="3837" y="4308"/>
                    <a:pt x="3403" y="3674"/>
                    <a:pt x="3003" y="3007"/>
                  </a:cubicBezTo>
                  <a:lnTo>
                    <a:pt x="2369" y="2006"/>
                  </a:lnTo>
                  <a:close/>
                  <a:moveTo>
                    <a:pt x="1392" y="1"/>
                  </a:moveTo>
                  <a:cubicBezTo>
                    <a:pt x="1351" y="1"/>
                    <a:pt x="1310" y="2"/>
                    <a:pt x="1269" y="5"/>
                  </a:cubicBezTo>
                  <a:cubicBezTo>
                    <a:pt x="268" y="105"/>
                    <a:pt x="1" y="1139"/>
                    <a:pt x="368" y="1940"/>
                  </a:cubicBezTo>
                  <a:cubicBezTo>
                    <a:pt x="568" y="2407"/>
                    <a:pt x="902" y="2774"/>
                    <a:pt x="1168" y="3174"/>
                  </a:cubicBezTo>
                  <a:cubicBezTo>
                    <a:pt x="1435" y="3641"/>
                    <a:pt x="1769" y="4108"/>
                    <a:pt x="2069" y="4508"/>
                  </a:cubicBezTo>
                  <a:cubicBezTo>
                    <a:pt x="2703" y="5442"/>
                    <a:pt x="3270" y="6309"/>
                    <a:pt x="3904" y="7210"/>
                  </a:cubicBezTo>
                  <a:cubicBezTo>
                    <a:pt x="4471" y="8111"/>
                    <a:pt x="5071" y="9011"/>
                    <a:pt x="5838" y="9779"/>
                  </a:cubicBezTo>
                  <a:cubicBezTo>
                    <a:pt x="5975" y="9897"/>
                    <a:pt x="6118" y="9948"/>
                    <a:pt x="6251" y="9948"/>
                  </a:cubicBezTo>
                  <a:cubicBezTo>
                    <a:pt x="6607" y="9948"/>
                    <a:pt x="6885" y="9582"/>
                    <a:pt x="6739" y="9145"/>
                  </a:cubicBezTo>
                  <a:cubicBezTo>
                    <a:pt x="6406" y="8278"/>
                    <a:pt x="5905" y="7444"/>
                    <a:pt x="5371" y="6610"/>
                  </a:cubicBezTo>
                  <a:cubicBezTo>
                    <a:pt x="5738" y="6176"/>
                    <a:pt x="6039" y="5742"/>
                    <a:pt x="6339" y="5275"/>
                  </a:cubicBezTo>
                  <a:cubicBezTo>
                    <a:pt x="6539" y="4942"/>
                    <a:pt x="6739" y="4608"/>
                    <a:pt x="6906" y="4275"/>
                  </a:cubicBezTo>
                  <a:cubicBezTo>
                    <a:pt x="7039" y="4074"/>
                    <a:pt x="7206" y="3808"/>
                    <a:pt x="7239" y="3574"/>
                  </a:cubicBezTo>
                  <a:lnTo>
                    <a:pt x="7239" y="3441"/>
                  </a:lnTo>
                  <a:cubicBezTo>
                    <a:pt x="8073" y="3708"/>
                    <a:pt x="8907" y="4008"/>
                    <a:pt x="9741" y="4341"/>
                  </a:cubicBezTo>
                  <a:cubicBezTo>
                    <a:pt x="10175" y="4508"/>
                    <a:pt x="10609" y="4675"/>
                    <a:pt x="11042" y="4908"/>
                  </a:cubicBezTo>
                  <a:cubicBezTo>
                    <a:pt x="11460" y="5076"/>
                    <a:pt x="11808" y="5266"/>
                    <a:pt x="12242" y="5266"/>
                  </a:cubicBezTo>
                  <a:cubicBezTo>
                    <a:pt x="12327" y="5266"/>
                    <a:pt x="12416" y="5259"/>
                    <a:pt x="12510" y="5242"/>
                  </a:cubicBezTo>
                  <a:cubicBezTo>
                    <a:pt x="12944" y="5109"/>
                    <a:pt x="13210" y="4608"/>
                    <a:pt x="13010" y="4241"/>
                  </a:cubicBezTo>
                  <a:cubicBezTo>
                    <a:pt x="12710" y="3741"/>
                    <a:pt x="12276" y="3574"/>
                    <a:pt x="11776" y="3341"/>
                  </a:cubicBezTo>
                  <a:lnTo>
                    <a:pt x="10275" y="2740"/>
                  </a:lnTo>
                  <a:cubicBezTo>
                    <a:pt x="9274" y="2307"/>
                    <a:pt x="8240" y="1973"/>
                    <a:pt x="7239" y="1606"/>
                  </a:cubicBezTo>
                  <a:cubicBezTo>
                    <a:pt x="6205" y="1272"/>
                    <a:pt x="5205" y="939"/>
                    <a:pt x="4171" y="639"/>
                  </a:cubicBezTo>
                  <a:cubicBezTo>
                    <a:pt x="3670" y="505"/>
                    <a:pt x="3203" y="405"/>
                    <a:pt x="2703" y="272"/>
                  </a:cubicBezTo>
                  <a:cubicBezTo>
                    <a:pt x="2277" y="150"/>
                    <a:pt x="1823" y="1"/>
                    <a:pt x="13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87;p72">
              <a:extLst>
                <a:ext uri="{FF2B5EF4-FFF2-40B4-BE49-F238E27FC236}">
                  <a16:creationId xmlns:a16="http://schemas.microsoft.com/office/drawing/2014/main" id="{7AB40D53-9C6C-441F-BAD8-68F9830AB39B}"/>
                </a:ext>
              </a:extLst>
            </p:cNvPr>
            <p:cNvSpPr/>
            <p:nvPr/>
          </p:nvSpPr>
          <p:spPr>
            <a:xfrm>
              <a:off x="5800150" y="1391525"/>
              <a:ext cx="237700" cy="223775"/>
            </a:xfrm>
            <a:custGeom>
              <a:avLst/>
              <a:gdLst/>
              <a:ahLst/>
              <a:cxnLst/>
              <a:rect l="l" t="t" r="r" b="b"/>
              <a:pathLst>
                <a:path w="9508" h="8951" extrusionOk="0">
                  <a:moveTo>
                    <a:pt x="3124" y="1"/>
                  </a:moveTo>
                  <a:cubicBezTo>
                    <a:pt x="2013" y="1"/>
                    <a:pt x="1047" y="772"/>
                    <a:pt x="567" y="1732"/>
                  </a:cubicBezTo>
                  <a:cubicBezTo>
                    <a:pt x="0" y="2866"/>
                    <a:pt x="67" y="4367"/>
                    <a:pt x="601" y="5534"/>
                  </a:cubicBezTo>
                  <a:cubicBezTo>
                    <a:pt x="1235" y="6769"/>
                    <a:pt x="2335" y="7736"/>
                    <a:pt x="3570" y="8370"/>
                  </a:cubicBezTo>
                  <a:cubicBezTo>
                    <a:pt x="4266" y="8708"/>
                    <a:pt x="5080" y="8951"/>
                    <a:pt x="5879" y="8951"/>
                  </a:cubicBezTo>
                  <a:cubicBezTo>
                    <a:pt x="6420" y="8951"/>
                    <a:pt x="6954" y="8839"/>
                    <a:pt x="7439" y="8570"/>
                  </a:cubicBezTo>
                  <a:cubicBezTo>
                    <a:pt x="8707" y="7903"/>
                    <a:pt x="9507" y="6602"/>
                    <a:pt x="9374" y="5134"/>
                  </a:cubicBezTo>
                  <a:cubicBezTo>
                    <a:pt x="9340" y="4500"/>
                    <a:pt x="9040" y="3733"/>
                    <a:pt x="8573" y="3266"/>
                  </a:cubicBezTo>
                  <a:cubicBezTo>
                    <a:pt x="8318" y="3068"/>
                    <a:pt x="8015" y="2918"/>
                    <a:pt x="7705" y="2918"/>
                  </a:cubicBezTo>
                  <a:cubicBezTo>
                    <a:pt x="7650" y="2918"/>
                    <a:pt x="7594" y="2922"/>
                    <a:pt x="7539" y="2932"/>
                  </a:cubicBezTo>
                  <a:cubicBezTo>
                    <a:pt x="7105" y="3066"/>
                    <a:pt x="6872" y="3433"/>
                    <a:pt x="6905" y="3866"/>
                  </a:cubicBezTo>
                  <a:cubicBezTo>
                    <a:pt x="6939" y="4434"/>
                    <a:pt x="7406" y="4800"/>
                    <a:pt x="7439" y="5401"/>
                  </a:cubicBezTo>
                  <a:cubicBezTo>
                    <a:pt x="7506" y="5835"/>
                    <a:pt x="7339" y="6235"/>
                    <a:pt x="6939" y="6568"/>
                  </a:cubicBezTo>
                  <a:cubicBezTo>
                    <a:pt x="6642" y="6838"/>
                    <a:pt x="6275" y="6944"/>
                    <a:pt x="5885" y="6944"/>
                  </a:cubicBezTo>
                  <a:cubicBezTo>
                    <a:pt x="5310" y="6944"/>
                    <a:pt x="4687" y="6713"/>
                    <a:pt x="4170" y="6435"/>
                  </a:cubicBezTo>
                  <a:cubicBezTo>
                    <a:pt x="3069" y="5868"/>
                    <a:pt x="2102" y="4867"/>
                    <a:pt x="1935" y="3600"/>
                  </a:cubicBezTo>
                  <a:cubicBezTo>
                    <a:pt x="1768" y="2399"/>
                    <a:pt x="2536" y="1365"/>
                    <a:pt x="3570" y="864"/>
                  </a:cubicBezTo>
                  <a:cubicBezTo>
                    <a:pt x="4003" y="664"/>
                    <a:pt x="3937" y="97"/>
                    <a:pt x="3503" y="30"/>
                  </a:cubicBezTo>
                  <a:cubicBezTo>
                    <a:pt x="3375" y="10"/>
                    <a:pt x="3249" y="1"/>
                    <a:pt x="3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388;p72">
              <a:extLst>
                <a:ext uri="{FF2B5EF4-FFF2-40B4-BE49-F238E27FC236}">
                  <a16:creationId xmlns:a16="http://schemas.microsoft.com/office/drawing/2014/main" id="{1BECF839-C4F8-925C-916C-86CFC90E5731}"/>
                </a:ext>
              </a:extLst>
            </p:cNvPr>
            <p:cNvSpPr/>
            <p:nvPr/>
          </p:nvSpPr>
          <p:spPr>
            <a:xfrm>
              <a:off x="5614175" y="1567975"/>
              <a:ext cx="296900" cy="242075"/>
            </a:xfrm>
            <a:custGeom>
              <a:avLst/>
              <a:gdLst/>
              <a:ahLst/>
              <a:cxnLst/>
              <a:rect l="l" t="t" r="r" b="b"/>
              <a:pathLst>
                <a:path w="11876" h="9683" extrusionOk="0">
                  <a:moveTo>
                    <a:pt x="7039" y="3480"/>
                  </a:moveTo>
                  <a:cubicBezTo>
                    <a:pt x="7039" y="3713"/>
                    <a:pt x="7006" y="3947"/>
                    <a:pt x="6839" y="4114"/>
                  </a:cubicBezTo>
                  <a:cubicBezTo>
                    <a:pt x="6750" y="4221"/>
                    <a:pt x="6556" y="4328"/>
                    <a:pt x="6420" y="4328"/>
                  </a:cubicBezTo>
                  <a:cubicBezTo>
                    <a:pt x="6302" y="4328"/>
                    <a:pt x="6228" y="4247"/>
                    <a:pt x="6305" y="4014"/>
                  </a:cubicBezTo>
                  <a:cubicBezTo>
                    <a:pt x="6439" y="3713"/>
                    <a:pt x="6705" y="3547"/>
                    <a:pt x="7039" y="3480"/>
                  </a:cubicBezTo>
                  <a:close/>
                  <a:moveTo>
                    <a:pt x="4058" y="1"/>
                  </a:moveTo>
                  <a:cubicBezTo>
                    <a:pt x="3175" y="1"/>
                    <a:pt x="2325" y="275"/>
                    <a:pt x="1635" y="945"/>
                  </a:cubicBezTo>
                  <a:cubicBezTo>
                    <a:pt x="668" y="1845"/>
                    <a:pt x="1" y="3346"/>
                    <a:pt x="434" y="4681"/>
                  </a:cubicBezTo>
                  <a:cubicBezTo>
                    <a:pt x="514" y="4920"/>
                    <a:pt x="678" y="5016"/>
                    <a:pt x="855" y="5016"/>
                  </a:cubicBezTo>
                  <a:cubicBezTo>
                    <a:pt x="1123" y="5016"/>
                    <a:pt x="1421" y="4795"/>
                    <a:pt x="1502" y="4514"/>
                  </a:cubicBezTo>
                  <a:cubicBezTo>
                    <a:pt x="1669" y="3813"/>
                    <a:pt x="1769" y="3046"/>
                    <a:pt x="2136" y="2446"/>
                  </a:cubicBezTo>
                  <a:cubicBezTo>
                    <a:pt x="2536" y="1779"/>
                    <a:pt x="3170" y="1312"/>
                    <a:pt x="3970" y="1312"/>
                  </a:cubicBezTo>
                  <a:cubicBezTo>
                    <a:pt x="4010" y="1310"/>
                    <a:pt x="4050" y="1309"/>
                    <a:pt x="4090" y="1309"/>
                  </a:cubicBezTo>
                  <a:cubicBezTo>
                    <a:pt x="4926" y="1309"/>
                    <a:pt x="5836" y="1636"/>
                    <a:pt x="6472" y="2146"/>
                  </a:cubicBezTo>
                  <a:cubicBezTo>
                    <a:pt x="6605" y="2279"/>
                    <a:pt x="6705" y="2379"/>
                    <a:pt x="6806" y="2513"/>
                  </a:cubicBezTo>
                  <a:cubicBezTo>
                    <a:pt x="6605" y="2613"/>
                    <a:pt x="6439" y="2679"/>
                    <a:pt x="6205" y="2779"/>
                  </a:cubicBezTo>
                  <a:cubicBezTo>
                    <a:pt x="5671" y="3113"/>
                    <a:pt x="5204" y="3613"/>
                    <a:pt x="5271" y="4314"/>
                  </a:cubicBezTo>
                  <a:cubicBezTo>
                    <a:pt x="5304" y="4881"/>
                    <a:pt x="5671" y="5448"/>
                    <a:pt x="6305" y="5515"/>
                  </a:cubicBezTo>
                  <a:cubicBezTo>
                    <a:pt x="6372" y="5523"/>
                    <a:pt x="6437" y="5526"/>
                    <a:pt x="6501" y="5526"/>
                  </a:cubicBezTo>
                  <a:cubicBezTo>
                    <a:pt x="7520" y="5526"/>
                    <a:pt x="8148" y="4551"/>
                    <a:pt x="8273" y="3547"/>
                  </a:cubicBezTo>
                  <a:cubicBezTo>
                    <a:pt x="8774" y="3680"/>
                    <a:pt x="9207" y="4014"/>
                    <a:pt x="9474" y="4514"/>
                  </a:cubicBezTo>
                  <a:cubicBezTo>
                    <a:pt x="9874" y="5214"/>
                    <a:pt x="9975" y="6182"/>
                    <a:pt x="9841" y="6982"/>
                  </a:cubicBezTo>
                  <a:cubicBezTo>
                    <a:pt x="9727" y="7608"/>
                    <a:pt x="9322" y="8428"/>
                    <a:pt x="8667" y="8428"/>
                  </a:cubicBezTo>
                  <a:cubicBezTo>
                    <a:pt x="8555" y="8428"/>
                    <a:pt x="8434" y="8404"/>
                    <a:pt x="8307" y="8350"/>
                  </a:cubicBezTo>
                  <a:cubicBezTo>
                    <a:pt x="7306" y="7950"/>
                    <a:pt x="6339" y="7283"/>
                    <a:pt x="5505" y="6615"/>
                  </a:cubicBezTo>
                  <a:cubicBezTo>
                    <a:pt x="5038" y="6215"/>
                    <a:pt x="4604" y="5882"/>
                    <a:pt x="4170" y="5481"/>
                  </a:cubicBezTo>
                  <a:cubicBezTo>
                    <a:pt x="3770" y="5114"/>
                    <a:pt x="3370" y="4647"/>
                    <a:pt x="2869" y="4347"/>
                  </a:cubicBezTo>
                  <a:cubicBezTo>
                    <a:pt x="2812" y="4311"/>
                    <a:pt x="2753" y="4295"/>
                    <a:pt x="2697" y="4295"/>
                  </a:cubicBezTo>
                  <a:cubicBezTo>
                    <a:pt x="2493" y="4295"/>
                    <a:pt x="2331" y="4505"/>
                    <a:pt x="2436" y="4714"/>
                  </a:cubicBezTo>
                  <a:cubicBezTo>
                    <a:pt x="2669" y="5381"/>
                    <a:pt x="3170" y="5948"/>
                    <a:pt x="3670" y="6482"/>
                  </a:cubicBezTo>
                  <a:cubicBezTo>
                    <a:pt x="4204" y="7016"/>
                    <a:pt x="4804" y="7516"/>
                    <a:pt x="5438" y="7983"/>
                  </a:cubicBezTo>
                  <a:cubicBezTo>
                    <a:pt x="6005" y="8450"/>
                    <a:pt x="6672" y="8817"/>
                    <a:pt x="7306" y="9184"/>
                  </a:cubicBezTo>
                  <a:cubicBezTo>
                    <a:pt x="7746" y="9443"/>
                    <a:pt x="8247" y="9682"/>
                    <a:pt x="8762" y="9682"/>
                  </a:cubicBezTo>
                  <a:cubicBezTo>
                    <a:pt x="8909" y="9682"/>
                    <a:pt x="9058" y="9662"/>
                    <a:pt x="9207" y="9618"/>
                  </a:cubicBezTo>
                  <a:cubicBezTo>
                    <a:pt x="11876" y="8850"/>
                    <a:pt x="11776" y="4280"/>
                    <a:pt x="9808" y="2846"/>
                  </a:cubicBezTo>
                  <a:cubicBezTo>
                    <a:pt x="9307" y="2479"/>
                    <a:pt x="8674" y="2312"/>
                    <a:pt x="8040" y="2312"/>
                  </a:cubicBezTo>
                  <a:cubicBezTo>
                    <a:pt x="7639" y="1312"/>
                    <a:pt x="6705" y="645"/>
                    <a:pt x="5771" y="311"/>
                  </a:cubicBezTo>
                  <a:cubicBezTo>
                    <a:pt x="5209" y="115"/>
                    <a:pt x="4627" y="1"/>
                    <a:pt x="4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 name="Picture 18">
            <a:extLst>
              <a:ext uri="{FF2B5EF4-FFF2-40B4-BE49-F238E27FC236}">
                <a16:creationId xmlns:a16="http://schemas.microsoft.com/office/drawing/2014/main" id="{A6EF26F6-38DB-6CA0-41E2-B0787721A62A}"/>
              </a:ext>
            </a:extLst>
          </p:cNvPr>
          <p:cNvPicPr>
            <a:picLocks noChangeAspect="1"/>
          </p:cNvPicPr>
          <p:nvPr/>
        </p:nvPicPr>
        <p:blipFill rotWithShape="1">
          <a:blip r:embed="rId2"/>
          <a:srcRect t="6364"/>
          <a:stretch/>
        </p:blipFill>
        <p:spPr>
          <a:xfrm>
            <a:off x="2641858" y="1792063"/>
            <a:ext cx="7394723" cy="1824172"/>
          </a:xfrm>
          <a:prstGeom prst="rect">
            <a:avLst/>
          </a:prstGeom>
        </p:spPr>
      </p:pic>
      <p:sp>
        <p:nvSpPr>
          <p:cNvPr id="20" name="TextBox 19">
            <a:extLst>
              <a:ext uri="{FF2B5EF4-FFF2-40B4-BE49-F238E27FC236}">
                <a16:creationId xmlns:a16="http://schemas.microsoft.com/office/drawing/2014/main" id="{3F040FBE-76B9-0CFC-2E1C-B21224BA1A01}"/>
              </a:ext>
            </a:extLst>
          </p:cNvPr>
          <p:cNvSpPr txBox="1"/>
          <p:nvPr/>
        </p:nvSpPr>
        <p:spPr>
          <a:xfrm>
            <a:off x="1056000" y="4320854"/>
            <a:ext cx="10805531" cy="2062103"/>
          </a:xfrm>
          <a:prstGeom prst="rect">
            <a:avLst/>
          </a:prstGeom>
          <a:noFill/>
        </p:spPr>
        <p:txBody>
          <a:bodyPr wrap="square">
            <a:spAutoFit/>
          </a:bodyPr>
          <a:lstStyle/>
          <a:p>
            <a:pPr marL="0" indent="0" algn="just">
              <a:buFont typeface="Wingdings 2" panose="05020102010507070707" pitchFamily="18" charset="2"/>
              <a:buNone/>
            </a:pPr>
            <a:r>
              <a:rPr lang="vi-VN" sz="3200" i="1" u="sng">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Trả lời:</a:t>
            </a:r>
            <a:r>
              <a:rPr lang="vi-VN"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Trong sơ đồ phản ứng, số nguyên tử C trước và sau phản ứng đều là 1, số nguyên tử O trước và sau phản ứng đều là 2, do đó khối lượng chúng không thay đổi, nghĩa là khối lượng carbon dioxide bằng tổng khối lượng của carbon và oxygen.</a:t>
            </a:r>
          </a:p>
        </p:txBody>
      </p:sp>
    </p:spTree>
    <p:extLst>
      <p:ext uri="{BB962C8B-B14F-4D97-AF65-F5344CB8AC3E}">
        <p14:creationId xmlns:p14="http://schemas.microsoft.com/office/powerpoint/2010/main" val="15227383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683;p39">
            <a:extLst>
              <a:ext uri="{FF2B5EF4-FFF2-40B4-BE49-F238E27FC236}">
                <a16:creationId xmlns:a16="http://schemas.microsoft.com/office/drawing/2014/main" id="{FA60B90B-89E4-BDC0-DC07-1EBB0AF23CEB}"/>
              </a:ext>
            </a:extLst>
          </p:cNvPr>
          <p:cNvGrpSpPr/>
          <p:nvPr/>
        </p:nvGrpSpPr>
        <p:grpSpPr>
          <a:xfrm>
            <a:off x="3514683" y="1807562"/>
            <a:ext cx="363939" cy="481288"/>
            <a:chOff x="3275661" y="2407037"/>
            <a:chExt cx="363939" cy="481288"/>
          </a:xfrm>
        </p:grpSpPr>
        <p:sp>
          <p:nvSpPr>
            <p:cNvPr id="3" name="Google Shape;684;p39">
              <a:extLst>
                <a:ext uri="{FF2B5EF4-FFF2-40B4-BE49-F238E27FC236}">
                  <a16:creationId xmlns:a16="http://schemas.microsoft.com/office/drawing/2014/main" id="{1DB21DED-28F4-26AA-93F8-62203A3BF6AA}"/>
                </a:ext>
              </a:extLst>
            </p:cNvPr>
            <p:cNvSpPr/>
            <p:nvPr/>
          </p:nvSpPr>
          <p:spPr>
            <a:xfrm rot="-213312">
              <a:off x="3282918" y="2415287"/>
              <a:ext cx="273601" cy="242755"/>
            </a:xfrm>
            <a:custGeom>
              <a:avLst/>
              <a:gdLst/>
              <a:ahLst/>
              <a:cxnLst/>
              <a:rect l="l" t="t" r="r" b="b"/>
              <a:pathLst>
                <a:path w="14378" h="12910" extrusionOk="0">
                  <a:moveTo>
                    <a:pt x="13677" y="1"/>
                  </a:moveTo>
                  <a:cubicBezTo>
                    <a:pt x="13610" y="1"/>
                    <a:pt x="13510" y="34"/>
                    <a:pt x="13410" y="67"/>
                  </a:cubicBezTo>
                  <a:cubicBezTo>
                    <a:pt x="13343" y="101"/>
                    <a:pt x="13243" y="201"/>
                    <a:pt x="13176" y="267"/>
                  </a:cubicBezTo>
                  <a:cubicBezTo>
                    <a:pt x="12176" y="1168"/>
                    <a:pt x="11108" y="2002"/>
                    <a:pt x="10107" y="2869"/>
                  </a:cubicBezTo>
                  <a:cubicBezTo>
                    <a:pt x="9941" y="3036"/>
                    <a:pt x="9740" y="3203"/>
                    <a:pt x="9574" y="3370"/>
                  </a:cubicBezTo>
                  <a:cubicBezTo>
                    <a:pt x="8840" y="4170"/>
                    <a:pt x="8039" y="4837"/>
                    <a:pt x="7172" y="5505"/>
                  </a:cubicBezTo>
                  <a:cubicBezTo>
                    <a:pt x="6905" y="5671"/>
                    <a:pt x="6672" y="5872"/>
                    <a:pt x="6438" y="6072"/>
                  </a:cubicBezTo>
                  <a:cubicBezTo>
                    <a:pt x="5337" y="7239"/>
                    <a:pt x="4103" y="8340"/>
                    <a:pt x="2869" y="9374"/>
                  </a:cubicBezTo>
                  <a:cubicBezTo>
                    <a:pt x="2268" y="9874"/>
                    <a:pt x="1735" y="10408"/>
                    <a:pt x="1268" y="10942"/>
                  </a:cubicBezTo>
                  <a:cubicBezTo>
                    <a:pt x="934" y="11342"/>
                    <a:pt x="601" y="11709"/>
                    <a:pt x="267" y="12143"/>
                  </a:cubicBezTo>
                  <a:cubicBezTo>
                    <a:pt x="200" y="12209"/>
                    <a:pt x="100" y="12343"/>
                    <a:pt x="67" y="12476"/>
                  </a:cubicBezTo>
                  <a:cubicBezTo>
                    <a:pt x="0" y="12676"/>
                    <a:pt x="200" y="12910"/>
                    <a:pt x="434" y="12877"/>
                  </a:cubicBezTo>
                  <a:cubicBezTo>
                    <a:pt x="534" y="12877"/>
                    <a:pt x="567" y="12843"/>
                    <a:pt x="667" y="12843"/>
                  </a:cubicBezTo>
                  <a:cubicBezTo>
                    <a:pt x="1168" y="12576"/>
                    <a:pt x="1668" y="12343"/>
                    <a:pt x="2068" y="11976"/>
                  </a:cubicBezTo>
                  <a:cubicBezTo>
                    <a:pt x="3102" y="11042"/>
                    <a:pt x="4203" y="10141"/>
                    <a:pt x="5237" y="9207"/>
                  </a:cubicBezTo>
                  <a:lnTo>
                    <a:pt x="6872" y="7706"/>
                  </a:lnTo>
                  <a:cubicBezTo>
                    <a:pt x="7405" y="7172"/>
                    <a:pt x="7939" y="6672"/>
                    <a:pt x="8573" y="6205"/>
                  </a:cubicBezTo>
                  <a:cubicBezTo>
                    <a:pt x="9173" y="5805"/>
                    <a:pt x="9707" y="5304"/>
                    <a:pt x="10241" y="4737"/>
                  </a:cubicBezTo>
                  <a:cubicBezTo>
                    <a:pt x="11008" y="3970"/>
                    <a:pt x="11875" y="3236"/>
                    <a:pt x="12743" y="2536"/>
                  </a:cubicBezTo>
                  <a:cubicBezTo>
                    <a:pt x="13243" y="2135"/>
                    <a:pt x="13710" y="1668"/>
                    <a:pt x="14110" y="1201"/>
                  </a:cubicBezTo>
                  <a:cubicBezTo>
                    <a:pt x="14210" y="1068"/>
                    <a:pt x="14344" y="968"/>
                    <a:pt x="14377" y="835"/>
                  </a:cubicBezTo>
                  <a:cubicBezTo>
                    <a:pt x="14377" y="434"/>
                    <a:pt x="14144" y="34"/>
                    <a:pt x="13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685;p39">
              <a:extLst>
                <a:ext uri="{FF2B5EF4-FFF2-40B4-BE49-F238E27FC236}">
                  <a16:creationId xmlns:a16="http://schemas.microsoft.com/office/drawing/2014/main" id="{408B796A-5370-2FB6-643E-819D5AF88B72}"/>
                </a:ext>
              </a:extLst>
            </p:cNvPr>
            <p:cNvSpPr/>
            <p:nvPr/>
          </p:nvSpPr>
          <p:spPr>
            <a:xfrm rot="958424">
              <a:off x="3356467" y="2624519"/>
              <a:ext cx="266878" cy="119276"/>
            </a:xfrm>
            <a:custGeom>
              <a:avLst/>
              <a:gdLst/>
              <a:ahLst/>
              <a:cxnLst/>
              <a:rect l="l" t="t" r="r" b="b"/>
              <a:pathLst>
                <a:path w="10675" h="4771" extrusionOk="0">
                  <a:moveTo>
                    <a:pt x="9674" y="0"/>
                  </a:moveTo>
                  <a:cubicBezTo>
                    <a:pt x="9507" y="67"/>
                    <a:pt x="9207" y="100"/>
                    <a:pt x="8973" y="167"/>
                  </a:cubicBezTo>
                  <a:cubicBezTo>
                    <a:pt x="6805" y="968"/>
                    <a:pt x="4637" y="1668"/>
                    <a:pt x="2535" y="2636"/>
                  </a:cubicBezTo>
                  <a:cubicBezTo>
                    <a:pt x="1835" y="2969"/>
                    <a:pt x="1134" y="3403"/>
                    <a:pt x="400" y="3770"/>
                  </a:cubicBezTo>
                  <a:cubicBezTo>
                    <a:pt x="334" y="3803"/>
                    <a:pt x="234" y="3836"/>
                    <a:pt x="200" y="3937"/>
                  </a:cubicBezTo>
                  <a:cubicBezTo>
                    <a:pt x="33" y="4103"/>
                    <a:pt x="0" y="4303"/>
                    <a:pt x="67" y="4470"/>
                  </a:cubicBezTo>
                  <a:cubicBezTo>
                    <a:pt x="167" y="4637"/>
                    <a:pt x="367" y="4770"/>
                    <a:pt x="567" y="4737"/>
                  </a:cubicBezTo>
                  <a:cubicBezTo>
                    <a:pt x="701" y="4737"/>
                    <a:pt x="767" y="4670"/>
                    <a:pt x="901" y="4637"/>
                  </a:cubicBezTo>
                  <a:cubicBezTo>
                    <a:pt x="1735" y="4337"/>
                    <a:pt x="2569" y="4003"/>
                    <a:pt x="3402" y="3736"/>
                  </a:cubicBezTo>
                  <a:cubicBezTo>
                    <a:pt x="4870" y="3169"/>
                    <a:pt x="6338" y="2602"/>
                    <a:pt x="7739" y="2069"/>
                  </a:cubicBezTo>
                  <a:cubicBezTo>
                    <a:pt x="8106" y="1935"/>
                    <a:pt x="8506" y="1768"/>
                    <a:pt x="8873" y="1635"/>
                  </a:cubicBezTo>
                  <a:cubicBezTo>
                    <a:pt x="9207" y="1501"/>
                    <a:pt x="9540" y="1401"/>
                    <a:pt x="9907" y="1401"/>
                  </a:cubicBezTo>
                  <a:cubicBezTo>
                    <a:pt x="10041" y="1401"/>
                    <a:pt x="10107" y="1335"/>
                    <a:pt x="10241" y="1301"/>
                  </a:cubicBezTo>
                  <a:cubicBezTo>
                    <a:pt x="10508" y="1235"/>
                    <a:pt x="10674" y="934"/>
                    <a:pt x="10674" y="668"/>
                  </a:cubicBezTo>
                  <a:cubicBezTo>
                    <a:pt x="10674" y="434"/>
                    <a:pt x="10441" y="167"/>
                    <a:pt x="10174" y="100"/>
                  </a:cubicBezTo>
                  <a:cubicBezTo>
                    <a:pt x="10074" y="0"/>
                    <a:pt x="9907" y="0"/>
                    <a:pt x="96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86;p39">
              <a:extLst>
                <a:ext uri="{FF2B5EF4-FFF2-40B4-BE49-F238E27FC236}">
                  <a16:creationId xmlns:a16="http://schemas.microsoft.com/office/drawing/2014/main" id="{56EE5B70-D6E3-A918-3BCD-9A33C39F13B5}"/>
                </a:ext>
              </a:extLst>
            </p:cNvPr>
            <p:cNvSpPr/>
            <p:nvPr/>
          </p:nvSpPr>
          <p:spPr>
            <a:xfrm>
              <a:off x="3340200" y="2778225"/>
              <a:ext cx="299400" cy="110100"/>
            </a:xfrm>
            <a:custGeom>
              <a:avLst/>
              <a:gdLst/>
              <a:ahLst/>
              <a:cxnLst/>
              <a:rect l="l" t="t" r="r" b="b"/>
              <a:pathLst>
                <a:path w="11976" h="4404" extrusionOk="0">
                  <a:moveTo>
                    <a:pt x="701" y="0"/>
                  </a:moveTo>
                  <a:cubicBezTo>
                    <a:pt x="401" y="0"/>
                    <a:pt x="201" y="34"/>
                    <a:pt x="67" y="267"/>
                  </a:cubicBezTo>
                  <a:cubicBezTo>
                    <a:pt x="0" y="434"/>
                    <a:pt x="0" y="634"/>
                    <a:pt x="134" y="768"/>
                  </a:cubicBezTo>
                  <a:cubicBezTo>
                    <a:pt x="201" y="868"/>
                    <a:pt x="334" y="968"/>
                    <a:pt x="401" y="1034"/>
                  </a:cubicBezTo>
                  <a:cubicBezTo>
                    <a:pt x="901" y="1235"/>
                    <a:pt x="1468" y="1435"/>
                    <a:pt x="1969" y="1602"/>
                  </a:cubicBezTo>
                  <a:cubicBezTo>
                    <a:pt x="2302" y="1735"/>
                    <a:pt x="2636" y="1802"/>
                    <a:pt x="3003" y="1868"/>
                  </a:cubicBezTo>
                  <a:cubicBezTo>
                    <a:pt x="4337" y="2135"/>
                    <a:pt x="5638" y="2569"/>
                    <a:pt x="6872" y="2969"/>
                  </a:cubicBezTo>
                  <a:cubicBezTo>
                    <a:pt x="7906" y="3336"/>
                    <a:pt x="9007" y="3603"/>
                    <a:pt x="10074" y="3903"/>
                  </a:cubicBezTo>
                  <a:cubicBezTo>
                    <a:pt x="10341" y="3970"/>
                    <a:pt x="10541" y="4037"/>
                    <a:pt x="10741" y="4170"/>
                  </a:cubicBezTo>
                  <a:cubicBezTo>
                    <a:pt x="11175" y="4404"/>
                    <a:pt x="11709" y="4103"/>
                    <a:pt x="11876" y="3670"/>
                  </a:cubicBezTo>
                  <a:cubicBezTo>
                    <a:pt x="11976" y="3369"/>
                    <a:pt x="11842" y="3036"/>
                    <a:pt x="11542" y="2869"/>
                  </a:cubicBezTo>
                  <a:lnTo>
                    <a:pt x="11175" y="2736"/>
                  </a:lnTo>
                  <a:cubicBezTo>
                    <a:pt x="9407" y="2369"/>
                    <a:pt x="7706" y="1768"/>
                    <a:pt x="6005" y="1235"/>
                  </a:cubicBezTo>
                  <a:cubicBezTo>
                    <a:pt x="4370" y="701"/>
                    <a:pt x="2702" y="334"/>
                    <a:pt x="1035" y="34"/>
                  </a:cubicBezTo>
                  <a:cubicBezTo>
                    <a:pt x="901" y="34"/>
                    <a:pt x="768" y="34"/>
                    <a:pt x="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roup 5">
            <a:extLst>
              <a:ext uri="{FF2B5EF4-FFF2-40B4-BE49-F238E27FC236}">
                <a16:creationId xmlns:a16="http://schemas.microsoft.com/office/drawing/2014/main" id="{D620CE7A-48C7-9BF0-172E-414F67F37EE4}"/>
              </a:ext>
            </a:extLst>
          </p:cNvPr>
          <p:cNvGrpSpPr/>
          <p:nvPr/>
        </p:nvGrpSpPr>
        <p:grpSpPr>
          <a:xfrm>
            <a:off x="399585" y="1748754"/>
            <a:ext cx="1478081" cy="1072034"/>
            <a:chOff x="322481" y="2163371"/>
            <a:chExt cx="1478081" cy="1072034"/>
          </a:xfrm>
        </p:grpSpPr>
        <p:grpSp>
          <p:nvGrpSpPr>
            <p:cNvPr id="7" name="Google Shape;678;p39">
              <a:extLst>
                <a:ext uri="{FF2B5EF4-FFF2-40B4-BE49-F238E27FC236}">
                  <a16:creationId xmlns:a16="http://schemas.microsoft.com/office/drawing/2014/main" id="{7D65F0DF-59FA-0BCC-CE85-3475B3F5F2F5}"/>
                </a:ext>
              </a:extLst>
            </p:cNvPr>
            <p:cNvGrpSpPr/>
            <p:nvPr/>
          </p:nvGrpSpPr>
          <p:grpSpPr>
            <a:xfrm>
              <a:off x="336000" y="2349499"/>
              <a:ext cx="1440000" cy="885906"/>
              <a:chOff x="918375" y="1018100"/>
              <a:chExt cx="3118525" cy="3513707"/>
            </a:xfrm>
          </p:grpSpPr>
          <p:sp>
            <p:nvSpPr>
              <p:cNvPr id="14" name="Google Shape;679;p39">
                <a:extLst>
                  <a:ext uri="{FF2B5EF4-FFF2-40B4-BE49-F238E27FC236}">
                    <a16:creationId xmlns:a16="http://schemas.microsoft.com/office/drawing/2014/main" id="{9DA96F22-E129-CBC8-1344-36569441775C}"/>
                  </a:ext>
                </a:extLst>
              </p:cNvPr>
              <p:cNvSpPr/>
              <p:nvPr/>
            </p:nvSpPr>
            <p:spPr>
              <a:xfrm>
                <a:off x="918375" y="1018100"/>
                <a:ext cx="3061912" cy="210425"/>
              </a:xfrm>
              <a:custGeom>
                <a:avLst/>
                <a:gdLst/>
                <a:ahLst/>
                <a:cxnLst/>
                <a:rect l="l" t="t" r="r" b="b"/>
                <a:pathLst>
                  <a:path w="130308" h="8417" extrusionOk="0">
                    <a:moveTo>
                      <a:pt x="64797" y="0"/>
                    </a:moveTo>
                    <a:cubicBezTo>
                      <a:pt x="64084" y="0"/>
                      <a:pt x="54126" y="29"/>
                      <a:pt x="52015" y="29"/>
                    </a:cubicBezTo>
                    <a:cubicBezTo>
                      <a:pt x="42675" y="98"/>
                      <a:pt x="35858" y="179"/>
                      <a:pt x="31919" y="179"/>
                    </a:cubicBezTo>
                    <a:cubicBezTo>
                      <a:pt x="29409" y="179"/>
                      <a:pt x="28068" y="146"/>
                      <a:pt x="27991" y="57"/>
                    </a:cubicBezTo>
                    <a:cubicBezTo>
                      <a:pt x="27962" y="24"/>
                      <a:pt x="27916" y="10"/>
                      <a:pt x="27858" y="10"/>
                    </a:cubicBezTo>
                    <a:cubicBezTo>
                      <a:pt x="27611" y="10"/>
                      <a:pt x="27145" y="254"/>
                      <a:pt x="26864" y="254"/>
                    </a:cubicBezTo>
                    <a:cubicBezTo>
                      <a:pt x="26815" y="254"/>
                      <a:pt x="26771" y="246"/>
                      <a:pt x="26735" y="228"/>
                    </a:cubicBezTo>
                    <a:cubicBezTo>
                      <a:pt x="22741" y="343"/>
                      <a:pt x="24767" y="285"/>
                      <a:pt x="16207" y="599"/>
                    </a:cubicBezTo>
                    <a:cubicBezTo>
                      <a:pt x="13553" y="713"/>
                      <a:pt x="10843" y="828"/>
                      <a:pt x="8646" y="885"/>
                    </a:cubicBezTo>
                    <a:cubicBezTo>
                      <a:pt x="7133" y="925"/>
                      <a:pt x="5891" y="965"/>
                      <a:pt x="5152" y="965"/>
                    </a:cubicBezTo>
                    <a:cubicBezTo>
                      <a:pt x="4846" y="965"/>
                      <a:pt x="4626" y="958"/>
                      <a:pt x="4509" y="942"/>
                    </a:cubicBezTo>
                    <a:cubicBezTo>
                      <a:pt x="4232" y="918"/>
                      <a:pt x="3997" y="905"/>
                      <a:pt x="3795" y="905"/>
                    </a:cubicBezTo>
                    <a:cubicBezTo>
                      <a:pt x="3266" y="905"/>
                      <a:pt x="2959" y="992"/>
                      <a:pt x="2711" y="1198"/>
                    </a:cubicBezTo>
                    <a:cubicBezTo>
                      <a:pt x="1655" y="1997"/>
                      <a:pt x="1" y="7048"/>
                      <a:pt x="1170" y="7304"/>
                    </a:cubicBezTo>
                    <a:cubicBezTo>
                      <a:pt x="1231" y="7311"/>
                      <a:pt x="1334" y="7314"/>
                      <a:pt x="1474" y="7314"/>
                    </a:cubicBezTo>
                    <a:cubicBezTo>
                      <a:pt x="3605" y="7314"/>
                      <a:pt x="14474" y="6575"/>
                      <a:pt x="20701" y="6575"/>
                    </a:cubicBezTo>
                    <a:cubicBezTo>
                      <a:pt x="22587" y="6575"/>
                      <a:pt x="24047" y="6643"/>
                      <a:pt x="24710" y="6819"/>
                    </a:cubicBezTo>
                    <a:cubicBezTo>
                      <a:pt x="25583" y="6777"/>
                      <a:pt x="35956" y="6161"/>
                      <a:pt x="43031" y="6161"/>
                    </a:cubicBezTo>
                    <a:cubicBezTo>
                      <a:pt x="45430" y="6161"/>
                      <a:pt x="47449" y="6232"/>
                      <a:pt x="48591" y="6420"/>
                    </a:cubicBezTo>
                    <a:cubicBezTo>
                      <a:pt x="49358" y="6190"/>
                      <a:pt x="51815" y="6112"/>
                      <a:pt x="54905" y="6112"/>
                    </a:cubicBezTo>
                    <a:cubicBezTo>
                      <a:pt x="61272" y="6112"/>
                      <a:pt x="70326" y="6441"/>
                      <a:pt x="72810" y="6441"/>
                    </a:cubicBezTo>
                    <a:cubicBezTo>
                      <a:pt x="73159" y="6441"/>
                      <a:pt x="73378" y="6435"/>
                      <a:pt x="73443" y="6420"/>
                    </a:cubicBezTo>
                    <a:cubicBezTo>
                      <a:pt x="73782" y="6340"/>
                      <a:pt x="74524" y="6305"/>
                      <a:pt x="75371" y="6305"/>
                    </a:cubicBezTo>
                    <a:cubicBezTo>
                      <a:pt x="76942" y="6305"/>
                      <a:pt x="78874" y="6424"/>
                      <a:pt x="79263" y="6591"/>
                    </a:cubicBezTo>
                    <a:cubicBezTo>
                      <a:pt x="79697" y="6777"/>
                      <a:pt x="80228" y="6834"/>
                      <a:pt x="80772" y="6834"/>
                    </a:cubicBezTo>
                    <a:cubicBezTo>
                      <a:pt x="81619" y="6834"/>
                      <a:pt x="82497" y="6696"/>
                      <a:pt x="83087" y="6696"/>
                    </a:cubicBezTo>
                    <a:cubicBezTo>
                      <a:pt x="83336" y="6696"/>
                      <a:pt x="83534" y="6721"/>
                      <a:pt x="83657" y="6791"/>
                    </a:cubicBezTo>
                    <a:cubicBezTo>
                      <a:pt x="86176" y="6703"/>
                      <a:pt x="87066" y="6603"/>
                      <a:pt x="88942" y="6603"/>
                    </a:cubicBezTo>
                    <a:cubicBezTo>
                      <a:pt x="91317" y="6603"/>
                      <a:pt x="95273" y="6762"/>
                      <a:pt x="106112" y="7304"/>
                    </a:cubicBezTo>
                    <a:cubicBezTo>
                      <a:pt x="110905" y="7561"/>
                      <a:pt x="109308" y="7476"/>
                      <a:pt x="114044" y="7732"/>
                    </a:cubicBezTo>
                    <a:cubicBezTo>
                      <a:pt x="114506" y="7708"/>
                      <a:pt x="114976" y="7698"/>
                      <a:pt x="115448" y="7698"/>
                    </a:cubicBezTo>
                    <a:cubicBezTo>
                      <a:pt x="119326" y="7698"/>
                      <a:pt x="123418" y="8417"/>
                      <a:pt x="125708" y="8417"/>
                    </a:cubicBezTo>
                    <a:cubicBezTo>
                      <a:pt x="126462" y="8417"/>
                      <a:pt x="127020" y="8339"/>
                      <a:pt x="127311" y="8132"/>
                    </a:cubicBezTo>
                    <a:cubicBezTo>
                      <a:pt x="128567" y="7219"/>
                      <a:pt x="130307" y="3424"/>
                      <a:pt x="129879" y="2454"/>
                    </a:cubicBezTo>
                    <a:cubicBezTo>
                      <a:pt x="129732" y="2136"/>
                      <a:pt x="122277" y="1859"/>
                      <a:pt x="119711" y="1859"/>
                    </a:cubicBezTo>
                    <a:cubicBezTo>
                      <a:pt x="119287" y="1859"/>
                      <a:pt x="118996" y="1867"/>
                      <a:pt x="118894" y="1883"/>
                    </a:cubicBezTo>
                    <a:cubicBezTo>
                      <a:pt x="118845" y="1888"/>
                      <a:pt x="118796" y="1891"/>
                      <a:pt x="118749" y="1891"/>
                    </a:cubicBezTo>
                    <a:cubicBezTo>
                      <a:pt x="118518" y="1891"/>
                      <a:pt x="118314" y="1835"/>
                      <a:pt x="118267" y="1741"/>
                    </a:cubicBezTo>
                    <a:cubicBezTo>
                      <a:pt x="118267" y="1712"/>
                      <a:pt x="118124" y="1712"/>
                      <a:pt x="117839" y="1655"/>
                    </a:cubicBezTo>
                    <a:cubicBezTo>
                      <a:pt x="117211" y="1598"/>
                      <a:pt x="115613" y="1455"/>
                      <a:pt x="113416" y="1313"/>
                    </a:cubicBezTo>
                    <a:cubicBezTo>
                      <a:pt x="109564" y="1027"/>
                      <a:pt x="110363" y="1084"/>
                      <a:pt x="108994" y="999"/>
                    </a:cubicBezTo>
                    <a:cubicBezTo>
                      <a:pt x="108708" y="942"/>
                      <a:pt x="108566" y="942"/>
                      <a:pt x="108566" y="942"/>
                    </a:cubicBezTo>
                    <a:cubicBezTo>
                      <a:pt x="108566" y="886"/>
                      <a:pt x="108445" y="842"/>
                      <a:pt x="108250" y="842"/>
                    </a:cubicBezTo>
                    <a:cubicBezTo>
                      <a:pt x="108146" y="842"/>
                      <a:pt x="108020" y="855"/>
                      <a:pt x="107881" y="885"/>
                    </a:cubicBezTo>
                    <a:cubicBezTo>
                      <a:pt x="107503" y="952"/>
                      <a:pt x="106457" y="981"/>
                      <a:pt x="105040" y="981"/>
                    </a:cubicBezTo>
                    <a:cubicBezTo>
                      <a:pt x="103458" y="981"/>
                      <a:pt x="101413" y="945"/>
                      <a:pt x="99321" y="885"/>
                    </a:cubicBezTo>
                    <a:cubicBezTo>
                      <a:pt x="88631" y="638"/>
                      <a:pt x="88919" y="284"/>
                      <a:pt x="86784" y="284"/>
                    </a:cubicBezTo>
                    <a:cubicBezTo>
                      <a:pt x="86207" y="284"/>
                      <a:pt x="85453" y="310"/>
                      <a:pt x="84256" y="371"/>
                    </a:cubicBezTo>
                    <a:cubicBezTo>
                      <a:pt x="83826" y="390"/>
                      <a:pt x="83289" y="398"/>
                      <a:pt x="82671" y="398"/>
                    </a:cubicBezTo>
                    <a:cubicBezTo>
                      <a:pt x="79306" y="398"/>
                      <a:pt x="73544" y="163"/>
                      <a:pt x="69511" y="163"/>
                    </a:cubicBezTo>
                    <a:cubicBezTo>
                      <a:pt x="68646" y="163"/>
                      <a:pt x="67860" y="174"/>
                      <a:pt x="67194" y="200"/>
                    </a:cubicBezTo>
                    <a:cubicBezTo>
                      <a:pt x="66926" y="211"/>
                      <a:pt x="66717" y="216"/>
                      <a:pt x="66552" y="216"/>
                    </a:cubicBezTo>
                    <a:cubicBezTo>
                      <a:pt x="65451" y="216"/>
                      <a:pt x="66311" y="0"/>
                      <a:pt x="647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80;p39">
                <a:extLst>
                  <a:ext uri="{FF2B5EF4-FFF2-40B4-BE49-F238E27FC236}">
                    <a16:creationId xmlns:a16="http://schemas.microsoft.com/office/drawing/2014/main" id="{E7CBEA41-BF30-1ECD-56FC-5459F73F951C}"/>
                  </a:ext>
                </a:extLst>
              </p:cNvPr>
              <p:cNvSpPr/>
              <p:nvPr/>
            </p:nvSpPr>
            <p:spPr>
              <a:xfrm rot="5400000">
                <a:off x="2230781" y="2705744"/>
                <a:ext cx="3387264" cy="224975"/>
              </a:xfrm>
              <a:custGeom>
                <a:avLst/>
                <a:gdLst/>
                <a:ahLst/>
                <a:cxnLst/>
                <a:rect l="l" t="t" r="r" b="b"/>
                <a:pathLst>
                  <a:path w="120265" h="8999" extrusionOk="0">
                    <a:moveTo>
                      <a:pt x="112174" y="1"/>
                    </a:moveTo>
                    <a:cubicBezTo>
                      <a:pt x="111404" y="1"/>
                      <a:pt x="110304" y="38"/>
                      <a:pt x="110021" y="125"/>
                    </a:cubicBezTo>
                    <a:cubicBezTo>
                      <a:pt x="109926" y="144"/>
                      <a:pt x="109831" y="154"/>
                      <a:pt x="109744" y="154"/>
                    </a:cubicBezTo>
                    <a:cubicBezTo>
                      <a:pt x="109571" y="154"/>
                      <a:pt x="109431" y="116"/>
                      <a:pt x="109393" y="40"/>
                    </a:cubicBezTo>
                    <a:cubicBezTo>
                      <a:pt x="109393" y="11"/>
                      <a:pt x="109194" y="11"/>
                      <a:pt x="108965" y="11"/>
                    </a:cubicBezTo>
                    <a:lnTo>
                      <a:pt x="107881" y="11"/>
                    </a:lnTo>
                    <a:cubicBezTo>
                      <a:pt x="105684" y="40"/>
                      <a:pt x="101290" y="382"/>
                      <a:pt x="100263" y="382"/>
                    </a:cubicBezTo>
                    <a:cubicBezTo>
                      <a:pt x="100263" y="302"/>
                      <a:pt x="100182" y="267"/>
                      <a:pt x="100044" y="267"/>
                    </a:cubicBezTo>
                    <a:cubicBezTo>
                      <a:pt x="99937" y="267"/>
                      <a:pt x="99797" y="288"/>
                      <a:pt x="99635" y="325"/>
                    </a:cubicBezTo>
                    <a:cubicBezTo>
                      <a:pt x="99264" y="439"/>
                      <a:pt x="98180" y="582"/>
                      <a:pt x="96725" y="724"/>
                    </a:cubicBezTo>
                    <a:cubicBezTo>
                      <a:pt x="88578" y="1584"/>
                      <a:pt x="85479" y="1734"/>
                      <a:pt x="83631" y="1734"/>
                    </a:cubicBezTo>
                    <a:cubicBezTo>
                      <a:pt x="82646" y="1734"/>
                      <a:pt x="82016" y="1691"/>
                      <a:pt x="81165" y="1691"/>
                    </a:cubicBezTo>
                    <a:cubicBezTo>
                      <a:pt x="80383" y="1691"/>
                      <a:pt x="79414" y="1727"/>
                      <a:pt x="77808" y="1866"/>
                    </a:cubicBezTo>
                    <a:cubicBezTo>
                      <a:pt x="77333" y="1911"/>
                      <a:pt x="76729" y="1929"/>
                      <a:pt x="76032" y="1929"/>
                    </a:cubicBezTo>
                    <a:cubicBezTo>
                      <a:pt x="72450" y="1929"/>
                      <a:pt x="66390" y="1435"/>
                      <a:pt x="62482" y="1435"/>
                    </a:cubicBezTo>
                    <a:cubicBezTo>
                      <a:pt x="62308" y="1435"/>
                      <a:pt x="62138" y="1436"/>
                      <a:pt x="61973" y="1438"/>
                    </a:cubicBezTo>
                    <a:cubicBezTo>
                      <a:pt x="60061" y="1438"/>
                      <a:pt x="61345" y="1238"/>
                      <a:pt x="59747" y="1152"/>
                    </a:cubicBezTo>
                    <a:cubicBezTo>
                      <a:pt x="59063" y="1124"/>
                      <a:pt x="56580" y="1038"/>
                      <a:pt x="53271" y="953"/>
                    </a:cubicBezTo>
                    <a:cubicBezTo>
                      <a:pt x="49961" y="810"/>
                      <a:pt x="45795" y="753"/>
                      <a:pt x="41658" y="753"/>
                    </a:cubicBezTo>
                    <a:cubicBezTo>
                      <a:pt x="37188" y="753"/>
                      <a:pt x="31450" y="842"/>
                      <a:pt x="28070" y="842"/>
                    </a:cubicBezTo>
                    <a:cubicBezTo>
                      <a:pt x="26381" y="842"/>
                      <a:pt x="25280" y="820"/>
                      <a:pt x="25223" y="753"/>
                    </a:cubicBezTo>
                    <a:cubicBezTo>
                      <a:pt x="25196" y="729"/>
                      <a:pt x="25157" y="719"/>
                      <a:pt x="25112" y="719"/>
                    </a:cubicBezTo>
                    <a:cubicBezTo>
                      <a:pt x="24866" y="719"/>
                      <a:pt x="24400" y="1005"/>
                      <a:pt x="24135" y="1005"/>
                    </a:cubicBezTo>
                    <a:cubicBezTo>
                      <a:pt x="24093" y="1005"/>
                      <a:pt x="24056" y="998"/>
                      <a:pt x="24025" y="981"/>
                    </a:cubicBezTo>
                    <a:cubicBezTo>
                      <a:pt x="13411" y="1523"/>
                      <a:pt x="11300" y="1295"/>
                      <a:pt x="6991" y="1723"/>
                    </a:cubicBezTo>
                    <a:cubicBezTo>
                      <a:pt x="6478" y="1780"/>
                      <a:pt x="2112" y="2265"/>
                      <a:pt x="1713" y="2379"/>
                    </a:cubicBezTo>
                    <a:cubicBezTo>
                      <a:pt x="1057" y="2579"/>
                      <a:pt x="743" y="3007"/>
                      <a:pt x="486" y="4148"/>
                    </a:cubicBezTo>
                    <a:cubicBezTo>
                      <a:pt x="1" y="6231"/>
                      <a:pt x="201" y="8999"/>
                      <a:pt x="971" y="8999"/>
                    </a:cubicBezTo>
                    <a:cubicBezTo>
                      <a:pt x="1285" y="8999"/>
                      <a:pt x="2455" y="8599"/>
                      <a:pt x="4195" y="8286"/>
                    </a:cubicBezTo>
                    <a:cubicBezTo>
                      <a:pt x="7794" y="7616"/>
                      <a:pt x="12992" y="7408"/>
                      <a:pt x="16889" y="7408"/>
                    </a:cubicBezTo>
                    <a:cubicBezTo>
                      <a:pt x="19635" y="7408"/>
                      <a:pt x="21734" y="7511"/>
                      <a:pt x="22170" y="7629"/>
                    </a:cubicBezTo>
                    <a:cubicBezTo>
                      <a:pt x="25329" y="7421"/>
                      <a:pt x="33408" y="6865"/>
                      <a:pt x="39240" y="6865"/>
                    </a:cubicBezTo>
                    <a:cubicBezTo>
                      <a:pt x="41414" y="6865"/>
                      <a:pt x="43276" y="6943"/>
                      <a:pt x="44454" y="7144"/>
                    </a:cubicBezTo>
                    <a:cubicBezTo>
                      <a:pt x="44985" y="6991"/>
                      <a:pt x="46301" y="6938"/>
                      <a:pt x="47881" y="6938"/>
                    </a:cubicBezTo>
                    <a:cubicBezTo>
                      <a:pt x="51312" y="6938"/>
                      <a:pt x="55985" y="7191"/>
                      <a:pt x="56552" y="7230"/>
                    </a:cubicBezTo>
                    <a:cubicBezTo>
                      <a:pt x="61380" y="7483"/>
                      <a:pt x="66073" y="7758"/>
                      <a:pt x="67359" y="7758"/>
                    </a:cubicBezTo>
                    <a:cubicBezTo>
                      <a:pt x="67525" y="7758"/>
                      <a:pt x="67634" y="7753"/>
                      <a:pt x="67679" y="7743"/>
                    </a:cubicBezTo>
                    <a:cubicBezTo>
                      <a:pt x="67928" y="7687"/>
                      <a:pt x="68422" y="7663"/>
                      <a:pt x="69016" y="7663"/>
                    </a:cubicBezTo>
                    <a:cubicBezTo>
                      <a:pt x="70536" y="7663"/>
                      <a:pt x="72711" y="7824"/>
                      <a:pt x="73100" y="8029"/>
                    </a:cubicBezTo>
                    <a:cubicBezTo>
                      <a:pt x="73534" y="8235"/>
                      <a:pt x="74071" y="8322"/>
                      <a:pt x="74713" y="8322"/>
                    </a:cubicBezTo>
                    <a:cubicBezTo>
                      <a:pt x="74959" y="8322"/>
                      <a:pt x="75221" y="8309"/>
                      <a:pt x="75497" y="8286"/>
                    </a:cubicBezTo>
                    <a:cubicBezTo>
                      <a:pt x="76000" y="8251"/>
                      <a:pt x="76471" y="8195"/>
                      <a:pt x="76827" y="8195"/>
                    </a:cubicBezTo>
                    <a:cubicBezTo>
                      <a:pt x="77058" y="8195"/>
                      <a:pt x="77240" y="8218"/>
                      <a:pt x="77352" y="8286"/>
                    </a:cubicBezTo>
                    <a:cubicBezTo>
                      <a:pt x="93216" y="7230"/>
                      <a:pt x="106055" y="6402"/>
                      <a:pt x="106055" y="6402"/>
                    </a:cubicBezTo>
                    <a:cubicBezTo>
                      <a:pt x="107282" y="6174"/>
                      <a:pt x="108566" y="6089"/>
                      <a:pt x="109821" y="6031"/>
                    </a:cubicBezTo>
                    <a:cubicBezTo>
                      <a:pt x="110449" y="6031"/>
                      <a:pt x="111048" y="6031"/>
                      <a:pt x="111619" y="6089"/>
                    </a:cubicBezTo>
                    <a:cubicBezTo>
                      <a:pt x="111904" y="6117"/>
                      <a:pt x="112190" y="6117"/>
                      <a:pt x="112475" y="6146"/>
                    </a:cubicBezTo>
                    <a:cubicBezTo>
                      <a:pt x="114044" y="6317"/>
                      <a:pt x="115128" y="6545"/>
                      <a:pt x="116298" y="6574"/>
                    </a:cubicBezTo>
                    <a:cubicBezTo>
                      <a:pt x="116481" y="6583"/>
                      <a:pt x="116652" y="6588"/>
                      <a:pt x="116813" y="6588"/>
                    </a:cubicBezTo>
                    <a:cubicBezTo>
                      <a:pt x="118110" y="6588"/>
                      <a:pt x="118739" y="6245"/>
                      <a:pt x="119323" y="4976"/>
                    </a:cubicBezTo>
                    <a:cubicBezTo>
                      <a:pt x="120264" y="3036"/>
                      <a:pt x="119751" y="896"/>
                      <a:pt x="119380" y="239"/>
                    </a:cubicBezTo>
                    <a:cubicBezTo>
                      <a:pt x="119362" y="212"/>
                      <a:pt x="119321" y="202"/>
                      <a:pt x="119254" y="202"/>
                    </a:cubicBezTo>
                    <a:cubicBezTo>
                      <a:pt x="119110" y="202"/>
                      <a:pt x="118847" y="248"/>
                      <a:pt x="118438" y="268"/>
                    </a:cubicBezTo>
                    <a:cubicBezTo>
                      <a:pt x="118297" y="275"/>
                      <a:pt x="118135" y="278"/>
                      <a:pt x="117954" y="278"/>
                    </a:cubicBezTo>
                    <a:cubicBezTo>
                      <a:pt x="117368" y="278"/>
                      <a:pt x="116586" y="241"/>
                      <a:pt x="115671" y="154"/>
                    </a:cubicBezTo>
                    <a:cubicBezTo>
                      <a:pt x="113730" y="11"/>
                      <a:pt x="113531" y="11"/>
                      <a:pt x="112760" y="11"/>
                    </a:cubicBezTo>
                    <a:cubicBezTo>
                      <a:pt x="112619" y="4"/>
                      <a:pt x="112412" y="1"/>
                      <a:pt x="112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81;p39">
                <a:extLst>
                  <a:ext uri="{FF2B5EF4-FFF2-40B4-BE49-F238E27FC236}">
                    <a16:creationId xmlns:a16="http://schemas.microsoft.com/office/drawing/2014/main" id="{ECAD8831-1C2B-2F97-15BF-62DCD19823B6}"/>
                  </a:ext>
                </a:extLst>
              </p:cNvPr>
              <p:cNvSpPr/>
              <p:nvPr/>
            </p:nvSpPr>
            <p:spPr>
              <a:xfrm rot="5400000">
                <a:off x="-738690" y="2675168"/>
                <a:ext cx="3513705" cy="199575"/>
              </a:xfrm>
              <a:custGeom>
                <a:avLst/>
                <a:gdLst/>
                <a:ahLst/>
                <a:cxnLst/>
                <a:rect l="l" t="t" r="r" b="b"/>
                <a:pathLst>
                  <a:path w="116812" h="7983" extrusionOk="0">
                    <a:moveTo>
                      <a:pt x="76448" y="61"/>
                    </a:moveTo>
                    <a:cubicBezTo>
                      <a:pt x="76092" y="61"/>
                      <a:pt x="75755" y="69"/>
                      <a:pt x="75440" y="86"/>
                    </a:cubicBezTo>
                    <a:cubicBezTo>
                      <a:pt x="73385" y="172"/>
                      <a:pt x="67165" y="1"/>
                      <a:pt x="59690" y="1114"/>
                    </a:cubicBezTo>
                    <a:cubicBezTo>
                      <a:pt x="59224" y="1179"/>
                      <a:pt x="58953" y="1202"/>
                      <a:pt x="58784" y="1202"/>
                    </a:cubicBezTo>
                    <a:cubicBezTo>
                      <a:pt x="58394" y="1202"/>
                      <a:pt x="58537" y="1082"/>
                      <a:pt x="58081" y="1082"/>
                    </a:cubicBezTo>
                    <a:cubicBezTo>
                      <a:pt x="57956" y="1082"/>
                      <a:pt x="57787" y="1091"/>
                      <a:pt x="57550" y="1114"/>
                    </a:cubicBezTo>
                    <a:cubicBezTo>
                      <a:pt x="55753" y="1285"/>
                      <a:pt x="53498" y="1399"/>
                      <a:pt x="51644" y="1399"/>
                    </a:cubicBezTo>
                    <a:cubicBezTo>
                      <a:pt x="46759" y="1375"/>
                      <a:pt x="44949" y="307"/>
                      <a:pt x="35978" y="307"/>
                    </a:cubicBezTo>
                    <a:cubicBezTo>
                      <a:pt x="34154" y="307"/>
                      <a:pt x="32034" y="351"/>
                      <a:pt x="29531" y="457"/>
                    </a:cubicBezTo>
                    <a:cubicBezTo>
                      <a:pt x="27392" y="559"/>
                      <a:pt x="25761" y="647"/>
                      <a:pt x="24973" y="647"/>
                    </a:cubicBezTo>
                    <a:cubicBezTo>
                      <a:pt x="24658" y="647"/>
                      <a:pt x="24477" y="633"/>
                      <a:pt x="24453" y="600"/>
                    </a:cubicBezTo>
                    <a:cubicBezTo>
                      <a:pt x="24434" y="577"/>
                      <a:pt x="24405" y="568"/>
                      <a:pt x="24368" y="568"/>
                    </a:cubicBezTo>
                    <a:cubicBezTo>
                      <a:pt x="24160" y="568"/>
                      <a:pt x="23705" y="880"/>
                      <a:pt x="23443" y="880"/>
                    </a:cubicBezTo>
                    <a:cubicBezTo>
                      <a:pt x="23404" y="880"/>
                      <a:pt x="23369" y="873"/>
                      <a:pt x="23340" y="857"/>
                    </a:cubicBezTo>
                    <a:cubicBezTo>
                      <a:pt x="20911" y="1110"/>
                      <a:pt x="17272" y="1475"/>
                      <a:pt x="14390" y="1475"/>
                    </a:cubicBezTo>
                    <a:cubicBezTo>
                      <a:pt x="14021" y="1475"/>
                      <a:pt x="13665" y="1469"/>
                      <a:pt x="13325" y="1456"/>
                    </a:cubicBezTo>
                    <a:cubicBezTo>
                      <a:pt x="10244" y="1370"/>
                      <a:pt x="4195" y="486"/>
                      <a:pt x="3824" y="429"/>
                    </a:cubicBezTo>
                    <a:cubicBezTo>
                      <a:pt x="3428" y="345"/>
                      <a:pt x="3103" y="296"/>
                      <a:pt x="2825" y="296"/>
                    </a:cubicBezTo>
                    <a:cubicBezTo>
                      <a:pt x="2063" y="296"/>
                      <a:pt x="1657" y="667"/>
                      <a:pt x="1113" y="1713"/>
                    </a:cubicBezTo>
                    <a:cubicBezTo>
                      <a:pt x="828" y="2283"/>
                      <a:pt x="543" y="2997"/>
                      <a:pt x="372" y="3710"/>
                    </a:cubicBezTo>
                    <a:cubicBezTo>
                      <a:pt x="1" y="5108"/>
                      <a:pt x="1" y="6421"/>
                      <a:pt x="429" y="6563"/>
                    </a:cubicBezTo>
                    <a:cubicBezTo>
                      <a:pt x="685" y="6592"/>
                      <a:pt x="1827" y="6563"/>
                      <a:pt x="3567" y="6677"/>
                    </a:cubicBezTo>
                    <a:cubicBezTo>
                      <a:pt x="5850" y="6820"/>
                      <a:pt x="9245" y="7305"/>
                      <a:pt x="12127" y="7505"/>
                    </a:cubicBezTo>
                    <a:cubicBezTo>
                      <a:pt x="12814" y="7548"/>
                      <a:pt x="13600" y="7563"/>
                      <a:pt x="14421" y="7563"/>
                    </a:cubicBezTo>
                    <a:cubicBezTo>
                      <a:pt x="16421" y="7563"/>
                      <a:pt x="18634" y="7473"/>
                      <a:pt x="20164" y="7473"/>
                    </a:cubicBezTo>
                    <a:cubicBezTo>
                      <a:pt x="20924" y="7473"/>
                      <a:pt x="21515" y="7495"/>
                      <a:pt x="21828" y="7562"/>
                    </a:cubicBezTo>
                    <a:cubicBezTo>
                      <a:pt x="25880" y="7065"/>
                      <a:pt x="31167" y="6372"/>
                      <a:pt x="36462" y="6372"/>
                    </a:cubicBezTo>
                    <a:cubicBezTo>
                      <a:pt x="37244" y="6372"/>
                      <a:pt x="38026" y="6388"/>
                      <a:pt x="38804" y="6421"/>
                    </a:cubicBezTo>
                    <a:cubicBezTo>
                      <a:pt x="40659" y="6506"/>
                      <a:pt x="42200" y="6706"/>
                      <a:pt x="43027" y="6934"/>
                    </a:cubicBezTo>
                    <a:cubicBezTo>
                      <a:pt x="43190" y="6880"/>
                      <a:pt x="43445" y="6860"/>
                      <a:pt x="43791" y="6860"/>
                    </a:cubicBezTo>
                    <a:cubicBezTo>
                      <a:pt x="43991" y="6860"/>
                      <a:pt x="44221" y="6867"/>
                      <a:pt x="44482" y="6877"/>
                    </a:cubicBezTo>
                    <a:cubicBezTo>
                      <a:pt x="44853" y="6934"/>
                      <a:pt x="45224" y="6963"/>
                      <a:pt x="45652" y="6991"/>
                    </a:cubicBezTo>
                    <a:cubicBezTo>
                      <a:pt x="46137" y="7077"/>
                      <a:pt x="46622" y="7105"/>
                      <a:pt x="47193" y="7162"/>
                    </a:cubicBezTo>
                    <a:cubicBezTo>
                      <a:pt x="48925" y="7366"/>
                      <a:pt x="51065" y="7468"/>
                      <a:pt x="52999" y="7468"/>
                    </a:cubicBezTo>
                    <a:cubicBezTo>
                      <a:pt x="53773" y="7468"/>
                      <a:pt x="54513" y="7452"/>
                      <a:pt x="55182" y="7419"/>
                    </a:cubicBezTo>
                    <a:cubicBezTo>
                      <a:pt x="58035" y="7305"/>
                      <a:pt x="65710" y="6706"/>
                      <a:pt x="66053" y="6563"/>
                    </a:cubicBezTo>
                    <a:cubicBezTo>
                      <a:pt x="66452" y="6421"/>
                      <a:pt x="67593" y="6249"/>
                      <a:pt x="68706" y="6221"/>
                    </a:cubicBezTo>
                    <a:cubicBezTo>
                      <a:pt x="68917" y="6196"/>
                      <a:pt x="69332" y="6177"/>
                      <a:pt x="69765" y="6177"/>
                    </a:cubicBezTo>
                    <a:cubicBezTo>
                      <a:pt x="70328" y="6177"/>
                      <a:pt x="70922" y="6210"/>
                      <a:pt x="71131" y="6306"/>
                    </a:cubicBezTo>
                    <a:cubicBezTo>
                      <a:pt x="71478" y="6472"/>
                      <a:pt x="71899" y="6524"/>
                      <a:pt x="72335" y="6524"/>
                    </a:cubicBezTo>
                    <a:cubicBezTo>
                      <a:pt x="73110" y="6524"/>
                      <a:pt x="73934" y="6358"/>
                      <a:pt x="74476" y="6358"/>
                    </a:cubicBezTo>
                    <a:cubicBezTo>
                      <a:pt x="74682" y="6358"/>
                      <a:pt x="74848" y="6382"/>
                      <a:pt x="74955" y="6449"/>
                    </a:cubicBezTo>
                    <a:cubicBezTo>
                      <a:pt x="76464" y="6381"/>
                      <a:pt x="77550" y="6350"/>
                      <a:pt x="78441" y="6350"/>
                    </a:cubicBezTo>
                    <a:cubicBezTo>
                      <a:pt x="80178" y="6350"/>
                      <a:pt x="81173" y="6470"/>
                      <a:pt x="83115" y="6677"/>
                    </a:cubicBezTo>
                    <a:cubicBezTo>
                      <a:pt x="90208" y="7440"/>
                      <a:pt x="91883" y="7982"/>
                      <a:pt x="94579" y="7982"/>
                    </a:cubicBezTo>
                    <a:cubicBezTo>
                      <a:pt x="96318" y="7982"/>
                      <a:pt x="98483" y="7757"/>
                      <a:pt x="102802" y="7220"/>
                    </a:cubicBezTo>
                    <a:cubicBezTo>
                      <a:pt x="103943" y="6934"/>
                      <a:pt x="105113" y="6792"/>
                      <a:pt x="106255" y="6792"/>
                    </a:cubicBezTo>
                    <a:cubicBezTo>
                      <a:pt x="106351" y="6790"/>
                      <a:pt x="106448" y="6789"/>
                      <a:pt x="106546" y="6789"/>
                    </a:cubicBezTo>
                    <a:cubicBezTo>
                      <a:pt x="108655" y="6789"/>
                      <a:pt x="111075" y="7178"/>
                      <a:pt x="112697" y="7178"/>
                    </a:cubicBezTo>
                    <a:cubicBezTo>
                      <a:pt x="113450" y="7178"/>
                      <a:pt x="114031" y="7094"/>
                      <a:pt x="114329" y="6849"/>
                    </a:cubicBezTo>
                    <a:cubicBezTo>
                      <a:pt x="115528" y="5850"/>
                      <a:pt x="116811" y="2027"/>
                      <a:pt x="116383" y="1085"/>
                    </a:cubicBezTo>
                    <a:cubicBezTo>
                      <a:pt x="116355" y="971"/>
                      <a:pt x="115784" y="942"/>
                      <a:pt x="114928" y="885"/>
                    </a:cubicBezTo>
                    <a:cubicBezTo>
                      <a:pt x="114632" y="866"/>
                      <a:pt x="111250" y="709"/>
                      <a:pt x="108797" y="709"/>
                    </a:cubicBezTo>
                    <a:cubicBezTo>
                      <a:pt x="107704" y="709"/>
                      <a:pt x="106795" y="740"/>
                      <a:pt x="106426" y="828"/>
                    </a:cubicBezTo>
                    <a:cubicBezTo>
                      <a:pt x="106331" y="847"/>
                      <a:pt x="106236" y="857"/>
                      <a:pt x="106149" y="857"/>
                    </a:cubicBezTo>
                    <a:cubicBezTo>
                      <a:pt x="105976" y="857"/>
                      <a:pt x="105836" y="819"/>
                      <a:pt x="105798" y="743"/>
                    </a:cubicBezTo>
                    <a:cubicBezTo>
                      <a:pt x="105798" y="714"/>
                      <a:pt x="105655" y="714"/>
                      <a:pt x="105370" y="714"/>
                    </a:cubicBezTo>
                    <a:cubicBezTo>
                      <a:pt x="104428" y="714"/>
                      <a:pt x="103287" y="743"/>
                      <a:pt x="101090" y="1000"/>
                    </a:cubicBezTo>
                    <a:cubicBezTo>
                      <a:pt x="100691" y="1028"/>
                      <a:pt x="97267" y="1427"/>
                      <a:pt x="96839" y="1427"/>
                    </a:cubicBezTo>
                    <a:cubicBezTo>
                      <a:pt x="96825" y="1370"/>
                      <a:pt x="96760" y="1342"/>
                      <a:pt x="96661" y="1342"/>
                    </a:cubicBezTo>
                    <a:cubicBezTo>
                      <a:pt x="96561" y="1342"/>
                      <a:pt x="96425" y="1370"/>
                      <a:pt x="96268" y="1427"/>
                    </a:cubicBezTo>
                    <a:cubicBezTo>
                      <a:pt x="95741" y="1625"/>
                      <a:pt x="94521" y="1705"/>
                      <a:pt x="93635" y="1705"/>
                    </a:cubicBezTo>
                    <a:cubicBezTo>
                      <a:pt x="93371" y="1705"/>
                      <a:pt x="93136" y="1697"/>
                      <a:pt x="92959" y="1684"/>
                    </a:cubicBezTo>
                    <a:cubicBezTo>
                      <a:pt x="88180" y="1288"/>
                      <a:pt x="80860" y="61"/>
                      <a:pt x="76448" y="6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82;p39">
                <a:extLst>
                  <a:ext uri="{FF2B5EF4-FFF2-40B4-BE49-F238E27FC236}">
                    <a16:creationId xmlns:a16="http://schemas.microsoft.com/office/drawing/2014/main" id="{881EFC44-91BD-FBD5-D1B2-9C2C6BD1E137}"/>
                  </a:ext>
                </a:extLst>
              </p:cNvPr>
              <p:cNvSpPr/>
              <p:nvPr/>
            </p:nvSpPr>
            <p:spPr>
              <a:xfrm>
                <a:off x="918375" y="4322125"/>
                <a:ext cx="3118496" cy="189750"/>
              </a:xfrm>
              <a:custGeom>
                <a:avLst/>
                <a:gdLst/>
                <a:ahLst/>
                <a:cxnLst/>
                <a:rect l="l" t="t" r="r" b="b"/>
                <a:pathLst>
                  <a:path w="130878" h="7590" extrusionOk="0">
                    <a:moveTo>
                      <a:pt x="108635" y="0"/>
                    </a:moveTo>
                    <a:cubicBezTo>
                      <a:pt x="108534" y="0"/>
                      <a:pt x="108413" y="10"/>
                      <a:pt x="108280" y="29"/>
                    </a:cubicBezTo>
                    <a:cubicBezTo>
                      <a:pt x="107244" y="244"/>
                      <a:pt x="100302" y="365"/>
                      <a:pt x="95289" y="365"/>
                    </a:cubicBezTo>
                    <a:cubicBezTo>
                      <a:pt x="92985" y="365"/>
                      <a:pt x="91089" y="340"/>
                      <a:pt x="90362" y="286"/>
                    </a:cubicBezTo>
                    <a:cubicBezTo>
                      <a:pt x="89141" y="203"/>
                      <a:pt x="88375" y="161"/>
                      <a:pt x="87614" y="161"/>
                    </a:cubicBezTo>
                    <a:cubicBezTo>
                      <a:pt x="86792" y="161"/>
                      <a:pt x="85976" y="210"/>
                      <a:pt x="84598" y="314"/>
                    </a:cubicBezTo>
                    <a:cubicBezTo>
                      <a:pt x="81288" y="571"/>
                      <a:pt x="71816" y="343"/>
                      <a:pt x="67450" y="685"/>
                    </a:cubicBezTo>
                    <a:cubicBezTo>
                      <a:pt x="67091" y="710"/>
                      <a:pt x="66836" y="720"/>
                      <a:pt x="66651" y="720"/>
                    </a:cubicBezTo>
                    <a:cubicBezTo>
                      <a:pt x="65863" y="720"/>
                      <a:pt x="66346" y="536"/>
                      <a:pt x="65380" y="536"/>
                    </a:cubicBezTo>
                    <a:cubicBezTo>
                      <a:pt x="65278" y="536"/>
                      <a:pt x="65161" y="538"/>
                      <a:pt x="65025" y="542"/>
                    </a:cubicBezTo>
                    <a:cubicBezTo>
                      <a:pt x="56845" y="802"/>
                      <a:pt x="50748" y="1334"/>
                      <a:pt x="40749" y="1334"/>
                    </a:cubicBezTo>
                    <a:cubicBezTo>
                      <a:pt x="38646" y="1334"/>
                      <a:pt x="36371" y="1310"/>
                      <a:pt x="33868" y="1256"/>
                    </a:cubicBezTo>
                    <a:cubicBezTo>
                      <a:pt x="30615" y="1170"/>
                      <a:pt x="28447" y="1056"/>
                      <a:pt x="28333" y="970"/>
                    </a:cubicBezTo>
                    <a:cubicBezTo>
                      <a:pt x="28307" y="930"/>
                      <a:pt x="28260" y="913"/>
                      <a:pt x="28197" y="913"/>
                    </a:cubicBezTo>
                    <a:cubicBezTo>
                      <a:pt x="27960" y="913"/>
                      <a:pt x="27508" y="1147"/>
                      <a:pt x="27226" y="1147"/>
                    </a:cubicBezTo>
                    <a:cubicBezTo>
                      <a:pt x="27168" y="1147"/>
                      <a:pt x="27117" y="1137"/>
                      <a:pt x="27077" y="1113"/>
                    </a:cubicBezTo>
                    <a:lnTo>
                      <a:pt x="8902" y="1113"/>
                    </a:lnTo>
                    <a:cubicBezTo>
                      <a:pt x="6677" y="1113"/>
                      <a:pt x="5079" y="1113"/>
                      <a:pt x="4680" y="1056"/>
                    </a:cubicBezTo>
                    <a:cubicBezTo>
                      <a:pt x="4352" y="1011"/>
                      <a:pt x="4085" y="988"/>
                      <a:pt x="3861" y="988"/>
                    </a:cubicBezTo>
                    <a:cubicBezTo>
                      <a:pt x="3382" y="988"/>
                      <a:pt x="3097" y="1090"/>
                      <a:pt x="2825" y="1284"/>
                    </a:cubicBezTo>
                    <a:cubicBezTo>
                      <a:pt x="1769" y="2026"/>
                      <a:pt x="0" y="7105"/>
                      <a:pt x="1199" y="7333"/>
                    </a:cubicBezTo>
                    <a:cubicBezTo>
                      <a:pt x="1299" y="7350"/>
                      <a:pt x="1495" y="7357"/>
                      <a:pt x="1774" y="7357"/>
                    </a:cubicBezTo>
                    <a:cubicBezTo>
                      <a:pt x="2447" y="7357"/>
                      <a:pt x="3606" y="7316"/>
                      <a:pt x="5079" y="7276"/>
                    </a:cubicBezTo>
                    <a:cubicBezTo>
                      <a:pt x="6472" y="7232"/>
                      <a:pt x="10875" y="7123"/>
                      <a:pt x="15204" y="7123"/>
                    </a:cubicBezTo>
                    <a:cubicBezTo>
                      <a:pt x="19388" y="7123"/>
                      <a:pt x="23504" y="7225"/>
                      <a:pt x="24766" y="7590"/>
                    </a:cubicBezTo>
                    <a:cubicBezTo>
                      <a:pt x="32973" y="7454"/>
                      <a:pt x="39012" y="7339"/>
                      <a:pt x="43134" y="7339"/>
                    </a:cubicBezTo>
                    <a:cubicBezTo>
                      <a:pt x="45962" y="7339"/>
                      <a:pt x="47887" y="7393"/>
                      <a:pt x="48990" y="7533"/>
                    </a:cubicBezTo>
                    <a:cubicBezTo>
                      <a:pt x="50074" y="7190"/>
                      <a:pt x="59747" y="6819"/>
                      <a:pt x="62029" y="6762"/>
                    </a:cubicBezTo>
                    <a:cubicBezTo>
                      <a:pt x="67850" y="6677"/>
                      <a:pt x="73556" y="6734"/>
                      <a:pt x="73956" y="6620"/>
                    </a:cubicBezTo>
                    <a:cubicBezTo>
                      <a:pt x="74412" y="6506"/>
                      <a:pt x="75710" y="6449"/>
                      <a:pt x="76969" y="6449"/>
                    </a:cubicBezTo>
                    <a:cubicBezTo>
                      <a:pt x="78228" y="6449"/>
                      <a:pt x="79448" y="6506"/>
                      <a:pt x="79748" y="6620"/>
                    </a:cubicBezTo>
                    <a:cubicBezTo>
                      <a:pt x="80145" y="6779"/>
                      <a:pt x="80618" y="6831"/>
                      <a:pt x="81107" y="6831"/>
                    </a:cubicBezTo>
                    <a:cubicBezTo>
                      <a:pt x="82064" y="6831"/>
                      <a:pt x="83080" y="6630"/>
                      <a:pt x="83704" y="6630"/>
                    </a:cubicBezTo>
                    <a:cubicBezTo>
                      <a:pt x="83905" y="6630"/>
                      <a:pt x="84065" y="6650"/>
                      <a:pt x="84170" y="6705"/>
                    </a:cubicBezTo>
                    <a:cubicBezTo>
                      <a:pt x="88108" y="6423"/>
                      <a:pt x="88450" y="6314"/>
                      <a:pt x="92343" y="6314"/>
                    </a:cubicBezTo>
                    <a:cubicBezTo>
                      <a:pt x="94346" y="6314"/>
                      <a:pt x="97289" y="6343"/>
                      <a:pt x="102146" y="6391"/>
                    </a:cubicBezTo>
                    <a:cubicBezTo>
                      <a:pt x="105284" y="6420"/>
                      <a:pt x="114700" y="6563"/>
                      <a:pt x="114700" y="6563"/>
                    </a:cubicBezTo>
                    <a:cubicBezTo>
                      <a:pt x="115611" y="6476"/>
                      <a:pt x="116557" y="6443"/>
                      <a:pt x="117507" y="6443"/>
                    </a:cubicBezTo>
                    <a:cubicBezTo>
                      <a:pt x="120650" y="6443"/>
                      <a:pt x="123834" y="6806"/>
                      <a:pt x="125913" y="6806"/>
                    </a:cubicBezTo>
                    <a:cubicBezTo>
                      <a:pt x="126946" y="6806"/>
                      <a:pt x="127706" y="6716"/>
                      <a:pt x="128053" y="6449"/>
                    </a:cubicBezTo>
                    <a:cubicBezTo>
                      <a:pt x="129251" y="5536"/>
                      <a:pt x="130877" y="1655"/>
                      <a:pt x="130392" y="714"/>
                    </a:cubicBezTo>
                    <a:cubicBezTo>
                      <a:pt x="130317" y="518"/>
                      <a:pt x="127406" y="449"/>
                      <a:pt x="124592" y="449"/>
                    </a:cubicBezTo>
                    <a:cubicBezTo>
                      <a:pt x="122081" y="449"/>
                      <a:pt x="119648" y="504"/>
                      <a:pt x="119379" y="571"/>
                    </a:cubicBezTo>
                    <a:cubicBezTo>
                      <a:pt x="119303" y="586"/>
                      <a:pt x="119226" y="593"/>
                      <a:pt x="119154" y="593"/>
                    </a:cubicBezTo>
                    <a:cubicBezTo>
                      <a:pt x="118957" y="593"/>
                      <a:pt x="118793" y="540"/>
                      <a:pt x="118751" y="457"/>
                    </a:cubicBezTo>
                    <a:cubicBezTo>
                      <a:pt x="118694" y="428"/>
                      <a:pt x="113929" y="229"/>
                      <a:pt x="113844" y="229"/>
                    </a:cubicBezTo>
                    <a:cubicBezTo>
                      <a:pt x="109963" y="114"/>
                      <a:pt x="110791" y="143"/>
                      <a:pt x="109393" y="114"/>
                    </a:cubicBezTo>
                    <a:lnTo>
                      <a:pt x="108965" y="114"/>
                    </a:lnTo>
                    <a:cubicBezTo>
                      <a:pt x="108965" y="38"/>
                      <a:pt x="108838" y="0"/>
                      <a:pt x="108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687;p39">
              <a:extLst>
                <a:ext uri="{FF2B5EF4-FFF2-40B4-BE49-F238E27FC236}">
                  <a16:creationId xmlns:a16="http://schemas.microsoft.com/office/drawing/2014/main" id="{94AD9C3D-2B0E-9F21-FFFC-2E70621A7972}"/>
                </a:ext>
              </a:extLst>
            </p:cNvPr>
            <p:cNvGrpSpPr/>
            <p:nvPr/>
          </p:nvGrpSpPr>
          <p:grpSpPr>
            <a:xfrm rot="1278911">
              <a:off x="322481" y="2163371"/>
              <a:ext cx="654536" cy="655141"/>
              <a:chOff x="1194475" y="1437425"/>
              <a:chExt cx="654532" cy="655137"/>
            </a:xfrm>
          </p:grpSpPr>
          <p:grpSp>
            <p:nvGrpSpPr>
              <p:cNvPr id="10" name="Google Shape;688;p39">
                <a:extLst>
                  <a:ext uri="{FF2B5EF4-FFF2-40B4-BE49-F238E27FC236}">
                    <a16:creationId xmlns:a16="http://schemas.microsoft.com/office/drawing/2014/main" id="{549F9557-8A67-8879-3AB7-799C5B05EA7B}"/>
                  </a:ext>
                </a:extLst>
              </p:cNvPr>
              <p:cNvGrpSpPr/>
              <p:nvPr/>
            </p:nvGrpSpPr>
            <p:grpSpPr>
              <a:xfrm>
                <a:off x="1323473" y="1482473"/>
                <a:ext cx="525534" cy="610090"/>
                <a:chOff x="1323473" y="1482473"/>
                <a:chExt cx="525534" cy="610090"/>
              </a:xfrm>
            </p:grpSpPr>
            <p:sp>
              <p:nvSpPr>
                <p:cNvPr id="12" name="Google Shape;689;p39">
                  <a:extLst>
                    <a:ext uri="{FF2B5EF4-FFF2-40B4-BE49-F238E27FC236}">
                      <a16:creationId xmlns:a16="http://schemas.microsoft.com/office/drawing/2014/main" id="{EF7A0BDA-C2F8-CF2C-528B-1CBE2C588477}"/>
                    </a:ext>
                  </a:extLst>
                </p:cNvPr>
                <p:cNvSpPr/>
                <p:nvPr/>
              </p:nvSpPr>
              <p:spPr>
                <a:xfrm>
                  <a:off x="1323473" y="1734473"/>
                  <a:ext cx="273636" cy="358090"/>
                </a:xfrm>
                <a:custGeom>
                  <a:avLst/>
                  <a:gdLst/>
                  <a:ahLst/>
                  <a:cxnLst/>
                  <a:rect l="l" t="t" r="r" b="b"/>
                  <a:pathLst>
                    <a:path w="13077" h="17113" extrusionOk="0">
                      <a:moveTo>
                        <a:pt x="13076" y="9808"/>
                      </a:moveTo>
                      <a:cubicBezTo>
                        <a:pt x="12909" y="9274"/>
                        <a:pt x="12542" y="9174"/>
                        <a:pt x="12109" y="9041"/>
                      </a:cubicBezTo>
                      <a:cubicBezTo>
                        <a:pt x="11208" y="8807"/>
                        <a:pt x="10341" y="8507"/>
                        <a:pt x="9407" y="8307"/>
                      </a:cubicBezTo>
                      <a:cubicBezTo>
                        <a:pt x="8540" y="8140"/>
                        <a:pt x="8073" y="7640"/>
                        <a:pt x="7906" y="6772"/>
                      </a:cubicBezTo>
                      <a:cubicBezTo>
                        <a:pt x="7606" y="5104"/>
                        <a:pt x="7405" y="3470"/>
                        <a:pt x="7439" y="1769"/>
                      </a:cubicBezTo>
                      <a:cubicBezTo>
                        <a:pt x="7506" y="1135"/>
                        <a:pt x="7439" y="534"/>
                        <a:pt x="6905" y="1"/>
                      </a:cubicBezTo>
                      <a:cubicBezTo>
                        <a:pt x="6738" y="134"/>
                        <a:pt x="6538" y="201"/>
                        <a:pt x="6438" y="334"/>
                      </a:cubicBezTo>
                      <a:cubicBezTo>
                        <a:pt x="6171" y="801"/>
                        <a:pt x="5838" y="1302"/>
                        <a:pt x="5571" y="1802"/>
                      </a:cubicBezTo>
                      <a:cubicBezTo>
                        <a:pt x="5070" y="2970"/>
                        <a:pt x="4670" y="4137"/>
                        <a:pt x="4203" y="5338"/>
                      </a:cubicBezTo>
                      <a:cubicBezTo>
                        <a:pt x="4070" y="5638"/>
                        <a:pt x="3936" y="5938"/>
                        <a:pt x="3836" y="6272"/>
                      </a:cubicBezTo>
                      <a:cubicBezTo>
                        <a:pt x="2569" y="6272"/>
                        <a:pt x="1368" y="5471"/>
                        <a:pt x="167" y="5872"/>
                      </a:cubicBezTo>
                      <a:cubicBezTo>
                        <a:pt x="0" y="6205"/>
                        <a:pt x="100" y="6439"/>
                        <a:pt x="234" y="6639"/>
                      </a:cubicBezTo>
                      <a:lnTo>
                        <a:pt x="1368" y="8507"/>
                      </a:lnTo>
                      <a:cubicBezTo>
                        <a:pt x="1768" y="9174"/>
                        <a:pt x="1902" y="9841"/>
                        <a:pt x="1501" y="10608"/>
                      </a:cubicBezTo>
                      <a:cubicBezTo>
                        <a:pt x="1068" y="11342"/>
                        <a:pt x="834" y="12176"/>
                        <a:pt x="501" y="12977"/>
                      </a:cubicBezTo>
                      <a:cubicBezTo>
                        <a:pt x="334" y="13377"/>
                        <a:pt x="100" y="13811"/>
                        <a:pt x="234" y="14278"/>
                      </a:cubicBezTo>
                      <a:cubicBezTo>
                        <a:pt x="567" y="14511"/>
                        <a:pt x="867" y="14378"/>
                        <a:pt x="1168" y="14211"/>
                      </a:cubicBezTo>
                      <a:cubicBezTo>
                        <a:pt x="1835" y="13877"/>
                        <a:pt x="2435" y="13510"/>
                        <a:pt x="3102" y="13177"/>
                      </a:cubicBezTo>
                      <a:cubicBezTo>
                        <a:pt x="3403" y="13010"/>
                        <a:pt x="3703" y="12843"/>
                        <a:pt x="4003" y="12710"/>
                      </a:cubicBezTo>
                      <a:cubicBezTo>
                        <a:pt x="4537" y="12476"/>
                        <a:pt x="4737" y="12543"/>
                        <a:pt x="5171" y="13043"/>
                      </a:cubicBezTo>
                      <a:cubicBezTo>
                        <a:pt x="6205" y="14278"/>
                        <a:pt x="7239" y="15445"/>
                        <a:pt x="8273" y="16646"/>
                      </a:cubicBezTo>
                      <a:cubicBezTo>
                        <a:pt x="8440" y="16813"/>
                        <a:pt x="8606" y="16980"/>
                        <a:pt x="8773" y="17113"/>
                      </a:cubicBezTo>
                      <a:cubicBezTo>
                        <a:pt x="9107" y="17046"/>
                        <a:pt x="9173" y="16846"/>
                        <a:pt x="9173" y="16646"/>
                      </a:cubicBezTo>
                      <a:cubicBezTo>
                        <a:pt x="9073" y="15779"/>
                        <a:pt x="8940" y="14845"/>
                        <a:pt x="8873" y="13977"/>
                      </a:cubicBezTo>
                      <a:cubicBezTo>
                        <a:pt x="8840" y="13344"/>
                        <a:pt x="8773" y="12777"/>
                        <a:pt x="8740" y="12143"/>
                      </a:cubicBezTo>
                      <a:cubicBezTo>
                        <a:pt x="8706" y="11709"/>
                        <a:pt x="8940" y="11442"/>
                        <a:pt x="9340" y="11309"/>
                      </a:cubicBezTo>
                      <a:cubicBezTo>
                        <a:pt x="10074" y="11109"/>
                        <a:pt x="10841" y="10942"/>
                        <a:pt x="11575" y="10675"/>
                      </a:cubicBezTo>
                      <a:cubicBezTo>
                        <a:pt x="12009" y="10542"/>
                        <a:pt x="12409" y="10341"/>
                        <a:pt x="12776" y="10141"/>
                      </a:cubicBezTo>
                      <a:cubicBezTo>
                        <a:pt x="12909" y="10041"/>
                        <a:pt x="13009" y="9874"/>
                        <a:pt x="13076" y="9808"/>
                      </a:cubicBezTo>
                      <a:close/>
                    </a:path>
                  </a:pathLst>
                </a:custGeom>
                <a:solidFill>
                  <a:srgbClr val="FFD60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90;p39">
                  <a:extLst>
                    <a:ext uri="{FF2B5EF4-FFF2-40B4-BE49-F238E27FC236}">
                      <a16:creationId xmlns:a16="http://schemas.microsoft.com/office/drawing/2014/main" id="{6BB21B1A-D7E4-86D3-343C-EC0421615F13}"/>
                    </a:ext>
                  </a:extLst>
                </p:cNvPr>
                <p:cNvSpPr/>
                <p:nvPr/>
              </p:nvSpPr>
              <p:spPr>
                <a:xfrm rot="3932821">
                  <a:off x="1558073" y="1498484"/>
                  <a:ext cx="223349" cy="292282"/>
                </a:xfrm>
                <a:custGeom>
                  <a:avLst/>
                  <a:gdLst/>
                  <a:ahLst/>
                  <a:cxnLst/>
                  <a:rect l="l" t="t" r="r" b="b"/>
                  <a:pathLst>
                    <a:path w="13077" h="17113" extrusionOk="0">
                      <a:moveTo>
                        <a:pt x="13076" y="9808"/>
                      </a:moveTo>
                      <a:cubicBezTo>
                        <a:pt x="12909" y="9274"/>
                        <a:pt x="12542" y="9174"/>
                        <a:pt x="12109" y="9041"/>
                      </a:cubicBezTo>
                      <a:cubicBezTo>
                        <a:pt x="11208" y="8807"/>
                        <a:pt x="10341" y="8507"/>
                        <a:pt x="9407" y="8307"/>
                      </a:cubicBezTo>
                      <a:cubicBezTo>
                        <a:pt x="8540" y="8140"/>
                        <a:pt x="8073" y="7640"/>
                        <a:pt x="7906" y="6772"/>
                      </a:cubicBezTo>
                      <a:cubicBezTo>
                        <a:pt x="7606" y="5104"/>
                        <a:pt x="7405" y="3470"/>
                        <a:pt x="7439" y="1769"/>
                      </a:cubicBezTo>
                      <a:cubicBezTo>
                        <a:pt x="7506" y="1135"/>
                        <a:pt x="7439" y="534"/>
                        <a:pt x="6905" y="1"/>
                      </a:cubicBezTo>
                      <a:cubicBezTo>
                        <a:pt x="6738" y="134"/>
                        <a:pt x="6538" y="201"/>
                        <a:pt x="6438" y="334"/>
                      </a:cubicBezTo>
                      <a:cubicBezTo>
                        <a:pt x="6171" y="801"/>
                        <a:pt x="5838" y="1302"/>
                        <a:pt x="5571" y="1802"/>
                      </a:cubicBezTo>
                      <a:cubicBezTo>
                        <a:pt x="5070" y="2970"/>
                        <a:pt x="4670" y="4137"/>
                        <a:pt x="4203" y="5338"/>
                      </a:cubicBezTo>
                      <a:cubicBezTo>
                        <a:pt x="4070" y="5638"/>
                        <a:pt x="3936" y="5938"/>
                        <a:pt x="3836" y="6272"/>
                      </a:cubicBezTo>
                      <a:cubicBezTo>
                        <a:pt x="2569" y="6272"/>
                        <a:pt x="1368" y="5471"/>
                        <a:pt x="167" y="5872"/>
                      </a:cubicBezTo>
                      <a:cubicBezTo>
                        <a:pt x="0" y="6205"/>
                        <a:pt x="100" y="6439"/>
                        <a:pt x="234" y="6639"/>
                      </a:cubicBezTo>
                      <a:lnTo>
                        <a:pt x="1368" y="8507"/>
                      </a:lnTo>
                      <a:cubicBezTo>
                        <a:pt x="1768" y="9174"/>
                        <a:pt x="1902" y="9841"/>
                        <a:pt x="1501" y="10608"/>
                      </a:cubicBezTo>
                      <a:cubicBezTo>
                        <a:pt x="1068" y="11342"/>
                        <a:pt x="834" y="12176"/>
                        <a:pt x="501" y="12977"/>
                      </a:cubicBezTo>
                      <a:cubicBezTo>
                        <a:pt x="334" y="13377"/>
                        <a:pt x="100" y="13811"/>
                        <a:pt x="234" y="14278"/>
                      </a:cubicBezTo>
                      <a:cubicBezTo>
                        <a:pt x="567" y="14511"/>
                        <a:pt x="867" y="14378"/>
                        <a:pt x="1168" y="14211"/>
                      </a:cubicBezTo>
                      <a:cubicBezTo>
                        <a:pt x="1835" y="13877"/>
                        <a:pt x="2435" y="13510"/>
                        <a:pt x="3102" y="13177"/>
                      </a:cubicBezTo>
                      <a:cubicBezTo>
                        <a:pt x="3403" y="13010"/>
                        <a:pt x="3703" y="12843"/>
                        <a:pt x="4003" y="12710"/>
                      </a:cubicBezTo>
                      <a:cubicBezTo>
                        <a:pt x="4537" y="12476"/>
                        <a:pt x="4737" y="12543"/>
                        <a:pt x="5171" y="13043"/>
                      </a:cubicBezTo>
                      <a:cubicBezTo>
                        <a:pt x="6205" y="14278"/>
                        <a:pt x="7239" y="15445"/>
                        <a:pt x="8273" y="16646"/>
                      </a:cubicBezTo>
                      <a:cubicBezTo>
                        <a:pt x="8440" y="16813"/>
                        <a:pt x="8606" y="16980"/>
                        <a:pt x="8773" y="17113"/>
                      </a:cubicBezTo>
                      <a:cubicBezTo>
                        <a:pt x="9107" y="17046"/>
                        <a:pt x="9173" y="16846"/>
                        <a:pt x="9173" y="16646"/>
                      </a:cubicBezTo>
                      <a:cubicBezTo>
                        <a:pt x="9073" y="15779"/>
                        <a:pt x="8940" y="14845"/>
                        <a:pt x="8873" y="13977"/>
                      </a:cubicBezTo>
                      <a:cubicBezTo>
                        <a:pt x="8840" y="13344"/>
                        <a:pt x="8773" y="12777"/>
                        <a:pt x="8740" y="12143"/>
                      </a:cubicBezTo>
                      <a:cubicBezTo>
                        <a:pt x="8706" y="11709"/>
                        <a:pt x="8940" y="11442"/>
                        <a:pt x="9340" y="11309"/>
                      </a:cubicBezTo>
                      <a:cubicBezTo>
                        <a:pt x="10074" y="11109"/>
                        <a:pt x="10841" y="10942"/>
                        <a:pt x="11575" y="10675"/>
                      </a:cubicBezTo>
                      <a:cubicBezTo>
                        <a:pt x="12009" y="10542"/>
                        <a:pt x="12409" y="10341"/>
                        <a:pt x="12776" y="10141"/>
                      </a:cubicBezTo>
                      <a:cubicBezTo>
                        <a:pt x="12909" y="10041"/>
                        <a:pt x="13009" y="9874"/>
                        <a:pt x="13076" y="9808"/>
                      </a:cubicBezTo>
                      <a:close/>
                    </a:path>
                  </a:pathLst>
                </a:custGeom>
                <a:solidFill>
                  <a:srgbClr val="FFD60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691;p39">
                <a:extLst>
                  <a:ext uri="{FF2B5EF4-FFF2-40B4-BE49-F238E27FC236}">
                    <a16:creationId xmlns:a16="http://schemas.microsoft.com/office/drawing/2014/main" id="{31CF928A-F105-E7E0-DA6C-5EE118F25C19}"/>
                  </a:ext>
                </a:extLst>
              </p:cNvPr>
              <p:cNvSpPr/>
              <p:nvPr/>
            </p:nvSpPr>
            <p:spPr>
              <a:xfrm>
                <a:off x="1194475" y="1437425"/>
                <a:ext cx="258600" cy="280333"/>
              </a:xfrm>
              <a:custGeom>
                <a:avLst/>
                <a:gdLst/>
                <a:ahLst/>
                <a:cxnLst/>
                <a:rect l="l" t="t" r="r" b="b"/>
                <a:pathLst>
                  <a:path w="6723" h="7288" extrusionOk="0">
                    <a:moveTo>
                      <a:pt x="3436" y="1253"/>
                    </a:moveTo>
                    <a:lnTo>
                      <a:pt x="4203" y="2588"/>
                    </a:lnTo>
                    <a:cubicBezTo>
                      <a:pt x="3803" y="2688"/>
                      <a:pt x="3369" y="2821"/>
                      <a:pt x="2969" y="2921"/>
                    </a:cubicBezTo>
                    <a:cubicBezTo>
                      <a:pt x="3103" y="2354"/>
                      <a:pt x="3269" y="1820"/>
                      <a:pt x="3436" y="1253"/>
                    </a:cubicBezTo>
                    <a:close/>
                    <a:moveTo>
                      <a:pt x="2235" y="3822"/>
                    </a:moveTo>
                    <a:cubicBezTo>
                      <a:pt x="2235" y="3922"/>
                      <a:pt x="2169" y="3955"/>
                      <a:pt x="2169" y="4022"/>
                    </a:cubicBezTo>
                    <a:cubicBezTo>
                      <a:pt x="2002" y="3989"/>
                      <a:pt x="1902" y="3922"/>
                      <a:pt x="1802" y="3922"/>
                    </a:cubicBezTo>
                    <a:cubicBezTo>
                      <a:pt x="1935" y="3855"/>
                      <a:pt x="2068" y="3855"/>
                      <a:pt x="2235" y="3822"/>
                    </a:cubicBezTo>
                    <a:close/>
                    <a:moveTo>
                      <a:pt x="4570" y="3155"/>
                    </a:moveTo>
                    <a:cubicBezTo>
                      <a:pt x="4604" y="3255"/>
                      <a:pt x="4637" y="3288"/>
                      <a:pt x="4670" y="3355"/>
                    </a:cubicBezTo>
                    <a:lnTo>
                      <a:pt x="3803" y="4355"/>
                    </a:lnTo>
                    <a:cubicBezTo>
                      <a:pt x="3803" y="4422"/>
                      <a:pt x="3770" y="4422"/>
                      <a:pt x="3770" y="4456"/>
                    </a:cubicBezTo>
                    <a:cubicBezTo>
                      <a:pt x="3403" y="4355"/>
                      <a:pt x="3002" y="4289"/>
                      <a:pt x="2669" y="4155"/>
                    </a:cubicBezTo>
                    <a:lnTo>
                      <a:pt x="2802" y="3655"/>
                    </a:lnTo>
                    <a:cubicBezTo>
                      <a:pt x="3403" y="3522"/>
                      <a:pt x="3970" y="3355"/>
                      <a:pt x="4570" y="3155"/>
                    </a:cubicBezTo>
                    <a:close/>
                    <a:moveTo>
                      <a:pt x="4971" y="3922"/>
                    </a:moveTo>
                    <a:cubicBezTo>
                      <a:pt x="5137" y="4189"/>
                      <a:pt x="5304" y="4489"/>
                      <a:pt x="5504" y="4822"/>
                    </a:cubicBezTo>
                    <a:cubicBezTo>
                      <a:pt x="5137" y="4756"/>
                      <a:pt x="4770" y="4689"/>
                      <a:pt x="4403" y="4622"/>
                    </a:cubicBezTo>
                    <a:cubicBezTo>
                      <a:pt x="4570" y="4355"/>
                      <a:pt x="4770" y="4155"/>
                      <a:pt x="4971" y="3922"/>
                    </a:cubicBezTo>
                    <a:close/>
                    <a:moveTo>
                      <a:pt x="2469" y="4923"/>
                    </a:moveTo>
                    <a:cubicBezTo>
                      <a:pt x="2736" y="4989"/>
                      <a:pt x="2969" y="5023"/>
                      <a:pt x="3169" y="5123"/>
                    </a:cubicBezTo>
                    <a:cubicBezTo>
                      <a:pt x="2902" y="5490"/>
                      <a:pt x="2602" y="5857"/>
                      <a:pt x="2235" y="6257"/>
                    </a:cubicBezTo>
                    <a:cubicBezTo>
                      <a:pt x="2302" y="5790"/>
                      <a:pt x="2402" y="5323"/>
                      <a:pt x="2469" y="4923"/>
                    </a:cubicBezTo>
                    <a:close/>
                    <a:moveTo>
                      <a:pt x="3528" y="0"/>
                    </a:moveTo>
                    <a:cubicBezTo>
                      <a:pt x="3477" y="0"/>
                      <a:pt x="3427" y="25"/>
                      <a:pt x="3403" y="86"/>
                    </a:cubicBezTo>
                    <a:cubicBezTo>
                      <a:pt x="3336" y="119"/>
                      <a:pt x="3336" y="186"/>
                      <a:pt x="3303" y="253"/>
                    </a:cubicBezTo>
                    <a:cubicBezTo>
                      <a:pt x="3136" y="319"/>
                      <a:pt x="3069" y="486"/>
                      <a:pt x="3103" y="686"/>
                    </a:cubicBezTo>
                    <a:cubicBezTo>
                      <a:pt x="2769" y="1453"/>
                      <a:pt x="2569" y="2254"/>
                      <a:pt x="2335" y="3021"/>
                    </a:cubicBezTo>
                    <a:cubicBezTo>
                      <a:pt x="1668" y="3155"/>
                      <a:pt x="1001" y="3288"/>
                      <a:pt x="401" y="3421"/>
                    </a:cubicBezTo>
                    <a:cubicBezTo>
                      <a:pt x="100" y="3455"/>
                      <a:pt x="0" y="3955"/>
                      <a:pt x="301" y="4089"/>
                    </a:cubicBezTo>
                    <a:cubicBezTo>
                      <a:pt x="834" y="4322"/>
                      <a:pt x="1401" y="4522"/>
                      <a:pt x="1935" y="4756"/>
                    </a:cubicBezTo>
                    <a:cubicBezTo>
                      <a:pt x="1768" y="5490"/>
                      <a:pt x="1635" y="6190"/>
                      <a:pt x="1568" y="6957"/>
                    </a:cubicBezTo>
                    <a:cubicBezTo>
                      <a:pt x="1521" y="7122"/>
                      <a:pt x="1657" y="7288"/>
                      <a:pt x="1812" y="7288"/>
                    </a:cubicBezTo>
                    <a:cubicBezTo>
                      <a:pt x="1876" y="7288"/>
                      <a:pt x="1943" y="7259"/>
                      <a:pt x="2002" y="7191"/>
                    </a:cubicBezTo>
                    <a:cubicBezTo>
                      <a:pt x="2636" y="6624"/>
                      <a:pt x="3236" y="5923"/>
                      <a:pt x="3803" y="5256"/>
                    </a:cubicBezTo>
                    <a:cubicBezTo>
                      <a:pt x="4570" y="5423"/>
                      <a:pt x="5337" y="5590"/>
                      <a:pt x="6138" y="5690"/>
                    </a:cubicBezTo>
                    <a:cubicBezTo>
                      <a:pt x="6170" y="5696"/>
                      <a:pt x="6201" y="5699"/>
                      <a:pt x="6231" y="5699"/>
                    </a:cubicBezTo>
                    <a:cubicBezTo>
                      <a:pt x="6519" y="5699"/>
                      <a:pt x="6723" y="5428"/>
                      <a:pt x="6572" y="5156"/>
                    </a:cubicBezTo>
                    <a:cubicBezTo>
                      <a:pt x="6238" y="4522"/>
                      <a:pt x="5838" y="3955"/>
                      <a:pt x="5504" y="3321"/>
                    </a:cubicBezTo>
                    <a:cubicBezTo>
                      <a:pt x="5804" y="2988"/>
                      <a:pt x="6138" y="2621"/>
                      <a:pt x="6438" y="2287"/>
                    </a:cubicBezTo>
                    <a:cubicBezTo>
                      <a:pt x="6603" y="2068"/>
                      <a:pt x="6429" y="1736"/>
                      <a:pt x="6214" y="1736"/>
                    </a:cubicBezTo>
                    <a:cubicBezTo>
                      <a:pt x="6167" y="1736"/>
                      <a:pt x="6119" y="1751"/>
                      <a:pt x="6071" y="1787"/>
                    </a:cubicBezTo>
                    <a:cubicBezTo>
                      <a:pt x="5738" y="1987"/>
                      <a:pt x="5337" y="2187"/>
                      <a:pt x="4937" y="2321"/>
                    </a:cubicBezTo>
                    <a:lnTo>
                      <a:pt x="3836" y="419"/>
                    </a:lnTo>
                    <a:cubicBezTo>
                      <a:pt x="3803" y="319"/>
                      <a:pt x="3770" y="286"/>
                      <a:pt x="3670" y="253"/>
                    </a:cubicBezTo>
                    <a:lnTo>
                      <a:pt x="3670" y="186"/>
                    </a:lnTo>
                    <a:cubicBezTo>
                      <a:pt x="3712" y="79"/>
                      <a:pt x="3619" y="0"/>
                      <a:pt x="3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654;p37">
              <a:extLst>
                <a:ext uri="{FF2B5EF4-FFF2-40B4-BE49-F238E27FC236}">
                  <a16:creationId xmlns:a16="http://schemas.microsoft.com/office/drawing/2014/main" id="{BD94D392-9128-31E9-933E-99FDDF1BF4BE}"/>
                </a:ext>
              </a:extLst>
            </p:cNvPr>
            <p:cNvSpPr txBox="1">
              <a:spLocks/>
            </p:cNvSpPr>
            <p:nvPr/>
          </p:nvSpPr>
          <p:spPr>
            <a:xfrm flipH="1">
              <a:off x="720571" y="2445236"/>
              <a:ext cx="1079991" cy="577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dirty="0">
                  <a:solidFill>
                    <a:schemeClr val="accent3"/>
                  </a:solidFill>
                  <a:latin typeface="Times New Roman" panose="02020603050405020304" pitchFamily="18" charset="0"/>
                  <a:cs typeface="Times New Roman" panose="02020603050405020304" pitchFamily="18" charset="0"/>
                </a:rPr>
                <a:t>I.</a:t>
              </a:r>
            </a:p>
          </p:txBody>
        </p:sp>
      </p:grpSp>
      <p:sp>
        <p:nvSpPr>
          <p:cNvPr id="18" name="Google Shape;660;p37">
            <a:extLst>
              <a:ext uri="{FF2B5EF4-FFF2-40B4-BE49-F238E27FC236}">
                <a16:creationId xmlns:a16="http://schemas.microsoft.com/office/drawing/2014/main" id="{B5E82D2A-8A02-A9D1-36F2-CF0090D14CA8}"/>
              </a:ext>
            </a:extLst>
          </p:cNvPr>
          <p:cNvSpPr txBox="1">
            <a:spLocks/>
          </p:cNvSpPr>
          <p:nvPr/>
        </p:nvSpPr>
        <p:spPr>
          <a:xfrm>
            <a:off x="1872458" y="1924850"/>
            <a:ext cx="8361625" cy="7729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3600" b="1">
                <a:solidFill>
                  <a:schemeClr val="tx2">
                    <a:lumMod val="75000"/>
                  </a:schemeClr>
                </a:solidFill>
                <a:latin typeface="Times New Roman" panose="02020603050405020304" pitchFamily="18" charset="0"/>
                <a:cs typeface="Times New Roman" panose="02020603050405020304" pitchFamily="18" charset="0"/>
              </a:rPr>
              <a:t>Định luật bảo toàn khối lượng</a:t>
            </a:r>
            <a:endParaRPr lang="vi-VN" sz="36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9" name="Google Shape;639;p35">
            <a:extLst>
              <a:ext uri="{FF2B5EF4-FFF2-40B4-BE49-F238E27FC236}">
                <a16:creationId xmlns:a16="http://schemas.microsoft.com/office/drawing/2014/main" id="{B70053C5-21BC-8D6B-1CEB-CC6BC28BE920}"/>
              </a:ext>
            </a:extLst>
          </p:cNvPr>
          <p:cNvSpPr txBox="1">
            <a:spLocks/>
          </p:cNvSpPr>
          <p:nvPr/>
        </p:nvSpPr>
        <p:spPr>
          <a:xfrm>
            <a:off x="1138626" y="-401449"/>
            <a:ext cx="10661860" cy="23556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nSpc>
                <a:spcPct val="100000"/>
              </a:lnSpc>
              <a:spcBef>
                <a:spcPts val="0"/>
              </a:spcBef>
            </a:pPr>
            <a:r>
              <a:rPr lang="vi-VN" sz="3600" b="1" i="1">
                <a:solidFill>
                  <a:srgbClr val="A31336"/>
                </a:solidFill>
                <a:latin typeface="Times New Roman" panose="02020603050405020304" pitchFamily="18" charset="0"/>
                <a:cs typeface="Times New Roman" panose="02020603050405020304" pitchFamily="18" charset="0"/>
              </a:rPr>
              <a:t>Tiết: …..       </a:t>
            </a:r>
            <a:r>
              <a:rPr lang="vi-VN" sz="4400">
                <a:solidFill>
                  <a:srgbClr val="A31336"/>
                </a:solidFill>
                <a:latin typeface="Times New Roman" panose="02020603050405020304" pitchFamily="18" charset="0"/>
                <a:cs typeface="Times New Roman" panose="02020603050405020304" pitchFamily="18" charset="0"/>
              </a:rPr>
              <a:t>ĐỊNH LUẬT BẢO TOÀN KHỐI LƯỢNG VÀ PHƯƠNG TRÌNH HÓA HỌC</a:t>
            </a:r>
            <a:endParaRPr lang="vi-VN" sz="4400" dirty="0">
              <a:solidFill>
                <a:srgbClr val="A31336"/>
              </a:solidFill>
              <a:latin typeface="Times New Roman" panose="02020603050405020304" pitchFamily="18" charset="0"/>
              <a:cs typeface="Times New Roman" panose="02020603050405020304" pitchFamily="18" charset="0"/>
            </a:endParaRPr>
          </a:p>
        </p:txBody>
      </p:sp>
      <p:sp>
        <p:nvSpPr>
          <p:cNvPr id="20" name="Google Shape;658;p37">
            <a:extLst>
              <a:ext uri="{FF2B5EF4-FFF2-40B4-BE49-F238E27FC236}">
                <a16:creationId xmlns:a16="http://schemas.microsoft.com/office/drawing/2014/main" id="{6FC38147-7F02-122E-6BD6-D926F93ADEE7}"/>
              </a:ext>
            </a:extLst>
          </p:cNvPr>
          <p:cNvSpPr txBox="1">
            <a:spLocks/>
          </p:cNvSpPr>
          <p:nvPr/>
        </p:nvSpPr>
        <p:spPr>
          <a:xfrm flipH="1">
            <a:off x="2323532" y="2608419"/>
            <a:ext cx="7996010" cy="87149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3200" b="1">
                <a:solidFill>
                  <a:schemeClr val="tx2">
                    <a:lumMod val="75000"/>
                  </a:schemeClr>
                </a:solidFill>
                <a:latin typeface="Times New Roman" panose="02020603050405020304" pitchFamily="18" charset="0"/>
                <a:cs typeface="Times New Roman" panose="02020603050405020304" pitchFamily="18" charset="0"/>
              </a:rPr>
              <a:t>1/ Nội </a:t>
            </a:r>
            <a:r>
              <a:rPr lang="vi-VN" sz="3200" b="1" dirty="0">
                <a:solidFill>
                  <a:schemeClr val="tx2">
                    <a:lumMod val="75000"/>
                  </a:schemeClr>
                </a:solidFill>
                <a:latin typeface="Times New Roman" panose="02020603050405020304" pitchFamily="18" charset="0"/>
                <a:cs typeface="Times New Roman" panose="02020603050405020304" pitchFamily="18" charset="0"/>
              </a:rPr>
              <a:t>dung định luật bảo toàn khối lượng</a:t>
            </a:r>
          </a:p>
        </p:txBody>
      </p:sp>
      <p:grpSp>
        <p:nvGrpSpPr>
          <p:cNvPr id="23" name="Google Shape;2385;p72">
            <a:extLst>
              <a:ext uri="{FF2B5EF4-FFF2-40B4-BE49-F238E27FC236}">
                <a16:creationId xmlns:a16="http://schemas.microsoft.com/office/drawing/2014/main" id="{BB08D3D1-25D5-44B8-9DE6-48E28F9E9378}"/>
              </a:ext>
            </a:extLst>
          </p:cNvPr>
          <p:cNvGrpSpPr/>
          <p:nvPr/>
        </p:nvGrpSpPr>
        <p:grpSpPr>
          <a:xfrm rot="2135871">
            <a:off x="2982212" y="6046473"/>
            <a:ext cx="522084" cy="583036"/>
            <a:chOff x="5495750" y="1391525"/>
            <a:chExt cx="542100" cy="605425"/>
          </a:xfrm>
        </p:grpSpPr>
        <p:sp>
          <p:nvSpPr>
            <p:cNvPr id="24" name="Google Shape;2386;p72">
              <a:extLst>
                <a:ext uri="{FF2B5EF4-FFF2-40B4-BE49-F238E27FC236}">
                  <a16:creationId xmlns:a16="http://schemas.microsoft.com/office/drawing/2014/main" id="{F22F52E6-788E-2C06-6A3B-8EF7C4FA26CC}"/>
                </a:ext>
              </a:extLst>
            </p:cNvPr>
            <p:cNvSpPr/>
            <p:nvPr/>
          </p:nvSpPr>
          <p:spPr>
            <a:xfrm>
              <a:off x="5495750" y="1748250"/>
              <a:ext cx="330275" cy="248700"/>
            </a:xfrm>
            <a:custGeom>
              <a:avLst/>
              <a:gdLst/>
              <a:ahLst/>
              <a:cxnLst/>
              <a:rect l="l" t="t" r="r" b="b"/>
              <a:pathLst>
                <a:path w="13211" h="9948" extrusionOk="0">
                  <a:moveTo>
                    <a:pt x="2369" y="2006"/>
                  </a:moveTo>
                  <a:cubicBezTo>
                    <a:pt x="2503" y="2073"/>
                    <a:pt x="2603" y="2073"/>
                    <a:pt x="2703" y="2106"/>
                  </a:cubicBezTo>
                  <a:cubicBezTo>
                    <a:pt x="3170" y="2240"/>
                    <a:pt x="3604" y="2340"/>
                    <a:pt x="4037" y="2473"/>
                  </a:cubicBezTo>
                  <a:cubicBezTo>
                    <a:pt x="4571" y="2640"/>
                    <a:pt x="5071" y="2774"/>
                    <a:pt x="5605" y="2940"/>
                  </a:cubicBezTo>
                  <a:cubicBezTo>
                    <a:pt x="5572" y="3040"/>
                    <a:pt x="5505" y="3241"/>
                    <a:pt x="5405" y="3407"/>
                  </a:cubicBezTo>
                  <a:cubicBezTo>
                    <a:pt x="5405" y="3441"/>
                    <a:pt x="5371" y="3507"/>
                    <a:pt x="5338" y="3574"/>
                  </a:cubicBezTo>
                  <a:lnTo>
                    <a:pt x="5205" y="3808"/>
                  </a:lnTo>
                  <a:cubicBezTo>
                    <a:pt x="5105" y="3974"/>
                    <a:pt x="5038" y="4141"/>
                    <a:pt x="4938" y="4341"/>
                  </a:cubicBezTo>
                  <a:cubicBezTo>
                    <a:pt x="4771" y="4675"/>
                    <a:pt x="4604" y="5008"/>
                    <a:pt x="4437" y="5309"/>
                  </a:cubicBezTo>
                  <a:cubicBezTo>
                    <a:pt x="4371" y="5175"/>
                    <a:pt x="4337" y="5109"/>
                    <a:pt x="4237" y="4975"/>
                  </a:cubicBezTo>
                  <a:cubicBezTo>
                    <a:pt x="3837" y="4308"/>
                    <a:pt x="3403" y="3674"/>
                    <a:pt x="3003" y="3007"/>
                  </a:cubicBezTo>
                  <a:lnTo>
                    <a:pt x="2369" y="2006"/>
                  </a:lnTo>
                  <a:close/>
                  <a:moveTo>
                    <a:pt x="1392" y="1"/>
                  </a:moveTo>
                  <a:cubicBezTo>
                    <a:pt x="1351" y="1"/>
                    <a:pt x="1310" y="2"/>
                    <a:pt x="1269" y="5"/>
                  </a:cubicBezTo>
                  <a:cubicBezTo>
                    <a:pt x="268" y="105"/>
                    <a:pt x="1" y="1139"/>
                    <a:pt x="368" y="1940"/>
                  </a:cubicBezTo>
                  <a:cubicBezTo>
                    <a:pt x="568" y="2407"/>
                    <a:pt x="902" y="2774"/>
                    <a:pt x="1168" y="3174"/>
                  </a:cubicBezTo>
                  <a:cubicBezTo>
                    <a:pt x="1435" y="3641"/>
                    <a:pt x="1769" y="4108"/>
                    <a:pt x="2069" y="4508"/>
                  </a:cubicBezTo>
                  <a:cubicBezTo>
                    <a:pt x="2703" y="5442"/>
                    <a:pt x="3270" y="6309"/>
                    <a:pt x="3904" y="7210"/>
                  </a:cubicBezTo>
                  <a:cubicBezTo>
                    <a:pt x="4471" y="8111"/>
                    <a:pt x="5071" y="9011"/>
                    <a:pt x="5838" y="9779"/>
                  </a:cubicBezTo>
                  <a:cubicBezTo>
                    <a:pt x="5975" y="9897"/>
                    <a:pt x="6118" y="9948"/>
                    <a:pt x="6251" y="9948"/>
                  </a:cubicBezTo>
                  <a:cubicBezTo>
                    <a:pt x="6607" y="9948"/>
                    <a:pt x="6885" y="9582"/>
                    <a:pt x="6739" y="9145"/>
                  </a:cubicBezTo>
                  <a:cubicBezTo>
                    <a:pt x="6406" y="8278"/>
                    <a:pt x="5905" y="7444"/>
                    <a:pt x="5371" y="6610"/>
                  </a:cubicBezTo>
                  <a:cubicBezTo>
                    <a:pt x="5738" y="6176"/>
                    <a:pt x="6039" y="5742"/>
                    <a:pt x="6339" y="5275"/>
                  </a:cubicBezTo>
                  <a:cubicBezTo>
                    <a:pt x="6539" y="4942"/>
                    <a:pt x="6739" y="4608"/>
                    <a:pt x="6906" y="4275"/>
                  </a:cubicBezTo>
                  <a:cubicBezTo>
                    <a:pt x="7039" y="4074"/>
                    <a:pt x="7206" y="3808"/>
                    <a:pt x="7239" y="3574"/>
                  </a:cubicBezTo>
                  <a:lnTo>
                    <a:pt x="7239" y="3441"/>
                  </a:lnTo>
                  <a:cubicBezTo>
                    <a:pt x="8073" y="3708"/>
                    <a:pt x="8907" y="4008"/>
                    <a:pt x="9741" y="4341"/>
                  </a:cubicBezTo>
                  <a:cubicBezTo>
                    <a:pt x="10175" y="4508"/>
                    <a:pt x="10609" y="4675"/>
                    <a:pt x="11042" y="4908"/>
                  </a:cubicBezTo>
                  <a:cubicBezTo>
                    <a:pt x="11460" y="5076"/>
                    <a:pt x="11808" y="5266"/>
                    <a:pt x="12242" y="5266"/>
                  </a:cubicBezTo>
                  <a:cubicBezTo>
                    <a:pt x="12327" y="5266"/>
                    <a:pt x="12416" y="5259"/>
                    <a:pt x="12510" y="5242"/>
                  </a:cubicBezTo>
                  <a:cubicBezTo>
                    <a:pt x="12944" y="5109"/>
                    <a:pt x="13210" y="4608"/>
                    <a:pt x="13010" y="4241"/>
                  </a:cubicBezTo>
                  <a:cubicBezTo>
                    <a:pt x="12710" y="3741"/>
                    <a:pt x="12276" y="3574"/>
                    <a:pt x="11776" y="3341"/>
                  </a:cubicBezTo>
                  <a:lnTo>
                    <a:pt x="10275" y="2740"/>
                  </a:lnTo>
                  <a:cubicBezTo>
                    <a:pt x="9274" y="2307"/>
                    <a:pt x="8240" y="1973"/>
                    <a:pt x="7239" y="1606"/>
                  </a:cubicBezTo>
                  <a:cubicBezTo>
                    <a:pt x="6205" y="1272"/>
                    <a:pt x="5205" y="939"/>
                    <a:pt x="4171" y="639"/>
                  </a:cubicBezTo>
                  <a:cubicBezTo>
                    <a:pt x="3670" y="505"/>
                    <a:pt x="3203" y="405"/>
                    <a:pt x="2703" y="272"/>
                  </a:cubicBezTo>
                  <a:cubicBezTo>
                    <a:pt x="2277" y="150"/>
                    <a:pt x="1823" y="1"/>
                    <a:pt x="13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87;p72">
              <a:extLst>
                <a:ext uri="{FF2B5EF4-FFF2-40B4-BE49-F238E27FC236}">
                  <a16:creationId xmlns:a16="http://schemas.microsoft.com/office/drawing/2014/main" id="{66889E2E-9E26-255E-3D6B-4581186BC1D3}"/>
                </a:ext>
              </a:extLst>
            </p:cNvPr>
            <p:cNvSpPr/>
            <p:nvPr/>
          </p:nvSpPr>
          <p:spPr>
            <a:xfrm>
              <a:off x="5800150" y="1391525"/>
              <a:ext cx="237700" cy="223775"/>
            </a:xfrm>
            <a:custGeom>
              <a:avLst/>
              <a:gdLst/>
              <a:ahLst/>
              <a:cxnLst/>
              <a:rect l="l" t="t" r="r" b="b"/>
              <a:pathLst>
                <a:path w="9508" h="8951" extrusionOk="0">
                  <a:moveTo>
                    <a:pt x="3124" y="1"/>
                  </a:moveTo>
                  <a:cubicBezTo>
                    <a:pt x="2013" y="1"/>
                    <a:pt x="1047" y="772"/>
                    <a:pt x="567" y="1732"/>
                  </a:cubicBezTo>
                  <a:cubicBezTo>
                    <a:pt x="0" y="2866"/>
                    <a:pt x="67" y="4367"/>
                    <a:pt x="601" y="5534"/>
                  </a:cubicBezTo>
                  <a:cubicBezTo>
                    <a:pt x="1235" y="6769"/>
                    <a:pt x="2335" y="7736"/>
                    <a:pt x="3570" y="8370"/>
                  </a:cubicBezTo>
                  <a:cubicBezTo>
                    <a:pt x="4266" y="8708"/>
                    <a:pt x="5080" y="8951"/>
                    <a:pt x="5879" y="8951"/>
                  </a:cubicBezTo>
                  <a:cubicBezTo>
                    <a:pt x="6420" y="8951"/>
                    <a:pt x="6954" y="8839"/>
                    <a:pt x="7439" y="8570"/>
                  </a:cubicBezTo>
                  <a:cubicBezTo>
                    <a:pt x="8707" y="7903"/>
                    <a:pt x="9507" y="6602"/>
                    <a:pt x="9374" y="5134"/>
                  </a:cubicBezTo>
                  <a:cubicBezTo>
                    <a:pt x="9340" y="4500"/>
                    <a:pt x="9040" y="3733"/>
                    <a:pt x="8573" y="3266"/>
                  </a:cubicBezTo>
                  <a:cubicBezTo>
                    <a:pt x="8318" y="3068"/>
                    <a:pt x="8015" y="2918"/>
                    <a:pt x="7705" y="2918"/>
                  </a:cubicBezTo>
                  <a:cubicBezTo>
                    <a:pt x="7650" y="2918"/>
                    <a:pt x="7594" y="2922"/>
                    <a:pt x="7539" y="2932"/>
                  </a:cubicBezTo>
                  <a:cubicBezTo>
                    <a:pt x="7105" y="3066"/>
                    <a:pt x="6872" y="3433"/>
                    <a:pt x="6905" y="3866"/>
                  </a:cubicBezTo>
                  <a:cubicBezTo>
                    <a:pt x="6939" y="4434"/>
                    <a:pt x="7406" y="4800"/>
                    <a:pt x="7439" y="5401"/>
                  </a:cubicBezTo>
                  <a:cubicBezTo>
                    <a:pt x="7506" y="5835"/>
                    <a:pt x="7339" y="6235"/>
                    <a:pt x="6939" y="6568"/>
                  </a:cubicBezTo>
                  <a:cubicBezTo>
                    <a:pt x="6642" y="6838"/>
                    <a:pt x="6275" y="6944"/>
                    <a:pt x="5885" y="6944"/>
                  </a:cubicBezTo>
                  <a:cubicBezTo>
                    <a:pt x="5310" y="6944"/>
                    <a:pt x="4687" y="6713"/>
                    <a:pt x="4170" y="6435"/>
                  </a:cubicBezTo>
                  <a:cubicBezTo>
                    <a:pt x="3069" y="5868"/>
                    <a:pt x="2102" y="4867"/>
                    <a:pt x="1935" y="3600"/>
                  </a:cubicBezTo>
                  <a:cubicBezTo>
                    <a:pt x="1768" y="2399"/>
                    <a:pt x="2536" y="1365"/>
                    <a:pt x="3570" y="864"/>
                  </a:cubicBezTo>
                  <a:cubicBezTo>
                    <a:pt x="4003" y="664"/>
                    <a:pt x="3937" y="97"/>
                    <a:pt x="3503" y="30"/>
                  </a:cubicBezTo>
                  <a:cubicBezTo>
                    <a:pt x="3375" y="10"/>
                    <a:pt x="3249" y="1"/>
                    <a:pt x="3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88;p72">
              <a:extLst>
                <a:ext uri="{FF2B5EF4-FFF2-40B4-BE49-F238E27FC236}">
                  <a16:creationId xmlns:a16="http://schemas.microsoft.com/office/drawing/2014/main" id="{76E8BB55-5E5C-BE7F-E7D9-BD41A0303333}"/>
                </a:ext>
              </a:extLst>
            </p:cNvPr>
            <p:cNvSpPr/>
            <p:nvPr/>
          </p:nvSpPr>
          <p:spPr>
            <a:xfrm>
              <a:off x="5614175" y="1567975"/>
              <a:ext cx="296900" cy="242075"/>
            </a:xfrm>
            <a:custGeom>
              <a:avLst/>
              <a:gdLst/>
              <a:ahLst/>
              <a:cxnLst/>
              <a:rect l="l" t="t" r="r" b="b"/>
              <a:pathLst>
                <a:path w="11876" h="9683" extrusionOk="0">
                  <a:moveTo>
                    <a:pt x="7039" y="3480"/>
                  </a:moveTo>
                  <a:cubicBezTo>
                    <a:pt x="7039" y="3713"/>
                    <a:pt x="7006" y="3947"/>
                    <a:pt x="6839" y="4114"/>
                  </a:cubicBezTo>
                  <a:cubicBezTo>
                    <a:pt x="6750" y="4221"/>
                    <a:pt x="6556" y="4328"/>
                    <a:pt x="6420" y="4328"/>
                  </a:cubicBezTo>
                  <a:cubicBezTo>
                    <a:pt x="6302" y="4328"/>
                    <a:pt x="6228" y="4247"/>
                    <a:pt x="6305" y="4014"/>
                  </a:cubicBezTo>
                  <a:cubicBezTo>
                    <a:pt x="6439" y="3713"/>
                    <a:pt x="6705" y="3547"/>
                    <a:pt x="7039" y="3480"/>
                  </a:cubicBezTo>
                  <a:close/>
                  <a:moveTo>
                    <a:pt x="4058" y="1"/>
                  </a:moveTo>
                  <a:cubicBezTo>
                    <a:pt x="3175" y="1"/>
                    <a:pt x="2325" y="275"/>
                    <a:pt x="1635" y="945"/>
                  </a:cubicBezTo>
                  <a:cubicBezTo>
                    <a:pt x="668" y="1845"/>
                    <a:pt x="1" y="3346"/>
                    <a:pt x="434" y="4681"/>
                  </a:cubicBezTo>
                  <a:cubicBezTo>
                    <a:pt x="514" y="4920"/>
                    <a:pt x="678" y="5016"/>
                    <a:pt x="855" y="5016"/>
                  </a:cubicBezTo>
                  <a:cubicBezTo>
                    <a:pt x="1123" y="5016"/>
                    <a:pt x="1421" y="4795"/>
                    <a:pt x="1502" y="4514"/>
                  </a:cubicBezTo>
                  <a:cubicBezTo>
                    <a:pt x="1669" y="3813"/>
                    <a:pt x="1769" y="3046"/>
                    <a:pt x="2136" y="2446"/>
                  </a:cubicBezTo>
                  <a:cubicBezTo>
                    <a:pt x="2536" y="1779"/>
                    <a:pt x="3170" y="1312"/>
                    <a:pt x="3970" y="1312"/>
                  </a:cubicBezTo>
                  <a:cubicBezTo>
                    <a:pt x="4010" y="1310"/>
                    <a:pt x="4050" y="1309"/>
                    <a:pt x="4090" y="1309"/>
                  </a:cubicBezTo>
                  <a:cubicBezTo>
                    <a:pt x="4926" y="1309"/>
                    <a:pt x="5836" y="1636"/>
                    <a:pt x="6472" y="2146"/>
                  </a:cubicBezTo>
                  <a:cubicBezTo>
                    <a:pt x="6605" y="2279"/>
                    <a:pt x="6705" y="2379"/>
                    <a:pt x="6806" y="2513"/>
                  </a:cubicBezTo>
                  <a:cubicBezTo>
                    <a:pt x="6605" y="2613"/>
                    <a:pt x="6439" y="2679"/>
                    <a:pt x="6205" y="2779"/>
                  </a:cubicBezTo>
                  <a:cubicBezTo>
                    <a:pt x="5671" y="3113"/>
                    <a:pt x="5204" y="3613"/>
                    <a:pt x="5271" y="4314"/>
                  </a:cubicBezTo>
                  <a:cubicBezTo>
                    <a:pt x="5304" y="4881"/>
                    <a:pt x="5671" y="5448"/>
                    <a:pt x="6305" y="5515"/>
                  </a:cubicBezTo>
                  <a:cubicBezTo>
                    <a:pt x="6372" y="5523"/>
                    <a:pt x="6437" y="5526"/>
                    <a:pt x="6501" y="5526"/>
                  </a:cubicBezTo>
                  <a:cubicBezTo>
                    <a:pt x="7520" y="5526"/>
                    <a:pt x="8148" y="4551"/>
                    <a:pt x="8273" y="3547"/>
                  </a:cubicBezTo>
                  <a:cubicBezTo>
                    <a:pt x="8774" y="3680"/>
                    <a:pt x="9207" y="4014"/>
                    <a:pt x="9474" y="4514"/>
                  </a:cubicBezTo>
                  <a:cubicBezTo>
                    <a:pt x="9874" y="5214"/>
                    <a:pt x="9975" y="6182"/>
                    <a:pt x="9841" y="6982"/>
                  </a:cubicBezTo>
                  <a:cubicBezTo>
                    <a:pt x="9727" y="7608"/>
                    <a:pt x="9322" y="8428"/>
                    <a:pt x="8667" y="8428"/>
                  </a:cubicBezTo>
                  <a:cubicBezTo>
                    <a:pt x="8555" y="8428"/>
                    <a:pt x="8434" y="8404"/>
                    <a:pt x="8307" y="8350"/>
                  </a:cubicBezTo>
                  <a:cubicBezTo>
                    <a:pt x="7306" y="7950"/>
                    <a:pt x="6339" y="7283"/>
                    <a:pt x="5505" y="6615"/>
                  </a:cubicBezTo>
                  <a:cubicBezTo>
                    <a:pt x="5038" y="6215"/>
                    <a:pt x="4604" y="5882"/>
                    <a:pt x="4170" y="5481"/>
                  </a:cubicBezTo>
                  <a:cubicBezTo>
                    <a:pt x="3770" y="5114"/>
                    <a:pt x="3370" y="4647"/>
                    <a:pt x="2869" y="4347"/>
                  </a:cubicBezTo>
                  <a:cubicBezTo>
                    <a:pt x="2812" y="4311"/>
                    <a:pt x="2753" y="4295"/>
                    <a:pt x="2697" y="4295"/>
                  </a:cubicBezTo>
                  <a:cubicBezTo>
                    <a:pt x="2493" y="4295"/>
                    <a:pt x="2331" y="4505"/>
                    <a:pt x="2436" y="4714"/>
                  </a:cubicBezTo>
                  <a:cubicBezTo>
                    <a:pt x="2669" y="5381"/>
                    <a:pt x="3170" y="5948"/>
                    <a:pt x="3670" y="6482"/>
                  </a:cubicBezTo>
                  <a:cubicBezTo>
                    <a:pt x="4204" y="7016"/>
                    <a:pt x="4804" y="7516"/>
                    <a:pt x="5438" y="7983"/>
                  </a:cubicBezTo>
                  <a:cubicBezTo>
                    <a:pt x="6005" y="8450"/>
                    <a:pt x="6672" y="8817"/>
                    <a:pt x="7306" y="9184"/>
                  </a:cubicBezTo>
                  <a:cubicBezTo>
                    <a:pt x="7746" y="9443"/>
                    <a:pt x="8247" y="9682"/>
                    <a:pt x="8762" y="9682"/>
                  </a:cubicBezTo>
                  <a:cubicBezTo>
                    <a:pt x="8909" y="9682"/>
                    <a:pt x="9058" y="9662"/>
                    <a:pt x="9207" y="9618"/>
                  </a:cubicBezTo>
                  <a:cubicBezTo>
                    <a:pt x="11876" y="8850"/>
                    <a:pt x="11776" y="4280"/>
                    <a:pt x="9808" y="2846"/>
                  </a:cubicBezTo>
                  <a:cubicBezTo>
                    <a:pt x="9307" y="2479"/>
                    <a:pt x="8674" y="2312"/>
                    <a:pt x="8040" y="2312"/>
                  </a:cubicBezTo>
                  <a:cubicBezTo>
                    <a:pt x="7639" y="1312"/>
                    <a:pt x="6705" y="645"/>
                    <a:pt x="5771" y="311"/>
                  </a:cubicBezTo>
                  <a:cubicBezTo>
                    <a:pt x="5209" y="115"/>
                    <a:pt x="4627" y="1"/>
                    <a:pt x="4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TextBox 45">
            <a:extLst>
              <a:ext uri="{FF2B5EF4-FFF2-40B4-BE49-F238E27FC236}">
                <a16:creationId xmlns:a16="http://schemas.microsoft.com/office/drawing/2014/main" id="{F8B76D24-E0E8-991B-98FD-DA0C9F2F55B6}"/>
              </a:ext>
            </a:extLst>
          </p:cNvPr>
          <p:cNvSpPr txBox="1"/>
          <p:nvPr/>
        </p:nvSpPr>
        <p:spPr>
          <a:xfrm>
            <a:off x="2323532" y="4301491"/>
            <a:ext cx="6097554" cy="584775"/>
          </a:xfrm>
          <a:prstGeom prst="rect">
            <a:avLst/>
          </a:prstGeom>
          <a:noFill/>
        </p:spPr>
        <p:txBody>
          <a:bodyPr wrap="square">
            <a:spAutoFit/>
          </a:bodyPr>
          <a:lstStyle/>
          <a:p>
            <a:pPr lvl="0"/>
            <a:r>
              <a:rPr lang="vi-VN" sz="3200" b="1">
                <a:solidFill>
                  <a:srgbClr val="413745"/>
                </a:solidFill>
                <a:latin typeface="Times New Roman" panose="02020603050405020304" pitchFamily="18" charset="0"/>
                <a:cs typeface="Times New Roman" panose="02020603050405020304" pitchFamily="18" charset="0"/>
              </a:rPr>
              <a:t>2/ Áp dụng ĐLBTKL</a:t>
            </a:r>
            <a:endParaRPr lang="vi-VN" sz="3200" b="1" dirty="0">
              <a:solidFill>
                <a:srgbClr val="413745"/>
              </a:solidFill>
              <a:latin typeface="Times New Roman" panose="02020603050405020304" pitchFamily="18" charset="0"/>
              <a:cs typeface="Times New Roman" panose="02020603050405020304" pitchFamily="18" charset="0"/>
            </a:endParaRPr>
          </a:p>
        </p:txBody>
      </p:sp>
      <p:sp>
        <p:nvSpPr>
          <p:cNvPr id="47" name="Google Shape;658;p37">
            <a:extLst>
              <a:ext uri="{FF2B5EF4-FFF2-40B4-BE49-F238E27FC236}">
                <a16:creationId xmlns:a16="http://schemas.microsoft.com/office/drawing/2014/main" id="{9686B125-2913-DBF4-F5EA-4BC05E9B7A5E}"/>
              </a:ext>
            </a:extLst>
          </p:cNvPr>
          <p:cNvSpPr txBox="1">
            <a:spLocks/>
          </p:cNvSpPr>
          <p:nvPr/>
        </p:nvSpPr>
        <p:spPr>
          <a:xfrm flipH="1">
            <a:off x="908490" y="3225108"/>
            <a:ext cx="11203626" cy="87149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800">
                <a:solidFill>
                  <a:schemeClr val="tx2">
                    <a:lumMod val="75000"/>
                  </a:schemeClr>
                </a:solidFill>
                <a:latin typeface="Times New Roman" panose="02020603050405020304" pitchFamily="18" charset="0"/>
                <a:cs typeface="Times New Roman" panose="02020603050405020304" pitchFamily="18" charset="0"/>
              </a:rPr>
              <a:t>- Phản ứng:</a:t>
            </a:r>
          </a:p>
          <a:p>
            <a:r>
              <a:rPr lang="vi-VN" sz="2800">
                <a:solidFill>
                  <a:schemeClr val="tx2">
                    <a:lumMod val="75000"/>
                  </a:schemeClr>
                </a:solidFill>
                <a:latin typeface="Times New Roman" panose="02020603050405020304" pitchFamily="18" charset="0"/>
                <a:cs typeface="Times New Roman" panose="02020603050405020304" pitchFamily="18" charset="0"/>
              </a:rPr>
              <a:t>Barium chloride +  Sodium sulfate  → Barium sulfate   +  Sodium chloride</a:t>
            </a:r>
            <a:endParaRPr lang="vi-VN" sz="28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EBE40217-5638-F91A-3F60-5F1994F38112}"/>
              </a:ext>
            </a:extLst>
          </p:cNvPr>
          <p:cNvSpPr txBox="1"/>
          <p:nvPr/>
        </p:nvSpPr>
        <p:spPr>
          <a:xfrm>
            <a:off x="10056000" y="1395734"/>
            <a:ext cx="1440000" cy="369332"/>
          </a:xfrm>
          <a:prstGeom prst="rect">
            <a:avLst/>
          </a:prstGeom>
          <a:noFill/>
        </p:spPr>
        <p:txBody>
          <a:bodyPr wrap="square" rtlCol="0">
            <a:spAutoFit/>
          </a:bodyPr>
          <a:lstStyle/>
          <a:p>
            <a:r>
              <a:rPr lang="vi-VN" i="1"/>
              <a:t>(Tiếp theo)</a:t>
            </a:r>
          </a:p>
        </p:txBody>
      </p:sp>
    </p:spTree>
    <p:extLst>
      <p:ext uri="{BB962C8B-B14F-4D97-AF65-F5344CB8AC3E}">
        <p14:creationId xmlns:p14="http://schemas.microsoft.com/office/powerpoint/2010/main" val="24479519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17;p49">
            <a:extLst>
              <a:ext uri="{FF2B5EF4-FFF2-40B4-BE49-F238E27FC236}">
                <a16:creationId xmlns:a16="http://schemas.microsoft.com/office/drawing/2014/main" id="{CE56F9C1-F3C9-90C1-6EBF-2FC287746EEC}"/>
              </a:ext>
            </a:extLst>
          </p:cNvPr>
          <p:cNvSpPr/>
          <p:nvPr/>
        </p:nvSpPr>
        <p:spPr>
          <a:xfrm rot="21339123" flipH="1">
            <a:off x="1940123" y="1417598"/>
            <a:ext cx="9075968" cy="4674181"/>
          </a:xfrm>
          <a:custGeom>
            <a:avLst/>
            <a:gdLst/>
            <a:ahLst/>
            <a:cxnLst/>
            <a:rect l="l" t="t" r="r" b="b"/>
            <a:pathLst>
              <a:path w="93726" h="45607" extrusionOk="0">
                <a:moveTo>
                  <a:pt x="61426" y="1232"/>
                </a:moveTo>
                <a:cubicBezTo>
                  <a:pt x="73102" y="1232"/>
                  <a:pt x="90461" y="3706"/>
                  <a:pt x="89626" y="15515"/>
                </a:cubicBezTo>
                <a:lnTo>
                  <a:pt x="89626" y="15515"/>
                </a:lnTo>
                <a:cubicBezTo>
                  <a:pt x="89128" y="15001"/>
                  <a:pt x="88611" y="14521"/>
                  <a:pt x="88097" y="14079"/>
                </a:cubicBezTo>
                <a:cubicBezTo>
                  <a:pt x="84924" y="11259"/>
                  <a:pt x="81145" y="9146"/>
                  <a:pt x="77223" y="7510"/>
                </a:cubicBezTo>
                <a:lnTo>
                  <a:pt x="77223" y="7510"/>
                </a:lnTo>
                <a:cubicBezTo>
                  <a:pt x="71422" y="4153"/>
                  <a:pt x="64333" y="3084"/>
                  <a:pt x="57753" y="2771"/>
                </a:cubicBezTo>
                <a:lnTo>
                  <a:pt x="57753" y="2771"/>
                </a:lnTo>
                <a:cubicBezTo>
                  <a:pt x="55996" y="2625"/>
                  <a:pt x="54235" y="2551"/>
                  <a:pt x="52483" y="2551"/>
                </a:cubicBezTo>
                <a:cubicBezTo>
                  <a:pt x="49921" y="2551"/>
                  <a:pt x="47380" y="2710"/>
                  <a:pt x="44907" y="3035"/>
                </a:cubicBezTo>
                <a:lnTo>
                  <a:pt x="44907" y="3035"/>
                </a:lnTo>
                <a:cubicBezTo>
                  <a:pt x="44665" y="3052"/>
                  <a:pt x="44423" y="3070"/>
                  <a:pt x="44181" y="3088"/>
                </a:cubicBezTo>
                <a:lnTo>
                  <a:pt x="44181" y="3088"/>
                </a:lnTo>
                <a:cubicBezTo>
                  <a:pt x="47695" y="2372"/>
                  <a:pt x="51248" y="1857"/>
                  <a:pt x="54795" y="1519"/>
                </a:cubicBezTo>
                <a:cubicBezTo>
                  <a:pt x="56560" y="1352"/>
                  <a:pt x="58855" y="1232"/>
                  <a:pt x="61426" y="1232"/>
                </a:cubicBezTo>
                <a:close/>
                <a:moveTo>
                  <a:pt x="81860" y="11048"/>
                </a:moveTo>
                <a:cubicBezTo>
                  <a:pt x="82945" y="11668"/>
                  <a:pt x="84007" y="12332"/>
                  <a:pt x="85044" y="13042"/>
                </a:cubicBezTo>
                <a:cubicBezTo>
                  <a:pt x="86564" y="14062"/>
                  <a:pt x="88161" y="15340"/>
                  <a:pt x="89468" y="16805"/>
                </a:cubicBezTo>
                <a:lnTo>
                  <a:pt x="89468" y="16805"/>
                </a:lnTo>
                <a:cubicBezTo>
                  <a:pt x="89385" y="17284"/>
                  <a:pt x="89275" y="17777"/>
                  <a:pt x="89134" y="18285"/>
                </a:cubicBezTo>
                <a:cubicBezTo>
                  <a:pt x="88766" y="19679"/>
                  <a:pt x="88179" y="20974"/>
                  <a:pt x="87423" y="22179"/>
                </a:cubicBezTo>
                <a:lnTo>
                  <a:pt x="87423" y="22179"/>
                </a:lnTo>
                <a:cubicBezTo>
                  <a:pt x="87329" y="18104"/>
                  <a:pt x="84808" y="13997"/>
                  <a:pt x="81860" y="11048"/>
                </a:cubicBezTo>
                <a:close/>
                <a:moveTo>
                  <a:pt x="85882" y="25341"/>
                </a:moveTo>
                <a:cubicBezTo>
                  <a:pt x="83973" y="30471"/>
                  <a:pt x="77174" y="33359"/>
                  <a:pt x="72138" y="34994"/>
                </a:cubicBezTo>
                <a:cubicBezTo>
                  <a:pt x="71486" y="35214"/>
                  <a:pt x="70829" y="35426"/>
                  <a:pt x="70170" y="35631"/>
                </a:cubicBezTo>
                <a:lnTo>
                  <a:pt x="70170" y="35631"/>
                </a:lnTo>
                <a:cubicBezTo>
                  <a:pt x="75908" y="32996"/>
                  <a:pt x="81545" y="29884"/>
                  <a:pt x="85882" y="25341"/>
                </a:cubicBezTo>
                <a:close/>
                <a:moveTo>
                  <a:pt x="5271" y="24853"/>
                </a:moveTo>
                <a:lnTo>
                  <a:pt x="5271" y="24853"/>
                </a:lnTo>
                <a:cubicBezTo>
                  <a:pt x="3329" y="28413"/>
                  <a:pt x="3124" y="32283"/>
                  <a:pt x="6340" y="36146"/>
                </a:cubicBezTo>
                <a:cubicBezTo>
                  <a:pt x="6830" y="36744"/>
                  <a:pt x="7374" y="37297"/>
                  <a:pt x="7960" y="37811"/>
                </a:cubicBezTo>
                <a:lnTo>
                  <a:pt x="7960" y="37811"/>
                </a:lnTo>
                <a:cubicBezTo>
                  <a:pt x="3462" y="35852"/>
                  <a:pt x="1318" y="32730"/>
                  <a:pt x="3517" y="27907"/>
                </a:cubicBezTo>
                <a:cubicBezTo>
                  <a:pt x="3991" y="26825"/>
                  <a:pt x="4591" y="25811"/>
                  <a:pt x="5271" y="24853"/>
                </a:cubicBezTo>
                <a:close/>
                <a:moveTo>
                  <a:pt x="19484" y="13729"/>
                </a:moveTo>
                <a:cubicBezTo>
                  <a:pt x="16127" y="16051"/>
                  <a:pt x="13147" y="18982"/>
                  <a:pt x="11583" y="22722"/>
                </a:cubicBezTo>
                <a:cubicBezTo>
                  <a:pt x="9221" y="28310"/>
                  <a:pt x="11352" y="34879"/>
                  <a:pt x="16019" y="38624"/>
                </a:cubicBezTo>
                <a:cubicBezTo>
                  <a:pt x="16774" y="39218"/>
                  <a:pt x="17571" y="39748"/>
                  <a:pt x="18403" y="40222"/>
                </a:cubicBezTo>
                <a:lnTo>
                  <a:pt x="18403" y="40222"/>
                </a:lnTo>
                <a:cubicBezTo>
                  <a:pt x="15804" y="39934"/>
                  <a:pt x="13380" y="39517"/>
                  <a:pt x="11249" y="38940"/>
                </a:cubicBezTo>
                <a:lnTo>
                  <a:pt x="11249" y="38940"/>
                </a:lnTo>
                <a:cubicBezTo>
                  <a:pt x="10095" y="38161"/>
                  <a:pt x="9010" y="37290"/>
                  <a:pt x="8011" y="36319"/>
                </a:cubicBezTo>
                <a:cubicBezTo>
                  <a:pt x="3171" y="31652"/>
                  <a:pt x="5476" y="25890"/>
                  <a:pt x="9451" y="21569"/>
                </a:cubicBezTo>
                <a:cubicBezTo>
                  <a:pt x="12320" y="18467"/>
                  <a:pt x="15787" y="15906"/>
                  <a:pt x="19484" y="13729"/>
                </a:cubicBezTo>
                <a:close/>
                <a:moveTo>
                  <a:pt x="54697" y="4374"/>
                </a:moveTo>
                <a:cubicBezTo>
                  <a:pt x="57004" y="4374"/>
                  <a:pt x="59294" y="4622"/>
                  <a:pt x="61421" y="5321"/>
                </a:cubicBezTo>
                <a:cubicBezTo>
                  <a:pt x="61456" y="5335"/>
                  <a:pt x="61490" y="5341"/>
                  <a:pt x="61523" y="5341"/>
                </a:cubicBezTo>
                <a:cubicBezTo>
                  <a:pt x="61820" y="5341"/>
                  <a:pt x="62005" y="4839"/>
                  <a:pt x="61812" y="4519"/>
                </a:cubicBezTo>
                <a:lnTo>
                  <a:pt x="61812" y="4519"/>
                </a:lnTo>
                <a:cubicBezTo>
                  <a:pt x="66844" y="5191"/>
                  <a:pt x="71789" y="6447"/>
                  <a:pt x="76445" y="8390"/>
                </a:cubicBezTo>
                <a:lnTo>
                  <a:pt x="76445" y="8390"/>
                </a:lnTo>
                <a:cubicBezTo>
                  <a:pt x="80994" y="10909"/>
                  <a:pt x="84687" y="14681"/>
                  <a:pt x="86081" y="20014"/>
                </a:cubicBezTo>
                <a:cubicBezTo>
                  <a:pt x="86426" y="21368"/>
                  <a:pt x="86479" y="22614"/>
                  <a:pt x="86297" y="23762"/>
                </a:cubicBezTo>
                <a:lnTo>
                  <a:pt x="86297" y="23762"/>
                </a:lnTo>
                <a:cubicBezTo>
                  <a:pt x="82255" y="28830"/>
                  <a:pt x="75262" y="32180"/>
                  <a:pt x="69948" y="34706"/>
                </a:cubicBezTo>
                <a:cubicBezTo>
                  <a:pt x="68121" y="35570"/>
                  <a:pt x="66284" y="36411"/>
                  <a:pt x="64433" y="37215"/>
                </a:cubicBezTo>
                <a:lnTo>
                  <a:pt x="64433" y="37215"/>
                </a:lnTo>
                <a:cubicBezTo>
                  <a:pt x="62092" y="37786"/>
                  <a:pt x="59733" y="38272"/>
                  <a:pt x="57388" y="38681"/>
                </a:cubicBezTo>
                <a:cubicBezTo>
                  <a:pt x="53947" y="39259"/>
                  <a:pt x="41681" y="40767"/>
                  <a:pt x="29630" y="40767"/>
                </a:cubicBezTo>
                <a:cubicBezTo>
                  <a:pt x="27018" y="40767"/>
                  <a:pt x="24415" y="40696"/>
                  <a:pt x="21915" y="40530"/>
                </a:cubicBezTo>
                <a:lnTo>
                  <a:pt x="21915" y="40530"/>
                </a:lnTo>
                <a:cubicBezTo>
                  <a:pt x="21026" y="40173"/>
                  <a:pt x="20154" y="39770"/>
                  <a:pt x="19304" y="39315"/>
                </a:cubicBezTo>
                <a:cubicBezTo>
                  <a:pt x="12908" y="35973"/>
                  <a:pt x="9912" y="28310"/>
                  <a:pt x="13484" y="21857"/>
                </a:cubicBezTo>
                <a:cubicBezTo>
                  <a:pt x="16653" y="15923"/>
                  <a:pt x="23394" y="12351"/>
                  <a:pt x="29329" y="9873"/>
                </a:cubicBezTo>
                <a:cubicBezTo>
                  <a:pt x="34917" y="7511"/>
                  <a:pt x="40910" y="6013"/>
                  <a:pt x="46959" y="5033"/>
                </a:cubicBezTo>
                <a:cubicBezTo>
                  <a:pt x="49415" y="4696"/>
                  <a:pt x="52067" y="4374"/>
                  <a:pt x="54697" y="4374"/>
                </a:cubicBezTo>
                <a:close/>
                <a:moveTo>
                  <a:pt x="90154" y="17627"/>
                </a:moveTo>
                <a:cubicBezTo>
                  <a:pt x="92170" y="20224"/>
                  <a:pt x="93157" y="23323"/>
                  <a:pt x="91324" y="26582"/>
                </a:cubicBezTo>
                <a:cubicBezTo>
                  <a:pt x="89826" y="29232"/>
                  <a:pt x="87003" y="31076"/>
                  <a:pt x="84467" y="32574"/>
                </a:cubicBezTo>
                <a:cubicBezTo>
                  <a:pt x="82048" y="34072"/>
                  <a:pt x="79455" y="35397"/>
                  <a:pt x="76862" y="36549"/>
                </a:cubicBezTo>
                <a:cubicBezTo>
                  <a:pt x="68716" y="40099"/>
                  <a:pt x="59960" y="42247"/>
                  <a:pt x="51103" y="42993"/>
                </a:cubicBezTo>
                <a:lnTo>
                  <a:pt x="51103" y="42993"/>
                </a:lnTo>
                <a:cubicBezTo>
                  <a:pt x="55639" y="41696"/>
                  <a:pt x="60083" y="40009"/>
                  <a:pt x="64430" y="38149"/>
                </a:cubicBezTo>
                <a:lnTo>
                  <a:pt x="64430" y="38149"/>
                </a:lnTo>
                <a:cubicBezTo>
                  <a:pt x="65786" y="37823"/>
                  <a:pt x="67144" y="37480"/>
                  <a:pt x="68508" y="37126"/>
                </a:cubicBezTo>
                <a:cubicBezTo>
                  <a:pt x="74730" y="35455"/>
                  <a:pt x="82624" y="33150"/>
                  <a:pt x="86138" y="27158"/>
                </a:cubicBezTo>
                <a:cubicBezTo>
                  <a:pt x="86818" y="26007"/>
                  <a:pt x="87206" y="24809"/>
                  <a:pt x="87354" y="23596"/>
                </a:cubicBezTo>
                <a:lnTo>
                  <a:pt x="87354" y="23596"/>
                </a:lnTo>
                <a:cubicBezTo>
                  <a:pt x="88703" y="21777"/>
                  <a:pt x="89686" y="19732"/>
                  <a:pt x="90154" y="17627"/>
                </a:cubicBezTo>
                <a:close/>
                <a:moveTo>
                  <a:pt x="59509" y="39242"/>
                </a:moveTo>
                <a:lnTo>
                  <a:pt x="59509" y="39242"/>
                </a:lnTo>
                <a:cubicBezTo>
                  <a:pt x="55225" y="40901"/>
                  <a:pt x="50857" y="42297"/>
                  <a:pt x="46366" y="43258"/>
                </a:cubicBezTo>
                <a:lnTo>
                  <a:pt x="46366" y="43258"/>
                </a:lnTo>
                <a:cubicBezTo>
                  <a:pt x="45585" y="43280"/>
                  <a:pt x="44803" y="43291"/>
                  <a:pt x="44021" y="43291"/>
                </a:cubicBezTo>
                <a:cubicBezTo>
                  <a:pt x="38237" y="43291"/>
                  <a:pt x="32056" y="43291"/>
                  <a:pt x="26314" y="41915"/>
                </a:cubicBezTo>
                <a:lnTo>
                  <a:pt x="26314" y="41915"/>
                </a:lnTo>
                <a:cubicBezTo>
                  <a:pt x="27793" y="41971"/>
                  <a:pt x="29275" y="41997"/>
                  <a:pt x="30758" y="41997"/>
                </a:cubicBezTo>
                <a:cubicBezTo>
                  <a:pt x="38953" y="41997"/>
                  <a:pt x="47199" y="41191"/>
                  <a:pt x="55256" y="40006"/>
                </a:cubicBezTo>
                <a:cubicBezTo>
                  <a:pt x="56678" y="39785"/>
                  <a:pt x="58095" y="39528"/>
                  <a:pt x="59509" y="39242"/>
                </a:cubicBezTo>
                <a:close/>
                <a:moveTo>
                  <a:pt x="14276" y="40705"/>
                </a:moveTo>
                <a:cubicBezTo>
                  <a:pt x="16245" y="41067"/>
                  <a:pt x="18096" y="41289"/>
                  <a:pt x="19534" y="41447"/>
                </a:cubicBezTo>
                <a:cubicBezTo>
                  <a:pt x="20131" y="41508"/>
                  <a:pt x="20728" y="41564"/>
                  <a:pt x="21327" y="41614"/>
                </a:cubicBezTo>
                <a:lnTo>
                  <a:pt x="21327" y="41614"/>
                </a:lnTo>
                <a:cubicBezTo>
                  <a:pt x="26833" y="43787"/>
                  <a:pt x="33304" y="44127"/>
                  <a:pt x="38951" y="44212"/>
                </a:cubicBezTo>
                <a:cubicBezTo>
                  <a:pt x="39457" y="44227"/>
                  <a:pt x="39962" y="44239"/>
                  <a:pt x="40467" y="44247"/>
                </a:cubicBezTo>
                <a:lnTo>
                  <a:pt x="40467" y="44247"/>
                </a:lnTo>
                <a:cubicBezTo>
                  <a:pt x="40231" y="44275"/>
                  <a:pt x="39994" y="44302"/>
                  <a:pt x="39757" y="44328"/>
                </a:cubicBezTo>
                <a:cubicBezTo>
                  <a:pt x="37722" y="44553"/>
                  <a:pt x="35575" y="44679"/>
                  <a:pt x="33378" y="44679"/>
                </a:cubicBezTo>
                <a:cubicBezTo>
                  <a:pt x="26915" y="44679"/>
                  <a:pt x="20021" y="43587"/>
                  <a:pt x="14276" y="40705"/>
                </a:cubicBezTo>
                <a:close/>
                <a:moveTo>
                  <a:pt x="61579" y="1"/>
                </a:moveTo>
                <a:cubicBezTo>
                  <a:pt x="55890" y="1"/>
                  <a:pt x="50214" y="686"/>
                  <a:pt x="44655" y="1749"/>
                </a:cubicBezTo>
                <a:cubicBezTo>
                  <a:pt x="34341" y="3766"/>
                  <a:pt x="24201" y="7511"/>
                  <a:pt x="15501" y="13503"/>
                </a:cubicBezTo>
                <a:cubicBezTo>
                  <a:pt x="11583" y="16153"/>
                  <a:pt x="8068" y="19322"/>
                  <a:pt x="5188" y="23010"/>
                </a:cubicBezTo>
                <a:cubicBezTo>
                  <a:pt x="3690" y="24853"/>
                  <a:pt x="2307" y="26928"/>
                  <a:pt x="1673" y="29347"/>
                </a:cubicBezTo>
                <a:cubicBezTo>
                  <a:pt x="0" y="35480"/>
                  <a:pt x="5305" y="38448"/>
                  <a:pt x="10967" y="39967"/>
                </a:cubicBezTo>
                <a:lnTo>
                  <a:pt x="10967" y="39967"/>
                </a:lnTo>
                <a:cubicBezTo>
                  <a:pt x="12493" y="40879"/>
                  <a:pt x="14115" y="41639"/>
                  <a:pt x="15674" y="42311"/>
                </a:cubicBezTo>
                <a:cubicBezTo>
                  <a:pt x="21090" y="44616"/>
                  <a:pt x="27024" y="45538"/>
                  <a:pt x="32786" y="45595"/>
                </a:cubicBezTo>
                <a:cubicBezTo>
                  <a:pt x="33141" y="45603"/>
                  <a:pt x="33496" y="45606"/>
                  <a:pt x="33851" y="45606"/>
                </a:cubicBezTo>
                <a:cubicBezTo>
                  <a:pt x="38111" y="45606"/>
                  <a:pt x="42302" y="45078"/>
                  <a:pt x="46421" y="44177"/>
                </a:cubicBezTo>
                <a:lnTo>
                  <a:pt x="46421" y="44177"/>
                </a:lnTo>
                <a:cubicBezTo>
                  <a:pt x="53707" y="43884"/>
                  <a:pt x="60896" y="42804"/>
                  <a:pt x="67989" y="40698"/>
                </a:cubicBezTo>
                <a:cubicBezTo>
                  <a:pt x="73232" y="39200"/>
                  <a:pt x="78360" y="37010"/>
                  <a:pt x="83085" y="34360"/>
                </a:cubicBezTo>
                <a:cubicBezTo>
                  <a:pt x="87118" y="32113"/>
                  <a:pt x="91900" y="29175"/>
                  <a:pt x="93052" y="24335"/>
                </a:cubicBezTo>
                <a:cubicBezTo>
                  <a:pt x="93725" y="21347"/>
                  <a:pt x="92309" y="18575"/>
                  <a:pt x="90374" y="16332"/>
                </a:cubicBezTo>
                <a:lnTo>
                  <a:pt x="90374" y="16332"/>
                </a:lnTo>
                <a:cubicBezTo>
                  <a:pt x="90724" y="13366"/>
                  <a:pt x="90007" y="10351"/>
                  <a:pt x="87809" y="7741"/>
                </a:cubicBezTo>
                <a:cubicBezTo>
                  <a:pt x="83315" y="2441"/>
                  <a:pt x="75018" y="1116"/>
                  <a:pt x="68565" y="366"/>
                </a:cubicBezTo>
                <a:cubicBezTo>
                  <a:pt x="66239" y="115"/>
                  <a:pt x="63908" y="1"/>
                  <a:pt x="615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918;p49">
            <a:extLst>
              <a:ext uri="{FF2B5EF4-FFF2-40B4-BE49-F238E27FC236}">
                <a16:creationId xmlns:a16="http://schemas.microsoft.com/office/drawing/2014/main" id="{5255BCF4-C2DC-D5FF-AE97-45D3CE5D3819}"/>
              </a:ext>
            </a:extLst>
          </p:cNvPr>
          <p:cNvSpPr/>
          <p:nvPr/>
        </p:nvSpPr>
        <p:spPr>
          <a:xfrm>
            <a:off x="7120766" y="6270451"/>
            <a:ext cx="1443650" cy="148502"/>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919;p49">
            <a:extLst>
              <a:ext uri="{FF2B5EF4-FFF2-40B4-BE49-F238E27FC236}">
                <a16:creationId xmlns:a16="http://schemas.microsoft.com/office/drawing/2014/main" id="{325D4072-A1C4-5F21-FFE0-B2F6950E64DE}"/>
              </a:ext>
            </a:extLst>
          </p:cNvPr>
          <p:cNvGrpSpPr/>
          <p:nvPr/>
        </p:nvGrpSpPr>
        <p:grpSpPr>
          <a:xfrm rot="-1564537">
            <a:off x="8714655" y="6025041"/>
            <a:ext cx="495770" cy="563686"/>
            <a:chOff x="1244250" y="1474325"/>
            <a:chExt cx="1183700" cy="1354675"/>
          </a:xfrm>
        </p:grpSpPr>
        <p:sp>
          <p:nvSpPr>
            <p:cNvPr id="5" name="Google Shape;920;p49">
              <a:extLst>
                <a:ext uri="{FF2B5EF4-FFF2-40B4-BE49-F238E27FC236}">
                  <a16:creationId xmlns:a16="http://schemas.microsoft.com/office/drawing/2014/main" id="{CB7F4BA3-CFAA-5827-ABE1-582988181AF4}"/>
                </a:ext>
              </a:extLst>
            </p:cNvPr>
            <p:cNvSpPr/>
            <p:nvPr/>
          </p:nvSpPr>
          <p:spPr>
            <a:xfrm>
              <a:off x="1244250" y="1474325"/>
              <a:ext cx="1183700" cy="1354675"/>
            </a:xfrm>
            <a:custGeom>
              <a:avLst/>
              <a:gdLst/>
              <a:ahLst/>
              <a:cxnLst/>
              <a:rect l="l" t="t" r="r" b="b"/>
              <a:pathLst>
                <a:path w="47348" h="54187" extrusionOk="0">
                  <a:moveTo>
                    <a:pt x="15081" y="4209"/>
                  </a:moveTo>
                  <a:cubicBezTo>
                    <a:pt x="15169" y="4472"/>
                    <a:pt x="15344" y="4560"/>
                    <a:pt x="15432" y="4735"/>
                  </a:cubicBezTo>
                  <a:cubicBezTo>
                    <a:pt x="15432" y="4647"/>
                    <a:pt x="15344" y="4647"/>
                    <a:pt x="15344" y="4560"/>
                  </a:cubicBezTo>
                  <a:lnTo>
                    <a:pt x="15344" y="4560"/>
                  </a:lnTo>
                  <a:cubicBezTo>
                    <a:pt x="15607" y="4910"/>
                    <a:pt x="15870" y="5349"/>
                    <a:pt x="16221" y="5787"/>
                  </a:cubicBezTo>
                  <a:cubicBezTo>
                    <a:pt x="16659" y="6313"/>
                    <a:pt x="16923" y="6927"/>
                    <a:pt x="17361" y="7541"/>
                  </a:cubicBezTo>
                  <a:cubicBezTo>
                    <a:pt x="17799" y="8067"/>
                    <a:pt x="18238" y="8681"/>
                    <a:pt x="18676" y="9382"/>
                  </a:cubicBezTo>
                  <a:cubicBezTo>
                    <a:pt x="19553" y="10697"/>
                    <a:pt x="20430" y="11925"/>
                    <a:pt x="21307" y="13240"/>
                  </a:cubicBezTo>
                  <a:cubicBezTo>
                    <a:pt x="21920" y="13941"/>
                    <a:pt x="22359" y="14643"/>
                    <a:pt x="22797" y="15432"/>
                  </a:cubicBezTo>
                  <a:cubicBezTo>
                    <a:pt x="23323" y="16133"/>
                    <a:pt x="23849" y="17010"/>
                    <a:pt x="24375" y="17887"/>
                  </a:cubicBezTo>
                  <a:cubicBezTo>
                    <a:pt x="24989" y="18764"/>
                    <a:pt x="25515" y="19553"/>
                    <a:pt x="26041" y="20342"/>
                  </a:cubicBezTo>
                  <a:cubicBezTo>
                    <a:pt x="26567" y="21131"/>
                    <a:pt x="27181" y="22008"/>
                    <a:pt x="27707" y="22709"/>
                  </a:cubicBezTo>
                  <a:cubicBezTo>
                    <a:pt x="28058" y="23148"/>
                    <a:pt x="28233" y="23586"/>
                    <a:pt x="28584" y="24025"/>
                  </a:cubicBezTo>
                  <a:cubicBezTo>
                    <a:pt x="28672" y="24288"/>
                    <a:pt x="28935" y="24463"/>
                    <a:pt x="29022" y="24726"/>
                  </a:cubicBezTo>
                  <a:cubicBezTo>
                    <a:pt x="29812" y="25954"/>
                    <a:pt x="30513" y="27093"/>
                    <a:pt x="31302" y="28233"/>
                  </a:cubicBezTo>
                  <a:cubicBezTo>
                    <a:pt x="32091" y="29285"/>
                    <a:pt x="32705" y="30338"/>
                    <a:pt x="33494" y="31390"/>
                  </a:cubicBezTo>
                  <a:cubicBezTo>
                    <a:pt x="34196" y="32530"/>
                    <a:pt x="34722" y="33494"/>
                    <a:pt x="35335" y="34459"/>
                  </a:cubicBezTo>
                  <a:cubicBezTo>
                    <a:pt x="36037" y="35598"/>
                    <a:pt x="36826" y="36651"/>
                    <a:pt x="37440" y="37615"/>
                  </a:cubicBezTo>
                  <a:cubicBezTo>
                    <a:pt x="38141" y="38492"/>
                    <a:pt x="38755" y="39544"/>
                    <a:pt x="39456" y="40509"/>
                  </a:cubicBezTo>
                  <a:cubicBezTo>
                    <a:pt x="39895" y="41298"/>
                    <a:pt x="40333" y="41911"/>
                    <a:pt x="40772" y="42701"/>
                  </a:cubicBezTo>
                  <a:cubicBezTo>
                    <a:pt x="41035" y="43139"/>
                    <a:pt x="41298" y="43490"/>
                    <a:pt x="41473" y="43928"/>
                  </a:cubicBezTo>
                  <a:cubicBezTo>
                    <a:pt x="41736" y="44191"/>
                    <a:pt x="41911" y="44630"/>
                    <a:pt x="42174" y="45068"/>
                  </a:cubicBezTo>
                  <a:lnTo>
                    <a:pt x="43490" y="47435"/>
                  </a:lnTo>
                  <a:cubicBezTo>
                    <a:pt x="43665" y="47698"/>
                    <a:pt x="43840" y="48137"/>
                    <a:pt x="44016" y="48487"/>
                  </a:cubicBezTo>
                  <a:cubicBezTo>
                    <a:pt x="44191" y="48838"/>
                    <a:pt x="44366" y="49277"/>
                    <a:pt x="44454" y="49627"/>
                  </a:cubicBezTo>
                  <a:cubicBezTo>
                    <a:pt x="44630" y="49890"/>
                    <a:pt x="44717" y="50241"/>
                    <a:pt x="44717" y="50679"/>
                  </a:cubicBezTo>
                  <a:lnTo>
                    <a:pt x="44717" y="51206"/>
                  </a:lnTo>
                  <a:cubicBezTo>
                    <a:pt x="44630" y="51206"/>
                    <a:pt x="44630" y="51381"/>
                    <a:pt x="44542" y="51381"/>
                  </a:cubicBezTo>
                  <a:cubicBezTo>
                    <a:pt x="44279" y="51381"/>
                    <a:pt x="43928" y="51206"/>
                    <a:pt x="43577" y="51118"/>
                  </a:cubicBezTo>
                  <a:cubicBezTo>
                    <a:pt x="43402" y="51118"/>
                    <a:pt x="43227" y="51030"/>
                    <a:pt x="43051" y="51030"/>
                  </a:cubicBezTo>
                  <a:cubicBezTo>
                    <a:pt x="42788" y="51030"/>
                    <a:pt x="42613" y="50942"/>
                    <a:pt x="42350" y="50942"/>
                  </a:cubicBezTo>
                  <a:lnTo>
                    <a:pt x="42262" y="50942"/>
                  </a:lnTo>
                  <a:lnTo>
                    <a:pt x="42613" y="49627"/>
                  </a:lnTo>
                  <a:cubicBezTo>
                    <a:pt x="42613" y="49277"/>
                    <a:pt x="42613" y="48926"/>
                    <a:pt x="42525" y="48575"/>
                  </a:cubicBezTo>
                  <a:cubicBezTo>
                    <a:pt x="42350" y="48400"/>
                    <a:pt x="42262" y="48312"/>
                    <a:pt x="42174" y="48137"/>
                  </a:cubicBezTo>
                  <a:cubicBezTo>
                    <a:pt x="42087" y="48049"/>
                    <a:pt x="41911" y="47961"/>
                    <a:pt x="41736" y="47961"/>
                  </a:cubicBezTo>
                  <a:cubicBezTo>
                    <a:pt x="41596" y="47909"/>
                    <a:pt x="41455" y="47884"/>
                    <a:pt x="41319" y="47884"/>
                  </a:cubicBezTo>
                  <a:cubicBezTo>
                    <a:pt x="40772" y="47884"/>
                    <a:pt x="40281" y="48277"/>
                    <a:pt x="40070" y="48838"/>
                  </a:cubicBezTo>
                  <a:cubicBezTo>
                    <a:pt x="39982" y="49277"/>
                    <a:pt x="39895" y="49803"/>
                    <a:pt x="39719" y="50241"/>
                  </a:cubicBezTo>
                  <a:cubicBezTo>
                    <a:pt x="39544" y="50241"/>
                    <a:pt x="39456" y="50153"/>
                    <a:pt x="39193" y="50153"/>
                  </a:cubicBezTo>
                  <a:cubicBezTo>
                    <a:pt x="38843" y="50066"/>
                    <a:pt x="38404" y="50066"/>
                    <a:pt x="37966" y="49890"/>
                  </a:cubicBezTo>
                  <a:cubicBezTo>
                    <a:pt x="38229" y="49189"/>
                    <a:pt x="38317" y="48400"/>
                    <a:pt x="38404" y="47523"/>
                  </a:cubicBezTo>
                  <a:cubicBezTo>
                    <a:pt x="38404" y="47172"/>
                    <a:pt x="38317" y="46734"/>
                    <a:pt x="38141" y="46558"/>
                  </a:cubicBezTo>
                  <a:lnTo>
                    <a:pt x="37966" y="46383"/>
                  </a:lnTo>
                  <a:cubicBezTo>
                    <a:pt x="37790" y="46208"/>
                    <a:pt x="37527" y="46120"/>
                    <a:pt x="37264" y="46120"/>
                  </a:cubicBezTo>
                  <a:cubicBezTo>
                    <a:pt x="36826" y="46120"/>
                    <a:pt x="36475" y="46208"/>
                    <a:pt x="36212" y="46383"/>
                  </a:cubicBezTo>
                  <a:cubicBezTo>
                    <a:pt x="35949" y="46646"/>
                    <a:pt x="35774" y="46997"/>
                    <a:pt x="35774" y="47260"/>
                  </a:cubicBezTo>
                  <a:cubicBezTo>
                    <a:pt x="35774" y="47874"/>
                    <a:pt x="35686" y="48312"/>
                    <a:pt x="35598" y="48838"/>
                  </a:cubicBezTo>
                  <a:cubicBezTo>
                    <a:pt x="35598" y="49014"/>
                    <a:pt x="35511" y="49189"/>
                    <a:pt x="35511" y="49364"/>
                  </a:cubicBezTo>
                  <a:cubicBezTo>
                    <a:pt x="35072" y="49277"/>
                    <a:pt x="34722" y="49277"/>
                    <a:pt x="34283" y="49189"/>
                  </a:cubicBezTo>
                  <a:cubicBezTo>
                    <a:pt x="33757" y="49014"/>
                    <a:pt x="33319" y="48926"/>
                    <a:pt x="32705" y="48838"/>
                  </a:cubicBezTo>
                  <a:lnTo>
                    <a:pt x="32530" y="48838"/>
                  </a:lnTo>
                  <a:cubicBezTo>
                    <a:pt x="32617" y="48750"/>
                    <a:pt x="32617" y="48575"/>
                    <a:pt x="32705" y="48487"/>
                  </a:cubicBezTo>
                  <a:cubicBezTo>
                    <a:pt x="32968" y="47961"/>
                    <a:pt x="33406" y="47523"/>
                    <a:pt x="33757" y="47085"/>
                  </a:cubicBezTo>
                  <a:cubicBezTo>
                    <a:pt x="34196" y="46558"/>
                    <a:pt x="33933" y="45769"/>
                    <a:pt x="33494" y="45331"/>
                  </a:cubicBezTo>
                  <a:lnTo>
                    <a:pt x="33406" y="45243"/>
                  </a:lnTo>
                  <a:cubicBezTo>
                    <a:pt x="33143" y="45046"/>
                    <a:pt x="32880" y="44947"/>
                    <a:pt x="32654" y="44947"/>
                  </a:cubicBezTo>
                  <a:cubicBezTo>
                    <a:pt x="32579" y="44947"/>
                    <a:pt x="32508" y="44958"/>
                    <a:pt x="32442" y="44980"/>
                  </a:cubicBezTo>
                  <a:cubicBezTo>
                    <a:pt x="32004" y="45068"/>
                    <a:pt x="31741" y="45243"/>
                    <a:pt x="31565" y="45506"/>
                  </a:cubicBezTo>
                  <a:cubicBezTo>
                    <a:pt x="31214" y="45945"/>
                    <a:pt x="30864" y="46295"/>
                    <a:pt x="30688" y="46734"/>
                  </a:cubicBezTo>
                  <a:cubicBezTo>
                    <a:pt x="30338" y="47172"/>
                    <a:pt x="30250" y="47611"/>
                    <a:pt x="29987" y="48049"/>
                  </a:cubicBezTo>
                  <a:cubicBezTo>
                    <a:pt x="29987" y="48137"/>
                    <a:pt x="29899" y="48137"/>
                    <a:pt x="29899" y="48312"/>
                  </a:cubicBezTo>
                  <a:cubicBezTo>
                    <a:pt x="29636" y="48137"/>
                    <a:pt x="29373" y="48137"/>
                    <a:pt x="29110" y="48049"/>
                  </a:cubicBezTo>
                  <a:cubicBezTo>
                    <a:pt x="28496" y="47961"/>
                    <a:pt x="27883" y="47874"/>
                    <a:pt x="27356" y="47611"/>
                  </a:cubicBezTo>
                  <a:cubicBezTo>
                    <a:pt x="27444" y="47435"/>
                    <a:pt x="27444" y="47172"/>
                    <a:pt x="27620" y="46997"/>
                  </a:cubicBezTo>
                  <a:cubicBezTo>
                    <a:pt x="27707" y="46383"/>
                    <a:pt x="27883" y="45945"/>
                    <a:pt x="28058" y="45419"/>
                  </a:cubicBezTo>
                  <a:cubicBezTo>
                    <a:pt x="28233" y="44893"/>
                    <a:pt x="28058" y="44366"/>
                    <a:pt x="27707" y="44016"/>
                  </a:cubicBezTo>
                  <a:cubicBezTo>
                    <a:pt x="27620" y="43928"/>
                    <a:pt x="27444" y="43928"/>
                    <a:pt x="27269" y="43753"/>
                  </a:cubicBezTo>
                  <a:cubicBezTo>
                    <a:pt x="27163" y="43726"/>
                    <a:pt x="27057" y="43714"/>
                    <a:pt x="26953" y="43714"/>
                  </a:cubicBezTo>
                  <a:cubicBezTo>
                    <a:pt x="26366" y="43714"/>
                    <a:pt x="25826" y="44108"/>
                    <a:pt x="25603" y="44630"/>
                  </a:cubicBezTo>
                  <a:cubicBezTo>
                    <a:pt x="25515" y="45243"/>
                    <a:pt x="25252" y="45682"/>
                    <a:pt x="25164" y="46208"/>
                  </a:cubicBezTo>
                  <a:cubicBezTo>
                    <a:pt x="25077" y="46383"/>
                    <a:pt x="25077" y="46734"/>
                    <a:pt x="24989" y="46997"/>
                  </a:cubicBezTo>
                  <a:cubicBezTo>
                    <a:pt x="24375" y="46734"/>
                    <a:pt x="23937" y="46646"/>
                    <a:pt x="23411" y="46558"/>
                  </a:cubicBezTo>
                  <a:cubicBezTo>
                    <a:pt x="22797" y="46383"/>
                    <a:pt x="22096" y="46208"/>
                    <a:pt x="21482" y="46120"/>
                  </a:cubicBezTo>
                  <a:cubicBezTo>
                    <a:pt x="21657" y="45682"/>
                    <a:pt x="22008" y="45243"/>
                    <a:pt x="22183" y="44805"/>
                  </a:cubicBezTo>
                  <a:cubicBezTo>
                    <a:pt x="22446" y="44454"/>
                    <a:pt x="22534" y="44103"/>
                    <a:pt x="22446" y="43753"/>
                  </a:cubicBezTo>
                  <a:cubicBezTo>
                    <a:pt x="22359" y="43490"/>
                    <a:pt x="22183" y="43227"/>
                    <a:pt x="22008" y="43051"/>
                  </a:cubicBezTo>
                  <a:cubicBezTo>
                    <a:pt x="22008" y="43051"/>
                    <a:pt x="22008" y="42876"/>
                    <a:pt x="21920" y="42876"/>
                  </a:cubicBezTo>
                  <a:cubicBezTo>
                    <a:pt x="21664" y="42748"/>
                    <a:pt x="21407" y="42666"/>
                    <a:pt x="21150" y="42666"/>
                  </a:cubicBezTo>
                  <a:cubicBezTo>
                    <a:pt x="21056" y="42666"/>
                    <a:pt x="20962" y="42677"/>
                    <a:pt x="20868" y="42701"/>
                  </a:cubicBezTo>
                  <a:cubicBezTo>
                    <a:pt x="20605" y="42701"/>
                    <a:pt x="20167" y="42876"/>
                    <a:pt x="19991" y="43227"/>
                  </a:cubicBezTo>
                  <a:cubicBezTo>
                    <a:pt x="19816" y="43577"/>
                    <a:pt x="19553" y="44016"/>
                    <a:pt x="19378" y="44454"/>
                  </a:cubicBezTo>
                  <a:cubicBezTo>
                    <a:pt x="19290" y="44805"/>
                    <a:pt x="19027" y="44980"/>
                    <a:pt x="18939" y="45331"/>
                  </a:cubicBezTo>
                  <a:lnTo>
                    <a:pt x="17624" y="44980"/>
                  </a:lnTo>
                  <a:cubicBezTo>
                    <a:pt x="17361" y="44893"/>
                    <a:pt x="17098" y="44893"/>
                    <a:pt x="16835" y="44805"/>
                  </a:cubicBezTo>
                  <a:lnTo>
                    <a:pt x="16835" y="44630"/>
                  </a:lnTo>
                  <a:cubicBezTo>
                    <a:pt x="17186" y="44103"/>
                    <a:pt x="17361" y="43490"/>
                    <a:pt x="17712" y="42876"/>
                  </a:cubicBezTo>
                  <a:cubicBezTo>
                    <a:pt x="17799" y="42613"/>
                    <a:pt x="17712" y="42262"/>
                    <a:pt x="17624" y="41911"/>
                  </a:cubicBezTo>
                  <a:cubicBezTo>
                    <a:pt x="17536" y="41736"/>
                    <a:pt x="17361" y="41561"/>
                    <a:pt x="17273" y="41473"/>
                  </a:cubicBezTo>
                  <a:cubicBezTo>
                    <a:pt x="17186" y="41298"/>
                    <a:pt x="17098" y="41298"/>
                    <a:pt x="16835" y="41122"/>
                  </a:cubicBezTo>
                  <a:cubicBezTo>
                    <a:pt x="16741" y="41099"/>
                    <a:pt x="16653" y="41088"/>
                    <a:pt x="16568" y="41088"/>
                  </a:cubicBezTo>
                  <a:cubicBezTo>
                    <a:pt x="16337" y="41088"/>
                    <a:pt x="16127" y="41169"/>
                    <a:pt x="15870" y="41298"/>
                  </a:cubicBezTo>
                  <a:cubicBezTo>
                    <a:pt x="15783" y="41385"/>
                    <a:pt x="15607" y="41385"/>
                    <a:pt x="15520" y="41473"/>
                  </a:cubicBezTo>
                  <a:cubicBezTo>
                    <a:pt x="15344" y="41561"/>
                    <a:pt x="15169" y="41824"/>
                    <a:pt x="15081" y="41999"/>
                  </a:cubicBezTo>
                  <a:cubicBezTo>
                    <a:pt x="14906" y="42350"/>
                    <a:pt x="14731" y="42788"/>
                    <a:pt x="14555" y="43139"/>
                  </a:cubicBezTo>
                  <a:cubicBezTo>
                    <a:pt x="14292" y="43490"/>
                    <a:pt x="14204" y="43665"/>
                    <a:pt x="14117" y="44016"/>
                  </a:cubicBezTo>
                  <a:cubicBezTo>
                    <a:pt x="13591" y="43928"/>
                    <a:pt x="12889" y="43665"/>
                    <a:pt x="12275" y="43577"/>
                  </a:cubicBezTo>
                  <a:cubicBezTo>
                    <a:pt x="12275" y="43490"/>
                    <a:pt x="12100" y="43490"/>
                    <a:pt x="12012" y="43490"/>
                  </a:cubicBezTo>
                  <a:cubicBezTo>
                    <a:pt x="12363" y="42876"/>
                    <a:pt x="12539" y="42438"/>
                    <a:pt x="12802" y="41999"/>
                  </a:cubicBezTo>
                  <a:cubicBezTo>
                    <a:pt x="12802" y="41911"/>
                    <a:pt x="12802" y="41824"/>
                    <a:pt x="12889" y="41736"/>
                  </a:cubicBezTo>
                  <a:lnTo>
                    <a:pt x="12889" y="41035"/>
                  </a:lnTo>
                  <a:cubicBezTo>
                    <a:pt x="12802" y="40684"/>
                    <a:pt x="12714" y="40509"/>
                    <a:pt x="12451" y="40245"/>
                  </a:cubicBezTo>
                  <a:lnTo>
                    <a:pt x="12363" y="40158"/>
                  </a:lnTo>
                  <a:cubicBezTo>
                    <a:pt x="12115" y="40034"/>
                    <a:pt x="11867" y="39910"/>
                    <a:pt x="11650" y="39910"/>
                  </a:cubicBezTo>
                  <a:cubicBezTo>
                    <a:pt x="11560" y="39910"/>
                    <a:pt x="11476" y="39931"/>
                    <a:pt x="11399" y="39982"/>
                  </a:cubicBezTo>
                  <a:cubicBezTo>
                    <a:pt x="11048" y="39982"/>
                    <a:pt x="10610" y="40158"/>
                    <a:pt x="10522" y="40509"/>
                  </a:cubicBezTo>
                  <a:cubicBezTo>
                    <a:pt x="10259" y="40859"/>
                    <a:pt x="10171" y="41298"/>
                    <a:pt x="9908" y="41561"/>
                  </a:cubicBezTo>
                  <a:cubicBezTo>
                    <a:pt x="9820" y="41911"/>
                    <a:pt x="9645" y="42262"/>
                    <a:pt x="9382" y="42701"/>
                  </a:cubicBezTo>
                  <a:cubicBezTo>
                    <a:pt x="9294" y="42613"/>
                    <a:pt x="9207" y="42613"/>
                    <a:pt x="9031" y="42613"/>
                  </a:cubicBezTo>
                  <a:cubicBezTo>
                    <a:pt x="8418" y="42438"/>
                    <a:pt x="7716" y="42262"/>
                    <a:pt x="7190" y="42174"/>
                  </a:cubicBezTo>
                  <a:lnTo>
                    <a:pt x="7190" y="41911"/>
                  </a:lnTo>
                  <a:cubicBezTo>
                    <a:pt x="7453" y="41122"/>
                    <a:pt x="7628" y="40509"/>
                    <a:pt x="7979" y="39719"/>
                  </a:cubicBezTo>
                  <a:cubicBezTo>
                    <a:pt x="8242" y="39193"/>
                    <a:pt x="7979" y="38667"/>
                    <a:pt x="7628" y="38317"/>
                  </a:cubicBezTo>
                  <a:cubicBezTo>
                    <a:pt x="7541" y="38229"/>
                    <a:pt x="7453" y="38053"/>
                    <a:pt x="7190" y="38053"/>
                  </a:cubicBezTo>
                  <a:cubicBezTo>
                    <a:pt x="7120" y="38030"/>
                    <a:pt x="7043" y="38019"/>
                    <a:pt x="6961" y="38019"/>
                  </a:cubicBezTo>
                  <a:cubicBezTo>
                    <a:pt x="6739" y="38019"/>
                    <a:pt x="6482" y="38100"/>
                    <a:pt x="6226" y="38229"/>
                  </a:cubicBezTo>
                  <a:cubicBezTo>
                    <a:pt x="5875" y="38317"/>
                    <a:pt x="5699" y="38667"/>
                    <a:pt x="5612" y="38930"/>
                  </a:cubicBezTo>
                  <a:cubicBezTo>
                    <a:pt x="5349" y="39369"/>
                    <a:pt x="5173" y="39807"/>
                    <a:pt x="4998" y="40421"/>
                  </a:cubicBezTo>
                  <a:cubicBezTo>
                    <a:pt x="4910" y="40684"/>
                    <a:pt x="4910" y="41122"/>
                    <a:pt x="4823" y="41473"/>
                  </a:cubicBezTo>
                  <a:lnTo>
                    <a:pt x="4647" y="41473"/>
                  </a:lnTo>
                  <a:lnTo>
                    <a:pt x="3332" y="41122"/>
                  </a:lnTo>
                  <a:cubicBezTo>
                    <a:pt x="3244" y="41122"/>
                    <a:pt x="3244" y="41035"/>
                    <a:pt x="3157" y="41035"/>
                  </a:cubicBezTo>
                  <a:lnTo>
                    <a:pt x="2806" y="40684"/>
                  </a:lnTo>
                  <a:cubicBezTo>
                    <a:pt x="2806" y="40509"/>
                    <a:pt x="2894" y="40421"/>
                    <a:pt x="2894" y="40158"/>
                  </a:cubicBezTo>
                  <a:cubicBezTo>
                    <a:pt x="2894" y="39982"/>
                    <a:pt x="3069" y="39719"/>
                    <a:pt x="3069" y="39544"/>
                  </a:cubicBezTo>
                  <a:cubicBezTo>
                    <a:pt x="3069" y="39106"/>
                    <a:pt x="3244" y="38667"/>
                    <a:pt x="3332" y="38229"/>
                  </a:cubicBezTo>
                  <a:cubicBezTo>
                    <a:pt x="3507" y="37966"/>
                    <a:pt x="3507" y="37878"/>
                    <a:pt x="3595" y="37615"/>
                  </a:cubicBezTo>
                  <a:lnTo>
                    <a:pt x="3595" y="37615"/>
                  </a:lnTo>
                  <a:cubicBezTo>
                    <a:pt x="3595" y="37790"/>
                    <a:pt x="3507" y="37878"/>
                    <a:pt x="3507" y="37966"/>
                  </a:cubicBezTo>
                  <a:cubicBezTo>
                    <a:pt x="3770" y="37177"/>
                    <a:pt x="4034" y="36475"/>
                    <a:pt x="4209" y="35598"/>
                  </a:cubicBezTo>
                  <a:lnTo>
                    <a:pt x="4910" y="33231"/>
                  </a:lnTo>
                  <a:lnTo>
                    <a:pt x="5612" y="30951"/>
                  </a:lnTo>
                  <a:lnTo>
                    <a:pt x="6226" y="28672"/>
                  </a:lnTo>
                  <a:cubicBezTo>
                    <a:pt x="6489" y="28233"/>
                    <a:pt x="6664" y="27707"/>
                    <a:pt x="6752" y="27269"/>
                  </a:cubicBezTo>
                  <a:cubicBezTo>
                    <a:pt x="6927" y="26830"/>
                    <a:pt x="7102" y="26217"/>
                    <a:pt x="7190" y="25778"/>
                  </a:cubicBezTo>
                  <a:cubicBezTo>
                    <a:pt x="7453" y="24901"/>
                    <a:pt x="7804" y="23937"/>
                    <a:pt x="8067" y="23060"/>
                  </a:cubicBezTo>
                  <a:lnTo>
                    <a:pt x="8768" y="21131"/>
                  </a:lnTo>
                  <a:cubicBezTo>
                    <a:pt x="9207" y="20079"/>
                    <a:pt x="9557" y="19202"/>
                    <a:pt x="9820" y="18238"/>
                  </a:cubicBezTo>
                  <a:cubicBezTo>
                    <a:pt x="10171" y="17361"/>
                    <a:pt x="10434" y="16484"/>
                    <a:pt x="10697" y="15607"/>
                  </a:cubicBezTo>
                  <a:cubicBezTo>
                    <a:pt x="11048" y="14643"/>
                    <a:pt x="11486" y="13766"/>
                    <a:pt x="11837" y="12802"/>
                  </a:cubicBezTo>
                  <a:cubicBezTo>
                    <a:pt x="12188" y="11662"/>
                    <a:pt x="12626" y="10610"/>
                    <a:pt x="12977" y="9470"/>
                  </a:cubicBezTo>
                  <a:cubicBezTo>
                    <a:pt x="13415" y="8418"/>
                    <a:pt x="13766" y="7365"/>
                    <a:pt x="14204" y="6313"/>
                  </a:cubicBezTo>
                  <a:cubicBezTo>
                    <a:pt x="14555" y="5612"/>
                    <a:pt x="14906" y="4910"/>
                    <a:pt x="15081" y="4209"/>
                  </a:cubicBezTo>
                  <a:close/>
                  <a:moveTo>
                    <a:pt x="14643" y="0"/>
                  </a:moveTo>
                  <a:cubicBezTo>
                    <a:pt x="14467" y="0"/>
                    <a:pt x="14204" y="0"/>
                    <a:pt x="14029" y="176"/>
                  </a:cubicBezTo>
                  <a:cubicBezTo>
                    <a:pt x="13941" y="176"/>
                    <a:pt x="13766" y="263"/>
                    <a:pt x="13678" y="351"/>
                  </a:cubicBezTo>
                  <a:cubicBezTo>
                    <a:pt x="13328" y="702"/>
                    <a:pt x="13152" y="1140"/>
                    <a:pt x="13240" y="1578"/>
                  </a:cubicBezTo>
                  <a:cubicBezTo>
                    <a:pt x="12802" y="2806"/>
                    <a:pt x="12275" y="3946"/>
                    <a:pt x="11837" y="5173"/>
                  </a:cubicBezTo>
                  <a:cubicBezTo>
                    <a:pt x="11311" y="6489"/>
                    <a:pt x="10873" y="7891"/>
                    <a:pt x="10259" y="9207"/>
                  </a:cubicBezTo>
                  <a:cubicBezTo>
                    <a:pt x="9996" y="9908"/>
                    <a:pt x="9733" y="10522"/>
                    <a:pt x="9557" y="11223"/>
                  </a:cubicBezTo>
                  <a:cubicBezTo>
                    <a:pt x="9207" y="11837"/>
                    <a:pt x="8944" y="12451"/>
                    <a:pt x="8768" y="13065"/>
                  </a:cubicBezTo>
                  <a:cubicBezTo>
                    <a:pt x="8505" y="13854"/>
                    <a:pt x="8242" y="14643"/>
                    <a:pt x="7979" y="15344"/>
                  </a:cubicBezTo>
                  <a:cubicBezTo>
                    <a:pt x="7891" y="16046"/>
                    <a:pt x="7628" y="16660"/>
                    <a:pt x="7453" y="17273"/>
                  </a:cubicBezTo>
                  <a:cubicBezTo>
                    <a:pt x="7453" y="17449"/>
                    <a:pt x="7365" y="17536"/>
                    <a:pt x="7365" y="17712"/>
                  </a:cubicBezTo>
                  <a:cubicBezTo>
                    <a:pt x="7102" y="18238"/>
                    <a:pt x="6927" y="18852"/>
                    <a:pt x="6664" y="19465"/>
                  </a:cubicBezTo>
                  <a:cubicBezTo>
                    <a:pt x="6313" y="20079"/>
                    <a:pt x="6138" y="20868"/>
                    <a:pt x="5875" y="21482"/>
                  </a:cubicBezTo>
                  <a:cubicBezTo>
                    <a:pt x="5699" y="22359"/>
                    <a:pt x="5349" y="23411"/>
                    <a:pt x="4998" y="24288"/>
                  </a:cubicBezTo>
                  <a:cubicBezTo>
                    <a:pt x="4735" y="25164"/>
                    <a:pt x="4472" y="26041"/>
                    <a:pt x="4121" y="26918"/>
                  </a:cubicBezTo>
                  <a:cubicBezTo>
                    <a:pt x="3858" y="27795"/>
                    <a:pt x="3507" y="28672"/>
                    <a:pt x="3244" y="29549"/>
                  </a:cubicBezTo>
                  <a:cubicBezTo>
                    <a:pt x="2981" y="30250"/>
                    <a:pt x="2718" y="31127"/>
                    <a:pt x="2543" y="31916"/>
                  </a:cubicBezTo>
                  <a:cubicBezTo>
                    <a:pt x="2192" y="32793"/>
                    <a:pt x="1929" y="33582"/>
                    <a:pt x="1754" y="34459"/>
                  </a:cubicBezTo>
                  <a:cubicBezTo>
                    <a:pt x="1491" y="35335"/>
                    <a:pt x="1315" y="36125"/>
                    <a:pt x="1052" y="36826"/>
                  </a:cubicBezTo>
                  <a:cubicBezTo>
                    <a:pt x="1052" y="37089"/>
                    <a:pt x="965" y="37440"/>
                    <a:pt x="877" y="37615"/>
                  </a:cubicBezTo>
                  <a:cubicBezTo>
                    <a:pt x="614" y="38053"/>
                    <a:pt x="526" y="38492"/>
                    <a:pt x="439" y="38930"/>
                  </a:cubicBezTo>
                  <a:cubicBezTo>
                    <a:pt x="351" y="39281"/>
                    <a:pt x="351" y="39719"/>
                    <a:pt x="176" y="40070"/>
                  </a:cubicBezTo>
                  <a:cubicBezTo>
                    <a:pt x="88" y="40245"/>
                    <a:pt x="0" y="40596"/>
                    <a:pt x="88" y="40947"/>
                  </a:cubicBezTo>
                  <a:cubicBezTo>
                    <a:pt x="0" y="41122"/>
                    <a:pt x="0" y="41210"/>
                    <a:pt x="0" y="41473"/>
                  </a:cubicBezTo>
                  <a:cubicBezTo>
                    <a:pt x="88" y="41561"/>
                    <a:pt x="88" y="41648"/>
                    <a:pt x="88" y="41824"/>
                  </a:cubicBezTo>
                  <a:cubicBezTo>
                    <a:pt x="88" y="41999"/>
                    <a:pt x="176" y="42262"/>
                    <a:pt x="439" y="42350"/>
                  </a:cubicBezTo>
                  <a:lnTo>
                    <a:pt x="1140" y="43139"/>
                  </a:lnTo>
                  <a:cubicBezTo>
                    <a:pt x="1403" y="43314"/>
                    <a:pt x="1754" y="43577"/>
                    <a:pt x="2017" y="43665"/>
                  </a:cubicBezTo>
                  <a:cubicBezTo>
                    <a:pt x="2718" y="44016"/>
                    <a:pt x="3332" y="44103"/>
                    <a:pt x="4034" y="44279"/>
                  </a:cubicBezTo>
                  <a:cubicBezTo>
                    <a:pt x="4472" y="44454"/>
                    <a:pt x="4998" y="44630"/>
                    <a:pt x="5524" y="44717"/>
                  </a:cubicBezTo>
                  <a:cubicBezTo>
                    <a:pt x="6226" y="44893"/>
                    <a:pt x="6839" y="45068"/>
                    <a:pt x="7541" y="45156"/>
                  </a:cubicBezTo>
                  <a:cubicBezTo>
                    <a:pt x="10259" y="45769"/>
                    <a:pt x="12889" y="46295"/>
                    <a:pt x="15520" y="47085"/>
                  </a:cubicBezTo>
                  <a:cubicBezTo>
                    <a:pt x="16046" y="47260"/>
                    <a:pt x="16747" y="47523"/>
                    <a:pt x="17273" y="47611"/>
                  </a:cubicBezTo>
                  <a:cubicBezTo>
                    <a:pt x="17975" y="47786"/>
                    <a:pt x="18501" y="47961"/>
                    <a:pt x="19115" y="48137"/>
                  </a:cubicBezTo>
                  <a:cubicBezTo>
                    <a:pt x="20430" y="48575"/>
                    <a:pt x="21745" y="48838"/>
                    <a:pt x="23060" y="49189"/>
                  </a:cubicBezTo>
                  <a:cubicBezTo>
                    <a:pt x="24375" y="49364"/>
                    <a:pt x="25691" y="49803"/>
                    <a:pt x="27006" y="50241"/>
                  </a:cubicBezTo>
                  <a:cubicBezTo>
                    <a:pt x="27620" y="50329"/>
                    <a:pt x="28233" y="50592"/>
                    <a:pt x="28935" y="50679"/>
                  </a:cubicBezTo>
                  <a:cubicBezTo>
                    <a:pt x="29548" y="50767"/>
                    <a:pt x="30162" y="51030"/>
                    <a:pt x="30776" y="51118"/>
                  </a:cubicBezTo>
                  <a:lnTo>
                    <a:pt x="32442" y="51469"/>
                  </a:lnTo>
                  <a:cubicBezTo>
                    <a:pt x="32968" y="51556"/>
                    <a:pt x="33406" y="51644"/>
                    <a:pt x="33933" y="51819"/>
                  </a:cubicBezTo>
                  <a:cubicBezTo>
                    <a:pt x="34809" y="51995"/>
                    <a:pt x="35686" y="52258"/>
                    <a:pt x="36563" y="52345"/>
                  </a:cubicBezTo>
                  <a:cubicBezTo>
                    <a:pt x="37352" y="52433"/>
                    <a:pt x="38053" y="52696"/>
                    <a:pt x="38755" y="52784"/>
                  </a:cubicBezTo>
                  <a:lnTo>
                    <a:pt x="39018" y="52784"/>
                  </a:lnTo>
                  <a:cubicBezTo>
                    <a:pt x="39193" y="53134"/>
                    <a:pt x="39544" y="53134"/>
                    <a:pt x="39895" y="53222"/>
                  </a:cubicBezTo>
                  <a:cubicBezTo>
                    <a:pt x="40333" y="53310"/>
                    <a:pt x="40684" y="53310"/>
                    <a:pt x="41122" y="53398"/>
                  </a:cubicBezTo>
                  <a:cubicBezTo>
                    <a:pt x="41298" y="53398"/>
                    <a:pt x="41385" y="53573"/>
                    <a:pt x="41648" y="53573"/>
                  </a:cubicBezTo>
                  <a:cubicBezTo>
                    <a:pt x="41824" y="53573"/>
                    <a:pt x="42174" y="53661"/>
                    <a:pt x="42437" y="53661"/>
                  </a:cubicBezTo>
                  <a:cubicBezTo>
                    <a:pt x="42613" y="53748"/>
                    <a:pt x="42964" y="53748"/>
                    <a:pt x="43139" y="53836"/>
                  </a:cubicBezTo>
                  <a:lnTo>
                    <a:pt x="44454" y="54187"/>
                  </a:lnTo>
                  <a:cubicBezTo>
                    <a:pt x="44893" y="54187"/>
                    <a:pt x="45331" y="54187"/>
                    <a:pt x="45682" y="54011"/>
                  </a:cubicBezTo>
                  <a:cubicBezTo>
                    <a:pt x="46120" y="53748"/>
                    <a:pt x="46383" y="53573"/>
                    <a:pt x="46558" y="53222"/>
                  </a:cubicBezTo>
                  <a:cubicBezTo>
                    <a:pt x="46646" y="53134"/>
                    <a:pt x="46646" y="52959"/>
                    <a:pt x="46822" y="52871"/>
                  </a:cubicBezTo>
                  <a:cubicBezTo>
                    <a:pt x="46909" y="52521"/>
                    <a:pt x="46997" y="52345"/>
                    <a:pt x="47085" y="51995"/>
                  </a:cubicBezTo>
                  <a:cubicBezTo>
                    <a:pt x="47260" y="51644"/>
                    <a:pt x="47260" y="51469"/>
                    <a:pt x="47260" y="51118"/>
                  </a:cubicBezTo>
                  <a:cubicBezTo>
                    <a:pt x="47348" y="49890"/>
                    <a:pt x="46997" y="48750"/>
                    <a:pt x="46471" y="47611"/>
                  </a:cubicBezTo>
                  <a:cubicBezTo>
                    <a:pt x="46208" y="46997"/>
                    <a:pt x="46032" y="46383"/>
                    <a:pt x="45945" y="45857"/>
                  </a:cubicBezTo>
                  <a:cubicBezTo>
                    <a:pt x="45682" y="45331"/>
                    <a:pt x="45331" y="44717"/>
                    <a:pt x="45068" y="44191"/>
                  </a:cubicBezTo>
                  <a:cubicBezTo>
                    <a:pt x="44717" y="43577"/>
                    <a:pt x="44279" y="42876"/>
                    <a:pt x="43928" y="42262"/>
                  </a:cubicBezTo>
                  <a:cubicBezTo>
                    <a:pt x="43490" y="41648"/>
                    <a:pt x="43139" y="41035"/>
                    <a:pt x="42876" y="40509"/>
                  </a:cubicBezTo>
                  <a:cubicBezTo>
                    <a:pt x="42087" y="39193"/>
                    <a:pt x="41298" y="37966"/>
                    <a:pt x="40421" y="36738"/>
                  </a:cubicBezTo>
                  <a:lnTo>
                    <a:pt x="38492" y="33757"/>
                  </a:lnTo>
                  <a:cubicBezTo>
                    <a:pt x="37352" y="32091"/>
                    <a:pt x="36388" y="30250"/>
                    <a:pt x="35160" y="28496"/>
                  </a:cubicBezTo>
                  <a:cubicBezTo>
                    <a:pt x="33933" y="26918"/>
                    <a:pt x="32793" y="25164"/>
                    <a:pt x="31653" y="23499"/>
                  </a:cubicBezTo>
                  <a:cubicBezTo>
                    <a:pt x="31477" y="23236"/>
                    <a:pt x="31302" y="22972"/>
                    <a:pt x="31127" y="22709"/>
                  </a:cubicBezTo>
                  <a:cubicBezTo>
                    <a:pt x="31039" y="22359"/>
                    <a:pt x="30776" y="22183"/>
                    <a:pt x="30688" y="21920"/>
                  </a:cubicBezTo>
                  <a:cubicBezTo>
                    <a:pt x="29987" y="20868"/>
                    <a:pt x="29373" y="19904"/>
                    <a:pt x="28584" y="18764"/>
                  </a:cubicBezTo>
                  <a:cubicBezTo>
                    <a:pt x="27970" y="17887"/>
                    <a:pt x="27269" y="16923"/>
                    <a:pt x="26655" y="15958"/>
                  </a:cubicBezTo>
                  <a:cubicBezTo>
                    <a:pt x="25954" y="14906"/>
                    <a:pt x="25428" y="13941"/>
                    <a:pt x="24726" y="12977"/>
                  </a:cubicBezTo>
                  <a:cubicBezTo>
                    <a:pt x="24463" y="12275"/>
                    <a:pt x="24112" y="11749"/>
                    <a:pt x="23674" y="11223"/>
                  </a:cubicBezTo>
                  <a:cubicBezTo>
                    <a:pt x="23236" y="10697"/>
                    <a:pt x="22885" y="10083"/>
                    <a:pt x="22534" y="9645"/>
                  </a:cubicBezTo>
                  <a:lnTo>
                    <a:pt x="21570" y="8330"/>
                  </a:lnTo>
                  <a:cubicBezTo>
                    <a:pt x="21219" y="7891"/>
                    <a:pt x="20956" y="7365"/>
                    <a:pt x="20605" y="6927"/>
                  </a:cubicBezTo>
                  <a:lnTo>
                    <a:pt x="19641" y="5612"/>
                  </a:lnTo>
                  <a:cubicBezTo>
                    <a:pt x="19290" y="5261"/>
                    <a:pt x="19027" y="4823"/>
                    <a:pt x="18852" y="4560"/>
                  </a:cubicBezTo>
                  <a:cubicBezTo>
                    <a:pt x="18413" y="3858"/>
                    <a:pt x="18062" y="3332"/>
                    <a:pt x="17624" y="2806"/>
                  </a:cubicBezTo>
                  <a:cubicBezTo>
                    <a:pt x="17273" y="2368"/>
                    <a:pt x="16835" y="1754"/>
                    <a:pt x="16572" y="1315"/>
                  </a:cubicBezTo>
                  <a:cubicBezTo>
                    <a:pt x="16396" y="1140"/>
                    <a:pt x="16221" y="877"/>
                    <a:pt x="15958" y="702"/>
                  </a:cubicBezTo>
                  <a:lnTo>
                    <a:pt x="15783" y="439"/>
                  </a:lnTo>
                  <a:cubicBezTo>
                    <a:pt x="15695" y="351"/>
                    <a:pt x="15520" y="351"/>
                    <a:pt x="15432" y="263"/>
                  </a:cubicBezTo>
                  <a:cubicBezTo>
                    <a:pt x="15257" y="176"/>
                    <a:pt x="14906" y="0"/>
                    <a:pt x="14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21;p49">
              <a:extLst>
                <a:ext uri="{FF2B5EF4-FFF2-40B4-BE49-F238E27FC236}">
                  <a16:creationId xmlns:a16="http://schemas.microsoft.com/office/drawing/2014/main" id="{944BDA9F-B50A-419C-463B-858F0293AA97}"/>
                </a:ext>
              </a:extLst>
            </p:cNvPr>
            <p:cNvSpPr/>
            <p:nvPr/>
          </p:nvSpPr>
          <p:spPr>
            <a:xfrm>
              <a:off x="1494125" y="1910525"/>
              <a:ext cx="594075" cy="644475"/>
            </a:xfrm>
            <a:custGeom>
              <a:avLst/>
              <a:gdLst/>
              <a:ahLst/>
              <a:cxnLst/>
              <a:rect l="l" t="t" r="r" b="b"/>
              <a:pathLst>
                <a:path w="23763" h="25779" extrusionOk="0">
                  <a:moveTo>
                    <a:pt x="6664" y="2982"/>
                  </a:moveTo>
                  <a:cubicBezTo>
                    <a:pt x="6752" y="2982"/>
                    <a:pt x="6752" y="3069"/>
                    <a:pt x="6840" y="3245"/>
                  </a:cubicBezTo>
                  <a:cubicBezTo>
                    <a:pt x="7103" y="3508"/>
                    <a:pt x="7278" y="3771"/>
                    <a:pt x="7541" y="4034"/>
                  </a:cubicBezTo>
                  <a:cubicBezTo>
                    <a:pt x="8067" y="4911"/>
                    <a:pt x="8506" y="5700"/>
                    <a:pt x="9032" y="6577"/>
                  </a:cubicBezTo>
                  <a:cubicBezTo>
                    <a:pt x="9032" y="6664"/>
                    <a:pt x="9207" y="6664"/>
                    <a:pt x="9207" y="6840"/>
                  </a:cubicBezTo>
                  <a:cubicBezTo>
                    <a:pt x="9470" y="7366"/>
                    <a:pt x="9909" y="7892"/>
                    <a:pt x="10259" y="8418"/>
                  </a:cubicBezTo>
                  <a:cubicBezTo>
                    <a:pt x="10610" y="8856"/>
                    <a:pt x="11049" y="9470"/>
                    <a:pt x="11399" y="9908"/>
                  </a:cubicBezTo>
                  <a:cubicBezTo>
                    <a:pt x="12013" y="10873"/>
                    <a:pt x="12802" y="11837"/>
                    <a:pt x="13416" y="12802"/>
                  </a:cubicBezTo>
                  <a:cubicBezTo>
                    <a:pt x="13767" y="13503"/>
                    <a:pt x="14205" y="14029"/>
                    <a:pt x="14556" y="14643"/>
                  </a:cubicBezTo>
                  <a:cubicBezTo>
                    <a:pt x="14819" y="15169"/>
                    <a:pt x="15169" y="15695"/>
                    <a:pt x="15608" y="16221"/>
                  </a:cubicBezTo>
                  <a:cubicBezTo>
                    <a:pt x="16046" y="16835"/>
                    <a:pt x="16485" y="17186"/>
                    <a:pt x="16835" y="17800"/>
                  </a:cubicBezTo>
                  <a:cubicBezTo>
                    <a:pt x="17186" y="18326"/>
                    <a:pt x="17625" y="18852"/>
                    <a:pt x="17975" y="19378"/>
                  </a:cubicBezTo>
                  <a:cubicBezTo>
                    <a:pt x="18151" y="19641"/>
                    <a:pt x="18238" y="19816"/>
                    <a:pt x="18326" y="20079"/>
                  </a:cubicBezTo>
                  <a:cubicBezTo>
                    <a:pt x="18852" y="20781"/>
                    <a:pt x="19290" y="21482"/>
                    <a:pt x="19729" y="22184"/>
                  </a:cubicBezTo>
                  <a:cubicBezTo>
                    <a:pt x="19729" y="22271"/>
                    <a:pt x="19817" y="22271"/>
                    <a:pt x="19817" y="22359"/>
                  </a:cubicBezTo>
                  <a:cubicBezTo>
                    <a:pt x="19466" y="22271"/>
                    <a:pt x="19290" y="22184"/>
                    <a:pt x="18940" y="22096"/>
                  </a:cubicBezTo>
                  <a:cubicBezTo>
                    <a:pt x="18414" y="21833"/>
                    <a:pt x="17800" y="21745"/>
                    <a:pt x="17186" y="21570"/>
                  </a:cubicBezTo>
                  <a:lnTo>
                    <a:pt x="15520" y="20956"/>
                  </a:lnTo>
                  <a:cubicBezTo>
                    <a:pt x="14906" y="20693"/>
                    <a:pt x="14293" y="20518"/>
                    <a:pt x="13679" y="20255"/>
                  </a:cubicBezTo>
                  <a:cubicBezTo>
                    <a:pt x="13153" y="20079"/>
                    <a:pt x="12539" y="19816"/>
                    <a:pt x="12013" y="19729"/>
                  </a:cubicBezTo>
                  <a:cubicBezTo>
                    <a:pt x="11399" y="19641"/>
                    <a:pt x="10785" y="19378"/>
                    <a:pt x="10259" y="19290"/>
                  </a:cubicBezTo>
                  <a:cubicBezTo>
                    <a:pt x="9733" y="19203"/>
                    <a:pt x="9207" y="18940"/>
                    <a:pt x="8593" y="18852"/>
                  </a:cubicBezTo>
                  <a:cubicBezTo>
                    <a:pt x="7278" y="18501"/>
                    <a:pt x="5963" y="17975"/>
                    <a:pt x="4648" y="17624"/>
                  </a:cubicBezTo>
                  <a:cubicBezTo>
                    <a:pt x="4209" y="17537"/>
                    <a:pt x="3683" y="17449"/>
                    <a:pt x="3157" y="17186"/>
                  </a:cubicBezTo>
                  <a:cubicBezTo>
                    <a:pt x="2894" y="17186"/>
                    <a:pt x="2807" y="17098"/>
                    <a:pt x="2719" y="17098"/>
                  </a:cubicBezTo>
                  <a:cubicBezTo>
                    <a:pt x="2807" y="16748"/>
                    <a:pt x="2807" y="16485"/>
                    <a:pt x="2894" y="16134"/>
                  </a:cubicBezTo>
                  <a:cubicBezTo>
                    <a:pt x="2982" y="15608"/>
                    <a:pt x="3157" y="15169"/>
                    <a:pt x="3245" y="14731"/>
                  </a:cubicBezTo>
                  <a:cubicBezTo>
                    <a:pt x="3245" y="14468"/>
                    <a:pt x="3245" y="14117"/>
                    <a:pt x="3333" y="13854"/>
                  </a:cubicBezTo>
                  <a:cubicBezTo>
                    <a:pt x="3596" y="13153"/>
                    <a:pt x="3771" y="12539"/>
                    <a:pt x="3946" y="11837"/>
                  </a:cubicBezTo>
                  <a:lnTo>
                    <a:pt x="4209" y="10522"/>
                  </a:lnTo>
                  <a:cubicBezTo>
                    <a:pt x="4297" y="10172"/>
                    <a:pt x="4472" y="9733"/>
                    <a:pt x="4560" y="9295"/>
                  </a:cubicBezTo>
                  <a:cubicBezTo>
                    <a:pt x="4560" y="9032"/>
                    <a:pt x="4648" y="8769"/>
                    <a:pt x="4823" y="8418"/>
                  </a:cubicBezTo>
                  <a:cubicBezTo>
                    <a:pt x="4911" y="8155"/>
                    <a:pt x="4999" y="7892"/>
                    <a:pt x="5086" y="7629"/>
                  </a:cubicBezTo>
                  <a:cubicBezTo>
                    <a:pt x="5174" y="7278"/>
                    <a:pt x="5349" y="7015"/>
                    <a:pt x="5437" y="6752"/>
                  </a:cubicBezTo>
                  <a:cubicBezTo>
                    <a:pt x="5525" y="6401"/>
                    <a:pt x="5612" y="6138"/>
                    <a:pt x="5788" y="5875"/>
                  </a:cubicBezTo>
                  <a:cubicBezTo>
                    <a:pt x="5963" y="5174"/>
                    <a:pt x="6051" y="4648"/>
                    <a:pt x="6314" y="3946"/>
                  </a:cubicBezTo>
                  <a:cubicBezTo>
                    <a:pt x="6401" y="3771"/>
                    <a:pt x="6401" y="3420"/>
                    <a:pt x="6489" y="3245"/>
                  </a:cubicBezTo>
                  <a:cubicBezTo>
                    <a:pt x="6664" y="3069"/>
                    <a:pt x="6664" y="3069"/>
                    <a:pt x="6664" y="2982"/>
                  </a:cubicBezTo>
                  <a:close/>
                  <a:moveTo>
                    <a:pt x="6138" y="1"/>
                  </a:moveTo>
                  <a:cubicBezTo>
                    <a:pt x="5875" y="176"/>
                    <a:pt x="5700" y="176"/>
                    <a:pt x="5525" y="264"/>
                  </a:cubicBezTo>
                  <a:cubicBezTo>
                    <a:pt x="5437" y="351"/>
                    <a:pt x="5262" y="439"/>
                    <a:pt x="5086" y="614"/>
                  </a:cubicBezTo>
                  <a:cubicBezTo>
                    <a:pt x="4911" y="790"/>
                    <a:pt x="4648" y="1053"/>
                    <a:pt x="4560" y="1228"/>
                  </a:cubicBezTo>
                  <a:cubicBezTo>
                    <a:pt x="4209" y="1754"/>
                    <a:pt x="4034" y="2368"/>
                    <a:pt x="3946" y="2982"/>
                  </a:cubicBezTo>
                  <a:cubicBezTo>
                    <a:pt x="3771" y="3332"/>
                    <a:pt x="3771" y="3508"/>
                    <a:pt x="3683" y="3771"/>
                  </a:cubicBezTo>
                  <a:cubicBezTo>
                    <a:pt x="3596" y="4122"/>
                    <a:pt x="3596" y="4385"/>
                    <a:pt x="3420" y="4735"/>
                  </a:cubicBezTo>
                  <a:cubicBezTo>
                    <a:pt x="3245" y="5437"/>
                    <a:pt x="2982" y="5963"/>
                    <a:pt x="2807" y="6489"/>
                  </a:cubicBezTo>
                  <a:cubicBezTo>
                    <a:pt x="2719" y="6840"/>
                    <a:pt x="2456" y="7278"/>
                    <a:pt x="2368" y="7716"/>
                  </a:cubicBezTo>
                  <a:cubicBezTo>
                    <a:pt x="2280" y="8067"/>
                    <a:pt x="2193" y="8506"/>
                    <a:pt x="2017" y="8944"/>
                  </a:cubicBezTo>
                  <a:cubicBezTo>
                    <a:pt x="1930" y="9470"/>
                    <a:pt x="1754" y="9908"/>
                    <a:pt x="1579" y="10435"/>
                  </a:cubicBezTo>
                  <a:cubicBezTo>
                    <a:pt x="1491" y="10873"/>
                    <a:pt x="1404" y="11399"/>
                    <a:pt x="1316" y="11837"/>
                  </a:cubicBezTo>
                  <a:lnTo>
                    <a:pt x="965" y="13153"/>
                  </a:lnTo>
                  <a:cubicBezTo>
                    <a:pt x="878" y="13591"/>
                    <a:pt x="878" y="14205"/>
                    <a:pt x="702" y="14643"/>
                  </a:cubicBezTo>
                  <a:lnTo>
                    <a:pt x="439" y="15958"/>
                  </a:lnTo>
                  <a:cubicBezTo>
                    <a:pt x="264" y="16485"/>
                    <a:pt x="176" y="16923"/>
                    <a:pt x="88" y="17361"/>
                  </a:cubicBezTo>
                  <a:cubicBezTo>
                    <a:pt x="1" y="17887"/>
                    <a:pt x="176" y="18589"/>
                    <a:pt x="702" y="18852"/>
                  </a:cubicBezTo>
                  <a:cubicBezTo>
                    <a:pt x="965" y="19027"/>
                    <a:pt x="1053" y="19115"/>
                    <a:pt x="1316" y="19203"/>
                  </a:cubicBezTo>
                  <a:cubicBezTo>
                    <a:pt x="1491" y="19290"/>
                    <a:pt x="1842" y="19378"/>
                    <a:pt x="2193" y="19553"/>
                  </a:cubicBezTo>
                  <a:cubicBezTo>
                    <a:pt x="2631" y="19729"/>
                    <a:pt x="3070" y="19816"/>
                    <a:pt x="3508" y="19992"/>
                  </a:cubicBezTo>
                  <a:cubicBezTo>
                    <a:pt x="3946" y="20079"/>
                    <a:pt x="4472" y="20255"/>
                    <a:pt x="4911" y="20430"/>
                  </a:cubicBezTo>
                  <a:cubicBezTo>
                    <a:pt x="5437" y="20605"/>
                    <a:pt x="6138" y="20693"/>
                    <a:pt x="6664" y="20956"/>
                  </a:cubicBezTo>
                  <a:cubicBezTo>
                    <a:pt x="7191" y="21132"/>
                    <a:pt x="7717" y="21307"/>
                    <a:pt x="8330" y="21395"/>
                  </a:cubicBezTo>
                  <a:cubicBezTo>
                    <a:pt x="8857" y="21482"/>
                    <a:pt x="9383" y="21745"/>
                    <a:pt x="9909" y="21833"/>
                  </a:cubicBezTo>
                  <a:cubicBezTo>
                    <a:pt x="10522" y="21921"/>
                    <a:pt x="11049" y="22184"/>
                    <a:pt x="11575" y="22271"/>
                  </a:cubicBezTo>
                  <a:cubicBezTo>
                    <a:pt x="12101" y="22359"/>
                    <a:pt x="12802" y="22622"/>
                    <a:pt x="13328" y="22797"/>
                  </a:cubicBezTo>
                  <a:cubicBezTo>
                    <a:pt x="14030" y="23061"/>
                    <a:pt x="14731" y="23236"/>
                    <a:pt x="15433" y="23587"/>
                  </a:cubicBezTo>
                  <a:cubicBezTo>
                    <a:pt x="16046" y="23937"/>
                    <a:pt x="16748" y="24113"/>
                    <a:pt x="17361" y="24376"/>
                  </a:cubicBezTo>
                  <a:cubicBezTo>
                    <a:pt x="17975" y="24551"/>
                    <a:pt x="18589" y="24814"/>
                    <a:pt x="19290" y="24990"/>
                  </a:cubicBezTo>
                  <a:cubicBezTo>
                    <a:pt x="20167" y="25340"/>
                    <a:pt x="20869" y="25516"/>
                    <a:pt x="21746" y="25779"/>
                  </a:cubicBezTo>
                  <a:cubicBezTo>
                    <a:pt x="22096" y="25779"/>
                    <a:pt x="22447" y="25779"/>
                    <a:pt x="22798" y="25691"/>
                  </a:cubicBezTo>
                  <a:cubicBezTo>
                    <a:pt x="23061" y="25428"/>
                    <a:pt x="23324" y="25253"/>
                    <a:pt x="23411" y="24902"/>
                  </a:cubicBezTo>
                  <a:cubicBezTo>
                    <a:pt x="23674" y="24639"/>
                    <a:pt x="23762" y="24463"/>
                    <a:pt x="23762" y="24113"/>
                  </a:cubicBezTo>
                  <a:lnTo>
                    <a:pt x="23762" y="23762"/>
                  </a:lnTo>
                  <a:cubicBezTo>
                    <a:pt x="23674" y="23587"/>
                    <a:pt x="23674" y="23411"/>
                    <a:pt x="23587" y="23411"/>
                  </a:cubicBezTo>
                  <a:cubicBezTo>
                    <a:pt x="23499" y="23411"/>
                    <a:pt x="23499" y="23236"/>
                    <a:pt x="23499" y="23236"/>
                  </a:cubicBezTo>
                  <a:cubicBezTo>
                    <a:pt x="22622" y="22096"/>
                    <a:pt x="22009" y="20869"/>
                    <a:pt x="21219" y="19641"/>
                  </a:cubicBezTo>
                  <a:cubicBezTo>
                    <a:pt x="20518" y="18413"/>
                    <a:pt x="19729" y="17274"/>
                    <a:pt x="18940" y="16134"/>
                  </a:cubicBezTo>
                  <a:cubicBezTo>
                    <a:pt x="18589" y="15608"/>
                    <a:pt x="18151" y="15169"/>
                    <a:pt x="17712" y="14643"/>
                  </a:cubicBezTo>
                  <a:cubicBezTo>
                    <a:pt x="17361" y="14029"/>
                    <a:pt x="16923" y="13503"/>
                    <a:pt x="16572" y="12977"/>
                  </a:cubicBezTo>
                  <a:lnTo>
                    <a:pt x="14293" y="9645"/>
                  </a:lnTo>
                  <a:cubicBezTo>
                    <a:pt x="13854" y="9032"/>
                    <a:pt x="13416" y="8506"/>
                    <a:pt x="12977" y="7804"/>
                  </a:cubicBezTo>
                  <a:cubicBezTo>
                    <a:pt x="12451" y="7190"/>
                    <a:pt x="11925" y="6489"/>
                    <a:pt x="11487" y="5700"/>
                  </a:cubicBezTo>
                  <a:lnTo>
                    <a:pt x="11487" y="5612"/>
                  </a:lnTo>
                  <a:cubicBezTo>
                    <a:pt x="11312" y="5612"/>
                    <a:pt x="11312" y="5524"/>
                    <a:pt x="11224" y="5437"/>
                  </a:cubicBezTo>
                  <a:cubicBezTo>
                    <a:pt x="10785" y="4648"/>
                    <a:pt x="10259" y="3859"/>
                    <a:pt x="9821" y="3069"/>
                  </a:cubicBezTo>
                  <a:cubicBezTo>
                    <a:pt x="9470" y="2631"/>
                    <a:pt x="9295" y="2193"/>
                    <a:pt x="8944" y="1754"/>
                  </a:cubicBezTo>
                  <a:cubicBezTo>
                    <a:pt x="8593" y="1316"/>
                    <a:pt x="8418" y="1053"/>
                    <a:pt x="8067" y="702"/>
                  </a:cubicBezTo>
                  <a:cubicBezTo>
                    <a:pt x="7717" y="439"/>
                    <a:pt x="7541" y="264"/>
                    <a:pt x="7191" y="176"/>
                  </a:cubicBezTo>
                  <a:cubicBezTo>
                    <a:pt x="7015" y="1"/>
                    <a:pt x="6752" y="1"/>
                    <a:pt x="6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922;p49">
            <a:extLst>
              <a:ext uri="{FF2B5EF4-FFF2-40B4-BE49-F238E27FC236}">
                <a16:creationId xmlns:a16="http://schemas.microsoft.com/office/drawing/2014/main" id="{9E9A62A1-6C1C-C056-D10C-A30C087A8294}"/>
              </a:ext>
            </a:extLst>
          </p:cNvPr>
          <p:cNvGrpSpPr/>
          <p:nvPr/>
        </p:nvGrpSpPr>
        <p:grpSpPr>
          <a:xfrm rot="-2700000">
            <a:off x="2365698" y="1671871"/>
            <a:ext cx="1284975" cy="1506315"/>
            <a:chOff x="4475375" y="3939175"/>
            <a:chExt cx="972300" cy="1147250"/>
          </a:xfrm>
        </p:grpSpPr>
        <p:sp>
          <p:nvSpPr>
            <p:cNvPr id="8" name="Google Shape;923;p49">
              <a:extLst>
                <a:ext uri="{FF2B5EF4-FFF2-40B4-BE49-F238E27FC236}">
                  <a16:creationId xmlns:a16="http://schemas.microsoft.com/office/drawing/2014/main" id="{FA1C64EF-3E0D-9D2F-2E94-5B4549E2AF7C}"/>
                </a:ext>
              </a:extLst>
            </p:cNvPr>
            <p:cNvSpPr/>
            <p:nvPr/>
          </p:nvSpPr>
          <p:spPr>
            <a:xfrm>
              <a:off x="4495275" y="3939950"/>
              <a:ext cx="952400" cy="1083775"/>
            </a:xfrm>
            <a:custGeom>
              <a:avLst/>
              <a:gdLst/>
              <a:ahLst/>
              <a:cxnLst/>
              <a:rect l="l" t="t" r="r" b="b"/>
              <a:pathLst>
                <a:path w="38096" h="43351" extrusionOk="0">
                  <a:moveTo>
                    <a:pt x="31125" y="1"/>
                  </a:moveTo>
                  <a:cubicBezTo>
                    <a:pt x="29145" y="1"/>
                    <a:pt x="27155" y="895"/>
                    <a:pt x="25782" y="2595"/>
                  </a:cubicBezTo>
                  <a:lnTo>
                    <a:pt x="1692" y="32454"/>
                  </a:lnTo>
                  <a:cubicBezTo>
                    <a:pt x="498" y="33906"/>
                    <a:pt x="1" y="35716"/>
                    <a:pt x="180" y="37427"/>
                  </a:cubicBezTo>
                  <a:cubicBezTo>
                    <a:pt x="219" y="38123"/>
                    <a:pt x="398" y="38799"/>
                    <a:pt x="677" y="39436"/>
                  </a:cubicBezTo>
                  <a:cubicBezTo>
                    <a:pt x="1075" y="40391"/>
                    <a:pt x="1692" y="41266"/>
                    <a:pt x="2547" y="41922"/>
                  </a:cubicBezTo>
                  <a:cubicBezTo>
                    <a:pt x="3164" y="42460"/>
                    <a:pt x="3880" y="42818"/>
                    <a:pt x="4636" y="43056"/>
                  </a:cubicBezTo>
                  <a:cubicBezTo>
                    <a:pt x="5267" y="43254"/>
                    <a:pt x="5924" y="43351"/>
                    <a:pt x="6584" y="43351"/>
                  </a:cubicBezTo>
                  <a:cubicBezTo>
                    <a:pt x="8584" y="43351"/>
                    <a:pt x="10605" y="42459"/>
                    <a:pt x="11996" y="40769"/>
                  </a:cubicBezTo>
                  <a:lnTo>
                    <a:pt x="36106" y="10949"/>
                  </a:lnTo>
                  <a:cubicBezTo>
                    <a:pt x="37916" y="8662"/>
                    <a:pt x="38095" y="5598"/>
                    <a:pt x="36782" y="3251"/>
                  </a:cubicBezTo>
                  <a:cubicBezTo>
                    <a:pt x="36384" y="2595"/>
                    <a:pt x="35887" y="1978"/>
                    <a:pt x="35231" y="1441"/>
                  </a:cubicBezTo>
                  <a:cubicBezTo>
                    <a:pt x="34395" y="745"/>
                    <a:pt x="33420" y="327"/>
                    <a:pt x="32406" y="128"/>
                  </a:cubicBezTo>
                  <a:cubicBezTo>
                    <a:pt x="31984" y="43"/>
                    <a:pt x="31555" y="1"/>
                    <a:pt x="31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24;p49">
              <a:extLst>
                <a:ext uri="{FF2B5EF4-FFF2-40B4-BE49-F238E27FC236}">
                  <a16:creationId xmlns:a16="http://schemas.microsoft.com/office/drawing/2014/main" id="{0D7F2497-8725-62FA-3E50-C09F7C231300}"/>
                </a:ext>
              </a:extLst>
            </p:cNvPr>
            <p:cNvSpPr/>
            <p:nvPr/>
          </p:nvSpPr>
          <p:spPr>
            <a:xfrm>
              <a:off x="4512175" y="3942625"/>
              <a:ext cx="903175" cy="1073750"/>
            </a:xfrm>
            <a:custGeom>
              <a:avLst/>
              <a:gdLst/>
              <a:ahLst/>
              <a:cxnLst/>
              <a:rect l="l" t="t" r="r" b="b"/>
              <a:pathLst>
                <a:path w="36127" h="42950" extrusionOk="0">
                  <a:moveTo>
                    <a:pt x="31750" y="1"/>
                  </a:moveTo>
                  <a:lnTo>
                    <a:pt x="1" y="39329"/>
                  </a:lnTo>
                  <a:cubicBezTo>
                    <a:pt x="399" y="40284"/>
                    <a:pt x="1016" y="41159"/>
                    <a:pt x="1891" y="41815"/>
                  </a:cubicBezTo>
                  <a:cubicBezTo>
                    <a:pt x="2507" y="42353"/>
                    <a:pt x="3224" y="42711"/>
                    <a:pt x="3980" y="42949"/>
                  </a:cubicBezTo>
                  <a:lnTo>
                    <a:pt x="36126" y="3124"/>
                  </a:lnTo>
                  <a:cubicBezTo>
                    <a:pt x="35728" y="2468"/>
                    <a:pt x="35231" y="1831"/>
                    <a:pt x="34594" y="1314"/>
                  </a:cubicBezTo>
                  <a:cubicBezTo>
                    <a:pt x="33739" y="618"/>
                    <a:pt x="32764" y="200"/>
                    <a:pt x="31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25;p49">
              <a:extLst>
                <a:ext uri="{FF2B5EF4-FFF2-40B4-BE49-F238E27FC236}">
                  <a16:creationId xmlns:a16="http://schemas.microsoft.com/office/drawing/2014/main" id="{73C41AB9-333E-AEAB-E782-08EF1585E5A6}"/>
                </a:ext>
              </a:extLst>
            </p:cNvPr>
            <p:cNvSpPr/>
            <p:nvPr/>
          </p:nvSpPr>
          <p:spPr>
            <a:xfrm>
              <a:off x="4475375" y="4830350"/>
              <a:ext cx="250175" cy="256075"/>
            </a:xfrm>
            <a:custGeom>
              <a:avLst/>
              <a:gdLst/>
              <a:ahLst/>
              <a:cxnLst/>
              <a:rect l="l" t="t" r="r" b="b"/>
              <a:pathLst>
                <a:path w="10007" h="10243" extrusionOk="0">
                  <a:moveTo>
                    <a:pt x="976" y="0"/>
                  </a:moveTo>
                  <a:cubicBezTo>
                    <a:pt x="976" y="0"/>
                    <a:pt x="147" y="9708"/>
                    <a:pt x="15" y="10221"/>
                  </a:cubicBezTo>
                  <a:lnTo>
                    <a:pt x="15" y="10221"/>
                  </a:lnTo>
                  <a:lnTo>
                    <a:pt x="10007" y="7281"/>
                  </a:lnTo>
                  <a:lnTo>
                    <a:pt x="976" y="0"/>
                  </a:lnTo>
                  <a:close/>
                  <a:moveTo>
                    <a:pt x="15" y="10221"/>
                  </a:moveTo>
                  <a:lnTo>
                    <a:pt x="1" y="10225"/>
                  </a:lnTo>
                  <a:cubicBezTo>
                    <a:pt x="2" y="10237"/>
                    <a:pt x="4" y="10242"/>
                    <a:pt x="6" y="10242"/>
                  </a:cubicBezTo>
                  <a:cubicBezTo>
                    <a:pt x="9" y="10242"/>
                    <a:pt x="12" y="10235"/>
                    <a:pt x="15" y="102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26;p49">
              <a:extLst>
                <a:ext uri="{FF2B5EF4-FFF2-40B4-BE49-F238E27FC236}">
                  <a16:creationId xmlns:a16="http://schemas.microsoft.com/office/drawing/2014/main" id="{2493DE62-32E2-98DA-526B-DD52A5BA2E60}"/>
                </a:ext>
              </a:extLst>
            </p:cNvPr>
            <p:cNvSpPr/>
            <p:nvPr/>
          </p:nvSpPr>
          <p:spPr>
            <a:xfrm>
              <a:off x="4475375" y="4989000"/>
              <a:ext cx="95025" cy="97000"/>
            </a:xfrm>
            <a:custGeom>
              <a:avLst/>
              <a:gdLst/>
              <a:ahLst/>
              <a:cxnLst/>
              <a:rect l="l" t="t" r="r" b="b"/>
              <a:pathLst>
                <a:path w="3801" h="3880" extrusionOk="0">
                  <a:moveTo>
                    <a:pt x="399" y="0"/>
                  </a:moveTo>
                  <a:cubicBezTo>
                    <a:pt x="220" y="1950"/>
                    <a:pt x="61" y="3680"/>
                    <a:pt x="1" y="3879"/>
                  </a:cubicBezTo>
                  <a:lnTo>
                    <a:pt x="3800" y="2745"/>
                  </a:lnTo>
                  <a:lnTo>
                    <a:pt x="3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27;p49">
              <a:extLst>
                <a:ext uri="{FF2B5EF4-FFF2-40B4-BE49-F238E27FC236}">
                  <a16:creationId xmlns:a16="http://schemas.microsoft.com/office/drawing/2014/main" id="{98407FF7-B152-23CC-CBCF-ABF1AE100B8B}"/>
                </a:ext>
              </a:extLst>
            </p:cNvPr>
            <p:cNvSpPr/>
            <p:nvPr/>
          </p:nvSpPr>
          <p:spPr>
            <a:xfrm>
              <a:off x="5127375" y="3939175"/>
              <a:ext cx="320300" cy="287950"/>
            </a:xfrm>
            <a:custGeom>
              <a:avLst/>
              <a:gdLst/>
              <a:ahLst/>
              <a:cxnLst/>
              <a:rect l="l" t="t" r="r" b="b"/>
              <a:pathLst>
                <a:path w="12812" h="11518" extrusionOk="0">
                  <a:moveTo>
                    <a:pt x="5846" y="0"/>
                  </a:moveTo>
                  <a:cubicBezTo>
                    <a:pt x="3845" y="0"/>
                    <a:pt x="1842" y="889"/>
                    <a:pt x="478" y="2566"/>
                  </a:cubicBezTo>
                  <a:lnTo>
                    <a:pt x="0" y="3163"/>
                  </a:lnTo>
                  <a:lnTo>
                    <a:pt x="10325" y="11518"/>
                  </a:lnTo>
                  <a:lnTo>
                    <a:pt x="10802" y="10921"/>
                  </a:lnTo>
                  <a:cubicBezTo>
                    <a:pt x="12632" y="8673"/>
                    <a:pt x="12811" y="5590"/>
                    <a:pt x="11478" y="3242"/>
                  </a:cubicBezTo>
                  <a:cubicBezTo>
                    <a:pt x="11080" y="2566"/>
                    <a:pt x="10583" y="1949"/>
                    <a:pt x="9927" y="1432"/>
                  </a:cubicBezTo>
                  <a:cubicBezTo>
                    <a:pt x="9091" y="756"/>
                    <a:pt x="8116" y="318"/>
                    <a:pt x="7102" y="119"/>
                  </a:cubicBezTo>
                  <a:cubicBezTo>
                    <a:pt x="6687" y="40"/>
                    <a:pt x="6267" y="0"/>
                    <a:pt x="5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28;p49">
              <a:extLst>
                <a:ext uri="{FF2B5EF4-FFF2-40B4-BE49-F238E27FC236}">
                  <a16:creationId xmlns:a16="http://schemas.microsoft.com/office/drawing/2014/main" id="{DD8EA68B-B85E-D87E-4707-A2635C3BB1CA}"/>
                </a:ext>
              </a:extLst>
            </p:cNvPr>
            <p:cNvSpPr/>
            <p:nvPr/>
          </p:nvSpPr>
          <p:spPr>
            <a:xfrm>
              <a:off x="5083600" y="3999875"/>
              <a:ext cx="317825" cy="263025"/>
            </a:xfrm>
            <a:custGeom>
              <a:avLst/>
              <a:gdLst/>
              <a:ahLst/>
              <a:cxnLst/>
              <a:rect l="l" t="t" r="r" b="b"/>
              <a:pathLst>
                <a:path w="12713" h="10521" extrusionOk="0">
                  <a:moveTo>
                    <a:pt x="1657" y="0"/>
                  </a:moveTo>
                  <a:cubicBezTo>
                    <a:pt x="1229" y="0"/>
                    <a:pt x="802" y="184"/>
                    <a:pt x="518" y="536"/>
                  </a:cubicBezTo>
                  <a:lnTo>
                    <a:pt x="498" y="575"/>
                  </a:lnTo>
                  <a:cubicBezTo>
                    <a:pt x="1" y="1192"/>
                    <a:pt x="80" y="2127"/>
                    <a:pt x="717" y="2624"/>
                  </a:cubicBezTo>
                  <a:lnTo>
                    <a:pt x="10126" y="10204"/>
                  </a:lnTo>
                  <a:cubicBezTo>
                    <a:pt x="10399" y="10417"/>
                    <a:pt x="10727" y="10520"/>
                    <a:pt x="11052" y="10520"/>
                  </a:cubicBezTo>
                  <a:cubicBezTo>
                    <a:pt x="11484" y="10520"/>
                    <a:pt x="11911" y="10337"/>
                    <a:pt x="12195" y="9985"/>
                  </a:cubicBezTo>
                  <a:lnTo>
                    <a:pt x="12215" y="9965"/>
                  </a:lnTo>
                  <a:cubicBezTo>
                    <a:pt x="12712" y="9348"/>
                    <a:pt x="12613" y="8393"/>
                    <a:pt x="11996" y="7896"/>
                  </a:cubicBezTo>
                  <a:lnTo>
                    <a:pt x="2567" y="317"/>
                  </a:lnTo>
                  <a:cubicBezTo>
                    <a:pt x="2302" y="104"/>
                    <a:pt x="1979" y="0"/>
                    <a:pt x="16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29;p49">
              <a:extLst>
                <a:ext uri="{FF2B5EF4-FFF2-40B4-BE49-F238E27FC236}">
                  <a16:creationId xmlns:a16="http://schemas.microsoft.com/office/drawing/2014/main" id="{9E75118C-8E0B-FD10-B428-8CBE64BCA07F}"/>
                </a:ext>
              </a:extLst>
            </p:cNvPr>
            <p:cNvSpPr/>
            <p:nvPr/>
          </p:nvSpPr>
          <p:spPr>
            <a:xfrm>
              <a:off x="4999050" y="4110025"/>
              <a:ext cx="318325" cy="263775"/>
            </a:xfrm>
            <a:custGeom>
              <a:avLst/>
              <a:gdLst/>
              <a:ahLst/>
              <a:cxnLst/>
              <a:rect l="l" t="t" r="r" b="b"/>
              <a:pathLst>
                <a:path w="12733" h="10551" extrusionOk="0">
                  <a:moveTo>
                    <a:pt x="1651" y="1"/>
                  </a:moveTo>
                  <a:cubicBezTo>
                    <a:pt x="1222" y="1"/>
                    <a:pt x="800" y="194"/>
                    <a:pt x="518" y="566"/>
                  </a:cubicBezTo>
                  <a:lnTo>
                    <a:pt x="498" y="586"/>
                  </a:lnTo>
                  <a:cubicBezTo>
                    <a:pt x="1" y="1202"/>
                    <a:pt x="100" y="2157"/>
                    <a:pt x="717" y="2655"/>
                  </a:cubicBezTo>
                  <a:lnTo>
                    <a:pt x="10146" y="10234"/>
                  </a:lnTo>
                  <a:cubicBezTo>
                    <a:pt x="10411" y="10447"/>
                    <a:pt x="10734" y="10550"/>
                    <a:pt x="11056" y="10550"/>
                  </a:cubicBezTo>
                  <a:cubicBezTo>
                    <a:pt x="11484" y="10550"/>
                    <a:pt x="11911" y="10367"/>
                    <a:pt x="12195" y="10015"/>
                  </a:cubicBezTo>
                  <a:lnTo>
                    <a:pt x="12235" y="9995"/>
                  </a:lnTo>
                  <a:cubicBezTo>
                    <a:pt x="12732" y="9358"/>
                    <a:pt x="12633" y="8423"/>
                    <a:pt x="11996" y="7926"/>
                  </a:cubicBezTo>
                  <a:lnTo>
                    <a:pt x="2587" y="347"/>
                  </a:lnTo>
                  <a:cubicBezTo>
                    <a:pt x="2311" y="114"/>
                    <a:pt x="1979" y="1"/>
                    <a:pt x="16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30;p49">
              <a:extLst>
                <a:ext uri="{FF2B5EF4-FFF2-40B4-BE49-F238E27FC236}">
                  <a16:creationId xmlns:a16="http://schemas.microsoft.com/office/drawing/2014/main" id="{73765931-6B00-9415-9139-E7EAF6D903EA}"/>
                </a:ext>
              </a:extLst>
            </p:cNvPr>
            <p:cNvSpPr/>
            <p:nvPr/>
          </p:nvSpPr>
          <p:spPr>
            <a:xfrm>
              <a:off x="5046300" y="4056775"/>
              <a:ext cx="318325" cy="263775"/>
            </a:xfrm>
            <a:custGeom>
              <a:avLst/>
              <a:gdLst/>
              <a:ahLst/>
              <a:cxnLst/>
              <a:rect l="l" t="t" r="r" b="b"/>
              <a:pathLst>
                <a:path w="12733" h="10551" extrusionOk="0">
                  <a:moveTo>
                    <a:pt x="1676" y="0"/>
                  </a:moveTo>
                  <a:cubicBezTo>
                    <a:pt x="1244" y="0"/>
                    <a:pt x="815" y="198"/>
                    <a:pt x="518" y="587"/>
                  </a:cubicBezTo>
                  <a:lnTo>
                    <a:pt x="498" y="607"/>
                  </a:lnTo>
                  <a:cubicBezTo>
                    <a:pt x="1" y="1224"/>
                    <a:pt x="100" y="2179"/>
                    <a:pt x="717" y="2676"/>
                  </a:cubicBezTo>
                  <a:lnTo>
                    <a:pt x="10146" y="10235"/>
                  </a:lnTo>
                  <a:cubicBezTo>
                    <a:pt x="10409" y="10447"/>
                    <a:pt x="10729" y="10550"/>
                    <a:pt x="11048" y="10550"/>
                  </a:cubicBezTo>
                  <a:cubicBezTo>
                    <a:pt x="11479" y="10550"/>
                    <a:pt x="11909" y="10362"/>
                    <a:pt x="12195" y="9996"/>
                  </a:cubicBezTo>
                  <a:lnTo>
                    <a:pt x="12235" y="9977"/>
                  </a:lnTo>
                  <a:cubicBezTo>
                    <a:pt x="12732" y="9360"/>
                    <a:pt x="12633" y="8405"/>
                    <a:pt x="11996" y="7908"/>
                  </a:cubicBezTo>
                  <a:lnTo>
                    <a:pt x="2587" y="329"/>
                  </a:lnTo>
                  <a:cubicBezTo>
                    <a:pt x="2316" y="109"/>
                    <a:pt x="1995" y="0"/>
                    <a:pt x="16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31;p49">
              <a:extLst>
                <a:ext uri="{FF2B5EF4-FFF2-40B4-BE49-F238E27FC236}">
                  <a16:creationId xmlns:a16="http://schemas.microsoft.com/office/drawing/2014/main" id="{501A5E03-9115-6A26-D659-D158B3FC42DE}"/>
                </a:ext>
              </a:extLst>
            </p:cNvPr>
            <p:cNvSpPr/>
            <p:nvPr/>
          </p:nvSpPr>
          <p:spPr>
            <a:xfrm>
              <a:off x="5342700" y="3993350"/>
              <a:ext cx="14450" cy="13950"/>
            </a:xfrm>
            <a:custGeom>
              <a:avLst/>
              <a:gdLst/>
              <a:ahLst/>
              <a:cxnLst/>
              <a:rect l="l" t="t" r="r" b="b"/>
              <a:pathLst>
                <a:path w="578" h="558" fill="none" extrusionOk="0">
                  <a:moveTo>
                    <a:pt x="1" y="1"/>
                  </a:moveTo>
                  <a:cubicBezTo>
                    <a:pt x="200" y="180"/>
                    <a:pt x="399" y="359"/>
                    <a:pt x="578" y="558"/>
                  </a:cubicBezTo>
                </a:path>
              </a:pathLst>
            </a:custGeom>
            <a:noFill/>
            <a:ln w="134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32;p49">
              <a:extLst>
                <a:ext uri="{FF2B5EF4-FFF2-40B4-BE49-F238E27FC236}">
                  <a16:creationId xmlns:a16="http://schemas.microsoft.com/office/drawing/2014/main" id="{191F2680-7C13-F9D9-F3D9-D969D04D9980}"/>
                </a:ext>
              </a:extLst>
            </p:cNvPr>
            <p:cNvSpPr/>
            <p:nvPr/>
          </p:nvSpPr>
          <p:spPr>
            <a:xfrm>
              <a:off x="5226325" y="3970475"/>
              <a:ext cx="88550" cy="30375"/>
            </a:xfrm>
            <a:custGeom>
              <a:avLst/>
              <a:gdLst/>
              <a:ahLst/>
              <a:cxnLst/>
              <a:rect l="l" t="t" r="r" b="b"/>
              <a:pathLst>
                <a:path w="3542" h="1215" fill="none" extrusionOk="0">
                  <a:moveTo>
                    <a:pt x="1" y="1214"/>
                  </a:moveTo>
                  <a:cubicBezTo>
                    <a:pt x="976" y="478"/>
                    <a:pt x="2308" y="1"/>
                    <a:pt x="3542" y="339"/>
                  </a:cubicBezTo>
                </a:path>
              </a:pathLst>
            </a:custGeom>
            <a:noFill/>
            <a:ln w="134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33;p49">
              <a:extLst>
                <a:ext uri="{FF2B5EF4-FFF2-40B4-BE49-F238E27FC236}">
                  <a16:creationId xmlns:a16="http://schemas.microsoft.com/office/drawing/2014/main" id="{4202705B-2470-BF5B-A6FE-B1D067CE8BFB}"/>
                </a:ext>
              </a:extLst>
            </p:cNvPr>
            <p:cNvSpPr/>
            <p:nvPr/>
          </p:nvSpPr>
          <p:spPr>
            <a:xfrm>
              <a:off x="5039850" y="4343975"/>
              <a:ext cx="39300" cy="35825"/>
            </a:xfrm>
            <a:custGeom>
              <a:avLst/>
              <a:gdLst/>
              <a:ahLst/>
              <a:cxnLst/>
              <a:rect l="l" t="t" r="r" b="b"/>
              <a:pathLst>
                <a:path w="1572" h="1433" fill="none" extrusionOk="0">
                  <a:moveTo>
                    <a:pt x="219" y="0"/>
                  </a:moveTo>
                  <a:cubicBezTo>
                    <a:pt x="0" y="796"/>
                    <a:pt x="856" y="1433"/>
                    <a:pt x="1572" y="1075"/>
                  </a:cubicBezTo>
                </a:path>
              </a:pathLst>
            </a:custGeom>
            <a:solidFill>
              <a:schemeClr val="lt2"/>
            </a:solidFill>
            <a:ln w="17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34;p49">
              <a:extLst>
                <a:ext uri="{FF2B5EF4-FFF2-40B4-BE49-F238E27FC236}">
                  <a16:creationId xmlns:a16="http://schemas.microsoft.com/office/drawing/2014/main" id="{7015E916-9CE4-A23E-1967-E67F6977890A}"/>
                </a:ext>
              </a:extLst>
            </p:cNvPr>
            <p:cNvSpPr/>
            <p:nvPr/>
          </p:nvSpPr>
          <p:spPr>
            <a:xfrm>
              <a:off x="5025425" y="4293250"/>
              <a:ext cx="31850" cy="29000"/>
            </a:xfrm>
            <a:custGeom>
              <a:avLst/>
              <a:gdLst/>
              <a:ahLst/>
              <a:cxnLst/>
              <a:rect l="l" t="t" r="r" b="b"/>
              <a:pathLst>
                <a:path w="1274" h="1160" extrusionOk="0">
                  <a:moveTo>
                    <a:pt x="647" y="0"/>
                  </a:moveTo>
                  <a:cubicBezTo>
                    <a:pt x="498" y="0"/>
                    <a:pt x="348" y="60"/>
                    <a:pt x="239" y="179"/>
                  </a:cubicBezTo>
                  <a:cubicBezTo>
                    <a:pt x="0" y="398"/>
                    <a:pt x="0" y="776"/>
                    <a:pt x="239" y="995"/>
                  </a:cubicBezTo>
                  <a:cubicBezTo>
                    <a:pt x="348" y="1104"/>
                    <a:pt x="498" y="1159"/>
                    <a:pt x="647" y="1159"/>
                  </a:cubicBezTo>
                  <a:cubicBezTo>
                    <a:pt x="796" y="1159"/>
                    <a:pt x="945" y="1104"/>
                    <a:pt x="1055" y="995"/>
                  </a:cubicBezTo>
                  <a:cubicBezTo>
                    <a:pt x="1273" y="776"/>
                    <a:pt x="1273" y="398"/>
                    <a:pt x="1055" y="179"/>
                  </a:cubicBezTo>
                  <a:cubicBezTo>
                    <a:pt x="945" y="60"/>
                    <a:pt x="796"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35;p49">
              <a:extLst>
                <a:ext uri="{FF2B5EF4-FFF2-40B4-BE49-F238E27FC236}">
                  <a16:creationId xmlns:a16="http://schemas.microsoft.com/office/drawing/2014/main" id="{8C79EE3E-9D92-741F-385F-7FF2C3F975EF}"/>
                </a:ext>
              </a:extLst>
            </p:cNvPr>
            <p:cNvSpPr/>
            <p:nvPr/>
          </p:nvSpPr>
          <p:spPr>
            <a:xfrm>
              <a:off x="5099025" y="4342975"/>
              <a:ext cx="31850" cy="29000"/>
            </a:xfrm>
            <a:custGeom>
              <a:avLst/>
              <a:gdLst/>
              <a:ahLst/>
              <a:cxnLst/>
              <a:rect l="l" t="t" r="r" b="b"/>
              <a:pathLst>
                <a:path w="1274" h="1160" extrusionOk="0">
                  <a:moveTo>
                    <a:pt x="627" y="1"/>
                  </a:moveTo>
                  <a:cubicBezTo>
                    <a:pt x="478" y="1"/>
                    <a:pt x="329" y="60"/>
                    <a:pt x="219" y="180"/>
                  </a:cubicBezTo>
                  <a:cubicBezTo>
                    <a:pt x="0" y="398"/>
                    <a:pt x="0" y="776"/>
                    <a:pt x="219" y="995"/>
                  </a:cubicBezTo>
                  <a:cubicBezTo>
                    <a:pt x="329" y="1105"/>
                    <a:pt x="478" y="1159"/>
                    <a:pt x="627" y="1159"/>
                  </a:cubicBezTo>
                  <a:cubicBezTo>
                    <a:pt x="776" y="1159"/>
                    <a:pt x="925" y="1105"/>
                    <a:pt x="1035" y="995"/>
                  </a:cubicBezTo>
                  <a:cubicBezTo>
                    <a:pt x="1273" y="776"/>
                    <a:pt x="1273" y="398"/>
                    <a:pt x="1035" y="180"/>
                  </a:cubicBezTo>
                  <a:cubicBezTo>
                    <a:pt x="925" y="60"/>
                    <a:pt x="776" y="1"/>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36;p49">
              <a:extLst>
                <a:ext uri="{FF2B5EF4-FFF2-40B4-BE49-F238E27FC236}">
                  <a16:creationId xmlns:a16="http://schemas.microsoft.com/office/drawing/2014/main" id="{E9E32560-EC8B-E719-AB83-91271F74619E}"/>
                </a:ext>
              </a:extLst>
            </p:cNvPr>
            <p:cNvSpPr/>
            <p:nvPr/>
          </p:nvSpPr>
          <p:spPr>
            <a:xfrm>
              <a:off x="5090575" y="4388225"/>
              <a:ext cx="76100" cy="76125"/>
            </a:xfrm>
            <a:custGeom>
              <a:avLst/>
              <a:gdLst/>
              <a:ahLst/>
              <a:cxnLst/>
              <a:rect l="l" t="t" r="r" b="b"/>
              <a:pathLst>
                <a:path w="3044" h="3045" extrusionOk="0">
                  <a:moveTo>
                    <a:pt x="1532" y="1"/>
                  </a:moveTo>
                  <a:cubicBezTo>
                    <a:pt x="677" y="1"/>
                    <a:pt x="0" y="677"/>
                    <a:pt x="0" y="1513"/>
                  </a:cubicBezTo>
                  <a:cubicBezTo>
                    <a:pt x="0" y="2368"/>
                    <a:pt x="677" y="3044"/>
                    <a:pt x="1532" y="3044"/>
                  </a:cubicBezTo>
                  <a:cubicBezTo>
                    <a:pt x="2367" y="3044"/>
                    <a:pt x="3044" y="2368"/>
                    <a:pt x="3044" y="1513"/>
                  </a:cubicBezTo>
                  <a:cubicBezTo>
                    <a:pt x="3044" y="697"/>
                    <a:pt x="2367" y="1"/>
                    <a:pt x="1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37;p49">
              <a:extLst>
                <a:ext uri="{FF2B5EF4-FFF2-40B4-BE49-F238E27FC236}">
                  <a16:creationId xmlns:a16="http://schemas.microsoft.com/office/drawing/2014/main" id="{3B39C696-E921-DC76-EC16-D4029441B476}"/>
                </a:ext>
              </a:extLst>
            </p:cNvPr>
            <p:cNvSpPr/>
            <p:nvPr/>
          </p:nvSpPr>
          <p:spPr>
            <a:xfrm>
              <a:off x="4931425" y="4282800"/>
              <a:ext cx="76125" cy="75625"/>
            </a:xfrm>
            <a:custGeom>
              <a:avLst/>
              <a:gdLst/>
              <a:ahLst/>
              <a:cxnLst/>
              <a:rect l="l" t="t" r="r" b="b"/>
              <a:pathLst>
                <a:path w="3045" h="3025" extrusionOk="0">
                  <a:moveTo>
                    <a:pt x="1532" y="1"/>
                  </a:moveTo>
                  <a:cubicBezTo>
                    <a:pt x="677" y="1"/>
                    <a:pt x="1" y="657"/>
                    <a:pt x="1" y="1512"/>
                  </a:cubicBezTo>
                  <a:cubicBezTo>
                    <a:pt x="1" y="2348"/>
                    <a:pt x="677" y="3024"/>
                    <a:pt x="1532" y="3024"/>
                  </a:cubicBezTo>
                  <a:cubicBezTo>
                    <a:pt x="2368" y="3024"/>
                    <a:pt x="3044" y="2348"/>
                    <a:pt x="3044" y="1512"/>
                  </a:cubicBezTo>
                  <a:cubicBezTo>
                    <a:pt x="3044" y="697"/>
                    <a:pt x="2368" y="1"/>
                    <a:pt x="1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938;p49">
            <a:extLst>
              <a:ext uri="{FF2B5EF4-FFF2-40B4-BE49-F238E27FC236}">
                <a16:creationId xmlns:a16="http://schemas.microsoft.com/office/drawing/2014/main" id="{79076376-9590-716B-4595-08AADBCCDEAB}"/>
              </a:ext>
            </a:extLst>
          </p:cNvPr>
          <p:cNvSpPr/>
          <p:nvPr/>
        </p:nvSpPr>
        <p:spPr>
          <a:xfrm rot="17385980">
            <a:off x="3247555" y="2316105"/>
            <a:ext cx="452723" cy="40178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39;p49">
            <a:extLst>
              <a:ext uri="{FF2B5EF4-FFF2-40B4-BE49-F238E27FC236}">
                <a16:creationId xmlns:a16="http://schemas.microsoft.com/office/drawing/2014/main" id="{33995A3F-9C88-A40C-4010-FEF4DC90744B}"/>
              </a:ext>
            </a:extLst>
          </p:cNvPr>
          <p:cNvSpPr/>
          <p:nvPr/>
        </p:nvSpPr>
        <p:spPr>
          <a:xfrm rot="17385999">
            <a:off x="3318023" y="2169870"/>
            <a:ext cx="209367" cy="18578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Text Box 4">
            <a:extLst>
              <a:ext uri="{FF2B5EF4-FFF2-40B4-BE49-F238E27FC236}">
                <a16:creationId xmlns:a16="http://schemas.microsoft.com/office/drawing/2014/main" id="{EEE71D2C-381E-8D61-2C77-9AAF4DB22F55}"/>
              </a:ext>
            </a:extLst>
          </p:cNvPr>
          <p:cNvSpPr txBox="1">
            <a:spLocks noChangeArrowheads="1"/>
          </p:cNvSpPr>
          <p:nvPr/>
        </p:nvSpPr>
        <p:spPr bwMode="auto">
          <a:xfrm>
            <a:off x="3291665" y="2557668"/>
            <a:ext cx="5892148"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b="1">
                <a:solidFill>
                  <a:schemeClr val="accent2">
                    <a:lumMod val="75000"/>
                  </a:schemeClr>
                </a:solidFill>
                <a:latin typeface="Times New Roman" panose="02020603050405020304" pitchFamily="18" charset="0"/>
                <a:cs typeface="Times New Roman" panose="02020603050405020304" pitchFamily="18" charset="0"/>
              </a:rPr>
              <a:t>   Nếu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áp</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dụng</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định</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luật</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bảo</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toàn</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khối</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lượng</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vào</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phản</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ứng</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của</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err="1">
                <a:solidFill>
                  <a:schemeClr val="accent2">
                    <a:lumMod val="75000"/>
                  </a:schemeClr>
                </a:solidFill>
                <a:latin typeface="Times New Roman" panose="02020603050405020304" pitchFamily="18" charset="0"/>
                <a:cs typeface="Times New Roman" panose="02020603050405020304" pitchFamily="18" charset="0"/>
              </a:rPr>
              <a:t>thí</a:t>
            </a:r>
            <a:r>
              <a:rPr lang="en-US" altLang="en-US" sz="2800" b="1">
                <a:solidFill>
                  <a:schemeClr val="accent2">
                    <a:lumMod val="75000"/>
                  </a:schemeClr>
                </a:solidFill>
                <a:latin typeface="Times New Roman" panose="02020603050405020304" pitchFamily="18" charset="0"/>
                <a:cs typeface="Times New Roman" panose="02020603050405020304" pitchFamily="18" charset="0"/>
              </a:rPr>
              <a:t> nghiệm</a:t>
            </a:r>
            <a:r>
              <a:rPr lang="vi-VN" altLang="en-US" sz="2800" b="1">
                <a:solidFill>
                  <a:schemeClr val="accent2">
                    <a:lumMod val="75000"/>
                  </a:schemeClr>
                </a:solidFill>
                <a:latin typeface="Times New Roman" panose="02020603050405020304" pitchFamily="18" charset="0"/>
                <a:cs typeface="Times New Roman" panose="02020603050405020304" pitchFamily="18" charset="0"/>
              </a:rPr>
              <a:t> trên</a:t>
            </a:r>
            <a:r>
              <a:rPr lang="en-US" altLang="en-US" sz="2800" b="1">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em</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hãy</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viết</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biểu</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thức</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khối</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lượng</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của</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phản</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ứng</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hóa</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2">
                    <a:lumMod val="75000"/>
                  </a:schemeClr>
                </a:solidFill>
                <a:latin typeface="Times New Roman" panose="02020603050405020304" pitchFamily="18" charset="0"/>
                <a:cs typeface="Times New Roman" panose="02020603050405020304" pitchFamily="18" charset="0"/>
              </a:rPr>
              <a:t>học</a:t>
            </a:r>
            <a:r>
              <a:rPr lang="en-US" altLang="en-US" sz="2800" b="1" dirty="0">
                <a:solidFill>
                  <a:schemeClr val="accent2">
                    <a:lumMod val="75000"/>
                  </a:schemeClr>
                </a:solidFill>
                <a:latin typeface="Times New Roman" panose="02020603050405020304" pitchFamily="18" charset="0"/>
                <a:cs typeface="Times New Roman" panose="02020603050405020304" pitchFamily="18" charset="0"/>
              </a:rPr>
              <a:t>? </a:t>
            </a:r>
            <a:endParaRPr lang="vi-VN" altLang="en-US" sz="28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26" name="Google Shape;658;p37">
            <a:extLst>
              <a:ext uri="{FF2B5EF4-FFF2-40B4-BE49-F238E27FC236}">
                <a16:creationId xmlns:a16="http://schemas.microsoft.com/office/drawing/2014/main" id="{83354EE5-5C26-4B37-5F4D-93045FF1FFAE}"/>
              </a:ext>
            </a:extLst>
          </p:cNvPr>
          <p:cNvSpPr txBox="1">
            <a:spLocks/>
          </p:cNvSpPr>
          <p:nvPr/>
        </p:nvSpPr>
        <p:spPr>
          <a:xfrm flipH="1">
            <a:off x="908490" y="189000"/>
            <a:ext cx="11203626" cy="87149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800">
                <a:solidFill>
                  <a:srgbClr val="57495C"/>
                </a:solidFill>
                <a:latin typeface="Times New Roman" panose="02020603050405020304" pitchFamily="18" charset="0"/>
                <a:cs typeface="Times New Roman" panose="02020603050405020304" pitchFamily="18" charset="0"/>
              </a:rPr>
              <a:t>- Phản ứng:</a:t>
            </a:r>
          </a:p>
          <a:p>
            <a:r>
              <a:rPr lang="vi-VN" sz="2800">
                <a:solidFill>
                  <a:srgbClr val="57495C"/>
                </a:solidFill>
                <a:latin typeface="Times New Roman" panose="02020603050405020304" pitchFamily="18" charset="0"/>
                <a:cs typeface="Times New Roman" panose="02020603050405020304" pitchFamily="18" charset="0"/>
              </a:rPr>
              <a:t>Barium chloride +  Sodium sulfate  → Barium sulfate   +  Sodium chloride</a:t>
            </a:r>
            <a:endParaRPr lang="vi-VN" sz="2800" dirty="0">
              <a:solidFill>
                <a:srgbClr val="57495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78718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6BC61A3C-3002-85A5-E235-78D349E3A528}"/>
              </a:ext>
            </a:extLst>
          </p:cNvPr>
          <p:cNvSpPr txBox="1">
            <a:spLocks noChangeArrowheads="1"/>
          </p:cNvSpPr>
          <p:nvPr/>
        </p:nvSpPr>
        <p:spPr bwMode="auto">
          <a:xfrm>
            <a:off x="2931081" y="2286531"/>
            <a:ext cx="59648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800">
              <a:solidFill>
                <a:srgbClr val="57495C"/>
              </a:solidFill>
              <a:latin typeface="Times New Roman" panose="02020603050405020304" pitchFamily="18" charset="0"/>
              <a:cs typeface="Times New Roman" panose="02020603050405020304" pitchFamily="18" charset="0"/>
            </a:endParaRPr>
          </a:p>
        </p:txBody>
      </p:sp>
      <p:sp>
        <p:nvSpPr>
          <p:cNvPr id="3" name="Rectangle 6">
            <a:extLst>
              <a:ext uri="{FF2B5EF4-FFF2-40B4-BE49-F238E27FC236}">
                <a16:creationId xmlns:a16="http://schemas.microsoft.com/office/drawing/2014/main" id="{2B1911C1-A570-3FEF-E729-CF8F28FB3319}"/>
              </a:ext>
            </a:extLst>
          </p:cNvPr>
          <p:cNvSpPr>
            <a:spLocks noChangeArrowheads="1"/>
          </p:cNvSpPr>
          <p:nvPr/>
        </p:nvSpPr>
        <p:spPr bwMode="auto">
          <a:xfrm>
            <a:off x="1032000" y="2271319"/>
            <a:ext cx="10276131"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57495C"/>
                </a:solidFill>
                <a:latin typeface="Times New Roman" panose="02020603050405020304" pitchFamily="18" charset="0"/>
                <a:cs typeface="Times New Roman" panose="02020603050405020304" pitchFamily="18" charset="0"/>
              </a:rPr>
              <a:t>*</a:t>
            </a:r>
            <a:r>
              <a:rPr lang="vi-VN" altLang="en-US" sz="2800" b="1" dirty="0">
                <a:solidFill>
                  <a:srgbClr val="57495C"/>
                </a:solidFill>
                <a:latin typeface="Times New Roman" panose="02020603050405020304" pitchFamily="18" charset="0"/>
                <a:cs typeface="Times New Roman" panose="02020603050405020304" pitchFamily="18" charset="0"/>
              </a:rPr>
              <a:t> Theo định luật bảo toàn khối lượng, ta có:</a:t>
            </a:r>
            <a:endParaRPr lang="en-US" altLang="en-US" sz="2800" b="1" dirty="0">
              <a:solidFill>
                <a:srgbClr val="57495C"/>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800" b="1" dirty="0">
                <a:solidFill>
                  <a:srgbClr val="57495C"/>
                </a:solidFill>
                <a:latin typeface="Times New Roman" panose="02020603050405020304" pitchFamily="18" charset="0"/>
                <a:cs typeface="Times New Roman" panose="02020603050405020304" pitchFamily="18" charset="0"/>
              </a:rPr>
              <a:t>m </a:t>
            </a:r>
            <a:r>
              <a:rPr lang="en-US" altLang="en-US" sz="2800" b="1" baseline="-25000" dirty="0">
                <a:solidFill>
                  <a:srgbClr val="57495C"/>
                </a:solidFill>
                <a:latin typeface="Times New Roman" panose="02020603050405020304" pitchFamily="18" charset="0"/>
                <a:cs typeface="Times New Roman" panose="02020603050405020304" pitchFamily="18" charset="0"/>
              </a:rPr>
              <a:t>Barium chloride </a:t>
            </a:r>
            <a:r>
              <a:rPr lang="en-US" altLang="en-US" sz="2800" b="1" dirty="0">
                <a:solidFill>
                  <a:srgbClr val="57495C"/>
                </a:solidFill>
                <a:latin typeface="Times New Roman" panose="02020603050405020304" pitchFamily="18" charset="0"/>
                <a:cs typeface="Times New Roman" panose="02020603050405020304" pitchFamily="18" charset="0"/>
              </a:rPr>
              <a:t>+ m </a:t>
            </a:r>
            <a:r>
              <a:rPr lang="en-US" altLang="en-US" sz="2800" b="1" baseline="-25000" dirty="0">
                <a:solidFill>
                  <a:srgbClr val="57495C"/>
                </a:solidFill>
                <a:latin typeface="Times New Roman" panose="02020603050405020304" pitchFamily="18" charset="0"/>
                <a:cs typeface="Times New Roman" panose="02020603050405020304" pitchFamily="18" charset="0"/>
              </a:rPr>
              <a:t>Sodium sulfate </a:t>
            </a:r>
            <a:r>
              <a:rPr lang="en-US" altLang="en-US" sz="2800" b="1" dirty="0">
                <a:solidFill>
                  <a:srgbClr val="57495C"/>
                </a:solidFill>
                <a:latin typeface="Times New Roman" panose="02020603050405020304" pitchFamily="18" charset="0"/>
                <a:cs typeface="Times New Roman" panose="02020603050405020304" pitchFamily="18" charset="0"/>
                <a:sym typeface="Wingdings 3" panose="05040102010807070707" pitchFamily="18" charset="2"/>
              </a:rPr>
              <a:t>=  m </a:t>
            </a:r>
            <a:r>
              <a:rPr lang="en-US" altLang="en-US" sz="2800" b="1" baseline="-25000" dirty="0">
                <a:solidFill>
                  <a:srgbClr val="57495C"/>
                </a:solidFill>
                <a:latin typeface="Times New Roman" panose="02020603050405020304" pitchFamily="18" charset="0"/>
                <a:cs typeface="Times New Roman" panose="02020603050405020304" pitchFamily="18" charset="0"/>
                <a:sym typeface="Wingdings 3" panose="05040102010807070707" pitchFamily="18" charset="2"/>
              </a:rPr>
              <a:t>Barium sulfate </a:t>
            </a:r>
            <a:r>
              <a:rPr lang="en-US" altLang="en-US" sz="2800" b="1" dirty="0">
                <a:solidFill>
                  <a:srgbClr val="57495C"/>
                </a:solidFill>
                <a:latin typeface="Times New Roman" panose="02020603050405020304" pitchFamily="18" charset="0"/>
                <a:cs typeface="Times New Roman" panose="02020603050405020304" pitchFamily="18" charset="0"/>
                <a:sym typeface="Wingdings 3" panose="05040102010807070707" pitchFamily="18" charset="2"/>
              </a:rPr>
              <a:t>+ m </a:t>
            </a:r>
            <a:r>
              <a:rPr lang="en-US" altLang="en-US" sz="2800" b="1" baseline="-25000" dirty="0">
                <a:solidFill>
                  <a:srgbClr val="57495C"/>
                </a:solidFill>
                <a:latin typeface="Times New Roman" panose="02020603050405020304" pitchFamily="18" charset="0"/>
                <a:cs typeface="Times New Roman" panose="02020603050405020304" pitchFamily="18" charset="0"/>
                <a:sym typeface="Wingdings 3" panose="05040102010807070707" pitchFamily="18" charset="2"/>
              </a:rPr>
              <a:t>Sodium chloride</a:t>
            </a:r>
          </a:p>
        </p:txBody>
      </p:sp>
      <p:sp>
        <p:nvSpPr>
          <p:cNvPr id="4" name="Text Box 7">
            <a:extLst>
              <a:ext uri="{FF2B5EF4-FFF2-40B4-BE49-F238E27FC236}">
                <a16:creationId xmlns:a16="http://schemas.microsoft.com/office/drawing/2014/main" id="{04AEE923-37A6-97E0-10F1-94F2A1EA1965}"/>
              </a:ext>
            </a:extLst>
          </p:cNvPr>
          <p:cNvSpPr txBox="1">
            <a:spLocks noChangeArrowheads="1"/>
          </p:cNvSpPr>
          <p:nvPr/>
        </p:nvSpPr>
        <p:spPr bwMode="auto">
          <a:xfrm>
            <a:off x="1032000" y="721095"/>
            <a:ext cx="111600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57495C"/>
                </a:solidFill>
                <a:latin typeface="Times New Roman" panose="02020603050405020304" pitchFamily="18" charset="0"/>
                <a:cs typeface="Times New Roman" panose="02020603050405020304" pitchFamily="18" charset="0"/>
              </a:rPr>
              <a:t>*</a:t>
            </a:r>
            <a:r>
              <a:rPr lang="vi-VN" altLang="en-US" sz="2800" b="1" dirty="0">
                <a:solidFill>
                  <a:srgbClr val="57495C"/>
                </a:solidFill>
                <a:latin typeface="Times New Roman" panose="02020603050405020304" pitchFamily="18" charset="0"/>
                <a:cs typeface="Times New Roman" panose="02020603050405020304" pitchFamily="18" charset="0"/>
              </a:rPr>
              <a:t> </a:t>
            </a:r>
            <a:r>
              <a:rPr lang="en-US" altLang="en-US" sz="2800" b="1" dirty="0" err="1">
                <a:solidFill>
                  <a:srgbClr val="57495C"/>
                </a:solidFill>
                <a:latin typeface="Times New Roman" panose="02020603050405020304" pitchFamily="18" charset="0"/>
                <a:cs typeface="Times New Roman" panose="02020603050405020304" pitchFamily="18" charset="0"/>
              </a:rPr>
              <a:t>Trong</a:t>
            </a:r>
            <a:r>
              <a:rPr lang="en-US" altLang="en-US" sz="2800" b="1" dirty="0">
                <a:solidFill>
                  <a:srgbClr val="57495C"/>
                </a:solidFill>
                <a:latin typeface="Times New Roman" panose="02020603050405020304" pitchFamily="18" charset="0"/>
                <a:cs typeface="Times New Roman" panose="02020603050405020304" pitchFamily="18" charset="0"/>
              </a:rPr>
              <a:t> </a:t>
            </a:r>
            <a:r>
              <a:rPr lang="en-US" altLang="en-US" sz="2800" b="1" dirty="0" err="1">
                <a:solidFill>
                  <a:srgbClr val="57495C"/>
                </a:solidFill>
                <a:latin typeface="Times New Roman" panose="02020603050405020304" pitchFamily="18" charset="0"/>
                <a:cs typeface="Times New Roman" panose="02020603050405020304" pitchFamily="18" charset="0"/>
              </a:rPr>
              <a:t>phản</a:t>
            </a:r>
            <a:r>
              <a:rPr lang="en-US" altLang="en-US" sz="2800" b="1" dirty="0">
                <a:solidFill>
                  <a:srgbClr val="57495C"/>
                </a:solidFill>
                <a:latin typeface="Times New Roman" panose="02020603050405020304" pitchFamily="18" charset="0"/>
                <a:cs typeface="Times New Roman" panose="02020603050405020304" pitchFamily="18" charset="0"/>
              </a:rPr>
              <a:t> </a:t>
            </a:r>
            <a:r>
              <a:rPr lang="en-US" altLang="en-US" sz="2800" b="1" dirty="0" err="1">
                <a:solidFill>
                  <a:srgbClr val="57495C"/>
                </a:solidFill>
                <a:latin typeface="Times New Roman" panose="02020603050405020304" pitchFamily="18" charset="0"/>
                <a:cs typeface="Times New Roman" panose="02020603050405020304" pitchFamily="18" charset="0"/>
              </a:rPr>
              <a:t>ứng</a:t>
            </a:r>
            <a:r>
              <a:rPr lang="en-US" altLang="en-US" sz="2800" b="1" dirty="0">
                <a:solidFill>
                  <a:srgbClr val="57495C"/>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2800" b="1" dirty="0">
                <a:solidFill>
                  <a:srgbClr val="57495C"/>
                </a:solidFill>
                <a:latin typeface="Times New Roman" panose="02020603050405020304" pitchFamily="18" charset="0"/>
                <a:cs typeface="Times New Roman" panose="02020603050405020304" pitchFamily="18" charset="0"/>
              </a:rPr>
              <a:t>Barium chloride + Sodium sulfate </a:t>
            </a:r>
            <a:r>
              <a:rPr lang="en-US" altLang="en-US" sz="2800" b="1" dirty="0">
                <a:solidFill>
                  <a:srgbClr val="57495C"/>
                </a:solidFill>
                <a:latin typeface="Times New Roman" panose="02020603050405020304" pitchFamily="18" charset="0"/>
                <a:cs typeface="Times New Roman" panose="02020603050405020304" pitchFamily="18" charset="0"/>
                <a:sym typeface="Wingdings 3" panose="05040102010807070707" pitchFamily="18" charset="2"/>
              </a:rPr>
              <a:t>  Barium sulfate + Sodium chloride</a:t>
            </a:r>
          </a:p>
        </p:txBody>
      </p:sp>
      <p:sp>
        <p:nvSpPr>
          <p:cNvPr id="5" name="Text Box 8">
            <a:extLst>
              <a:ext uri="{FF2B5EF4-FFF2-40B4-BE49-F238E27FC236}">
                <a16:creationId xmlns:a16="http://schemas.microsoft.com/office/drawing/2014/main" id="{D76883C9-507F-7118-F53F-B37466FD2906}"/>
              </a:ext>
            </a:extLst>
          </p:cNvPr>
          <p:cNvSpPr txBox="1">
            <a:spLocks noChangeArrowheads="1"/>
          </p:cNvSpPr>
          <p:nvPr/>
        </p:nvSpPr>
        <p:spPr bwMode="auto">
          <a:xfrm>
            <a:off x="1056000" y="3844005"/>
            <a:ext cx="10800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b="1" i="1">
                <a:solidFill>
                  <a:srgbClr val="57495C"/>
                </a:solidFill>
                <a:latin typeface="Times New Roman" panose="02020603050405020304" pitchFamily="18" charset="0"/>
                <a:cs typeface="Times New Roman" panose="02020603050405020304" pitchFamily="18" charset="0"/>
              </a:rPr>
              <a:t>* Chú </a:t>
            </a:r>
            <a:r>
              <a:rPr lang="en-US" altLang="en-US" sz="2800" b="1" i="1" dirty="0">
                <a:solidFill>
                  <a:srgbClr val="57495C"/>
                </a:solidFill>
                <a:latin typeface="Times New Roman" panose="02020603050405020304" pitchFamily="18" charset="0"/>
                <a:cs typeface="Times New Roman" panose="02020603050405020304" pitchFamily="18" charset="0"/>
              </a:rPr>
              <a:t>ý: </a:t>
            </a:r>
            <a:r>
              <a:rPr lang="vi-VN" altLang="en-US" sz="2800" b="1" i="1" dirty="0">
                <a:solidFill>
                  <a:srgbClr val="57495C"/>
                </a:solidFill>
                <a:latin typeface="Times New Roman" panose="02020603050405020304" pitchFamily="18" charset="0"/>
                <a:cs typeface="Times New Roman" panose="02020603050405020304" pitchFamily="18" charset="0"/>
              </a:rPr>
              <a:t> </a:t>
            </a:r>
            <a:r>
              <a:rPr lang="en-US" altLang="en-US" sz="2800" dirty="0">
                <a:solidFill>
                  <a:srgbClr val="57495C"/>
                </a:solidFill>
                <a:latin typeface="Times New Roman" panose="02020603050405020304" pitchFamily="18" charset="0"/>
                <a:cs typeface="Times New Roman" panose="02020603050405020304" pitchFamily="18" charset="0"/>
              </a:rPr>
              <a:t>Theo </a:t>
            </a:r>
            <a:r>
              <a:rPr lang="en-US" altLang="en-US" sz="2800" dirty="0" err="1">
                <a:solidFill>
                  <a:srgbClr val="57495C"/>
                </a:solidFill>
                <a:latin typeface="Times New Roman" panose="02020603050405020304" pitchFamily="18" charset="0"/>
                <a:cs typeface="Times New Roman" panose="02020603050405020304" pitchFamily="18" charset="0"/>
              </a:rPr>
              <a:t>công</a:t>
            </a:r>
            <a:r>
              <a:rPr lang="en-US" altLang="en-US" sz="2800" dirty="0">
                <a:solidFill>
                  <a:srgbClr val="57495C"/>
                </a:solidFill>
                <a:latin typeface="Times New Roman" panose="02020603050405020304" pitchFamily="18" charset="0"/>
                <a:cs typeface="Times New Roman" panose="02020603050405020304" pitchFamily="18" charset="0"/>
              </a:rPr>
              <a:t> </a:t>
            </a:r>
            <a:r>
              <a:rPr lang="en-US" altLang="en-US" sz="2800" dirty="0" err="1">
                <a:solidFill>
                  <a:srgbClr val="57495C"/>
                </a:solidFill>
                <a:latin typeface="Times New Roman" panose="02020603050405020304" pitchFamily="18" charset="0"/>
                <a:cs typeface="Times New Roman" panose="02020603050405020304" pitchFamily="18" charset="0"/>
              </a:rPr>
              <a:t>thức</a:t>
            </a:r>
            <a:r>
              <a:rPr lang="en-US" altLang="en-US" sz="2800" dirty="0">
                <a:solidFill>
                  <a:srgbClr val="57495C"/>
                </a:solidFill>
                <a:latin typeface="Times New Roman" panose="02020603050405020304" pitchFamily="18" charset="0"/>
                <a:cs typeface="Times New Roman" panose="02020603050405020304" pitchFamily="18" charset="0"/>
              </a:rPr>
              <a:t> </a:t>
            </a:r>
            <a:r>
              <a:rPr lang="en-US" altLang="en-US" sz="2800" dirty="0" err="1">
                <a:solidFill>
                  <a:srgbClr val="57495C"/>
                </a:solidFill>
                <a:latin typeface="Times New Roman" panose="02020603050405020304" pitchFamily="18" charset="0"/>
                <a:cs typeface="Times New Roman" panose="02020603050405020304" pitchFamily="18" charset="0"/>
              </a:rPr>
              <a:t>của</a:t>
            </a:r>
            <a:r>
              <a:rPr lang="en-US" altLang="en-US" sz="2800" dirty="0">
                <a:solidFill>
                  <a:srgbClr val="57495C"/>
                </a:solidFill>
                <a:latin typeface="Times New Roman" panose="02020603050405020304" pitchFamily="18" charset="0"/>
                <a:cs typeface="Times New Roman" panose="02020603050405020304" pitchFamily="18" charset="0"/>
              </a:rPr>
              <a:t> </a:t>
            </a:r>
            <a:r>
              <a:rPr lang="en-US" altLang="en-US" sz="2800" dirty="0" err="1">
                <a:solidFill>
                  <a:srgbClr val="57495C"/>
                </a:solidFill>
                <a:latin typeface="Times New Roman" panose="02020603050405020304" pitchFamily="18" charset="0"/>
                <a:cs typeface="Times New Roman" panose="02020603050405020304" pitchFamily="18" charset="0"/>
              </a:rPr>
              <a:t>định</a:t>
            </a:r>
            <a:r>
              <a:rPr lang="en-US" altLang="en-US" sz="2800" dirty="0">
                <a:solidFill>
                  <a:srgbClr val="57495C"/>
                </a:solidFill>
                <a:latin typeface="Times New Roman" panose="02020603050405020304" pitchFamily="18" charset="0"/>
                <a:cs typeface="Times New Roman" panose="02020603050405020304" pitchFamily="18" charset="0"/>
              </a:rPr>
              <a:t> </a:t>
            </a:r>
            <a:r>
              <a:rPr lang="en-US" altLang="en-US" sz="2800" dirty="0" err="1">
                <a:solidFill>
                  <a:srgbClr val="57495C"/>
                </a:solidFill>
                <a:latin typeface="Times New Roman" panose="02020603050405020304" pitchFamily="18" charset="0"/>
                <a:cs typeface="Times New Roman" panose="02020603050405020304" pitchFamily="18" charset="0"/>
              </a:rPr>
              <a:t>luật</a:t>
            </a:r>
            <a:r>
              <a:rPr lang="en-US" altLang="en-US" sz="2800" dirty="0">
                <a:solidFill>
                  <a:srgbClr val="57495C"/>
                </a:solidFill>
                <a:latin typeface="Times New Roman" panose="02020603050405020304" pitchFamily="18" charset="0"/>
                <a:cs typeface="Times New Roman" panose="02020603050405020304" pitchFamily="18" charset="0"/>
              </a:rPr>
              <a:t> </a:t>
            </a:r>
            <a:r>
              <a:rPr lang="en-US" altLang="en-US" sz="2800" dirty="0" err="1">
                <a:solidFill>
                  <a:srgbClr val="57495C"/>
                </a:solidFill>
                <a:latin typeface="Times New Roman" panose="02020603050405020304" pitchFamily="18" charset="0"/>
                <a:cs typeface="Times New Roman" panose="02020603050405020304" pitchFamily="18" charset="0"/>
              </a:rPr>
              <a:t>bảo</a:t>
            </a:r>
            <a:r>
              <a:rPr lang="en-US" altLang="en-US" sz="2800" dirty="0">
                <a:solidFill>
                  <a:srgbClr val="57495C"/>
                </a:solidFill>
                <a:latin typeface="Times New Roman" panose="02020603050405020304" pitchFamily="18" charset="0"/>
                <a:cs typeface="Times New Roman" panose="02020603050405020304" pitchFamily="18" charset="0"/>
              </a:rPr>
              <a:t> </a:t>
            </a:r>
            <a:r>
              <a:rPr lang="en-US" altLang="en-US" sz="2800" dirty="0" err="1">
                <a:solidFill>
                  <a:srgbClr val="57495C"/>
                </a:solidFill>
                <a:latin typeface="Times New Roman" panose="02020603050405020304" pitchFamily="18" charset="0"/>
                <a:cs typeface="Times New Roman" panose="02020603050405020304" pitchFamily="18" charset="0"/>
              </a:rPr>
              <a:t>toàn</a:t>
            </a:r>
            <a:r>
              <a:rPr lang="en-US" altLang="en-US" sz="2800" dirty="0">
                <a:solidFill>
                  <a:srgbClr val="57495C"/>
                </a:solidFill>
                <a:latin typeface="Times New Roman" panose="02020603050405020304" pitchFamily="18" charset="0"/>
                <a:cs typeface="Times New Roman" panose="02020603050405020304" pitchFamily="18" charset="0"/>
              </a:rPr>
              <a:t> </a:t>
            </a:r>
            <a:r>
              <a:rPr lang="en-US" altLang="en-US" sz="2800" dirty="0" err="1">
                <a:solidFill>
                  <a:srgbClr val="57495C"/>
                </a:solidFill>
                <a:latin typeface="Times New Roman" panose="02020603050405020304" pitchFamily="18" charset="0"/>
                <a:cs typeface="Times New Roman" panose="02020603050405020304" pitchFamily="18" charset="0"/>
              </a:rPr>
              <a:t>khối</a:t>
            </a:r>
            <a:r>
              <a:rPr lang="en-US" altLang="en-US" sz="2800" dirty="0">
                <a:solidFill>
                  <a:srgbClr val="57495C"/>
                </a:solidFill>
                <a:latin typeface="Times New Roman" panose="02020603050405020304" pitchFamily="18" charset="0"/>
                <a:cs typeface="Times New Roman" panose="02020603050405020304" pitchFamily="18" charset="0"/>
              </a:rPr>
              <a:t> </a:t>
            </a:r>
            <a:r>
              <a:rPr lang="en-US" altLang="en-US" sz="2800" dirty="0" err="1">
                <a:solidFill>
                  <a:srgbClr val="57495C"/>
                </a:solidFill>
                <a:latin typeface="Times New Roman" panose="02020603050405020304" pitchFamily="18" charset="0"/>
                <a:cs typeface="Times New Roman" panose="02020603050405020304" pitchFamily="18" charset="0"/>
              </a:rPr>
              <a:t>lượng</a:t>
            </a:r>
            <a:r>
              <a:rPr lang="en-US" altLang="en-US" sz="2800" dirty="0">
                <a:solidFill>
                  <a:srgbClr val="57495C"/>
                </a:solidFill>
                <a:latin typeface="Times New Roman" panose="02020603050405020304" pitchFamily="18" charset="0"/>
                <a:cs typeface="Times New Roman" panose="02020603050405020304" pitchFamily="18" charset="0"/>
              </a:rPr>
              <a:t>, </a:t>
            </a:r>
            <a:r>
              <a:rPr lang="en-US" altLang="en-US" sz="2800" dirty="0" err="1">
                <a:solidFill>
                  <a:srgbClr val="57495C"/>
                </a:solidFill>
                <a:latin typeface="Times New Roman" panose="02020603050405020304" pitchFamily="18" charset="0"/>
                <a:cs typeface="Times New Roman" panose="02020603050405020304" pitchFamily="18" charset="0"/>
              </a:rPr>
              <a:t>nếu</a:t>
            </a:r>
            <a:r>
              <a:rPr lang="en-US" altLang="en-US" sz="2800" dirty="0">
                <a:solidFill>
                  <a:srgbClr val="57495C"/>
                </a:solidFill>
                <a:latin typeface="Times New Roman" panose="02020603050405020304" pitchFamily="18" charset="0"/>
                <a:cs typeface="Times New Roman" panose="02020603050405020304" pitchFamily="18" charset="0"/>
              </a:rPr>
              <a:t> </a:t>
            </a:r>
            <a:r>
              <a:rPr lang="en-US" altLang="en-US" sz="2800" dirty="0" err="1">
                <a:solidFill>
                  <a:srgbClr val="57495C"/>
                </a:solidFill>
                <a:latin typeface="Times New Roman" panose="02020603050405020304" pitchFamily="18" charset="0"/>
                <a:cs typeface="Times New Roman" panose="02020603050405020304" pitchFamily="18" charset="0"/>
              </a:rPr>
              <a:t>một</a:t>
            </a:r>
            <a:r>
              <a:rPr lang="en-US" altLang="en-US" sz="2800" dirty="0">
                <a:solidFill>
                  <a:srgbClr val="57495C"/>
                </a:solidFill>
                <a:latin typeface="Times New Roman" panose="02020603050405020304" pitchFamily="18" charset="0"/>
                <a:cs typeface="Times New Roman" panose="02020603050405020304" pitchFamily="18" charset="0"/>
              </a:rPr>
              <a:t> </a:t>
            </a:r>
            <a:r>
              <a:rPr lang="en-US" altLang="en-US" sz="2800" dirty="0" err="1">
                <a:solidFill>
                  <a:srgbClr val="57495C"/>
                </a:solidFill>
                <a:latin typeface="Times New Roman" panose="02020603050405020304" pitchFamily="18" charset="0"/>
                <a:cs typeface="Times New Roman" panose="02020603050405020304" pitchFamily="18" charset="0"/>
              </a:rPr>
              <a:t>phản</a:t>
            </a:r>
            <a:r>
              <a:rPr lang="en-US" altLang="en-US" sz="2800" dirty="0">
                <a:solidFill>
                  <a:srgbClr val="57495C"/>
                </a:solidFill>
                <a:latin typeface="Times New Roman" panose="02020603050405020304" pitchFamily="18" charset="0"/>
                <a:cs typeface="Times New Roman" panose="02020603050405020304" pitchFamily="18" charset="0"/>
              </a:rPr>
              <a:t> </a:t>
            </a:r>
            <a:r>
              <a:rPr lang="en-US" altLang="en-US" sz="2800" dirty="0" err="1">
                <a:solidFill>
                  <a:srgbClr val="57495C"/>
                </a:solidFill>
                <a:latin typeface="Times New Roman" panose="02020603050405020304" pitchFamily="18" charset="0"/>
                <a:cs typeface="Times New Roman" panose="02020603050405020304" pitchFamily="18" charset="0"/>
              </a:rPr>
              <a:t>ứng</a:t>
            </a:r>
            <a:r>
              <a:rPr lang="en-US" altLang="en-US" sz="2800" dirty="0">
                <a:solidFill>
                  <a:srgbClr val="57495C"/>
                </a:solidFill>
                <a:latin typeface="Times New Roman" panose="02020603050405020304" pitchFamily="18" charset="0"/>
                <a:cs typeface="Times New Roman" panose="02020603050405020304" pitchFamily="18" charset="0"/>
              </a:rPr>
              <a:t> </a:t>
            </a:r>
            <a:r>
              <a:rPr lang="en-US" altLang="en-US" sz="2800" dirty="0" err="1">
                <a:solidFill>
                  <a:srgbClr val="57495C"/>
                </a:solidFill>
                <a:latin typeface="Times New Roman" panose="02020603050405020304" pitchFamily="18" charset="0"/>
                <a:cs typeface="Times New Roman" panose="02020603050405020304" pitchFamily="18" charset="0"/>
              </a:rPr>
              <a:t>hóa</a:t>
            </a:r>
            <a:r>
              <a:rPr lang="en-US" altLang="en-US" sz="2800" dirty="0">
                <a:solidFill>
                  <a:srgbClr val="57495C"/>
                </a:solidFill>
                <a:latin typeface="Times New Roman" panose="02020603050405020304" pitchFamily="18" charset="0"/>
                <a:cs typeface="Times New Roman" panose="02020603050405020304" pitchFamily="18" charset="0"/>
              </a:rPr>
              <a:t> </a:t>
            </a:r>
            <a:r>
              <a:rPr lang="en-US" altLang="en-US" sz="2800" dirty="0" err="1">
                <a:solidFill>
                  <a:srgbClr val="57495C"/>
                </a:solidFill>
                <a:latin typeface="Times New Roman" panose="02020603050405020304" pitchFamily="18" charset="0"/>
                <a:cs typeface="Times New Roman" panose="02020603050405020304" pitchFamily="18" charset="0"/>
              </a:rPr>
              <a:t>học</a:t>
            </a:r>
            <a:r>
              <a:rPr lang="en-US" altLang="en-US" sz="2800" dirty="0">
                <a:solidFill>
                  <a:srgbClr val="57495C"/>
                </a:solidFill>
                <a:latin typeface="Times New Roman" panose="02020603050405020304" pitchFamily="18" charset="0"/>
                <a:cs typeface="Times New Roman" panose="02020603050405020304" pitchFamily="18" charset="0"/>
              </a:rPr>
              <a:t> </a:t>
            </a:r>
            <a:r>
              <a:rPr lang="en-US" altLang="en-US" sz="2800" err="1">
                <a:solidFill>
                  <a:srgbClr val="57495C"/>
                </a:solidFill>
                <a:latin typeface="Times New Roman" panose="02020603050405020304" pitchFamily="18" charset="0"/>
                <a:cs typeface="Times New Roman" panose="02020603050405020304" pitchFamily="18" charset="0"/>
              </a:rPr>
              <a:t>có</a:t>
            </a:r>
            <a:r>
              <a:rPr lang="en-US" altLang="en-US" sz="2800">
                <a:solidFill>
                  <a:srgbClr val="57495C"/>
                </a:solidFill>
                <a:latin typeface="Times New Roman" panose="02020603050405020304" pitchFamily="18" charset="0"/>
                <a:cs typeface="Times New Roman" panose="02020603050405020304" pitchFamily="18" charset="0"/>
              </a:rPr>
              <a:t> tổng </a:t>
            </a:r>
            <a:r>
              <a:rPr lang="en-US" altLang="en-US" sz="2800" dirty="0">
                <a:solidFill>
                  <a:srgbClr val="57495C"/>
                </a:solidFill>
                <a:latin typeface="Times New Roman" panose="02020603050405020304" pitchFamily="18" charset="0"/>
                <a:cs typeface="Times New Roman" panose="02020603050405020304" pitchFamily="18" charset="0"/>
              </a:rPr>
              <a:t>n </a:t>
            </a:r>
            <a:r>
              <a:rPr lang="en-US" altLang="en-US" sz="2800" dirty="0" err="1">
                <a:solidFill>
                  <a:srgbClr val="57495C"/>
                </a:solidFill>
                <a:latin typeface="Times New Roman" panose="02020603050405020304" pitchFamily="18" charset="0"/>
                <a:cs typeface="Times New Roman" panose="02020603050405020304" pitchFamily="18" charset="0"/>
              </a:rPr>
              <a:t>chất</a:t>
            </a:r>
            <a:r>
              <a:rPr lang="en-US" altLang="en-US" sz="2800" dirty="0">
                <a:solidFill>
                  <a:srgbClr val="57495C"/>
                </a:solidFill>
                <a:latin typeface="Times New Roman" panose="02020603050405020304" pitchFamily="18" charset="0"/>
                <a:cs typeface="Times New Roman" panose="02020603050405020304" pitchFamily="18" charset="0"/>
              </a:rPr>
              <a:t> </a:t>
            </a:r>
            <a:r>
              <a:rPr lang="en-US" altLang="en-US" sz="2800" dirty="0" err="1">
                <a:solidFill>
                  <a:srgbClr val="57495C"/>
                </a:solidFill>
                <a:latin typeface="Times New Roman" panose="02020603050405020304" pitchFamily="18" charset="0"/>
                <a:cs typeface="Times New Roman" panose="02020603050405020304" pitchFamily="18" charset="0"/>
              </a:rPr>
              <a:t>tham</a:t>
            </a:r>
            <a:r>
              <a:rPr lang="en-US" altLang="en-US" sz="2800" dirty="0">
                <a:solidFill>
                  <a:srgbClr val="57495C"/>
                </a:solidFill>
                <a:latin typeface="Times New Roman" panose="02020603050405020304" pitchFamily="18" charset="0"/>
                <a:cs typeface="Times New Roman" panose="02020603050405020304" pitchFamily="18" charset="0"/>
              </a:rPr>
              <a:t> </a:t>
            </a:r>
            <a:r>
              <a:rPr lang="en-US" altLang="en-US" sz="2800" dirty="0" err="1">
                <a:solidFill>
                  <a:srgbClr val="57495C"/>
                </a:solidFill>
                <a:latin typeface="Times New Roman" panose="02020603050405020304" pitchFamily="18" charset="0"/>
                <a:cs typeface="Times New Roman" panose="02020603050405020304" pitchFamily="18" charset="0"/>
              </a:rPr>
              <a:t>gia</a:t>
            </a:r>
            <a:r>
              <a:rPr lang="en-US" altLang="en-US" sz="2800" dirty="0">
                <a:solidFill>
                  <a:srgbClr val="57495C"/>
                </a:solidFill>
                <a:latin typeface="Times New Roman" panose="02020603050405020304" pitchFamily="18" charset="0"/>
                <a:cs typeface="Times New Roman" panose="02020603050405020304" pitchFamily="18" charset="0"/>
              </a:rPr>
              <a:t> </a:t>
            </a:r>
            <a:r>
              <a:rPr lang="en-US" altLang="en-US" sz="2800" dirty="0" err="1">
                <a:solidFill>
                  <a:srgbClr val="57495C"/>
                </a:solidFill>
                <a:latin typeface="Times New Roman" panose="02020603050405020304" pitchFamily="18" charset="0"/>
                <a:cs typeface="Times New Roman" panose="02020603050405020304" pitchFamily="18" charset="0"/>
              </a:rPr>
              <a:t>và</a:t>
            </a:r>
            <a:r>
              <a:rPr lang="en-US" altLang="en-US" sz="2800" dirty="0">
                <a:solidFill>
                  <a:srgbClr val="57495C"/>
                </a:solidFill>
                <a:latin typeface="Times New Roman" panose="02020603050405020304" pitchFamily="18" charset="0"/>
                <a:cs typeface="Times New Roman" panose="02020603050405020304" pitchFamily="18" charset="0"/>
              </a:rPr>
              <a:t> </a:t>
            </a:r>
            <a:r>
              <a:rPr lang="en-US" altLang="en-US" sz="2800" dirty="0" err="1">
                <a:solidFill>
                  <a:srgbClr val="57495C"/>
                </a:solidFill>
                <a:latin typeface="Times New Roman" panose="02020603050405020304" pitchFamily="18" charset="0"/>
                <a:cs typeface="Times New Roman" panose="02020603050405020304" pitchFamily="18" charset="0"/>
              </a:rPr>
              <a:t>tạo</a:t>
            </a:r>
            <a:r>
              <a:rPr lang="en-US" altLang="en-US" sz="2800" dirty="0">
                <a:solidFill>
                  <a:srgbClr val="57495C"/>
                </a:solidFill>
                <a:latin typeface="Times New Roman" panose="02020603050405020304" pitchFamily="18" charset="0"/>
                <a:cs typeface="Times New Roman" panose="02020603050405020304" pitchFamily="18" charset="0"/>
              </a:rPr>
              <a:t> </a:t>
            </a:r>
            <a:r>
              <a:rPr lang="en-US" altLang="en-US" sz="2800" dirty="0" err="1">
                <a:solidFill>
                  <a:srgbClr val="57495C"/>
                </a:solidFill>
                <a:latin typeface="Times New Roman" panose="02020603050405020304" pitchFamily="18" charset="0"/>
                <a:cs typeface="Times New Roman" panose="02020603050405020304" pitchFamily="18" charset="0"/>
              </a:rPr>
              <a:t>thành</a:t>
            </a:r>
            <a:r>
              <a:rPr lang="en-US" altLang="en-US" sz="2800" dirty="0">
                <a:solidFill>
                  <a:srgbClr val="57495C"/>
                </a:solidFill>
                <a:latin typeface="Times New Roman" panose="02020603050405020304" pitchFamily="18" charset="0"/>
                <a:cs typeface="Times New Roman" panose="02020603050405020304" pitchFamily="18" charset="0"/>
              </a:rPr>
              <a:t>; ta </a:t>
            </a:r>
            <a:r>
              <a:rPr lang="en-US" altLang="en-US" sz="2800" dirty="0" err="1">
                <a:solidFill>
                  <a:srgbClr val="57495C"/>
                </a:solidFill>
                <a:latin typeface="Times New Roman" panose="02020603050405020304" pitchFamily="18" charset="0"/>
                <a:cs typeface="Times New Roman" panose="02020603050405020304" pitchFamily="18" charset="0"/>
              </a:rPr>
              <a:t>sẽ</a:t>
            </a:r>
            <a:r>
              <a:rPr lang="en-US" altLang="en-US" sz="2800" dirty="0">
                <a:solidFill>
                  <a:srgbClr val="57495C"/>
                </a:solidFill>
                <a:latin typeface="Times New Roman" panose="02020603050405020304" pitchFamily="18" charset="0"/>
                <a:cs typeface="Times New Roman" panose="02020603050405020304" pitchFamily="18" charset="0"/>
              </a:rPr>
              <a:t> </a:t>
            </a:r>
            <a:r>
              <a:rPr lang="en-US" altLang="en-US" sz="2800" dirty="0" err="1">
                <a:solidFill>
                  <a:srgbClr val="57495C"/>
                </a:solidFill>
                <a:latin typeface="Times New Roman" panose="02020603050405020304" pitchFamily="18" charset="0"/>
                <a:cs typeface="Times New Roman" panose="02020603050405020304" pitchFamily="18" charset="0"/>
              </a:rPr>
              <a:t>tính</a:t>
            </a:r>
            <a:r>
              <a:rPr lang="en-US" altLang="en-US" sz="2800" dirty="0">
                <a:solidFill>
                  <a:srgbClr val="57495C"/>
                </a:solidFill>
                <a:latin typeface="Times New Roman" panose="02020603050405020304" pitchFamily="18" charset="0"/>
                <a:cs typeface="Times New Roman" panose="02020603050405020304" pitchFamily="18" charset="0"/>
              </a:rPr>
              <a:t> </a:t>
            </a:r>
            <a:r>
              <a:rPr lang="en-US" altLang="en-US" sz="2800" dirty="0" err="1">
                <a:solidFill>
                  <a:srgbClr val="57495C"/>
                </a:solidFill>
                <a:latin typeface="Times New Roman" panose="02020603050405020304" pitchFamily="18" charset="0"/>
                <a:cs typeface="Times New Roman" panose="02020603050405020304" pitchFamily="18" charset="0"/>
              </a:rPr>
              <a:t>được</a:t>
            </a:r>
            <a:r>
              <a:rPr lang="en-US" altLang="en-US" sz="2800" dirty="0">
                <a:solidFill>
                  <a:srgbClr val="57495C"/>
                </a:solidFill>
                <a:latin typeface="Times New Roman" panose="02020603050405020304" pitchFamily="18" charset="0"/>
                <a:cs typeface="Times New Roman" panose="02020603050405020304" pitchFamily="18" charset="0"/>
              </a:rPr>
              <a:t> </a:t>
            </a:r>
            <a:r>
              <a:rPr lang="en-US" altLang="en-US" sz="2800" dirty="0" err="1">
                <a:solidFill>
                  <a:srgbClr val="57495C"/>
                </a:solidFill>
                <a:latin typeface="Times New Roman" panose="02020603050405020304" pitchFamily="18" charset="0"/>
                <a:cs typeface="Times New Roman" panose="02020603050405020304" pitchFamily="18" charset="0"/>
              </a:rPr>
              <a:t>khối</a:t>
            </a:r>
            <a:r>
              <a:rPr lang="en-US" altLang="en-US" sz="2800" dirty="0">
                <a:solidFill>
                  <a:srgbClr val="57495C"/>
                </a:solidFill>
                <a:latin typeface="Times New Roman" panose="02020603050405020304" pitchFamily="18" charset="0"/>
                <a:cs typeface="Times New Roman" panose="02020603050405020304" pitchFamily="18" charset="0"/>
              </a:rPr>
              <a:t> </a:t>
            </a:r>
            <a:r>
              <a:rPr lang="en-US" altLang="en-US" sz="2800" dirty="0" err="1">
                <a:solidFill>
                  <a:srgbClr val="57495C"/>
                </a:solidFill>
                <a:latin typeface="Times New Roman" panose="02020603050405020304" pitchFamily="18" charset="0"/>
                <a:cs typeface="Times New Roman" panose="02020603050405020304" pitchFamily="18" charset="0"/>
              </a:rPr>
              <a:t>lượng</a:t>
            </a:r>
            <a:r>
              <a:rPr lang="en-US" altLang="en-US" sz="2800" dirty="0">
                <a:solidFill>
                  <a:srgbClr val="57495C"/>
                </a:solidFill>
                <a:latin typeface="Times New Roman" panose="02020603050405020304" pitchFamily="18" charset="0"/>
                <a:cs typeface="Times New Roman" panose="02020603050405020304" pitchFamily="18" charset="0"/>
              </a:rPr>
              <a:t> </a:t>
            </a:r>
            <a:r>
              <a:rPr lang="en-US" altLang="en-US" sz="2800" dirty="0" err="1">
                <a:solidFill>
                  <a:srgbClr val="57495C"/>
                </a:solidFill>
                <a:latin typeface="Times New Roman" panose="02020603050405020304" pitchFamily="18" charset="0"/>
                <a:cs typeface="Times New Roman" panose="02020603050405020304" pitchFamily="18" charset="0"/>
              </a:rPr>
              <a:t>của</a:t>
            </a:r>
            <a:r>
              <a:rPr lang="en-US" altLang="en-US" sz="2800" dirty="0">
                <a:solidFill>
                  <a:srgbClr val="57495C"/>
                </a:solidFill>
                <a:latin typeface="Times New Roman" panose="02020603050405020304" pitchFamily="18" charset="0"/>
                <a:cs typeface="Times New Roman" panose="02020603050405020304" pitchFamily="18" charset="0"/>
              </a:rPr>
              <a:t> 1 </a:t>
            </a:r>
            <a:r>
              <a:rPr lang="en-US" altLang="en-US" sz="2800" dirty="0" err="1">
                <a:solidFill>
                  <a:srgbClr val="57495C"/>
                </a:solidFill>
                <a:latin typeface="Times New Roman" panose="02020603050405020304" pitchFamily="18" charset="0"/>
                <a:cs typeface="Times New Roman" panose="02020603050405020304" pitchFamily="18" charset="0"/>
              </a:rPr>
              <a:t>chất</a:t>
            </a:r>
            <a:r>
              <a:rPr lang="en-US" altLang="en-US" sz="2800" dirty="0">
                <a:solidFill>
                  <a:srgbClr val="57495C"/>
                </a:solidFill>
                <a:latin typeface="Times New Roman" panose="02020603050405020304" pitchFamily="18" charset="0"/>
                <a:cs typeface="Times New Roman" panose="02020603050405020304" pitchFamily="18" charset="0"/>
              </a:rPr>
              <a:t> </a:t>
            </a:r>
            <a:r>
              <a:rPr lang="en-US" altLang="en-US" sz="2800" dirty="0" err="1">
                <a:solidFill>
                  <a:srgbClr val="57495C"/>
                </a:solidFill>
                <a:latin typeface="Times New Roman" panose="02020603050405020304" pitchFamily="18" charset="0"/>
                <a:cs typeface="Times New Roman" panose="02020603050405020304" pitchFamily="18" charset="0"/>
              </a:rPr>
              <a:t>còn</a:t>
            </a:r>
            <a:r>
              <a:rPr lang="en-US" altLang="en-US" sz="2800" dirty="0">
                <a:solidFill>
                  <a:srgbClr val="57495C"/>
                </a:solidFill>
                <a:latin typeface="Times New Roman" panose="02020603050405020304" pitchFamily="18" charset="0"/>
                <a:cs typeface="Times New Roman" panose="02020603050405020304" pitchFamily="18" charset="0"/>
              </a:rPr>
              <a:t> </a:t>
            </a:r>
            <a:r>
              <a:rPr lang="en-US" altLang="en-US" sz="2800" dirty="0" err="1">
                <a:solidFill>
                  <a:srgbClr val="57495C"/>
                </a:solidFill>
                <a:latin typeface="Times New Roman" panose="02020603050405020304" pitchFamily="18" charset="0"/>
                <a:cs typeface="Times New Roman" panose="02020603050405020304" pitchFamily="18" charset="0"/>
              </a:rPr>
              <a:t>lại</a:t>
            </a:r>
            <a:r>
              <a:rPr lang="en-US" altLang="en-US" sz="2800" dirty="0">
                <a:solidFill>
                  <a:srgbClr val="57495C"/>
                </a:solidFill>
                <a:latin typeface="Times New Roman" panose="02020603050405020304" pitchFamily="18" charset="0"/>
                <a:cs typeface="Times New Roman" panose="02020603050405020304" pitchFamily="18" charset="0"/>
              </a:rPr>
              <a:t> </a:t>
            </a:r>
            <a:r>
              <a:rPr lang="en-US" altLang="en-US" sz="2800" dirty="0" err="1">
                <a:solidFill>
                  <a:srgbClr val="57495C"/>
                </a:solidFill>
                <a:latin typeface="Times New Roman" panose="02020603050405020304" pitchFamily="18" charset="0"/>
                <a:cs typeface="Times New Roman" panose="02020603050405020304" pitchFamily="18" charset="0"/>
              </a:rPr>
              <a:t>nếu</a:t>
            </a:r>
            <a:r>
              <a:rPr lang="en-US" altLang="en-US" sz="2800" dirty="0">
                <a:solidFill>
                  <a:srgbClr val="57495C"/>
                </a:solidFill>
                <a:latin typeface="Times New Roman" panose="02020603050405020304" pitchFamily="18" charset="0"/>
                <a:cs typeface="Times New Roman" panose="02020603050405020304" pitchFamily="18" charset="0"/>
              </a:rPr>
              <a:t> </a:t>
            </a:r>
            <a:r>
              <a:rPr lang="en-US" altLang="en-US" sz="2800" dirty="0" err="1">
                <a:solidFill>
                  <a:srgbClr val="57495C"/>
                </a:solidFill>
                <a:latin typeface="Times New Roman" panose="02020603050405020304" pitchFamily="18" charset="0"/>
                <a:cs typeface="Times New Roman" panose="02020603050405020304" pitchFamily="18" charset="0"/>
              </a:rPr>
              <a:t>biết</a:t>
            </a:r>
            <a:r>
              <a:rPr lang="en-US" altLang="en-US" sz="2800" dirty="0">
                <a:solidFill>
                  <a:srgbClr val="57495C"/>
                </a:solidFill>
                <a:latin typeface="Times New Roman" panose="02020603050405020304" pitchFamily="18" charset="0"/>
                <a:cs typeface="Times New Roman" panose="02020603050405020304" pitchFamily="18" charset="0"/>
              </a:rPr>
              <a:t> </a:t>
            </a:r>
            <a:r>
              <a:rPr lang="en-US" altLang="en-US" sz="2800" dirty="0" err="1">
                <a:solidFill>
                  <a:srgbClr val="57495C"/>
                </a:solidFill>
                <a:latin typeface="Times New Roman" panose="02020603050405020304" pitchFamily="18" charset="0"/>
                <a:cs typeface="Times New Roman" panose="02020603050405020304" pitchFamily="18" charset="0"/>
              </a:rPr>
              <a:t>khối</a:t>
            </a:r>
            <a:r>
              <a:rPr lang="en-US" altLang="en-US" sz="2800" dirty="0">
                <a:solidFill>
                  <a:srgbClr val="57495C"/>
                </a:solidFill>
                <a:latin typeface="Times New Roman" panose="02020603050405020304" pitchFamily="18" charset="0"/>
                <a:cs typeface="Times New Roman" panose="02020603050405020304" pitchFamily="18" charset="0"/>
              </a:rPr>
              <a:t> </a:t>
            </a:r>
            <a:r>
              <a:rPr lang="en-US" altLang="en-US" sz="2800" dirty="0" err="1">
                <a:solidFill>
                  <a:srgbClr val="57495C"/>
                </a:solidFill>
                <a:latin typeface="Times New Roman" panose="02020603050405020304" pitchFamily="18" charset="0"/>
                <a:cs typeface="Times New Roman" panose="02020603050405020304" pitchFamily="18" charset="0"/>
              </a:rPr>
              <a:t>lượng</a:t>
            </a:r>
            <a:r>
              <a:rPr lang="en-US" altLang="en-US" sz="2800" dirty="0">
                <a:solidFill>
                  <a:srgbClr val="57495C"/>
                </a:solidFill>
                <a:latin typeface="Times New Roman" panose="02020603050405020304" pitchFamily="18" charset="0"/>
                <a:cs typeface="Times New Roman" panose="02020603050405020304" pitchFamily="18" charset="0"/>
              </a:rPr>
              <a:t> </a:t>
            </a:r>
            <a:r>
              <a:rPr lang="en-US" altLang="en-US" sz="2800" dirty="0" err="1">
                <a:solidFill>
                  <a:srgbClr val="57495C"/>
                </a:solidFill>
                <a:latin typeface="Times New Roman" panose="02020603050405020304" pitchFamily="18" charset="0"/>
                <a:cs typeface="Times New Roman" panose="02020603050405020304" pitchFamily="18" charset="0"/>
              </a:rPr>
              <a:t>của</a:t>
            </a:r>
            <a:r>
              <a:rPr lang="en-US" altLang="en-US" sz="2800" dirty="0">
                <a:solidFill>
                  <a:srgbClr val="57495C"/>
                </a:solidFill>
                <a:latin typeface="Times New Roman" panose="02020603050405020304" pitchFamily="18" charset="0"/>
                <a:cs typeface="Times New Roman" panose="02020603050405020304" pitchFamily="18" charset="0"/>
              </a:rPr>
              <a:t> (n-1) </a:t>
            </a:r>
            <a:r>
              <a:rPr lang="en-US" altLang="en-US" sz="2800" dirty="0" err="1">
                <a:solidFill>
                  <a:srgbClr val="57495C"/>
                </a:solidFill>
                <a:latin typeface="Times New Roman" panose="02020603050405020304" pitchFamily="18" charset="0"/>
                <a:cs typeface="Times New Roman" panose="02020603050405020304" pitchFamily="18" charset="0"/>
              </a:rPr>
              <a:t>chất</a:t>
            </a:r>
            <a:r>
              <a:rPr lang="en-US" altLang="en-US" sz="2800" dirty="0">
                <a:solidFill>
                  <a:srgbClr val="57495C"/>
                </a:solidFill>
                <a:latin typeface="Times New Roman" panose="02020603050405020304" pitchFamily="18" charset="0"/>
                <a:cs typeface="Times New Roman" panose="02020603050405020304" pitchFamily="18" charset="0"/>
              </a:rPr>
              <a:t> kia. </a:t>
            </a:r>
          </a:p>
        </p:txBody>
      </p:sp>
    </p:spTree>
    <p:extLst>
      <p:ext uri="{BB962C8B-B14F-4D97-AF65-F5344CB8AC3E}">
        <p14:creationId xmlns:p14="http://schemas.microsoft.com/office/powerpoint/2010/main" val="4273970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794D8CA5-F4D9-8564-F9A3-B004038D5499}"/>
              </a:ext>
            </a:extLst>
          </p:cNvPr>
          <p:cNvSpPr txBox="1">
            <a:spLocks noChangeArrowheads="1"/>
          </p:cNvSpPr>
          <p:nvPr/>
        </p:nvSpPr>
        <p:spPr bwMode="auto">
          <a:xfrm>
            <a:off x="638187" y="264393"/>
            <a:ext cx="11217809"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vi-VN" altLang="en-US" b="1" i="1" dirty="0">
                <a:solidFill>
                  <a:srgbClr val="57495C"/>
                </a:solidFill>
                <a:latin typeface="Times New Roman" panose="02020603050405020304" pitchFamily="18" charset="0"/>
                <a:cs typeface="Times New Roman" panose="02020603050405020304" pitchFamily="18" charset="0"/>
              </a:rPr>
              <a:t>Ví dụ: </a:t>
            </a:r>
            <a:r>
              <a:rPr lang="vi-VN" altLang="en-US" dirty="0">
                <a:solidFill>
                  <a:srgbClr val="57495C"/>
                </a:solidFill>
                <a:latin typeface="Times New Roman" panose="02020603050405020304" pitchFamily="18" charset="0"/>
                <a:cs typeface="Times New Roman" panose="02020603050405020304" pitchFamily="18" charset="0"/>
              </a:rPr>
              <a:t>Biết khối lượng barium chloride và sodium sulfate đã ph</a:t>
            </a:r>
            <a:r>
              <a:rPr lang="en-US" altLang="en-US" dirty="0">
                <a:solidFill>
                  <a:srgbClr val="57495C"/>
                </a:solidFill>
                <a:latin typeface="Times New Roman" panose="02020603050405020304" pitchFamily="18" charset="0"/>
                <a:cs typeface="Times New Roman" panose="02020603050405020304" pitchFamily="18" charset="0"/>
              </a:rPr>
              <a:t>ả</a:t>
            </a:r>
            <a:r>
              <a:rPr lang="vi-VN" altLang="en-US" dirty="0">
                <a:solidFill>
                  <a:srgbClr val="57495C"/>
                </a:solidFill>
                <a:latin typeface="Times New Roman" panose="02020603050405020304" pitchFamily="18" charset="0"/>
                <a:cs typeface="Times New Roman" panose="02020603050405020304" pitchFamily="18" charset="0"/>
              </a:rPr>
              <a:t>n ứng lần lượt là 20,8 gam và 14,2 gam, khối lượng của barium sulfate tạo thành là 23,3 gam, ta sẽ xác định được khối lượng của sodium chloride tạo thành</a:t>
            </a:r>
            <a:r>
              <a:rPr lang="en-US" altLang="en-US" dirty="0">
                <a:solidFill>
                  <a:srgbClr val="57495C"/>
                </a:solidFill>
                <a:latin typeface="Times New Roman" panose="02020603050405020304" pitchFamily="18" charset="0"/>
                <a:cs typeface="Times New Roman" panose="02020603050405020304" pitchFamily="18" charset="0"/>
              </a:rPr>
              <a:t>.</a:t>
            </a:r>
          </a:p>
        </p:txBody>
      </p:sp>
      <p:sp>
        <p:nvSpPr>
          <p:cNvPr id="3" name="Text Box 6">
            <a:extLst>
              <a:ext uri="{FF2B5EF4-FFF2-40B4-BE49-F238E27FC236}">
                <a16:creationId xmlns:a16="http://schemas.microsoft.com/office/drawing/2014/main" id="{58DCCC6E-381E-0E97-9084-8943CA8391E1}"/>
              </a:ext>
            </a:extLst>
          </p:cNvPr>
          <p:cNvSpPr txBox="1">
            <a:spLocks noChangeArrowheads="1"/>
          </p:cNvSpPr>
          <p:nvPr/>
        </p:nvSpPr>
        <p:spPr bwMode="auto">
          <a:xfrm>
            <a:off x="6096000" y="2315053"/>
            <a:ext cx="18359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sng" dirty="0" err="1">
                <a:solidFill>
                  <a:srgbClr val="57495C"/>
                </a:solidFill>
                <a:latin typeface="Times New Roman" panose="02020603050405020304" pitchFamily="18" charset="0"/>
              </a:rPr>
              <a:t>Bài</a:t>
            </a:r>
            <a:r>
              <a:rPr lang="en-US" altLang="en-US" sz="2800" b="1" u="sng" dirty="0">
                <a:solidFill>
                  <a:srgbClr val="57495C"/>
                </a:solidFill>
                <a:latin typeface="Times New Roman" panose="02020603050405020304" pitchFamily="18" charset="0"/>
              </a:rPr>
              <a:t> </a:t>
            </a:r>
            <a:r>
              <a:rPr lang="en-US" altLang="en-US" sz="2800" b="1" u="sng" dirty="0" err="1">
                <a:solidFill>
                  <a:srgbClr val="57495C"/>
                </a:solidFill>
                <a:latin typeface="Times New Roman" panose="02020603050405020304" pitchFamily="18" charset="0"/>
              </a:rPr>
              <a:t>làm</a:t>
            </a:r>
            <a:endParaRPr lang="en-US" altLang="en-US" sz="2800" b="1" u="sng" dirty="0">
              <a:solidFill>
                <a:srgbClr val="57495C"/>
              </a:solidFill>
              <a:latin typeface="Times New Roman" panose="02020603050405020304" pitchFamily="18" charset="0"/>
            </a:endParaRPr>
          </a:p>
        </p:txBody>
      </p:sp>
      <p:sp>
        <p:nvSpPr>
          <p:cNvPr id="4" name="Rectangle 3">
            <a:extLst>
              <a:ext uri="{FF2B5EF4-FFF2-40B4-BE49-F238E27FC236}">
                <a16:creationId xmlns:a16="http://schemas.microsoft.com/office/drawing/2014/main" id="{6BAC05E0-00A9-2DB3-849E-20659B139E7B}"/>
              </a:ext>
            </a:extLst>
          </p:cNvPr>
          <p:cNvSpPr>
            <a:spLocks noChangeArrowheads="1"/>
          </p:cNvSpPr>
          <p:nvPr/>
        </p:nvSpPr>
        <p:spPr bwMode="auto">
          <a:xfrm>
            <a:off x="3089404" y="3657647"/>
            <a:ext cx="8299781"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57495C"/>
                </a:solidFill>
                <a:latin typeface="Times New Roman" panose="02020603050405020304" pitchFamily="18" charset="0"/>
              </a:rPr>
              <a:t>- Theo </a:t>
            </a:r>
            <a:r>
              <a:rPr lang="vi-VN" altLang="en-US" sz="2800" b="1">
                <a:solidFill>
                  <a:srgbClr val="57495C"/>
                </a:solidFill>
                <a:latin typeface="Times New Roman" panose="02020603050405020304" pitchFamily="18" charset="0"/>
              </a:rPr>
              <a:t>Đ</a:t>
            </a:r>
            <a:r>
              <a:rPr lang="en-US" altLang="en-US" sz="2800" b="1">
                <a:solidFill>
                  <a:srgbClr val="57495C"/>
                </a:solidFill>
                <a:latin typeface="Times New Roman" panose="02020603050405020304" pitchFamily="18" charset="0"/>
              </a:rPr>
              <a:t>LBTKL, ta </a:t>
            </a:r>
            <a:r>
              <a:rPr lang="en-US" altLang="en-US" sz="2800" b="1" dirty="0" err="1">
                <a:solidFill>
                  <a:srgbClr val="57495C"/>
                </a:solidFill>
                <a:latin typeface="Times New Roman" panose="02020603050405020304" pitchFamily="18" charset="0"/>
              </a:rPr>
              <a:t>có</a:t>
            </a:r>
            <a:r>
              <a:rPr lang="en-US" altLang="en-US" sz="2800" b="1">
                <a:solidFill>
                  <a:srgbClr val="57495C"/>
                </a:solidFill>
                <a:latin typeface="Times New Roman" panose="02020603050405020304" pitchFamily="18" charset="0"/>
              </a:rPr>
              <a:t>: </a:t>
            </a:r>
          </a:p>
          <a:p>
            <a:pPr eaLnBrk="1" hangingPunct="1">
              <a:spcBef>
                <a:spcPct val="50000"/>
              </a:spcBef>
              <a:buFontTx/>
              <a:buNone/>
            </a:pPr>
            <a:r>
              <a:rPr lang="en-US" altLang="en-US" i="1">
                <a:solidFill>
                  <a:srgbClr val="57495C"/>
                </a:solidFill>
                <a:latin typeface="Times New Roman" panose="02020603050405020304" pitchFamily="18" charset="0"/>
              </a:rPr>
              <a:t>         m</a:t>
            </a:r>
            <a:r>
              <a:rPr lang="en-US" altLang="en-US" i="1" baseline="-25000">
                <a:solidFill>
                  <a:srgbClr val="57495C"/>
                </a:solidFill>
                <a:latin typeface="Times New Roman" panose="02020603050405020304" pitchFamily="18" charset="0"/>
              </a:rPr>
              <a:t>BaCl2</a:t>
            </a:r>
            <a:r>
              <a:rPr lang="en-US" altLang="en-US" i="1">
                <a:solidFill>
                  <a:srgbClr val="57495C"/>
                </a:solidFill>
                <a:latin typeface="Times New Roman" panose="02020603050405020304" pitchFamily="18" charset="0"/>
              </a:rPr>
              <a:t>+  m</a:t>
            </a:r>
            <a:r>
              <a:rPr lang="en-US" altLang="en-US" i="1" baseline="-25000">
                <a:solidFill>
                  <a:srgbClr val="57495C"/>
                </a:solidFill>
                <a:latin typeface="Times New Roman" panose="02020603050405020304" pitchFamily="18" charset="0"/>
              </a:rPr>
              <a:t>Na2SO4</a:t>
            </a:r>
            <a:r>
              <a:rPr lang="en-US" altLang="en-US" i="1">
                <a:solidFill>
                  <a:srgbClr val="57495C"/>
                </a:solidFill>
                <a:latin typeface="Times New Roman" panose="02020603050405020304" pitchFamily="18" charset="0"/>
              </a:rPr>
              <a:t>  </a:t>
            </a:r>
            <a:r>
              <a:rPr lang="en-US" altLang="en-US" i="1" dirty="0">
                <a:solidFill>
                  <a:srgbClr val="57495C"/>
                </a:solidFill>
                <a:latin typeface="Times New Roman" panose="02020603050405020304" pitchFamily="18" charset="0"/>
                <a:sym typeface="Wingdings 3" panose="05040102010807070707" pitchFamily="18" charset="2"/>
              </a:rPr>
              <a:t>=  m</a:t>
            </a:r>
            <a:r>
              <a:rPr lang="en-US" altLang="en-US" i="1" baseline="-25000" dirty="0">
                <a:solidFill>
                  <a:srgbClr val="57495C"/>
                </a:solidFill>
                <a:latin typeface="Times New Roman" panose="02020603050405020304" pitchFamily="18" charset="0"/>
                <a:sym typeface="Wingdings 3" panose="05040102010807070707" pitchFamily="18" charset="2"/>
              </a:rPr>
              <a:t>BaSO4</a:t>
            </a:r>
            <a:r>
              <a:rPr lang="en-US" altLang="en-US" i="1" dirty="0">
                <a:solidFill>
                  <a:srgbClr val="57495C"/>
                </a:solidFill>
                <a:latin typeface="Times New Roman" panose="02020603050405020304" pitchFamily="18" charset="0"/>
                <a:sym typeface="Wingdings 3" panose="05040102010807070707" pitchFamily="18" charset="2"/>
              </a:rPr>
              <a:t> + </a:t>
            </a:r>
            <a:r>
              <a:rPr lang="en-US" altLang="en-US" i="1" dirty="0" err="1">
                <a:solidFill>
                  <a:srgbClr val="57495C"/>
                </a:solidFill>
                <a:latin typeface="Times New Roman" panose="02020603050405020304" pitchFamily="18" charset="0"/>
                <a:sym typeface="Wingdings 3" panose="05040102010807070707" pitchFamily="18" charset="2"/>
              </a:rPr>
              <a:t>m</a:t>
            </a:r>
            <a:r>
              <a:rPr lang="en-US" altLang="en-US" i="1" baseline="-25000" dirty="0" err="1">
                <a:solidFill>
                  <a:srgbClr val="57495C"/>
                </a:solidFill>
                <a:latin typeface="Times New Roman" panose="02020603050405020304" pitchFamily="18" charset="0"/>
                <a:sym typeface="Wingdings 3" panose="05040102010807070707" pitchFamily="18" charset="2"/>
              </a:rPr>
              <a:t>NaCl</a:t>
            </a:r>
            <a:endParaRPr lang="en-US" altLang="en-US" i="1" baseline="-25000" dirty="0">
              <a:solidFill>
                <a:srgbClr val="57495C"/>
              </a:solidFill>
              <a:latin typeface="Times New Roman" panose="02020603050405020304" pitchFamily="18" charset="0"/>
              <a:sym typeface="Wingdings 3" panose="05040102010807070707" pitchFamily="18" charset="2"/>
            </a:endParaRPr>
          </a:p>
        </p:txBody>
      </p:sp>
      <p:sp>
        <p:nvSpPr>
          <p:cNvPr id="5" name="Text Box 9">
            <a:extLst>
              <a:ext uri="{FF2B5EF4-FFF2-40B4-BE49-F238E27FC236}">
                <a16:creationId xmlns:a16="http://schemas.microsoft.com/office/drawing/2014/main" id="{4ABD905D-4CFE-E800-BE11-F9DAFF253E4F}"/>
              </a:ext>
            </a:extLst>
          </p:cNvPr>
          <p:cNvSpPr txBox="1">
            <a:spLocks noChangeArrowheads="1"/>
          </p:cNvSpPr>
          <p:nvPr/>
        </p:nvSpPr>
        <p:spPr bwMode="auto">
          <a:xfrm>
            <a:off x="3241884" y="5066502"/>
            <a:ext cx="85487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a:solidFill>
                  <a:srgbClr val="57495C"/>
                </a:solidFill>
                <a:latin typeface="Times New Roman" panose="02020603050405020304" pitchFamily="18" charset="0"/>
              </a:rPr>
              <a:t> </a:t>
            </a:r>
            <a:r>
              <a:rPr lang="en-US" altLang="en-US" sz="3600">
                <a:solidFill>
                  <a:srgbClr val="57495C"/>
                </a:solidFill>
                <a:latin typeface="Times New Roman" panose="02020603050405020304" pitchFamily="18" charset="0"/>
                <a:sym typeface="Wingdings" panose="05000000000000000000" pitchFamily="2" charset="2"/>
              </a:rPr>
              <a:t>=&gt;</a:t>
            </a:r>
            <a:r>
              <a:rPr lang="en-US" altLang="en-US" sz="3600">
                <a:solidFill>
                  <a:srgbClr val="57495C"/>
                </a:solidFill>
                <a:latin typeface="Times New Roman" panose="02020603050405020304" pitchFamily="18" charset="0"/>
              </a:rPr>
              <a:t>  20,8   +   14,2        =  23,3      + </a:t>
            </a:r>
            <a:r>
              <a:rPr lang="en-US" altLang="en-US" sz="3600" b="1" i="1" dirty="0" err="1">
                <a:solidFill>
                  <a:srgbClr val="57495C"/>
                </a:solidFill>
                <a:latin typeface="Times New Roman" panose="02020603050405020304" pitchFamily="18" charset="0"/>
                <a:sym typeface="Wingdings 3" panose="05040102010807070707" pitchFamily="18" charset="2"/>
              </a:rPr>
              <a:t>m</a:t>
            </a:r>
            <a:r>
              <a:rPr lang="en-US" altLang="en-US" sz="3600" b="1" i="1" baseline="-25000" dirty="0" err="1">
                <a:solidFill>
                  <a:srgbClr val="57495C"/>
                </a:solidFill>
                <a:latin typeface="Times New Roman" panose="02020603050405020304" pitchFamily="18" charset="0"/>
                <a:sym typeface="Wingdings 3" panose="05040102010807070707" pitchFamily="18" charset="2"/>
              </a:rPr>
              <a:t>NaCl</a:t>
            </a:r>
            <a:endParaRPr lang="en-US" altLang="en-US" sz="3600" baseline="-25000" dirty="0">
              <a:solidFill>
                <a:srgbClr val="57495C"/>
              </a:solidFill>
              <a:latin typeface="Times New Roman" panose="02020603050405020304" pitchFamily="18" charset="0"/>
            </a:endParaRPr>
          </a:p>
        </p:txBody>
      </p:sp>
      <p:sp>
        <p:nvSpPr>
          <p:cNvPr id="6" name="Text Box 12">
            <a:extLst>
              <a:ext uri="{FF2B5EF4-FFF2-40B4-BE49-F238E27FC236}">
                <a16:creationId xmlns:a16="http://schemas.microsoft.com/office/drawing/2014/main" id="{13D75F7C-BBDC-5245-80D2-C21600CBB9FA}"/>
              </a:ext>
            </a:extLst>
          </p:cNvPr>
          <p:cNvSpPr txBox="1">
            <a:spLocks noChangeArrowheads="1"/>
          </p:cNvSpPr>
          <p:nvPr/>
        </p:nvSpPr>
        <p:spPr bwMode="auto">
          <a:xfrm>
            <a:off x="3395068" y="5798249"/>
            <a:ext cx="799411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dirty="0">
                <a:solidFill>
                  <a:srgbClr val="57495C"/>
                </a:solidFill>
                <a:latin typeface="Times New Roman" panose="02020603050405020304" pitchFamily="18" charset="0"/>
                <a:cs typeface="Times New Roman" panose="02020603050405020304" pitchFamily="18" charset="0"/>
              </a:rPr>
              <a:t>=&gt; </a:t>
            </a:r>
            <a:r>
              <a:rPr lang="en-US" altLang="en-US" b="1" i="1" dirty="0" err="1">
                <a:solidFill>
                  <a:srgbClr val="57495C"/>
                </a:solidFill>
                <a:latin typeface="Times New Roman" panose="02020603050405020304" pitchFamily="18" charset="0"/>
                <a:cs typeface="Times New Roman" panose="02020603050405020304" pitchFamily="18" charset="0"/>
                <a:sym typeface="Wingdings 3" panose="05040102010807070707" pitchFamily="18" charset="2"/>
              </a:rPr>
              <a:t>m</a:t>
            </a:r>
            <a:r>
              <a:rPr lang="en-US" altLang="en-US" b="1" i="1" baseline="-25000" dirty="0" err="1">
                <a:solidFill>
                  <a:srgbClr val="57495C"/>
                </a:solidFill>
                <a:latin typeface="Times New Roman" panose="02020603050405020304" pitchFamily="18" charset="0"/>
                <a:cs typeface="Times New Roman" panose="02020603050405020304" pitchFamily="18" charset="0"/>
                <a:sym typeface="Wingdings 3" panose="05040102010807070707" pitchFamily="18" charset="2"/>
              </a:rPr>
              <a:t>NaCl</a:t>
            </a:r>
            <a:r>
              <a:rPr lang="en-US" altLang="en-US" dirty="0">
                <a:solidFill>
                  <a:srgbClr val="57495C"/>
                </a:solidFill>
                <a:latin typeface="Times New Roman" panose="02020603050405020304" pitchFamily="18" charset="0"/>
                <a:cs typeface="Times New Roman" panose="02020603050405020304" pitchFamily="18" charset="0"/>
              </a:rPr>
              <a:t>  =   (20,8 + 14,2)   - 23,3 =  11,7 (g)</a:t>
            </a:r>
          </a:p>
        </p:txBody>
      </p:sp>
      <p:sp>
        <p:nvSpPr>
          <p:cNvPr id="7" name="Rectangle 14">
            <a:extLst>
              <a:ext uri="{FF2B5EF4-FFF2-40B4-BE49-F238E27FC236}">
                <a16:creationId xmlns:a16="http://schemas.microsoft.com/office/drawing/2014/main" id="{5BE71AB5-8C31-815E-486C-8E646DF6827E}"/>
              </a:ext>
            </a:extLst>
          </p:cNvPr>
          <p:cNvSpPr>
            <a:spLocks noChangeArrowheads="1"/>
          </p:cNvSpPr>
          <p:nvPr/>
        </p:nvSpPr>
        <p:spPr bwMode="auto">
          <a:xfrm>
            <a:off x="155548" y="2846252"/>
            <a:ext cx="2639735" cy="2664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u="sng" dirty="0" err="1">
                <a:solidFill>
                  <a:srgbClr val="57495C"/>
                </a:solidFill>
                <a:latin typeface="Times New Roman" panose="02020603050405020304" pitchFamily="18" charset="0"/>
              </a:rPr>
              <a:t>Tóm</a:t>
            </a:r>
            <a:r>
              <a:rPr lang="en-US" altLang="en-US" sz="2800" b="1" u="sng" dirty="0">
                <a:solidFill>
                  <a:srgbClr val="57495C"/>
                </a:solidFill>
                <a:latin typeface="Times New Roman" panose="02020603050405020304" pitchFamily="18" charset="0"/>
              </a:rPr>
              <a:t> </a:t>
            </a:r>
            <a:r>
              <a:rPr lang="en-US" altLang="en-US" sz="2800" b="1" u="sng" dirty="0" err="1">
                <a:solidFill>
                  <a:srgbClr val="57495C"/>
                </a:solidFill>
                <a:latin typeface="Times New Roman" panose="02020603050405020304" pitchFamily="18" charset="0"/>
              </a:rPr>
              <a:t>tắt</a:t>
            </a:r>
            <a:r>
              <a:rPr lang="en-US" altLang="en-US" sz="2800" b="1" u="sng" dirty="0">
                <a:solidFill>
                  <a:srgbClr val="57495C"/>
                </a:solidFill>
                <a:latin typeface="Times New Roman" panose="02020603050405020304" pitchFamily="18" charset="0"/>
              </a:rPr>
              <a:t>:</a:t>
            </a:r>
          </a:p>
          <a:p>
            <a:pPr eaLnBrk="1" hangingPunct="1">
              <a:spcBef>
                <a:spcPct val="0"/>
              </a:spcBef>
              <a:buFontTx/>
              <a:buNone/>
            </a:pPr>
            <a:r>
              <a:rPr lang="en-US" altLang="en-US" sz="2800" dirty="0">
                <a:solidFill>
                  <a:srgbClr val="57495C"/>
                </a:solidFill>
                <a:latin typeface="Times New Roman" panose="02020603050405020304" pitchFamily="18" charset="0"/>
              </a:rPr>
              <a:t>m</a:t>
            </a:r>
            <a:r>
              <a:rPr lang="en-US" altLang="en-US" sz="2800" baseline="-25000" dirty="0">
                <a:solidFill>
                  <a:srgbClr val="57495C"/>
                </a:solidFill>
                <a:latin typeface="Times New Roman" panose="02020603050405020304" pitchFamily="18" charset="0"/>
              </a:rPr>
              <a:t>Na2SO4</a:t>
            </a:r>
            <a:r>
              <a:rPr lang="en-US" altLang="en-US" sz="2800" dirty="0">
                <a:solidFill>
                  <a:srgbClr val="57495C"/>
                </a:solidFill>
                <a:latin typeface="Times New Roman" panose="02020603050405020304" pitchFamily="18" charset="0"/>
              </a:rPr>
              <a:t> =14,2g</a:t>
            </a:r>
          </a:p>
          <a:p>
            <a:pPr eaLnBrk="1" hangingPunct="1">
              <a:spcBef>
                <a:spcPct val="0"/>
              </a:spcBef>
              <a:buFontTx/>
              <a:buNone/>
            </a:pPr>
            <a:r>
              <a:rPr lang="en-US" altLang="en-US" sz="2800">
                <a:solidFill>
                  <a:srgbClr val="57495C"/>
                </a:solidFill>
                <a:latin typeface="Times New Roman" panose="02020603050405020304" pitchFamily="18" charset="0"/>
              </a:rPr>
              <a:t>m</a:t>
            </a:r>
            <a:r>
              <a:rPr lang="en-US" altLang="en-US" sz="2800" baseline="-25000">
                <a:solidFill>
                  <a:srgbClr val="57495C"/>
                </a:solidFill>
                <a:latin typeface="Times New Roman" panose="02020603050405020304" pitchFamily="18" charset="0"/>
              </a:rPr>
              <a:t>BaSO4 </a:t>
            </a:r>
            <a:r>
              <a:rPr lang="en-US" altLang="en-US" sz="2800">
                <a:solidFill>
                  <a:srgbClr val="57495C"/>
                </a:solidFill>
                <a:latin typeface="Times New Roman" panose="02020603050405020304" pitchFamily="18" charset="0"/>
              </a:rPr>
              <a:t>= </a:t>
            </a:r>
            <a:r>
              <a:rPr lang="en-US" altLang="en-US" sz="2800" dirty="0">
                <a:solidFill>
                  <a:srgbClr val="57495C"/>
                </a:solidFill>
                <a:latin typeface="Times New Roman" panose="02020603050405020304" pitchFamily="18" charset="0"/>
              </a:rPr>
              <a:t>23,3g</a:t>
            </a:r>
          </a:p>
          <a:p>
            <a:pPr eaLnBrk="1" hangingPunct="1">
              <a:spcBef>
                <a:spcPct val="0"/>
              </a:spcBef>
              <a:buFontTx/>
              <a:buNone/>
            </a:pPr>
            <a:r>
              <a:rPr lang="en-US" altLang="en-US" sz="2800" dirty="0">
                <a:solidFill>
                  <a:srgbClr val="57495C"/>
                </a:solidFill>
                <a:latin typeface="Times New Roman" panose="02020603050405020304" pitchFamily="18" charset="0"/>
              </a:rPr>
              <a:t>m</a:t>
            </a:r>
            <a:r>
              <a:rPr lang="en-US" altLang="en-US" sz="2800" baseline="-25000" dirty="0">
                <a:solidFill>
                  <a:srgbClr val="57495C"/>
                </a:solidFill>
                <a:latin typeface="Times New Roman" panose="02020603050405020304" pitchFamily="18" charset="0"/>
              </a:rPr>
              <a:t>BaCl2 </a:t>
            </a:r>
            <a:r>
              <a:rPr lang="en-US" altLang="en-US" sz="2800" dirty="0">
                <a:solidFill>
                  <a:srgbClr val="57495C"/>
                </a:solidFill>
                <a:latin typeface="Times New Roman" panose="02020603050405020304" pitchFamily="18" charset="0"/>
              </a:rPr>
              <a:t>= 20,8g</a:t>
            </a:r>
          </a:p>
          <a:p>
            <a:pPr eaLnBrk="1" hangingPunct="1">
              <a:spcBef>
                <a:spcPct val="0"/>
              </a:spcBef>
              <a:buFontTx/>
              <a:buNone/>
            </a:pPr>
            <a:r>
              <a:rPr lang="en-US" altLang="en-US" sz="2800" dirty="0" err="1">
                <a:solidFill>
                  <a:srgbClr val="57495C"/>
                </a:solidFill>
                <a:latin typeface="Times New Roman" panose="02020603050405020304" pitchFamily="18" charset="0"/>
              </a:rPr>
              <a:t>m</a:t>
            </a:r>
            <a:r>
              <a:rPr lang="en-US" altLang="en-US" sz="2800" baseline="-25000" dirty="0" err="1">
                <a:solidFill>
                  <a:srgbClr val="57495C"/>
                </a:solidFill>
                <a:latin typeface="Times New Roman" panose="02020603050405020304" pitchFamily="18" charset="0"/>
              </a:rPr>
              <a:t>NaCl</a:t>
            </a:r>
            <a:r>
              <a:rPr lang="en-US" altLang="en-US" sz="2800" dirty="0">
                <a:solidFill>
                  <a:srgbClr val="57495C"/>
                </a:solidFill>
                <a:latin typeface="Times New Roman" panose="02020603050405020304" pitchFamily="18" charset="0"/>
              </a:rPr>
              <a:t> = ?</a:t>
            </a:r>
          </a:p>
          <a:p>
            <a:pPr eaLnBrk="1" hangingPunct="1">
              <a:spcBef>
                <a:spcPct val="0"/>
              </a:spcBef>
              <a:buFontTx/>
              <a:buNone/>
            </a:pPr>
            <a:endParaRPr lang="en-US" altLang="en-US" sz="2800" dirty="0">
              <a:solidFill>
                <a:srgbClr val="57495C"/>
              </a:solidFill>
              <a:latin typeface="Times New Roman" panose="02020603050405020304" pitchFamily="18" charset="0"/>
            </a:endParaRPr>
          </a:p>
        </p:txBody>
      </p:sp>
      <p:grpSp>
        <p:nvGrpSpPr>
          <p:cNvPr id="8" name="Group 17">
            <a:extLst>
              <a:ext uri="{FF2B5EF4-FFF2-40B4-BE49-F238E27FC236}">
                <a16:creationId xmlns:a16="http://schemas.microsoft.com/office/drawing/2014/main" id="{B079A084-14F6-2D16-2E24-3251D8318A82}"/>
              </a:ext>
            </a:extLst>
          </p:cNvPr>
          <p:cNvGrpSpPr>
            <a:grpSpLocks/>
          </p:cNvGrpSpPr>
          <p:nvPr/>
        </p:nvGrpSpPr>
        <p:grpSpPr bwMode="auto">
          <a:xfrm>
            <a:off x="576265" y="2796337"/>
            <a:ext cx="1944290" cy="1732360"/>
            <a:chOff x="295" y="2522"/>
            <a:chExt cx="1633" cy="1044"/>
          </a:xfrm>
        </p:grpSpPr>
        <p:sp>
          <p:nvSpPr>
            <p:cNvPr id="9" name="Line 15">
              <a:extLst>
                <a:ext uri="{FF2B5EF4-FFF2-40B4-BE49-F238E27FC236}">
                  <a16:creationId xmlns:a16="http://schemas.microsoft.com/office/drawing/2014/main" id="{005DB564-9BCB-6CFA-670D-EB6AD3354317}"/>
                </a:ext>
              </a:extLst>
            </p:cNvPr>
            <p:cNvSpPr>
              <a:spLocks noChangeShapeType="1"/>
            </p:cNvSpPr>
            <p:nvPr/>
          </p:nvSpPr>
          <p:spPr bwMode="auto">
            <a:xfrm>
              <a:off x="295" y="3339"/>
              <a:ext cx="163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rgbClr val="57495C"/>
                </a:solidFill>
                <a:latin typeface="Times New Roman" panose="02020603050405020304" pitchFamily="18" charset="0"/>
                <a:cs typeface="Times New Roman" panose="02020603050405020304" pitchFamily="18" charset="0"/>
              </a:endParaRPr>
            </a:p>
          </p:txBody>
        </p:sp>
        <p:sp>
          <p:nvSpPr>
            <p:cNvPr id="10" name="Line 16">
              <a:extLst>
                <a:ext uri="{FF2B5EF4-FFF2-40B4-BE49-F238E27FC236}">
                  <a16:creationId xmlns:a16="http://schemas.microsoft.com/office/drawing/2014/main" id="{D60362B3-0015-67B3-9F06-15ADCEED424A}"/>
                </a:ext>
              </a:extLst>
            </p:cNvPr>
            <p:cNvSpPr>
              <a:spLocks noChangeShapeType="1"/>
            </p:cNvSpPr>
            <p:nvPr/>
          </p:nvSpPr>
          <p:spPr bwMode="auto">
            <a:xfrm flipH="1">
              <a:off x="431" y="2522"/>
              <a:ext cx="0" cy="1044"/>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rgbClr val="57495C"/>
                </a:solidFill>
                <a:latin typeface="Times New Roman" panose="02020603050405020304" pitchFamily="18" charset="0"/>
                <a:cs typeface="Times New Roman" panose="02020603050405020304" pitchFamily="18" charset="0"/>
              </a:endParaRPr>
            </a:p>
          </p:txBody>
        </p:sp>
      </p:grpSp>
      <p:sp>
        <p:nvSpPr>
          <p:cNvPr id="12" name="Text Box 7">
            <a:extLst>
              <a:ext uri="{FF2B5EF4-FFF2-40B4-BE49-F238E27FC236}">
                <a16:creationId xmlns:a16="http://schemas.microsoft.com/office/drawing/2014/main" id="{C763CA08-A8AA-3AC4-12AF-486B775180CA}"/>
              </a:ext>
            </a:extLst>
          </p:cNvPr>
          <p:cNvSpPr txBox="1">
            <a:spLocks noChangeArrowheads="1"/>
          </p:cNvSpPr>
          <p:nvPr/>
        </p:nvSpPr>
        <p:spPr bwMode="auto">
          <a:xfrm>
            <a:off x="3089404" y="2706527"/>
            <a:ext cx="11160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en-US" sz="2800" b="1">
                <a:solidFill>
                  <a:srgbClr val="57495C"/>
                </a:solidFill>
                <a:latin typeface="Times New Roman" panose="02020603050405020304" pitchFamily="18" charset="0"/>
                <a:cs typeface="Times New Roman" panose="02020603050405020304" pitchFamily="18" charset="0"/>
              </a:rPr>
              <a:t>- Phản ứng: </a:t>
            </a:r>
            <a:endParaRPr lang="en-US" altLang="en-US" sz="2800" b="1">
              <a:solidFill>
                <a:srgbClr val="57495C"/>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400">
                <a:solidFill>
                  <a:srgbClr val="57495C"/>
                </a:solidFill>
                <a:latin typeface="Times New Roman" panose="02020603050405020304" pitchFamily="18" charset="0"/>
                <a:cs typeface="Times New Roman" panose="02020603050405020304" pitchFamily="18" charset="0"/>
              </a:rPr>
              <a:t>Barium </a:t>
            </a:r>
            <a:r>
              <a:rPr lang="en-US" altLang="en-US" sz="2400" dirty="0">
                <a:solidFill>
                  <a:srgbClr val="57495C"/>
                </a:solidFill>
                <a:latin typeface="Times New Roman" panose="02020603050405020304" pitchFamily="18" charset="0"/>
                <a:cs typeface="Times New Roman" panose="02020603050405020304" pitchFamily="18" charset="0"/>
              </a:rPr>
              <a:t>chloride + Sodium sulfate </a:t>
            </a:r>
            <a:r>
              <a:rPr lang="en-US" altLang="en-US" sz="2400" dirty="0">
                <a:solidFill>
                  <a:srgbClr val="57495C"/>
                </a:solidFill>
                <a:latin typeface="Times New Roman" panose="02020603050405020304" pitchFamily="18" charset="0"/>
                <a:cs typeface="Times New Roman" panose="02020603050405020304" pitchFamily="18" charset="0"/>
                <a:sym typeface="Wingdings 3" panose="05040102010807070707" pitchFamily="18" charset="2"/>
              </a:rPr>
              <a:t>  Barium sulfate + Sodium chloride</a:t>
            </a:r>
          </a:p>
        </p:txBody>
      </p:sp>
    </p:spTree>
    <p:extLst>
      <p:ext uri="{BB962C8B-B14F-4D97-AF65-F5344CB8AC3E}">
        <p14:creationId xmlns:p14="http://schemas.microsoft.com/office/powerpoint/2010/main" val="29480687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amond(in)">
                                      <p:cBhvr>
                                        <p:cTn id="14" dur="2000"/>
                                        <p:tgtEl>
                                          <p:spTgt spid="8"/>
                                        </p:tgtEl>
                                      </p:cBhvr>
                                    </p:animEffect>
                                  </p:childTnLst>
                                </p:cTn>
                              </p:par>
                              <p:par>
                                <p:cTn id="15" presetID="8" presetClass="entr" presetSubtype="32"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out)">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ppt_x</p:attrName>
                                        </p:attrNameLst>
                                      </p:cBhvr>
                                      <p:tavLst>
                                        <p:tav tm="0">
                                          <p:val>
                                            <p:strVal val="#ppt_x-.2"/>
                                          </p:val>
                                        </p:tav>
                                        <p:tav tm="100000">
                                          <p:val>
                                            <p:strVal val="#ppt_x"/>
                                          </p:val>
                                        </p:tav>
                                      </p:tavLst>
                                    </p:anim>
                                    <p:anim calcmode="lin" valueType="num">
                                      <p:cBhvr>
                                        <p:cTn id="2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checkerboard(across)">
                                      <p:cBhvr>
                                        <p:cTn id="36" dur="10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iterate type="lt">
                                    <p:tmPct val="5000"/>
                                  </p:iterate>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 calcmode="lin" valueType="num">
                                      <p:cBhvr>
                                        <p:cTn id="43" dur="500" fill="hold"/>
                                        <p:tgtEl>
                                          <p:spTgt spid="5"/>
                                        </p:tgtEl>
                                        <p:attrNameLst>
                                          <p:attrName>style.rotation</p:attrName>
                                        </p:attrNameLst>
                                      </p:cBhvr>
                                      <p:tavLst>
                                        <p:tav tm="0">
                                          <p:val>
                                            <p:fltVal val="90"/>
                                          </p:val>
                                        </p:tav>
                                        <p:tav tm="100000">
                                          <p:val>
                                            <p:fltVal val="0"/>
                                          </p:val>
                                        </p:tav>
                                      </p:tavLst>
                                    </p:anim>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iterate type="lt">
                                    <p:tmPct val="5000"/>
                                  </p:iterate>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 calcmode="lin" valueType="num">
                                      <p:cBhvr>
                                        <p:cTn id="51" dur="500" fill="hold"/>
                                        <p:tgtEl>
                                          <p:spTgt spid="6"/>
                                        </p:tgtEl>
                                        <p:attrNameLst>
                                          <p:attrName>style.rotation</p:attrName>
                                        </p:attrNameLst>
                                      </p:cBhvr>
                                      <p:tavLst>
                                        <p:tav tm="0">
                                          <p:val>
                                            <p:fltVal val="90"/>
                                          </p:val>
                                        </p:tav>
                                        <p:tav tm="100000">
                                          <p:val>
                                            <p:fltVal val="0"/>
                                          </p:val>
                                        </p:tav>
                                      </p:tavLst>
                                    </p:anim>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5">
            <a:extLst>
              <a:ext uri="{FF2B5EF4-FFF2-40B4-BE49-F238E27FC236}">
                <a16:creationId xmlns:a16="http://schemas.microsoft.com/office/drawing/2014/main" id="{EC097FC3-89BA-8AC0-D2BD-83304376735C}"/>
              </a:ext>
            </a:extLst>
          </p:cNvPr>
          <p:cNvSpPr/>
          <p:nvPr/>
        </p:nvSpPr>
        <p:spPr bwMode="auto">
          <a:xfrm flipH="1">
            <a:off x="1915039" y="4252498"/>
            <a:ext cx="8402836" cy="1535924"/>
          </a:xfrm>
          <a:custGeom>
            <a:avLst/>
            <a:gdLst>
              <a:gd name="connsiteX0" fmla="*/ 0 w 8402836"/>
              <a:gd name="connsiteY0" fmla="*/ 0 h 1535924"/>
              <a:gd name="connsiteX1" fmla="*/ 595837 w 8402836"/>
              <a:gd name="connsiteY1" fmla="*/ 0 h 1535924"/>
              <a:gd name="connsiteX2" fmla="*/ 1275702 w 8402836"/>
              <a:gd name="connsiteY2" fmla="*/ 0 h 1535924"/>
              <a:gd name="connsiteX3" fmla="*/ 1871540 w 8402836"/>
              <a:gd name="connsiteY3" fmla="*/ 0 h 1535924"/>
              <a:gd name="connsiteX4" fmla="*/ 2719463 w 8402836"/>
              <a:gd name="connsiteY4" fmla="*/ 0 h 1535924"/>
              <a:gd name="connsiteX5" fmla="*/ 3231272 w 8402836"/>
              <a:gd name="connsiteY5" fmla="*/ 0 h 1535924"/>
              <a:gd name="connsiteX6" fmla="*/ 3827109 w 8402836"/>
              <a:gd name="connsiteY6" fmla="*/ 0 h 1535924"/>
              <a:gd name="connsiteX7" fmla="*/ 4591003 w 8402836"/>
              <a:gd name="connsiteY7" fmla="*/ 0 h 1535924"/>
              <a:gd name="connsiteX8" fmla="*/ 5102812 w 8402836"/>
              <a:gd name="connsiteY8" fmla="*/ 0 h 1535924"/>
              <a:gd name="connsiteX9" fmla="*/ 5866707 w 8402836"/>
              <a:gd name="connsiteY9" fmla="*/ 0 h 1535924"/>
              <a:gd name="connsiteX10" fmla="*/ 6630601 w 8402836"/>
              <a:gd name="connsiteY10" fmla="*/ 0 h 1535924"/>
              <a:gd name="connsiteX11" fmla="*/ 7310467 w 8402836"/>
              <a:gd name="connsiteY11" fmla="*/ 0 h 1535924"/>
              <a:gd name="connsiteX12" fmla="*/ 8402836 w 8402836"/>
              <a:gd name="connsiteY12" fmla="*/ 0 h 1535924"/>
              <a:gd name="connsiteX13" fmla="*/ 8402836 w 8402836"/>
              <a:gd name="connsiteY13" fmla="*/ 783320 h 1535924"/>
              <a:gd name="connsiteX14" fmla="*/ 8402836 w 8402836"/>
              <a:gd name="connsiteY14" fmla="*/ 1535924 h 1535924"/>
              <a:gd name="connsiteX15" fmla="*/ 7554913 w 8402836"/>
              <a:gd name="connsiteY15" fmla="*/ 1535924 h 1535924"/>
              <a:gd name="connsiteX16" fmla="*/ 6791019 w 8402836"/>
              <a:gd name="connsiteY16" fmla="*/ 1535924 h 1535924"/>
              <a:gd name="connsiteX17" fmla="*/ 6279210 w 8402836"/>
              <a:gd name="connsiteY17" fmla="*/ 1535924 h 1535924"/>
              <a:gd name="connsiteX18" fmla="*/ 5767401 w 8402836"/>
              <a:gd name="connsiteY18" fmla="*/ 1535924 h 1535924"/>
              <a:gd name="connsiteX19" fmla="*/ 5255591 w 8402836"/>
              <a:gd name="connsiteY19" fmla="*/ 1535924 h 1535924"/>
              <a:gd name="connsiteX20" fmla="*/ 4491697 w 8402836"/>
              <a:gd name="connsiteY20" fmla="*/ 1535924 h 1535924"/>
              <a:gd name="connsiteX21" fmla="*/ 3559746 w 8402836"/>
              <a:gd name="connsiteY21" fmla="*/ 1535924 h 1535924"/>
              <a:gd name="connsiteX22" fmla="*/ 2795852 w 8402836"/>
              <a:gd name="connsiteY22" fmla="*/ 1535924 h 1535924"/>
              <a:gd name="connsiteX23" fmla="*/ 2284043 w 8402836"/>
              <a:gd name="connsiteY23" fmla="*/ 1535924 h 1535924"/>
              <a:gd name="connsiteX24" fmla="*/ 1688205 w 8402836"/>
              <a:gd name="connsiteY24" fmla="*/ 1535924 h 1535924"/>
              <a:gd name="connsiteX25" fmla="*/ 756255 w 8402836"/>
              <a:gd name="connsiteY25" fmla="*/ 1535924 h 1535924"/>
              <a:gd name="connsiteX26" fmla="*/ 0 w 8402836"/>
              <a:gd name="connsiteY26" fmla="*/ 1535924 h 1535924"/>
              <a:gd name="connsiteX27" fmla="*/ 0 w 8402836"/>
              <a:gd name="connsiteY27" fmla="*/ 737243 h 1535924"/>
              <a:gd name="connsiteX28" fmla="*/ 0 w 8402836"/>
              <a:gd name="connsiteY28" fmla="*/ 0 h 1535924"/>
              <a:gd name="connsiteX0" fmla="*/ 0 w 8402836"/>
              <a:gd name="connsiteY0" fmla="*/ 0 h 1535924"/>
              <a:gd name="connsiteX1" fmla="*/ 931951 w 8402836"/>
              <a:gd name="connsiteY1" fmla="*/ 0 h 1535924"/>
              <a:gd name="connsiteX2" fmla="*/ 1779873 w 8402836"/>
              <a:gd name="connsiteY2" fmla="*/ 0 h 1535924"/>
              <a:gd name="connsiteX3" fmla="*/ 2627796 w 8402836"/>
              <a:gd name="connsiteY3" fmla="*/ 0 h 1535924"/>
              <a:gd name="connsiteX4" fmla="*/ 3475718 w 8402836"/>
              <a:gd name="connsiteY4" fmla="*/ 0 h 1535924"/>
              <a:gd name="connsiteX5" fmla="*/ 4323641 w 8402836"/>
              <a:gd name="connsiteY5" fmla="*/ 0 h 1535924"/>
              <a:gd name="connsiteX6" fmla="*/ 4835450 w 8402836"/>
              <a:gd name="connsiteY6" fmla="*/ 0 h 1535924"/>
              <a:gd name="connsiteX7" fmla="*/ 5599344 w 8402836"/>
              <a:gd name="connsiteY7" fmla="*/ 0 h 1535924"/>
              <a:gd name="connsiteX8" fmla="*/ 5981291 w 8402836"/>
              <a:gd name="connsiteY8" fmla="*/ 0 h 1535924"/>
              <a:gd name="connsiteX9" fmla="*/ 6363238 w 8402836"/>
              <a:gd name="connsiteY9" fmla="*/ 0 h 1535924"/>
              <a:gd name="connsiteX10" fmla="*/ 6875047 w 8402836"/>
              <a:gd name="connsiteY10" fmla="*/ 0 h 1535924"/>
              <a:gd name="connsiteX11" fmla="*/ 7470884 w 8402836"/>
              <a:gd name="connsiteY11" fmla="*/ 0 h 1535924"/>
              <a:gd name="connsiteX12" fmla="*/ 8402836 w 8402836"/>
              <a:gd name="connsiteY12" fmla="*/ 0 h 1535924"/>
              <a:gd name="connsiteX13" fmla="*/ 8402836 w 8402836"/>
              <a:gd name="connsiteY13" fmla="*/ 798680 h 1535924"/>
              <a:gd name="connsiteX14" fmla="*/ 8402836 w 8402836"/>
              <a:gd name="connsiteY14" fmla="*/ 1535924 h 1535924"/>
              <a:gd name="connsiteX15" fmla="*/ 7554913 w 8402836"/>
              <a:gd name="connsiteY15" fmla="*/ 1535924 h 1535924"/>
              <a:gd name="connsiteX16" fmla="*/ 6622962 w 8402836"/>
              <a:gd name="connsiteY16" fmla="*/ 1535924 h 1535924"/>
              <a:gd name="connsiteX17" fmla="*/ 5943097 w 8402836"/>
              <a:gd name="connsiteY17" fmla="*/ 1535924 h 1535924"/>
              <a:gd name="connsiteX18" fmla="*/ 5095174 w 8402836"/>
              <a:gd name="connsiteY18" fmla="*/ 1535924 h 1535924"/>
              <a:gd name="connsiteX19" fmla="*/ 4415308 w 8402836"/>
              <a:gd name="connsiteY19" fmla="*/ 1535924 h 1535924"/>
              <a:gd name="connsiteX20" fmla="*/ 3903499 w 8402836"/>
              <a:gd name="connsiteY20" fmla="*/ 1535924 h 1535924"/>
              <a:gd name="connsiteX21" fmla="*/ 3391690 w 8402836"/>
              <a:gd name="connsiteY21" fmla="*/ 1535924 h 1535924"/>
              <a:gd name="connsiteX22" fmla="*/ 2543767 w 8402836"/>
              <a:gd name="connsiteY22" fmla="*/ 1535924 h 1535924"/>
              <a:gd name="connsiteX23" fmla="*/ 1611816 w 8402836"/>
              <a:gd name="connsiteY23" fmla="*/ 1535924 h 1535924"/>
              <a:gd name="connsiteX24" fmla="*/ 763893 w 8402836"/>
              <a:gd name="connsiteY24" fmla="*/ 1535924 h 1535924"/>
              <a:gd name="connsiteX25" fmla="*/ 0 w 8402836"/>
              <a:gd name="connsiteY25" fmla="*/ 1535924 h 1535924"/>
              <a:gd name="connsiteX26" fmla="*/ 0 w 8402836"/>
              <a:gd name="connsiteY26" fmla="*/ 814039 h 1535924"/>
              <a:gd name="connsiteX27" fmla="*/ 0 w 8402836"/>
              <a:gd name="connsiteY27" fmla="*/ 0 h 1535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402836" h="1535924" fill="none" extrusionOk="0">
                <a:moveTo>
                  <a:pt x="0" y="0"/>
                </a:moveTo>
                <a:cubicBezTo>
                  <a:pt x="220809" y="-33325"/>
                  <a:pt x="316788" y="584"/>
                  <a:pt x="595837" y="0"/>
                </a:cubicBezTo>
                <a:cubicBezTo>
                  <a:pt x="886545" y="6898"/>
                  <a:pt x="957519" y="-10637"/>
                  <a:pt x="1275702" y="0"/>
                </a:cubicBezTo>
                <a:cubicBezTo>
                  <a:pt x="1603563" y="8946"/>
                  <a:pt x="1655198" y="7132"/>
                  <a:pt x="1871540" y="0"/>
                </a:cubicBezTo>
                <a:cubicBezTo>
                  <a:pt x="2107773" y="-75653"/>
                  <a:pt x="2434769" y="-21465"/>
                  <a:pt x="2719463" y="0"/>
                </a:cubicBezTo>
                <a:cubicBezTo>
                  <a:pt x="3014945" y="-43408"/>
                  <a:pt x="3028857" y="-14275"/>
                  <a:pt x="3231272" y="0"/>
                </a:cubicBezTo>
                <a:cubicBezTo>
                  <a:pt x="3462500" y="17227"/>
                  <a:pt x="3600487" y="17306"/>
                  <a:pt x="3827109" y="0"/>
                </a:cubicBezTo>
                <a:cubicBezTo>
                  <a:pt x="4020534" y="12212"/>
                  <a:pt x="4268907" y="-52829"/>
                  <a:pt x="4591003" y="0"/>
                </a:cubicBezTo>
                <a:cubicBezTo>
                  <a:pt x="4864395" y="30305"/>
                  <a:pt x="4858459" y="1372"/>
                  <a:pt x="5102812" y="0"/>
                </a:cubicBezTo>
                <a:cubicBezTo>
                  <a:pt x="5366664" y="3677"/>
                  <a:pt x="5560678" y="-76465"/>
                  <a:pt x="5866707" y="0"/>
                </a:cubicBezTo>
                <a:cubicBezTo>
                  <a:pt x="6138727" y="70627"/>
                  <a:pt x="6444336" y="67821"/>
                  <a:pt x="6630601" y="0"/>
                </a:cubicBezTo>
                <a:cubicBezTo>
                  <a:pt x="6851139" y="-53093"/>
                  <a:pt x="7043678" y="23954"/>
                  <a:pt x="7310467" y="0"/>
                </a:cubicBezTo>
                <a:cubicBezTo>
                  <a:pt x="7601452" y="-15656"/>
                  <a:pt x="8128059" y="4016"/>
                  <a:pt x="8402836" y="0"/>
                </a:cubicBezTo>
                <a:cubicBezTo>
                  <a:pt x="8403701" y="225799"/>
                  <a:pt x="8427994" y="538999"/>
                  <a:pt x="8402836" y="783320"/>
                </a:cubicBezTo>
                <a:cubicBezTo>
                  <a:pt x="8325100" y="1041443"/>
                  <a:pt x="8416888" y="1320023"/>
                  <a:pt x="8402836" y="1535924"/>
                </a:cubicBezTo>
                <a:cubicBezTo>
                  <a:pt x="8031642" y="1502906"/>
                  <a:pt x="7934503" y="1550804"/>
                  <a:pt x="7554913" y="1535924"/>
                </a:cubicBezTo>
                <a:cubicBezTo>
                  <a:pt x="7205012" y="1525074"/>
                  <a:pt x="7035462" y="1535372"/>
                  <a:pt x="6791019" y="1535924"/>
                </a:cubicBezTo>
                <a:cubicBezTo>
                  <a:pt x="6549590" y="1549288"/>
                  <a:pt x="6480449" y="1532282"/>
                  <a:pt x="6279210" y="1535924"/>
                </a:cubicBezTo>
                <a:cubicBezTo>
                  <a:pt x="6071328" y="1498290"/>
                  <a:pt x="5892290" y="1531419"/>
                  <a:pt x="5767401" y="1535924"/>
                </a:cubicBezTo>
                <a:cubicBezTo>
                  <a:pt x="5631652" y="1520062"/>
                  <a:pt x="5492592" y="1500909"/>
                  <a:pt x="5255591" y="1535924"/>
                </a:cubicBezTo>
                <a:cubicBezTo>
                  <a:pt x="5038958" y="1545296"/>
                  <a:pt x="4847574" y="1532456"/>
                  <a:pt x="4491697" y="1535924"/>
                </a:cubicBezTo>
                <a:cubicBezTo>
                  <a:pt x="4088901" y="1554069"/>
                  <a:pt x="3785687" y="1575527"/>
                  <a:pt x="3559746" y="1535924"/>
                </a:cubicBezTo>
                <a:cubicBezTo>
                  <a:pt x="3365308" y="1511286"/>
                  <a:pt x="3181654" y="1543622"/>
                  <a:pt x="2795852" y="1535924"/>
                </a:cubicBezTo>
                <a:cubicBezTo>
                  <a:pt x="2416638" y="1567842"/>
                  <a:pt x="2410205" y="1560274"/>
                  <a:pt x="2284043" y="1535924"/>
                </a:cubicBezTo>
                <a:cubicBezTo>
                  <a:pt x="2172019" y="1497368"/>
                  <a:pt x="1877012" y="1496220"/>
                  <a:pt x="1688205" y="1535924"/>
                </a:cubicBezTo>
                <a:cubicBezTo>
                  <a:pt x="1507515" y="1605591"/>
                  <a:pt x="973251" y="1480320"/>
                  <a:pt x="756255" y="1535924"/>
                </a:cubicBezTo>
                <a:cubicBezTo>
                  <a:pt x="521976" y="1594555"/>
                  <a:pt x="342530" y="1555799"/>
                  <a:pt x="0" y="1535924"/>
                </a:cubicBezTo>
                <a:cubicBezTo>
                  <a:pt x="34382" y="1225625"/>
                  <a:pt x="-10375" y="1031144"/>
                  <a:pt x="0" y="737243"/>
                </a:cubicBezTo>
                <a:cubicBezTo>
                  <a:pt x="-24742" y="426055"/>
                  <a:pt x="37904" y="199916"/>
                  <a:pt x="0" y="0"/>
                </a:cubicBezTo>
                <a:close/>
              </a:path>
              <a:path w="8402836" h="1535924" stroke="0" extrusionOk="0">
                <a:moveTo>
                  <a:pt x="0" y="0"/>
                </a:moveTo>
                <a:cubicBezTo>
                  <a:pt x="179361" y="-56649"/>
                  <a:pt x="546239" y="21965"/>
                  <a:pt x="931951" y="0"/>
                </a:cubicBezTo>
                <a:cubicBezTo>
                  <a:pt x="1290717" y="-67017"/>
                  <a:pt x="1406236" y="-40692"/>
                  <a:pt x="1779873" y="0"/>
                </a:cubicBezTo>
                <a:cubicBezTo>
                  <a:pt x="2120240" y="39381"/>
                  <a:pt x="2336359" y="-33836"/>
                  <a:pt x="2627796" y="0"/>
                </a:cubicBezTo>
                <a:cubicBezTo>
                  <a:pt x="2909774" y="24540"/>
                  <a:pt x="3087677" y="14461"/>
                  <a:pt x="3475718" y="0"/>
                </a:cubicBezTo>
                <a:cubicBezTo>
                  <a:pt x="3867908" y="-7142"/>
                  <a:pt x="3977083" y="7226"/>
                  <a:pt x="4323641" y="0"/>
                </a:cubicBezTo>
                <a:cubicBezTo>
                  <a:pt x="4642806" y="-8511"/>
                  <a:pt x="4667896" y="-16715"/>
                  <a:pt x="4835450" y="0"/>
                </a:cubicBezTo>
                <a:cubicBezTo>
                  <a:pt x="4978857" y="-26381"/>
                  <a:pt x="5288495" y="-3174"/>
                  <a:pt x="5599344" y="0"/>
                </a:cubicBezTo>
                <a:cubicBezTo>
                  <a:pt x="5686540" y="-3152"/>
                  <a:pt x="5844961" y="-10107"/>
                  <a:pt x="5981291" y="0"/>
                </a:cubicBezTo>
                <a:cubicBezTo>
                  <a:pt x="6117621" y="10107"/>
                  <a:pt x="6260987" y="-1890"/>
                  <a:pt x="6363238" y="0"/>
                </a:cubicBezTo>
                <a:cubicBezTo>
                  <a:pt x="6607401" y="-6180"/>
                  <a:pt x="6667479" y="7474"/>
                  <a:pt x="6875047" y="0"/>
                </a:cubicBezTo>
                <a:cubicBezTo>
                  <a:pt x="7066264" y="-8861"/>
                  <a:pt x="7218731" y="-17271"/>
                  <a:pt x="7470884" y="0"/>
                </a:cubicBezTo>
                <a:cubicBezTo>
                  <a:pt x="7716488" y="40349"/>
                  <a:pt x="7930443" y="-17350"/>
                  <a:pt x="8402836" y="0"/>
                </a:cubicBezTo>
                <a:cubicBezTo>
                  <a:pt x="8383294" y="369980"/>
                  <a:pt x="8345701" y="617728"/>
                  <a:pt x="8402836" y="798680"/>
                </a:cubicBezTo>
                <a:cubicBezTo>
                  <a:pt x="8439483" y="1016244"/>
                  <a:pt x="8476245" y="1241642"/>
                  <a:pt x="8402836" y="1535924"/>
                </a:cubicBezTo>
                <a:cubicBezTo>
                  <a:pt x="8241722" y="1558661"/>
                  <a:pt x="7860855" y="1567355"/>
                  <a:pt x="7554913" y="1535924"/>
                </a:cubicBezTo>
                <a:cubicBezTo>
                  <a:pt x="7237402" y="1489874"/>
                  <a:pt x="6894909" y="1604812"/>
                  <a:pt x="6622962" y="1535924"/>
                </a:cubicBezTo>
                <a:cubicBezTo>
                  <a:pt x="6368079" y="1495881"/>
                  <a:pt x="6281792" y="1570296"/>
                  <a:pt x="5943097" y="1535924"/>
                </a:cubicBezTo>
                <a:cubicBezTo>
                  <a:pt x="5595432" y="1481707"/>
                  <a:pt x="5260897" y="1559551"/>
                  <a:pt x="5095174" y="1535924"/>
                </a:cubicBezTo>
                <a:cubicBezTo>
                  <a:pt x="4915928" y="1496901"/>
                  <a:pt x="4571709" y="1562276"/>
                  <a:pt x="4415308" y="1535924"/>
                </a:cubicBezTo>
                <a:cubicBezTo>
                  <a:pt x="4250179" y="1525379"/>
                  <a:pt x="4007269" y="1512965"/>
                  <a:pt x="3903499" y="1535924"/>
                </a:cubicBezTo>
                <a:cubicBezTo>
                  <a:pt x="3775538" y="1519500"/>
                  <a:pt x="3500282" y="1552012"/>
                  <a:pt x="3391690" y="1535924"/>
                </a:cubicBezTo>
                <a:cubicBezTo>
                  <a:pt x="3292756" y="1525461"/>
                  <a:pt x="2878751" y="1476112"/>
                  <a:pt x="2543767" y="1535924"/>
                </a:cubicBezTo>
                <a:cubicBezTo>
                  <a:pt x="2233219" y="1561252"/>
                  <a:pt x="1831879" y="1582583"/>
                  <a:pt x="1611816" y="1535924"/>
                </a:cubicBezTo>
                <a:cubicBezTo>
                  <a:pt x="1395340" y="1494679"/>
                  <a:pt x="1174634" y="1444088"/>
                  <a:pt x="763893" y="1535924"/>
                </a:cubicBezTo>
                <a:cubicBezTo>
                  <a:pt x="330151" y="1583547"/>
                  <a:pt x="205501" y="1562887"/>
                  <a:pt x="0" y="1535924"/>
                </a:cubicBezTo>
                <a:cubicBezTo>
                  <a:pt x="-53711" y="1337639"/>
                  <a:pt x="-19883" y="1023948"/>
                  <a:pt x="0" y="814039"/>
                </a:cubicBezTo>
                <a:cubicBezTo>
                  <a:pt x="-15800" y="617987"/>
                  <a:pt x="32827" y="430431"/>
                  <a:pt x="0" y="0"/>
                </a:cubicBezTo>
                <a:close/>
              </a:path>
              <a:path w="8402836" h="1535924" fill="none" stroke="0" extrusionOk="0">
                <a:moveTo>
                  <a:pt x="0" y="0"/>
                </a:moveTo>
                <a:cubicBezTo>
                  <a:pt x="214989" y="-25835"/>
                  <a:pt x="300253" y="21980"/>
                  <a:pt x="595837" y="0"/>
                </a:cubicBezTo>
                <a:cubicBezTo>
                  <a:pt x="880270" y="5619"/>
                  <a:pt x="951632" y="-23719"/>
                  <a:pt x="1275702" y="0"/>
                </a:cubicBezTo>
                <a:cubicBezTo>
                  <a:pt x="1606529" y="8924"/>
                  <a:pt x="1655408" y="10243"/>
                  <a:pt x="1871540" y="0"/>
                </a:cubicBezTo>
                <a:cubicBezTo>
                  <a:pt x="2081464" y="-22864"/>
                  <a:pt x="2405193" y="-10258"/>
                  <a:pt x="2719463" y="0"/>
                </a:cubicBezTo>
                <a:cubicBezTo>
                  <a:pt x="3017624" y="-54973"/>
                  <a:pt x="3033066" y="-4032"/>
                  <a:pt x="3231272" y="0"/>
                </a:cubicBezTo>
                <a:cubicBezTo>
                  <a:pt x="3403442" y="-2206"/>
                  <a:pt x="3597286" y="-8943"/>
                  <a:pt x="3827109" y="0"/>
                </a:cubicBezTo>
                <a:cubicBezTo>
                  <a:pt x="4072260" y="-59753"/>
                  <a:pt x="4261243" y="-58217"/>
                  <a:pt x="4591003" y="0"/>
                </a:cubicBezTo>
                <a:cubicBezTo>
                  <a:pt x="4861919" y="27140"/>
                  <a:pt x="4865689" y="-3684"/>
                  <a:pt x="5102812" y="0"/>
                </a:cubicBezTo>
                <a:cubicBezTo>
                  <a:pt x="5318395" y="-552"/>
                  <a:pt x="5593826" y="-52102"/>
                  <a:pt x="5866707" y="0"/>
                </a:cubicBezTo>
                <a:cubicBezTo>
                  <a:pt x="6130331" y="1962"/>
                  <a:pt x="6432674" y="55720"/>
                  <a:pt x="6630601" y="0"/>
                </a:cubicBezTo>
                <a:cubicBezTo>
                  <a:pt x="6818413" y="-30211"/>
                  <a:pt x="7051927" y="19639"/>
                  <a:pt x="7310467" y="0"/>
                </a:cubicBezTo>
                <a:cubicBezTo>
                  <a:pt x="7540180" y="-4553"/>
                  <a:pt x="8177030" y="-21162"/>
                  <a:pt x="8402836" y="0"/>
                </a:cubicBezTo>
                <a:cubicBezTo>
                  <a:pt x="8387670" y="234359"/>
                  <a:pt x="8377784" y="536329"/>
                  <a:pt x="8402836" y="783320"/>
                </a:cubicBezTo>
                <a:cubicBezTo>
                  <a:pt x="8369412" y="1087986"/>
                  <a:pt x="8374100" y="1333292"/>
                  <a:pt x="8402836" y="1535924"/>
                </a:cubicBezTo>
                <a:cubicBezTo>
                  <a:pt x="8044987" y="1492593"/>
                  <a:pt x="7928684" y="1554650"/>
                  <a:pt x="7554913" y="1535924"/>
                </a:cubicBezTo>
                <a:cubicBezTo>
                  <a:pt x="7166834" y="1502188"/>
                  <a:pt x="7043968" y="1553045"/>
                  <a:pt x="6791019" y="1535924"/>
                </a:cubicBezTo>
                <a:cubicBezTo>
                  <a:pt x="6559075" y="1561146"/>
                  <a:pt x="6501097" y="1550976"/>
                  <a:pt x="6279210" y="1535924"/>
                </a:cubicBezTo>
                <a:cubicBezTo>
                  <a:pt x="6053037" y="1524612"/>
                  <a:pt x="5888231" y="1569228"/>
                  <a:pt x="5767401" y="1535924"/>
                </a:cubicBezTo>
                <a:cubicBezTo>
                  <a:pt x="5643920" y="1537326"/>
                  <a:pt x="5447512" y="1526706"/>
                  <a:pt x="5255591" y="1535924"/>
                </a:cubicBezTo>
                <a:cubicBezTo>
                  <a:pt x="5015053" y="1565608"/>
                  <a:pt x="4887601" y="1516087"/>
                  <a:pt x="4491697" y="1535924"/>
                </a:cubicBezTo>
                <a:cubicBezTo>
                  <a:pt x="4136449" y="1563008"/>
                  <a:pt x="3723664" y="1603679"/>
                  <a:pt x="3559746" y="1535924"/>
                </a:cubicBezTo>
                <a:cubicBezTo>
                  <a:pt x="3339298" y="1452967"/>
                  <a:pt x="3179749" y="1496757"/>
                  <a:pt x="2795852" y="1535924"/>
                </a:cubicBezTo>
                <a:cubicBezTo>
                  <a:pt x="2415828" y="1568863"/>
                  <a:pt x="2411235" y="1561738"/>
                  <a:pt x="2284043" y="1535924"/>
                </a:cubicBezTo>
                <a:cubicBezTo>
                  <a:pt x="2183400" y="1524459"/>
                  <a:pt x="1838311" y="1504736"/>
                  <a:pt x="1688205" y="1535924"/>
                </a:cubicBezTo>
                <a:cubicBezTo>
                  <a:pt x="1534717" y="1547020"/>
                  <a:pt x="941378" y="1441546"/>
                  <a:pt x="756255" y="1535924"/>
                </a:cubicBezTo>
                <a:cubicBezTo>
                  <a:pt x="537079" y="1546624"/>
                  <a:pt x="355525" y="1583761"/>
                  <a:pt x="0" y="1535924"/>
                </a:cubicBezTo>
                <a:cubicBezTo>
                  <a:pt x="-13439" y="1282069"/>
                  <a:pt x="-37663" y="1061507"/>
                  <a:pt x="0" y="737243"/>
                </a:cubicBezTo>
                <a:cubicBezTo>
                  <a:pt x="-1274" y="456268"/>
                  <a:pt x="25279" y="189480"/>
                  <a:pt x="0" y="0"/>
                </a:cubicBezTo>
                <a:close/>
              </a:path>
            </a:pathLst>
          </a:custGeom>
          <a:solidFill>
            <a:schemeClr val="accent6"/>
          </a:solidFill>
          <a:ln>
            <a:solidFill>
              <a:schemeClr val="accent6">
                <a:lumMod val="75000"/>
              </a:schemeClr>
            </a:solidFill>
            <a:extLst>
              <a:ext uri="{C807C97D-BFC1-408E-A445-0C87EB9F89A2}">
                <ask:lineSketchStyleProps xmlns:ask="http://schemas.microsoft.com/office/drawing/2018/sketchyshapes" sd="526203158">
                  <a:custGeom>
                    <a:avLst/>
                    <a:gdLst>
                      <a:gd name="connsiteX0" fmla="*/ 0 w 7567673"/>
                      <a:gd name="connsiteY0" fmla="*/ 0 h 1090634"/>
                      <a:gd name="connsiteX1" fmla="*/ 536617 w 7567673"/>
                      <a:gd name="connsiteY1" fmla="*/ 0 h 1090634"/>
                      <a:gd name="connsiteX2" fmla="*/ 1148910 w 7567673"/>
                      <a:gd name="connsiteY2" fmla="*/ 0 h 1090634"/>
                      <a:gd name="connsiteX3" fmla="*/ 1685527 w 7567673"/>
                      <a:gd name="connsiteY3" fmla="*/ 0 h 1090634"/>
                      <a:gd name="connsiteX4" fmla="*/ 2449174 w 7567673"/>
                      <a:gd name="connsiteY4" fmla="*/ 0 h 1090634"/>
                      <a:gd name="connsiteX5" fmla="*/ 2910114 w 7567673"/>
                      <a:gd name="connsiteY5" fmla="*/ 0 h 1090634"/>
                      <a:gd name="connsiteX6" fmla="*/ 3446731 w 7567673"/>
                      <a:gd name="connsiteY6" fmla="*/ 0 h 1090634"/>
                      <a:gd name="connsiteX7" fmla="*/ 4134701 w 7567673"/>
                      <a:gd name="connsiteY7" fmla="*/ 0 h 1090634"/>
                      <a:gd name="connsiteX8" fmla="*/ 4595641 w 7567673"/>
                      <a:gd name="connsiteY8" fmla="*/ 0 h 1090634"/>
                      <a:gd name="connsiteX9" fmla="*/ 5283612 w 7567673"/>
                      <a:gd name="connsiteY9" fmla="*/ 0 h 1090634"/>
                      <a:gd name="connsiteX10" fmla="*/ 5971582 w 7567673"/>
                      <a:gd name="connsiteY10" fmla="*/ 0 h 1090634"/>
                      <a:gd name="connsiteX11" fmla="*/ 6583876 w 7567673"/>
                      <a:gd name="connsiteY11" fmla="*/ 0 h 1090634"/>
                      <a:gd name="connsiteX12" fmla="*/ 7567673 w 7567673"/>
                      <a:gd name="connsiteY12" fmla="*/ 0 h 1090634"/>
                      <a:gd name="connsiteX13" fmla="*/ 7567673 w 7567673"/>
                      <a:gd name="connsiteY13" fmla="*/ 556223 h 1090634"/>
                      <a:gd name="connsiteX14" fmla="*/ 7567673 w 7567673"/>
                      <a:gd name="connsiteY14" fmla="*/ 1090634 h 1090634"/>
                      <a:gd name="connsiteX15" fmla="*/ 6804026 w 7567673"/>
                      <a:gd name="connsiteY15" fmla="*/ 1090634 h 1090634"/>
                      <a:gd name="connsiteX16" fmla="*/ 6116056 w 7567673"/>
                      <a:gd name="connsiteY16" fmla="*/ 1090634 h 1090634"/>
                      <a:gd name="connsiteX17" fmla="*/ 5655116 w 7567673"/>
                      <a:gd name="connsiteY17" fmla="*/ 1090634 h 1090634"/>
                      <a:gd name="connsiteX18" fmla="*/ 5194176 w 7567673"/>
                      <a:gd name="connsiteY18" fmla="*/ 1090634 h 1090634"/>
                      <a:gd name="connsiteX19" fmla="*/ 4733235 w 7567673"/>
                      <a:gd name="connsiteY19" fmla="*/ 1090634 h 1090634"/>
                      <a:gd name="connsiteX20" fmla="*/ 4045265 w 7567673"/>
                      <a:gd name="connsiteY20" fmla="*/ 1090634 h 1090634"/>
                      <a:gd name="connsiteX21" fmla="*/ 3205941 w 7567673"/>
                      <a:gd name="connsiteY21" fmla="*/ 1090634 h 1090634"/>
                      <a:gd name="connsiteX22" fmla="*/ 2517971 w 7567673"/>
                      <a:gd name="connsiteY22" fmla="*/ 1090634 h 1090634"/>
                      <a:gd name="connsiteX23" fmla="*/ 2057031 w 7567673"/>
                      <a:gd name="connsiteY23" fmla="*/ 1090634 h 1090634"/>
                      <a:gd name="connsiteX24" fmla="*/ 1520414 w 7567673"/>
                      <a:gd name="connsiteY24" fmla="*/ 1090634 h 1090634"/>
                      <a:gd name="connsiteX25" fmla="*/ 681091 w 7567673"/>
                      <a:gd name="connsiteY25" fmla="*/ 1090634 h 1090634"/>
                      <a:gd name="connsiteX26" fmla="*/ 0 w 7567673"/>
                      <a:gd name="connsiteY26" fmla="*/ 1090634 h 1090634"/>
                      <a:gd name="connsiteX27" fmla="*/ 0 w 7567673"/>
                      <a:gd name="connsiteY27" fmla="*/ 523504 h 1090634"/>
                      <a:gd name="connsiteX28" fmla="*/ 0 w 7567673"/>
                      <a:gd name="connsiteY28" fmla="*/ 0 h 109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67673" h="1090634" fill="none" extrusionOk="0">
                        <a:moveTo>
                          <a:pt x="0" y="0"/>
                        </a:moveTo>
                        <a:cubicBezTo>
                          <a:pt x="192093" y="-19732"/>
                          <a:pt x="275403" y="2005"/>
                          <a:pt x="536617" y="0"/>
                        </a:cubicBezTo>
                        <a:cubicBezTo>
                          <a:pt x="797831" y="-2005"/>
                          <a:pt x="851588" y="-8736"/>
                          <a:pt x="1148910" y="0"/>
                        </a:cubicBezTo>
                        <a:cubicBezTo>
                          <a:pt x="1446232" y="8736"/>
                          <a:pt x="1494908" y="9700"/>
                          <a:pt x="1685527" y="0"/>
                        </a:cubicBezTo>
                        <a:cubicBezTo>
                          <a:pt x="1876146" y="-9700"/>
                          <a:pt x="2181094" y="35770"/>
                          <a:pt x="2449174" y="0"/>
                        </a:cubicBezTo>
                        <a:cubicBezTo>
                          <a:pt x="2717254" y="-35770"/>
                          <a:pt x="2729996" y="-5394"/>
                          <a:pt x="2910114" y="0"/>
                        </a:cubicBezTo>
                        <a:cubicBezTo>
                          <a:pt x="3090232" y="5394"/>
                          <a:pt x="3256828" y="21690"/>
                          <a:pt x="3446731" y="0"/>
                        </a:cubicBezTo>
                        <a:cubicBezTo>
                          <a:pt x="3636634" y="-21690"/>
                          <a:pt x="3884627" y="-21020"/>
                          <a:pt x="4134701" y="0"/>
                        </a:cubicBezTo>
                        <a:cubicBezTo>
                          <a:pt x="4384775" y="21020"/>
                          <a:pt x="4375092" y="-1733"/>
                          <a:pt x="4595641" y="0"/>
                        </a:cubicBezTo>
                        <a:cubicBezTo>
                          <a:pt x="4816190" y="1733"/>
                          <a:pt x="5031827" y="-30191"/>
                          <a:pt x="5283612" y="0"/>
                        </a:cubicBezTo>
                        <a:cubicBezTo>
                          <a:pt x="5535397" y="30191"/>
                          <a:pt x="5778648" y="33568"/>
                          <a:pt x="5971582" y="0"/>
                        </a:cubicBezTo>
                        <a:cubicBezTo>
                          <a:pt x="6164516" y="-33568"/>
                          <a:pt x="6336944" y="-10545"/>
                          <a:pt x="6583876" y="0"/>
                        </a:cubicBezTo>
                        <a:cubicBezTo>
                          <a:pt x="6830808" y="10545"/>
                          <a:pt x="7360768" y="6922"/>
                          <a:pt x="7567673" y="0"/>
                        </a:cubicBezTo>
                        <a:cubicBezTo>
                          <a:pt x="7583910" y="164758"/>
                          <a:pt x="7593930" y="364285"/>
                          <a:pt x="7567673" y="556223"/>
                        </a:cubicBezTo>
                        <a:cubicBezTo>
                          <a:pt x="7541416" y="748161"/>
                          <a:pt x="7542991" y="938676"/>
                          <a:pt x="7567673" y="1090634"/>
                        </a:cubicBezTo>
                        <a:cubicBezTo>
                          <a:pt x="7253279" y="1073976"/>
                          <a:pt x="7124410" y="1102838"/>
                          <a:pt x="6804026" y="1090634"/>
                        </a:cubicBezTo>
                        <a:cubicBezTo>
                          <a:pt x="6483642" y="1078430"/>
                          <a:pt x="6325349" y="1078680"/>
                          <a:pt x="6116056" y="1090634"/>
                        </a:cubicBezTo>
                        <a:cubicBezTo>
                          <a:pt x="5906763" y="1102589"/>
                          <a:pt x="5844223" y="1097944"/>
                          <a:pt x="5655116" y="1090634"/>
                        </a:cubicBezTo>
                        <a:cubicBezTo>
                          <a:pt x="5466009" y="1083324"/>
                          <a:pt x="5309176" y="1094311"/>
                          <a:pt x="5194176" y="1090634"/>
                        </a:cubicBezTo>
                        <a:cubicBezTo>
                          <a:pt x="5079176" y="1086957"/>
                          <a:pt x="4919792" y="1072332"/>
                          <a:pt x="4733235" y="1090634"/>
                        </a:cubicBezTo>
                        <a:cubicBezTo>
                          <a:pt x="4546678" y="1108936"/>
                          <a:pt x="4361532" y="1075112"/>
                          <a:pt x="4045265" y="1090634"/>
                        </a:cubicBezTo>
                        <a:cubicBezTo>
                          <a:pt x="3728998" y="1106157"/>
                          <a:pt x="3397580" y="1125514"/>
                          <a:pt x="3205941" y="1090634"/>
                        </a:cubicBezTo>
                        <a:cubicBezTo>
                          <a:pt x="3014302" y="1055754"/>
                          <a:pt x="2858789" y="1068161"/>
                          <a:pt x="2517971" y="1090634"/>
                        </a:cubicBezTo>
                        <a:cubicBezTo>
                          <a:pt x="2177153" y="1113108"/>
                          <a:pt x="2171891" y="1108584"/>
                          <a:pt x="2057031" y="1090634"/>
                        </a:cubicBezTo>
                        <a:cubicBezTo>
                          <a:pt x="1942171" y="1072684"/>
                          <a:pt x="1677880" y="1076660"/>
                          <a:pt x="1520414" y="1090634"/>
                        </a:cubicBezTo>
                        <a:cubicBezTo>
                          <a:pt x="1362948" y="1104608"/>
                          <a:pt x="874733" y="1054551"/>
                          <a:pt x="681091" y="1090634"/>
                        </a:cubicBezTo>
                        <a:cubicBezTo>
                          <a:pt x="487449" y="1126717"/>
                          <a:pt x="319336" y="1121528"/>
                          <a:pt x="0" y="1090634"/>
                        </a:cubicBezTo>
                        <a:cubicBezTo>
                          <a:pt x="14586" y="887091"/>
                          <a:pt x="-14928" y="736207"/>
                          <a:pt x="0" y="523504"/>
                        </a:cubicBezTo>
                        <a:cubicBezTo>
                          <a:pt x="14928" y="310801"/>
                          <a:pt x="23343" y="159528"/>
                          <a:pt x="0" y="0"/>
                        </a:cubicBezTo>
                        <a:close/>
                      </a:path>
                      <a:path w="7567673" h="1090634" stroke="0" extrusionOk="0">
                        <a:moveTo>
                          <a:pt x="0" y="0"/>
                        </a:moveTo>
                        <a:cubicBezTo>
                          <a:pt x="185821" y="-27184"/>
                          <a:pt x="548280" y="41547"/>
                          <a:pt x="839324" y="0"/>
                        </a:cubicBezTo>
                        <a:cubicBezTo>
                          <a:pt x="1130368" y="-41547"/>
                          <a:pt x="1263766" y="-17876"/>
                          <a:pt x="1602971" y="0"/>
                        </a:cubicBezTo>
                        <a:cubicBezTo>
                          <a:pt x="1942176" y="17876"/>
                          <a:pt x="2128718" y="3640"/>
                          <a:pt x="2366618" y="0"/>
                        </a:cubicBezTo>
                        <a:cubicBezTo>
                          <a:pt x="2604518" y="-3640"/>
                          <a:pt x="2773037" y="-11179"/>
                          <a:pt x="3130265" y="0"/>
                        </a:cubicBezTo>
                        <a:cubicBezTo>
                          <a:pt x="3487493" y="11179"/>
                          <a:pt x="3604274" y="5400"/>
                          <a:pt x="3893912" y="0"/>
                        </a:cubicBezTo>
                        <a:cubicBezTo>
                          <a:pt x="4183550" y="-5400"/>
                          <a:pt x="4204358" y="-8493"/>
                          <a:pt x="4354852" y="0"/>
                        </a:cubicBezTo>
                        <a:cubicBezTo>
                          <a:pt x="4505346" y="8493"/>
                          <a:pt x="4794078" y="-826"/>
                          <a:pt x="5042822" y="0"/>
                        </a:cubicBezTo>
                        <a:cubicBezTo>
                          <a:pt x="5291566" y="826"/>
                          <a:pt x="5504975" y="1"/>
                          <a:pt x="5730792" y="0"/>
                        </a:cubicBezTo>
                        <a:cubicBezTo>
                          <a:pt x="5956609" y="-1"/>
                          <a:pt x="6003554" y="4880"/>
                          <a:pt x="6191732" y="0"/>
                        </a:cubicBezTo>
                        <a:cubicBezTo>
                          <a:pt x="6379910" y="-4880"/>
                          <a:pt x="6522059" y="-23154"/>
                          <a:pt x="6728349" y="0"/>
                        </a:cubicBezTo>
                        <a:cubicBezTo>
                          <a:pt x="6934639" y="23154"/>
                          <a:pt x="7170344" y="-1180"/>
                          <a:pt x="7567673" y="0"/>
                        </a:cubicBezTo>
                        <a:cubicBezTo>
                          <a:pt x="7543235" y="257477"/>
                          <a:pt x="7540335" y="418624"/>
                          <a:pt x="7567673" y="567130"/>
                        </a:cubicBezTo>
                        <a:cubicBezTo>
                          <a:pt x="7595012" y="715636"/>
                          <a:pt x="7586529" y="879087"/>
                          <a:pt x="7567673" y="1090634"/>
                        </a:cubicBezTo>
                        <a:cubicBezTo>
                          <a:pt x="7382949" y="1093313"/>
                          <a:pt x="7075450" y="1128149"/>
                          <a:pt x="6804026" y="1090634"/>
                        </a:cubicBezTo>
                        <a:cubicBezTo>
                          <a:pt x="6532602" y="1053119"/>
                          <a:pt x="6200452" y="1118696"/>
                          <a:pt x="5964702" y="1090634"/>
                        </a:cubicBezTo>
                        <a:cubicBezTo>
                          <a:pt x="5728952" y="1062572"/>
                          <a:pt x="5643123" y="1107761"/>
                          <a:pt x="5352409" y="1090634"/>
                        </a:cubicBezTo>
                        <a:cubicBezTo>
                          <a:pt x="5061695" y="1073507"/>
                          <a:pt x="4751294" y="1115435"/>
                          <a:pt x="4588762" y="1090634"/>
                        </a:cubicBezTo>
                        <a:cubicBezTo>
                          <a:pt x="4426230" y="1065833"/>
                          <a:pt x="4118811" y="1085715"/>
                          <a:pt x="3976468" y="1090634"/>
                        </a:cubicBezTo>
                        <a:cubicBezTo>
                          <a:pt x="3834125" y="1095553"/>
                          <a:pt x="3609778" y="1085083"/>
                          <a:pt x="3515528" y="1090634"/>
                        </a:cubicBezTo>
                        <a:cubicBezTo>
                          <a:pt x="3421278" y="1096185"/>
                          <a:pt x="3181888" y="1097514"/>
                          <a:pt x="3054588" y="1090634"/>
                        </a:cubicBezTo>
                        <a:cubicBezTo>
                          <a:pt x="2927288" y="1083754"/>
                          <a:pt x="2606073" y="1057109"/>
                          <a:pt x="2290941" y="1090634"/>
                        </a:cubicBezTo>
                        <a:cubicBezTo>
                          <a:pt x="1975809" y="1124159"/>
                          <a:pt x="1635674" y="1123767"/>
                          <a:pt x="1451617" y="1090634"/>
                        </a:cubicBezTo>
                        <a:cubicBezTo>
                          <a:pt x="1267560" y="1057501"/>
                          <a:pt x="1055335" y="1057551"/>
                          <a:pt x="687970" y="1090634"/>
                        </a:cubicBezTo>
                        <a:cubicBezTo>
                          <a:pt x="320605" y="1123717"/>
                          <a:pt x="187028" y="1105791"/>
                          <a:pt x="0" y="1090634"/>
                        </a:cubicBezTo>
                        <a:cubicBezTo>
                          <a:pt x="-22853" y="929397"/>
                          <a:pt x="18826" y="722813"/>
                          <a:pt x="0" y="578036"/>
                        </a:cubicBezTo>
                        <a:cubicBezTo>
                          <a:pt x="-18826" y="433259"/>
                          <a:pt x="17482" y="282072"/>
                          <a:pt x="0" y="0"/>
                        </a:cubicBezTo>
                        <a:close/>
                      </a:path>
                    </a:pathLst>
                  </a:custGeom>
                  <ask:type>
                    <ask:lineSketchFreehand/>
                  </ask:type>
                </ask:lineSketchStyleProps>
              </a:ext>
            </a:extLst>
          </a:ln>
          <a:effectLst>
            <a:outerShdw blurRad="1778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050">
              <a:solidFill>
                <a:srgbClr val="57495C"/>
              </a:solidFill>
            </a:endParaRPr>
          </a:p>
        </p:txBody>
      </p:sp>
      <p:sp>
        <p:nvSpPr>
          <p:cNvPr id="3" name="矩形 25">
            <a:extLst>
              <a:ext uri="{FF2B5EF4-FFF2-40B4-BE49-F238E27FC236}">
                <a16:creationId xmlns:a16="http://schemas.microsoft.com/office/drawing/2014/main" id="{42BBA694-C699-E333-7D05-B3F0E8EE91BE}"/>
              </a:ext>
            </a:extLst>
          </p:cNvPr>
          <p:cNvSpPr/>
          <p:nvPr/>
        </p:nvSpPr>
        <p:spPr bwMode="auto">
          <a:xfrm>
            <a:off x="1697402" y="2804007"/>
            <a:ext cx="8556439" cy="1131957"/>
          </a:xfrm>
          <a:custGeom>
            <a:avLst/>
            <a:gdLst>
              <a:gd name="connsiteX0" fmla="*/ 0 w 8556439"/>
              <a:gd name="connsiteY0" fmla="*/ 0 h 1131957"/>
              <a:gd name="connsiteX1" fmla="*/ 884165 w 8556439"/>
              <a:gd name="connsiteY1" fmla="*/ 0 h 1131957"/>
              <a:gd name="connsiteX2" fmla="*/ 1511637 w 8556439"/>
              <a:gd name="connsiteY2" fmla="*/ 0 h 1131957"/>
              <a:gd name="connsiteX3" fmla="*/ 2395802 w 8556439"/>
              <a:gd name="connsiteY3" fmla="*/ 0 h 1131957"/>
              <a:gd name="connsiteX4" fmla="*/ 3023274 w 8556439"/>
              <a:gd name="connsiteY4" fmla="*/ 0 h 1131957"/>
              <a:gd name="connsiteX5" fmla="*/ 3736311 w 8556439"/>
              <a:gd name="connsiteY5" fmla="*/ 0 h 1131957"/>
              <a:gd name="connsiteX6" fmla="*/ 4278219 w 8556439"/>
              <a:gd name="connsiteY6" fmla="*/ 0 h 1131957"/>
              <a:gd name="connsiteX7" fmla="*/ 4734563 w 8556439"/>
              <a:gd name="connsiteY7" fmla="*/ 0 h 1131957"/>
              <a:gd name="connsiteX8" fmla="*/ 5276470 w 8556439"/>
              <a:gd name="connsiteY8" fmla="*/ 0 h 1131957"/>
              <a:gd name="connsiteX9" fmla="*/ 5989506 w 8556439"/>
              <a:gd name="connsiteY9" fmla="*/ 0 h 1131957"/>
              <a:gd name="connsiteX10" fmla="*/ 6788108 w 8556439"/>
              <a:gd name="connsiteY10" fmla="*/ 0 h 1131957"/>
              <a:gd name="connsiteX11" fmla="*/ 7415580 w 8556439"/>
              <a:gd name="connsiteY11" fmla="*/ 0 h 1131957"/>
              <a:gd name="connsiteX12" fmla="*/ 8556439 w 8556439"/>
              <a:gd name="connsiteY12" fmla="*/ 0 h 1131957"/>
              <a:gd name="connsiteX13" fmla="*/ 8556439 w 8556439"/>
              <a:gd name="connsiteY13" fmla="*/ 588618 h 1131957"/>
              <a:gd name="connsiteX14" fmla="*/ 8556439 w 8556439"/>
              <a:gd name="connsiteY14" fmla="*/ 1131957 h 1131957"/>
              <a:gd name="connsiteX15" fmla="*/ 7928966 w 8556439"/>
              <a:gd name="connsiteY15" fmla="*/ 1131957 h 1131957"/>
              <a:gd name="connsiteX16" fmla="*/ 7301494 w 8556439"/>
              <a:gd name="connsiteY16" fmla="*/ 1131957 h 1131957"/>
              <a:gd name="connsiteX17" fmla="*/ 6588457 w 8556439"/>
              <a:gd name="connsiteY17" fmla="*/ 1131957 h 1131957"/>
              <a:gd name="connsiteX18" fmla="*/ 5875421 w 8556439"/>
              <a:gd name="connsiteY18" fmla="*/ 1131957 h 1131957"/>
              <a:gd name="connsiteX19" fmla="*/ 5333513 w 8556439"/>
              <a:gd name="connsiteY19" fmla="*/ 1131957 h 1131957"/>
              <a:gd name="connsiteX20" fmla="*/ 4449348 w 8556439"/>
              <a:gd name="connsiteY20" fmla="*/ 1131957 h 1131957"/>
              <a:gd name="connsiteX21" fmla="*/ 3821875 w 8556439"/>
              <a:gd name="connsiteY21" fmla="*/ 1131957 h 1131957"/>
              <a:gd name="connsiteX22" fmla="*/ 3023274 w 8556439"/>
              <a:gd name="connsiteY22" fmla="*/ 1131957 h 1131957"/>
              <a:gd name="connsiteX23" fmla="*/ 2395802 w 8556439"/>
              <a:gd name="connsiteY23" fmla="*/ 1131957 h 1131957"/>
              <a:gd name="connsiteX24" fmla="*/ 1939459 w 8556439"/>
              <a:gd name="connsiteY24" fmla="*/ 1131957 h 1131957"/>
              <a:gd name="connsiteX25" fmla="*/ 1226423 w 8556439"/>
              <a:gd name="connsiteY25" fmla="*/ 1131957 h 1131957"/>
              <a:gd name="connsiteX26" fmla="*/ 684515 w 8556439"/>
              <a:gd name="connsiteY26" fmla="*/ 1131957 h 1131957"/>
              <a:gd name="connsiteX27" fmla="*/ 0 w 8556439"/>
              <a:gd name="connsiteY27" fmla="*/ 1131957 h 1131957"/>
              <a:gd name="connsiteX28" fmla="*/ 0 w 8556439"/>
              <a:gd name="connsiteY28" fmla="*/ 599937 h 1131957"/>
              <a:gd name="connsiteX29" fmla="*/ 0 w 8556439"/>
              <a:gd name="connsiteY29" fmla="*/ 0 h 1131957"/>
              <a:gd name="connsiteX0" fmla="*/ 0 w 8556439"/>
              <a:gd name="connsiteY0" fmla="*/ 0 h 1131957"/>
              <a:gd name="connsiteX1" fmla="*/ 798600 w 8556439"/>
              <a:gd name="connsiteY1" fmla="*/ 0 h 1131957"/>
              <a:gd name="connsiteX2" fmla="*/ 1340508 w 8556439"/>
              <a:gd name="connsiteY2" fmla="*/ 0 h 1131957"/>
              <a:gd name="connsiteX3" fmla="*/ 1967981 w 8556439"/>
              <a:gd name="connsiteY3" fmla="*/ 0 h 1131957"/>
              <a:gd name="connsiteX4" fmla="*/ 2681017 w 8556439"/>
              <a:gd name="connsiteY4" fmla="*/ 0 h 1131957"/>
              <a:gd name="connsiteX5" fmla="*/ 3479618 w 8556439"/>
              <a:gd name="connsiteY5" fmla="*/ 0 h 1131957"/>
              <a:gd name="connsiteX6" fmla="*/ 4107090 w 8556439"/>
              <a:gd name="connsiteY6" fmla="*/ 0 h 1131957"/>
              <a:gd name="connsiteX7" fmla="*/ 4820127 w 8556439"/>
              <a:gd name="connsiteY7" fmla="*/ 0 h 1131957"/>
              <a:gd name="connsiteX8" fmla="*/ 5704292 w 8556439"/>
              <a:gd name="connsiteY8" fmla="*/ 0 h 1131957"/>
              <a:gd name="connsiteX9" fmla="*/ 6502893 w 8556439"/>
              <a:gd name="connsiteY9" fmla="*/ 0 h 1131957"/>
              <a:gd name="connsiteX10" fmla="*/ 7130365 w 8556439"/>
              <a:gd name="connsiteY10" fmla="*/ 0 h 1131957"/>
              <a:gd name="connsiteX11" fmla="*/ 7928966 w 8556439"/>
              <a:gd name="connsiteY11" fmla="*/ 0 h 1131957"/>
              <a:gd name="connsiteX12" fmla="*/ 8556439 w 8556439"/>
              <a:gd name="connsiteY12" fmla="*/ 0 h 1131957"/>
              <a:gd name="connsiteX13" fmla="*/ 8556439 w 8556439"/>
              <a:gd name="connsiteY13" fmla="*/ 565979 h 1131957"/>
              <a:gd name="connsiteX14" fmla="*/ 8556439 w 8556439"/>
              <a:gd name="connsiteY14" fmla="*/ 1131957 h 1131957"/>
              <a:gd name="connsiteX15" fmla="*/ 7757838 w 8556439"/>
              <a:gd name="connsiteY15" fmla="*/ 1131957 h 1131957"/>
              <a:gd name="connsiteX16" fmla="*/ 6873673 w 8556439"/>
              <a:gd name="connsiteY16" fmla="*/ 1131957 h 1131957"/>
              <a:gd name="connsiteX17" fmla="*/ 6160636 w 8556439"/>
              <a:gd name="connsiteY17" fmla="*/ 1131957 h 1131957"/>
              <a:gd name="connsiteX18" fmla="*/ 5618728 w 8556439"/>
              <a:gd name="connsiteY18" fmla="*/ 1131957 h 1131957"/>
              <a:gd name="connsiteX19" fmla="*/ 5162384 w 8556439"/>
              <a:gd name="connsiteY19" fmla="*/ 1131957 h 1131957"/>
              <a:gd name="connsiteX20" fmla="*/ 4363783 w 8556439"/>
              <a:gd name="connsiteY20" fmla="*/ 1131957 h 1131957"/>
              <a:gd name="connsiteX21" fmla="*/ 3736311 w 8556439"/>
              <a:gd name="connsiteY21" fmla="*/ 1131957 h 1131957"/>
              <a:gd name="connsiteX22" fmla="*/ 3023274 w 8556439"/>
              <a:gd name="connsiteY22" fmla="*/ 1131957 h 1131957"/>
              <a:gd name="connsiteX23" fmla="*/ 2224674 w 8556439"/>
              <a:gd name="connsiteY23" fmla="*/ 1131957 h 1131957"/>
              <a:gd name="connsiteX24" fmla="*/ 1426073 w 8556439"/>
              <a:gd name="connsiteY24" fmla="*/ 1131957 h 1131957"/>
              <a:gd name="connsiteX25" fmla="*/ 627472 w 8556439"/>
              <a:gd name="connsiteY25" fmla="*/ 1131957 h 1131957"/>
              <a:gd name="connsiteX26" fmla="*/ 0 w 8556439"/>
              <a:gd name="connsiteY26" fmla="*/ 1131957 h 1131957"/>
              <a:gd name="connsiteX27" fmla="*/ 0 w 8556439"/>
              <a:gd name="connsiteY27" fmla="*/ 577298 h 1131957"/>
              <a:gd name="connsiteX28" fmla="*/ 0 w 8556439"/>
              <a:gd name="connsiteY28" fmla="*/ 0 h 113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556439" h="1131957" fill="none" extrusionOk="0">
                <a:moveTo>
                  <a:pt x="0" y="0"/>
                </a:moveTo>
                <a:cubicBezTo>
                  <a:pt x="302051" y="16449"/>
                  <a:pt x="652007" y="-36704"/>
                  <a:pt x="884165" y="0"/>
                </a:cubicBezTo>
                <a:cubicBezTo>
                  <a:pt x="1120092" y="20902"/>
                  <a:pt x="1223401" y="2969"/>
                  <a:pt x="1511637" y="0"/>
                </a:cubicBezTo>
                <a:cubicBezTo>
                  <a:pt x="1805528" y="-707"/>
                  <a:pt x="2036660" y="67797"/>
                  <a:pt x="2395802" y="0"/>
                </a:cubicBezTo>
                <a:cubicBezTo>
                  <a:pt x="2748959" y="-31762"/>
                  <a:pt x="2750857" y="16253"/>
                  <a:pt x="3023274" y="0"/>
                </a:cubicBezTo>
                <a:cubicBezTo>
                  <a:pt x="3290947" y="18375"/>
                  <a:pt x="3617539" y="-20629"/>
                  <a:pt x="3736311" y="0"/>
                </a:cubicBezTo>
                <a:cubicBezTo>
                  <a:pt x="3890735" y="18401"/>
                  <a:pt x="4136030" y="1314"/>
                  <a:pt x="4278219" y="0"/>
                </a:cubicBezTo>
                <a:cubicBezTo>
                  <a:pt x="4398930" y="27018"/>
                  <a:pt x="4540142" y="11957"/>
                  <a:pt x="4734563" y="0"/>
                </a:cubicBezTo>
                <a:cubicBezTo>
                  <a:pt x="4915505" y="1345"/>
                  <a:pt x="5033184" y="-11171"/>
                  <a:pt x="5276470" y="0"/>
                </a:cubicBezTo>
                <a:cubicBezTo>
                  <a:pt x="5485674" y="5589"/>
                  <a:pt x="5815562" y="-29058"/>
                  <a:pt x="5989506" y="0"/>
                </a:cubicBezTo>
                <a:cubicBezTo>
                  <a:pt x="6134509" y="-21966"/>
                  <a:pt x="6547170" y="-16600"/>
                  <a:pt x="6788108" y="0"/>
                </a:cubicBezTo>
                <a:cubicBezTo>
                  <a:pt x="7025478" y="11643"/>
                  <a:pt x="7178812" y="-9288"/>
                  <a:pt x="7415580" y="0"/>
                </a:cubicBezTo>
                <a:cubicBezTo>
                  <a:pt x="7645036" y="66935"/>
                  <a:pt x="7935666" y="6625"/>
                  <a:pt x="8556439" y="0"/>
                </a:cubicBezTo>
                <a:cubicBezTo>
                  <a:pt x="8599237" y="215266"/>
                  <a:pt x="8564041" y="440861"/>
                  <a:pt x="8556439" y="588618"/>
                </a:cubicBezTo>
                <a:cubicBezTo>
                  <a:pt x="8591989" y="755984"/>
                  <a:pt x="8538485" y="979242"/>
                  <a:pt x="8556439" y="1131957"/>
                </a:cubicBezTo>
                <a:cubicBezTo>
                  <a:pt x="8278313" y="1106969"/>
                  <a:pt x="8163431" y="1096586"/>
                  <a:pt x="7928966" y="1131957"/>
                </a:cubicBezTo>
                <a:cubicBezTo>
                  <a:pt x="7703114" y="1125057"/>
                  <a:pt x="7484416" y="1120482"/>
                  <a:pt x="7301494" y="1131957"/>
                </a:cubicBezTo>
                <a:cubicBezTo>
                  <a:pt x="7113470" y="1161557"/>
                  <a:pt x="6733821" y="1144375"/>
                  <a:pt x="6588457" y="1131957"/>
                </a:cubicBezTo>
                <a:cubicBezTo>
                  <a:pt x="6473858" y="1126052"/>
                  <a:pt x="6118983" y="1054521"/>
                  <a:pt x="5875421" y="1131957"/>
                </a:cubicBezTo>
                <a:cubicBezTo>
                  <a:pt x="5627291" y="1172261"/>
                  <a:pt x="5566503" y="1102377"/>
                  <a:pt x="5333513" y="1131957"/>
                </a:cubicBezTo>
                <a:cubicBezTo>
                  <a:pt x="5171281" y="1151529"/>
                  <a:pt x="4773523" y="1123601"/>
                  <a:pt x="4449348" y="1131957"/>
                </a:cubicBezTo>
                <a:cubicBezTo>
                  <a:pt x="4192486" y="1113197"/>
                  <a:pt x="4017608" y="1167242"/>
                  <a:pt x="3821875" y="1131957"/>
                </a:cubicBezTo>
                <a:cubicBezTo>
                  <a:pt x="3615511" y="1110706"/>
                  <a:pt x="3323403" y="1130937"/>
                  <a:pt x="3023274" y="1131957"/>
                </a:cubicBezTo>
                <a:cubicBezTo>
                  <a:pt x="2734713" y="1159130"/>
                  <a:pt x="2546589" y="1160135"/>
                  <a:pt x="2395802" y="1131957"/>
                </a:cubicBezTo>
                <a:cubicBezTo>
                  <a:pt x="2234515" y="1095323"/>
                  <a:pt x="2040343" y="1115703"/>
                  <a:pt x="1939459" y="1131957"/>
                </a:cubicBezTo>
                <a:cubicBezTo>
                  <a:pt x="1814072" y="1146953"/>
                  <a:pt x="1517560" y="1072434"/>
                  <a:pt x="1226423" y="1131957"/>
                </a:cubicBezTo>
                <a:cubicBezTo>
                  <a:pt x="1013239" y="1160674"/>
                  <a:pt x="868491" y="1127948"/>
                  <a:pt x="684515" y="1131957"/>
                </a:cubicBezTo>
                <a:cubicBezTo>
                  <a:pt x="524156" y="1146430"/>
                  <a:pt x="350841" y="1152692"/>
                  <a:pt x="0" y="1131957"/>
                </a:cubicBezTo>
                <a:cubicBezTo>
                  <a:pt x="22608" y="954019"/>
                  <a:pt x="-44233" y="707381"/>
                  <a:pt x="0" y="599937"/>
                </a:cubicBezTo>
                <a:cubicBezTo>
                  <a:pt x="-8758" y="451234"/>
                  <a:pt x="16363" y="305626"/>
                  <a:pt x="0" y="0"/>
                </a:cubicBezTo>
                <a:close/>
              </a:path>
              <a:path w="8556439" h="1131957" stroke="0" extrusionOk="0">
                <a:moveTo>
                  <a:pt x="0" y="0"/>
                </a:moveTo>
                <a:cubicBezTo>
                  <a:pt x="403654" y="41599"/>
                  <a:pt x="500838" y="-23152"/>
                  <a:pt x="798600" y="0"/>
                </a:cubicBezTo>
                <a:cubicBezTo>
                  <a:pt x="1103700" y="23200"/>
                  <a:pt x="1163644" y="13084"/>
                  <a:pt x="1340508" y="0"/>
                </a:cubicBezTo>
                <a:cubicBezTo>
                  <a:pt x="1517419" y="-19103"/>
                  <a:pt x="1688765" y="-53512"/>
                  <a:pt x="1967981" y="0"/>
                </a:cubicBezTo>
                <a:cubicBezTo>
                  <a:pt x="2238642" y="-20964"/>
                  <a:pt x="2424770" y="-101"/>
                  <a:pt x="2681017" y="0"/>
                </a:cubicBezTo>
                <a:cubicBezTo>
                  <a:pt x="2964668" y="5554"/>
                  <a:pt x="3149120" y="28619"/>
                  <a:pt x="3479618" y="0"/>
                </a:cubicBezTo>
                <a:cubicBezTo>
                  <a:pt x="3807947" y="-35290"/>
                  <a:pt x="3911117" y="14255"/>
                  <a:pt x="4107090" y="0"/>
                </a:cubicBezTo>
                <a:cubicBezTo>
                  <a:pt x="4251648" y="21462"/>
                  <a:pt x="4524668" y="-45451"/>
                  <a:pt x="4820127" y="0"/>
                </a:cubicBezTo>
                <a:cubicBezTo>
                  <a:pt x="5106164" y="38389"/>
                  <a:pt x="5375084" y="-78356"/>
                  <a:pt x="5704292" y="0"/>
                </a:cubicBezTo>
                <a:cubicBezTo>
                  <a:pt x="6010590" y="18198"/>
                  <a:pt x="6215032" y="16380"/>
                  <a:pt x="6502893" y="0"/>
                </a:cubicBezTo>
                <a:cubicBezTo>
                  <a:pt x="6776925" y="-24168"/>
                  <a:pt x="6895695" y="27514"/>
                  <a:pt x="7130365" y="0"/>
                </a:cubicBezTo>
                <a:cubicBezTo>
                  <a:pt x="7355190" y="-13666"/>
                  <a:pt x="7756609" y="28088"/>
                  <a:pt x="7928966" y="0"/>
                </a:cubicBezTo>
                <a:cubicBezTo>
                  <a:pt x="8112330" y="-45617"/>
                  <a:pt x="8271887" y="-17243"/>
                  <a:pt x="8556439" y="0"/>
                </a:cubicBezTo>
                <a:cubicBezTo>
                  <a:pt x="8574677" y="244834"/>
                  <a:pt x="8529544" y="379277"/>
                  <a:pt x="8556439" y="565979"/>
                </a:cubicBezTo>
                <a:cubicBezTo>
                  <a:pt x="8570115" y="760013"/>
                  <a:pt x="8573477" y="938136"/>
                  <a:pt x="8556439" y="1131957"/>
                </a:cubicBezTo>
                <a:cubicBezTo>
                  <a:pt x="8394948" y="1089684"/>
                  <a:pt x="8110279" y="1089077"/>
                  <a:pt x="7757838" y="1131957"/>
                </a:cubicBezTo>
                <a:cubicBezTo>
                  <a:pt x="7481178" y="1131224"/>
                  <a:pt x="7186779" y="1123934"/>
                  <a:pt x="6873673" y="1131957"/>
                </a:cubicBezTo>
                <a:cubicBezTo>
                  <a:pt x="6526212" y="1102662"/>
                  <a:pt x="6516883" y="1148420"/>
                  <a:pt x="6160636" y="1131957"/>
                </a:cubicBezTo>
                <a:cubicBezTo>
                  <a:pt x="5825874" y="1111370"/>
                  <a:pt x="5741253" y="1133930"/>
                  <a:pt x="5618728" y="1131957"/>
                </a:cubicBezTo>
                <a:cubicBezTo>
                  <a:pt x="5504642" y="1118426"/>
                  <a:pt x="5370701" y="1133921"/>
                  <a:pt x="5162384" y="1131957"/>
                </a:cubicBezTo>
                <a:cubicBezTo>
                  <a:pt x="4954604" y="1133121"/>
                  <a:pt x="4795943" y="1146430"/>
                  <a:pt x="4363783" y="1131957"/>
                </a:cubicBezTo>
                <a:cubicBezTo>
                  <a:pt x="3978393" y="1110945"/>
                  <a:pt x="3973627" y="1169683"/>
                  <a:pt x="3736311" y="1131957"/>
                </a:cubicBezTo>
                <a:cubicBezTo>
                  <a:pt x="3491681" y="1130604"/>
                  <a:pt x="3159914" y="1135694"/>
                  <a:pt x="3023274" y="1131957"/>
                </a:cubicBezTo>
                <a:cubicBezTo>
                  <a:pt x="2841414" y="1096446"/>
                  <a:pt x="2605338" y="1090388"/>
                  <a:pt x="2224674" y="1131957"/>
                </a:cubicBezTo>
                <a:cubicBezTo>
                  <a:pt x="1829867" y="1103834"/>
                  <a:pt x="1556683" y="1180195"/>
                  <a:pt x="1426073" y="1131957"/>
                </a:cubicBezTo>
                <a:cubicBezTo>
                  <a:pt x="1304401" y="1117455"/>
                  <a:pt x="939417" y="1174037"/>
                  <a:pt x="627472" y="1131957"/>
                </a:cubicBezTo>
                <a:cubicBezTo>
                  <a:pt x="368453" y="1116211"/>
                  <a:pt x="123830" y="1155452"/>
                  <a:pt x="0" y="1131957"/>
                </a:cubicBezTo>
                <a:cubicBezTo>
                  <a:pt x="34360" y="1020818"/>
                  <a:pt x="-31897" y="814759"/>
                  <a:pt x="0" y="577298"/>
                </a:cubicBezTo>
                <a:cubicBezTo>
                  <a:pt x="942" y="325654"/>
                  <a:pt x="1998" y="149189"/>
                  <a:pt x="0" y="0"/>
                </a:cubicBezTo>
                <a:close/>
              </a:path>
              <a:path w="8556439" h="1131957" fill="none" stroke="0" extrusionOk="0">
                <a:moveTo>
                  <a:pt x="0" y="0"/>
                </a:moveTo>
                <a:cubicBezTo>
                  <a:pt x="287489" y="23066"/>
                  <a:pt x="655958" y="-38354"/>
                  <a:pt x="884165" y="0"/>
                </a:cubicBezTo>
                <a:cubicBezTo>
                  <a:pt x="1117218" y="24336"/>
                  <a:pt x="1226453" y="-15546"/>
                  <a:pt x="1511637" y="0"/>
                </a:cubicBezTo>
                <a:cubicBezTo>
                  <a:pt x="1801179" y="-33653"/>
                  <a:pt x="2053533" y="29371"/>
                  <a:pt x="2395802" y="0"/>
                </a:cubicBezTo>
                <a:cubicBezTo>
                  <a:pt x="2739320" y="-37884"/>
                  <a:pt x="2752355" y="15966"/>
                  <a:pt x="3023274" y="0"/>
                </a:cubicBezTo>
                <a:cubicBezTo>
                  <a:pt x="3292102" y="-43948"/>
                  <a:pt x="3591907" y="-22410"/>
                  <a:pt x="3736311" y="0"/>
                </a:cubicBezTo>
                <a:cubicBezTo>
                  <a:pt x="3894662" y="43153"/>
                  <a:pt x="4125083" y="13816"/>
                  <a:pt x="4278219" y="0"/>
                </a:cubicBezTo>
                <a:cubicBezTo>
                  <a:pt x="4420725" y="-15781"/>
                  <a:pt x="4549770" y="-6230"/>
                  <a:pt x="4734563" y="0"/>
                </a:cubicBezTo>
                <a:cubicBezTo>
                  <a:pt x="4931288" y="20337"/>
                  <a:pt x="5056028" y="-40885"/>
                  <a:pt x="5276470" y="0"/>
                </a:cubicBezTo>
                <a:cubicBezTo>
                  <a:pt x="5546783" y="28926"/>
                  <a:pt x="5786042" y="-49348"/>
                  <a:pt x="5989506" y="0"/>
                </a:cubicBezTo>
                <a:cubicBezTo>
                  <a:pt x="6182972" y="56450"/>
                  <a:pt x="6509110" y="-17521"/>
                  <a:pt x="6788108" y="0"/>
                </a:cubicBezTo>
                <a:cubicBezTo>
                  <a:pt x="7055863" y="30467"/>
                  <a:pt x="7171905" y="6219"/>
                  <a:pt x="7415580" y="0"/>
                </a:cubicBezTo>
                <a:cubicBezTo>
                  <a:pt x="7721335" y="4777"/>
                  <a:pt x="7998366" y="-39380"/>
                  <a:pt x="8556439" y="0"/>
                </a:cubicBezTo>
                <a:cubicBezTo>
                  <a:pt x="8539797" y="188702"/>
                  <a:pt x="8559418" y="433954"/>
                  <a:pt x="8556439" y="588618"/>
                </a:cubicBezTo>
                <a:cubicBezTo>
                  <a:pt x="8565669" y="762026"/>
                  <a:pt x="8531366" y="1000302"/>
                  <a:pt x="8556439" y="1131957"/>
                </a:cubicBezTo>
                <a:cubicBezTo>
                  <a:pt x="8305981" y="1099625"/>
                  <a:pt x="8124271" y="1157616"/>
                  <a:pt x="7928966" y="1131957"/>
                </a:cubicBezTo>
                <a:cubicBezTo>
                  <a:pt x="7686729" y="1131803"/>
                  <a:pt x="7473594" y="1153086"/>
                  <a:pt x="7301494" y="1131957"/>
                </a:cubicBezTo>
                <a:cubicBezTo>
                  <a:pt x="7132609" y="1119970"/>
                  <a:pt x="6748513" y="1132035"/>
                  <a:pt x="6588457" y="1131957"/>
                </a:cubicBezTo>
                <a:cubicBezTo>
                  <a:pt x="6395204" y="1096890"/>
                  <a:pt x="6137509" y="1099709"/>
                  <a:pt x="5875421" y="1131957"/>
                </a:cubicBezTo>
                <a:cubicBezTo>
                  <a:pt x="5629741" y="1176751"/>
                  <a:pt x="5563592" y="1120031"/>
                  <a:pt x="5333513" y="1131957"/>
                </a:cubicBezTo>
                <a:cubicBezTo>
                  <a:pt x="5098211" y="1152874"/>
                  <a:pt x="4763217" y="1142378"/>
                  <a:pt x="4449348" y="1131957"/>
                </a:cubicBezTo>
                <a:cubicBezTo>
                  <a:pt x="4160785" y="1107590"/>
                  <a:pt x="3995918" y="1109499"/>
                  <a:pt x="3821875" y="1131957"/>
                </a:cubicBezTo>
                <a:cubicBezTo>
                  <a:pt x="3690041" y="1119003"/>
                  <a:pt x="3371554" y="1133902"/>
                  <a:pt x="3023274" y="1131957"/>
                </a:cubicBezTo>
                <a:cubicBezTo>
                  <a:pt x="2725142" y="1115098"/>
                  <a:pt x="2566685" y="1159875"/>
                  <a:pt x="2395802" y="1131957"/>
                </a:cubicBezTo>
                <a:cubicBezTo>
                  <a:pt x="2232930" y="1118974"/>
                  <a:pt x="2038374" y="1103998"/>
                  <a:pt x="1939459" y="1131957"/>
                </a:cubicBezTo>
                <a:cubicBezTo>
                  <a:pt x="1858408" y="1106457"/>
                  <a:pt x="1481906" y="1083116"/>
                  <a:pt x="1226423" y="1131957"/>
                </a:cubicBezTo>
                <a:cubicBezTo>
                  <a:pt x="979602" y="1155284"/>
                  <a:pt x="856357" y="1134545"/>
                  <a:pt x="684515" y="1131957"/>
                </a:cubicBezTo>
                <a:cubicBezTo>
                  <a:pt x="540560" y="1102826"/>
                  <a:pt x="355756" y="1185986"/>
                  <a:pt x="0" y="1131957"/>
                </a:cubicBezTo>
                <a:cubicBezTo>
                  <a:pt x="12219" y="972794"/>
                  <a:pt x="-31138" y="703710"/>
                  <a:pt x="0" y="599937"/>
                </a:cubicBezTo>
                <a:cubicBezTo>
                  <a:pt x="-13134" y="488055"/>
                  <a:pt x="-2349" y="231202"/>
                  <a:pt x="0" y="0"/>
                </a:cubicBezTo>
                <a:close/>
              </a:path>
            </a:pathLst>
          </a:custGeom>
          <a:ln>
            <a:extLst>
              <a:ext uri="{C807C97D-BFC1-408E-A445-0C87EB9F89A2}">
                <ask:lineSketchStyleProps xmlns:ask="http://schemas.microsoft.com/office/drawing/2018/sketchyshapes" sd="3045758453">
                  <a:custGeom>
                    <a:avLst/>
                    <a:gdLst>
                      <a:gd name="connsiteX0" fmla="*/ 0 w 7785312"/>
                      <a:gd name="connsiteY0" fmla="*/ 0 h 1131957"/>
                      <a:gd name="connsiteX1" fmla="*/ 804482 w 7785312"/>
                      <a:gd name="connsiteY1" fmla="*/ 0 h 1131957"/>
                      <a:gd name="connsiteX2" fmla="*/ 1375405 w 7785312"/>
                      <a:gd name="connsiteY2" fmla="*/ 0 h 1131957"/>
                      <a:gd name="connsiteX3" fmla="*/ 2179887 w 7785312"/>
                      <a:gd name="connsiteY3" fmla="*/ 0 h 1131957"/>
                      <a:gd name="connsiteX4" fmla="*/ 2750810 w 7785312"/>
                      <a:gd name="connsiteY4" fmla="*/ 0 h 1131957"/>
                      <a:gd name="connsiteX5" fmla="*/ 3399586 w 7785312"/>
                      <a:gd name="connsiteY5" fmla="*/ 0 h 1131957"/>
                      <a:gd name="connsiteX6" fmla="*/ 3892656 w 7785312"/>
                      <a:gd name="connsiteY6" fmla="*/ 0 h 1131957"/>
                      <a:gd name="connsiteX7" fmla="*/ 4307873 w 7785312"/>
                      <a:gd name="connsiteY7" fmla="*/ 0 h 1131957"/>
                      <a:gd name="connsiteX8" fmla="*/ 4800942 w 7785312"/>
                      <a:gd name="connsiteY8" fmla="*/ 0 h 1131957"/>
                      <a:gd name="connsiteX9" fmla="*/ 5449718 w 7785312"/>
                      <a:gd name="connsiteY9" fmla="*/ 0 h 1131957"/>
                      <a:gd name="connsiteX10" fmla="*/ 6176348 w 7785312"/>
                      <a:gd name="connsiteY10" fmla="*/ 0 h 1131957"/>
                      <a:gd name="connsiteX11" fmla="*/ 6747270 w 7785312"/>
                      <a:gd name="connsiteY11" fmla="*/ 0 h 1131957"/>
                      <a:gd name="connsiteX12" fmla="*/ 7785312 w 7785312"/>
                      <a:gd name="connsiteY12" fmla="*/ 0 h 1131957"/>
                      <a:gd name="connsiteX13" fmla="*/ 7785312 w 7785312"/>
                      <a:gd name="connsiteY13" fmla="*/ 588618 h 1131957"/>
                      <a:gd name="connsiteX14" fmla="*/ 7785312 w 7785312"/>
                      <a:gd name="connsiteY14" fmla="*/ 1131957 h 1131957"/>
                      <a:gd name="connsiteX15" fmla="*/ 7214389 w 7785312"/>
                      <a:gd name="connsiteY15" fmla="*/ 1131957 h 1131957"/>
                      <a:gd name="connsiteX16" fmla="*/ 6643466 w 7785312"/>
                      <a:gd name="connsiteY16" fmla="*/ 1131957 h 1131957"/>
                      <a:gd name="connsiteX17" fmla="*/ 5994690 w 7785312"/>
                      <a:gd name="connsiteY17" fmla="*/ 1131957 h 1131957"/>
                      <a:gd name="connsiteX18" fmla="*/ 5345914 w 7785312"/>
                      <a:gd name="connsiteY18" fmla="*/ 1131957 h 1131957"/>
                      <a:gd name="connsiteX19" fmla="*/ 4852844 w 7785312"/>
                      <a:gd name="connsiteY19" fmla="*/ 1131957 h 1131957"/>
                      <a:gd name="connsiteX20" fmla="*/ 4048362 w 7785312"/>
                      <a:gd name="connsiteY20" fmla="*/ 1131957 h 1131957"/>
                      <a:gd name="connsiteX21" fmla="*/ 3477439 w 7785312"/>
                      <a:gd name="connsiteY21" fmla="*/ 1131957 h 1131957"/>
                      <a:gd name="connsiteX22" fmla="*/ 2750810 w 7785312"/>
                      <a:gd name="connsiteY22" fmla="*/ 1131957 h 1131957"/>
                      <a:gd name="connsiteX23" fmla="*/ 2179887 w 7785312"/>
                      <a:gd name="connsiteY23" fmla="*/ 1131957 h 1131957"/>
                      <a:gd name="connsiteX24" fmla="*/ 1764671 w 7785312"/>
                      <a:gd name="connsiteY24" fmla="*/ 1131957 h 1131957"/>
                      <a:gd name="connsiteX25" fmla="*/ 1115895 w 7785312"/>
                      <a:gd name="connsiteY25" fmla="*/ 1131957 h 1131957"/>
                      <a:gd name="connsiteX26" fmla="*/ 622825 w 7785312"/>
                      <a:gd name="connsiteY26" fmla="*/ 1131957 h 1131957"/>
                      <a:gd name="connsiteX27" fmla="*/ 0 w 7785312"/>
                      <a:gd name="connsiteY27" fmla="*/ 1131957 h 1131957"/>
                      <a:gd name="connsiteX28" fmla="*/ 0 w 7785312"/>
                      <a:gd name="connsiteY28" fmla="*/ 599937 h 1131957"/>
                      <a:gd name="connsiteX29" fmla="*/ 0 w 7785312"/>
                      <a:gd name="connsiteY29" fmla="*/ 0 h 113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785312" h="1131957" fill="none" extrusionOk="0">
                        <a:moveTo>
                          <a:pt x="0" y="0"/>
                        </a:moveTo>
                        <a:cubicBezTo>
                          <a:pt x="256919" y="12720"/>
                          <a:pt x="580946" y="-37244"/>
                          <a:pt x="804482" y="0"/>
                        </a:cubicBezTo>
                        <a:cubicBezTo>
                          <a:pt x="1028018" y="37244"/>
                          <a:pt x="1110160" y="-14686"/>
                          <a:pt x="1375405" y="0"/>
                        </a:cubicBezTo>
                        <a:cubicBezTo>
                          <a:pt x="1640650" y="14686"/>
                          <a:pt x="1864959" y="33444"/>
                          <a:pt x="2179887" y="0"/>
                        </a:cubicBezTo>
                        <a:cubicBezTo>
                          <a:pt x="2494815" y="-33444"/>
                          <a:pt x="2512030" y="14393"/>
                          <a:pt x="2750810" y="0"/>
                        </a:cubicBezTo>
                        <a:cubicBezTo>
                          <a:pt x="2989590" y="-14393"/>
                          <a:pt x="3256643" y="-27458"/>
                          <a:pt x="3399586" y="0"/>
                        </a:cubicBezTo>
                        <a:cubicBezTo>
                          <a:pt x="3542529" y="27458"/>
                          <a:pt x="3763018" y="-2778"/>
                          <a:pt x="3892656" y="0"/>
                        </a:cubicBezTo>
                        <a:cubicBezTo>
                          <a:pt x="4022294" y="2778"/>
                          <a:pt x="4142595" y="6054"/>
                          <a:pt x="4307873" y="0"/>
                        </a:cubicBezTo>
                        <a:cubicBezTo>
                          <a:pt x="4473151" y="-6054"/>
                          <a:pt x="4584971" y="-21519"/>
                          <a:pt x="4800942" y="0"/>
                        </a:cubicBezTo>
                        <a:cubicBezTo>
                          <a:pt x="5016913" y="21519"/>
                          <a:pt x="5287721" y="-31634"/>
                          <a:pt x="5449718" y="0"/>
                        </a:cubicBezTo>
                        <a:cubicBezTo>
                          <a:pt x="5611715" y="31634"/>
                          <a:pt x="5946371" y="-29300"/>
                          <a:pt x="6176348" y="0"/>
                        </a:cubicBezTo>
                        <a:cubicBezTo>
                          <a:pt x="6406325" y="29300"/>
                          <a:pt x="6516293" y="-9522"/>
                          <a:pt x="6747270" y="0"/>
                        </a:cubicBezTo>
                        <a:cubicBezTo>
                          <a:pt x="6978247" y="9522"/>
                          <a:pt x="7268274" y="35797"/>
                          <a:pt x="7785312" y="0"/>
                        </a:cubicBezTo>
                        <a:cubicBezTo>
                          <a:pt x="7800876" y="195664"/>
                          <a:pt x="7774182" y="430149"/>
                          <a:pt x="7785312" y="588618"/>
                        </a:cubicBezTo>
                        <a:cubicBezTo>
                          <a:pt x="7796442" y="747087"/>
                          <a:pt x="7770724" y="985584"/>
                          <a:pt x="7785312" y="1131957"/>
                        </a:cubicBezTo>
                        <a:cubicBezTo>
                          <a:pt x="7569778" y="1115333"/>
                          <a:pt x="7416972" y="1135653"/>
                          <a:pt x="7214389" y="1131957"/>
                        </a:cubicBezTo>
                        <a:cubicBezTo>
                          <a:pt x="7011806" y="1128261"/>
                          <a:pt x="6793855" y="1130023"/>
                          <a:pt x="6643466" y="1131957"/>
                        </a:cubicBezTo>
                        <a:cubicBezTo>
                          <a:pt x="6493077" y="1133891"/>
                          <a:pt x="6133311" y="1142245"/>
                          <a:pt x="5994690" y="1131957"/>
                        </a:cubicBezTo>
                        <a:cubicBezTo>
                          <a:pt x="5856069" y="1121669"/>
                          <a:pt x="5574552" y="1103043"/>
                          <a:pt x="5345914" y="1131957"/>
                        </a:cubicBezTo>
                        <a:cubicBezTo>
                          <a:pt x="5117276" y="1160871"/>
                          <a:pt x="5060322" y="1116132"/>
                          <a:pt x="4852844" y="1131957"/>
                        </a:cubicBezTo>
                        <a:cubicBezTo>
                          <a:pt x="4645366" y="1147783"/>
                          <a:pt x="4293560" y="1153753"/>
                          <a:pt x="4048362" y="1131957"/>
                        </a:cubicBezTo>
                        <a:cubicBezTo>
                          <a:pt x="3803164" y="1110161"/>
                          <a:pt x="3658737" y="1138952"/>
                          <a:pt x="3477439" y="1131957"/>
                        </a:cubicBezTo>
                        <a:cubicBezTo>
                          <a:pt x="3296141" y="1124962"/>
                          <a:pt x="3029208" y="1137885"/>
                          <a:pt x="2750810" y="1131957"/>
                        </a:cubicBezTo>
                        <a:cubicBezTo>
                          <a:pt x="2472412" y="1126029"/>
                          <a:pt x="2329648" y="1159336"/>
                          <a:pt x="2179887" y="1131957"/>
                        </a:cubicBezTo>
                        <a:cubicBezTo>
                          <a:pt x="2030126" y="1104578"/>
                          <a:pt x="1849341" y="1112272"/>
                          <a:pt x="1764671" y="1131957"/>
                        </a:cubicBezTo>
                        <a:cubicBezTo>
                          <a:pt x="1680001" y="1151642"/>
                          <a:pt x="1336769" y="1104676"/>
                          <a:pt x="1115895" y="1131957"/>
                        </a:cubicBezTo>
                        <a:cubicBezTo>
                          <a:pt x="895021" y="1159238"/>
                          <a:pt x="783929" y="1136070"/>
                          <a:pt x="622825" y="1131957"/>
                        </a:cubicBezTo>
                        <a:cubicBezTo>
                          <a:pt x="461721" y="1127845"/>
                          <a:pt x="300804" y="1151063"/>
                          <a:pt x="0" y="1131957"/>
                        </a:cubicBezTo>
                        <a:cubicBezTo>
                          <a:pt x="18420" y="961117"/>
                          <a:pt x="-18486" y="725655"/>
                          <a:pt x="0" y="599937"/>
                        </a:cubicBezTo>
                        <a:cubicBezTo>
                          <a:pt x="18486" y="474219"/>
                          <a:pt x="-5684" y="260129"/>
                          <a:pt x="0" y="0"/>
                        </a:cubicBezTo>
                        <a:close/>
                      </a:path>
                      <a:path w="7785312" h="1131957" stroke="0" extrusionOk="0">
                        <a:moveTo>
                          <a:pt x="0" y="0"/>
                        </a:moveTo>
                        <a:cubicBezTo>
                          <a:pt x="350361" y="30545"/>
                          <a:pt x="449616" y="-28114"/>
                          <a:pt x="726629" y="0"/>
                        </a:cubicBezTo>
                        <a:cubicBezTo>
                          <a:pt x="1003642" y="28114"/>
                          <a:pt x="1056638" y="-515"/>
                          <a:pt x="1219699" y="0"/>
                        </a:cubicBezTo>
                        <a:cubicBezTo>
                          <a:pt x="1382760" y="515"/>
                          <a:pt x="1556662" y="-13408"/>
                          <a:pt x="1790622" y="0"/>
                        </a:cubicBezTo>
                        <a:cubicBezTo>
                          <a:pt x="2024582" y="13408"/>
                          <a:pt x="2176910" y="-12908"/>
                          <a:pt x="2439398" y="0"/>
                        </a:cubicBezTo>
                        <a:cubicBezTo>
                          <a:pt x="2701886" y="12908"/>
                          <a:pt x="2869341" y="28761"/>
                          <a:pt x="3166027" y="0"/>
                        </a:cubicBezTo>
                        <a:cubicBezTo>
                          <a:pt x="3462713" y="-28761"/>
                          <a:pt x="3569961" y="12407"/>
                          <a:pt x="3736950" y="0"/>
                        </a:cubicBezTo>
                        <a:cubicBezTo>
                          <a:pt x="3903939" y="-12407"/>
                          <a:pt x="4165163" y="-16888"/>
                          <a:pt x="4385726" y="0"/>
                        </a:cubicBezTo>
                        <a:cubicBezTo>
                          <a:pt x="4606289" y="16888"/>
                          <a:pt x="4911353" y="-10596"/>
                          <a:pt x="5190208" y="0"/>
                        </a:cubicBezTo>
                        <a:cubicBezTo>
                          <a:pt x="5469063" y="10596"/>
                          <a:pt x="5666392" y="18981"/>
                          <a:pt x="5916837" y="0"/>
                        </a:cubicBezTo>
                        <a:cubicBezTo>
                          <a:pt x="6167282" y="-18981"/>
                          <a:pt x="6273526" y="23600"/>
                          <a:pt x="6487760" y="0"/>
                        </a:cubicBezTo>
                        <a:cubicBezTo>
                          <a:pt x="6701994" y="-23600"/>
                          <a:pt x="7068746" y="30016"/>
                          <a:pt x="7214389" y="0"/>
                        </a:cubicBezTo>
                        <a:cubicBezTo>
                          <a:pt x="7360032" y="-30016"/>
                          <a:pt x="7540822" y="-7070"/>
                          <a:pt x="7785312" y="0"/>
                        </a:cubicBezTo>
                        <a:cubicBezTo>
                          <a:pt x="7806297" y="253445"/>
                          <a:pt x="7766840" y="366259"/>
                          <a:pt x="7785312" y="565979"/>
                        </a:cubicBezTo>
                        <a:cubicBezTo>
                          <a:pt x="7803784" y="765699"/>
                          <a:pt x="7783283" y="965605"/>
                          <a:pt x="7785312" y="1131957"/>
                        </a:cubicBezTo>
                        <a:cubicBezTo>
                          <a:pt x="7631608" y="1108942"/>
                          <a:pt x="7321711" y="1096318"/>
                          <a:pt x="7058683" y="1131957"/>
                        </a:cubicBezTo>
                        <a:cubicBezTo>
                          <a:pt x="6795655" y="1167596"/>
                          <a:pt x="6568405" y="1155987"/>
                          <a:pt x="6254201" y="1131957"/>
                        </a:cubicBezTo>
                        <a:cubicBezTo>
                          <a:pt x="5939997" y="1107927"/>
                          <a:pt x="5920385" y="1147589"/>
                          <a:pt x="5605425" y="1131957"/>
                        </a:cubicBezTo>
                        <a:cubicBezTo>
                          <a:pt x="5290465" y="1116325"/>
                          <a:pt x="5231577" y="1129796"/>
                          <a:pt x="5112355" y="1131957"/>
                        </a:cubicBezTo>
                        <a:cubicBezTo>
                          <a:pt x="4993133" y="1134119"/>
                          <a:pt x="4893001" y="1143613"/>
                          <a:pt x="4697138" y="1131957"/>
                        </a:cubicBezTo>
                        <a:cubicBezTo>
                          <a:pt x="4501275" y="1120301"/>
                          <a:pt x="4324184" y="1153424"/>
                          <a:pt x="3970509" y="1131957"/>
                        </a:cubicBezTo>
                        <a:cubicBezTo>
                          <a:pt x="3616834" y="1110490"/>
                          <a:pt x="3616295" y="1158347"/>
                          <a:pt x="3399586" y="1131957"/>
                        </a:cubicBezTo>
                        <a:cubicBezTo>
                          <a:pt x="3182877" y="1105567"/>
                          <a:pt x="2910042" y="1139011"/>
                          <a:pt x="2750810" y="1131957"/>
                        </a:cubicBezTo>
                        <a:cubicBezTo>
                          <a:pt x="2591578" y="1124903"/>
                          <a:pt x="2383674" y="1138049"/>
                          <a:pt x="2024181" y="1131957"/>
                        </a:cubicBezTo>
                        <a:cubicBezTo>
                          <a:pt x="1664688" y="1125865"/>
                          <a:pt x="1453631" y="1165233"/>
                          <a:pt x="1297552" y="1131957"/>
                        </a:cubicBezTo>
                        <a:cubicBezTo>
                          <a:pt x="1141473" y="1098681"/>
                          <a:pt x="823441" y="1159374"/>
                          <a:pt x="570923" y="1131957"/>
                        </a:cubicBezTo>
                        <a:cubicBezTo>
                          <a:pt x="318405" y="1104540"/>
                          <a:pt x="131071" y="1160074"/>
                          <a:pt x="0" y="1131957"/>
                        </a:cubicBezTo>
                        <a:cubicBezTo>
                          <a:pt x="3174" y="998405"/>
                          <a:pt x="-9083" y="822863"/>
                          <a:pt x="0" y="577298"/>
                        </a:cubicBezTo>
                        <a:cubicBezTo>
                          <a:pt x="9083" y="331733"/>
                          <a:pt x="-1227" y="145923"/>
                          <a:pt x="0" y="0"/>
                        </a:cubicBezTo>
                        <a:close/>
                      </a:path>
                    </a:pathLst>
                  </a:custGeom>
                  <ask:type>
                    <ask:lineSketchFreehand/>
                  </ask:type>
                </ask:lineSketchStyleProps>
              </a:ext>
            </a:extLst>
          </a:ln>
        </p:spPr>
        <p:style>
          <a:lnRef idx="1">
            <a:schemeClr val="accent5"/>
          </a:lnRef>
          <a:fillRef idx="3">
            <a:schemeClr val="accent5"/>
          </a:fillRef>
          <a:effectRef idx="2">
            <a:schemeClr val="accent5"/>
          </a:effectRef>
          <a:fontRef idx="minor">
            <a:schemeClr val="lt1"/>
          </a:fontRef>
        </p:style>
        <p:txBody>
          <a:bodyPr rtlCol="0" anchor="ctr"/>
          <a:lstStyle/>
          <a:p>
            <a:pPr algn="ctr">
              <a:defRPr/>
            </a:pPr>
            <a:endParaRPr lang="zh-CN" altLang="en-US" sz="1050">
              <a:solidFill>
                <a:srgbClr val="57495C"/>
              </a:solidFill>
            </a:endParaRPr>
          </a:p>
        </p:txBody>
      </p:sp>
      <p:sp>
        <p:nvSpPr>
          <p:cNvPr id="4" name="Freeform 23">
            <a:extLst>
              <a:ext uri="{FF2B5EF4-FFF2-40B4-BE49-F238E27FC236}">
                <a16:creationId xmlns:a16="http://schemas.microsoft.com/office/drawing/2014/main" id="{1D8C3AE9-6B5C-8F2C-8D87-582F05F5FC3B}"/>
              </a:ext>
            </a:extLst>
          </p:cNvPr>
          <p:cNvSpPr/>
          <p:nvPr/>
        </p:nvSpPr>
        <p:spPr bwMode="auto">
          <a:xfrm>
            <a:off x="1079876" y="4305793"/>
            <a:ext cx="1123923" cy="927734"/>
          </a:xfrm>
          <a:custGeom>
            <a:avLst/>
            <a:gdLst>
              <a:gd name="T0" fmla="*/ 170 w 679"/>
              <a:gd name="T1" fmla="*/ 588 h 588"/>
              <a:gd name="T2" fmla="*/ 0 w 679"/>
              <a:gd name="T3" fmla="*/ 294 h 588"/>
              <a:gd name="T4" fmla="*/ 170 w 679"/>
              <a:gd name="T5" fmla="*/ 0 h 588"/>
              <a:gd name="T6" fmla="*/ 509 w 679"/>
              <a:gd name="T7" fmla="*/ 0 h 588"/>
              <a:gd name="T8" fmla="*/ 679 w 679"/>
              <a:gd name="T9" fmla="*/ 294 h 588"/>
              <a:gd name="T10" fmla="*/ 509 w 679"/>
              <a:gd name="T11" fmla="*/ 588 h 588"/>
              <a:gd name="T12" fmla="*/ 170 w 679"/>
              <a:gd name="T13" fmla="*/ 588 h 588"/>
            </a:gdLst>
            <a:ahLst/>
            <a:cxnLst>
              <a:cxn ang="0">
                <a:pos x="T0" y="T1"/>
              </a:cxn>
              <a:cxn ang="0">
                <a:pos x="T2" y="T3"/>
              </a:cxn>
              <a:cxn ang="0">
                <a:pos x="T4" y="T5"/>
              </a:cxn>
              <a:cxn ang="0">
                <a:pos x="T6" y="T7"/>
              </a:cxn>
              <a:cxn ang="0">
                <a:pos x="T8" y="T9"/>
              </a:cxn>
              <a:cxn ang="0">
                <a:pos x="T10" y="T11"/>
              </a:cxn>
              <a:cxn ang="0">
                <a:pos x="T12" y="T13"/>
              </a:cxn>
            </a:cxnLst>
            <a:rect l="0" t="0" r="r" b="b"/>
            <a:pathLst>
              <a:path w="679" h="588" extrusionOk="0">
                <a:moveTo>
                  <a:pt x="170" y="588"/>
                </a:moveTo>
                <a:lnTo>
                  <a:pt x="0" y="294"/>
                </a:lnTo>
                <a:lnTo>
                  <a:pt x="170" y="0"/>
                </a:lnTo>
                <a:lnTo>
                  <a:pt x="509" y="0"/>
                </a:lnTo>
                <a:lnTo>
                  <a:pt x="679" y="294"/>
                </a:lnTo>
                <a:lnTo>
                  <a:pt x="509" y="588"/>
                </a:lnTo>
                <a:lnTo>
                  <a:pt x="170" y="588"/>
                </a:lnTo>
                <a:close/>
              </a:path>
            </a:pathLst>
          </a:custGeom>
          <a:solidFill>
            <a:srgbClr val="FFFFFF"/>
          </a:solidFill>
          <a:ln w="14288" cap="flat">
            <a:noFill/>
            <a:prstDash val="solid"/>
            <a:miter lim="800000"/>
            <a:headEnd/>
            <a:tailEnd/>
          </a:ln>
        </p:spPr>
        <p:txBody>
          <a:bodyPr vert="horz" wrap="square" lIns="68580" tIns="34290" rIns="68580" bIns="34290" numCol="1" anchor="t" anchorCtr="0" compatLnSpc="1">
            <a:prstTxWarp prst="textNoShape">
              <a:avLst/>
            </a:prstTxWarp>
          </a:bodyPr>
          <a:lstStyle/>
          <a:p>
            <a:pPr>
              <a:defRPr/>
            </a:pPr>
            <a:endParaRPr lang="zh-CN" altLang="en-US" sz="1050" dirty="0">
              <a:solidFill>
                <a:srgbClr val="57495C"/>
              </a:solidFill>
            </a:endParaRPr>
          </a:p>
        </p:txBody>
      </p:sp>
      <p:sp>
        <p:nvSpPr>
          <p:cNvPr id="5" name="文本框 48">
            <a:extLst>
              <a:ext uri="{FF2B5EF4-FFF2-40B4-BE49-F238E27FC236}">
                <a16:creationId xmlns:a16="http://schemas.microsoft.com/office/drawing/2014/main" id="{1A81649C-4092-686A-EAAF-FDF7FD46FDAF}"/>
              </a:ext>
            </a:extLst>
          </p:cNvPr>
          <p:cNvSpPr>
            <a:spLocks/>
          </p:cNvSpPr>
          <p:nvPr/>
        </p:nvSpPr>
        <p:spPr bwMode="auto">
          <a:xfrm>
            <a:off x="1371234" y="4464632"/>
            <a:ext cx="607859" cy="600164"/>
          </a:xfrm>
          <a:prstGeom prst="rect">
            <a:avLst/>
          </a:prstGeom>
          <a:noFill/>
        </p:spPr>
        <p:txBody>
          <a:bodyPr wrap="none" rtlCol="0">
            <a:spAutoFit/>
          </a:bodyPr>
          <a:lstStyle/>
          <a:p>
            <a:pPr>
              <a:defRPr/>
            </a:pPr>
            <a:r>
              <a:rPr lang="en-US" sz="3300" dirty="0">
                <a:ln>
                  <a:solidFill>
                    <a:schemeClr val="accent6"/>
                  </a:solidFill>
                </a:ln>
                <a:solidFill>
                  <a:srgbClr val="57495C"/>
                </a:solidFill>
                <a:latin typeface="Times New Roman" panose="02020603050405020304" pitchFamily="18" charset="0"/>
                <a:ea typeface="时尚中黑简体"/>
                <a:cs typeface="Times New Roman" panose="02020603050405020304" pitchFamily="18" charset="0"/>
              </a:rPr>
              <a:t>03</a:t>
            </a:r>
            <a:endParaRPr lang="zh-CN" altLang="en-US" sz="3300" dirty="0">
              <a:ln>
                <a:solidFill>
                  <a:schemeClr val="accent6"/>
                </a:solidFill>
              </a:ln>
              <a:solidFill>
                <a:srgbClr val="57495C"/>
              </a:solidFill>
              <a:latin typeface="Times New Roman" panose="02020603050405020304" pitchFamily="18" charset="0"/>
              <a:ea typeface="时尚中黑简体"/>
              <a:cs typeface="Times New Roman" panose="02020603050405020304" pitchFamily="18" charset="0"/>
            </a:endParaRPr>
          </a:p>
        </p:txBody>
      </p:sp>
      <p:sp>
        <p:nvSpPr>
          <p:cNvPr id="6" name="Freeform 6">
            <a:extLst>
              <a:ext uri="{FF2B5EF4-FFF2-40B4-BE49-F238E27FC236}">
                <a16:creationId xmlns:a16="http://schemas.microsoft.com/office/drawing/2014/main" id="{231C1588-68B2-1B0A-3C83-A2FEDC88B4CC}"/>
              </a:ext>
            </a:extLst>
          </p:cNvPr>
          <p:cNvSpPr>
            <a:spLocks noEditPoints="1"/>
          </p:cNvSpPr>
          <p:nvPr/>
        </p:nvSpPr>
        <p:spPr bwMode="auto">
          <a:xfrm>
            <a:off x="919051" y="4211265"/>
            <a:ext cx="1284748" cy="1131957"/>
          </a:xfrm>
          <a:custGeom>
            <a:avLst/>
            <a:gdLst>
              <a:gd name="T0" fmla="*/ 353 w 357"/>
              <a:gd name="T1" fmla="*/ 143 h 315"/>
              <a:gd name="T2" fmla="*/ 278 w 357"/>
              <a:gd name="T3" fmla="*/ 14 h 315"/>
              <a:gd name="T4" fmla="*/ 253 w 357"/>
              <a:gd name="T5" fmla="*/ 0 h 315"/>
              <a:gd name="T6" fmla="*/ 104 w 357"/>
              <a:gd name="T7" fmla="*/ 0 h 315"/>
              <a:gd name="T8" fmla="*/ 79 w 357"/>
              <a:gd name="T9" fmla="*/ 14 h 315"/>
              <a:gd name="T10" fmla="*/ 5 w 357"/>
              <a:gd name="T11" fmla="*/ 143 h 315"/>
              <a:gd name="T12" fmla="*/ 5 w 357"/>
              <a:gd name="T13" fmla="*/ 172 h 315"/>
              <a:gd name="T14" fmla="*/ 79 w 357"/>
              <a:gd name="T15" fmla="*/ 301 h 315"/>
              <a:gd name="T16" fmla="*/ 104 w 357"/>
              <a:gd name="T17" fmla="*/ 315 h 315"/>
              <a:gd name="T18" fmla="*/ 253 w 357"/>
              <a:gd name="T19" fmla="*/ 315 h 315"/>
              <a:gd name="T20" fmla="*/ 278 w 357"/>
              <a:gd name="T21" fmla="*/ 301 h 315"/>
              <a:gd name="T22" fmla="*/ 353 w 357"/>
              <a:gd name="T23" fmla="*/ 172 h 315"/>
              <a:gd name="T24" fmla="*/ 353 w 357"/>
              <a:gd name="T25" fmla="*/ 143 h 315"/>
              <a:gd name="T26" fmla="*/ 284 w 357"/>
              <a:gd name="T27" fmla="*/ 172 h 315"/>
              <a:gd name="T28" fmla="*/ 244 w 357"/>
              <a:gd name="T29" fmla="*/ 241 h 315"/>
              <a:gd name="T30" fmla="*/ 218 w 357"/>
              <a:gd name="T31" fmla="*/ 256 h 315"/>
              <a:gd name="T32" fmla="*/ 139 w 357"/>
              <a:gd name="T33" fmla="*/ 256 h 315"/>
              <a:gd name="T34" fmla="*/ 113 w 357"/>
              <a:gd name="T35" fmla="*/ 241 h 315"/>
              <a:gd name="T36" fmla="*/ 74 w 357"/>
              <a:gd name="T37" fmla="*/ 172 h 315"/>
              <a:gd name="T38" fmla="*/ 74 w 357"/>
              <a:gd name="T39" fmla="*/ 143 h 315"/>
              <a:gd name="T40" fmla="*/ 113 w 357"/>
              <a:gd name="T41" fmla="*/ 74 h 315"/>
              <a:gd name="T42" fmla="*/ 139 w 357"/>
              <a:gd name="T43" fmla="*/ 59 h 315"/>
              <a:gd name="T44" fmla="*/ 218 w 357"/>
              <a:gd name="T45" fmla="*/ 59 h 315"/>
              <a:gd name="T46" fmla="*/ 244 w 357"/>
              <a:gd name="T47" fmla="*/ 74 h 315"/>
              <a:gd name="T48" fmla="*/ 284 w 357"/>
              <a:gd name="T49" fmla="*/ 143 h 315"/>
              <a:gd name="T50" fmla="*/ 284 w 357"/>
              <a:gd name="T51" fmla="*/ 17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7" h="315" extrusionOk="0">
                <a:moveTo>
                  <a:pt x="353" y="143"/>
                </a:moveTo>
                <a:cubicBezTo>
                  <a:pt x="278" y="14"/>
                  <a:pt x="278" y="14"/>
                  <a:pt x="278" y="14"/>
                </a:cubicBezTo>
                <a:cubicBezTo>
                  <a:pt x="273" y="6"/>
                  <a:pt x="262" y="0"/>
                  <a:pt x="253" y="0"/>
                </a:cubicBezTo>
                <a:cubicBezTo>
                  <a:pt x="104" y="0"/>
                  <a:pt x="104" y="0"/>
                  <a:pt x="104"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5"/>
                  <a:pt x="104" y="315"/>
                </a:cubicBezTo>
                <a:cubicBezTo>
                  <a:pt x="253" y="315"/>
                  <a:pt x="253" y="315"/>
                  <a:pt x="253" y="315"/>
                </a:cubicBezTo>
                <a:cubicBezTo>
                  <a:pt x="262" y="315"/>
                  <a:pt x="273" y="309"/>
                  <a:pt x="278" y="301"/>
                </a:cubicBezTo>
                <a:cubicBezTo>
                  <a:pt x="353" y="172"/>
                  <a:pt x="353" y="172"/>
                  <a:pt x="353" y="172"/>
                </a:cubicBezTo>
                <a:cubicBezTo>
                  <a:pt x="357" y="164"/>
                  <a:pt x="357" y="151"/>
                  <a:pt x="353" y="143"/>
                </a:cubicBezTo>
                <a:moveTo>
                  <a:pt x="284" y="172"/>
                </a:moveTo>
                <a:cubicBezTo>
                  <a:pt x="244" y="241"/>
                  <a:pt x="244" y="241"/>
                  <a:pt x="244" y="241"/>
                </a:cubicBezTo>
                <a:cubicBezTo>
                  <a:pt x="239" y="249"/>
                  <a:pt x="228" y="256"/>
                  <a:pt x="218" y="256"/>
                </a:cubicBezTo>
                <a:cubicBezTo>
                  <a:pt x="139" y="256"/>
                  <a:pt x="139" y="256"/>
                  <a:pt x="139" y="256"/>
                </a:cubicBezTo>
                <a:cubicBezTo>
                  <a:pt x="129" y="256"/>
                  <a:pt x="118" y="249"/>
                  <a:pt x="113" y="241"/>
                </a:cubicBezTo>
                <a:cubicBezTo>
                  <a:pt x="74" y="172"/>
                  <a:pt x="74" y="172"/>
                  <a:pt x="74" y="172"/>
                </a:cubicBezTo>
                <a:cubicBezTo>
                  <a:pt x="69" y="164"/>
                  <a:pt x="69" y="151"/>
                  <a:pt x="74" y="143"/>
                </a:cubicBezTo>
                <a:cubicBezTo>
                  <a:pt x="113" y="74"/>
                  <a:pt x="113" y="74"/>
                  <a:pt x="113" y="74"/>
                </a:cubicBezTo>
                <a:cubicBezTo>
                  <a:pt x="118" y="66"/>
                  <a:pt x="129" y="59"/>
                  <a:pt x="139" y="59"/>
                </a:cubicBezTo>
                <a:cubicBezTo>
                  <a:pt x="218" y="59"/>
                  <a:pt x="218" y="59"/>
                  <a:pt x="218" y="59"/>
                </a:cubicBezTo>
                <a:cubicBezTo>
                  <a:pt x="228" y="59"/>
                  <a:pt x="239" y="66"/>
                  <a:pt x="244" y="74"/>
                </a:cubicBezTo>
                <a:cubicBezTo>
                  <a:pt x="284" y="143"/>
                  <a:pt x="284" y="143"/>
                  <a:pt x="284" y="143"/>
                </a:cubicBezTo>
                <a:cubicBezTo>
                  <a:pt x="288" y="151"/>
                  <a:pt x="288" y="164"/>
                  <a:pt x="284" y="172"/>
                </a:cubicBezTo>
              </a:path>
            </a:pathLst>
          </a:custGeom>
          <a:gradFill>
            <a:gsLst>
              <a:gs pos="0">
                <a:schemeClr val="accent6">
                  <a:lumMod val="5000"/>
                  <a:lumOff val="95000"/>
                </a:schemeClr>
              </a:gs>
              <a:gs pos="100000">
                <a:schemeClr val="bg1">
                  <a:lumMod val="75000"/>
                </a:schemeClr>
              </a:gs>
            </a:gsLst>
            <a:lin ang="13500000" scaled="1"/>
          </a:gradFill>
          <a:ln w="34925">
            <a:gradFill>
              <a:gsLst>
                <a:gs pos="0">
                  <a:schemeClr val="accent1">
                    <a:lumMod val="5000"/>
                    <a:lumOff val="95000"/>
                  </a:schemeClr>
                </a:gs>
                <a:gs pos="100000">
                  <a:schemeClr val="bg1">
                    <a:lumMod val="65000"/>
                  </a:schemeClr>
                </a:gs>
              </a:gsLst>
              <a:lin ang="2700000" scaled="1"/>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050">
              <a:solidFill>
                <a:srgbClr val="57495C"/>
              </a:solidFill>
            </a:endParaRPr>
          </a:p>
        </p:txBody>
      </p:sp>
      <p:sp>
        <p:nvSpPr>
          <p:cNvPr id="7" name="矩形 20">
            <a:extLst>
              <a:ext uri="{FF2B5EF4-FFF2-40B4-BE49-F238E27FC236}">
                <a16:creationId xmlns:a16="http://schemas.microsoft.com/office/drawing/2014/main" id="{9D7CC5EB-C0EB-1F35-7157-C3BF874F5ACF}"/>
              </a:ext>
            </a:extLst>
          </p:cNvPr>
          <p:cNvSpPr/>
          <p:nvPr/>
        </p:nvSpPr>
        <p:spPr bwMode="auto">
          <a:xfrm>
            <a:off x="1776000" y="1629000"/>
            <a:ext cx="8477841" cy="962993"/>
          </a:xfrm>
          <a:custGeom>
            <a:avLst/>
            <a:gdLst>
              <a:gd name="connsiteX0" fmla="*/ 0 w 8477841"/>
              <a:gd name="connsiteY0" fmla="*/ 0 h 962993"/>
              <a:gd name="connsiteX1" fmla="*/ 593449 w 8477841"/>
              <a:gd name="connsiteY1" fmla="*/ 0 h 962993"/>
              <a:gd name="connsiteX2" fmla="*/ 1441232 w 8477841"/>
              <a:gd name="connsiteY2" fmla="*/ 0 h 962993"/>
              <a:gd name="connsiteX3" fmla="*/ 2289017 w 8477841"/>
              <a:gd name="connsiteY3" fmla="*/ 0 h 962993"/>
              <a:gd name="connsiteX4" fmla="*/ 3052022 w 8477841"/>
              <a:gd name="connsiteY4" fmla="*/ 0 h 962993"/>
              <a:gd name="connsiteX5" fmla="*/ 3899807 w 8477841"/>
              <a:gd name="connsiteY5" fmla="*/ 0 h 962993"/>
              <a:gd name="connsiteX6" fmla="*/ 4578034 w 8477841"/>
              <a:gd name="connsiteY6" fmla="*/ 0 h 962993"/>
              <a:gd name="connsiteX7" fmla="*/ 5256262 w 8477841"/>
              <a:gd name="connsiteY7" fmla="*/ 0 h 962993"/>
              <a:gd name="connsiteX8" fmla="*/ 6104045 w 8477841"/>
              <a:gd name="connsiteY8" fmla="*/ 0 h 962993"/>
              <a:gd name="connsiteX9" fmla="*/ 6867050 w 8477841"/>
              <a:gd name="connsiteY9" fmla="*/ 0 h 962993"/>
              <a:gd name="connsiteX10" fmla="*/ 8477841 w 8477841"/>
              <a:gd name="connsiteY10" fmla="*/ 0 h 962993"/>
              <a:gd name="connsiteX11" fmla="*/ 8477841 w 8477841"/>
              <a:gd name="connsiteY11" fmla="*/ 471867 h 962993"/>
              <a:gd name="connsiteX12" fmla="*/ 8477841 w 8477841"/>
              <a:gd name="connsiteY12" fmla="*/ 962993 h 962993"/>
              <a:gd name="connsiteX13" fmla="*/ 7460500 w 8477841"/>
              <a:gd name="connsiteY13" fmla="*/ 962993 h 962993"/>
              <a:gd name="connsiteX14" fmla="*/ 6867050 w 8477841"/>
              <a:gd name="connsiteY14" fmla="*/ 962993 h 962993"/>
              <a:gd name="connsiteX15" fmla="*/ 5934489 w 8477841"/>
              <a:gd name="connsiteY15" fmla="*/ 962993 h 962993"/>
              <a:gd name="connsiteX16" fmla="*/ 4917148 w 8477841"/>
              <a:gd name="connsiteY16" fmla="*/ 962993 h 962993"/>
              <a:gd name="connsiteX17" fmla="*/ 4154141 w 8477841"/>
              <a:gd name="connsiteY17" fmla="*/ 962993 h 962993"/>
              <a:gd name="connsiteX18" fmla="*/ 3221580 w 8477841"/>
              <a:gd name="connsiteY18" fmla="*/ 962993 h 962993"/>
              <a:gd name="connsiteX19" fmla="*/ 2204239 w 8477841"/>
              <a:gd name="connsiteY19" fmla="*/ 962993 h 962993"/>
              <a:gd name="connsiteX20" fmla="*/ 1356454 w 8477841"/>
              <a:gd name="connsiteY20" fmla="*/ 962993 h 962993"/>
              <a:gd name="connsiteX21" fmla="*/ 0 w 8477841"/>
              <a:gd name="connsiteY21" fmla="*/ 962993 h 962993"/>
              <a:gd name="connsiteX22" fmla="*/ 0 w 8477841"/>
              <a:gd name="connsiteY22" fmla="*/ 500756 h 962993"/>
              <a:gd name="connsiteX23" fmla="*/ 0 w 8477841"/>
              <a:gd name="connsiteY23" fmla="*/ 0 h 962993"/>
              <a:gd name="connsiteX0" fmla="*/ 0 w 8477841"/>
              <a:gd name="connsiteY0" fmla="*/ 0 h 962993"/>
              <a:gd name="connsiteX1" fmla="*/ 475607 w 8477841"/>
              <a:gd name="connsiteY1" fmla="*/ 0 h 962993"/>
              <a:gd name="connsiteX2" fmla="*/ 932562 w 8477841"/>
              <a:gd name="connsiteY2" fmla="*/ 0 h 962993"/>
              <a:gd name="connsiteX3" fmla="*/ 1865125 w 8477841"/>
              <a:gd name="connsiteY3" fmla="*/ 0 h 962993"/>
              <a:gd name="connsiteX4" fmla="*/ 2628131 w 8477841"/>
              <a:gd name="connsiteY4" fmla="*/ 0 h 962993"/>
              <a:gd name="connsiteX5" fmla="*/ 3645471 w 8477841"/>
              <a:gd name="connsiteY5" fmla="*/ 0 h 962993"/>
              <a:gd name="connsiteX6" fmla="*/ 4408477 w 8477841"/>
              <a:gd name="connsiteY6" fmla="*/ 0 h 962993"/>
              <a:gd name="connsiteX7" fmla="*/ 5001926 w 8477841"/>
              <a:gd name="connsiteY7" fmla="*/ 0 h 962993"/>
              <a:gd name="connsiteX8" fmla="*/ 5764931 w 8477841"/>
              <a:gd name="connsiteY8" fmla="*/ 0 h 962993"/>
              <a:gd name="connsiteX9" fmla="*/ 6612716 w 8477841"/>
              <a:gd name="connsiteY9" fmla="*/ 0 h 962993"/>
              <a:gd name="connsiteX10" fmla="*/ 7375721 w 8477841"/>
              <a:gd name="connsiteY10" fmla="*/ 0 h 962993"/>
              <a:gd name="connsiteX11" fmla="*/ 8477841 w 8477841"/>
              <a:gd name="connsiteY11" fmla="*/ 0 h 962993"/>
              <a:gd name="connsiteX12" fmla="*/ 8477841 w 8477841"/>
              <a:gd name="connsiteY12" fmla="*/ 491126 h 962993"/>
              <a:gd name="connsiteX13" fmla="*/ 8477841 w 8477841"/>
              <a:gd name="connsiteY13" fmla="*/ 962993 h 962993"/>
              <a:gd name="connsiteX14" fmla="*/ 7714835 w 8477841"/>
              <a:gd name="connsiteY14" fmla="*/ 962993 h 962993"/>
              <a:gd name="connsiteX15" fmla="*/ 7121386 w 8477841"/>
              <a:gd name="connsiteY15" fmla="*/ 962993 h 962993"/>
              <a:gd name="connsiteX16" fmla="*/ 6104045 w 8477841"/>
              <a:gd name="connsiteY16" fmla="*/ 962993 h 962993"/>
              <a:gd name="connsiteX17" fmla="*/ 5425818 w 8477841"/>
              <a:gd name="connsiteY17" fmla="*/ 962993 h 962993"/>
              <a:gd name="connsiteX18" fmla="*/ 4747590 w 8477841"/>
              <a:gd name="connsiteY18" fmla="*/ 962993 h 962993"/>
              <a:gd name="connsiteX19" fmla="*/ 3815028 w 8477841"/>
              <a:gd name="connsiteY19" fmla="*/ 962993 h 962993"/>
              <a:gd name="connsiteX20" fmla="*/ 2882466 w 8477841"/>
              <a:gd name="connsiteY20" fmla="*/ 962993 h 962993"/>
              <a:gd name="connsiteX21" fmla="*/ 1865124 w 8477841"/>
              <a:gd name="connsiteY21" fmla="*/ 962993 h 962993"/>
              <a:gd name="connsiteX22" fmla="*/ 932562 w 8477841"/>
              <a:gd name="connsiteY22" fmla="*/ 962993 h 962993"/>
              <a:gd name="connsiteX23" fmla="*/ 0 w 8477841"/>
              <a:gd name="connsiteY23" fmla="*/ 962993 h 962993"/>
              <a:gd name="connsiteX24" fmla="*/ 0 w 8477841"/>
              <a:gd name="connsiteY24" fmla="*/ 471867 h 962993"/>
              <a:gd name="connsiteX25" fmla="*/ 0 w 8477841"/>
              <a:gd name="connsiteY25" fmla="*/ 0 h 96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477841" h="962993" fill="none" extrusionOk="0">
                <a:moveTo>
                  <a:pt x="0" y="0"/>
                </a:moveTo>
                <a:cubicBezTo>
                  <a:pt x="273884" y="-16134"/>
                  <a:pt x="325826" y="-13189"/>
                  <a:pt x="593449" y="0"/>
                </a:cubicBezTo>
                <a:cubicBezTo>
                  <a:pt x="849718" y="16841"/>
                  <a:pt x="1280695" y="-36752"/>
                  <a:pt x="1441232" y="0"/>
                </a:cubicBezTo>
                <a:cubicBezTo>
                  <a:pt x="1613182" y="78269"/>
                  <a:pt x="1905308" y="86541"/>
                  <a:pt x="2289017" y="0"/>
                </a:cubicBezTo>
                <a:cubicBezTo>
                  <a:pt x="2589889" y="-14555"/>
                  <a:pt x="2858723" y="16044"/>
                  <a:pt x="3052022" y="0"/>
                </a:cubicBezTo>
                <a:cubicBezTo>
                  <a:pt x="3243021" y="14435"/>
                  <a:pt x="3690584" y="8937"/>
                  <a:pt x="3899807" y="0"/>
                </a:cubicBezTo>
                <a:cubicBezTo>
                  <a:pt x="4139785" y="-8157"/>
                  <a:pt x="4242910" y="-31903"/>
                  <a:pt x="4578034" y="0"/>
                </a:cubicBezTo>
                <a:cubicBezTo>
                  <a:pt x="4895172" y="23359"/>
                  <a:pt x="5103292" y="25385"/>
                  <a:pt x="5256262" y="0"/>
                </a:cubicBezTo>
                <a:cubicBezTo>
                  <a:pt x="5409947" y="55073"/>
                  <a:pt x="5726373" y="-18334"/>
                  <a:pt x="6104045" y="0"/>
                </a:cubicBezTo>
                <a:cubicBezTo>
                  <a:pt x="6471007" y="-35447"/>
                  <a:pt x="6641051" y="50210"/>
                  <a:pt x="6867050" y="0"/>
                </a:cubicBezTo>
                <a:cubicBezTo>
                  <a:pt x="7107852" y="-86567"/>
                  <a:pt x="7678127" y="-45269"/>
                  <a:pt x="8477841" y="0"/>
                </a:cubicBezTo>
                <a:cubicBezTo>
                  <a:pt x="8460373" y="149438"/>
                  <a:pt x="8483428" y="366798"/>
                  <a:pt x="8477841" y="471867"/>
                </a:cubicBezTo>
                <a:cubicBezTo>
                  <a:pt x="8465337" y="626398"/>
                  <a:pt x="8475982" y="722268"/>
                  <a:pt x="8477841" y="962993"/>
                </a:cubicBezTo>
                <a:cubicBezTo>
                  <a:pt x="7988558" y="962820"/>
                  <a:pt x="7781647" y="989685"/>
                  <a:pt x="7460500" y="962993"/>
                </a:cubicBezTo>
                <a:cubicBezTo>
                  <a:pt x="7149288" y="968754"/>
                  <a:pt x="7137577" y="969209"/>
                  <a:pt x="6867050" y="962993"/>
                </a:cubicBezTo>
                <a:cubicBezTo>
                  <a:pt x="6599828" y="971400"/>
                  <a:pt x="6159596" y="1041665"/>
                  <a:pt x="5934489" y="962993"/>
                </a:cubicBezTo>
                <a:cubicBezTo>
                  <a:pt x="5692188" y="935451"/>
                  <a:pt x="5205175" y="925908"/>
                  <a:pt x="4917148" y="962993"/>
                </a:cubicBezTo>
                <a:cubicBezTo>
                  <a:pt x="4586622" y="957119"/>
                  <a:pt x="4497800" y="975871"/>
                  <a:pt x="4154141" y="962993"/>
                </a:cubicBezTo>
                <a:cubicBezTo>
                  <a:pt x="3764688" y="936471"/>
                  <a:pt x="3667893" y="1023484"/>
                  <a:pt x="3221580" y="962993"/>
                </a:cubicBezTo>
                <a:cubicBezTo>
                  <a:pt x="2778785" y="940744"/>
                  <a:pt x="2544686" y="991682"/>
                  <a:pt x="2204239" y="962993"/>
                </a:cubicBezTo>
                <a:cubicBezTo>
                  <a:pt x="1871282" y="914851"/>
                  <a:pt x="1748817" y="942092"/>
                  <a:pt x="1356454" y="962993"/>
                </a:cubicBezTo>
                <a:cubicBezTo>
                  <a:pt x="977595" y="902295"/>
                  <a:pt x="547951" y="979478"/>
                  <a:pt x="0" y="962993"/>
                </a:cubicBezTo>
                <a:cubicBezTo>
                  <a:pt x="-2426" y="810496"/>
                  <a:pt x="7522" y="672649"/>
                  <a:pt x="0" y="500756"/>
                </a:cubicBezTo>
                <a:cubicBezTo>
                  <a:pt x="18950" y="306336"/>
                  <a:pt x="-4932" y="153327"/>
                  <a:pt x="0" y="0"/>
                </a:cubicBezTo>
                <a:close/>
              </a:path>
              <a:path w="8477841" h="962993" stroke="0" extrusionOk="0">
                <a:moveTo>
                  <a:pt x="0" y="0"/>
                </a:moveTo>
                <a:cubicBezTo>
                  <a:pt x="116025" y="-3176"/>
                  <a:pt x="368695" y="3990"/>
                  <a:pt x="475607" y="0"/>
                </a:cubicBezTo>
                <a:cubicBezTo>
                  <a:pt x="582519" y="-3990"/>
                  <a:pt x="830731" y="8325"/>
                  <a:pt x="932562" y="0"/>
                </a:cubicBezTo>
                <a:cubicBezTo>
                  <a:pt x="1247072" y="2690"/>
                  <a:pt x="1512801" y="23348"/>
                  <a:pt x="1865125" y="0"/>
                </a:cubicBezTo>
                <a:cubicBezTo>
                  <a:pt x="2170310" y="-9223"/>
                  <a:pt x="2427426" y="-9891"/>
                  <a:pt x="2628131" y="0"/>
                </a:cubicBezTo>
                <a:cubicBezTo>
                  <a:pt x="2861050" y="23375"/>
                  <a:pt x="3274903" y="29144"/>
                  <a:pt x="3645471" y="0"/>
                </a:cubicBezTo>
                <a:cubicBezTo>
                  <a:pt x="4011239" y="-44275"/>
                  <a:pt x="4244945" y="-28737"/>
                  <a:pt x="4408477" y="0"/>
                </a:cubicBezTo>
                <a:cubicBezTo>
                  <a:pt x="4564196" y="31697"/>
                  <a:pt x="4740321" y="7839"/>
                  <a:pt x="5001926" y="0"/>
                </a:cubicBezTo>
                <a:cubicBezTo>
                  <a:pt x="5299920" y="-9272"/>
                  <a:pt x="5562505" y="-63344"/>
                  <a:pt x="5764931" y="0"/>
                </a:cubicBezTo>
                <a:cubicBezTo>
                  <a:pt x="5995400" y="19334"/>
                  <a:pt x="6327642" y="-14103"/>
                  <a:pt x="6612716" y="0"/>
                </a:cubicBezTo>
                <a:cubicBezTo>
                  <a:pt x="6898539" y="-12192"/>
                  <a:pt x="7044199" y="7450"/>
                  <a:pt x="7375721" y="0"/>
                </a:cubicBezTo>
                <a:cubicBezTo>
                  <a:pt x="7702247" y="-22464"/>
                  <a:pt x="7975723" y="-11640"/>
                  <a:pt x="8477841" y="0"/>
                </a:cubicBezTo>
                <a:cubicBezTo>
                  <a:pt x="8467279" y="102489"/>
                  <a:pt x="8477694" y="390584"/>
                  <a:pt x="8477841" y="491126"/>
                </a:cubicBezTo>
                <a:cubicBezTo>
                  <a:pt x="8451791" y="618027"/>
                  <a:pt x="8455192" y="774967"/>
                  <a:pt x="8477841" y="962993"/>
                </a:cubicBezTo>
                <a:cubicBezTo>
                  <a:pt x="8253779" y="946844"/>
                  <a:pt x="8078814" y="952461"/>
                  <a:pt x="7714835" y="962993"/>
                </a:cubicBezTo>
                <a:cubicBezTo>
                  <a:pt x="7338872" y="979626"/>
                  <a:pt x="7361241" y="979843"/>
                  <a:pt x="7121386" y="962993"/>
                </a:cubicBezTo>
                <a:cubicBezTo>
                  <a:pt x="6877111" y="895626"/>
                  <a:pt x="6333415" y="975166"/>
                  <a:pt x="6104045" y="962993"/>
                </a:cubicBezTo>
                <a:cubicBezTo>
                  <a:pt x="5867451" y="916285"/>
                  <a:pt x="5598503" y="977693"/>
                  <a:pt x="5425818" y="962993"/>
                </a:cubicBezTo>
                <a:cubicBezTo>
                  <a:pt x="5277811" y="982378"/>
                  <a:pt x="5055705" y="919978"/>
                  <a:pt x="4747590" y="962993"/>
                </a:cubicBezTo>
                <a:cubicBezTo>
                  <a:pt x="4452481" y="970845"/>
                  <a:pt x="4200641" y="955095"/>
                  <a:pt x="3815028" y="962993"/>
                </a:cubicBezTo>
                <a:cubicBezTo>
                  <a:pt x="3497352" y="959536"/>
                  <a:pt x="3250025" y="1003614"/>
                  <a:pt x="2882466" y="962993"/>
                </a:cubicBezTo>
                <a:cubicBezTo>
                  <a:pt x="2480359" y="923487"/>
                  <a:pt x="2263921" y="979717"/>
                  <a:pt x="1865124" y="962993"/>
                </a:cubicBezTo>
                <a:cubicBezTo>
                  <a:pt x="1507395" y="974151"/>
                  <a:pt x="1197670" y="971821"/>
                  <a:pt x="932562" y="962993"/>
                </a:cubicBezTo>
                <a:cubicBezTo>
                  <a:pt x="667659" y="933731"/>
                  <a:pt x="230293" y="1026785"/>
                  <a:pt x="0" y="962993"/>
                </a:cubicBezTo>
                <a:cubicBezTo>
                  <a:pt x="-6028" y="845080"/>
                  <a:pt x="18052" y="686078"/>
                  <a:pt x="0" y="471867"/>
                </a:cubicBezTo>
                <a:cubicBezTo>
                  <a:pt x="-26163" y="278435"/>
                  <a:pt x="-25520" y="123614"/>
                  <a:pt x="0" y="0"/>
                </a:cubicBezTo>
                <a:close/>
              </a:path>
              <a:path w="8477841" h="962993" fill="none" stroke="0" extrusionOk="0">
                <a:moveTo>
                  <a:pt x="0" y="0"/>
                </a:moveTo>
                <a:cubicBezTo>
                  <a:pt x="279771" y="-2758"/>
                  <a:pt x="334109" y="-23527"/>
                  <a:pt x="593449" y="0"/>
                </a:cubicBezTo>
                <a:cubicBezTo>
                  <a:pt x="866117" y="-13666"/>
                  <a:pt x="1254920" y="-51336"/>
                  <a:pt x="1441232" y="0"/>
                </a:cubicBezTo>
                <a:cubicBezTo>
                  <a:pt x="1579105" y="17540"/>
                  <a:pt x="1929038" y="25769"/>
                  <a:pt x="2289017" y="0"/>
                </a:cubicBezTo>
                <a:cubicBezTo>
                  <a:pt x="2662890" y="-42604"/>
                  <a:pt x="2887105" y="7368"/>
                  <a:pt x="3052022" y="0"/>
                </a:cubicBezTo>
                <a:cubicBezTo>
                  <a:pt x="3230730" y="33221"/>
                  <a:pt x="3686205" y="30874"/>
                  <a:pt x="3899807" y="0"/>
                </a:cubicBezTo>
                <a:cubicBezTo>
                  <a:pt x="4113914" y="-33172"/>
                  <a:pt x="4251788" y="-10138"/>
                  <a:pt x="4578034" y="0"/>
                </a:cubicBezTo>
                <a:cubicBezTo>
                  <a:pt x="4943915" y="45544"/>
                  <a:pt x="5075450" y="-22711"/>
                  <a:pt x="5256262" y="0"/>
                </a:cubicBezTo>
                <a:cubicBezTo>
                  <a:pt x="5412535" y="35439"/>
                  <a:pt x="5673820" y="30513"/>
                  <a:pt x="6104045" y="0"/>
                </a:cubicBezTo>
                <a:cubicBezTo>
                  <a:pt x="6452848" y="19740"/>
                  <a:pt x="6626675" y="5999"/>
                  <a:pt x="6867050" y="0"/>
                </a:cubicBezTo>
                <a:cubicBezTo>
                  <a:pt x="7201772" y="-114392"/>
                  <a:pt x="7825423" y="-76366"/>
                  <a:pt x="8477841" y="0"/>
                </a:cubicBezTo>
                <a:cubicBezTo>
                  <a:pt x="8476162" y="157837"/>
                  <a:pt x="8485783" y="321508"/>
                  <a:pt x="8477841" y="471867"/>
                </a:cubicBezTo>
                <a:cubicBezTo>
                  <a:pt x="8480630" y="635123"/>
                  <a:pt x="8473098" y="738508"/>
                  <a:pt x="8477841" y="962993"/>
                </a:cubicBezTo>
                <a:cubicBezTo>
                  <a:pt x="8002005" y="984625"/>
                  <a:pt x="7781295" y="956877"/>
                  <a:pt x="7460500" y="962993"/>
                </a:cubicBezTo>
                <a:cubicBezTo>
                  <a:pt x="7150567" y="971664"/>
                  <a:pt x="7138207" y="968247"/>
                  <a:pt x="6867050" y="962993"/>
                </a:cubicBezTo>
                <a:cubicBezTo>
                  <a:pt x="6601945" y="986429"/>
                  <a:pt x="6212355" y="1022774"/>
                  <a:pt x="5934489" y="962993"/>
                </a:cubicBezTo>
                <a:cubicBezTo>
                  <a:pt x="5735911" y="983780"/>
                  <a:pt x="5280866" y="963709"/>
                  <a:pt x="4917148" y="962993"/>
                </a:cubicBezTo>
                <a:cubicBezTo>
                  <a:pt x="4581989" y="956804"/>
                  <a:pt x="4513162" y="954535"/>
                  <a:pt x="4154141" y="962993"/>
                </a:cubicBezTo>
                <a:cubicBezTo>
                  <a:pt x="3830985" y="965770"/>
                  <a:pt x="3654085" y="989859"/>
                  <a:pt x="3221580" y="962993"/>
                </a:cubicBezTo>
                <a:cubicBezTo>
                  <a:pt x="2800720" y="963938"/>
                  <a:pt x="2538745" y="1008321"/>
                  <a:pt x="2204239" y="962993"/>
                </a:cubicBezTo>
                <a:cubicBezTo>
                  <a:pt x="1891432" y="955958"/>
                  <a:pt x="1708123" y="964512"/>
                  <a:pt x="1356454" y="962993"/>
                </a:cubicBezTo>
                <a:cubicBezTo>
                  <a:pt x="1001784" y="1014223"/>
                  <a:pt x="565275" y="1061223"/>
                  <a:pt x="0" y="962993"/>
                </a:cubicBezTo>
                <a:cubicBezTo>
                  <a:pt x="13143" y="826621"/>
                  <a:pt x="-3847" y="695622"/>
                  <a:pt x="0" y="500756"/>
                </a:cubicBezTo>
                <a:cubicBezTo>
                  <a:pt x="8905" y="331775"/>
                  <a:pt x="-31890" y="153971"/>
                  <a:pt x="0" y="0"/>
                </a:cubicBezTo>
                <a:close/>
              </a:path>
            </a:pathLst>
          </a:custGeom>
          <a:solidFill>
            <a:schemeClr val="accent2"/>
          </a:solidFill>
          <a:ln>
            <a:solidFill>
              <a:schemeClr val="accent2"/>
            </a:solidFill>
            <a:extLst>
              <a:ext uri="{C807C97D-BFC1-408E-A445-0C87EB9F89A2}">
                <ask:lineSketchStyleProps xmlns:ask="http://schemas.microsoft.com/office/drawing/2018/sketchyshapes" sd="2237976623">
                  <a:custGeom>
                    <a:avLst/>
                    <a:gdLst>
                      <a:gd name="connsiteX0" fmla="*/ 0 w 6720125"/>
                      <a:gd name="connsiteY0" fmla="*/ 0 h 962993"/>
                      <a:gd name="connsiteX1" fmla="*/ 470409 w 6720125"/>
                      <a:gd name="connsiteY1" fmla="*/ 0 h 962993"/>
                      <a:gd name="connsiteX2" fmla="*/ 1142421 w 6720125"/>
                      <a:gd name="connsiteY2" fmla="*/ 0 h 962993"/>
                      <a:gd name="connsiteX3" fmla="*/ 1814434 w 6720125"/>
                      <a:gd name="connsiteY3" fmla="*/ 0 h 962993"/>
                      <a:gd name="connsiteX4" fmla="*/ 2419245 w 6720125"/>
                      <a:gd name="connsiteY4" fmla="*/ 0 h 962993"/>
                      <a:gd name="connsiteX5" fmla="*/ 3091258 w 6720125"/>
                      <a:gd name="connsiteY5" fmla="*/ 0 h 962993"/>
                      <a:gd name="connsiteX6" fmla="*/ 3628868 w 6720125"/>
                      <a:gd name="connsiteY6" fmla="*/ 0 h 962993"/>
                      <a:gd name="connsiteX7" fmla="*/ 4166478 w 6720125"/>
                      <a:gd name="connsiteY7" fmla="*/ 0 h 962993"/>
                      <a:gd name="connsiteX8" fmla="*/ 4838490 w 6720125"/>
                      <a:gd name="connsiteY8" fmla="*/ 0 h 962993"/>
                      <a:gd name="connsiteX9" fmla="*/ 5443301 w 6720125"/>
                      <a:gd name="connsiteY9" fmla="*/ 0 h 962993"/>
                      <a:gd name="connsiteX10" fmla="*/ 6720125 w 6720125"/>
                      <a:gd name="connsiteY10" fmla="*/ 0 h 962993"/>
                      <a:gd name="connsiteX11" fmla="*/ 6720125 w 6720125"/>
                      <a:gd name="connsiteY11" fmla="*/ 471867 h 962993"/>
                      <a:gd name="connsiteX12" fmla="*/ 6720125 w 6720125"/>
                      <a:gd name="connsiteY12" fmla="*/ 962993 h 962993"/>
                      <a:gd name="connsiteX13" fmla="*/ 5913710 w 6720125"/>
                      <a:gd name="connsiteY13" fmla="*/ 962993 h 962993"/>
                      <a:gd name="connsiteX14" fmla="*/ 5443301 w 6720125"/>
                      <a:gd name="connsiteY14" fmla="*/ 962993 h 962993"/>
                      <a:gd name="connsiteX15" fmla="*/ 4704088 w 6720125"/>
                      <a:gd name="connsiteY15" fmla="*/ 962993 h 962993"/>
                      <a:gd name="connsiteX16" fmla="*/ 3897673 w 6720125"/>
                      <a:gd name="connsiteY16" fmla="*/ 962993 h 962993"/>
                      <a:gd name="connsiteX17" fmla="*/ 3292861 w 6720125"/>
                      <a:gd name="connsiteY17" fmla="*/ 962993 h 962993"/>
                      <a:gd name="connsiteX18" fmla="*/ 2553648 w 6720125"/>
                      <a:gd name="connsiteY18" fmla="*/ 962993 h 962993"/>
                      <a:gd name="connsiteX19" fmla="*/ 1747233 w 6720125"/>
                      <a:gd name="connsiteY19" fmla="*/ 962993 h 962993"/>
                      <a:gd name="connsiteX20" fmla="*/ 1075220 w 6720125"/>
                      <a:gd name="connsiteY20" fmla="*/ 962993 h 962993"/>
                      <a:gd name="connsiteX21" fmla="*/ 0 w 6720125"/>
                      <a:gd name="connsiteY21" fmla="*/ 962993 h 962993"/>
                      <a:gd name="connsiteX22" fmla="*/ 0 w 6720125"/>
                      <a:gd name="connsiteY22" fmla="*/ 500756 h 962993"/>
                      <a:gd name="connsiteX23" fmla="*/ 0 w 6720125"/>
                      <a:gd name="connsiteY23" fmla="*/ 0 h 96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20125" h="962993" fill="none" extrusionOk="0">
                        <a:moveTo>
                          <a:pt x="0" y="0"/>
                        </a:moveTo>
                        <a:cubicBezTo>
                          <a:pt x="218736" y="-4454"/>
                          <a:pt x="260046" y="-21924"/>
                          <a:pt x="470409" y="0"/>
                        </a:cubicBezTo>
                        <a:cubicBezTo>
                          <a:pt x="680772" y="21924"/>
                          <a:pt x="1004862" y="-27392"/>
                          <a:pt x="1142421" y="0"/>
                        </a:cubicBezTo>
                        <a:cubicBezTo>
                          <a:pt x="1279980" y="27392"/>
                          <a:pt x="1546625" y="26819"/>
                          <a:pt x="1814434" y="0"/>
                        </a:cubicBezTo>
                        <a:cubicBezTo>
                          <a:pt x="2082243" y="-26819"/>
                          <a:pt x="2277829" y="-6751"/>
                          <a:pt x="2419245" y="0"/>
                        </a:cubicBezTo>
                        <a:cubicBezTo>
                          <a:pt x="2560661" y="6751"/>
                          <a:pt x="2909259" y="29113"/>
                          <a:pt x="3091258" y="0"/>
                        </a:cubicBezTo>
                        <a:cubicBezTo>
                          <a:pt x="3273257" y="-29113"/>
                          <a:pt x="3360280" y="-16382"/>
                          <a:pt x="3628868" y="0"/>
                        </a:cubicBezTo>
                        <a:cubicBezTo>
                          <a:pt x="3897456" y="16382"/>
                          <a:pt x="4038326" y="-10383"/>
                          <a:pt x="4166478" y="0"/>
                        </a:cubicBezTo>
                        <a:cubicBezTo>
                          <a:pt x="4294630" y="10383"/>
                          <a:pt x="4548418" y="-3251"/>
                          <a:pt x="4838490" y="0"/>
                        </a:cubicBezTo>
                        <a:cubicBezTo>
                          <a:pt x="5128562" y="3251"/>
                          <a:pt x="5252789" y="23261"/>
                          <a:pt x="5443301" y="0"/>
                        </a:cubicBezTo>
                        <a:cubicBezTo>
                          <a:pt x="5633813" y="-23261"/>
                          <a:pt x="6167791" y="-56197"/>
                          <a:pt x="6720125" y="0"/>
                        </a:cubicBezTo>
                        <a:cubicBezTo>
                          <a:pt x="6724724" y="145315"/>
                          <a:pt x="6725742" y="332743"/>
                          <a:pt x="6720125" y="471867"/>
                        </a:cubicBezTo>
                        <a:cubicBezTo>
                          <a:pt x="6714508" y="610991"/>
                          <a:pt x="6721185" y="718154"/>
                          <a:pt x="6720125" y="962993"/>
                        </a:cubicBezTo>
                        <a:cubicBezTo>
                          <a:pt x="6338910" y="980348"/>
                          <a:pt x="6161065" y="955622"/>
                          <a:pt x="5913710" y="962993"/>
                        </a:cubicBezTo>
                        <a:cubicBezTo>
                          <a:pt x="5666355" y="970364"/>
                          <a:pt x="5658159" y="970391"/>
                          <a:pt x="5443301" y="962993"/>
                        </a:cubicBezTo>
                        <a:cubicBezTo>
                          <a:pt x="5228443" y="955595"/>
                          <a:pt x="4899392" y="983756"/>
                          <a:pt x="4704088" y="962993"/>
                        </a:cubicBezTo>
                        <a:cubicBezTo>
                          <a:pt x="4508784" y="942230"/>
                          <a:pt x="4162438" y="971691"/>
                          <a:pt x="3897673" y="962993"/>
                        </a:cubicBezTo>
                        <a:cubicBezTo>
                          <a:pt x="3632909" y="954295"/>
                          <a:pt x="3576848" y="970917"/>
                          <a:pt x="3292861" y="962993"/>
                        </a:cubicBezTo>
                        <a:cubicBezTo>
                          <a:pt x="3008874" y="955069"/>
                          <a:pt x="2892545" y="992205"/>
                          <a:pt x="2553648" y="962993"/>
                        </a:cubicBezTo>
                        <a:cubicBezTo>
                          <a:pt x="2214751" y="933781"/>
                          <a:pt x="2011271" y="994865"/>
                          <a:pt x="1747233" y="962993"/>
                        </a:cubicBezTo>
                        <a:cubicBezTo>
                          <a:pt x="1483195" y="931121"/>
                          <a:pt x="1364899" y="934659"/>
                          <a:pt x="1075220" y="962993"/>
                        </a:cubicBezTo>
                        <a:cubicBezTo>
                          <a:pt x="785541" y="991327"/>
                          <a:pt x="442889" y="1007965"/>
                          <a:pt x="0" y="962993"/>
                        </a:cubicBezTo>
                        <a:cubicBezTo>
                          <a:pt x="14209" y="826376"/>
                          <a:pt x="-5685" y="694101"/>
                          <a:pt x="0" y="500756"/>
                        </a:cubicBezTo>
                        <a:cubicBezTo>
                          <a:pt x="5685" y="307411"/>
                          <a:pt x="-14477" y="181398"/>
                          <a:pt x="0" y="0"/>
                        </a:cubicBezTo>
                        <a:close/>
                      </a:path>
                      <a:path w="6720125" h="962993" stroke="0" extrusionOk="0">
                        <a:moveTo>
                          <a:pt x="0" y="0"/>
                        </a:moveTo>
                        <a:cubicBezTo>
                          <a:pt x="368739" y="-2479"/>
                          <a:pt x="471915" y="-5799"/>
                          <a:pt x="739214" y="0"/>
                        </a:cubicBezTo>
                        <a:cubicBezTo>
                          <a:pt x="1006513" y="5799"/>
                          <a:pt x="1209558" y="35069"/>
                          <a:pt x="1478428" y="0"/>
                        </a:cubicBezTo>
                        <a:cubicBezTo>
                          <a:pt x="1747298" y="-35069"/>
                          <a:pt x="1926493" y="7286"/>
                          <a:pt x="2083239" y="0"/>
                        </a:cubicBezTo>
                        <a:cubicBezTo>
                          <a:pt x="2239985" y="-7286"/>
                          <a:pt x="2601534" y="19556"/>
                          <a:pt x="2889654" y="0"/>
                        </a:cubicBezTo>
                        <a:cubicBezTo>
                          <a:pt x="3177774" y="-19556"/>
                          <a:pt x="3362735" y="-23688"/>
                          <a:pt x="3494465" y="0"/>
                        </a:cubicBezTo>
                        <a:cubicBezTo>
                          <a:pt x="3626195" y="23688"/>
                          <a:pt x="3764031" y="-4852"/>
                          <a:pt x="3964874" y="0"/>
                        </a:cubicBezTo>
                        <a:cubicBezTo>
                          <a:pt x="4165717" y="4852"/>
                          <a:pt x="4394745" y="-29460"/>
                          <a:pt x="4569685" y="0"/>
                        </a:cubicBezTo>
                        <a:cubicBezTo>
                          <a:pt x="4744625" y="29460"/>
                          <a:pt x="5033514" y="-10803"/>
                          <a:pt x="5241698" y="0"/>
                        </a:cubicBezTo>
                        <a:cubicBezTo>
                          <a:pt x="5449882" y="10803"/>
                          <a:pt x="5589867" y="9083"/>
                          <a:pt x="5846509" y="0"/>
                        </a:cubicBezTo>
                        <a:cubicBezTo>
                          <a:pt x="6103151" y="-9083"/>
                          <a:pt x="6287767" y="-25408"/>
                          <a:pt x="6720125" y="0"/>
                        </a:cubicBezTo>
                        <a:cubicBezTo>
                          <a:pt x="6716824" y="102030"/>
                          <a:pt x="6709008" y="373677"/>
                          <a:pt x="6720125" y="491126"/>
                        </a:cubicBezTo>
                        <a:cubicBezTo>
                          <a:pt x="6731242" y="608575"/>
                          <a:pt x="6712053" y="790758"/>
                          <a:pt x="6720125" y="962993"/>
                        </a:cubicBezTo>
                        <a:cubicBezTo>
                          <a:pt x="6519273" y="939492"/>
                          <a:pt x="6410608" y="948223"/>
                          <a:pt x="6115314" y="962993"/>
                        </a:cubicBezTo>
                        <a:cubicBezTo>
                          <a:pt x="5820020" y="977763"/>
                          <a:pt x="5835008" y="980486"/>
                          <a:pt x="5644905" y="962993"/>
                        </a:cubicBezTo>
                        <a:cubicBezTo>
                          <a:pt x="5454802" y="945500"/>
                          <a:pt x="5025282" y="982836"/>
                          <a:pt x="4838490" y="962993"/>
                        </a:cubicBezTo>
                        <a:cubicBezTo>
                          <a:pt x="4651698" y="943150"/>
                          <a:pt x="4435307" y="984537"/>
                          <a:pt x="4300880" y="962993"/>
                        </a:cubicBezTo>
                        <a:cubicBezTo>
                          <a:pt x="4166453" y="941450"/>
                          <a:pt x="4013154" y="944560"/>
                          <a:pt x="3763270" y="962993"/>
                        </a:cubicBezTo>
                        <a:cubicBezTo>
                          <a:pt x="3513386" y="981427"/>
                          <a:pt x="3304240" y="963422"/>
                          <a:pt x="3024056" y="962993"/>
                        </a:cubicBezTo>
                        <a:cubicBezTo>
                          <a:pt x="2743872" y="962564"/>
                          <a:pt x="2568284" y="994721"/>
                          <a:pt x="2284843" y="962993"/>
                        </a:cubicBezTo>
                        <a:cubicBezTo>
                          <a:pt x="2001402" y="931265"/>
                          <a:pt x="1800749" y="977808"/>
                          <a:pt x="1478427" y="962993"/>
                        </a:cubicBezTo>
                        <a:cubicBezTo>
                          <a:pt x="1156105" y="948178"/>
                          <a:pt x="947983" y="980080"/>
                          <a:pt x="739214" y="962993"/>
                        </a:cubicBezTo>
                        <a:cubicBezTo>
                          <a:pt x="530445" y="945906"/>
                          <a:pt x="201974" y="973719"/>
                          <a:pt x="0" y="962993"/>
                        </a:cubicBezTo>
                        <a:cubicBezTo>
                          <a:pt x="-19472" y="827053"/>
                          <a:pt x="17770" y="667268"/>
                          <a:pt x="0" y="471867"/>
                        </a:cubicBezTo>
                        <a:cubicBezTo>
                          <a:pt x="-17770" y="276466"/>
                          <a:pt x="-23051" y="120152"/>
                          <a:pt x="0" y="0"/>
                        </a:cubicBezTo>
                        <a:close/>
                      </a:path>
                    </a:pathLst>
                  </a:custGeom>
                  <ask:type>
                    <ask:lineSketchFreehand/>
                  </ask:type>
                </ask:lineSketchStyleProps>
              </a:ext>
            </a:extLst>
          </a:ln>
          <a:effectLst>
            <a:outerShdw blurRad="1778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050">
              <a:solidFill>
                <a:srgbClr val="57495C"/>
              </a:solidFill>
            </a:endParaRPr>
          </a:p>
        </p:txBody>
      </p:sp>
      <p:sp>
        <p:nvSpPr>
          <p:cNvPr id="8" name="Freeform 23">
            <a:extLst>
              <a:ext uri="{FF2B5EF4-FFF2-40B4-BE49-F238E27FC236}">
                <a16:creationId xmlns:a16="http://schemas.microsoft.com/office/drawing/2014/main" id="{FE61918A-B713-F55F-AA70-FE03BC7C2850}"/>
              </a:ext>
            </a:extLst>
          </p:cNvPr>
          <p:cNvSpPr/>
          <p:nvPr/>
        </p:nvSpPr>
        <p:spPr bwMode="auto">
          <a:xfrm>
            <a:off x="1136454" y="1864006"/>
            <a:ext cx="870668" cy="753980"/>
          </a:xfrm>
          <a:custGeom>
            <a:avLst/>
            <a:gdLst>
              <a:gd name="T0" fmla="*/ 170 w 679"/>
              <a:gd name="T1" fmla="*/ 588 h 588"/>
              <a:gd name="T2" fmla="*/ 0 w 679"/>
              <a:gd name="T3" fmla="*/ 294 h 588"/>
              <a:gd name="T4" fmla="*/ 170 w 679"/>
              <a:gd name="T5" fmla="*/ 0 h 588"/>
              <a:gd name="T6" fmla="*/ 509 w 679"/>
              <a:gd name="T7" fmla="*/ 0 h 588"/>
              <a:gd name="T8" fmla="*/ 679 w 679"/>
              <a:gd name="T9" fmla="*/ 294 h 588"/>
              <a:gd name="T10" fmla="*/ 509 w 679"/>
              <a:gd name="T11" fmla="*/ 588 h 588"/>
              <a:gd name="T12" fmla="*/ 170 w 679"/>
              <a:gd name="T13" fmla="*/ 588 h 588"/>
            </a:gdLst>
            <a:ahLst/>
            <a:cxnLst>
              <a:cxn ang="0">
                <a:pos x="T0" y="T1"/>
              </a:cxn>
              <a:cxn ang="0">
                <a:pos x="T2" y="T3"/>
              </a:cxn>
              <a:cxn ang="0">
                <a:pos x="T4" y="T5"/>
              </a:cxn>
              <a:cxn ang="0">
                <a:pos x="T6" y="T7"/>
              </a:cxn>
              <a:cxn ang="0">
                <a:pos x="T8" y="T9"/>
              </a:cxn>
              <a:cxn ang="0">
                <a:pos x="T10" y="T11"/>
              </a:cxn>
              <a:cxn ang="0">
                <a:pos x="T12" y="T13"/>
              </a:cxn>
            </a:cxnLst>
            <a:rect l="0" t="0" r="r" b="b"/>
            <a:pathLst>
              <a:path w="679" h="588" extrusionOk="0">
                <a:moveTo>
                  <a:pt x="170" y="588"/>
                </a:moveTo>
                <a:lnTo>
                  <a:pt x="0" y="294"/>
                </a:lnTo>
                <a:lnTo>
                  <a:pt x="170" y="0"/>
                </a:lnTo>
                <a:lnTo>
                  <a:pt x="509" y="0"/>
                </a:lnTo>
                <a:lnTo>
                  <a:pt x="679" y="294"/>
                </a:lnTo>
                <a:lnTo>
                  <a:pt x="509" y="588"/>
                </a:lnTo>
                <a:lnTo>
                  <a:pt x="170" y="588"/>
                </a:lnTo>
                <a:close/>
              </a:path>
            </a:pathLst>
          </a:custGeom>
          <a:solidFill>
            <a:srgbClr val="FFFFFF"/>
          </a:solidFill>
          <a:ln w="14288" cap="flat">
            <a:noFill/>
            <a:prstDash val="solid"/>
            <a:miter lim="800000"/>
            <a:headEnd/>
            <a:tailEnd/>
          </a:ln>
        </p:spPr>
        <p:txBody>
          <a:bodyPr vert="horz" wrap="square" lIns="68580" tIns="34290" rIns="68580" bIns="34290" numCol="1" anchor="t" anchorCtr="0" compatLnSpc="1">
            <a:prstTxWarp prst="textNoShape">
              <a:avLst/>
            </a:prstTxWarp>
          </a:bodyPr>
          <a:lstStyle/>
          <a:p>
            <a:pPr>
              <a:defRPr/>
            </a:pPr>
            <a:endParaRPr lang="zh-CN" altLang="en-US" sz="1050" dirty="0">
              <a:solidFill>
                <a:srgbClr val="57495C"/>
              </a:solidFill>
            </a:endParaRPr>
          </a:p>
        </p:txBody>
      </p:sp>
      <p:sp>
        <p:nvSpPr>
          <p:cNvPr id="9" name="Freeform 23">
            <a:extLst>
              <a:ext uri="{FF2B5EF4-FFF2-40B4-BE49-F238E27FC236}">
                <a16:creationId xmlns:a16="http://schemas.microsoft.com/office/drawing/2014/main" id="{587A1E42-6063-A15D-E30D-8621483DB836}"/>
              </a:ext>
            </a:extLst>
          </p:cNvPr>
          <p:cNvSpPr/>
          <p:nvPr/>
        </p:nvSpPr>
        <p:spPr bwMode="auto">
          <a:xfrm flipH="1">
            <a:off x="1056251" y="2852940"/>
            <a:ext cx="1060506" cy="962992"/>
          </a:xfrm>
          <a:custGeom>
            <a:avLst/>
            <a:gdLst>
              <a:gd name="T0" fmla="*/ 170 w 679"/>
              <a:gd name="T1" fmla="*/ 588 h 588"/>
              <a:gd name="T2" fmla="*/ 0 w 679"/>
              <a:gd name="T3" fmla="*/ 294 h 588"/>
              <a:gd name="T4" fmla="*/ 170 w 679"/>
              <a:gd name="T5" fmla="*/ 0 h 588"/>
              <a:gd name="T6" fmla="*/ 509 w 679"/>
              <a:gd name="T7" fmla="*/ 0 h 588"/>
              <a:gd name="T8" fmla="*/ 679 w 679"/>
              <a:gd name="T9" fmla="*/ 294 h 588"/>
              <a:gd name="T10" fmla="*/ 509 w 679"/>
              <a:gd name="T11" fmla="*/ 588 h 588"/>
              <a:gd name="T12" fmla="*/ 170 w 679"/>
              <a:gd name="T13" fmla="*/ 588 h 588"/>
            </a:gdLst>
            <a:ahLst/>
            <a:cxnLst>
              <a:cxn ang="0">
                <a:pos x="T0" y="T1"/>
              </a:cxn>
              <a:cxn ang="0">
                <a:pos x="T2" y="T3"/>
              </a:cxn>
              <a:cxn ang="0">
                <a:pos x="T4" y="T5"/>
              </a:cxn>
              <a:cxn ang="0">
                <a:pos x="T6" y="T7"/>
              </a:cxn>
              <a:cxn ang="0">
                <a:pos x="T8" y="T9"/>
              </a:cxn>
              <a:cxn ang="0">
                <a:pos x="T10" y="T11"/>
              </a:cxn>
              <a:cxn ang="0">
                <a:pos x="T12" y="T13"/>
              </a:cxn>
            </a:cxnLst>
            <a:rect l="0" t="0" r="r" b="b"/>
            <a:pathLst>
              <a:path w="679" h="588" extrusionOk="0">
                <a:moveTo>
                  <a:pt x="170" y="588"/>
                </a:moveTo>
                <a:lnTo>
                  <a:pt x="0" y="294"/>
                </a:lnTo>
                <a:lnTo>
                  <a:pt x="170" y="0"/>
                </a:lnTo>
                <a:lnTo>
                  <a:pt x="509" y="0"/>
                </a:lnTo>
                <a:lnTo>
                  <a:pt x="679" y="294"/>
                </a:lnTo>
                <a:lnTo>
                  <a:pt x="509" y="588"/>
                </a:lnTo>
                <a:lnTo>
                  <a:pt x="170" y="588"/>
                </a:lnTo>
                <a:close/>
              </a:path>
            </a:pathLst>
          </a:custGeom>
          <a:solidFill>
            <a:srgbClr val="FFFFFF"/>
          </a:solidFill>
          <a:ln w="14288" cap="flat">
            <a:noFill/>
            <a:prstDash val="solid"/>
            <a:miter lim="800000"/>
            <a:headEnd/>
            <a:tailEnd/>
          </a:ln>
        </p:spPr>
        <p:txBody>
          <a:bodyPr vert="horz" wrap="square" lIns="68580" tIns="34290" rIns="68580" bIns="34290" numCol="1" anchor="t" anchorCtr="0" compatLnSpc="1">
            <a:prstTxWarp prst="textNoShape">
              <a:avLst/>
            </a:prstTxWarp>
          </a:bodyPr>
          <a:lstStyle/>
          <a:p>
            <a:pPr>
              <a:defRPr/>
            </a:pPr>
            <a:endParaRPr lang="zh-CN" altLang="en-US" sz="1050" dirty="0">
              <a:solidFill>
                <a:srgbClr val="57495C"/>
              </a:solidFill>
            </a:endParaRPr>
          </a:p>
        </p:txBody>
      </p:sp>
      <p:sp>
        <p:nvSpPr>
          <p:cNvPr id="10" name="Freeform 6">
            <a:extLst>
              <a:ext uri="{FF2B5EF4-FFF2-40B4-BE49-F238E27FC236}">
                <a16:creationId xmlns:a16="http://schemas.microsoft.com/office/drawing/2014/main" id="{12912479-D012-9E31-1261-740EE6C7F31C}"/>
              </a:ext>
            </a:extLst>
          </p:cNvPr>
          <p:cNvSpPr>
            <a:spLocks noEditPoints="1"/>
          </p:cNvSpPr>
          <p:nvPr/>
        </p:nvSpPr>
        <p:spPr bwMode="auto">
          <a:xfrm flipH="1">
            <a:off x="824689" y="2782256"/>
            <a:ext cx="1284748" cy="1153708"/>
          </a:xfrm>
          <a:custGeom>
            <a:avLst/>
            <a:gdLst>
              <a:gd name="T0" fmla="*/ 353 w 357"/>
              <a:gd name="T1" fmla="*/ 143 h 315"/>
              <a:gd name="T2" fmla="*/ 278 w 357"/>
              <a:gd name="T3" fmla="*/ 14 h 315"/>
              <a:gd name="T4" fmla="*/ 253 w 357"/>
              <a:gd name="T5" fmla="*/ 0 h 315"/>
              <a:gd name="T6" fmla="*/ 104 w 357"/>
              <a:gd name="T7" fmla="*/ 0 h 315"/>
              <a:gd name="T8" fmla="*/ 79 w 357"/>
              <a:gd name="T9" fmla="*/ 14 h 315"/>
              <a:gd name="T10" fmla="*/ 5 w 357"/>
              <a:gd name="T11" fmla="*/ 143 h 315"/>
              <a:gd name="T12" fmla="*/ 5 w 357"/>
              <a:gd name="T13" fmla="*/ 172 h 315"/>
              <a:gd name="T14" fmla="*/ 79 w 357"/>
              <a:gd name="T15" fmla="*/ 301 h 315"/>
              <a:gd name="T16" fmla="*/ 104 w 357"/>
              <a:gd name="T17" fmla="*/ 315 h 315"/>
              <a:gd name="T18" fmla="*/ 253 w 357"/>
              <a:gd name="T19" fmla="*/ 315 h 315"/>
              <a:gd name="T20" fmla="*/ 278 w 357"/>
              <a:gd name="T21" fmla="*/ 301 h 315"/>
              <a:gd name="T22" fmla="*/ 353 w 357"/>
              <a:gd name="T23" fmla="*/ 172 h 315"/>
              <a:gd name="T24" fmla="*/ 353 w 357"/>
              <a:gd name="T25" fmla="*/ 143 h 315"/>
              <a:gd name="T26" fmla="*/ 284 w 357"/>
              <a:gd name="T27" fmla="*/ 172 h 315"/>
              <a:gd name="T28" fmla="*/ 244 w 357"/>
              <a:gd name="T29" fmla="*/ 241 h 315"/>
              <a:gd name="T30" fmla="*/ 218 w 357"/>
              <a:gd name="T31" fmla="*/ 256 h 315"/>
              <a:gd name="T32" fmla="*/ 139 w 357"/>
              <a:gd name="T33" fmla="*/ 256 h 315"/>
              <a:gd name="T34" fmla="*/ 113 w 357"/>
              <a:gd name="T35" fmla="*/ 241 h 315"/>
              <a:gd name="T36" fmla="*/ 74 w 357"/>
              <a:gd name="T37" fmla="*/ 172 h 315"/>
              <a:gd name="T38" fmla="*/ 74 w 357"/>
              <a:gd name="T39" fmla="*/ 143 h 315"/>
              <a:gd name="T40" fmla="*/ 113 w 357"/>
              <a:gd name="T41" fmla="*/ 74 h 315"/>
              <a:gd name="T42" fmla="*/ 139 w 357"/>
              <a:gd name="T43" fmla="*/ 59 h 315"/>
              <a:gd name="T44" fmla="*/ 218 w 357"/>
              <a:gd name="T45" fmla="*/ 59 h 315"/>
              <a:gd name="T46" fmla="*/ 244 w 357"/>
              <a:gd name="T47" fmla="*/ 74 h 315"/>
              <a:gd name="T48" fmla="*/ 284 w 357"/>
              <a:gd name="T49" fmla="*/ 143 h 315"/>
              <a:gd name="T50" fmla="*/ 284 w 357"/>
              <a:gd name="T51" fmla="*/ 17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7" h="315" extrusionOk="0">
                <a:moveTo>
                  <a:pt x="353" y="143"/>
                </a:moveTo>
                <a:cubicBezTo>
                  <a:pt x="278" y="14"/>
                  <a:pt x="278" y="14"/>
                  <a:pt x="278" y="14"/>
                </a:cubicBezTo>
                <a:cubicBezTo>
                  <a:pt x="273" y="6"/>
                  <a:pt x="262" y="0"/>
                  <a:pt x="253" y="0"/>
                </a:cubicBezTo>
                <a:cubicBezTo>
                  <a:pt x="104" y="0"/>
                  <a:pt x="104" y="0"/>
                  <a:pt x="104"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5"/>
                  <a:pt x="104" y="315"/>
                </a:cubicBezTo>
                <a:cubicBezTo>
                  <a:pt x="253" y="315"/>
                  <a:pt x="253" y="315"/>
                  <a:pt x="253" y="315"/>
                </a:cubicBezTo>
                <a:cubicBezTo>
                  <a:pt x="262" y="315"/>
                  <a:pt x="273" y="309"/>
                  <a:pt x="278" y="301"/>
                </a:cubicBezTo>
                <a:cubicBezTo>
                  <a:pt x="353" y="172"/>
                  <a:pt x="353" y="172"/>
                  <a:pt x="353" y="172"/>
                </a:cubicBezTo>
                <a:cubicBezTo>
                  <a:pt x="357" y="164"/>
                  <a:pt x="357" y="151"/>
                  <a:pt x="353" y="143"/>
                </a:cubicBezTo>
                <a:moveTo>
                  <a:pt x="284" y="172"/>
                </a:moveTo>
                <a:cubicBezTo>
                  <a:pt x="244" y="241"/>
                  <a:pt x="244" y="241"/>
                  <a:pt x="244" y="241"/>
                </a:cubicBezTo>
                <a:cubicBezTo>
                  <a:pt x="239" y="249"/>
                  <a:pt x="228" y="256"/>
                  <a:pt x="218" y="256"/>
                </a:cubicBezTo>
                <a:cubicBezTo>
                  <a:pt x="139" y="256"/>
                  <a:pt x="139" y="256"/>
                  <a:pt x="139" y="256"/>
                </a:cubicBezTo>
                <a:cubicBezTo>
                  <a:pt x="129" y="256"/>
                  <a:pt x="118" y="249"/>
                  <a:pt x="113" y="241"/>
                </a:cubicBezTo>
                <a:cubicBezTo>
                  <a:pt x="74" y="172"/>
                  <a:pt x="74" y="172"/>
                  <a:pt x="74" y="172"/>
                </a:cubicBezTo>
                <a:cubicBezTo>
                  <a:pt x="69" y="164"/>
                  <a:pt x="69" y="151"/>
                  <a:pt x="74" y="143"/>
                </a:cubicBezTo>
                <a:cubicBezTo>
                  <a:pt x="113" y="74"/>
                  <a:pt x="113" y="74"/>
                  <a:pt x="113" y="74"/>
                </a:cubicBezTo>
                <a:cubicBezTo>
                  <a:pt x="118" y="66"/>
                  <a:pt x="129" y="59"/>
                  <a:pt x="139" y="59"/>
                </a:cubicBezTo>
                <a:cubicBezTo>
                  <a:pt x="218" y="59"/>
                  <a:pt x="218" y="59"/>
                  <a:pt x="218" y="59"/>
                </a:cubicBezTo>
                <a:cubicBezTo>
                  <a:pt x="228" y="59"/>
                  <a:pt x="239" y="66"/>
                  <a:pt x="244" y="74"/>
                </a:cubicBezTo>
                <a:cubicBezTo>
                  <a:pt x="284" y="143"/>
                  <a:pt x="284" y="143"/>
                  <a:pt x="284" y="143"/>
                </a:cubicBezTo>
                <a:cubicBezTo>
                  <a:pt x="288" y="151"/>
                  <a:pt x="288" y="164"/>
                  <a:pt x="284" y="172"/>
                </a:cubicBezTo>
              </a:path>
            </a:pathLst>
          </a:custGeom>
          <a:gradFill>
            <a:gsLst>
              <a:gs pos="0">
                <a:schemeClr val="accent6">
                  <a:lumMod val="5000"/>
                  <a:lumOff val="95000"/>
                </a:schemeClr>
              </a:gs>
              <a:gs pos="100000">
                <a:schemeClr val="bg1">
                  <a:lumMod val="75000"/>
                </a:schemeClr>
              </a:gs>
            </a:gsLst>
            <a:lin ang="13500000" scaled="1"/>
          </a:gradFill>
          <a:ln w="34925">
            <a:gradFill>
              <a:gsLst>
                <a:gs pos="0">
                  <a:schemeClr val="accent1">
                    <a:lumMod val="5000"/>
                    <a:lumOff val="95000"/>
                  </a:schemeClr>
                </a:gs>
                <a:gs pos="100000">
                  <a:schemeClr val="bg1">
                    <a:lumMod val="65000"/>
                  </a:schemeClr>
                </a:gs>
              </a:gsLst>
              <a:lin ang="2700000" scaled="1"/>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050" dirty="0">
              <a:solidFill>
                <a:srgbClr val="57495C"/>
              </a:solidFill>
            </a:endParaRPr>
          </a:p>
        </p:txBody>
      </p:sp>
      <p:sp>
        <p:nvSpPr>
          <p:cNvPr id="11" name="文本框 47">
            <a:extLst>
              <a:ext uri="{FF2B5EF4-FFF2-40B4-BE49-F238E27FC236}">
                <a16:creationId xmlns:a16="http://schemas.microsoft.com/office/drawing/2014/main" id="{63AB1405-4E56-D542-31D6-230FA50D4532}"/>
              </a:ext>
            </a:extLst>
          </p:cNvPr>
          <p:cNvSpPr>
            <a:spLocks/>
          </p:cNvSpPr>
          <p:nvPr/>
        </p:nvSpPr>
        <p:spPr bwMode="auto">
          <a:xfrm>
            <a:off x="1291662" y="1796013"/>
            <a:ext cx="607859" cy="600164"/>
          </a:xfrm>
          <a:prstGeom prst="rect">
            <a:avLst/>
          </a:prstGeom>
          <a:noFill/>
        </p:spPr>
        <p:txBody>
          <a:bodyPr wrap="none" rtlCol="0">
            <a:spAutoFit/>
          </a:bodyPr>
          <a:lstStyle/>
          <a:p>
            <a:pPr>
              <a:defRPr/>
            </a:pPr>
            <a:r>
              <a:rPr lang="en-US" sz="3300" dirty="0">
                <a:solidFill>
                  <a:srgbClr val="57495C"/>
                </a:solidFill>
                <a:latin typeface="Times New Roman" panose="02020603050405020304" pitchFamily="18" charset="0"/>
                <a:ea typeface="时尚中黑简体"/>
                <a:cs typeface="Times New Roman" panose="02020603050405020304" pitchFamily="18" charset="0"/>
              </a:rPr>
              <a:t>01</a:t>
            </a:r>
            <a:endParaRPr lang="zh-CN" altLang="en-US" sz="3300" dirty="0">
              <a:solidFill>
                <a:srgbClr val="57495C"/>
              </a:solidFill>
              <a:latin typeface="Times New Roman" panose="02020603050405020304" pitchFamily="18" charset="0"/>
              <a:ea typeface="时尚中黑简体"/>
              <a:cs typeface="Times New Roman" panose="02020603050405020304" pitchFamily="18" charset="0"/>
            </a:endParaRPr>
          </a:p>
        </p:txBody>
      </p:sp>
      <p:sp>
        <p:nvSpPr>
          <p:cNvPr id="12" name="文本框 50">
            <a:extLst>
              <a:ext uri="{FF2B5EF4-FFF2-40B4-BE49-F238E27FC236}">
                <a16:creationId xmlns:a16="http://schemas.microsoft.com/office/drawing/2014/main" id="{4FB445B4-1C39-A668-5E7E-07D3DE10A145}"/>
              </a:ext>
            </a:extLst>
          </p:cNvPr>
          <p:cNvSpPr>
            <a:spLocks/>
          </p:cNvSpPr>
          <p:nvPr/>
        </p:nvSpPr>
        <p:spPr bwMode="auto">
          <a:xfrm>
            <a:off x="1200402" y="3045894"/>
            <a:ext cx="607859" cy="60016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pPr>
              <a:defRPr/>
            </a:pPr>
            <a:r>
              <a:rPr lang="en-US" sz="3300" dirty="0">
                <a:solidFill>
                  <a:srgbClr val="57495C"/>
                </a:solidFill>
                <a:latin typeface="Times New Roman" panose="02020603050405020304" pitchFamily="18" charset="0"/>
                <a:ea typeface="时尚中黑简体"/>
                <a:cs typeface="Times New Roman" panose="02020603050405020304" pitchFamily="18" charset="0"/>
              </a:rPr>
              <a:t>02</a:t>
            </a:r>
            <a:endParaRPr lang="zh-CN" altLang="en-US" sz="3300" dirty="0">
              <a:solidFill>
                <a:srgbClr val="57495C"/>
              </a:solidFill>
              <a:latin typeface="Times New Roman" panose="02020603050405020304" pitchFamily="18" charset="0"/>
              <a:ea typeface="时尚中黑简体"/>
              <a:cs typeface="Times New Roman" panose="02020603050405020304" pitchFamily="18" charset="0"/>
            </a:endParaRPr>
          </a:p>
        </p:txBody>
      </p:sp>
      <p:sp>
        <p:nvSpPr>
          <p:cNvPr id="13" name="Freeform 6">
            <a:extLst>
              <a:ext uri="{FF2B5EF4-FFF2-40B4-BE49-F238E27FC236}">
                <a16:creationId xmlns:a16="http://schemas.microsoft.com/office/drawing/2014/main" id="{4D5E4BA0-614E-1E30-3D69-B88EA8878FB2}"/>
              </a:ext>
            </a:extLst>
          </p:cNvPr>
          <p:cNvSpPr>
            <a:spLocks noEditPoints="1"/>
          </p:cNvSpPr>
          <p:nvPr/>
        </p:nvSpPr>
        <p:spPr bwMode="auto">
          <a:xfrm>
            <a:off x="1026819" y="1603059"/>
            <a:ext cx="1089938" cy="962992"/>
          </a:xfrm>
          <a:custGeom>
            <a:avLst/>
            <a:gdLst>
              <a:gd name="T0" fmla="*/ 353 w 357"/>
              <a:gd name="T1" fmla="*/ 143 h 315"/>
              <a:gd name="T2" fmla="*/ 278 w 357"/>
              <a:gd name="T3" fmla="*/ 14 h 315"/>
              <a:gd name="T4" fmla="*/ 253 w 357"/>
              <a:gd name="T5" fmla="*/ 0 h 315"/>
              <a:gd name="T6" fmla="*/ 104 w 357"/>
              <a:gd name="T7" fmla="*/ 0 h 315"/>
              <a:gd name="T8" fmla="*/ 79 w 357"/>
              <a:gd name="T9" fmla="*/ 14 h 315"/>
              <a:gd name="T10" fmla="*/ 5 w 357"/>
              <a:gd name="T11" fmla="*/ 143 h 315"/>
              <a:gd name="T12" fmla="*/ 5 w 357"/>
              <a:gd name="T13" fmla="*/ 172 h 315"/>
              <a:gd name="T14" fmla="*/ 79 w 357"/>
              <a:gd name="T15" fmla="*/ 301 h 315"/>
              <a:gd name="T16" fmla="*/ 104 w 357"/>
              <a:gd name="T17" fmla="*/ 315 h 315"/>
              <a:gd name="T18" fmla="*/ 253 w 357"/>
              <a:gd name="T19" fmla="*/ 315 h 315"/>
              <a:gd name="T20" fmla="*/ 278 w 357"/>
              <a:gd name="T21" fmla="*/ 301 h 315"/>
              <a:gd name="T22" fmla="*/ 353 w 357"/>
              <a:gd name="T23" fmla="*/ 172 h 315"/>
              <a:gd name="T24" fmla="*/ 353 w 357"/>
              <a:gd name="T25" fmla="*/ 143 h 315"/>
              <a:gd name="T26" fmla="*/ 284 w 357"/>
              <a:gd name="T27" fmla="*/ 172 h 315"/>
              <a:gd name="T28" fmla="*/ 244 w 357"/>
              <a:gd name="T29" fmla="*/ 241 h 315"/>
              <a:gd name="T30" fmla="*/ 218 w 357"/>
              <a:gd name="T31" fmla="*/ 256 h 315"/>
              <a:gd name="T32" fmla="*/ 139 w 357"/>
              <a:gd name="T33" fmla="*/ 256 h 315"/>
              <a:gd name="T34" fmla="*/ 113 w 357"/>
              <a:gd name="T35" fmla="*/ 241 h 315"/>
              <a:gd name="T36" fmla="*/ 74 w 357"/>
              <a:gd name="T37" fmla="*/ 172 h 315"/>
              <a:gd name="T38" fmla="*/ 74 w 357"/>
              <a:gd name="T39" fmla="*/ 143 h 315"/>
              <a:gd name="T40" fmla="*/ 113 w 357"/>
              <a:gd name="T41" fmla="*/ 74 h 315"/>
              <a:gd name="T42" fmla="*/ 139 w 357"/>
              <a:gd name="T43" fmla="*/ 59 h 315"/>
              <a:gd name="T44" fmla="*/ 218 w 357"/>
              <a:gd name="T45" fmla="*/ 59 h 315"/>
              <a:gd name="T46" fmla="*/ 244 w 357"/>
              <a:gd name="T47" fmla="*/ 74 h 315"/>
              <a:gd name="T48" fmla="*/ 284 w 357"/>
              <a:gd name="T49" fmla="*/ 143 h 315"/>
              <a:gd name="T50" fmla="*/ 284 w 357"/>
              <a:gd name="T51" fmla="*/ 17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7" h="315" extrusionOk="0">
                <a:moveTo>
                  <a:pt x="353" y="143"/>
                </a:moveTo>
                <a:cubicBezTo>
                  <a:pt x="278" y="14"/>
                  <a:pt x="278" y="14"/>
                  <a:pt x="278" y="14"/>
                </a:cubicBezTo>
                <a:cubicBezTo>
                  <a:pt x="273" y="6"/>
                  <a:pt x="262" y="0"/>
                  <a:pt x="253" y="0"/>
                </a:cubicBezTo>
                <a:cubicBezTo>
                  <a:pt x="104" y="0"/>
                  <a:pt x="104" y="0"/>
                  <a:pt x="104"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5"/>
                  <a:pt x="104" y="315"/>
                </a:cubicBezTo>
                <a:cubicBezTo>
                  <a:pt x="253" y="315"/>
                  <a:pt x="253" y="315"/>
                  <a:pt x="253" y="315"/>
                </a:cubicBezTo>
                <a:cubicBezTo>
                  <a:pt x="262" y="315"/>
                  <a:pt x="273" y="309"/>
                  <a:pt x="278" y="301"/>
                </a:cubicBezTo>
                <a:cubicBezTo>
                  <a:pt x="353" y="172"/>
                  <a:pt x="353" y="172"/>
                  <a:pt x="353" y="172"/>
                </a:cubicBezTo>
                <a:cubicBezTo>
                  <a:pt x="357" y="164"/>
                  <a:pt x="357" y="151"/>
                  <a:pt x="353" y="143"/>
                </a:cubicBezTo>
                <a:moveTo>
                  <a:pt x="284" y="172"/>
                </a:moveTo>
                <a:cubicBezTo>
                  <a:pt x="244" y="241"/>
                  <a:pt x="244" y="241"/>
                  <a:pt x="244" y="241"/>
                </a:cubicBezTo>
                <a:cubicBezTo>
                  <a:pt x="239" y="249"/>
                  <a:pt x="228" y="256"/>
                  <a:pt x="218" y="256"/>
                </a:cubicBezTo>
                <a:cubicBezTo>
                  <a:pt x="139" y="256"/>
                  <a:pt x="139" y="256"/>
                  <a:pt x="139" y="256"/>
                </a:cubicBezTo>
                <a:cubicBezTo>
                  <a:pt x="129" y="256"/>
                  <a:pt x="118" y="249"/>
                  <a:pt x="113" y="241"/>
                </a:cubicBezTo>
                <a:cubicBezTo>
                  <a:pt x="74" y="172"/>
                  <a:pt x="74" y="172"/>
                  <a:pt x="74" y="172"/>
                </a:cubicBezTo>
                <a:cubicBezTo>
                  <a:pt x="69" y="164"/>
                  <a:pt x="69" y="151"/>
                  <a:pt x="74" y="143"/>
                </a:cubicBezTo>
                <a:cubicBezTo>
                  <a:pt x="113" y="74"/>
                  <a:pt x="113" y="74"/>
                  <a:pt x="113" y="74"/>
                </a:cubicBezTo>
                <a:cubicBezTo>
                  <a:pt x="118" y="66"/>
                  <a:pt x="129" y="59"/>
                  <a:pt x="139" y="59"/>
                </a:cubicBezTo>
                <a:cubicBezTo>
                  <a:pt x="218" y="59"/>
                  <a:pt x="218" y="59"/>
                  <a:pt x="218" y="59"/>
                </a:cubicBezTo>
                <a:cubicBezTo>
                  <a:pt x="228" y="59"/>
                  <a:pt x="239" y="66"/>
                  <a:pt x="244" y="74"/>
                </a:cubicBezTo>
                <a:cubicBezTo>
                  <a:pt x="284" y="143"/>
                  <a:pt x="284" y="143"/>
                  <a:pt x="284" y="143"/>
                </a:cubicBezTo>
                <a:cubicBezTo>
                  <a:pt x="288" y="151"/>
                  <a:pt x="288" y="164"/>
                  <a:pt x="284" y="172"/>
                </a:cubicBezTo>
              </a:path>
            </a:pathLst>
          </a:custGeom>
          <a:gradFill>
            <a:gsLst>
              <a:gs pos="0">
                <a:schemeClr val="accent6">
                  <a:lumMod val="5000"/>
                  <a:lumOff val="95000"/>
                </a:schemeClr>
              </a:gs>
              <a:gs pos="100000">
                <a:schemeClr val="bg1">
                  <a:lumMod val="75000"/>
                </a:schemeClr>
              </a:gs>
            </a:gsLst>
            <a:lin ang="13500000" scaled="1"/>
          </a:gradFill>
          <a:ln w="34925">
            <a:gradFill>
              <a:gsLst>
                <a:gs pos="0">
                  <a:schemeClr val="accent1">
                    <a:lumMod val="5000"/>
                    <a:lumOff val="95000"/>
                  </a:schemeClr>
                </a:gs>
                <a:gs pos="100000">
                  <a:schemeClr val="bg1">
                    <a:lumMod val="65000"/>
                  </a:schemeClr>
                </a:gs>
              </a:gsLst>
              <a:lin ang="2700000" scaled="1"/>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050" dirty="0">
              <a:solidFill>
                <a:srgbClr val="57495C"/>
              </a:solidFill>
            </a:endParaRPr>
          </a:p>
        </p:txBody>
      </p:sp>
      <p:sp>
        <p:nvSpPr>
          <p:cNvPr id="14" name="Hình chữ nhật: Góc Tròn 2">
            <a:extLst>
              <a:ext uri="{FF2B5EF4-FFF2-40B4-BE49-F238E27FC236}">
                <a16:creationId xmlns:a16="http://schemas.microsoft.com/office/drawing/2014/main" id="{170EB5B8-D010-2607-B8C4-89AB921D8FDE}"/>
              </a:ext>
            </a:extLst>
          </p:cNvPr>
          <p:cNvSpPr/>
          <p:nvPr/>
        </p:nvSpPr>
        <p:spPr bwMode="auto">
          <a:xfrm>
            <a:off x="1662441" y="519427"/>
            <a:ext cx="8591400" cy="568739"/>
          </a:xfrm>
          <a:prstGeom prst="roundRect">
            <a:avLst/>
          </a:prstGeom>
          <a:noFill/>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Bef>
                <a:spcPct val="0"/>
              </a:spcBef>
              <a:buClrTx/>
            </a:pPr>
            <a:r>
              <a:rPr lang="en-US" altLang="vi-VN" sz="3600" b="1" dirty="0">
                <a:solidFill>
                  <a:srgbClr val="57495C"/>
                </a:solidFill>
                <a:latin typeface="Times New Roman" panose="02020603050405020304" pitchFamily="18" charset="0"/>
                <a:cs typeface="Times New Roman" panose="02020603050405020304" pitchFamily="18" charset="0"/>
              </a:rPr>
              <a:t>PHƯƠNG PHÁP</a:t>
            </a:r>
          </a:p>
          <a:p>
            <a:pPr algn="ctr">
              <a:spcBef>
                <a:spcPct val="0"/>
              </a:spcBef>
              <a:buClrTx/>
            </a:pPr>
            <a:r>
              <a:rPr lang="en-US" altLang="vi-VN" sz="3600" b="1" dirty="0">
                <a:solidFill>
                  <a:srgbClr val="57495C"/>
                </a:solidFill>
                <a:latin typeface="Times New Roman" panose="02020603050405020304" pitchFamily="18" charset="0"/>
                <a:cs typeface="Times New Roman" panose="02020603050405020304" pitchFamily="18" charset="0"/>
              </a:rPr>
              <a:t> </a:t>
            </a:r>
            <a:r>
              <a:rPr lang="en-US" altLang="vi-VN" sz="3600" b="1" dirty="0" err="1">
                <a:solidFill>
                  <a:srgbClr val="57495C"/>
                </a:solidFill>
                <a:latin typeface="Times New Roman" panose="02020603050405020304" pitchFamily="18" charset="0"/>
                <a:cs typeface="Times New Roman" panose="02020603050405020304" pitchFamily="18" charset="0"/>
              </a:rPr>
              <a:t>Giải</a:t>
            </a:r>
            <a:r>
              <a:rPr lang="en-US" altLang="vi-VN" sz="3600" b="1" dirty="0">
                <a:solidFill>
                  <a:srgbClr val="57495C"/>
                </a:solidFill>
                <a:latin typeface="Times New Roman" panose="02020603050405020304" pitchFamily="18" charset="0"/>
                <a:cs typeface="Times New Roman" panose="02020603050405020304" pitchFamily="18" charset="0"/>
              </a:rPr>
              <a:t> </a:t>
            </a:r>
            <a:r>
              <a:rPr lang="en-US" altLang="vi-VN" sz="3600" b="1" dirty="0" err="1">
                <a:solidFill>
                  <a:srgbClr val="57495C"/>
                </a:solidFill>
                <a:latin typeface="Times New Roman" panose="02020603050405020304" pitchFamily="18" charset="0"/>
                <a:cs typeface="Times New Roman" panose="02020603050405020304" pitchFamily="18" charset="0"/>
              </a:rPr>
              <a:t>bài</a:t>
            </a:r>
            <a:r>
              <a:rPr lang="en-US" altLang="vi-VN" sz="3600" b="1" dirty="0">
                <a:solidFill>
                  <a:srgbClr val="57495C"/>
                </a:solidFill>
                <a:latin typeface="Times New Roman" panose="02020603050405020304" pitchFamily="18" charset="0"/>
                <a:cs typeface="Times New Roman" panose="02020603050405020304" pitchFamily="18" charset="0"/>
              </a:rPr>
              <a:t> </a:t>
            </a:r>
            <a:r>
              <a:rPr lang="en-US" altLang="vi-VN" sz="3600" b="1" dirty="0" err="1">
                <a:solidFill>
                  <a:srgbClr val="57495C"/>
                </a:solidFill>
                <a:latin typeface="Times New Roman" panose="02020603050405020304" pitchFamily="18" charset="0"/>
                <a:cs typeface="Times New Roman" panose="02020603050405020304" pitchFamily="18" charset="0"/>
              </a:rPr>
              <a:t>toán</a:t>
            </a:r>
            <a:r>
              <a:rPr lang="en-US" altLang="vi-VN" sz="3600" b="1" dirty="0">
                <a:solidFill>
                  <a:srgbClr val="57495C"/>
                </a:solidFill>
                <a:latin typeface="Times New Roman" panose="02020603050405020304" pitchFamily="18" charset="0"/>
                <a:cs typeface="Times New Roman" panose="02020603050405020304" pitchFamily="18" charset="0"/>
              </a:rPr>
              <a:t> </a:t>
            </a:r>
            <a:r>
              <a:rPr lang="en-US" altLang="vi-VN" sz="3600" b="1" dirty="0" err="1">
                <a:solidFill>
                  <a:srgbClr val="57495C"/>
                </a:solidFill>
                <a:latin typeface="Times New Roman" panose="02020603050405020304" pitchFamily="18" charset="0"/>
                <a:cs typeface="Times New Roman" panose="02020603050405020304" pitchFamily="18" charset="0"/>
              </a:rPr>
              <a:t>theo</a:t>
            </a:r>
            <a:r>
              <a:rPr lang="en-US" altLang="vi-VN" sz="3600" b="1" dirty="0">
                <a:solidFill>
                  <a:srgbClr val="57495C"/>
                </a:solidFill>
                <a:latin typeface="Times New Roman" panose="02020603050405020304" pitchFamily="18" charset="0"/>
                <a:cs typeface="Times New Roman" panose="02020603050405020304" pitchFamily="18" charset="0"/>
              </a:rPr>
              <a:t> 3 </a:t>
            </a:r>
            <a:r>
              <a:rPr lang="en-US" altLang="vi-VN" sz="3600" b="1" dirty="0" err="1">
                <a:solidFill>
                  <a:srgbClr val="57495C"/>
                </a:solidFill>
                <a:latin typeface="Times New Roman" panose="02020603050405020304" pitchFamily="18" charset="0"/>
                <a:cs typeface="Times New Roman" panose="02020603050405020304" pitchFamily="18" charset="0"/>
              </a:rPr>
              <a:t>bước</a:t>
            </a:r>
            <a:r>
              <a:rPr lang="en-US" altLang="vi-VN" sz="3600" b="1" dirty="0">
                <a:solidFill>
                  <a:srgbClr val="57495C"/>
                </a:solidFill>
                <a:latin typeface="Times New Roman" panose="02020603050405020304" pitchFamily="18" charset="0"/>
                <a:cs typeface="Times New Roman" panose="02020603050405020304" pitchFamily="18" charset="0"/>
              </a:rPr>
              <a:t> </a:t>
            </a:r>
            <a:r>
              <a:rPr lang="en-US" altLang="vi-VN" sz="3600" b="1" dirty="0" err="1">
                <a:solidFill>
                  <a:srgbClr val="57495C"/>
                </a:solidFill>
                <a:latin typeface="Times New Roman" panose="02020603050405020304" pitchFamily="18" charset="0"/>
                <a:cs typeface="Times New Roman" panose="02020603050405020304" pitchFamily="18" charset="0"/>
              </a:rPr>
              <a:t>cơ</a:t>
            </a:r>
            <a:r>
              <a:rPr lang="en-US" altLang="vi-VN" sz="3600" b="1" dirty="0">
                <a:solidFill>
                  <a:srgbClr val="57495C"/>
                </a:solidFill>
                <a:latin typeface="Times New Roman" panose="02020603050405020304" pitchFamily="18" charset="0"/>
                <a:cs typeface="Times New Roman" panose="02020603050405020304" pitchFamily="18" charset="0"/>
              </a:rPr>
              <a:t> </a:t>
            </a:r>
            <a:r>
              <a:rPr lang="en-US" altLang="vi-VN" sz="3600" b="1" dirty="0" err="1">
                <a:solidFill>
                  <a:srgbClr val="57495C"/>
                </a:solidFill>
                <a:latin typeface="Times New Roman" panose="02020603050405020304" pitchFamily="18" charset="0"/>
                <a:cs typeface="Times New Roman" panose="02020603050405020304" pitchFamily="18" charset="0"/>
              </a:rPr>
              <a:t>bản</a:t>
            </a:r>
            <a:r>
              <a:rPr lang="en-US" altLang="vi-VN" sz="3600" b="1" dirty="0">
                <a:solidFill>
                  <a:srgbClr val="57495C"/>
                </a:solidFill>
                <a:latin typeface="Times New Roman" panose="02020603050405020304" pitchFamily="18" charset="0"/>
                <a:cs typeface="Times New Roman" panose="02020603050405020304" pitchFamily="18" charset="0"/>
              </a:rPr>
              <a:t> </a:t>
            </a:r>
            <a:r>
              <a:rPr lang="en-US" altLang="vi-VN" sz="3600" b="1" dirty="0" err="1">
                <a:solidFill>
                  <a:srgbClr val="57495C"/>
                </a:solidFill>
                <a:latin typeface="Times New Roman" panose="02020603050405020304" pitchFamily="18" charset="0"/>
                <a:cs typeface="Times New Roman" panose="02020603050405020304" pitchFamily="18" charset="0"/>
              </a:rPr>
              <a:t>sau</a:t>
            </a:r>
            <a:r>
              <a:rPr lang="vi-VN" altLang="vi-VN" sz="3600" b="1" dirty="0">
                <a:solidFill>
                  <a:srgbClr val="57495C"/>
                </a:solidFill>
                <a:latin typeface="Times New Roman" panose="02020603050405020304" pitchFamily="18" charset="0"/>
                <a:cs typeface="Times New Roman" panose="02020603050405020304" pitchFamily="18" charset="0"/>
              </a:rPr>
              <a:t> </a:t>
            </a:r>
            <a:endParaRPr lang="en-US" altLang="vi-VN" sz="3600" b="1" dirty="0">
              <a:solidFill>
                <a:srgbClr val="57495C"/>
              </a:solidFill>
              <a:latin typeface="Times New Roman" panose="02020603050405020304" pitchFamily="18" charset="0"/>
              <a:cs typeface="Times New Roman" panose="02020603050405020304" pitchFamily="18" charset="0"/>
            </a:endParaRPr>
          </a:p>
        </p:txBody>
      </p:sp>
      <p:sp>
        <p:nvSpPr>
          <p:cNvPr id="15" name="TextBox 6">
            <a:extLst>
              <a:ext uri="{FF2B5EF4-FFF2-40B4-BE49-F238E27FC236}">
                <a16:creationId xmlns:a16="http://schemas.microsoft.com/office/drawing/2014/main" id="{98C94426-6E8D-28CF-FF62-20449BA4DB93}"/>
              </a:ext>
            </a:extLst>
          </p:cNvPr>
          <p:cNvSpPr txBox="1">
            <a:spLocks noChangeArrowheads="1"/>
          </p:cNvSpPr>
          <p:nvPr/>
        </p:nvSpPr>
        <p:spPr bwMode="auto">
          <a:xfrm>
            <a:off x="2117693" y="1706279"/>
            <a:ext cx="5943600" cy="954107"/>
          </a:xfrm>
          <a:prstGeom prst="rect">
            <a:avLst/>
          </a:prstGeom>
          <a:noFill/>
          <a:ln>
            <a:noFill/>
          </a:ln>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None/>
              <a:defRPr/>
            </a:pPr>
            <a:r>
              <a:rPr lang="en-US" altLang="vi-VN" sz="2800" dirty="0" err="1">
                <a:solidFill>
                  <a:srgbClr val="57495C"/>
                </a:solidFill>
                <a:latin typeface="Times New Roman" panose="02020603050405020304" pitchFamily="18" charset="0"/>
                <a:cs typeface="Times New Roman" panose="02020603050405020304" pitchFamily="18" charset="0"/>
              </a:rPr>
              <a:t>Viết</a:t>
            </a:r>
            <a:r>
              <a:rPr lang="en-US" altLang="vi-VN" sz="2800" dirty="0">
                <a:solidFill>
                  <a:srgbClr val="57495C"/>
                </a:solidFill>
                <a:latin typeface="Times New Roman" panose="02020603050405020304" pitchFamily="18" charset="0"/>
                <a:cs typeface="Times New Roman" panose="02020603050405020304" pitchFamily="18" charset="0"/>
              </a:rPr>
              <a:t> PT </a:t>
            </a:r>
            <a:r>
              <a:rPr lang="en-US" altLang="vi-VN" sz="2800" dirty="0" err="1">
                <a:solidFill>
                  <a:srgbClr val="57495C"/>
                </a:solidFill>
                <a:latin typeface="Times New Roman" panose="02020603050405020304" pitchFamily="18" charset="0"/>
                <a:cs typeface="Times New Roman" panose="02020603050405020304" pitchFamily="18" charset="0"/>
              </a:rPr>
              <a:t>chữ</a:t>
            </a:r>
            <a:r>
              <a:rPr lang="en-US" altLang="vi-VN" sz="2800" dirty="0">
                <a:solidFill>
                  <a:srgbClr val="57495C"/>
                </a:solidFill>
                <a:latin typeface="Times New Roman" panose="02020603050405020304" pitchFamily="18" charset="0"/>
                <a:cs typeface="Times New Roman" panose="02020603050405020304" pitchFamily="18" charset="0"/>
              </a:rPr>
              <a:t> </a:t>
            </a:r>
            <a:r>
              <a:rPr lang="en-US" altLang="vi-VN" sz="2800" dirty="0" err="1">
                <a:solidFill>
                  <a:srgbClr val="57495C"/>
                </a:solidFill>
                <a:latin typeface="Times New Roman" panose="02020603050405020304" pitchFamily="18" charset="0"/>
                <a:cs typeface="Times New Roman" panose="02020603050405020304" pitchFamily="18" charset="0"/>
              </a:rPr>
              <a:t>của</a:t>
            </a:r>
            <a:r>
              <a:rPr lang="en-US" altLang="vi-VN" sz="2800" dirty="0">
                <a:solidFill>
                  <a:srgbClr val="57495C"/>
                </a:solidFill>
                <a:latin typeface="Times New Roman" panose="02020603050405020304" pitchFamily="18" charset="0"/>
                <a:cs typeface="Times New Roman" panose="02020603050405020304" pitchFamily="18" charset="0"/>
              </a:rPr>
              <a:t> </a:t>
            </a:r>
            <a:r>
              <a:rPr lang="en-US" altLang="vi-VN" sz="2800" dirty="0" err="1">
                <a:solidFill>
                  <a:srgbClr val="57495C"/>
                </a:solidFill>
                <a:latin typeface="Times New Roman" panose="02020603050405020304" pitchFamily="18" charset="0"/>
                <a:cs typeface="Times New Roman" panose="02020603050405020304" pitchFamily="18" charset="0"/>
              </a:rPr>
              <a:t>phản</a:t>
            </a:r>
            <a:r>
              <a:rPr lang="en-US" altLang="vi-VN" sz="2800" dirty="0">
                <a:solidFill>
                  <a:srgbClr val="57495C"/>
                </a:solidFill>
                <a:latin typeface="Times New Roman" panose="02020603050405020304" pitchFamily="18" charset="0"/>
                <a:cs typeface="Times New Roman" panose="02020603050405020304" pitchFamily="18" charset="0"/>
              </a:rPr>
              <a:t> </a:t>
            </a:r>
            <a:r>
              <a:rPr lang="en-US" altLang="vi-VN" sz="2800" dirty="0" err="1">
                <a:solidFill>
                  <a:srgbClr val="57495C"/>
                </a:solidFill>
                <a:latin typeface="Times New Roman" panose="02020603050405020304" pitchFamily="18" charset="0"/>
                <a:cs typeface="Times New Roman" panose="02020603050405020304" pitchFamily="18" charset="0"/>
              </a:rPr>
              <a:t>ứng</a:t>
            </a:r>
            <a:r>
              <a:rPr lang="en-US" altLang="vi-VN" sz="2800" dirty="0">
                <a:solidFill>
                  <a:srgbClr val="57495C"/>
                </a:solidFill>
                <a:latin typeface="Times New Roman" panose="02020603050405020304" pitchFamily="18" charset="0"/>
                <a:cs typeface="Times New Roman" panose="02020603050405020304" pitchFamily="18" charset="0"/>
              </a:rPr>
              <a:t> </a:t>
            </a:r>
            <a:r>
              <a:rPr lang="en-US" altLang="vi-VN" sz="2800" dirty="0" err="1">
                <a:solidFill>
                  <a:srgbClr val="57495C"/>
                </a:solidFill>
                <a:latin typeface="Times New Roman" panose="02020603050405020304" pitchFamily="18" charset="0"/>
                <a:cs typeface="Times New Roman" panose="02020603050405020304" pitchFamily="18" charset="0"/>
              </a:rPr>
              <a:t>hóa</a:t>
            </a:r>
            <a:r>
              <a:rPr lang="en-US" altLang="vi-VN" sz="2800" dirty="0">
                <a:solidFill>
                  <a:srgbClr val="57495C"/>
                </a:solidFill>
                <a:latin typeface="Times New Roman" panose="02020603050405020304" pitchFamily="18" charset="0"/>
                <a:cs typeface="Times New Roman" panose="02020603050405020304" pitchFamily="18" charset="0"/>
              </a:rPr>
              <a:t> </a:t>
            </a:r>
            <a:r>
              <a:rPr lang="en-US" altLang="vi-VN" sz="2800" dirty="0" err="1">
                <a:solidFill>
                  <a:srgbClr val="57495C"/>
                </a:solidFill>
                <a:latin typeface="Times New Roman" panose="02020603050405020304" pitchFamily="18" charset="0"/>
                <a:cs typeface="Times New Roman" panose="02020603050405020304" pitchFamily="18" charset="0"/>
              </a:rPr>
              <a:t>học</a:t>
            </a:r>
            <a:r>
              <a:rPr lang="en-US" altLang="vi-VN" sz="2800" dirty="0">
                <a:solidFill>
                  <a:srgbClr val="57495C"/>
                </a:solidFill>
                <a:latin typeface="Times New Roman" panose="02020603050405020304" pitchFamily="18" charset="0"/>
                <a:cs typeface="Times New Roman" panose="02020603050405020304" pitchFamily="18" charset="0"/>
              </a:rPr>
              <a:t>:     </a:t>
            </a:r>
          </a:p>
          <a:p>
            <a:pPr algn="ctr" eaLnBrk="1" hangingPunct="1">
              <a:spcBef>
                <a:spcPct val="0"/>
              </a:spcBef>
              <a:buClrTx/>
              <a:buFont typeface="Wingdings" panose="05000000000000000000" pitchFamily="2" charset="2"/>
              <a:buNone/>
              <a:defRPr/>
            </a:pPr>
            <a:r>
              <a:rPr lang="en-US" altLang="vi-VN" sz="2800" b="1" dirty="0">
                <a:solidFill>
                  <a:srgbClr val="57495C"/>
                </a:solidFill>
                <a:latin typeface="Times New Roman" panose="02020603050405020304" pitchFamily="18" charset="0"/>
                <a:cs typeface="Times New Roman" panose="02020603050405020304" pitchFamily="18" charset="0"/>
              </a:rPr>
              <a:t>A    +    B     </a:t>
            </a:r>
            <a:r>
              <a:rPr lang="en-US" altLang="vi-VN" sz="2800" b="1">
                <a:solidFill>
                  <a:srgbClr val="57495C"/>
                </a:solidFill>
                <a:latin typeface="Times New Roman" panose="02020603050405020304" pitchFamily="18" charset="0"/>
                <a:cs typeface="Times New Roman" panose="02020603050405020304" pitchFamily="18" charset="0"/>
              </a:rPr>
              <a:t>→   </a:t>
            </a:r>
            <a:r>
              <a:rPr lang="en-US" altLang="vi-VN" sz="2800" b="1" dirty="0">
                <a:solidFill>
                  <a:srgbClr val="57495C"/>
                </a:solidFill>
                <a:latin typeface="Times New Roman" panose="02020603050405020304" pitchFamily="18" charset="0"/>
                <a:cs typeface="Times New Roman" panose="02020603050405020304" pitchFamily="18" charset="0"/>
              </a:rPr>
              <a:t>C    +    D</a:t>
            </a:r>
          </a:p>
        </p:txBody>
      </p:sp>
      <p:sp>
        <p:nvSpPr>
          <p:cNvPr id="16" name="TextBox 7">
            <a:extLst>
              <a:ext uri="{FF2B5EF4-FFF2-40B4-BE49-F238E27FC236}">
                <a16:creationId xmlns:a16="http://schemas.microsoft.com/office/drawing/2014/main" id="{7B8F4440-FC37-5692-2B43-AA181DAE6B31}"/>
              </a:ext>
            </a:extLst>
          </p:cNvPr>
          <p:cNvSpPr txBox="1">
            <a:spLocks noChangeArrowheads="1"/>
          </p:cNvSpPr>
          <p:nvPr/>
        </p:nvSpPr>
        <p:spPr bwMode="auto">
          <a:xfrm>
            <a:off x="2117693" y="2940624"/>
            <a:ext cx="8200183" cy="954107"/>
          </a:xfrm>
          <a:prstGeom prst="rect">
            <a:avLst/>
          </a:prstGeom>
          <a:noFill/>
          <a:ln>
            <a:noFill/>
          </a:ln>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None/>
              <a:defRPr/>
            </a:pPr>
            <a:r>
              <a:rPr lang="en-US" altLang="vi-VN" sz="2800" dirty="0" err="1">
                <a:solidFill>
                  <a:srgbClr val="57495C"/>
                </a:solidFill>
                <a:latin typeface="Times New Roman" panose="02020603050405020304" pitchFamily="18" charset="0"/>
                <a:cs typeface="Times New Roman" panose="02020603050405020304" pitchFamily="18" charset="0"/>
              </a:rPr>
              <a:t>Áp</a:t>
            </a:r>
            <a:r>
              <a:rPr lang="en-US" altLang="vi-VN" sz="2800" dirty="0">
                <a:solidFill>
                  <a:srgbClr val="57495C"/>
                </a:solidFill>
                <a:latin typeface="Times New Roman" panose="02020603050405020304" pitchFamily="18" charset="0"/>
                <a:cs typeface="Times New Roman" panose="02020603050405020304" pitchFamily="18" charset="0"/>
              </a:rPr>
              <a:t> </a:t>
            </a:r>
            <a:r>
              <a:rPr lang="en-US" altLang="vi-VN" sz="2800" dirty="0" err="1">
                <a:solidFill>
                  <a:srgbClr val="57495C"/>
                </a:solidFill>
                <a:latin typeface="Times New Roman" panose="02020603050405020304" pitchFamily="18" charset="0"/>
                <a:cs typeface="Times New Roman" panose="02020603050405020304" pitchFamily="18" charset="0"/>
              </a:rPr>
              <a:t>dụng</a:t>
            </a:r>
            <a:r>
              <a:rPr lang="en-US" altLang="vi-VN" sz="2800" dirty="0">
                <a:solidFill>
                  <a:srgbClr val="57495C"/>
                </a:solidFill>
                <a:latin typeface="Times New Roman" panose="02020603050405020304" pitchFamily="18" charset="0"/>
                <a:cs typeface="Times New Roman" panose="02020603050405020304" pitchFamily="18" charset="0"/>
              </a:rPr>
              <a:t> ĐLBTKL </a:t>
            </a:r>
            <a:r>
              <a:rPr lang="en-US" altLang="vi-VN" sz="2800" dirty="0" err="1">
                <a:solidFill>
                  <a:srgbClr val="57495C"/>
                </a:solidFill>
                <a:latin typeface="Times New Roman" panose="02020603050405020304" pitchFamily="18" charset="0"/>
                <a:cs typeface="Times New Roman" panose="02020603050405020304" pitchFamily="18" charset="0"/>
              </a:rPr>
              <a:t>viết</a:t>
            </a:r>
            <a:r>
              <a:rPr lang="en-US" altLang="vi-VN" sz="2800" dirty="0">
                <a:solidFill>
                  <a:srgbClr val="57495C"/>
                </a:solidFill>
                <a:latin typeface="Times New Roman" panose="02020603050405020304" pitchFamily="18" charset="0"/>
                <a:cs typeface="Times New Roman" panose="02020603050405020304" pitchFamily="18" charset="0"/>
              </a:rPr>
              <a:t> </a:t>
            </a:r>
            <a:r>
              <a:rPr lang="en-US" altLang="vi-VN" sz="2800" dirty="0" err="1">
                <a:solidFill>
                  <a:srgbClr val="57495C"/>
                </a:solidFill>
                <a:latin typeface="Times New Roman" panose="02020603050405020304" pitchFamily="18" charset="0"/>
                <a:cs typeface="Times New Roman" panose="02020603050405020304" pitchFamily="18" charset="0"/>
              </a:rPr>
              <a:t>công</a:t>
            </a:r>
            <a:r>
              <a:rPr lang="en-US" altLang="vi-VN" sz="2800" dirty="0">
                <a:solidFill>
                  <a:srgbClr val="57495C"/>
                </a:solidFill>
                <a:latin typeface="Times New Roman" panose="02020603050405020304" pitchFamily="18" charset="0"/>
                <a:cs typeface="Times New Roman" panose="02020603050405020304" pitchFamily="18" charset="0"/>
              </a:rPr>
              <a:t> </a:t>
            </a:r>
            <a:r>
              <a:rPr lang="en-US" altLang="vi-VN" sz="2800" dirty="0" err="1">
                <a:solidFill>
                  <a:srgbClr val="57495C"/>
                </a:solidFill>
                <a:latin typeface="Times New Roman" panose="02020603050405020304" pitchFamily="18" charset="0"/>
                <a:cs typeface="Times New Roman" panose="02020603050405020304" pitchFamily="18" charset="0"/>
              </a:rPr>
              <a:t>thức</a:t>
            </a:r>
            <a:r>
              <a:rPr lang="en-US" altLang="vi-VN" sz="2800" dirty="0">
                <a:solidFill>
                  <a:srgbClr val="57495C"/>
                </a:solidFill>
                <a:latin typeface="Times New Roman" panose="02020603050405020304" pitchFamily="18" charset="0"/>
                <a:cs typeface="Times New Roman" panose="02020603050405020304" pitchFamily="18" charset="0"/>
              </a:rPr>
              <a:t> </a:t>
            </a:r>
            <a:r>
              <a:rPr lang="en-US" altLang="vi-VN" sz="2800" dirty="0" err="1">
                <a:solidFill>
                  <a:srgbClr val="57495C"/>
                </a:solidFill>
                <a:latin typeface="Times New Roman" panose="02020603050405020304" pitchFamily="18" charset="0"/>
                <a:cs typeface="Times New Roman" panose="02020603050405020304" pitchFamily="18" charset="0"/>
              </a:rPr>
              <a:t>về</a:t>
            </a:r>
            <a:r>
              <a:rPr lang="en-US" altLang="vi-VN" sz="2800" dirty="0">
                <a:solidFill>
                  <a:srgbClr val="57495C"/>
                </a:solidFill>
                <a:latin typeface="Times New Roman" panose="02020603050405020304" pitchFamily="18" charset="0"/>
                <a:cs typeface="Times New Roman" panose="02020603050405020304" pitchFamily="18" charset="0"/>
              </a:rPr>
              <a:t> </a:t>
            </a:r>
            <a:r>
              <a:rPr lang="en-US" altLang="vi-VN" sz="2800" dirty="0" err="1">
                <a:solidFill>
                  <a:srgbClr val="57495C"/>
                </a:solidFill>
                <a:latin typeface="Times New Roman" panose="02020603050405020304" pitchFamily="18" charset="0"/>
                <a:cs typeface="Times New Roman" panose="02020603050405020304" pitchFamily="18" charset="0"/>
              </a:rPr>
              <a:t>khối</a:t>
            </a:r>
            <a:r>
              <a:rPr lang="en-US" altLang="vi-VN" sz="2800" dirty="0">
                <a:solidFill>
                  <a:srgbClr val="57495C"/>
                </a:solidFill>
                <a:latin typeface="Times New Roman" panose="02020603050405020304" pitchFamily="18" charset="0"/>
                <a:cs typeface="Times New Roman" panose="02020603050405020304" pitchFamily="18" charset="0"/>
              </a:rPr>
              <a:t> </a:t>
            </a:r>
            <a:r>
              <a:rPr lang="en-US" altLang="vi-VN" sz="2800" dirty="0" err="1">
                <a:solidFill>
                  <a:srgbClr val="57495C"/>
                </a:solidFill>
                <a:latin typeface="Times New Roman" panose="02020603050405020304" pitchFamily="18" charset="0"/>
                <a:cs typeface="Times New Roman" panose="02020603050405020304" pitchFamily="18" charset="0"/>
              </a:rPr>
              <a:t>lượng</a:t>
            </a:r>
            <a:r>
              <a:rPr lang="en-US" altLang="vi-VN" sz="2800" dirty="0">
                <a:solidFill>
                  <a:srgbClr val="57495C"/>
                </a:solidFill>
                <a:latin typeface="Times New Roman" panose="02020603050405020304" pitchFamily="18" charset="0"/>
                <a:cs typeface="Times New Roman" panose="02020603050405020304" pitchFamily="18" charset="0"/>
              </a:rPr>
              <a:t> </a:t>
            </a:r>
            <a:r>
              <a:rPr lang="en-US" altLang="vi-VN" sz="2800" err="1">
                <a:solidFill>
                  <a:srgbClr val="57495C"/>
                </a:solidFill>
                <a:latin typeface="Times New Roman" panose="02020603050405020304" pitchFamily="18" charset="0"/>
                <a:cs typeface="Times New Roman" panose="02020603050405020304" pitchFamily="18" charset="0"/>
              </a:rPr>
              <a:t>của</a:t>
            </a:r>
            <a:r>
              <a:rPr lang="en-US" altLang="vi-VN" sz="2800">
                <a:solidFill>
                  <a:srgbClr val="57495C"/>
                </a:solidFill>
                <a:latin typeface="Times New Roman" panose="02020603050405020304" pitchFamily="18" charset="0"/>
                <a:cs typeface="Times New Roman" panose="02020603050405020304" pitchFamily="18" charset="0"/>
              </a:rPr>
              <a:t> các</a:t>
            </a:r>
            <a:r>
              <a:rPr lang="en-US" altLang="vi-VN" sz="2800" dirty="0">
                <a:solidFill>
                  <a:srgbClr val="57495C"/>
                </a:solidFill>
                <a:latin typeface="Times New Roman" panose="02020603050405020304" pitchFamily="18" charset="0"/>
                <a:cs typeface="Times New Roman" panose="02020603050405020304" pitchFamily="18" charset="0"/>
              </a:rPr>
              <a:t> </a:t>
            </a:r>
            <a:r>
              <a:rPr lang="en-US" altLang="vi-VN" sz="2800">
                <a:solidFill>
                  <a:srgbClr val="57495C"/>
                </a:solidFill>
                <a:latin typeface="Times New Roman" panose="02020603050405020304" pitchFamily="18" charset="0"/>
                <a:cs typeface="Times New Roman" panose="02020603050405020304" pitchFamily="18" charset="0"/>
              </a:rPr>
              <a:t>chất </a:t>
            </a:r>
            <a:r>
              <a:rPr lang="en-US" altLang="vi-VN" sz="2800" dirty="0" err="1">
                <a:solidFill>
                  <a:srgbClr val="57495C"/>
                </a:solidFill>
                <a:latin typeface="Times New Roman" panose="02020603050405020304" pitchFamily="18" charset="0"/>
                <a:cs typeface="Times New Roman" panose="02020603050405020304" pitchFamily="18" charset="0"/>
              </a:rPr>
              <a:t>trong</a:t>
            </a:r>
            <a:r>
              <a:rPr lang="en-US" altLang="vi-VN" sz="2800" dirty="0">
                <a:solidFill>
                  <a:srgbClr val="57495C"/>
                </a:solidFill>
                <a:latin typeface="Times New Roman" panose="02020603050405020304" pitchFamily="18" charset="0"/>
                <a:cs typeface="Times New Roman" panose="02020603050405020304" pitchFamily="18" charset="0"/>
              </a:rPr>
              <a:t> </a:t>
            </a:r>
            <a:r>
              <a:rPr lang="en-US" altLang="vi-VN" sz="2800" dirty="0" err="1">
                <a:solidFill>
                  <a:srgbClr val="57495C"/>
                </a:solidFill>
                <a:latin typeface="Times New Roman" panose="02020603050405020304" pitchFamily="18" charset="0"/>
                <a:cs typeface="Times New Roman" panose="02020603050405020304" pitchFamily="18" charset="0"/>
              </a:rPr>
              <a:t>phản</a:t>
            </a:r>
            <a:r>
              <a:rPr lang="en-US" altLang="vi-VN" sz="2800" dirty="0">
                <a:solidFill>
                  <a:srgbClr val="57495C"/>
                </a:solidFill>
                <a:latin typeface="Times New Roman" panose="02020603050405020304" pitchFamily="18" charset="0"/>
                <a:cs typeface="Times New Roman" panose="02020603050405020304" pitchFamily="18" charset="0"/>
              </a:rPr>
              <a:t> </a:t>
            </a:r>
            <a:r>
              <a:rPr lang="en-US" altLang="vi-VN" sz="2800" dirty="0" err="1">
                <a:solidFill>
                  <a:srgbClr val="57495C"/>
                </a:solidFill>
                <a:latin typeface="Times New Roman" panose="02020603050405020304" pitchFamily="18" charset="0"/>
                <a:cs typeface="Times New Roman" panose="02020603050405020304" pitchFamily="18" charset="0"/>
              </a:rPr>
              <a:t>ứng</a:t>
            </a:r>
            <a:r>
              <a:rPr lang="en-US" altLang="vi-VN" sz="2800" dirty="0">
                <a:solidFill>
                  <a:srgbClr val="57495C"/>
                </a:solidFill>
                <a:latin typeface="Times New Roman" panose="02020603050405020304" pitchFamily="18" charset="0"/>
                <a:cs typeface="Times New Roman" panose="02020603050405020304" pitchFamily="18" charset="0"/>
              </a:rPr>
              <a:t>:     </a:t>
            </a:r>
            <a:r>
              <a:rPr lang="en-US" altLang="vi-VN" sz="2800" b="1" dirty="0">
                <a:solidFill>
                  <a:srgbClr val="57495C"/>
                </a:solidFill>
                <a:latin typeface="Times New Roman" panose="02020603050405020304" pitchFamily="18" charset="0"/>
                <a:cs typeface="Times New Roman" panose="02020603050405020304" pitchFamily="18" charset="0"/>
              </a:rPr>
              <a:t>m</a:t>
            </a:r>
            <a:r>
              <a:rPr lang="en-US" altLang="vi-VN" sz="2800" b="1" baseline="-25000" dirty="0">
                <a:solidFill>
                  <a:srgbClr val="57495C"/>
                </a:solidFill>
                <a:latin typeface="Times New Roman" panose="02020603050405020304" pitchFamily="18" charset="0"/>
                <a:cs typeface="Times New Roman" panose="02020603050405020304" pitchFamily="18" charset="0"/>
              </a:rPr>
              <a:t>A  </a:t>
            </a:r>
            <a:r>
              <a:rPr lang="en-US" altLang="vi-VN" sz="2800" b="1" dirty="0">
                <a:solidFill>
                  <a:srgbClr val="57495C"/>
                </a:solidFill>
                <a:latin typeface="Times New Roman" panose="02020603050405020304" pitchFamily="18" charset="0"/>
                <a:cs typeface="Times New Roman" panose="02020603050405020304" pitchFamily="18" charset="0"/>
              </a:rPr>
              <a:t>  +   </a:t>
            </a:r>
            <a:r>
              <a:rPr lang="en-US" altLang="vi-VN" sz="2800" b="1" dirty="0" err="1">
                <a:solidFill>
                  <a:srgbClr val="57495C"/>
                </a:solidFill>
                <a:latin typeface="Times New Roman" panose="02020603050405020304" pitchFamily="18" charset="0"/>
                <a:cs typeface="Times New Roman" panose="02020603050405020304" pitchFamily="18" charset="0"/>
              </a:rPr>
              <a:t>m</a:t>
            </a:r>
            <a:r>
              <a:rPr lang="en-US" altLang="vi-VN" sz="2800" b="1" baseline="-25000" dirty="0" err="1">
                <a:solidFill>
                  <a:srgbClr val="57495C"/>
                </a:solidFill>
                <a:latin typeface="Times New Roman" panose="02020603050405020304" pitchFamily="18" charset="0"/>
                <a:cs typeface="Times New Roman" panose="02020603050405020304" pitchFamily="18" charset="0"/>
              </a:rPr>
              <a:t>B</a:t>
            </a:r>
            <a:r>
              <a:rPr lang="en-US" altLang="vi-VN" sz="2800" b="1" baseline="-25000" dirty="0">
                <a:solidFill>
                  <a:srgbClr val="57495C"/>
                </a:solidFill>
                <a:latin typeface="Times New Roman" panose="02020603050405020304" pitchFamily="18" charset="0"/>
                <a:cs typeface="Times New Roman" panose="02020603050405020304" pitchFamily="18" charset="0"/>
              </a:rPr>
              <a:t> </a:t>
            </a:r>
            <a:r>
              <a:rPr lang="en-US" altLang="vi-VN" sz="2800" b="1" dirty="0">
                <a:solidFill>
                  <a:srgbClr val="57495C"/>
                </a:solidFill>
                <a:latin typeface="Times New Roman" panose="02020603050405020304" pitchFamily="18" charset="0"/>
                <a:cs typeface="Times New Roman" panose="02020603050405020304" pitchFamily="18" charset="0"/>
              </a:rPr>
              <a:t>  =   </a:t>
            </a:r>
            <a:r>
              <a:rPr lang="en-US" altLang="vi-VN" sz="2800" b="1" dirty="0" err="1">
                <a:solidFill>
                  <a:srgbClr val="57495C"/>
                </a:solidFill>
                <a:latin typeface="Times New Roman" panose="02020603050405020304" pitchFamily="18" charset="0"/>
                <a:cs typeface="Times New Roman" panose="02020603050405020304" pitchFamily="18" charset="0"/>
              </a:rPr>
              <a:t>m</a:t>
            </a:r>
            <a:r>
              <a:rPr lang="en-US" altLang="vi-VN" sz="2800" b="1" baseline="-25000" dirty="0" err="1">
                <a:solidFill>
                  <a:srgbClr val="57495C"/>
                </a:solidFill>
                <a:latin typeface="Times New Roman" panose="02020603050405020304" pitchFamily="18" charset="0"/>
                <a:cs typeface="Times New Roman" panose="02020603050405020304" pitchFamily="18" charset="0"/>
              </a:rPr>
              <a:t>C</a:t>
            </a:r>
            <a:r>
              <a:rPr lang="en-US" altLang="vi-VN" sz="2800" b="1" baseline="-25000" dirty="0">
                <a:solidFill>
                  <a:srgbClr val="57495C"/>
                </a:solidFill>
                <a:latin typeface="Times New Roman" panose="02020603050405020304" pitchFamily="18" charset="0"/>
                <a:cs typeface="Times New Roman" panose="02020603050405020304" pitchFamily="18" charset="0"/>
              </a:rPr>
              <a:t> </a:t>
            </a:r>
            <a:r>
              <a:rPr lang="en-US" altLang="vi-VN" sz="2800" b="1" dirty="0">
                <a:solidFill>
                  <a:srgbClr val="57495C"/>
                </a:solidFill>
                <a:latin typeface="Times New Roman" panose="02020603050405020304" pitchFamily="18" charset="0"/>
                <a:cs typeface="Times New Roman" panose="02020603050405020304" pitchFamily="18" charset="0"/>
              </a:rPr>
              <a:t>  +   </a:t>
            </a:r>
            <a:r>
              <a:rPr lang="en-US" altLang="vi-VN" sz="2800" b="1" dirty="0" err="1">
                <a:solidFill>
                  <a:srgbClr val="57495C"/>
                </a:solidFill>
                <a:latin typeface="Times New Roman" panose="02020603050405020304" pitchFamily="18" charset="0"/>
                <a:cs typeface="Times New Roman" panose="02020603050405020304" pitchFamily="18" charset="0"/>
              </a:rPr>
              <a:t>m</a:t>
            </a:r>
            <a:r>
              <a:rPr lang="en-US" altLang="vi-VN" sz="2800" b="1" baseline="-25000" dirty="0" err="1">
                <a:solidFill>
                  <a:srgbClr val="57495C"/>
                </a:solidFill>
                <a:latin typeface="Times New Roman" panose="02020603050405020304" pitchFamily="18" charset="0"/>
                <a:cs typeface="Times New Roman" panose="02020603050405020304" pitchFamily="18" charset="0"/>
              </a:rPr>
              <a:t>D</a:t>
            </a:r>
            <a:endParaRPr lang="en-US" altLang="vi-VN" sz="2800" b="1" dirty="0">
              <a:solidFill>
                <a:srgbClr val="57495C"/>
              </a:solidFill>
              <a:latin typeface="Times New Roman" panose="02020603050405020304" pitchFamily="18" charset="0"/>
              <a:cs typeface="Times New Roman" panose="02020603050405020304" pitchFamily="18" charset="0"/>
            </a:endParaRPr>
          </a:p>
        </p:txBody>
      </p:sp>
      <p:sp>
        <p:nvSpPr>
          <p:cNvPr id="17" name="TextBox 8">
            <a:extLst>
              <a:ext uri="{FF2B5EF4-FFF2-40B4-BE49-F238E27FC236}">
                <a16:creationId xmlns:a16="http://schemas.microsoft.com/office/drawing/2014/main" id="{D0539679-E7BA-8ADA-DB11-E8DF8461E29E}"/>
              </a:ext>
            </a:extLst>
          </p:cNvPr>
          <p:cNvSpPr txBox="1">
            <a:spLocks noChangeArrowheads="1"/>
          </p:cNvSpPr>
          <p:nvPr/>
        </p:nvSpPr>
        <p:spPr bwMode="auto">
          <a:xfrm>
            <a:off x="2496092" y="4252497"/>
            <a:ext cx="7559908" cy="1384995"/>
          </a:xfrm>
          <a:prstGeom prst="rect">
            <a:avLst/>
          </a:prstGeom>
          <a:noFill/>
          <a:ln>
            <a:noFill/>
          </a:ln>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None/>
              <a:defRPr/>
            </a:pPr>
            <a:r>
              <a:rPr lang="en-US" altLang="vi-VN" sz="2800" dirty="0" err="1">
                <a:solidFill>
                  <a:srgbClr val="57495C"/>
                </a:solidFill>
                <a:latin typeface="Times New Roman" panose="02020603050405020304" pitchFamily="18" charset="0"/>
                <a:cs typeface="Times New Roman" panose="02020603050405020304" pitchFamily="18" charset="0"/>
              </a:rPr>
              <a:t>Tính</a:t>
            </a:r>
            <a:r>
              <a:rPr lang="en-US" altLang="vi-VN" sz="2800" dirty="0">
                <a:solidFill>
                  <a:srgbClr val="57495C"/>
                </a:solidFill>
                <a:latin typeface="Times New Roman" panose="02020603050405020304" pitchFamily="18" charset="0"/>
                <a:cs typeface="Times New Roman" panose="02020603050405020304" pitchFamily="18" charset="0"/>
              </a:rPr>
              <a:t> </a:t>
            </a:r>
            <a:r>
              <a:rPr lang="en-US" altLang="vi-VN" sz="2800" dirty="0" err="1">
                <a:solidFill>
                  <a:srgbClr val="57495C"/>
                </a:solidFill>
                <a:latin typeface="Times New Roman" panose="02020603050405020304" pitchFamily="18" charset="0"/>
                <a:cs typeface="Times New Roman" panose="02020603050405020304" pitchFamily="18" charset="0"/>
              </a:rPr>
              <a:t>khối</a:t>
            </a:r>
            <a:r>
              <a:rPr lang="en-US" altLang="vi-VN" sz="2800" dirty="0">
                <a:solidFill>
                  <a:srgbClr val="57495C"/>
                </a:solidFill>
                <a:latin typeface="Times New Roman" panose="02020603050405020304" pitchFamily="18" charset="0"/>
                <a:cs typeface="Times New Roman" panose="02020603050405020304" pitchFamily="18" charset="0"/>
              </a:rPr>
              <a:t> </a:t>
            </a:r>
            <a:r>
              <a:rPr lang="en-US" altLang="vi-VN" sz="2800" dirty="0" err="1">
                <a:solidFill>
                  <a:srgbClr val="57495C"/>
                </a:solidFill>
                <a:latin typeface="Times New Roman" panose="02020603050405020304" pitchFamily="18" charset="0"/>
                <a:cs typeface="Times New Roman" panose="02020603050405020304" pitchFamily="18" charset="0"/>
              </a:rPr>
              <a:t>lượng</a:t>
            </a:r>
            <a:r>
              <a:rPr lang="en-US" altLang="vi-VN" sz="2800" dirty="0">
                <a:solidFill>
                  <a:srgbClr val="57495C"/>
                </a:solidFill>
                <a:latin typeface="Times New Roman" panose="02020603050405020304" pitchFamily="18" charset="0"/>
                <a:cs typeface="Times New Roman" panose="02020603050405020304" pitchFamily="18" charset="0"/>
              </a:rPr>
              <a:t> </a:t>
            </a:r>
            <a:r>
              <a:rPr lang="en-US" altLang="vi-VN" sz="2800" dirty="0" err="1">
                <a:solidFill>
                  <a:srgbClr val="57495C"/>
                </a:solidFill>
                <a:latin typeface="Times New Roman" panose="02020603050405020304" pitchFamily="18" charset="0"/>
                <a:cs typeface="Times New Roman" panose="02020603050405020304" pitchFamily="18" charset="0"/>
              </a:rPr>
              <a:t>của</a:t>
            </a:r>
            <a:r>
              <a:rPr lang="en-US" altLang="vi-VN" sz="2800" dirty="0">
                <a:solidFill>
                  <a:srgbClr val="57495C"/>
                </a:solidFill>
                <a:latin typeface="Times New Roman" panose="02020603050405020304" pitchFamily="18" charset="0"/>
                <a:cs typeface="Times New Roman" panose="02020603050405020304" pitchFamily="18" charset="0"/>
              </a:rPr>
              <a:t> </a:t>
            </a:r>
            <a:r>
              <a:rPr lang="en-US" altLang="vi-VN" sz="2800" dirty="0" err="1">
                <a:solidFill>
                  <a:srgbClr val="57495C"/>
                </a:solidFill>
                <a:latin typeface="Times New Roman" panose="02020603050405020304" pitchFamily="18" charset="0"/>
                <a:cs typeface="Times New Roman" panose="02020603050405020304" pitchFamily="18" charset="0"/>
              </a:rPr>
              <a:t>chất</a:t>
            </a:r>
            <a:r>
              <a:rPr lang="en-US" altLang="vi-VN" sz="2800" dirty="0">
                <a:solidFill>
                  <a:srgbClr val="57495C"/>
                </a:solidFill>
                <a:latin typeface="Times New Roman" panose="02020603050405020304" pitchFamily="18" charset="0"/>
                <a:cs typeface="Times New Roman" panose="02020603050405020304" pitchFamily="18" charset="0"/>
              </a:rPr>
              <a:t> </a:t>
            </a:r>
            <a:r>
              <a:rPr lang="en-US" altLang="vi-VN" sz="2800" dirty="0" err="1">
                <a:solidFill>
                  <a:srgbClr val="57495C"/>
                </a:solidFill>
                <a:latin typeface="Times New Roman" panose="02020603050405020304" pitchFamily="18" charset="0"/>
                <a:cs typeface="Times New Roman" panose="02020603050405020304" pitchFamily="18" charset="0"/>
              </a:rPr>
              <a:t>cần</a:t>
            </a:r>
            <a:r>
              <a:rPr lang="en-US" altLang="vi-VN" sz="2800" dirty="0">
                <a:solidFill>
                  <a:srgbClr val="57495C"/>
                </a:solidFill>
                <a:latin typeface="Times New Roman" panose="02020603050405020304" pitchFamily="18" charset="0"/>
                <a:cs typeface="Times New Roman" panose="02020603050405020304" pitchFamily="18" charset="0"/>
              </a:rPr>
              <a:t> </a:t>
            </a:r>
            <a:r>
              <a:rPr lang="en-US" altLang="vi-VN" sz="2800" dirty="0" err="1">
                <a:solidFill>
                  <a:srgbClr val="57495C"/>
                </a:solidFill>
                <a:latin typeface="Times New Roman" panose="02020603050405020304" pitchFamily="18" charset="0"/>
                <a:cs typeface="Times New Roman" panose="02020603050405020304" pitchFamily="18" charset="0"/>
              </a:rPr>
              <a:t>tìm</a:t>
            </a:r>
            <a:endParaRPr lang="en-US" altLang="vi-VN" sz="2800" dirty="0">
              <a:solidFill>
                <a:srgbClr val="57495C"/>
              </a:solidFill>
              <a:latin typeface="Times New Roman" panose="02020603050405020304" pitchFamily="18" charset="0"/>
              <a:cs typeface="Times New Roman" panose="02020603050405020304" pitchFamily="18" charset="0"/>
            </a:endParaRPr>
          </a:p>
          <a:p>
            <a:pPr eaLnBrk="1" hangingPunct="1">
              <a:spcBef>
                <a:spcPct val="0"/>
              </a:spcBef>
              <a:buClrTx/>
              <a:buFontTx/>
              <a:buNone/>
              <a:defRPr/>
            </a:pPr>
            <a:r>
              <a:rPr lang="en-US" altLang="vi-VN" sz="2800">
                <a:solidFill>
                  <a:srgbClr val="57495C"/>
                </a:solidFill>
                <a:latin typeface="Times New Roman" panose="02020603050405020304" pitchFamily="18" charset="0"/>
                <a:cs typeface="Times New Roman" panose="02020603050405020304" pitchFamily="18" charset="0"/>
              </a:rPr>
              <a:t>     </a:t>
            </a:r>
            <a:r>
              <a:rPr lang="en-US" altLang="vi-VN" sz="2800" b="1" dirty="0">
                <a:solidFill>
                  <a:srgbClr val="57495C"/>
                </a:solidFill>
                <a:latin typeface="Times New Roman" panose="02020603050405020304" pitchFamily="18" charset="0"/>
                <a:cs typeface="Times New Roman" panose="02020603050405020304" pitchFamily="18" charset="0"/>
              </a:rPr>
              <a:t>m</a:t>
            </a:r>
            <a:r>
              <a:rPr lang="en-US" altLang="vi-VN" sz="2800" b="1" baseline="-25000" dirty="0">
                <a:solidFill>
                  <a:srgbClr val="57495C"/>
                </a:solidFill>
                <a:latin typeface="Times New Roman" panose="02020603050405020304" pitchFamily="18" charset="0"/>
                <a:cs typeface="Times New Roman" panose="02020603050405020304" pitchFamily="18" charset="0"/>
              </a:rPr>
              <a:t>A  </a:t>
            </a:r>
            <a:r>
              <a:rPr lang="en-US" altLang="vi-VN" sz="2800" b="1" dirty="0">
                <a:solidFill>
                  <a:srgbClr val="57495C"/>
                </a:solidFill>
                <a:latin typeface="Times New Roman" panose="02020603050405020304" pitchFamily="18" charset="0"/>
                <a:cs typeface="Times New Roman" panose="02020603050405020304" pitchFamily="18" charset="0"/>
              </a:rPr>
              <a:t>  = </a:t>
            </a:r>
            <a:r>
              <a:rPr lang="en-US" altLang="vi-VN" sz="2800" b="1" dirty="0" err="1">
                <a:solidFill>
                  <a:srgbClr val="57495C"/>
                </a:solidFill>
                <a:latin typeface="Times New Roman" panose="02020603050405020304" pitchFamily="18" charset="0"/>
                <a:cs typeface="Times New Roman" panose="02020603050405020304" pitchFamily="18" charset="0"/>
              </a:rPr>
              <a:t>m</a:t>
            </a:r>
            <a:r>
              <a:rPr lang="en-US" altLang="vi-VN" sz="2800" b="1" baseline="-25000" dirty="0" err="1">
                <a:solidFill>
                  <a:srgbClr val="57495C"/>
                </a:solidFill>
                <a:latin typeface="Times New Roman" panose="02020603050405020304" pitchFamily="18" charset="0"/>
                <a:cs typeface="Times New Roman" panose="02020603050405020304" pitchFamily="18" charset="0"/>
              </a:rPr>
              <a:t>C</a:t>
            </a:r>
            <a:r>
              <a:rPr lang="en-US" altLang="vi-VN" sz="2800" b="1" baseline="-25000" dirty="0">
                <a:solidFill>
                  <a:srgbClr val="57495C"/>
                </a:solidFill>
                <a:latin typeface="Times New Roman" panose="02020603050405020304" pitchFamily="18" charset="0"/>
                <a:cs typeface="Times New Roman" panose="02020603050405020304" pitchFamily="18" charset="0"/>
              </a:rPr>
              <a:t> </a:t>
            </a:r>
            <a:r>
              <a:rPr lang="en-US" altLang="vi-VN" sz="2800" b="1" dirty="0">
                <a:solidFill>
                  <a:srgbClr val="57495C"/>
                </a:solidFill>
                <a:latin typeface="Times New Roman" panose="02020603050405020304" pitchFamily="18" charset="0"/>
                <a:cs typeface="Times New Roman" panose="02020603050405020304" pitchFamily="18" charset="0"/>
              </a:rPr>
              <a:t>  +   </a:t>
            </a:r>
            <a:r>
              <a:rPr lang="en-US" altLang="vi-VN" sz="2800" b="1" dirty="0" err="1">
                <a:solidFill>
                  <a:srgbClr val="57495C"/>
                </a:solidFill>
                <a:latin typeface="Times New Roman" panose="02020603050405020304" pitchFamily="18" charset="0"/>
                <a:cs typeface="Times New Roman" panose="02020603050405020304" pitchFamily="18" charset="0"/>
              </a:rPr>
              <a:t>m</a:t>
            </a:r>
            <a:r>
              <a:rPr lang="en-US" altLang="vi-VN" sz="2800" b="1" baseline="-25000" dirty="0" err="1">
                <a:solidFill>
                  <a:srgbClr val="57495C"/>
                </a:solidFill>
                <a:latin typeface="Times New Roman" panose="02020603050405020304" pitchFamily="18" charset="0"/>
                <a:cs typeface="Times New Roman" panose="02020603050405020304" pitchFamily="18" charset="0"/>
              </a:rPr>
              <a:t>D</a:t>
            </a:r>
            <a:r>
              <a:rPr lang="en-US" altLang="vi-VN" sz="2800" b="1" dirty="0">
                <a:solidFill>
                  <a:srgbClr val="57495C"/>
                </a:solidFill>
                <a:latin typeface="Times New Roman" panose="02020603050405020304" pitchFamily="18" charset="0"/>
                <a:cs typeface="Times New Roman" panose="02020603050405020304" pitchFamily="18" charset="0"/>
              </a:rPr>
              <a:t>  -   </a:t>
            </a:r>
            <a:r>
              <a:rPr lang="en-US" altLang="vi-VN" sz="2800" b="1" dirty="0" err="1">
                <a:solidFill>
                  <a:srgbClr val="57495C"/>
                </a:solidFill>
                <a:latin typeface="Times New Roman" panose="02020603050405020304" pitchFamily="18" charset="0"/>
                <a:cs typeface="Times New Roman" panose="02020603050405020304" pitchFamily="18" charset="0"/>
              </a:rPr>
              <a:t>m</a:t>
            </a:r>
            <a:r>
              <a:rPr lang="en-US" altLang="vi-VN" sz="2800" b="1" baseline="-25000" dirty="0" err="1">
                <a:solidFill>
                  <a:srgbClr val="57495C"/>
                </a:solidFill>
                <a:latin typeface="Times New Roman" panose="02020603050405020304" pitchFamily="18" charset="0"/>
                <a:cs typeface="Times New Roman" panose="02020603050405020304" pitchFamily="18" charset="0"/>
              </a:rPr>
              <a:t>B</a:t>
            </a:r>
            <a:r>
              <a:rPr lang="en-US" altLang="vi-VN" sz="2800" b="1" baseline="-25000" dirty="0">
                <a:solidFill>
                  <a:srgbClr val="57495C"/>
                </a:solidFill>
                <a:latin typeface="Times New Roman" panose="02020603050405020304" pitchFamily="18" charset="0"/>
                <a:cs typeface="Times New Roman" panose="02020603050405020304" pitchFamily="18" charset="0"/>
              </a:rPr>
              <a:t>       </a:t>
            </a:r>
          </a:p>
          <a:p>
            <a:pPr eaLnBrk="1" hangingPunct="1">
              <a:spcBef>
                <a:spcPct val="0"/>
              </a:spcBef>
              <a:buClrTx/>
              <a:buFontTx/>
              <a:buNone/>
              <a:defRPr/>
            </a:pPr>
            <a:r>
              <a:rPr lang="en-US" altLang="vi-VN" sz="2800" dirty="0">
                <a:solidFill>
                  <a:srgbClr val="57495C"/>
                </a:solidFill>
                <a:latin typeface="Times New Roman" panose="02020603050405020304" pitchFamily="18" charset="0"/>
                <a:cs typeface="Times New Roman" panose="02020603050405020304" pitchFamily="18" charset="0"/>
              </a:rPr>
              <a:t>→ </a:t>
            </a:r>
            <a:r>
              <a:rPr lang="en-US" altLang="vi-VN" sz="2800" dirty="0" err="1">
                <a:solidFill>
                  <a:srgbClr val="57495C"/>
                </a:solidFill>
                <a:latin typeface="Times New Roman" panose="02020603050405020304" pitchFamily="18" charset="0"/>
                <a:cs typeface="Times New Roman" panose="02020603050405020304" pitchFamily="18" charset="0"/>
              </a:rPr>
              <a:t>Kết</a:t>
            </a:r>
            <a:r>
              <a:rPr lang="en-US" altLang="vi-VN" sz="2800" dirty="0">
                <a:solidFill>
                  <a:srgbClr val="57495C"/>
                </a:solidFill>
                <a:latin typeface="Times New Roman" panose="02020603050405020304" pitchFamily="18" charset="0"/>
                <a:cs typeface="Times New Roman" panose="02020603050405020304" pitchFamily="18" charset="0"/>
              </a:rPr>
              <a:t> </a:t>
            </a:r>
            <a:r>
              <a:rPr lang="en-US" altLang="vi-VN" sz="2800" dirty="0" err="1">
                <a:solidFill>
                  <a:srgbClr val="57495C"/>
                </a:solidFill>
                <a:latin typeface="Times New Roman" panose="02020603050405020304" pitchFamily="18" charset="0"/>
                <a:cs typeface="Times New Roman" panose="02020603050405020304" pitchFamily="18" charset="0"/>
              </a:rPr>
              <a:t>luận</a:t>
            </a:r>
            <a:r>
              <a:rPr lang="en-US" altLang="vi-VN" sz="2800" baseline="-25000" dirty="0">
                <a:solidFill>
                  <a:srgbClr val="57495C"/>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295439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ox(in)">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theme/theme1.xml><?xml version="1.0" encoding="utf-8"?>
<a:theme xmlns:a="http://schemas.openxmlformats.org/drawingml/2006/main" name="PrismaticVTI">
  <a:themeElements>
    <a:clrScheme name="Prismatic">
      <a:dk1>
        <a:sysClr val="windowText" lastClr="000000"/>
      </a:dk1>
      <a:lt1>
        <a:sysClr val="window" lastClr="FFFFFF"/>
      </a:lt1>
      <a:dk2>
        <a:srgbClr val="131523"/>
      </a:dk2>
      <a:lt2>
        <a:srgbClr val="E7E6E6"/>
      </a:lt2>
      <a:accent1>
        <a:srgbClr val="42B3BD"/>
      </a:accent1>
      <a:accent2>
        <a:srgbClr val="51B851"/>
      </a:accent2>
      <a:accent3>
        <a:srgbClr val="B5A603"/>
      </a:accent3>
      <a:accent4>
        <a:srgbClr val="F58505"/>
      </a:accent4>
      <a:accent5>
        <a:srgbClr val="FA2481"/>
      </a:accent5>
      <a:accent6>
        <a:srgbClr val="9CA2AB"/>
      </a:accent6>
      <a:hlink>
        <a:srgbClr val="FA2481"/>
      </a:hlink>
      <a:folHlink>
        <a:srgbClr val="57618E"/>
      </a:folHlink>
    </a:clrScheme>
    <a:fontScheme name="Custom 166">
      <a:majorFont>
        <a:latin typeface="Microsoft GothicNeo"/>
        <a:ea typeface=""/>
        <a:cs typeface=""/>
      </a:majorFont>
      <a:minorFont>
        <a:latin typeface="Microsoft GothicNe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ppt/theme/theme2.xml><?xml version="1.0" encoding="utf-8"?>
<a:theme xmlns:a="http://schemas.openxmlformats.org/drawingml/2006/main" name="OffsetVTI">
  <a:themeElements>
    <a:clrScheme name="Office">
      <a:dk1>
        <a:srgbClr val="000000"/>
      </a:dk1>
      <a:lt1>
        <a:srgbClr val="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Dante">
      <a:majorFont>
        <a:latin typeface="Georgia Pro"/>
        <a:ea typeface=""/>
        <a:cs typeface=""/>
      </a:majorFont>
      <a:minorFont>
        <a:latin typeface="Georgia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setVTI" id="{17A3166B-76FF-4669-8F6D-D4251AE158D8}" vid="{4532814A-B5F8-4CFD-BC69-A007D492DA4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1052</Words>
  <Application>Microsoft Office PowerPoint</Application>
  <PresentationFormat>Widescreen</PresentationFormat>
  <Paragraphs>115</Paragraphs>
  <Slides>14</Slides>
  <Notes>1</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27" baseType="lpstr">
      <vt:lpstr>Microsoft GothicNeo</vt:lpstr>
      <vt:lpstr>Microsoft GothicNeo Light</vt:lpstr>
      <vt:lpstr>#9Slide05 Scriptina KT</vt:lpstr>
      <vt:lpstr>Arial</vt:lpstr>
      <vt:lpstr>Avenir Next LT Pro</vt:lpstr>
      <vt:lpstr>Calibri</vt:lpstr>
      <vt:lpstr>Georgia Pro</vt:lpstr>
      <vt:lpstr>Times New Roman</vt:lpstr>
      <vt:lpstr>Wingdings</vt:lpstr>
      <vt:lpstr>Wingdings 2</vt:lpstr>
      <vt:lpstr>PrismaticVTI</vt:lpstr>
      <vt:lpstr>OffsetVTI</vt:lpstr>
      <vt:lpstr>Equation</vt:lpstr>
      <vt:lpstr>Tiết: …..       Bài 5 ĐỊNH LUẬT BẢO TOÀN KHỐI LƯỢNG VÀ PHƯƠNG TRÌNH HÓA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       Bài 5 ĐỊNH LUẬT BẢO TOÀN KHỐI LƯỢNG VÀ PHƯƠNG TRÌNH HÓA HỌC</dc:title>
  <dc:creator>VnTeach.Com</dc:creator>
  <cp:keywords>VnTeach.Com</cp:keywords>
  <cp:lastModifiedBy>Admin</cp:lastModifiedBy>
  <cp:revision>1</cp:revision>
  <dcterms:created xsi:type="dcterms:W3CDTF">2023-06-15T07:53:21Z</dcterms:created>
  <dcterms:modified xsi:type="dcterms:W3CDTF">2023-08-20T12:08:59Z</dcterms:modified>
</cp:coreProperties>
</file>