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ahoma" panose="020B0604030504040204" pitchFamily="34" charset="0"/>
      <p:regular r:id="rId7"/>
      <p:bold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B32"/>
    <a:srgbClr val="00FF00"/>
    <a:srgbClr val="FFFF00"/>
    <a:srgbClr val="E7F0F9"/>
    <a:srgbClr val="EAF7FA"/>
    <a:srgbClr val="A5E601"/>
    <a:srgbClr val="B77E54"/>
    <a:srgbClr val="B36F52"/>
    <a:srgbClr val="8F0000"/>
    <a:srgbClr val="B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41" y="10115"/>
            <a:ext cx="1597459" cy="1597459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10570077" y="346351"/>
            <a:ext cx="924987" cy="9249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0" name="vang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35" y="3887977"/>
            <a:ext cx="430306" cy="457200"/>
          </a:xfrm>
          <a:prstGeom prst="rect">
            <a:avLst/>
          </a:prstGeom>
        </p:spPr>
      </p:pic>
      <p:pic>
        <p:nvPicPr>
          <p:cNvPr id="71" name="vang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35" y="3887977"/>
            <a:ext cx="430306" cy="457200"/>
          </a:xfrm>
          <a:prstGeom prst="rect">
            <a:avLst/>
          </a:prstGeom>
        </p:spPr>
      </p:pic>
      <p:pic>
        <p:nvPicPr>
          <p:cNvPr id="65" name="vang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20" y="4185539"/>
            <a:ext cx="430306" cy="457200"/>
          </a:xfrm>
          <a:prstGeom prst="rect">
            <a:avLst/>
          </a:prstGeom>
        </p:spPr>
      </p:pic>
      <p:pic>
        <p:nvPicPr>
          <p:cNvPr id="66" name="vang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20" y="4185539"/>
            <a:ext cx="430306" cy="457200"/>
          </a:xfrm>
          <a:prstGeom prst="rect">
            <a:avLst/>
          </a:prstGeom>
        </p:spPr>
      </p:pic>
      <p:pic>
        <p:nvPicPr>
          <p:cNvPr id="60" name="vang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08" y="3282629"/>
            <a:ext cx="430306" cy="457200"/>
          </a:xfrm>
          <a:prstGeom prst="rect">
            <a:avLst/>
          </a:prstGeom>
        </p:spPr>
      </p:pic>
      <p:pic>
        <p:nvPicPr>
          <p:cNvPr id="61" name="vang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08" y="3282629"/>
            <a:ext cx="430306" cy="457200"/>
          </a:xfrm>
          <a:prstGeom prst="rect">
            <a:avLst/>
          </a:prstGeom>
        </p:spPr>
      </p:pic>
      <p:pic>
        <p:nvPicPr>
          <p:cNvPr id="55" name="vang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74" y="4238566"/>
            <a:ext cx="430306" cy="457200"/>
          </a:xfrm>
          <a:prstGeom prst="rect">
            <a:avLst/>
          </a:prstGeom>
        </p:spPr>
      </p:pic>
      <p:pic>
        <p:nvPicPr>
          <p:cNvPr id="56" name="vang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74" y="4238566"/>
            <a:ext cx="430306" cy="457200"/>
          </a:xfrm>
          <a:prstGeom prst="rect">
            <a:avLst/>
          </a:prstGeom>
        </p:spPr>
      </p:pic>
      <p:pic>
        <p:nvPicPr>
          <p:cNvPr id="50" name="vang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3" y="4275504"/>
            <a:ext cx="430306" cy="457200"/>
          </a:xfrm>
          <a:prstGeom prst="rect">
            <a:avLst/>
          </a:prstGeom>
        </p:spPr>
      </p:pic>
      <p:pic>
        <p:nvPicPr>
          <p:cNvPr id="51" name="vang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3" y="4275504"/>
            <a:ext cx="430306" cy="457200"/>
          </a:xfrm>
          <a:prstGeom prst="rect">
            <a:avLst/>
          </a:prstGeom>
        </p:spPr>
      </p:pic>
      <p:pic>
        <p:nvPicPr>
          <p:cNvPr id="45" name="do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17" y="3784541"/>
            <a:ext cx="430306" cy="457200"/>
          </a:xfrm>
          <a:prstGeom prst="rect">
            <a:avLst/>
          </a:prstGeom>
        </p:spPr>
      </p:pic>
      <p:pic>
        <p:nvPicPr>
          <p:cNvPr id="49" name="do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17" y="3784541"/>
            <a:ext cx="430306" cy="457200"/>
          </a:xfrm>
          <a:prstGeom prst="rect">
            <a:avLst/>
          </a:prstGeom>
        </p:spPr>
      </p:pic>
      <p:pic>
        <p:nvPicPr>
          <p:cNvPr id="40" name="do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30" y="4238566"/>
            <a:ext cx="430306" cy="457200"/>
          </a:xfrm>
          <a:prstGeom prst="rect">
            <a:avLst/>
          </a:prstGeom>
        </p:spPr>
      </p:pic>
      <p:pic>
        <p:nvPicPr>
          <p:cNvPr id="44" name="do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30" y="4238566"/>
            <a:ext cx="430306" cy="457200"/>
          </a:xfrm>
          <a:prstGeom prst="rect">
            <a:avLst/>
          </a:prstGeom>
        </p:spPr>
      </p:pic>
      <p:pic>
        <p:nvPicPr>
          <p:cNvPr id="35" name="do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9" y="3497570"/>
            <a:ext cx="430306" cy="457200"/>
          </a:xfrm>
          <a:prstGeom prst="rect">
            <a:avLst/>
          </a:prstGeom>
        </p:spPr>
      </p:pic>
      <p:pic>
        <p:nvPicPr>
          <p:cNvPr id="39" name="do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9" y="3497570"/>
            <a:ext cx="430306" cy="457200"/>
          </a:xfrm>
          <a:prstGeom prst="rect">
            <a:avLst/>
          </a:prstGeom>
        </p:spPr>
      </p:pic>
      <p:pic>
        <p:nvPicPr>
          <p:cNvPr id="30" name="do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6" y="3807059"/>
            <a:ext cx="430306" cy="457200"/>
          </a:xfrm>
          <a:prstGeom prst="rect">
            <a:avLst/>
          </a:prstGeom>
        </p:spPr>
      </p:pic>
      <p:pic>
        <p:nvPicPr>
          <p:cNvPr id="34" name="do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6" y="3807059"/>
            <a:ext cx="430306" cy="457200"/>
          </a:xfrm>
          <a:prstGeom prst="rect">
            <a:avLst/>
          </a:prstGeom>
        </p:spPr>
      </p:pic>
      <p:pic>
        <p:nvPicPr>
          <p:cNvPr id="12" name="do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7" y="4126260"/>
            <a:ext cx="430306" cy="457200"/>
          </a:xfrm>
          <a:prstGeom prst="rect">
            <a:avLst/>
          </a:prstGeom>
        </p:spPr>
      </p:pic>
      <p:pic>
        <p:nvPicPr>
          <p:cNvPr id="29" name="do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7" y="4126260"/>
            <a:ext cx="430306" cy="457200"/>
          </a:xfrm>
          <a:prstGeom prst="rect">
            <a:avLst/>
          </a:prstGeom>
        </p:spPr>
      </p:pic>
      <p:pic>
        <p:nvPicPr>
          <p:cNvPr id="14" name="1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6" y="3526703"/>
            <a:ext cx="411749" cy="4193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1</a:t>
            </a:r>
          </a:p>
        </p:txBody>
      </p:sp>
      <p:pic>
        <p:nvPicPr>
          <p:cNvPr id="31" name="2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3207502"/>
            <a:ext cx="411308" cy="4193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2</a:t>
            </a:r>
          </a:p>
        </p:txBody>
      </p:sp>
      <p:pic>
        <p:nvPicPr>
          <p:cNvPr id="36" name="3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88" y="2901825"/>
            <a:ext cx="411749" cy="41174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3</a:t>
            </a:r>
          </a:p>
        </p:txBody>
      </p:sp>
      <p:pic>
        <p:nvPicPr>
          <p:cNvPr id="41" name="4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09" y="3642821"/>
            <a:ext cx="411749" cy="41174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4</a:t>
            </a:r>
          </a:p>
        </p:txBody>
      </p:sp>
      <p:pic>
        <p:nvPicPr>
          <p:cNvPr id="46" name="5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6" y="3204046"/>
            <a:ext cx="411749" cy="38124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5</a:t>
            </a:r>
          </a:p>
        </p:txBody>
      </p:sp>
      <p:pic>
        <p:nvPicPr>
          <p:cNvPr id="52" name="5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42" y="3691869"/>
            <a:ext cx="411749" cy="38752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vàng câu hỏi số 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vàng đáp án câu hỏi số 5</a:t>
            </a:r>
          </a:p>
        </p:txBody>
      </p:sp>
      <p:pic>
        <p:nvPicPr>
          <p:cNvPr id="57" name="4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31" y="3654931"/>
            <a:ext cx="365592" cy="38752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4</a:t>
            </a:r>
          </a:p>
        </p:txBody>
      </p:sp>
      <p:pic>
        <p:nvPicPr>
          <p:cNvPr id="62" name="3b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95" y="2698994"/>
            <a:ext cx="357133" cy="38752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3</a:t>
            </a:r>
          </a:p>
        </p:txBody>
      </p:sp>
      <p:pic>
        <p:nvPicPr>
          <p:cNvPr id="67" name="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62" y="3640004"/>
            <a:ext cx="372622" cy="387527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2</a:t>
            </a:r>
          </a:p>
        </p:txBody>
      </p:sp>
      <p:pic>
        <p:nvPicPr>
          <p:cNvPr id="72" name="1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30" y="3304342"/>
            <a:ext cx="357716" cy="387527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1</a:t>
            </a:r>
          </a:p>
        </p:txBody>
      </p:sp>
      <p:sp>
        <p:nvSpPr>
          <p:cNvPr id="76" name="Oval 75"/>
          <p:cNvSpPr/>
          <p:nvPr/>
        </p:nvSpPr>
        <p:spPr>
          <a:xfrm>
            <a:off x="10570077" y="346351"/>
            <a:ext cx="924987" cy="924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TextBox 76"/>
          <p:cNvSpPr txBox="1"/>
          <p:nvPr/>
        </p:nvSpPr>
        <p:spPr>
          <a:xfrm>
            <a:off x="10575208" y="516457"/>
            <a:ext cx="91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10272707" y="964165"/>
            <a:ext cx="1519725" cy="784452"/>
          </a:xfrm>
          <a:prstGeom prst="cloud">
            <a:avLst/>
          </a:prstGeom>
          <a:solidFill>
            <a:schemeClr val="bg1"/>
          </a:solidFill>
          <a:ln>
            <a:solidFill>
              <a:srgbClr val="E7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1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0131 0.3067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5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31297 C 0.18295 0.3176 0.30391 0.32778 0.4875 0.32686 " pathEditMode="relative" rAng="0" ptsTypes="AAA">
                                      <p:cBhvr>
                                        <p:cTn id="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1634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00039 0.318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594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-4.375E-6 0.11388 -0.00156 0.20301 -0.00156 0.31736 C 0.18125 0.32222 0.25066 0.34004 0.43438 0.33912 " pathEditMode="relative" rAng="0" ptsTypes="AAA">
                                      <p:cBhvr>
                                        <p:cTn id="1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1696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0013 0.35254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6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C -2.08333E-7 0.12801 0.00052 0.23194 0.00052 0.36018 L 0.29557 0.35764 " pathEditMode="relative" rAng="0" ptsTypes="AAA">
                                      <p:cBhvr>
                                        <p:cTn id="2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8009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25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2106 C 0.05001 0.13171 0.14376 0.13588 0.26016 0.15069 " pathEditMode="relative" rAng="0" ptsTypes="AAA">
                                      <p:cBhvr>
                                        <p:cTn id="31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7523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20092 " pathEditMode="relative" rAng="0" ptsTypes="AA"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46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C 0.00013 0.08217 -0.00026 0.11087 0.00039 0.19398 L 0.14948 0.19236 " pathEditMode="relative" rAng="0" ptsTypes="AAA">
                                      <p:cBhvr>
                                        <p:cTn id="40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9699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"/>
                            </p:stCondLst>
                            <p:childTnLst>
                              <p:par>
                                <p:cTn id="4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0222 0.24607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292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2.96296E-6 C -0.00039 0.08125 -0.00391 0.1632 -0.00339 0.24491 L -0.43151 0.23287 " pathEditMode="relative" rAng="0" ptsTypes="AAA">
                                      <p:cBhvr>
                                        <p:cTn id="48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224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0"/>
                            </p:stCondLst>
                            <p:childTnLst>
                              <p:par>
                                <p:cTn id="5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0013 0.24861 " pathEditMode="relative" rAng="0" ptsTypes="AA">
                                      <p:cBhvr>
                                        <p:cTn id="5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431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111E-6 L -0.00026 0.25185 C -0.14869 0.24676 -0.18945 0.23356 -0.3375 0.2162 " pathEditMode="relative" rAng="0" ptsTypes="AAA">
                                      <p:cBhvr>
                                        <p:cTn id="57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12593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5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500"/>
                            </p:stCondLst>
                            <p:childTnLst>
                              <p:par>
                                <p:cTn id="6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500"/>
                            </p:stCondLst>
                            <p:childTnLst>
                              <p:par>
                                <p:cTn id="6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38796 " pathEditMode="relative" rAng="0" ptsTypes="AA">
                                      <p:cBhvr>
                                        <p:cTn id="6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98"/>
                                    </p:animMotion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6 C -0.00104 0.11412 -0.00065 0.27129 -0.00104 0.3868 C -0.10078 0.38333 -0.21745 0.29236 -0.31641 0.25208 " pathEditMode="relative" rAng="0" ptsTypes="AAA">
                                      <p:cBhvr>
                                        <p:cTn id="65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9329"/>
                                    </p:animMotion>
                                  </p:childTnLst>
                                </p:cTn>
                              </p:par>
                              <p:par>
                                <p:cTn id="65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6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9" fill="hold">
                      <p:stCondLst>
                        <p:cond delay="0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500"/>
                            </p:stCondLst>
                            <p:childTnLst>
                              <p:par>
                                <p:cTn id="6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022E-16 L -6.25E-7 0.15069 " pathEditMode="relative" rAng="0" ptsTypes="AA">
                                      <p:cBhvr>
                                        <p:cTn id="7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23"/>
                                    </p:animMotion>
                                  </p:childTnLst>
                                </p:cTn>
                              </p:par>
                              <p:par>
                                <p:cTn id="7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022E-16 C -0.00026 0.10301 -0.00104 0.04537 -0.00104 0.14954 C -0.14896 0.1794 -0.14805 0.17454 -0.2582 0.21227 " pathEditMode="relative" rAng="0" ptsTypes="AAA">
                                      <p:cBhvr>
                                        <p:cTn id="73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10602"/>
                                    </p:animMotion>
                                  </p:childTnLst>
                                </p:cTn>
                              </p:par>
                              <p:par>
                                <p:cTn id="74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7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500"/>
                            </p:stCondLst>
                            <p:childTnLst>
                              <p:par>
                                <p:cTn id="7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500"/>
                            </p:stCondLst>
                            <p:childTnLst>
                              <p:par>
                                <p:cTn id="7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2.08333E-6 0.1831 " pathEditMode="relative" rAng="0" ptsTypes="AA">
                                      <p:cBhvr>
                                        <p:cTn id="7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  <p:par>
                                <p:cTn id="7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C -0.00052 0.10347 0.00104 0.08264 0.00104 0.18704 C -0.08412 0.19468 -0.09141 0.19861 -0.16198 0.20486 " pathEditMode="relative" rAng="0" ptsTypes="AAA">
                                      <p:cBhvr>
                                        <p:cTn id="82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0231"/>
                                    </p:animMotion>
                                  </p:childTnLst>
                                </p:cTn>
                              </p:par>
                              <p:par>
                                <p:cTn id="8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7" fill="hold">
                      <p:stCondLst>
                        <p:cond delay="0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500"/>
                            </p:stCondLst>
                            <p:childTnLst>
                              <p:par>
                                <p:cTn id="85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t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28" grpId="3" animBg="1"/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  <p:bldP spid="33" grpId="1" animBg="1"/>
      <p:bldP spid="33" grpId="2" animBg="1"/>
      <p:bldP spid="33" grpId="3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 animBg="1"/>
      <p:bldP spid="38" grpId="1" animBg="1"/>
      <p:bldP spid="38" grpId="2" animBg="1"/>
      <p:bldP spid="38" grpId="3" animBg="1"/>
      <p:bldP spid="42" grpId="0" animBg="1"/>
      <p:bldP spid="42" grpId="1" animBg="1"/>
      <p:bldP spid="42" grpId="2" animBg="1"/>
      <p:bldP spid="42" grpId="3" animBg="1"/>
      <p:bldP spid="42" grpId="4" animBg="1"/>
      <p:bldP spid="43" grpId="0" animBg="1"/>
      <p:bldP spid="43" grpId="1" animBg="1"/>
      <p:bldP spid="43" grpId="2" animBg="1"/>
      <p:bldP spid="43" grpId="3" animBg="1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53" grpId="0" animBg="1"/>
      <p:bldP spid="53" grpId="1" animBg="1"/>
      <p:bldP spid="53" grpId="2" animBg="1"/>
      <p:bldP spid="53" grpId="3" animBg="1"/>
      <p:bldP spid="53" grpId="4" animBg="1"/>
      <p:bldP spid="54" grpId="0" animBg="1"/>
      <p:bldP spid="54" grpId="1" animBg="1"/>
      <p:bldP spid="54" grpId="2" animBg="1"/>
      <p:bldP spid="54" grpId="3" animBg="1"/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59" grpId="2" animBg="1"/>
      <p:bldP spid="59" grpId="3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4" grpId="3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6" grpId="0" animBg="1"/>
      <p:bldP spid="77" grpId="0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142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Tahoma</vt:lpstr>
      <vt:lpstr>Arial</vt:lpstr>
      <vt:lpstr>Times New Roman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53</cp:revision>
  <dcterms:created xsi:type="dcterms:W3CDTF">2018-11-17T11:54:14Z</dcterms:created>
  <dcterms:modified xsi:type="dcterms:W3CDTF">2020-10-30T06:06:10Z</dcterms:modified>
</cp:coreProperties>
</file>