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0" r:id="rId2"/>
    <p:sldId id="256" r:id="rId3"/>
    <p:sldId id="261" r:id="rId4"/>
    <p:sldId id="275" r:id="rId5"/>
    <p:sldId id="264" r:id="rId6"/>
    <p:sldId id="276" r:id="rId7"/>
    <p:sldId id="277" r:id="rId8"/>
    <p:sldId id="266" r:id="rId9"/>
    <p:sldId id="278" r:id="rId10"/>
    <p:sldId id="267" r:id="rId11"/>
    <p:sldId id="274" r:id="rId12"/>
  </p:sldIdLst>
  <p:sldSz cx="18288000" cy="10287000"/>
  <p:notesSz cx="6858000" cy="9144000"/>
  <p:embeddedFontLst>
    <p:embeddedFont>
      <p:font typeface="Calibri" panose="020F0502020204030204" pitchFamily="3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EF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610"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9.svg"/><Relationship Id="rId7" Type="http://schemas.openxmlformats.org/officeDocument/2006/relationships/image" Target="../media/image14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41.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3" Type="http://schemas.openxmlformats.org/officeDocument/2006/relationships/image" Target="../media/image122.svg"/><Relationship Id="rId3" Type="http://schemas.openxmlformats.org/officeDocument/2006/relationships/image" Target="../media/image30.svg"/><Relationship Id="rId12" Type="http://schemas.openxmlformats.org/officeDocument/2006/relationships/image" Target="../media/image34.png"/><Relationship Id="rId7" Type="http://schemas.openxmlformats.org/officeDocument/2006/relationships/image" Target="../media/image118.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69.svg"/><Relationship Id="rId5" Type="http://schemas.openxmlformats.org/officeDocument/2006/relationships/image" Target="../media/image116.svg"/><Relationship Id="rId10" Type="http://schemas.openxmlformats.org/officeDocument/2006/relationships/image" Target="../media/image33.png"/><Relationship Id="rId4" Type="http://schemas.openxmlformats.org/officeDocument/2006/relationships/image" Target="../media/image31.png"/><Relationship Id="rId9" Type="http://schemas.openxmlformats.org/officeDocument/2006/relationships/image" Target="../media/image120.svg"/><Relationship Id="rId1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139.svg"/><Relationship Id="rId7" Type="http://schemas.openxmlformats.org/officeDocument/2006/relationships/image" Target="../media/image14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41.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2.svg"/><Relationship Id="rId18" Type="http://schemas.openxmlformats.org/officeDocument/2006/relationships/image" Target="../media/image10.png"/><Relationship Id="rId3" Type="http://schemas.openxmlformats.org/officeDocument/2006/relationships/image" Target="../media/image2.svg"/><Relationship Id="rId21" Type="http://schemas.openxmlformats.org/officeDocument/2006/relationships/image" Target="../media/image12.png"/><Relationship Id="rId7" Type="http://schemas.openxmlformats.org/officeDocument/2006/relationships/image" Target="../media/image6.svg"/><Relationship Id="rId12" Type="http://schemas.openxmlformats.org/officeDocument/2006/relationships/image" Target="../media/image7.png"/><Relationship Id="rId17" Type="http://schemas.openxmlformats.org/officeDocument/2006/relationships/image" Target="../media/image16.svg"/><Relationship Id="rId2" Type="http://schemas.openxmlformats.org/officeDocument/2006/relationships/image" Target="../media/image4.png"/><Relationship Id="rId16" Type="http://schemas.openxmlformats.org/officeDocument/2006/relationships/image" Target="../media/image9.png"/><Relationship Id="rId20" Type="http://schemas.openxmlformats.org/officeDocument/2006/relationships/image" Target="../media/image11.png"/><Relationship Id="rId1" Type="http://schemas.openxmlformats.org/officeDocument/2006/relationships/slideLayout" Target="../slideLayouts/slideLayout7.xml"/><Relationship Id="rId11" Type="http://schemas.openxmlformats.org/officeDocument/2006/relationships/image" Target="../media/image10.svg"/><Relationship Id="rId15" Type="http://schemas.openxmlformats.org/officeDocument/2006/relationships/image" Target="../media/image14.svg"/><Relationship Id="rId5" Type="http://schemas.openxmlformats.org/officeDocument/2006/relationships/image" Target="../media/image4.svg"/><Relationship Id="rId19" Type="http://schemas.openxmlformats.org/officeDocument/2006/relationships/image" Target="../media/image18.svg"/><Relationship Id="rId4" Type="http://schemas.openxmlformats.org/officeDocument/2006/relationships/image" Target="../media/image5.png"/><Relationship Id="rId14" Type="http://schemas.openxmlformats.org/officeDocument/2006/relationships/image" Target="../media/image8.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5.svg"/><Relationship Id="rId7" Type="http://schemas.openxmlformats.org/officeDocument/2006/relationships/image" Target="../media/image59.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57.svg"/><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image" Target="../media/image61.sv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5.svg"/><Relationship Id="rId7" Type="http://schemas.openxmlformats.org/officeDocument/2006/relationships/image" Target="../media/image59.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57.svg"/><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image" Target="../media/image61.sv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3.png"/><Relationship Id="rId3" Type="http://schemas.openxmlformats.org/officeDocument/2006/relationships/image" Target="../media/image95.svg"/><Relationship Id="rId7" Type="http://schemas.openxmlformats.org/officeDocument/2006/relationships/image" Target="../media/image39.svg"/><Relationship Id="rId12"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101.svg"/><Relationship Id="rId5" Type="http://schemas.openxmlformats.org/officeDocument/2006/relationships/image" Target="../media/image97.svg"/><Relationship Id="rId10" Type="http://schemas.openxmlformats.org/officeDocument/2006/relationships/image" Target="../media/image21.png"/><Relationship Id="rId9" Type="http://schemas.openxmlformats.org/officeDocument/2006/relationships/image" Target="../media/image99.sv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png"/><Relationship Id="rId3" Type="http://schemas.openxmlformats.org/officeDocument/2006/relationships/image" Target="../media/image95.svg"/><Relationship Id="rId7" Type="http://schemas.openxmlformats.org/officeDocument/2006/relationships/image" Target="../media/image39.svg"/><Relationship Id="rId12"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101.svg"/><Relationship Id="rId5" Type="http://schemas.openxmlformats.org/officeDocument/2006/relationships/image" Target="../media/image97.svg"/><Relationship Id="rId10" Type="http://schemas.openxmlformats.org/officeDocument/2006/relationships/image" Target="../media/image21.png"/><Relationship Id="rId9" Type="http://schemas.openxmlformats.org/officeDocument/2006/relationships/image" Target="../media/image99.sv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95.svg"/><Relationship Id="rId7" Type="http://schemas.openxmlformats.org/officeDocument/2006/relationships/image" Target="../media/image39.svg"/><Relationship Id="rId12"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101.svg"/><Relationship Id="rId5" Type="http://schemas.openxmlformats.org/officeDocument/2006/relationships/image" Target="../media/image97.svg"/><Relationship Id="rId10" Type="http://schemas.openxmlformats.org/officeDocument/2006/relationships/image" Target="../media/image21.png"/><Relationship Id="rId9" Type="http://schemas.openxmlformats.org/officeDocument/2006/relationships/image" Target="../media/image99.svg"/></Relationships>
</file>

<file path=ppt/slides/_rels/slide8.xml.rels><?xml version="1.0" encoding="UTF-8" standalone="yes"?>
<Relationships xmlns="http://schemas.openxmlformats.org/package/2006/relationships"><Relationship Id="rId8" Type="http://schemas.openxmlformats.org/officeDocument/2006/relationships/image" Target="../media/image2.svg"/><Relationship Id="rId7"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14.svg"/><Relationship Id="rId11" Type="http://schemas.openxmlformats.org/officeDocument/2006/relationships/image" Target="../media/image29.png"/><Relationship Id="rId5" Type="http://schemas.openxmlformats.org/officeDocument/2006/relationships/image" Target="../media/image27.png"/><Relationship Id="rId10" Type="http://schemas.openxmlformats.org/officeDocument/2006/relationships/image" Target="../media/image18.svg"/><Relationship Id="rId4" Type="http://schemas.openxmlformats.org/officeDocument/2006/relationships/image" Target="../media/image112.sv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2.svg"/><Relationship Id="rId7"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14.svg"/><Relationship Id="rId5" Type="http://schemas.openxmlformats.org/officeDocument/2006/relationships/image" Target="../media/image27.png"/><Relationship Id="rId10" Type="http://schemas.openxmlformats.org/officeDocument/2006/relationships/image" Target="../media/image18.svg"/><Relationship Id="rId4" Type="http://schemas.openxmlformats.org/officeDocument/2006/relationships/image" Target="../media/image112.sv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80483" y="2861215"/>
            <a:ext cx="14073803" cy="2094756"/>
            <a:chOff x="0" y="0"/>
            <a:chExt cx="18765071" cy="2793007"/>
          </a:xfrm>
        </p:grpSpPr>
        <p:sp>
          <p:nvSpPr>
            <p:cNvPr id="3" name="AutoShape 3"/>
            <p:cNvSpPr/>
            <p:nvPr/>
          </p:nvSpPr>
          <p:spPr>
            <a:xfrm>
              <a:off x="0" y="6211"/>
              <a:ext cx="18765071" cy="2786796"/>
            </a:xfrm>
            <a:prstGeom prst="rect">
              <a:avLst/>
            </a:prstGeom>
            <a:solidFill>
              <a:srgbClr val="7F73E3"/>
            </a:solidFill>
          </p:spPr>
        </p:sp>
        <p:sp>
          <p:nvSpPr>
            <p:cNvPr id="4" name="TextBox 4"/>
            <p:cNvSpPr txBox="1"/>
            <p:nvPr/>
          </p:nvSpPr>
          <p:spPr>
            <a:xfrm>
              <a:off x="493413" y="0"/>
              <a:ext cx="17047988" cy="2396211"/>
            </a:xfrm>
            <a:prstGeom prst="rect">
              <a:avLst/>
            </a:prstGeom>
          </p:spPr>
          <p:txBody>
            <a:bodyPr lIns="0" tIns="0" rIns="0" bIns="0" rtlCol="0" anchor="t">
              <a:spAutoFit/>
            </a:bodyPr>
            <a:lstStyle/>
            <a:p>
              <a:pPr algn="ctr">
                <a:lnSpc>
                  <a:spcPts val="16530"/>
                </a:lnSpc>
              </a:pPr>
              <a:r>
                <a:rPr lang="en-US" sz="7200" b="1" dirty="0" smtClean="0">
                  <a:latin typeface="Arial" panose="020B0604020202020204" pitchFamily="34" charset="0"/>
                  <a:cs typeface="Arial" panose="020B0604020202020204" pitchFamily="34" charset="0"/>
                </a:rPr>
                <a:t>CHÀO MỪNG CÁC EM ĐẾN</a:t>
              </a:r>
              <a:endParaRPr lang="en-US" sz="7200" b="1" dirty="0">
                <a:latin typeface="Arial" panose="020B0604020202020204" pitchFamily="34" charset="0"/>
                <a:cs typeface="Arial" panose="020B0604020202020204" pitchFamily="34" charset="0"/>
              </a:endParaRPr>
            </a:p>
          </p:txBody>
        </p:sp>
      </p:grpSp>
      <p:grpSp>
        <p:nvGrpSpPr>
          <p:cNvPr id="5" name="Group 5"/>
          <p:cNvGrpSpPr/>
          <p:nvPr/>
        </p:nvGrpSpPr>
        <p:grpSpPr>
          <a:xfrm rot="-161753">
            <a:off x="2291144" y="4959342"/>
            <a:ext cx="14073803" cy="2131990"/>
            <a:chOff x="0" y="-49646"/>
            <a:chExt cx="18765071" cy="2842653"/>
          </a:xfrm>
        </p:grpSpPr>
        <p:sp>
          <p:nvSpPr>
            <p:cNvPr id="6" name="AutoShape 6"/>
            <p:cNvSpPr/>
            <p:nvPr/>
          </p:nvSpPr>
          <p:spPr>
            <a:xfrm>
              <a:off x="0" y="6211"/>
              <a:ext cx="18765071" cy="2786796"/>
            </a:xfrm>
            <a:prstGeom prst="rect">
              <a:avLst/>
            </a:prstGeom>
            <a:solidFill>
              <a:srgbClr val="FFACEC"/>
            </a:solidFill>
          </p:spPr>
        </p:sp>
        <p:sp>
          <p:nvSpPr>
            <p:cNvPr id="7" name="TextBox 7"/>
            <p:cNvSpPr txBox="1"/>
            <p:nvPr/>
          </p:nvSpPr>
          <p:spPr>
            <a:xfrm>
              <a:off x="408671" y="-49646"/>
              <a:ext cx="17971378" cy="2396212"/>
            </a:xfrm>
            <a:prstGeom prst="rect">
              <a:avLst/>
            </a:prstGeom>
          </p:spPr>
          <p:txBody>
            <a:bodyPr wrap="square" lIns="0" tIns="0" rIns="0" bIns="0" rtlCol="0" anchor="t">
              <a:spAutoFit/>
            </a:bodyPr>
            <a:lstStyle/>
            <a:p>
              <a:pPr algn="ctr">
                <a:lnSpc>
                  <a:spcPts val="16530"/>
                </a:lnSpc>
              </a:pPr>
              <a:r>
                <a:rPr lang="en-US" sz="7200" b="1" dirty="0" smtClean="0">
                  <a:latin typeface="Arial" panose="020B0604020202020204" pitchFamily="34" charset="0"/>
                  <a:cs typeface="Arial" panose="020B0604020202020204" pitchFamily="34" charset="0"/>
                </a:rPr>
                <a:t>VỚI BÀI HỌC NGÀY HÔM NAY!</a:t>
              </a:r>
              <a:endParaRPr lang="en-US" sz="7200" b="1" dirty="0">
                <a:latin typeface="Arial" panose="020B0604020202020204" pitchFamily="34" charset="0"/>
                <a:cs typeface="Arial" panose="020B0604020202020204" pitchFamily="34" charset="0"/>
              </a:endParaRPr>
            </a:p>
          </p:txBody>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117478" y="2249330"/>
            <a:ext cx="2266133" cy="1071263"/>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939524" y="5870704"/>
            <a:ext cx="1676107" cy="1752584"/>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096735">
            <a:off x="13575470" y="2328893"/>
            <a:ext cx="3583395" cy="912137"/>
          </a:xfrm>
          <a:prstGeom prst="rect">
            <a:avLst/>
          </a:prstGeom>
        </p:spPr>
      </p:pic>
    </p:spTree>
  </p:cSld>
  <p:clrMapOvr>
    <a:masterClrMapping/>
  </p:clrMapOvr>
  <p:transition spd="slow">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7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1429929"/>
            <a:ext cx="18589809" cy="1375645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60419">
            <a:off x="15631433" y="713212"/>
            <a:ext cx="2191188" cy="235381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738654">
            <a:off x="1075269" y="8094388"/>
            <a:ext cx="1784759" cy="1207146"/>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829809" y="694139"/>
            <a:ext cx="2182541" cy="2372327"/>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091062" y="8001567"/>
            <a:ext cx="1942342" cy="2484392"/>
          </a:xfrm>
          <a:prstGeom prst="rect">
            <a:avLst/>
          </a:prstGeom>
        </p:spPr>
      </p:pic>
      <p:grpSp>
        <p:nvGrpSpPr>
          <p:cNvPr id="16" name="Group 13"/>
          <p:cNvGrpSpPr/>
          <p:nvPr/>
        </p:nvGrpSpPr>
        <p:grpSpPr>
          <a:xfrm>
            <a:off x="3108910" y="3066466"/>
            <a:ext cx="12115800" cy="5644633"/>
            <a:chOff x="0" y="0"/>
            <a:chExt cx="3472874" cy="1090984"/>
          </a:xfrm>
          <a:solidFill>
            <a:schemeClr val="accent4">
              <a:lumMod val="20000"/>
              <a:lumOff val="80000"/>
            </a:schemeClr>
          </a:solidFill>
        </p:grpSpPr>
        <p:sp>
          <p:nvSpPr>
            <p:cNvPr id="20" name="Freeform 14"/>
            <p:cNvSpPr/>
            <p:nvPr/>
          </p:nvSpPr>
          <p:spPr>
            <a:xfrm>
              <a:off x="0" y="0"/>
              <a:ext cx="3472874" cy="1090985"/>
            </a:xfrm>
            <a:custGeom>
              <a:avLst/>
              <a:gdLst/>
              <a:ahLst/>
              <a:cxnLst/>
              <a:rect l="l" t="t" r="r" b="b"/>
              <a:pathLst>
                <a:path w="3472874" h="1090985">
                  <a:moveTo>
                    <a:pt x="3348414" y="1090984"/>
                  </a:moveTo>
                  <a:lnTo>
                    <a:pt x="124460" y="1090984"/>
                  </a:lnTo>
                  <a:cubicBezTo>
                    <a:pt x="55880" y="1090984"/>
                    <a:pt x="0" y="1035104"/>
                    <a:pt x="0" y="966524"/>
                  </a:cubicBezTo>
                  <a:lnTo>
                    <a:pt x="0" y="124460"/>
                  </a:lnTo>
                  <a:cubicBezTo>
                    <a:pt x="0" y="55880"/>
                    <a:pt x="55880" y="0"/>
                    <a:pt x="124460" y="0"/>
                  </a:cubicBezTo>
                  <a:lnTo>
                    <a:pt x="3348414" y="0"/>
                  </a:lnTo>
                  <a:cubicBezTo>
                    <a:pt x="3416994" y="0"/>
                    <a:pt x="3472874" y="55880"/>
                    <a:pt x="3472874" y="124460"/>
                  </a:cubicBezTo>
                  <a:lnTo>
                    <a:pt x="3472874" y="966525"/>
                  </a:lnTo>
                  <a:cubicBezTo>
                    <a:pt x="3472874" y="1035105"/>
                    <a:pt x="3416994" y="1090985"/>
                    <a:pt x="3348414" y="1090985"/>
                  </a:cubicBezTo>
                  <a:close/>
                </a:path>
              </a:pathLst>
            </a:custGeom>
            <a:grpFill/>
          </p:spPr>
        </p:sp>
      </p:grpSp>
      <p:pic>
        <p:nvPicPr>
          <p:cNvPr id="27" name="Picture 4"/>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274245" y="7593866"/>
            <a:ext cx="1676107" cy="1752584"/>
          </a:xfrm>
          <a:prstGeom prst="rect">
            <a:avLst/>
          </a:prstGeom>
        </p:spPr>
      </p:pic>
      <p:sp>
        <p:nvSpPr>
          <p:cNvPr id="28" name="TextBox 5"/>
          <p:cNvSpPr txBox="1"/>
          <p:nvPr/>
        </p:nvSpPr>
        <p:spPr>
          <a:xfrm>
            <a:off x="5444678" y="1277573"/>
            <a:ext cx="7733912" cy="1205458"/>
          </a:xfrm>
          <a:prstGeom prst="rect">
            <a:avLst/>
          </a:prstGeom>
        </p:spPr>
        <p:txBody>
          <a:bodyPr wrap="square" lIns="0" tIns="0" rIns="0" bIns="0" rtlCol="0" anchor="t">
            <a:spAutoFit/>
          </a:bodyPr>
          <a:lstStyle/>
          <a:p>
            <a:pPr marL="0" lvl="0" indent="0" algn="just">
              <a:lnSpc>
                <a:spcPts val="9359"/>
              </a:lnSpc>
              <a:spcBef>
                <a:spcPct val="0"/>
              </a:spcBef>
            </a:pPr>
            <a:r>
              <a:rPr lang="en-US" sz="6400" b="1" u="none" dirty="0" smtClean="0">
                <a:solidFill>
                  <a:srgbClr val="7F73E3"/>
                </a:solidFill>
                <a:latin typeface="Arial" panose="020B0604020202020204" pitchFamily="34" charset="0"/>
                <a:cs typeface="Arial" panose="020B0604020202020204" pitchFamily="34" charset="0"/>
              </a:rPr>
              <a:t>CỦNG CỐ, DẶN DÒ</a:t>
            </a:r>
            <a:endParaRPr lang="en-US" sz="6400" b="1" u="none" dirty="0">
              <a:solidFill>
                <a:srgbClr val="7F73E3"/>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80483" y="2861215"/>
            <a:ext cx="14073803" cy="2094756"/>
            <a:chOff x="0" y="0"/>
            <a:chExt cx="18765071" cy="2793007"/>
          </a:xfrm>
        </p:grpSpPr>
        <p:sp>
          <p:nvSpPr>
            <p:cNvPr id="3" name="AutoShape 3"/>
            <p:cNvSpPr/>
            <p:nvPr/>
          </p:nvSpPr>
          <p:spPr>
            <a:xfrm>
              <a:off x="0" y="6211"/>
              <a:ext cx="18765071" cy="2786796"/>
            </a:xfrm>
            <a:prstGeom prst="rect">
              <a:avLst/>
            </a:prstGeom>
            <a:solidFill>
              <a:srgbClr val="7F73E3"/>
            </a:solidFill>
          </p:spPr>
        </p:sp>
        <p:sp>
          <p:nvSpPr>
            <p:cNvPr id="4" name="TextBox 4"/>
            <p:cNvSpPr txBox="1"/>
            <p:nvPr/>
          </p:nvSpPr>
          <p:spPr>
            <a:xfrm>
              <a:off x="493413" y="0"/>
              <a:ext cx="17047988" cy="2396211"/>
            </a:xfrm>
            <a:prstGeom prst="rect">
              <a:avLst/>
            </a:prstGeom>
          </p:spPr>
          <p:txBody>
            <a:bodyPr lIns="0" tIns="0" rIns="0" bIns="0" rtlCol="0" anchor="t">
              <a:spAutoFit/>
            </a:bodyPr>
            <a:lstStyle/>
            <a:p>
              <a:pPr algn="ctr">
                <a:lnSpc>
                  <a:spcPts val="16530"/>
                </a:lnSpc>
              </a:pPr>
              <a:r>
                <a:rPr lang="en-US" sz="7200" b="1" dirty="0" smtClean="0">
                  <a:latin typeface="Arial" panose="020B0604020202020204" pitchFamily="34" charset="0"/>
                  <a:cs typeface="Arial" panose="020B0604020202020204" pitchFamily="34" charset="0"/>
                </a:rPr>
                <a:t>HẸN GẶP LẠI CÁC EM</a:t>
              </a:r>
              <a:endParaRPr lang="en-US" sz="7200" b="1" dirty="0">
                <a:latin typeface="Arial" panose="020B0604020202020204" pitchFamily="34" charset="0"/>
                <a:cs typeface="Arial" panose="020B0604020202020204" pitchFamily="34" charset="0"/>
              </a:endParaRPr>
            </a:p>
          </p:txBody>
        </p:sp>
      </p:grpSp>
      <p:grpSp>
        <p:nvGrpSpPr>
          <p:cNvPr id="5" name="Group 5"/>
          <p:cNvGrpSpPr/>
          <p:nvPr/>
        </p:nvGrpSpPr>
        <p:grpSpPr>
          <a:xfrm rot="-161753">
            <a:off x="2291144" y="4959342"/>
            <a:ext cx="14073803" cy="2131990"/>
            <a:chOff x="0" y="-49646"/>
            <a:chExt cx="18765071" cy="2842653"/>
          </a:xfrm>
        </p:grpSpPr>
        <p:sp>
          <p:nvSpPr>
            <p:cNvPr id="6" name="AutoShape 6"/>
            <p:cNvSpPr/>
            <p:nvPr/>
          </p:nvSpPr>
          <p:spPr>
            <a:xfrm>
              <a:off x="0" y="6211"/>
              <a:ext cx="18765071" cy="2786796"/>
            </a:xfrm>
            <a:prstGeom prst="rect">
              <a:avLst/>
            </a:prstGeom>
            <a:solidFill>
              <a:srgbClr val="FFACEC"/>
            </a:solidFill>
          </p:spPr>
        </p:sp>
        <p:sp>
          <p:nvSpPr>
            <p:cNvPr id="7" name="TextBox 7"/>
            <p:cNvSpPr txBox="1"/>
            <p:nvPr/>
          </p:nvSpPr>
          <p:spPr>
            <a:xfrm>
              <a:off x="408671" y="-49646"/>
              <a:ext cx="17971378" cy="2396212"/>
            </a:xfrm>
            <a:prstGeom prst="rect">
              <a:avLst/>
            </a:prstGeom>
          </p:spPr>
          <p:txBody>
            <a:bodyPr wrap="square" lIns="0" tIns="0" rIns="0" bIns="0" rtlCol="0" anchor="t">
              <a:spAutoFit/>
            </a:bodyPr>
            <a:lstStyle/>
            <a:p>
              <a:pPr algn="ctr">
                <a:lnSpc>
                  <a:spcPts val="16530"/>
                </a:lnSpc>
              </a:pPr>
              <a:r>
                <a:rPr lang="en-US" sz="7200" b="1" dirty="0" smtClean="0">
                  <a:latin typeface="Arial" panose="020B0604020202020204" pitchFamily="34" charset="0"/>
                  <a:cs typeface="Arial" panose="020B0604020202020204" pitchFamily="34" charset="0"/>
                </a:rPr>
                <a:t>TRONG BÀI HỌC SAU!</a:t>
              </a:r>
              <a:endParaRPr lang="en-US" sz="7200" b="1" dirty="0">
                <a:latin typeface="Arial" panose="020B0604020202020204" pitchFamily="34" charset="0"/>
                <a:cs typeface="Arial" panose="020B0604020202020204" pitchFamily="34" charset="0"/>
              </a:endParaRPr>
            </a:p>
          </p:txBody>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117478" y="2249330"/>
            <a:ext cx="2266133" cy="1071263"/>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939524" y="5870704"/>
            <a:ext cx="1676107" cy="1752584"/>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096735">
            <a:off x="13575470" y="2328893"/>
            <a:ext cx="3583395" cy="912137"/>
          </a:xfrm>
          <a:prstGeom prst="rect">
            <a:avLst/>
          </a:prstGeom>
        </p:spPr>
      </p:pic>
    </p:spTree>
    <p:extLst>
      <p:ext uri="{BB962C8B-B14F-4D97-AF65-F5344CB8AC3E}">
        <p14:creationId xmlns:p14="http://schemas.microsoft.com/office/powerpoint/2010/main" val="4168748589"/>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7E4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1665184" y="5509064"/>
            <a:ext cx="3015059" cy="5198378"/>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flipH="1" flipV="1">
            <a:off x="4039847" y="-102323"/>
            <a:ext cx="3015059" cy="5198378"/>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524437">
            <a:off x="14661289" y="851740"/>
            <a:ext cx="2768845" cy="1802266"/>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2510300" y="8636022"/>
            <a:ext cx="1612463" cy="1090611"/>
          </a:xfrm>
          <a:prstGeom prst="rect">
            <a:avLst/>
          </a:prstGeom>
        </p:spPr>
      </p:pic>
      <p:pic>
        <p:nvPicPr>
          <p:cNvPr id="20" name="Picture 2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807621" y="4530988"/>
            <a:ext cx="1212290" cy="1241638"/>
          </a:xfrm>
          <a:prstGeom prst="rect">
            <a:avLst/>
          </a:prstGeom>
        </p:spPr>
      </p:pic>
      <p:pic>
        <p:nvPicPr>
          <p:cNvPr id="21" name="Picture 2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1201400" y="91947"/>
            <a:ext cx="1212290" cy="1241638"/>
          </a:xfrm>
          <a:prstGeom prst="rect">
            <a:avLst/>
          </a:prstGeom>
        </p:spPr>
      </p:pic>
      <p:pic>
        <p:nvPicPr>
          <p:cNvPr id="22" name="Picture 22"/>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051875">
            <a:off x="16281318" y="4877616"/>
            <a:ext cx="878578" cy="1510055"/>
          </a:xfrm>
          <a:prstGeom prst="rect">
            <a:avLst/>
          </a:prstGeom>
        </p:spPr>
      </p:pic>
      <p:pic>
        <p:nvPicPr>
          <p:cNvPr id="23" name="Picture 2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7150092" y="9066964"/>
            <a:ext cx="996474" cy="1020597"/>
          </a:xfrm>
          <a:prstGeom prst="rect">
            <a:avLst/>
          </a:prstGeom>
        </p:spPr>
      </p:pic>
      <p:sp>
        <p:nvSpPr>
          <p:cNvPr id="25" name="AutoShape 25"/>
          <p:cNvSpPr/>
          <p:nvPr/>
        </p:nvSpPr>
        <p:spPr>
          <a:xfrm>
            <a:off x="2246450" y="1562099"/>
            <a:ext cx="13631748" cy="7315201"/>
          </a:xfrm>
          <a:prstGeom prst="rect">
            <a:avLst/>
          </a:prstGeom>
          <a:solidFill>
            <a:srgbClr val="FFFFFF"/>
          </a:solidFill>
        </p:spPr>
      </p:sp>
      <p:pic>
        <p:nvPicPr>
          <p:cNvPr id="27" name="Picture 7"/>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968109">
            <a:off x="843232" y="1060753"/>
            <a:ext cx="3343662" cy="851114"/>
          </a:xfrm>
          <a:prstGeom prst="rect">
            <a:avLst/>
          </a:prstGeom>
        </p:spPr>
      </p:pic>
      <p:sp>
        <p:nvSpPr>
          <p:cNvPr id="28" name="TextBox 27"/>
          <p:cNvSpPr txBox="1"/>
          <p:nvPr/>
        </p:nvSpPr>
        <p:spPr>
          <a:xfrm>
            <a:off x="7018767" y="1916469"/>
            <a:ext cx="4031690" cy="1200329"/>
          </a:xfrm>
          <a:prstGeom prst="rect">
            <a:avLst/>
          </a:prstGeom>
          <a:noFill/>
        </p:spPr>
        <p:txBody>
          <a:bodyPr wrap="square" rtlCol="0">
            <a:spAutoFit/>
          </a:bodyPr>
          <a:lstStyle/>
          <a:p>
            <a:pPr algn="ctr"/>
            <a:r>
              <a:rPr lang="en-US" sz="7200" dirty="0" smtClean="0">
                <a:latin typeface="Arial" panose="020B0604020202020204" pitchFamily="34" charset="0"/>
                <a:cs typeface="Arial" panose="020B0604020202020204" pitchFamily="34" charset="0"/>
              </a:rPr>
              <a:t>BÀI 22</a:t>
            </a:r>
            <a:endParaRPr lang="en-US" sz="7200" dirty="0">
              <a:latin typeface="Arial" panose="020B0604020202020204" pitchFamily="34" charset="0"/>
              <a:cs typeface="Arial" panose="020B0604020202020204" pitchFamily="34" charset="0"/>
            </a:endParaRPr>
          </a:p>
        </p:txBody>
      </p:sp>
      <p:sp>
        <p:nvSpPr>
          <p:cNvPr id="29" name="TextBox 28"/>
          <p:cNvSpPr txBox="1"/>
          <p:nvPr/>
        </p:nvSpPr>
        <p:spPr>
          <a:xfrm>
            <a:off x="7046479" y="3424923"/>
            <a:ext cx="4031690" cy="1077218"/>
          </a:xfrm>
          <a:prstGeom prst="rect">
            <a:avLst/>
          </a:prstGeom>
          <a:noFill/>
        </p:spPr>
        <p:txBody>
          <a:bodyPr wrap="square" rtlCol="0">
            <a:spAutoFit/>
          </a:bodyPr>
          <a:lstStyle/>
          <a:p>
            <a:pPr algn="ctr"/>
            <a:r>
              <a:rPr lang="en-US" sz="6400" b="1" i="1" dirty="0" err="1" smtClean="0">
                <a:latin typeface="Arial" panose="020B0604020202020204" pitchFamily="34" charset="0"/>
                <a:cs typeface="Arial" panose="020B0604020202020204" pitchFamily="34" charset="0"/>
              </a:rPr>
              <a:t>Bài</a:t>
            </a:r>
            <a:r>
              <a:rPr lang="en-US" sz="6400" b="1" i="1" dirty="0" smtClean="0">
                <a:latin typeface="Arial" panose="020B0604020202020204" pitchFamily="34" charset="0"/>
                <a:cs typeface="Arial" panose="020B0604020202020204" pitchFamily="34" charset="0"/>
              </a:rPr>
              <a:t> </a:t>
            </a:r>
            <a:r>
              <a:rPr lang="en-US" sz="6400" b="1" i="1" dirty="0" err="1" smtClean="0">
                <a:latin typeface="Arial" panose="020B0604020202020204" pitchFamily="34" charset="0"/>
                <a:cs typeface="Arial" panose="020B0604020202020204" pitchFamily="34" charset="0"/>
              </a:rPr>
              <a:t>viết</a:t>
            </a:r>
            <a:r>
              <a:rPr lang="en-US" sz="6400" b="1" i="1" dirty="0" smtClean="0">
                <a:latin typeface="Arial" panose="020B0604020202020204" pitchFamily="34" charset="0"/>
                <a:cs typeface="Arial" panose="020B0604020202020204" pitchFamily="34" charset="0"/>
              </a:rPr>
              <a:t> 2</a:t>
            </a:r>
            <a:endParaRPr lang="en-US" sz="6400" b="1" i="1" dirty="0">
              <a:latin typeface="Arial" panose="020B0604020202020204" pitchFamily="34" charset="0"/>
              <a:cs typeface="Arial" panose="020B0604020202020204" pitchFamily="34" charset="0"/>
            </a:endParaRPr>
          </a:p>
        </p:txBody>
      </p:sp>
      <p:sp>
        <p:nvSpPr>
          <p:cNvPr id="30" name="TextBox 29"/>
          <p:cNvSpPr txBox="1"/>
          <p:nvPr/>
        </p:nvSpPr>
        <p:spPr>
          <a:xfrm>
            <a:off x="2884874" y="4612525"/>
            <a:ext cx="12299475" cy="3470887"/>
          </a:xfrm>
          <a:prstGeom prst="rect">
            <a:avLst/>
          </a:prstGeom>
          <a:noFill/>
        </p:spPr>
        <p:txBody>
          <a:bodyPr wrap="square" rtlCol="0">
            <a:spAutoFit/>
          </a:bodyPr>
          <a:lstStyle/>
          <a:p>
            <a:pPr algn="ctr">
              <a:lnSpc>
                <a:spcPct val="150000"/>
              </a:lnSpc>
            </a:pPr>
            <a:r>
              <a:rPr lang="en-US" sz="7800" b="1" dirty="0" smtClean="0">
                <a:latin typeface="Arial" panose="020B0604020202020204" pitchFamily="34" charset="0"/>
                <a:cs typeface="Arial" panose="020B0604020202020204" pitchFamily="34" charset="0"/>
              </a:rPr>
              <a:t>VIẾT VỀ HOẠT ĐỘNG CHĂM SÓC CÂY XANH</a:t>
            </a:r>
            <a:endParaRPr lang="en-US" sz="7800" b="1" dirty="0">
              <a:latin typeface="Arial" panose="020B0604020202020204" pitchFamily="34" charset="0"/>
              <a:cs typeface="Arial" panose="020B0604020202020204" pitchFamily="34" charset="0"/>
            </a:endParaRPr>
          </a:p>
        </p:txBody>
      </p:sp>
      <p:pic>
        <p:nvPicPr>
          <p:cNvPr id="32" name="Picture 18"/>
          <p:cNvPicPr>
            <a:picLocks noChangeAspect="1"/>
          </p:cNvPicPr>
          <p:nvPr/>
        </p:nvPicPr>
        <p:blipFill>
          <a:blip r:embed="rId21">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614090">
            <a:off x="15244305" y="7638199"/>
            <a:ext cx="1505807" cy="199564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7E4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017761" y="4914900"/>
            <a:ext cx="4470167" cy="4737171"/>
          </a:xfrm>
          <a:prstGeom prst="rect">
            <a:avLst/>
          </a:prstGeom>
        </p:spPr>
      </p:pic>
      <p:sp>
        <p:nvSpPr>
          <p:cNvPr id="3" name="AutoShape 3"/>
          <p:cNvSpPr/>
          <p:nvPr/>
        </p:nvSpPr>
        <p:spPr>
          <a:xfrm>
            <a:off x="1586681" y="1257300"/>
            <a:ext cx="14782800" cy="7800730"/>
          </a:xfrm>
          <a:prstGeom prst="rect">
            <a:avLst/>
          </a:prstGeom>
          <a:solidFill>
            <a:srgbClr val="FFFFFF"/>
          </a:solidFill>
        </p:spPr>
      </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226686" y="581343"/>
            <a:ext cx="1933611" cy="190197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83293" y="8133415"/>
            <a:ext cx="2020025" cy="1630711"/>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984854" y="7364574"/>
            <a:ext cx="1885427" cy="1693456"/>
          </a:xfrm>
          <a:prstGeom prst="rect">
            <a:avLst/>
          </a:prstGeom>
        </p:spPr>
      </p:pic>
      <p:sp>
        <p:nvSpPr>
          <p:cNvPr id="12" name="TextBox 5"/>
          <p:cNvSpPr txBox="1"/>
          <p:nvPr/>
        </p:nvSpPr>
        <p:spPr>
          <a:xfrm>
            <a:off x="2535875" y="1510326"/>
            <a:ext cx="12690811" cy="2249655"/>
          </a:xfrm>
          <a:prstGeom prst="rect">
            <a:avLst/>
          </a:prstGeom>
        </p:spPr>
        <p:txBody>
          <a:bodyPr lIns="0" tIns="0" rIns="0" bIns="0" rtlCol="0" anchor="t">
            <a:spAutoFit/>
          </a:bodyPr>
          <a:lstStyle/>
          <a:p>
            <a:pPr marL="0" lvl="0" indent="0" algn="just">
              <a:lnSpc>
                <a:spcPts val="9359"/>
              </a:lnSpc>
              <a:spcBef>
                <a:spcPct val="0"/>
              </a:spcBef>
            </a:pPr>
            <a:r>
              <a:rPr lang="en-US" sz="4800" b="1" i="1" u="none" dirty="0" smtClean="0">
                <a:solidFill>
                  <a:srgbClr val="7F73E3"/>
                </a:solidFill>
                <a:latin typeface="Arial" panose="020B0604020202020204" pitchFamily="34" charset="0"/>
                <a:cs typeface="Arial" panose="020B0604020202020204" pitchFamily="34" charset="0"/>
              </a:rPr>
              <a:t>1. </a:t>
            </a:r>
            <a:r>
              <a:rPr lang="en-US" sz="4800" b="1" i="1" u="none" dirty="0" err="1" smtClean="0">
                <a:solidFill>
                  <a:srgbClr val="7F73E3"/>
                </a:solidFill>
                <a:latin typeface="Arial" panose="020B0604020202020204" pitchFamily="34" charset="0"/>
                <a:cs typeface="Arial" panose="020B0604020202020204" pitchFamily="34" charset="0"/>
              </a:rPr>
              <a:t>Nói</a:t>
            </a:r>
            <a:r>
              <a:rPr lang="en-US" sz="4800" b="1" i="1" u="none" dirty="0" smtClean="0">
                <a:solidFill>
                  <a:srgbClr val="7F73E3"/>
                </a:solidFill>
                <a:latin typeface="Arial" panose="020B0604020202020204" pitchFamily="34" charset="0"/>
                <a:cs typeface="Arial" panose="020B0604020202020204" pitchFamily="34" charset="0"/>
              </a:rPr>
              <a:t> </a:t>
            </a:r>
            <a:r>
              <a:rPr lang="en-US" sz="4800" b="1" i="1" u="none" dirty="0" err="1" smtClean="0">
                <a:solidFill>
                  <a:srgbClr val="7F73E3"/>
                </a:solidFill>
                <a:latin typeface="Arial" panose="020B0604020202020204" pitchFamily="34" charset="0"/>
                <a:cs typeface="Arial" panose="020B0604020202020204" pitchFamily="34" charset="0"/>
              </a:rPr>
              <a:t>về</a:t>
            </a:r>
            <a:r>
              <a:rPr lang="en-US" sz="4800" b="1" i="1" u="none" dirty="0" smtClean="0">
                <a:solidFill>
                  <a:srgbClr val="7F73E3"/>
                </a:solidFill>
                <a:latin typeface="Arial" panose="020B0604020202020204" pitchFamily="34" charset="0"/>
                <a:cs typeface="Arial" panose="020B0604020202020204" pitchFamily="34" charset="0"/>
              </a:rPr>
              <a:t> </a:t>
            </a:r>
            <a:r>
              <a:rPr lang="en-US" sz="4800" b="1" i="1" u="none" dirty="0" err="1" smtClean="0">
                <a:solidFill>
                  <a:srgbClr val="7F73E3"/>
                </a:solidFill>
                <a:latin typeface="Arial" panose="020B0604020202020204" pitchFamily="34" charset="0"/>
                <a:cs typeface="Arial" panose="020B0604020202020204" pitchFamily="34" charset="0"/>
              </a:rPr>
              <a:t>hoạt</a:t>
            </a:r>
            <a:r>
              <a:rPr lang="en-US" sz="4800" b="1" i="1" u="none" dirty="0" smtClean="0">
                <a:solidFill>
                  <a:srgbClr val="7F73E3"/>
                </a:solidFill>
                <a:latin typeface="Arial" panose="020B0604020202020204" pitchFamily="34" charset="0"/>
                <a:cs typeface="Arial" panose="020B0604020202020204" pitchFamily="34" charset="0"/>
              </a:rPr>
              <a:t> </a:t>
            </a:r>
            <a:r>
              <a:rPr lang="en-US" sz="4800" b="1" i="1" u="none" dirty="0" err="1" smtClean="0">
                <a:solidFill>
                  <a:srgbClr val="7F73E3"/>
                </a:solidFill>
                <a:latin typeface="Arial" panose="020B0604020202020204" pitchFamily="34" charset="0"/>
                <a:cs typeface="Arial" panose="020B0604020202020204" pitchFamily="34" charset="0"/>
              </a:rPr>
              <a:t>động</a:t>
            </a:r>
            <a:r>
              <a:rPr lang="en-US" sz="4800" b="1" i="1" u="none" dirty="0" smtClean="0">
                <a:solidFill>
                  <a:srgbClr val="7F73E3"/>
                </a:solidFill>
                <a:latin typeface="Arial" panose="020B0604020202020204" pitchFamily="34" charset="0"/>
                <a:cs typeface="Arial" panose="020B0604020202020204" pitchFamily="34" charset="0"/>
              </a:rPr>
              <a:t> </a:t>
            </a:r>
            <a:r>
              <a:rPr lang="en-US" sz="4800" b="1" i="1" u="none" dirty="0" err="1" smtClean="0">
                <a:solidFill>
                  <a:srgbClr val="7F73E3"/>
                </a:solidFill>
                <a:latin typeface="Arial" panose="020B0604020202020204" pitchFamily="34" charset="0"/>
                <a:cs typeface="Arial" panose="020B0604020202020204" pitchFamily="34" charset="0"/>
              </a:rPr>
              <a:t>của</a:t>
            </a:r>
            <a:r>
              <a:rPr lang="en-US" sz="4800" b="1" i="1" u="none" dirty="0" smtClean="0">
                <a:solidFill>
                  <a:srgbClr val="7F73E3"/>
                </a:solidFill>
                <a:latin typeface="Arial" panose="020B0604020202020204" pitchFamily="34" charset="0"/>
                <a:cs typeface="Arial" panose="020B0604020202020204" pitchFamily="34" charset="0"/>
              </a:rPr>
              <a:t> </a:t>
            </a:r>
            <a:r>
              <a:rPr lang="en-US" sz="4800" b="1" i="1" u="none" dirty="0" err="1" smtClean="0">
                <a:solidFill>
                  <a:srgbClr val="7F73E3"/>
                </a:solidFill>
                <a:latin typeface="Arial" panose="020B0604020202020204" pitchFamily="34" charset="0"/>
                <a:cs typeface="Arial" panose="020B0604020202020204" pitchFamily="34" charset="0"/>
              </a:rPr>
              <a:t>các</a:t>
            </a:r>
            <a:r>
              <a:rPr lang="en-US" sz="4800" b="1" i="1" u="none" dirty="0" smtClean="0">
                <a:solidFill>
                  <a:srgbClr val="7F73E3"/>
                </a:solidFill>
                <a:latin typeface="Arial" panose="020B0604020202020204" pitchFamily="34" charset="0"/>
                <a:cs typeface="Arial" panose="020B0604020202020204" pitchFamily="34" charset="0"/>
              </a:rPr>
              <a:t> </a:t>
            </a:r>
            <a:r>
              <a:rPr lang="en-US" sz="4800" b="1" i="1" u="none" dirty="0" err="1" smtClean="0">
                <a:solidFill>
                  <a:srgbClr val="7F73E3"/>
                </a:solidFill>
                <a:latin typeface="Arial" panose="020B0604020202020204" pitchFamily="34" charset="0"/>
                <a:cs typeface="Arial" panose="020B0604020202020204" pitchFamily="34" charset="0"/>
              </a:rPr>
              <a:t>bạn</a:t>
            </a:r>
            <a:r>
              <a:rPr lang="en-US" sz="4800" b="1" i="1" u="none" dirty="0" smtClean="0">
                <a:solidFill>
                  <a:srgbClr val="7F73E3"/>
                </a:solidFill>
                <a:latin typeface="Arial" panose="020B0604020202020204" pitchFamily="34" charset="0"/>
                <a:cs typeface="Arial" panose="020B0604020202020204" pitchFamily="34" charset="0"/>
              </a:rPr>
              <a:t> </a:t>
            </a:r>
            <a:r>
              <a:rPr lang="en-US" sz="4800" b="1" i="1" u="none" dirty="0" err="1" smtClean="0">
                <a:solidFill>
                  <a:srgbClr val="7F73E3"/>
                </a:solidFill>
                <a:latin typeface="Arial" panose="020B0604020202020204" pitchFamily="34" charset="0"/>
                <a:cs typeface="Arial" panose="020B0604020202020204" pitchFamily="34" charset="0"/>
              </a:rPr>
              <a:t>nhỏ</a:t>
            </a:r>
            <a:r>
              <a:rPr lang="en-US" sz="4800" b="1" i="1" u="none" dirty="0" smtClean="0">
                <a:solidFill>
                  <a:srgbClr val="7F73E3"/>
                </a:solidFill>
                <a:latin typeface="Arial" panose="020B0604020202020204" pitchFamily="34" charset="0"/>
                <a:cs typeface="Arial" panose="020B0604020202020204" pitchFamily="34" charset="0"/>
              </a:rPr>
              <a:t> </a:t>
            </a:r>
            <a:r>
              <a:rPr lang="en-US" sz="4800" b="1" i="1" u="none" dirty="0" err="1" smtClean="0">
                <a:solidFill>
                  <a:srgbClr val="7F73E3"/>
                </a:solidFill>
                <a:latin typeface="Arial" panose="020B0604020202020204" pitchFamily="34" charset="0"/>
                <a:cs typeface="Arial" panose="020B0604020202020204" pitchFamily="34" charset="0"/>
              </a:rPr>
              <a:t>trong</a:t>
            </a:r>
            <a:r>
              <a:rPr lang="en-US" sz="4800" b="1" i="1" u="none" dirty="0" smtClean="0">
                <a:solidFill>
                  <a:srgbClr val="7F73E3"/>
                </a:solidFill>
                <a:latin typeface="Arial" panose="020B0604020202020204" pitchFamily="34" charset="0"/>
                <a:cs typeface="Arial" panose="020B0604020202020204" pitchFamily="34" charset="0"/>
              </a:rPr>
              <a:t> </a:t>
            </a:r>
            <a:r>
              <a:rPr lang="en-US" sz="4800" b="1" i="1" u="none" dirty="0" err="1" smtClean="0">
                <a:solidFill>
                  <a:srgbClr val="7F73E3"/>
                </a:solidFill>
                <a:latin typeface="Arial" panose="020B0604020202020204" pitchFamily="34" charset="0"/>
                <a:cs typeface="Arial" panose="020B0604020202020204" pitchFamily="34" charset="0"/>
              </a:rPr>
              <a:t>một</a:t>
            </a:r>
            <a:r>
              <a:rPr lang="en-US" sz="4800" b="1" i="1" u="none" dirty="0" smtClean="0">
                <a:solidFill>
                  <a:srgbClr val="7F73E3"/>
                </a:solidFill>
                <a:latin typeface="Arial" panose="020B0604020202020204" pitchFamily="34" charset="0"/>
                <a:cs typeface="Arial" panose="020B0604020202020204" pitchFamily="34" charset="0"/>
              </a:rPr>
              <a:t> </a:t>
            </a:r>
            <a:r>
              <a:rPr lang="en-US" sz="4800" b="1" i="1" u="none" dirty="0" err="1" smtClean="0">
                <a:solidFill>
                  <a:srgbClr val="7F73E3"/>
                </a:solidFill>
                <a:latin typeface="Arial" panose="020B0604020202020204" pitchFamily="34" charset="0"/>
                <a:cs typeface="Arial" panose="020B0604020202020204" pitchFamily="34" charset="0"/>
              </a:rPr>
              <a:t>bức</a:t>
            </a:r>
            <a:r>
              <a:rPr lang="en-US" sz="4800" b="1" i="1" u="none" dirty="0" smtClean="0">
                <a:solidFill>
                  <a:srgbClr val="7F73E3"/>
                </a:solidFill>
                <a:latin typeface="Arial" panose="020B0604020202020204" pitchFamily="34" charset="0"/>
                <a:cs typeface="Arial" panose="020B0604020202020204" pitchFamily="34" charset="0"/>
              </a:rPr>
              <a:t> </a:t>
            </a:r>
            <a:r>
              <a:rPr lang="en-US" sz="4800" b="1" i="1" u="none" dirty="0" err="1" smtClean="0">
                <a:solidFill>
                  <a:srgbClr val="7F73E3"/>
                </a:solidFill>
                <a:latin typeface="Arial" panose="020B0604020202020204" pitchFamily="34" charset="0"/>
                <a:cs typeface="Arial" panose="020B0604020202020204" pitchFamily="34" charset="0"/>
              </a:rPr>
              <a:t>tranh</a:t>
            </a:r>
            <a:r>
              <a:rPr lang="en-US" sz="4800" b="1" i="1" u="none" dirty="0" smtClean="0">
                <a:solidFill>
                  <a:srgbClr val="7F73E3"/>
                </a:solidFill>
                <a:latin typeface="Arial" panose="020B0604020202020204" pitchFamily="34" charset="0"/>
                <a:cs typeface="Arial" panose="020B0604020202020204" pitchFamily="34" charset="0"/>
              </a:rPr>
              <a:t> </a:t>
            </a:r>
            <a:r>
              <a:rPr lang="en-US" sz="4800" b="1" i="1" u="none" dirty="0" err="1" smtClean="0">
                <a:solidFill>
                  <a:srgbClr val="7F73E3"/>
                </a:solidFill>
                <a:latin typeface="Arial" panose="020B0604020202020204" pitchFamily="34" charset="0"/>
                <a:cs typeface="Arial" panose="020B0604020202020204" pitchFamily="34" charset="0"/>
              </a:rPr>
              <a:t>em</a:t>
            </a:r>
            <a:r>
              <a:rPr lang="en-US" sz="4800" b="1" i="1" u="none" dirty="0" smtClean="0">
                <a:solidFill>
                  <a:srgbClr val="7F73E3"/>
                </a:solidFill>
                <a:latin typeface="Arial" panose="020B0604020202020204" pitchFamily="34" charset="0"/>
                <a:cs typeface="Arial" panose="020B0604020202020204" pitchFamily="34" charset="0"/>
              </a:rPr>
              <a:t> </a:t>
            </a:r>
            <a:r>
              <a:rPr lang="en-US" sz="4800" b="1" i="1" u="none" dirty="0" err="1" smtClean="0">
                <a:solidFill>
                  <a:srgbClr val="7F73E3"/>
                </a:solidFill>
                <a:latin typeface="Arial" panose="020B0604020202020204" pitchFamily="34" charset="0"/>
                <a:cs typeface="Arial" panose="020B0604020202020204" pitchFamily="34" charset="0"/>
              </a:rPr>
              <a:t>thích</a:t>
            </a:r>
            <a:r>
              <a:rPr lang="en-US" sz="4800" b="1" i="1" u="none" dirty="0" smtClean="0">
                <a:solidFill>
                  <a:srgbClr val="7F73E3"/>
                </a:solidFill>
                <a:latin typeface="Arial" panose="020B0604020202020204" pitchFamily="34" charset="0"/>
                <a:cs typeface="Arial" panose="020B0604020202020204" pitchFamily="34" charset="0"/>
              </a:rPr>
              <a:t>.</a:t>
            </a:r>
            <a:endParaRPr lang="en-US" sz="4800" b="1" i="1" u="none" dirty="0">
              <a:solidFill>
                <a:srgbClr val="7F73E3"/>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19600" y="3752569"/>
            <a:ext cx="8941174" cy="50059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7E4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017761" y="4914900"/>
            <a:ext cx="4470167" cy="4737171"/>
          </a:xfrm>
          <a:prstGeom prst="rect">
            <a:avLst/>
          </a:prstGeom>
        </p:spPr>
      </p:pic>
      <p:sp>
        <p:nvSpPr>
          <p:cNvPr id="3" name="AutoShape 3"/>
          <p:cNvSpPr/>
          <p:nvPr/>
        </p:nvSpPr>
        <p:spPr>
          <a:xfrm>
            <a:off x="1586681" y="1257300"/>
            <a:ext cx="14782800" cy="7800730"/>
          </a:xfrm>
          <a:prstGeom prst="rect">
            <a:avLst/>
          </a:prstGeom>
          <a:solidFill>
            <a:srgbClr val="FFFFFF"/>
          </a:solidFill>
        </p:spPr>
      </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226686" y="581343"/>
            <a:ext cx="1933611" cy="190197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83293" y="8133415"/>
            <a:ext cx="2020025" cy="1630711"/>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984854" y="7364574"/>
            <a:ext cx="1885427" cy="1693456"/>
          </a:xfrm>
          <a:prstGeom prst="rect">
            <a:avLst/>
          </a:prstGeom>
        </p:spPr>
      </p:pic>
      <p:sp>
        <p:nvSpPr>
          <p:cNvPr id="12" name="TextBox 5"/>
          <p:cNvSpPr txBox="1"/>
          <p:nvPr/>
        </p:nvSpPr>
        <p:spPr>
          <a:xfrm>
            <a:off x="2535875" y="1510326"/>
            <a:ext cx="12690811" cy="2249655"/>
          </a:xfrm>
          <a:prstGeom prst="rect">
            <a:avLst/>
          </a:prstGeom>
        </p:spPr>
        <p:txBody>
          <a:bodyPr lIns="0" tIns="0" rIns="0" bIns="0" rtlCol="0" anchor="t">
            <a:spAutoFit/>
          </a:bodyPr>
          <a:lstStyle/>
          <a:p>
            <a:pPr marL="0" lvl="0" indent="0" algn="just">
              <a:lnSpc>
                <a:spcPts val="9359"/>
              </a:lnSpc>
              <a:spcBef>
                <a:spcPct val="0"/>
              </a:spcBef>
            </a:pPr>
            <a:r>
              <a:rPr lang="en-US" sz="4800" b="1" i="1" u="none" dirty="0" smtClean="0">
                <a:solidFill>
                  <a:srgbClr val="7F73E3"/>
                </a:solidFill>
                <a:latin typeface="Arial" panose="020B0604020202020204" pitchFamily="34" charset="0"/>
                <a:cs typeface="Arial" panose="020B0604020202020204" pitchFamily="34" charset="0"/>
              </a:rPr>
              <a:t>1. </a:t>
            </a:r>
            <a:r>
              <a:rPr lang="en-US" sz="4800" b="1" i="1" u="none" dirty="0" err="1" smtClean="0">
                <a:solidFill>
                  <a:srgbClr val="7F73E3"/>
                </a:solidFill>
                <a:latin typeface="Arial" panose="020B0604020202020204" pitchFamily="34" charset="0"/>
                <a:cs typeface="Arial" panose="020B0604020202020204" pitchFamily="34" charset="0"/>
              </a:rPr>
              <a:t>Nói</a:t>
            </a:r>
            <a:r>
              <a:rPr lang="en-US" sz="4800" b="1" i="1" u="none" dirty="0" smtClean="0">
                <a:solidFill>
                  <a:srgbClr val="7F73E3"/>
                </a:solidFill>
                <a:latin typeface="Arial" panose="020B0604020202020204" pitchFamily="34" charset="0"/>
                <a:cs typeface="Arial" panose="020B0604020202020204" pitchFamily="34" charset="0"/>
              </a:rPr>
              <a:t> </a:t>
            </a:r>
            <a:r>
              <a:rPr lang="en-US" sz="4800" b="1" i="1" u="none" dirty="0" err="1" smtClean="0">
                <a:solidFill>
                  <a:srgbClr val="7F73E3"/>
                </a:solidFill>
                <a:latin typeface="Arial" panose="020B0604020202020204" pitchFamily="34" charset="0"/>
                <a:cs typeface="Arial" panose="020B0604020202020204" pitchFamily="34" charset="0"/>
              </a:rPr>
              <a:t>về</a:t>
            </a:r>
            <a:r>
              <a:rPr lang="en-US" sz="4800" b="1" i="1" u="none" dirty="0" smtClean="0">
                <a:solidFill>
                  <a:srgbClr val="7F73E3"/>
                </a:solidFill>
                <a:latin typeface="Arial" panose="020B0604020202020204" pitchFamily="34" charset="0"/>
                <a:cs typeface="Arial" panose="020B0604020202020204" pitchFamily="34" charset="0"/>
              </a:rPr>
              <a:t> </a:t>
            </a:r>
            <a:r>
              <a:rPr lang="en-US" sz="4800" b="1" i="1" u="none" dirty="0" err="1" smtClean="0">
                <a:solidFill>
                  <a:srgbClr val="7F73E3"/>
                </a:solidFill>
                <a:latin typeface="Arial" panose="020B0604020202020204" pitchFamily="34" charset="0"/>
                <a:cs typeface="Arial" panose="020B0604020202020204" pitchFamily="34" charset="0"/>
              </a:rPr>
              <a:t>hoạt</a:t>
            </a:r>
            <a:r>
              <a:rPr lang="en-US" sz="4800" b="1" i="1" u="none" dirty="0" smtClean="0">
                <a:solidFill>
                  <a:srgbClr val="7F73E3"/>
                </a:solidFill>
                <a:latin typeface="Arial" panose="020B0604020202020204" pitchFamily="34" charset="0"/>
                <a:cs typeface="Arial" panose="020B0604020202020204" pitchFamily="34" charset="0"/>
              </a:rPr>
              <a:t> </a:t>
            </a:r>
            <a:r>
              <a:rPr lang="en-US" sz="4800" b="1" i="1" u="none" dirty="0" err="1" smtClean="0">
                <a:solidFill>
                  <a:srgbClr val="7F73E3"/>
                </a:solidFill>
                <a:latin typeface="Arial" panose="020B0604020202020204" pitchFamily="34" charset="0"/>
                <a:cs typeface="Arial" panose="020B0604020202020204" pitchFamily="34" charset="0"/>
              </a:rPr>
              <a:t>động</a:t>
            </a:r>
            <a:r>
              <a:rPr lang="en-US" sz="4800" b="1" i="1" u="none" dirty="0" smtClean="0">
                <a:solidFill>
                  <a:srgbClr val="7F73E3"/>
                </a:solidFill>
                <a:latin typeface="Arial" panose="020B0604020202020204" pitchFamily="34" charset="0"/>
                <a:cs typeface="Arial" panose="020B0604020202020204" pitchFamily="34" charset="0"/>
              </a:rPr>
              <a:t> </a:t>
            </a:r>
            <a:r>
              <a:rPr lang="en-US" sz="4800" b="1" i="1" u="none" dirty="0" err="1" smtClean="0">
                <a:solidFill>
                  <a:srgbClr val="7F73E3"/>
                </a:solidFill>
                <a:latin typeface="Arial" panose="020B0604020202020204" pitchFamily="34" charset="0"/>
                <a:cs typeface="Arial" panose="020B0604020202020204" pitchFamily="34" charset="0"/>
              </a:rPr>
              <a:t>của</a:t>
            </a:r>
            <a:r>
              <a:rPr lang="en-US" sz="4800" b="1" i="1" u="none" dirty="0" smtClean="0">
                <a:solidFill>
                  <a:srgbClr val="7F73E3"/>
                </a:solidFill>
                <a:latin typeface="Arial" panose="020B0604020202020204" pitchFamily="34" charset="0"/>
                <a:cs typeface="Arial" panose="020B0604020202020204" pitchFamily="34" charset="0"/>
              </a:rPr>
              <a:t> </a:t>
            </a:r>
            <a:r>
              <a:rPr lang="en-US" sz="4800" b="1" i="1" u="none" dirty="0" err="1" smtClean="0">
                <a:solidFill>
                  <a:srgbClr val="7F73E3"/>
                </a:solidFill>
                <a:latin typeface="Arial" panose="020B0604020202020204" pitchFamily="34" charset="0"/>
                <a:cs typeface="Arial" panose="020B0604020202020204" pitchFamily="34" charset="0"/>
              </a:rPr>
              <a:t>các</a:t>
            </a:r>
            <a:r>
              <a:rPr lang="en-US" sz="4800" b="1" i="1" u="none" dirty="0" smtClean="0">
                <a:solidFill>
                  <a:srgbClr val="7F73E3"/>
                </a:solidFill>
                <a:latin typeface="Arial" panose="020B0604020202020204" pitchFamily="34" charset="0"/>
                <a:cs typeface="Arial" panose="020B0604020202020204" pitchFamily="34" charset="0"/>
              </a:rPr>
              <a:t> </a:t>
            </a:r>
            <a:r>
              <a:rPr lang="en-US" sz="4800" b="1" i="1" u="none" dirty="0" err="1" smtClean="0">
                <a:solidFill>
                  <a:srgbClr val="7F73E3"/>
                </a:solidFill>
                <a:latin typeface="Arial" panose="020B0604020202020204" pitchFamily="34" charset="0"/>
                <a:cs typeface="Arial" panose="020B0604020202020204" pitchFamily="34" charset="0"/>
              </a:rPr>
              <a:t>bạn</a:t>
            </a:r>
            <a:r>
              <a:rPr lang="en-US" sz="4800" b="1" i="1" u="none" dirty="0" smtClean="0">
                <a:solidFill>
                  <a:srgbClr val="7F73E3"/>
                </a:solidFill>
                <a:latin typeface="Arial" panose="020B0604020202020204" pitchFamily="34" charset="0"/>
                <a:cs typeface="Arial" panose="020B0604020202020204" pitchFamily="34" charset="0"/>
              </a:rPr>
              <a:t> </a:t>
            </a:r>
            <a:r>
              <a:rPr lang="en-US" sz="4800" b="1" i="1" u="none" dirty="0" err="1" smtClean="0">
                <a:solidFill>
                  <a:srgbClr val="7F73E3"/>
                </a:solidFill>
                <a:latin typeface="Arial" panose="020B0604020202020204" pitchFamily="34" charset="0"/>
                <a:cs typeface="Arial" panose="020B0604020202020204" pitchFamily="34" charset="0"/>
              </a:rPr>
              <a:t>nhỏ</a:t>
            </a:r>
            <a:r>
              <a:rPr lang="en-US" sz="4800" b="1" i="1" u="none" dirty="0" smtClean="0">
                <a:solidFill>
                  <a:srgbClr val="7F73E3"/>
                </a:solidFill>
                <a:latin typeface="Arial" panose="020B0604020202020204" pitchFamily="34" charset="0"/>
                <a:cs typeface="Arial" panose="020B0604020202020204" pitchFamily="34" charset="0"/>
              </a:rPr>
              <a:t> </a:t>
            </a:r>
            <a:r>
              <a:rPr lang="en-US" sz="4800" b="1" i="1" u="none" dirty="0" err="1" smtClean="0">
                <a:solidFill>
                  <a:srgbClr val="7F73E3"/>
                </a:solidFill>
                <a:latin typeface="Arial" panose="020B0604020202020204" pitchFamily="34" charset="0"/>
                <a:cs typeface="Arial" panose="020B0604020202020204" pitchFamily="34" charset="0"/>
              </a:rPr>
              <a:t>trong</a:t>
            </a:r>
            <a:r>
              <a:rPr lang="en-US" sz="4800" b="1" i="1" u="none" dirty="0" smtClean="0">
                <a:solidFill>
                  <a:srgbClr val="7F73E3"/>
                </a:solidFill>
                <a:latin typeface="Arial" panose="020B0604020202020204" pitchFamily="34" charset="0"/>
                <a:cs typeface="Arial" panose="020B0604020202020204" pitchFamily="34" charset="0"/>
              </a:rPr>
              <a:t> </a:t>
            </a:r>
            <a:r>
              <a:rPr lang="en-US" sz="4800" b="1" i="1" u="none" dirty="0" err="1" smtClean="0">
                <a:solidFill>
                  <a:srgbClr val="7F73E3"/>
                </a:solidFill>
                <a:latin typeface="Arial" panose="020B0604020202020204" pitchFamily="34" charset="0"/>
                <a:cs typeface="Arial" panose="020B0604020202020204" pitchFamily="34" charset="0"/>
              </a:rPr>
              <a:t>một</a:t>
            </a:r>
            <a:r>
              <a:rPr lang="en-US" sz="4800" b="1" i="1" u="none" dirty="0" smtClean="0">
                <a:solidFill>
                  <a:srgbClr val="7F73E3"/>
                </a:solidFill>
                <a:latin typeface="Arial" panose="020B0604020202020204" pitchFamily="34" charset="0"/>
                <a:cs typeface="Arial" panose="020B0604020202020204" pitchFamily="34" charset="0"/>
              </a:rPr>
              <a:t> </a:t>
            </a:r>
            <a:r>
              <a:rPr lang="en-US" sz="4800" b="1" i="1" u="none" dirty="0" err="1" smtClean="0">
                <a:solidFill>
                  <a:srgbClr val="7F73E3"/>
                </a:solidFill>
                <a:latin typeface="Arial" panose="020B0604020202020204" pitchFamily="34" charset="0"/>
                <a:cs typeface="Arial" panose="020B0604020202020204" pitchFamily="34" charset="0"/>
              </a:rPr>
              <a:t>bức</a:t>
            </a:r>
            <a:r>
              <a:rPr lang="en-US" sz="4800" b="1" i="1" u="none" dirty="0" smtClean="0">
                <a:solidFill>
                  <a:srgbClr val="7F73E3"/>
                </a:solidFill>
                <a:latin typeface="Arial" panose="020B0604020202020204" pitchFamily="34" charset="0"/>
                <a:cs typeface="Arial" panose="020B0604020202020204" pitchFamily="34" charset="0"/>
              </a:rPr>
              <a:t> </a:t>
            </a:r>
            <a:r>
              <a:rPr lang="en-US" sz="4800" b="1" i="1" u="none" dirty="0" err="1" smtClean="0">
                <a:solidFill>
                  <a:srgbClr val="7F73E3"/>
                </a:solidFill>
                <a:latin typeface="Arial" panose="020B0604020202020204" pitchFamily="34" charset="0"/>
                <a:cs typeface="Arial" panose="020B0604020202020204" pitchFamily="34" charset="0"/>
              </a:rPr>
              <a:t>tranh</a:t>
            </a:r>
            <a:r>
              <a:rPr lang="en-US" sz="4800" b="1" i="1" u="none" dirty="0" smtClean="0">
                <a:solidFill>
                  <a:srgbClr val="7F73E3"/>
                </a:solidFill>
                <a:latin typeface="Arial" panose="020B0604020202020204" pitchFamily="34" charset="0"/>
                <a:cs typeface="Arial" panose="020B0604020202020204" pitchFamily="34" charset="0"/>
              </a:rPr>
              <a:t> </a:t>
            </a:r>
            <a:r>
              <a:rPr lang="en-US" sz="4800" b="1" i="1" u="none" dirty="0" err="1" smtClean="0">
                <a:solidFill>
                  <a:srgbClr val="7F73E3"/>
                </a:solidFill>
                <a:latin typeface="Arial" panose="020B0604020202020204" pitchFamily="34" charset="0"/>
                <a:cs typeface="Arial" panose="020B0604020202020204" pitchFamily="34" charset="0"/>
              </a:rPr>
              <a:t>em</a:t>
            </a:r>
            <a:r>
              <a:rPr lang="en-US" sz="4800" b="1" i="1" u="none" dirty="0" smtClean="0">
                <a:solidFill>
                  <a:srgbClr val="7F73E3"/>
                </a:solidFill>
                <a:latin typeface="Arial" panose="020B0604020202020204" pitchFamily="34" charset="0"/>
                <a:cs typeface="Arial" panose="020B0604020202020204" pitchFamily="34" charset="0"/>
              </a:rPr>
              <a:t> </a:t>
            </a:r>
            <a:r>
              <a:rPr lang="en-US" sz="4800" b="1" i="1" u="none" dirty="0" err="1" smtClean="0">
                <a:solidFill>
                  <a:srgbClr val="7F73E3"/>
                </a:solidFill>
                <a:latin typeface="Arial" panose="020B0604020202020204" pitchFamily="34" charset="0"/>
                <a:cs typeface="Arial" panose="020B0604020202020204" pitchFamily="34" charset="0"/>
              </a:rPr>
              <a:t>thích</a:t>
            </a:r>
            <a:r>
              <a:rPr lang="en-US" sz="4800" b="1" i="1" u="none" dirty="0" smtClean="0">
                <a:solidFill>
                  <a:srgbClr val="7F73E3"/>
                </a:solidFill>
                <a:latin typeface="Arial" panose="020B0604020202020204" pitchFamily="34" charset="0"/>
                <a:cs typeface="Arial" panose="020B0604020202020204" pitchFamily="34" charset="0"/>
              </a:rPr>
              <a:t>.</a:t>
            </a:r>
            <a:endParaRPr lang="en-US" sz="4800" b="1" i="1" u="none" dirty="0">
              <a:solidFill>
                <a:srgbClr val="7F73E3"/>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75887" y="3762824"/>
            <a:ext cx="5646207" cy="5005986"/>
          </a:xfrm>
          <a:prstGeom prst="rect">
            <a:avLst/>
          </a:prstGeom>
        </p:spPr>
      </p:pic>
      <p:sp>
        <p:nvSpPr>
          <p:cNvPr id="4" name="TextBox 3"/>
          <p:cNvSpPr txBox="1"/>
          <p:nvPr/>
        </p:nvSpPr>
        <p:spPr>
          <a:xfrm>
            <a:off x="2819400" y="4013007"/>
            <a:ext cx="7156487" cy="4478149"/>
          </a:xfrm>
          <a:prstGeom prst="rect">
            <a:avLst/>
          </a:prstGeom>
          <a:noFill/>
        </p:spPr>
        <p:txBody>
          <a:bodyPr wrap="square" rtlCol="0">
            <a:spAutoFit/>
          </a:bodyPr>
          <a:lstStyle/>
          <a:p>
            <a:pPr>
              <a:lnSpc>
                <a:spcPct val="150000"/>
              </a:lnSpc>
            </a:pPr>
            <a:r>
              <a:rPr lang="en-US" sz="3800" b="1" u="sng" dirty="0" smtClean="0">
                <a:solidFill>
                  <a:srgbClr val="FF0000"/>
                </a:solidFill>
                <a:latin typeface="Arial" panose="020B0604020202020204" pitchFamily="34" charset="0"/>
                <a:cs typeface="Arial" panose="020B0604020202020204" pitchFamily="34" charset="0"/>
              </a:rPr>
              <a:t>GỢI Ý:</a:t>
            </a:r>
          </a:p>
          <a:p>
            <a:pPr marL="1200150" lvl="2" indent="-285750">
              <a:lnSpc>
                <a:spcPct val="150000"/>
              </a:lnSpc>
              <a:buFontTx/>
              <a:buChar char="-"/>
            </a:pPr>
            <a:r>
              <a:rPr lang="en-US" sz="3800" dirty="0" err="1" smtClean="0">
                <a:latin typeface="Arial" panose="020B0604020202020204" pitchFamily="34" charset="0"/>
                <a:cs typeface="Arial" panose="020B0604020202020204" pitchFamily="34" charset="0"/>
              </a:rPr>
              <a:t>Các</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bạn</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đang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làm</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gì</a:t>
            </a:r>
            <a:r>
              <a:rPr lang="en-US" sz="3800" dirty="0" smtClean="0">
                <a:latin typeface="Arial" panose="020B0604020202020204" pitchFamily="34" charset="0"/>
                <a:cs typeface="Arial" panose="020B0604020202020204" pitchFamily="34" charset="0"/>
              </a:rPr>
              <a:t>?</a:t>
            </a:r>
          </a:p>
          <a:p>
            <a:pPr marL="1200150" lvl="2" indent="-285750">
              <a:lnSpc>
                <a:spcPct val="150000"/>
              </a:lnSpc>
              <a:buFontTx/>
              <a:buChar char="-"/>
            </a:pPr>
            <a:r>
              <a:rPr lang="en-US" sz="3800" dirty="0" err="1" smtClean="0">
                <a:latin typeface="Arial" panose="020B0604020202020204" pitchFamily="34" charset="0"/>
                <a:cs typeface="Arial" panose="020B0604020202020204" pitchFamily="34" charset="0"/>
              </a:rPr>
              <a:t>Vẻ</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mặt</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các</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bạn</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thế</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nào</a:t>
            </a:r>
            <a:r>
              <a:rPr lang="en-US" sz="3800" dirty="0" smtClean="0">
                <a:latin typeface="Arial" panose="020B0604020202020204" pitchFamily="34" charset="0"/>
                <a:cs typeface="Arial" panose="020B0604020202020204" pitchFamily="34" charset="0"/>
              </a:rPr>
              <a:t>?</a:t>
            </a:r>
          </a:p>
          <a:p>
            <a:pPr marL="1200150" lvl="2" indent="-285750">
              <a:lnSpc>
                <a:spcPct val="150000"/>
              </a:lnSpc>
              <a:buFontTx/>
              <a:buChar char="-"/>
            </a:pPr>
            <a:r>
              <a:rPr lang="en-US" sz="3800" dirty="0" err="1" smtClean="0">
                <a:latin typeface="Arial" panose="020B0604020202020204" pitchFamily="34" charset="0"/>
                <a:cs typeface="Arial" panose="020B0604020202020204" pitchFamily="34" charset="0"/>
              </a:rPr>
              <a:t>Cây</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xanh</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trông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thế</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nào</a:t>
            </a:r>
            <a:r>
              <a:rPr lang="en-US" sz="3800" dirty="0" smtClean="0">
                <a:latin typeface="Arial" panose="020B0604020202020204" pitchFamily="34" charset="0"/>
                <a:cs typeface="Arial" panose="020B0604020202020204" pitchFamily="34" charset="0"/>
              </a:rPr>
              <a:t>?</a:t>
            </a:r>
          </a:p>
          <a:p>
            <a:pPr marL="1200150" lvl="2" indent="-285750">
              <a:lnSpc>
                <a:spcPct val="150000"/>
              </a:lnSpc>
              <a:buFontTx/>
              <a:buChar char="-"/>
            </a:pPr>
            <a:r>
              <a:rPr lang="en-US" sz="3800" dirty="0" err="1" smtClean="0">
                <a:latin typeface="Arial" panose="020B0604020202020204" pitchFamily="34" charset="0"/>
                <a:cs typeface="Arial" panose="020B0604020202020204" pitchFamily="34" charset="0"/>
              </a:rPr>
              <a:t>Đặt</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tên</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cho</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bức</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tranh</a:t>
            </a:r>
            <a:r>
              <a:rPr lang="en-US" sz="3800" dirty="0" smtClean="0">
                <a:latin typeface="Arial" panose="020B0604020202020204" pitchFamily="34" charset="0"/>
                <a:cs typeface="Arial" panose="020B0604020202020204" pitchFamily="34" charset="0"/>
              </a:rPr>
              <a:t>.</a:t>
            </a:r>
            <a:endParaRPr lang="en-US" sz="3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355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7E4FF"/>
        </a:solidFill>
        <a:effectLst/>
      </p:bgPr>
    </p:bg>
    <p:spTree>
      <p:nvGrpSpPr>
        <p:cNvPr id="1" name=""/>
        <p:cNvGrpSpPr/>
        <p:nvPr/>
      </p:nvGrpSpPr>
      <p:grpSpPr>
        <a:xfrm>
          <a:off x="0" y="0"/>
          <a:ext cx="0" cy="0"/>
          <a:chOff x="0" y="0"/>
          <a:chExt cx="0" cy="0"/>
        </a:xfrm>
      </p:grpSpPr>
      <p:sp>
        <p:nvSpPr>
          <p:cNvPr id="4" name="AutoShape 4"/>
          <p:cNvSpPr/>
          <p:nvPr/>
        </p:nvSpPr>
        <p:spPr>
          <a:xfrm>
            <a:off x="2209800" y="2247900"/>
            <a:ext cx="13792200" cy="6217394"/>
          </a:xfrm>
          <a:prstGeom prst="rect">
            <a:avLst/>
          </a:prstGeom>
          <a:solidFill>
            <a:srgbClr val="FFFFFF"/>
          </a:solidFill>
        </p:spPr>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00276" y="1543433"/>
            <a:ext cx="1819048" cy="1408934"/>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1353800" y="7802554"/>
            <a:ext cx="1418315" cy="1325480"/>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601200" y="328746"/>
            <a:ext cx="1371599" cy="1404804"/>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4961141" y="1219200"/>
            <a:ext cx="1859141" cy="2057400"/>
          </a:xfrm>
          <a:prstGeom prst="rect">
            <a:avLst/>
          </a:prstGeom>
        </p:spPr>
      </p:pic>
      <p:pic>
        <p:nvPicPr>
          <p:cNvPr id="20" name="Picture 3"/>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91518" y="6754059"/>
            <a:ext cx="1636564" cy="1711235"/>
          </a:xfrm>
          <a:prstGeom prst="rect">
            <a:avLst/>
          </a:prstGeom>
        </p:spPr>
      </p:pic>
      <p:pic>
        <p:nvPicPr>
          <p:cNvPr id="21" name="Picture 2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62200" y="3154132"/>
            <a:ext cx="6018489" cy="4404930"/>
          </a:xfrm>
          <a:prstGeom prst="rect">
            <a:avLst/>
          </a:prstGeom>
        </p:spPr>
      </p:pic>
      <p:sp>
        <p:nvSpPr>
          <p:cNvPr id="22" name="Rectangle 21"/>
          <p:cNvSpPr/>
          <p:nvPr/>
        </p:nvSpPr>
        <p:spPr>
          <a:xfrm>
            <a:off x="8533088" y="4761052"/>
            <a:ext cx="6859311" cy="2031325"/>
          </a:xfrm>
          <a:prstGeom prst="rect">
            <a:avLst/>
          </a:prstGeom>
        </p:spPr>
        <p:txBody>
          <a:bodyPr wrap="square">
            <a:spAutoFit/>
          </a:bodyPr>
          <a:lstStyle/>
          <a:p>
            <a:pPr algn="just">
              <a:lnSpc>
                <a:spcPct val="150000"/>
              </a:lnSpc>
              <a:spcBef>
                <a:spcPts val="700"/>
              </a:spcBef>
              <a:spcAft>
                <a:spcPts val="700"/>
              </a:spcAft>
            </a:pPr>
            <a:r>
              <a:rPr lang="nl-NL" sz="42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 Tranh 1: </a:t>
            </a:r>
            <a:r>
              <a:rPr lang="nl-NL"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Bạn gái tưới cho 3 chậu cây hoa.</a:t>
            </a:r>
            <a:endParaRPr lang="en-US" sz="4200" dirty="0">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trips(downLeft)">
                                      <p:cBhvr>
                                        <p:cTn id="7" dur="500"/>
                                        <p:tgtEl>
                                          <p:spTgt spid="21"/>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strips(downLeft)">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7E4FF"/>
        </a:solidFill>
        <a:effectLst/>
      </p:bgPr>
    </p:bg>
    <p:spTree>
      <p:nvGrpSpPr>
        <p:cNvPr id="1" name=""/>
        <p:cNvGrpSpPr/>
        <p:nvPr/>
      </p:nvGrpSpPr>
      <p:grpSpPr>
        <a:xfrm>
          <a:off x="0" y="0"/>
          <a:ext cx="0" cy="0"/>
          <a:chOff x="0" y="0"/>
          <a:chExt cx="0" cy="0"/>
        </a:xfrm>
      </p:grpSpPr>
      <p:sp>
        <p:nvSpPr>
          <p:cNvPr id="4" name="AutoShape 4"/>
          <p:cNvSpPr/>
          <p:nvPr/>
        </p:nvSpPr>
        <p:spPr>
          <a:xfrm>
            <a:off x="2209800" y="2247900"/>
            <a:ext cx="13792200" cy="6217394"/>
          </a:xfrm>
          <a:prstGeom prst="rect">
            <a:avLst/>
          </a:prstGeom>
          <a:solidFill>
            <a:srgbClr val="FFFFFF"/>
          </a:solidFill>
        </p:spPr>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00276" y="1543433"/>
            <a:ext cx="1819048" cy="1408934"/>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1353800" y="7802554"/>
            <a:ext cx="1418315" cy="1325480"/>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601200" y="328746"/>
            <a:ext cx="1371599" cy="1404804"/>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4961141" y="1219200"/>
            <a:ext cx="1859141" cy="2057400"/>
          </a:xfrm>
          <a:prstGeom prst="rect">
            <a:avLst/>
          </a:prstGeom>
        </p:spPr>
      </p:pic>
      <p:pic>
        <p:nvPicPr>
          <p:cNvPr id="20" name="Picture 3"/>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91518" y="6754059"/>
            <a:ext cx="1636564" cy="1711235"/>
          </a:xfrm>
          <a:prstGeom prst="rect">
            <a:avLst/>
          </a:prstGeom>
        </p:spPr>
      </p:pic>
      <p:sp>
        <p:nvSpPr>
          <p:cNvPr id="22" name="Rectangle 21"/>
          <p:cNvSpPr/>
          <p:nvPr/>
        </p:nvSpPr>
        <p:spPr>
          <a:xfrm>
            <a:off x="8533088" y="4761052"/>
            <a:ext cx="6859311" cy="2031325"/>
          </a:xfrm>
          <a:prstGeom prst="rect">
            <a:avLst/>
          </a:prstGeom>
        </p:spPr>
        <p:txBody>
          <a:bodyPr wrap="square">
            <a:spAutoFit/>
          </a:bodyPr>
          <a:lstStyle/>
          <a:p>
            <a:pPr algn="just">
              <a:lnSpc>
                <a:spcPct val="150000"/>
              </a:lnSpc>
              <a:spcBef>
                <a:spcPts val="700"/>
              </a:spcBef>
              <a:spcAft>
                <a:spcPts val="700"/>
              </a:spcAft>
            </a:pPr>
            <a:r>
              <a:rPr lang="nl-NL" sz="42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 Tranh 2: </a:t>
            </a:r>
            <a:r>
              <a:rPr lang="nl-NL" sz="4200" dirty="0">
                <a:solidFill>
                  <a:srgbClr val="000000"/>
                </a:solidFill>
                <a:latin typeface="Arial" panose="020B0604020202020204" pitchFamily="34" charset="0"/>
                <a:ea typeface="Calibri" panose="020F0502020204030204" pitchFamily="34" charset="0"/>
                <a:cs typeface="Arial" panose="020B0604020202020204" pitchFamily="34" charset="0"/>
              </a:rPr>
              <a:t>Hai bạn nam làm rào bảo vệ cây non.</a:t>
            </a:r>
            <a:endParaRPr lang="en-US" sz="4200" dirty="0">
              <a:latin typeface="Arial" panose="020B0604020202020204" pitchFamily="34" charset="0"/>
              <a:ea typeface="Calibri" panose="020F0502020204030204" pitchFamily="34" charset="0"/>
              <a:cs typeface="Arial" panose="020B0604020202020204" pitchFamily="34" charset="0"/>
            </a:endParaRPr>
          </a:p>
        </p:txBody>
      </p:sp>
      <p:pic>
        <p:nvPicPr>
          <p:cNvPr id="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02843" y="2952367"/>
            <a:ext cx="5937203" cy="4758776"/>
          </a:xfrm>
          <a:prstGeom prst="rect">
            <a:avLst/>
          </a:prstGeom>
        </p:spPr>
      </p:pic>
    </p:spTree>
    <p:extLst>
      <p:ext uri="{BB962C8B-B14F-4D97-AF65-F5344CB8AC3E}">
        <p14:creationId xmlns:p14="http://schemas.microsoft.com/office/powerpoint/2010/main" val="56172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strips(downLeft)">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7E4FF"/>
        </a:solidFill>
        <a:effectLst/>
      </p:bgPr>
    </p:bg>
    <p:spTree>
      <p:nvGrpSpPr>
        <p:cNvPr id="1" name=""/>
        <p:cNvGrpSpPr/>
        <p:nvPr/>
      </p:nvGrpSpPr>
      <p:grpSpPr>
        <a:xfrm>
          <a:off x="0" y="0"/>
          <a:ext cx="0" cy="0"/>
          <a:chOff x="0" y="0"/>
          <a:chExt cx="0" cy="0"/>
        </a:xfrm>
      </p:grpSpPr>
      <p:sp>
        <p:nvSpPr>
          <p:cNvPr id="4" name="AutoShape 4"/>
          <p:cNvSpPr/>
          <p:nvPr/>
        </p:nvSpPr>
        <p:spPr>
          <a:xfrm>
            <a:off x="2209800" y="2247900"/>
            <a:ext cx="13792200" cy="6217394"/>
          </a:xfrm>
          <a:prstGeom prst="rect">
            <a:avLst/>
          </a:prstGeom>
          <a:solidFill>
            <a:srgbClr val="FFFFFF"/>
          </a:solidFill>
        </p:spPr>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00276" y="1543433"/>
            <a:ext cx="1819048" cy="1408934"/>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1353800" y="7802554"/>
            <a:ext cx="1418315" cy="1325480"/>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601200" y="328746"/>
            <a:ext cx="1371599" cy="1404804"/>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4961141" y="1219200"/>
            <a:ext cx="1859141" cy="2057400"/>
          </a:xfrm>
          <a:prstGeom prst="rect">
            <a:avLst/>
          </a:prstGeom>
        </p:spPr>
      </p:pic>
      <p:pic>
        <p:nvPicPr>
          <p:cNvPr id="20" name="Picture 3"/>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91518" y="6754059"/>
            <a:ext cx="1636564" cy="1711235"/>
          </a:xfrm>
          <a:prstGeom prst="rect">
            <a:avLst/>
          </a:prstGeom>
        </p:spPr>
      </p:pic>
      <p:sp>
        <p:nvSpPr>
          <p:cNvPr id="22" name="Rectangle 21"/>
          <p:cNvSpPr/>
          <p:nvPr/>
        </p:nvSpPr>
        <p:spPr>
          <a:xfrm>
            <a:off x="8679594" y="4269475"/>
            <a:ext cx="6859311" cy="2031325"/>
          </a:xfrm>
          <a:prstGeom prst="rect">
            <a:avLst/>
          </a:prstGeom>
        </p:spPr>
        <p:txBody>
          <a:bodyPr wrap="square">
            <a:spAutoFit/>
          </a:bodyPr>
          <a:lstStyle/>
          <a:p>
            <a:pPr algn="just">
              <a:lnSpc>
                <a:spcPct val="150000"/>
              </a:lnSpc>
              <a:spcBef>
                <a:spcPts val="700"/>
              </a:spcBef>
              <a:spcAft>
                <a:spcPts val="700"/>
              </a:spcAft>
            </a:pPr>
            <a:r>
              <a:rPr lang="nl-NL" sz="42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 Tranh 3: </a:t>
            </a:r>
            <a:r>
              <a:rPr lang="nl-NL" sz="4200" dirty="0">
                <a:solidFill>
                  <a:srgbClr val="000000"/>
                </a:solidFill>
                <a:latin typeface="Arial" panose="020B0604020202020204" pitchFamily="34" charset="0"/>
                <a:ea typeface="Calibri" panose="020F0502020204030204" pitchFamily="34" charset="0"/>
                <a:cs typeface="Arial" panose="020B0604020202020204" pitchFamily="34" charset="0"/>
              </a:rPr>
              <a:t>Một bạn nữ bắt sâu, bảo vệ cây xanh.</a:t>
            </a:r>
            <a:endParaRPr lang="en-US" sz="4200" dirty="0">
              <a:latin typeface="Arial" panose="020B0604020202020204" pitchFamily="34" charset="0"/>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33150" y="3265796"/>
            <a:ext cx="6494870" cy="4536758"/>
          </a:xfrm>
          <a:prstGeom prst="rect">
            <a:avLst/>
          </a:prstGeom>
        </p:spPr>
      </p:pic>
    </p:spTree>
    <p:extLst>
      <p:ext uri="{BB962C8B-B14F-4D97-AF65-F5344CB8AC3E}">
        <p14:creationId xmlns:p14="http://schemas.microsoft.com/office/powerpoint/2010/main" val="429326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strips(downLeft)">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7E4FF"/>
        </a:solidFill>
        <a:effectLst/>
      </p:bgPr>
    </p:bg>
    <p:spTree>
      <p:nvGrpSpPr>
        <p:cNvPr id="1" name=""/>
        <p:cNvGrpSpPr/>
        <p:nvPr/>
      </p:nvGrpSpPr>
      <p:grpSpPr>
        <a:xfrm>
          <a:off x="0" y="0"/>
          <a:ext cx="0" cy="0"/>
          <a:chOff x="0" y="0"/>
          <a:chExt cx="0" cy="0"/>
        </a:xfrm>
      </p:grpSpPr>
      <p:sp>
        <p:nvSpPr>
          <p:cNvPr id="3" name="AutoShape 3"/>
          <p:cNvSpPr/>
          <p:nvPr/>
        </p:nvSpPr>
        <p:spPr>
          <a:xfrm>
            <a:off x="1676400" y="1121155"/>
            <a:ext cx="15053788" cy="8129577"/>
          </a:xfrm>
          <a:prstGeom prst="rect">
            <a:avLst/>
          </a:prstGeom>
          <a:solidFill>
            <a:srgbClr val="FFFFFF"/>
          </a:solidFill>
        </p:spPr>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8307502">
            <a:off x="1401857" y="8090469"/>
            <a:ext cx="1885427" cy="1693456"/>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43589">
            <a:off x="15861021" y="496943"/>
            <a:ext cx="1676107" cy="1752584"/>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2973062">
            <a:off x="1864133" y="-266220"/>
            <a:ext cx="1139776" cy="3622925"/>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203589">
            <a:off x="15880901" y="8136872"/>
            <a:ext cx="1698574" cy="1739695"/>
          </a:xfrm>
          <a:prstGeom prst="rect">
            <a:avLst/>
          </a:prstGeom>
        </p:spPr>
      </p:pic>
      <p:sp>
        <p:nvSpPr>
          <p:cNvPr id="15" name="TextBox 5"/>
          <p:cNvSpPr txBox="1"/>
          <p:nvPr/>
        </p:nvSpPr>
        <p:spPr>
          <a:xfrm>
            <a:off x="2857888" y="1570997"/>
            <a:ext cx="12690811" cy="3616375"/>
          </a:xfrm>
          <a:prstGeom prst="rect">
            <a:avLst/>
          </a:prstGeom>
        </p:spPr>
        <p:txBody>
          <a:bodyPr lIns="0" tIns="0" rIns="0" bIns="0" rtlCol="0" anchor="t">
            <a:spAutoFit/>
          </a:bodyPr>
          <a:lstStyle/>
          <a:p>
            <a:pPr marL="0" lvl="0" indent="0" algn="just">
              <a:lnSpc>
                <a:spcPts val="9359"/>
              </a:lnSpc>
              <a:spcBef>
                <a:spcPct val="0"/>
              </a:spcBef>
            </a:pPr>
            <a:r>
              <a:rPr lang="en-US" sz="4800" b="1" i="1" u="none" dirty="0" smtClean="0">
                <a:solidFill>
                  <a:srgbClr val="7F73E3"/>
                </a:solidFill>
                <a:latin typeface="Arial" panose="020B0604020202020204" pitchFamily="34" charset="0"/>
                <a:cs typeface="Arial" panose="020B0604020202020204" pitchFamily="34" charset="0"/>
              </a:rPr>
              <a:t>2. </a:t>
            </a:r>
            <a:r>
              <a:rPr lang="en-US" sz="4800" b="1" i="1" u="none" dirty="0" err="1" smtClean="0">
                <a:solidFill>
                  <a:srgbClr val="7F73E3"/>
                </a:solidFill>
                <a:latin typeface="Arial" panose="020B0604020202020204" pitchFamily="34" charset="0"/>
                <a:cs typeface="Arial" panose="020B0604020202020204" pitchFamily="34" charset="0"/>
              </a:rPr>
              <a:t>Dựa</a:t>
            </a:r>
            <a:r>
              <a:rPr lang="en-US" sz="4800" b="1" i="1" u="none" dirty="0" smtClean="0">
                <a:solidFill>
                  <a:srgbClr val="7F73E3"/>
                </a:solidFill>
                <a:latin typeface="Arial" panose="020B0604020202020204" pitchFamily="34" charset="0"/>
                <a:cs typeface="Arial" panose="020B0604020202020204" pitchFamily="34" charset="0"/>
              </a:rPr>
              <a:t> </a:t>
            </a:r>
            <a:r>
              <a:rPr lang="en-US" sz="4800" b="1" i="1" u="none" dirty="0" err="1" smtClean="0">
                <a:solidFill>
                  <a:srgbClr val="7F73E3"/>
                </a:solidFill>
                <a:latin typeface="Arial" panose="020B0604020202020204" pitchFamily="34" charset="0"/>
                <a:cs typeface="Arial" panose="020B0604020202020204" pitchFamily="34" charset="0"/>
              </a:rPr>
              <a:t>vào</a:t>
            </a:r>
            <a:r>
              <a:rPr lang="en-US" sz="4800" b="1" i="1" u="none" dirty="0" smtClean="0">
                <a:solidFill>
                  <a:srgbClr val="7F73E3"/>
                </a:solidFill>
                <a:latin typeface="Arial" panose="020B0604020202020204" pitchFamily="34" charset="0"/>
                <a:cs typeface="Arial" panose="020B0604020202020204" pitchFamily="34" charset="0"/>
              </a:rPr>
              <a:t> </a:t>
            </a:r>
            <a:r>
              <a:rPr lang="en-US" sz="4800" b="1" i="1" u="none" dirty="0" err="1" smtClean="0">
                <a:solidFill>
                  <a:srgbClr val="7F73E3"/>
                </a:solidFill>
                <a:latin typeface="Arial" panose="020B0604020202020204" pitchFamily="34" charset="0"/>
                <a:cs typeface="Arial" panose="020B0604020202020204" pitchFamily="34" charset="0"/>
              </a:rPr>
              <a:t>những</a:t>
            </a:r>
            <a:r>
              <a:rPr lang="en-US" sz="4800" b="1" i="1" u="none" dirty="0" smtClean="0">
                <a:solidFill>
                  <a:srgbClr val="7F73E3"/>
                </a:solidFill>
                <a:latin typeface="Arial" panose="020B0604020202020204" pitchFamily="34" charset="0"/>
                <a:cs typeface="Arial" panose="020B0604020202020204" pitchFamily="34" charset="0"/>
              </a:rPr>
              <a:t> </a:t>
            </a:r>
            <a:r>
              <a:rPr lang="en-US" sz="4800" b="1" i="1" u="none" dirty="0" err="1" smtClean="0">
                <a:solidFill>
                  <a:srgbClr val="7F73E3"/>
                </a:solidFill>
                <a:latin typeface="Arial" panose="020B0604020202020204" pitchFamily="34" charset="0"/>
                <a:cs typeface="Arial" panose="020B0604020202020204" pitchFamily="34" charset="0"/>
              </a:rPr>
              <a:t>điều</a:t>
            </a:r>
            <a:r>
              <a:rPr lang="en-US" sz="4800" b="1" i="1" u="none" dirty="0" smtClean="0">
                <a:solidFill>
                  <a:srgbClr val="7F73E3"/>
                </a:solidFill>
                <a:latin typeface="Arial" panose="020B0604020202020204" pitchFamily="34" charset="0"/>
                <a:cs typeface="Arial" panose="020B0604020202020204" pitchFamily="34" charset="0"/>
              </a:rPr>
              <a:t> </a:t>
            </a:r>
            <a:r>
              <a:rPr lang="en-US" sz="4800" b="1" i="1" u="none" dirty="0" err="1" smtClean="0">
                <a:solidFill>
                  <a:srgbClr val="7F73E3"/>
                </a:solidFill>
                <a:latin typeface="Arial" panose="020B0604020202020204" pitchFamily="34" charset="0"/>
                <a:cs typeface="Arial" panose="020B0604020202020204" pitchFamily="34" charset="0"/>
              </a:rPr>
              <a:t>vừa</a:t>
            </a:r>
            <a:r>
              <a:rPr lang="en-US" sz="4800" b="1" i="1" u="none" dirty="0" smtClean="0">
                <a:solidFill>
                  <a:srgbClr val="7F73E3"/>
                </a:solidFill>
                <a:latin typeface="Arial" panose="020B0604020202020204" pitchFamily="34" charset="0"/>
                <a:cs typeface="Arial" panose="020B0604020202020204" pitchFamily="34" charset="0"/>
              </a:rPr>
              <a:t> </a:t>
            </a:r>
            <a:r>
              <a:rPr lang="en-US" sz="4800" b="1" i="1" u="none" dirty="0" err="1" smtClean="0">
                <a:solidFill>
                  <a:srgbClr val="7F73E3"/>
                </a:solidFill>
                <a:latin typeface="Arial" panose="020B0604020202020204" pitchFamily="34" charset="0"/>
                <a:cs typeface="Arial" panose="020B0604020202020204" pitchFamily="34" charset="0"/>
              </a:rPr>
              <a:t>nói</a:t>
            </a:r>
            <a:r>
              <a:rPr lang="en-US" sz="4800" b="1" i="1" u="none" dirty="0" smtClean="0">
                <a:solidFill>
                  <a:srgbClr val="7F73E3"/>
                </a:solidFill>
                <a:latin typeface="Arial" panose="020B0604020202020204" pitchFamily="34" charset="0"/>
                <a:cs typeface="Arial" panose="020B0604020202020204" pitchFamily="34" charset="0"/>
              </a:rPr>
              <a:t>, </a:t>
            </a:r>
            <a:r>
              <a:rPr lang="en-US" sz="4800" b="1" i="1" u="none" dirty="0" err="1" smtClean="0">
                <a:solidFill>
                  <a:srgbClr val="7F73E3"/>
                </a:solidFill>
                <a:latin typeface="Arial" panose="020B0604020202020204" pitchFamily="34" charset="0"/>
                <a:cs typeface="Arial" panose="020B0604020202020204" pitchFamily="34" charset="0"/>
              </a:rPr>
              <a:t>hãy</a:t>
            </a:r>
            <a:r>
              <a:rPr lang="en-US" sz="4800" b="1" i="1" u="none" dirty="0" smtClean="0">
                <a:solidFill>
                  <a:srgbClr val="7F73E3"/>
                </a:solidFill>
                <a:latin typeface="Arial" panose="020B0604020202020204" pitchFamily="34" charset="0"/>
                <a:cs typeface="Arial" panose="020B0604020202020204" pitchFamily="34" charset="0"/>
              </a:rPr>
              <a:t> </a:t>
            </a:r>
            <a:r>
              <a:rPr lang="en-US" sz="4800" b="1" i="1" u="none" dirty="0" err="1" smtClean="0">
                <a:solidFill>
                  <a:srgbClr val="7F73E3"/>
                </a:solidFill>
                <a:latin typeface="Arial" panose="020B0604020202020204" pitchFamily="34" charset="0"/>
                <a:cs typeface="Arial" panose="020B0604020202020204" pitchFamily="34" charset="0"/>
              </a:rPr>
              <a:t>viết</a:t>
            </a:r>
            <a:r>
              <a:rPr lang="en-US" sz="4800" b="1" i="1" u="none" dirty="0" smtClean="0">
                <a:solidFill>
                  <a:srgbClr val="7F73E3"/>
                </a:solidFill>
                <a:latin typeface="Arial" panose="020B0604020202020204" pitchFamily="34" charset="0"/>
                <a:cs typeface="Arial" panose="020B0604020202020204" pitchFamily="34" charset="0"/>
              </a:rPr>
              <a:t> 4 – 5 </a:t>
            </a:r>
            <a:r>
              <a:rPr lang="en-US" sz="4800" b="1" i="1" u="none" dirty="0" err="1" smtClean="0">
                <a:solidFill>
                  <a:srgbClr val="7F73E3"/>
                </a:solidFill>
                <a:latin typeface="Arial" panose="020B0604020202020204" pitchFamily="34" charset="0"/>
                <a:cs typeface="Arial" panose="020B0604020202020204" pitchFamily="34" charset="0"/>
              </a:rPr>
              <a:t>câu</a:t>
            </a:r>
            <a:r>
              <a:rPr lang="en-US" sz="4800" b="1" i="1" u="none" dirty="0" smtClean="0">
                <a:solidFill>
                  <a:srgbClr val="7F73E3"/>
                </a:solidFill>
                <a:latin typeface="Arial" panose="020B0604020202020204" pitchFamily="34" charset="0"/>
                <a:cs typeface="Arial" panose="020B0604020202020204" pitchFamily="34" charset="0"/>
              </a:rPr>
              <a:t> </a:t>
            </a:r>
            <a:r>
              <a:rPr lang="en-US" sz="4800" b="1" i="1" u="none" dirty="0" err="1" smtClean="0">
                <a:solidFill>
                  <a:srgbClr val="7F73E3"/>
                </a:solidFill>
                <a:latin typeface="Arial" panose="020B0604020202020204" pitchFamily="34" charset="0"/>
                <a:cs typeface="Arial" panose="020B0604020202020204" pitchFamily="34" charset="0"/>
              </a:rPr>
              <a:t>về</a:t>
            </a:r>
            <a:r>
              <a:rPr lang="en-US" sz="4800" b="1" i="1" u="none" dirty="0" smtClean="0">
                <a:solidFill>
                  <a:srgbClr val="7F73E3"/>
                </a:solidFill>
                <a:latin typeface="Arial" panose="020B0604020202020204" pitchFamily="34" charset="0"/>
                <a:cs typeface="Arial" panose="020B0604020202020204" pitchFamily="34" charset="0"/>
              </a:rPr>
              <a:t> </a:t>
            </a:r>
            <a:r>
              <a:rPr lang="en-US" sz="4800" b="1" i="1" u="none" dirty="0" err="1" smtClean="0">
                <a:solidFill>
                  <a:srgbClr val="7F73E3"/>
                </a:solidFill>
                <a:latin typeface="Arial" panose="020B0604020202020204" pitchFamily="34" charset="0"/>
                <a:cs typeface="Arial" panose="020B0604020202020204" pitchFamily="34" charset="0"/>
              </a:rPr>
              <a:t>hoạt</a:t>
            </a:r>
            <a:r>
              <a:rPr lang="en-US" sz="4800" b="1" i="1" u="none" dirty="0" smtClean="0">
                <a:solidFill>
                  <a:srgbClr val="7F73E3"/>
                </a:solidFill>
                <a:latin typeface="Arial" panose="020B0604020202020204" pitchFamily="34" charset="0"/>
                <a:cs typeface="Arial" panose="020B0604020202020204" pitchFamily="34" charset="0"/>
              </a:rPr>
              <a:t> </a:t>
            </a:r>
            <a:r>
              <a:rPr lang="en-US" sz="4800" b="1" i="1" u="none" dirty="0" err="1" smtClean="0">
                <a:solidFill>
                  <a:srgbClr val="7F73E3"/>
                </a:solidFill>
                <a:latin typeface="Arial" panose="020B0604020202020204" pitchFamily="34" charset="0"/>
                <a:cs typeface="Arial" panose="020B0604020202020204" pitchFamily="34" charset="0"/>
              </a:rPr>
              <a:t>động</a:t>
            </a:r>
            <a:r>
              <a:rPr lang="en-US" sz="4800" b="1" i="1" u="none" dirty="0" smtClean="0">
                <a:solidFill>
                  <a:srgbClr val="7F73E3"/>
                </a:solidFill>
                <a:latin typeface="Arial" panose="020B0604020202020204" pitchFamily="34" charset="0"/>
                <a:cs typeface="Arial" panose="020B0604020202020204" pitchFamily="34" charset="0"/>
              </a:rPr>
              <a:t> </a:t>
            </a:r>
            <a:r>
              <a:rPr lang="en-US" sz="4800" b="1" i="1" u="none" dirty="0" err="1" smtClean="0">
                <a:solidFill>
                  <a:srgbClr val="7F73E3"/>
                </a:solidFill>
                <a:latin typeface="Arial" panose="020B0604020202020204" pitchFamily="34" charset="0"/>
                <a:cs typeface="Arial" panose="020B0604020202020204" pitchFamily="34" charset="0"/>
              </a:rPr>
              <a:t>của</a:t>
            </a:r>
            <a:r>
              <a:rPr lang="en-US" sz="4800" b="1" i="1" u="none" dirty="0" smtClean="0">
                <a:solidFill>
                  <a:srgbClr val="7F73E3"/>
                </a:solidFill>
                <a:latin typeface="Arial" panose="020B0604020202020204" pitchFamily="34" charset="0"/>
                <a:cs typeface="Arial" panose="020B0604020202020204" pitchFamily="34" charset="0"/>
              </a:rPr>
              <a:t> </a:t>
            </a:r>
            <a:r>
              <a:rPr lang="en-US" sz="4800" b="1" i="1" u="none" dirty="0" err="1" smtClean="0">
                <a:solidFill>
                  <a:srgbClr val="7F73E3"/>
                </a:solidFill>
                <a:latin typeface="Arial" panose="020B0604020202020204" pitchFamily="34" charset="0"/>
                <a:cs typeface="Arial" panose="020B0604020202020204" pitchFamily="34" charset="0"/>
              </a:rPr>
              <a:t>các</a:t>
            </a:r>
            <a:r>
              <a:rPr lang="en-US" sz="4800" b="1" i="1" u="none" dirty="0" smtClean="0">
                <a:solidFill>
                  <a:srgbClr val="7F73E3"/>
                </a:solidFill>
                <a:latin typeface="Arial" panose="020B0604020202020204" pitchFamily="34" charset="0"/>
                <a:cs typeface="Arial" panose="020B0604020202020204" pitchFamily="34" charset="0"/>
              </a:rPr>
              <a:t> </a:t>
            </a:r>
            <a:r>
              <a:rPr lang="en-US" sz="4800" b="1" i="1" u="none" dirty="0" err="1" smtClean="0">
                <a:solidFill>
                  <a:srgbClr val="7F73E3"/>
                </a:solidFill>
                <a:latin typeface="Arial" panose="020B0604020202020204" pitchFamily="34" charset="0"/>
                <a:cs typeface="Arial" panose="020B0604020202020204" pitchFamily="34" charset="0"/>
              </a:rPr>
              <a:t>bạn</a:t>
            </a:r>
            <a:r>
              <a:rPr lang="en-US" sz="4800" b="1" i="1" u="none" dirty="0" smtClean="0">
                <a:solidFill>
                  <a:srgbClr val="7F73E3"/>
                </a:solidFill>
                <a:latin typeface="Arial" panose="020B0604020202020204" pitchFamily="34" charset="0"/>
                <a:cs typeface="Arial" panose="020B0604020202020204" pitchFamily="34" charset="0"/>
              </a:rPr>
              <a:t> </a:t>
            </a:r>
            <a:r>
              <a:rPr lang="en-US" sz="4800" b="1" i="1" u="none" dirty="0" err="1" smtClean="0">
                <a:solidFill>
                  <a:srgbClr val="7F73E3"/>
                </a:solidFill>
                <a:latin typeface="Arial" panose="020B0604020202020204" pitchFamily="34" charset="0"/>
                <a:cs typeface="Arial" panose="020B0604020202020204" pitchFamily="34" charset="0"/>
              </a:rPr>
              <a:t>nhỏ</a:t>
            </a:r>
            <a:r>
              <a:rPr lang="en-US" sz="4800" b="1" i="1" u="none" dirty="0" smtClean="0">
                <a:solidFill>
                  <a:srgbClr val="7F73E3"/>
                </a:solidFill>
                <a:latin typeface="Arial" panose="020B0604020202020204" pitchFamily="34" charset="0"/>
                <a:cs typeface="Arial" panose="020B0604020202020204" pitchFamily="34" charset="0"/>
              </a:rPr>
              <a:t> </a:t>
            </a:r>
            <a:r>
              <a:rPr lang="en-US" sz="4800" b="1" i="1" u="none" dirty="0" err="1" smtClean="0">
                <a:solidFill>
                  <a:srgbClr val="7F73E3"/>
                </a:solidFill>
                <a:latin typeface="Arial" panose="020B0604020202020204" pitchFamily="34" charset="0"/>
                <a:cs typeface="Arial" panose="020B0604020202020204" pitchFamily="34" charset="0"/>
              </a:rPr>
              <a:t>trong</a:t>
            </a:r>
            <a:r>
              <a:rPr lang="en-US" sz="4800" b="1" i="1" u="none" dirty="0" smtClean="0">
                <a:solidFill>
                  <a:srgbClr val="7F73E3"/>
                </a:solidFill>
                <a:latin typeface="Arial" panose="020B0604020202020204" pitchFamily="34" charset="0"/>
                <a:cs typeface="Arial" panose="020B0604020202020204" pitchFamily="34" charset="0"/>
              </a:rPr>
              <a:t> </a:t>
            </a:r>
            <a:r>
              <a:rPr lang="en-US" sz="4800" b="1" i="1" u="none" dirty="0" err="1" smtClean="0">
                <a:solidFill>
                  <a:srgbClr val="7F73E3"/>
                </a:solidFill>
                <a:latin typeface="Arial" panose="020B0604020202020204" pitchFamily="34" charset="0"/>
                <a:cs typeface="Arial" panose="020B0604020202020204" pitchFamily="34" charset="0"/>
              </a:rPr>
              <a:t>bức</a:t>
            </a:r>
            <a:r>
              <a:rPr lang="en-US" sz="4800" b="1" i="1" u="none" dirty="0" smtClean="0">
                <a:solidFill>
                  <a:srgbClr val="7F73E3"/>
                </a:solidFill>
                <a:latin typeface="Arial" panose="020B0604020202020204" pitchFamily="34" charset="0"/>
                <a:cs typeface="Arial" panose="020B0604020202020204" pitchFamily="34" charset="0"/>
              </a:rPr>
              <a:t> </a:t>
            </a:r>
            <a:r>
              <a:rPr lang="en-US" sz="4800" b="1" i="1" u="none" dirty="0" err="1" smtClean="0">
                <a:solidFill>
                  <a:srgbClr val="7F73E3"/>
                </a:solidFill>
                <a:latin typeface="Arial" panose="020B0604020202020204" pitchFamily="34" charset="0"/>
                <a:cs typeface="Arial" panose="020B0604020202020204" pitchFamily="34" charset="0"/>
              </a:rPr>
              <a:t>tranh</a:t>
            </a:r>
            <a:r>
              <a:rPr lang="en-US" sz="4800" b="1" i="1" u="none" dirty="0" smtClean="0">
                <a:solidFill>
                  <a:srgbClr val="7F73E3"/>
                </a:solidFill>
                <a:latin typeface="Arial" panose="020B0604020202020204" pitchFamily="34" charset="0"/>
                <a:cs typeface="Arial" panose="020B0604020202020204" pitchFamily="34" charset="0"/>
              </a:rPr>
              <a:t> </a:t>
            </a:r>
            <a:r>
              <a:rPr lang="en-US" sz="4800" b="1" i="1" u="none" dirty="0" err="1" smtClean="0">
                <a:solidFill>
                  <a:srgbClr val="7F73E3"/>
                </a:solidFill>
                <a:latin typeface="Arial" panose="020B0604020202020204" pitchFamily="34" charset="0"/>
                <a:cs typeface="Arial" panose="020B0604020202020204" pitchFamily="34" charset="0"/>
              </a:rPr>
              <a:t>em</a:t>
            </a:r>
            <a:r>
              <a:rPr lang="en-US" sz="4800" b="1" i="1" u="none" dirty="0" smtClean="0">
                <a:solidFill>
                  <a:srgbClr val="7F73E3"/>
                </a:solidFill>
                <a:latin typeface="Arial" panose="020B0604020202020204" pitchFamily="34" charset="0"/>
                <a:cs typeface="Arial" panose="020B0604020202020204" pitchFamily="34" charset="0"/>
              </a:rPr>
              <a:t> </a:t>
            </a:r>
            <a:r>
              <a:rPr lang="en-US" sz="4800" b="1" i="1" u="none" dirty="0" err="1" smtClean="0">
                <a:solidFill>
                  <a:srgbClr val="7F73E3"/>
                </a:solidFill>
                <a:latin typeface="Arial" panose="020B0604020202020204" pitchFamily="34" charset="0"/>
                <a:cs typeface="Arial" panose="020B0604020202020204" pitchFamily="34" charset="0"/>
              </a:rPr>
              <a:t>thích</a:t>
            </a:r>
            <a:r>
              <a:rPr lang="en-US" sz="4800" b="1" i="1" u="none" dirty="0" smtClean="0">
                <a:solidFill>
                  <a:srgbClr val="7F73E3"/>
                </a:solidFill>
                <a:latin typeface="Arial" panose="020B0604020202020204" pitchFamily="34" charset="0"/>
                <a:cs typeface="Arial" panose="020B0604020202020204" pitchFamily="34" charset="0"/>
              </a:rPr>
              <a:t>.</a:t>
            </a:r>
            <a:endParaRPr lang="en-US" sz="4800" b="1" i="1" u="none" dirty="0">
              <a:solidFill>
                <a:srgbClr val="7F73E3"/>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rotWithShape="1">
          <a:blip r:embed="rId11">
            <a:extLst>
              <a:ext uri="{28A0092B-C50C-407E-A947-70E740481C1C}">
                <a14:useLocalDpi xmlns:a14="http://schemas.microsoft.com/office/drawing/2010/main" val="0"/>
              </a:ext>
            </a:extLst>
          </a:blip>
          <a:srcRect t="5746" r="7778" b="10680"/>
          <a:stretch/>
        </p:blipFill>
        <p:spPr>
          <a:xfrm>
            <a:off x="6344930" y="5222408"/>
            <a:ext cx="5716725" cy="37843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par>
                                <p:cTn id="8" presetID="5" presetClass="entr" presetSubtype="1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heckerboard(across)">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7E4FF"/>
        </a:solidFill>
        <a:effectLst/>
      </p:bgPr>
    </p:bg>
    <p:spTree>
      <p:nvGrpSpPr>
        <p:cNvPr id="1" name=""/>
        <p:cNvGrpSpPr/>
        <p:nvPr/>
      </p:nvGrpSpPr>
      <p:grpSpPr>
        <a:xfrm>
          <a:off x="0" y="0"/>
          <a:ext cx="0" cy="0"/>
          <a:chOff x="0" y="0"/>
          <a:chExt cx="0" cy="0"/>
        </a:xfrm>
      </p:grpSpPr>
      <p:sp>
        <p:nvSpPr>
          <p:cNvPr id="3" name="AutoShape 3"/>
          <p:cNvSpPr/>
          <p:nvPr/>
        </p:nvSpPr>
        <p:spPr>
          <a:xfrm>
            <a:off x="1676400" y="1121155"/>
            <a:ext cx="15053788" cy="8129577"/>
          </a:xfrm>
          <a:prstGeom prst="rect">
            <a:avLst/>
          </a:prstGeom>
          <a:solidFill>
            <a:srgbClr val="FFFFFF"/>
          </a:solidFill>
        </p:spPr>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8307502">
            <a:off x="1401857" y="8090469"/>
            <a:ext cx="1885427" cy="1693456"/>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43589">
            <a:off x="15861021" y="496943"/>
            <a:ext cx="1676107" cy="1752584"/>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2973062">
            <a:off x="1864133" y="-266220"/>
            <a:ext cx="1139776" cy="3622925"/>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203589">
            <a:off x="15880901" y="8136872"/>
            <a:ext cx="1698574" cy="1739695"/>
          </a:xfrm>
          <a:prstGeom prst="rect">
            <a:avLst/>
          </a:prstGeom>
        </p:spPr>
      </p:pic>
      <p:sp>
        <p:nvSpPr>
          <p:cNvPr id="15" name="TextBox 5"/>
          <p:cNvSpPr txBox="1"/>
          <p:nvPr/>
        </p:nvSpPr>
        <p:spPr>
          <a:xfrm>
            <a:off x="2857889" y="1570997"/>
            <a:ext cx="1923300" cy="1044197"/>
          </a:xfrm>
          <a:prstGeom prst="rect">
            <a:avLst/>
          </a:prstGeom>
        </p:spPr>
        <p:txBody>
          <a:bodyPr wrap="square" lIns="0" tIns="0" rIns="0" bIns="0" rtlCol="0" anchor="t">
            <a:spAutoFit/>
          </a:bodyPr>
          <a:lstStyle/>
          <a:p>
            <a:pPr marL="0" lvl="0" indent="0" algn="just">
              <a:lnSpc>
                <a:spcPts val="9359"/>
              </a:lnSpc>
              <a:spcBef>
                <a:spcPct val="0"/>
              </a:spcBef>
            </a:pPr>
            <a:r>
              <a:rPr lang="en-US" sz="4800" b="1" i="1" u="sng" dirty="0" err="1" smtClean="0">
                <a:solidFill>
                  <a:srgbClr val="FF0000"/>
                </a:solidFill>
                <a:latin typeface="Arial" panose="020B0604020202020204" pitchFamily="34" charset="0"/>
                <a:cs typeface="Arial" panose="020B0604020202020204" pitchFamily="34" charset="0"/>
              </a:rPr>
              <a:t>Ví</a:t>
            </a:r>
            <a:r>
              <a:rPr lang="en-US" sz="4800" b="1" i="1" u="sng" dirty="0" smtClean="0">
                <a:solidFill>
                  <a:srgbClr val="FF0000"/>
                </a:solidFill>
                <a:latin typeface="Arial" panose="020B0604020202020204" pitchFamily="34" charset="0"/>
                <a:cs typeface="Arial" panose="020B0604020202020204" pitchFamily="34" charset="0"/>
              </a:rPr>
              <a:t> </a:t>
            </a:r>
            <a:r>
              <a:rPr lang="en-US" sz="4800" b="1" i="1" u="sng" dirty="0" err="1" smtClean="0">
                <a:solidFill>
                  <a:srgbClr val="FF0000"/>
                </a:solidFill>
                <a:latin typeface="Arial" panose="020B0604020202020204" pitchFamily="34" charset="0"/>
                <a:cs typeface="Arial" panose="020B0604020202020204" pitchFamily="34" charset="0"/>
              </a:rPr>
              <a:t>dụ</a:t>
            </a:r>
            <a:r>
              <a:rPr lang="en-US" sz="4800" b="1" i="1" u="sng" dirty="0" smtClean="0">
                <a:solidFill>
                  <a:srgbClr val="FF0000"/>
                </a:solidFill>
                <a:latin typeface="Arial" panose="020B0604020202020204" pitchFamily="34" charset="0"/>
                <a:cs typeface="Arial" panose="020B0604020202020204" pitchFamily="34" charset="0"/>
              </a:rPr>
              <a:t>:</a:t>
            </a:r>
            <a:endParaRPr lang="en-US" sz="4800" b="1" i="1" u="sng" dirty="0">
              <a:solidFill>
                <a:srgbClr val="FF0000"/>
              </a:solidFill>
              <a:latin typeface="Arial" panose="020B0604020202020204" pitchFamily="34" charset="0"/>
              <a:cs typeface="Arial" panose="020B0604020202020204" pitchFamily="34" charset="0"/>
            </a:endParaRPr>
          </a:p>
        </p:txBody>
      </p:sp>
      <p:sp>
        <p:nvSpPr>
          <p:cNvPr id="2" name="Rectangle 1"/>
          <p:cNvSpPr/>
          <p:nvPr/>
        </p:nvSpPr>
        <p:spPr>
          <a:xfrm>
            <a:off x="2462998" y="3136177"/>
            <a:ext cx="13480591" cy="4939814"/>
          </a:xfrm>
          <a:prstGeom prst="rect">
            <a:avLst/>
          </a:prstGeom>
        </p:spPr>
        <p:txBody>
          <a:bodyPr wrap="square">
            <a:spAutoFit/>
          </a:bodyPr>
          <a:lstStyle/>
          <a:p>
            <a:pPr algn="just">
              <a:lnSpc>
                <a:spcPct val="150000"/>
              </a:lnSpc>
              <a:spcBef>
                <a:spcPts val="700"/>
              </a:spcBef>
              <a:spcAft>
                <a:spcPts val="700"/>
              </a:spcAft>
            </a:pPr>
            <a:r>
              <a:rPr lang="nl-NL"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   Tôi </a:t>
            </a:r>
            <a:r>
              <a:rPr lang="nl-NL" sz="4200" dirty="0">
                <a:solidFill>
                  <a:srgbClr val="000000"/>
                </a:solidFill>
                <a:latin typeface="Arial" panose="020B0604020202020204" pitchFamily="34" charset="0"/>
                <a:ea typeface="Calibri" panose="020F0502020204030204" pitchFamily="34" charset="0"/>
                <a:cs typeface="Arial" panose="020B0604020202020204" pitchFamily="34" charset="0"/>
              </a:rPr>
              <a:t>thích bức tranh bạn nữ bắt sâu bảo vệ cây rau. Bạn ăn mặc rất gọn gàng, họp vệ sinh: chân đi ủng, tay đeo gàng, tóc buộc gọn. Vẻ mặt bạn rất tươi vui. Những cây rau xanh tươi được bạn chăm sóc có vẻ rất hớn hở. Tôi đặt tên cho bức tranh</a:t>
            </a:r>
            <a:r>
              <a:rPr lang="nl-NL" sz="4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nl-NL" sz="4200" dirty="0">
                <a:solidFill>
                  <a:srgbClr val="000000"/>
                </a:solidFill>
                <a:latin typeface="Arial" panose="020B0604020202020204" pitchFamily="34" charset="0"/>
                <a:ea typeface="Calibri" panose="020F0502020204030204" pitchFamily="34" charset="0"/>
                <a:cs typeface="Arial" panose="020B0604020202020204" pitchFamily="34" charset="0"/>
              </a:rPr>
              <a:t>là: 'Người bạn của cây </a:t>
            </a:r>
            <a:r>
              <a:rPr lang="nl-NL"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xanh”.</a:t>
            </a:r>
            <a:endParaRPr lang="en-US" sz="42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85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248</Words>
  <Application>Microsoft Office PowerPoint</Application>
  <PresentationFormat>Custom</PresentationFormat>
  <Paragraphs>21</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Ha_PC</cp:lastModifiedBy>
  <cp:revision>5</cp:revision>
  <dcterms:created xsi:type="dcterms:W3CDTF">2006-08-16T00:00:00Z</dcterms:created>
  <dcterms:modified xsi:type="dcterms:W3CDTF">2021-10-23T04:11:43Z</dcterms:modified>
  <dc:identifier>DAEtaqAS4dU</dc:identifier>
</cp:coreProperties>
</file>