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5G4fVwBLL3GEVAxCGWwxES3UF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FECF32-9526-4695-B67A-73A27D234E7B}">
  <a:tblStyle styleId="{CCFECF32-9526-4695-B67A-73A27D234E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26" name="Google Shape;12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28" name="Google Shape;22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38" name="Google Shape;23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50" name="Google Shape;25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57" name="Google Shape;25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67" name="Google Shape;26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84" name="Google Shape;28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92" name="Google Shape;29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00" name="Google Shape;30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35" name="Google Shape;13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42" name="Google Shape;14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52" name="Google Shape;15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64" name="Google Shape;16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75" name="Google Shape;17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87" name="Google Shape;18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97" name="Google Shape;19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08" name="Google Shape;20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0"/>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29"/>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 type="body"/>
          </p:nvPr>
        </p:nvSpPr>
        <p:spPr>
          <a:xfrm rot="5400000">
            <a:off x="2535237" y="-20638"/>
            <a:ext cx="4530725" cy="7772400"/>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14325" lvl="1" marL="914400" algn="l">
              <a:spcBef>
                <a:spcPts val="360"/>
              </a:spcBef>
              <a:spcAft>
                <a:spcPts val="0"/>
              </a:spcAft>
              <a:buSzPts val="1350"/>
              <a:buChar char="■"/>
              <a:defRPr/>
            </a:lvl2pPr>
            <a:lvl3pPr indent="-291464" lvl="2" marL="1371600" algn="l">
              <a:spcBef>
                <a:spcPts val="360"/>
              </a:spcBef>
              <a:spcAft>
                <a:spcPts val="0"/>
              </a:spcAft>
              <a:buSzPts val="99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29"/>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9"/>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9"/>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30"/>
          <p:cNvSpPr txBox="1"/>
          <p:nvPr>
            <p:ph type="title"/>
          </p:nvPr>
        </p:nvSpPr>
        <p:spPr>
          <a:xfrm rot="5400000">
            <a:off x="4788694" y="2232819"/>
            <a:ext cx="5853112"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 type="body"/>
          </p:nvPr>
        </p:nvSpPr>
        <p:spPr>
          <a:xfrm rot="5400000">
            <a:off x="826294" y="365919"/>
            <a:ext cx="5853112" cy="5676900"/>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14325" lvl="1" marL="914400" algn="l">
              <a:spcBef>
                <a:spcPts val="360"/>
              </a:spcBef>
              <a:spcAft>
                <a:spcPts val="0"/>
              </a:spcAft>
              <a:buSzPts val="1350"/>
              <a:buChar char="■"/>
              <a:defRPr/>
            </a:lvl2pPr>
            <a:lvl3pPr indent="-291464" lvl="2" marL="1371600" algn="l">
              <a:spcBef>
                <a:spcPts val="360"/>
              </a:spcBef>
              <a:spcAft>
                <a:spcPts val="0"/>
              </a:spcAft>
              <a:buSzPts val="99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6" name="Google Shape;96;p30"/>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0"/>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99" name="Shape 99"/>
        <p:cNvGrpSpPr/>
        <p:nvPr/>
      </p:nvGrpSpPr>
      <p:grpSpPr>
        <a:xfrm>
          <a:off x="0" y="0"/>
          <a:ext cx="0" cy="0"/>
          <a:chOff x="0" y="0"/>
          <a:chExt cx="0" cy="0"/>
        </a:xfrm>
      </p:grpSpPr>
      <p:sp>
        <p:nvSpPr>
          <p:cNvPr id="100" name="Google Shape;100;p31"/>
          <p:cNvSpPr txBox="1"/>
          <p:nvPr>
            <p:ph idx="1" type="body"/>
          </p:nvPr>
        </p:nvSpPr>
        <p:spPr>
          <a:xfrm>
            <a:off x="914400" y="277813"/>
            <a:ext cx="7772400" cy="5853112"/>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14325" lvl="1" marL="914400" algn="l">
              <a:spcBef>
                <a:spcPts val="360"/>
              </a:spcBef>
              <a:spcAft>
                <a:spcPts val="0"/>
              </a:spcAft>
              <a:buSzPts val="1350"/>
              <a:buChar char="■"/>
              <a:defRPr/>
            </a:lvl2pPr>
            <a:lvl3pPr indent="-291464" lvl="2" marL="1371600" algn="l">
              <a:spcBef>
                <a:spcPts val="360"/>
              </a:spcBef>
              <a:spcAft>
                <a:spcPts val="0"/>
              </a:spcAft>
              <a:buSzPts val="99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31"/>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4" name="Shape 104"/>
        <p:cNvGrpSpPr/>
        <p:nvPr/>
      </p:nvGrpSpPr>
      <p:grpSpPr>
        <a:xfrm>
          <a:off x="0" y="0"/>
          <a:ext cx="0" cy="0"/>
          <a:chOff x="0" y="0"/>
          <a:chExt cx="0" cy="0"/>
        </a:xfrm>
      </p:grpSpPr>
      <p:sp>
        <p:nvSpPr>
          <p:cNvPr id="105" name="Google Shape;105;p3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SzPts val="2160"/>
              <a:buNone/>
              <a:defRPr sz="2400"/>
            </a:lvl1pPr>
            <a:lvl2pPr lvl="1" algn="ctr">
              <a:spcBef>
                <a:spcPts val="400"/>
              </a:spcBef>
              <a:spcAft>
                <a:spcPts val="0"/>
              </a:spcAft>
              <a:buSzPts val="1500"/>
              <a:buNone/>
              <a:defRPr sz="2000"/>
            </a:lvl2pPr>
            <a:lvl3pPr lvl="2" algn="ctr">
              <a:spcBef>
                <a:spcPts val="360"/>
              </a:spcBef>
              <a:spcAft>
                <a:spcPts val="0"/>
              </a:spcAft>
              <a:buSzPts val="99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sp>
        <p:nvSpPr>
          <p:cNvPr id="107" name="Google Shape;107;p32"/>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2"/>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2"/>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110" name="Shape 110"/>
        <p:cNvGrpSpPr/>
        <p:nvPr/>
      </p:nvGrpSpPr>
      <p:grpSpPr>
        <a:xfrm>
          <a:off x="0" y="0"/>
          <a:ext cx="0" cy="0"/>
          <a:chOff x="0" y="0"/>
          <a:chExt cx="0" cy="0"/>
        </a:xfrm>
      </p:grpSpPr>
      <p:sp>
        <p:nvSpPr>
          <p:cNvPr id="111" name="Google Shape;111;p33"/>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3"/>
          <p:cNvSpPr txBox="1"/>
          <p:nvPr>
            <p:ph idx="1" type="body"/>
          </p:nvPr>
        </p:nvSpPr>
        <p:spPr>
          <a:xfrm>
            <a:off x="914400" y="1600200"/>
            <a:ext cx="3810000" cy="4530725"/>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14325" lvl="1" marL="914400" algn="l">
              <a:spcBef>
                <a:spcPts val="360"/>
              </a:spcBef>
              <a:spcAft>
                <a:spcPts val="0"/>
              </a:spcAft>
              <a:buSzPts val="1350"/>
              <a:buChar char="■"/>
              <a:defRPr/>
            </a:lvl2pPr>
            <a:lvl3pPr indent="-291464" lvl="2" marL="1371600" algn="l">
              <a:spcBef>
                <a:spcPts val="360"/>
              </a:spcBef>
              <a:spcAft>
                <a:spcPts val="0"/>
              </a:spcAft>
              <a:buSzPts val="99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3" name="Google Shape;113;p33"/>
          <p:cNvSpPr/>
          <p:nvPr>
            <p:ph idx="2" type="clipArt"/>
          </p:nvPr>
        </p:nvSpPr>
        <p:spPr>
          <a:xfrm>
            <a:off x="4876800" y="1600200"/>
            <a:ext cx="3810000" cy="4530725"/>
          </a:xfrm>
          <a:prstGeom prst="rect">
            <a:avLst/>
          </a:prstGeom>
          <a:noFill/>
          <a:ln>
            <a:noFill/>
          </a:ln>
        </p:spPr>
      </p:sp>
      <p:sp>
        <p:nvSpPr>
          <p:cNvPr id="114" name="Google Shape;114;p33"/>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3"/>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3"/>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117" name="Shape 117"/>
        <p:cNvGrpSpPr/>
        <p:nvPr/>
      </p:nvGrpSpPr>
      <p:grpSpPr>
        <a:xfrm>
          <a:off x="0" y="0"/>
          <a:ext cx="0" cy="0"/>
          <a:chOff x="0" y="0"/>
          <a:chExt cx="0" cy="0"/>
        </a:xfrm>
      </p:grpSpPr>
      <p:sp>
        <p:nvSpPr>
          <p:cNvPr id="118" name="Google Shape;118;p34"/>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4"/>
          <p:cNvSpPr/>
          <p:nvPr>
            <p:ph idx="2" type="clipArt"/>
          </p:nvPr>
        </p:nvSpPr>
        <p:spPr>
          <a:xfrm>
            <a:off x="914400" y="1600200"/>
            <a:ext cx="3810000" cy="4530725"/>
          </a:xfrm>
          <a:prstGeom prst="rect">
            <a:avLst/>
          </a:prstGeom>
          <a:noFill/>
          <a:ln>
            <a:noFill/>
          </a:ln>
        </p:spPr>
      </p:sp>
      <p:sp>
        <p:nvSpPr>
          <p:cNvPr id="120" name="Google Shape;120;p34"/>
          <p:cNvSpPr txBox="1"/>
          <p:nvPr>
            <p:ph idx="1" type="body"/>
          </p:nvPr>
        </p:nvSpPr>
        <p:spPr>
          <a:xfrm>
            <a:off x="4876800" y="1600200"/>
            <a:ext cx="3810000" cy="4530725"/>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14325" lvl="1" marL="914400" algn="l">
              <a:spcBef>
                <a:spcPts val="360"/>
              </a:spcBef>
              <a:spcAft>
                <a:spcPts val="0"/>
              </a:spcAft>
              <a:buSzPts val="1350"/>
              <a:buChar char="■"/>
              <a:defRPr/>
            </a:lvl2pPr>
            <a:lvl3pPr indent="-291464" lvl="2" marL="1371600" algn="l">
              <a:spcBef>
                <a:spcPts val="360"/>
              </a:spcBef>
              <a:spcAft>
                <a:spcPts val="0"/>
              </a:spcAft>
              <a:buSzPts val="99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1" name="Google Shape;121;p34"/>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4"/>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4"/>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 name="Shape 25"/>
        <p:cNvGrpSpPr/>
        <p:nvPr/>
      </p:nvGrpSpPr>
      <p:grpSpPr>
        <a:xfrm>
          <a:off x="0" y="0"/>
          <a:ext cx="0" cy="0"/>
          <a:chOff x="0" y="0"/>
          <a:chExt cx="0" cy="0"/>
        </a:xfrm>
      </p:grpSpPr>
      <p:grpSp>
        <p:nvGrpSpPr>
          <p:cNvPr id="26" name="Google Shape;26;p21"/>
          <p:cNvGrpSpPr/>
          <p:nvPr/>
        </p:nvGrpSpPr>
        <p:grpSpPr>
          <a:xfrm>
            <a:off x="0" y="0"/>
            <a:ext cx="8763000" cy="5943600"/>
            <a:chOff x="0" y="0"/>
            <a:chExt cx="5520" cy="3744"/>
          </a:xfrm>
        </p:grpSpPr>
        <p:sp>
          <p:nvSpPr>
            <p:cNvPr id="27" name="Google Shape;27;p21"/>
            <p:cNvSpPr/>
            <p:nvPr/>
          </p:nvSpPr>
          <p:spPr>
            <a:xfrm>
              <a:off x="0" y="0"/>
              <a:ext cx="1104" cy="30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grpSp>
          <p:nvGrpSpPr>
            <p:cNvPr id="28" name="Google Shape;28;p21"/>
            <p:cNvGrpSpPr/>
            <p:nvPr/>
          </p:nvGrpSpPr>
          <p:grpSpPr>
            <a:xfrm>
              <a:off x="0" y="2208"/>
              <a:ext cx="5520" cy="1536"/>
              <a:chOff x="0" y="2208"/>
              <a:chExt cx="5520" cy="1536"/>
            </a:xfrm>
          </p:grpSpPr>
          <p:sp>
            <p:nvSpPr>
              <p:cNvPr id="29" name="Google Shape;29;p21"/>
              <p:cNvSpPr/>
              <p:nvPr/>
            </p:nvSpPr>
            <p:spPr>
              <a:xfrm>
                <a:off x="624" y="2208"/>
                <a:ext cx="4896" cy="153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0" name="Google Shape;30;p21"/>
              <p:cNvSpPr/>
              <p:nvPr/>
            </p:nvSpPr>
            <p:spPr>
              <a:xfrm>
                <a:off x="654" y="2352"/>
                <a:ext cx="4818" cy="13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31" name="Google Shape;31;p21"/>
              <p:cNvCxnSpPr/>
              <p:nvPr/>
            </p:nvCxnSpPr>
            <p:spPr>
              <a:xfrm>
                <a:off x="0" y="3072"/>
                <a:ext cx="624" cy="0"/>
              </a:xfrm>
              <a:prstGeom prst="straightConnector1">
                <a:avLst/>
              </a:prstGeom>
              <a:noFill/>
              <a:ln cap="flat" cmpd="sng" w="50800">
                <a:solidFill>
                  <a:schemeClr val="lt2"/>
                </a:solidFill>
                <a:prstDash val="solid"/>
                <a:round/>
                <a:headEnd len="med" w="med" type="none"/>
                <a:tailEnd len="med" w="med" type="none"/>
              </a:ln>
            </p:spPr>
          </p:cxnSp>
        </p:grpSp>
        <p:grpSp>
          <p:nvGrpSpPr>
            <p:cNvPr id="32" name="Google Shape;32;p21"/>
            <p:cNvGrpSpPr/>
            <p:nvPr/>
          </p:nvGrpSpPr>
          <p:grpSpPr>
            <a:xfrm>
              <a:off x="400" y="336"/>
              <a:ext cx="5088" cy="192"/>
              <a:chOff x="400" y="336"/>
              <a:chExt cx="5088" cy="192"/>
            </a:xfrm>
          </p:grpSpPr>
          <p:sp>
            <p:nvSpPr>
              <p:cNvPr id="33" name="Google Shape;33;p21"/>
              <p:cNvSpPr/>
              <p:nvPr/>
            </p:nvSpPr>
            <p:spPr>
              <a:xfrm>
                <a:off x="3952" y="336"/>
                <a:ext cx="1536" cy="19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34" name="Google Shape;34;p21"/>
              <p:cNvCxnSpPr/>
              <p:nvPr/>
            </p:nvCxnSpPr>
            <p:spPr>
              <a:xfrm>
                <a:off x="400" y="432"/>
                <a:ext cx="5088" cy="0"/>
              </a:xfrm>
              <a:prstGeom prst="straightConnector1">
                <a:avLst/>
              </a:prstGeom>
              <a:noFill/>
              <a:ln cap="flat" cmpd="sng" w="44450">
                <a:solidFill>
                  <a:schemeClr val="lt2"/>
                </a:solidFill>
                <a:prstDash val="solid"/>
                <a:round/>
                <a:headEnd len="med" w="med" type="none"/>
                <a:tailEnd len="med" w="med" type="none"/>
              </a:ln>
            </p:spPr>
          </p:cxnSp>
        </p:grpSp>
      </p:grpSp>
      <p:sp>
        <p:nvSpPr>
          <p:cNvPr id="35" name="Google Shape;35;p21"/>
          <p:cNvSpPr txBox="1"/>
          <p:nvPr>
            <p:ph type="ctrTitle"/>
          </p:nvPr>
        </p:nvSpPr>
        <p:spPr>
          <a:xfrm>
            <a:off x="2057400" y="1143000"/>
            <a:ext cx="66294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 type="subTitle"/>
          </p:nvPr>
        </p:nvSpPr>
        <p:spPr>
          <a:xfrm>
            <a:off x="1371600" y="3962400"/>
            <a:ext cx="6858000" cy="1600200"/>
          </a:xfrm>
          <a:prstGeom prst="rect">
            <a:avLst/>
          </a:prstGeom>
          <a:noFill/>
          <a:ln>
            <a:noFill/>
          </a:ln>
        </p:spPr>
        <p:txBody>
          <a:bodyPr anchorCtr="0" anchor="ctr" bIns="45700" lIns="91425" spcFirstLastPara="1" rIns="91425" wrap="square" tIns="45700">
            <a:noAutofit/>
          </a:bodyPr>
          <a:lstStyle>
            <a:lvl1pPr lvl="0" algn="ctr">
              <a:spcBef>
                <a:spcPts val="560"/>
              </a:spcBef>
              <a:spcAft>
                <a:spcPts val="0"/>
              </a:spcAft>
              <a:buSzPts val="252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99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7" name="Google Shape;37;p21"/>
          <p:cNvSpPr txBox="1"/>
          <p:nvPr>
            <p:ph idx="10" type="dt"/>
          </p:nvPr>
        </p:nvSpPr>
        <p:spPr>
          <a:xfrm>
            <a:off x="912813" y="6251575"/>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3354388"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22"/>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 type="body"/>
          </p:nvPr>
        </p:nvSpPr>
        <p:spPr>
          <a:xfrm>
            <a:off x="914400" y="1600200"/>
            <a:ext cx="7772400" cy="4530725"/>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14325" lvl="1" marL="914400" algn="l">
              <a:spcBef>
                <a:spcPts val="360"/>
              </a:spcBef>
              <a:spcAft>
                <a:spcPts val="0"/>
              </a:spcAft>
              <a:buSzPts val="1350"/>
              <a:buChar char="■"/>
              <a:defRPr/>
            </a:lvl2pPr>
            <a:lvl3pPr indent="-291464" lvl="2" marL="1371600" algn="l">
              <a:spcBef>
                <a:spcPts val="360"/>
              </a:spcBef>
              <a:spcAft>
                <a:spcPts val="0"/>
              </a:spcAft>
              <a:buSzPts val="99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22"/>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2"/>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8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88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49" name="Google Shape;49;p23"/>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24"/>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 type="body"/>
          </p:nvPr>
        </p:nvSpPr>
        <p:spPr>
          <a:xfrm>
            <a:off x="914400" y="1600200"/>
            <a:ext cx="3810000" cy="4530725"/>
          </a:xfrm>
          <a:prstGeom prst="rect">
            <a:avLst/>
          </a:prstGeom>
          <a:noFill/>
          <a:ln>
            <a:noFill/>
          </a:ln>
        </p:spPr>
        <p:txBody>
          <a:bodyPr anchorCtr="0" anchor="t" bIns="45700" lIns="91425" spcFirstLastPara="1" rIns="91425" wrap="square" tIns="45700">
            <a:noAutofit/>
          </a:bodyPr>
          <a:lstStyle>
            <a:lvl1pPr indent="-388620" lvl="0" marL="457200" algn="l">
              <a:spcBef>
                <a:spcPts val="560"/>
              </a:spcBef>
              <a:spcAft>
                <a:spcPts val="0"/>
              </a:spcAft>
              <a:buSzPts val="2520"/>
              <a:buChar char="■"/>
              <a:defRPr sz="2800"/>
            </a:lvl1pPr>
            <a:lvl2pPr indent="-342900" lvl="1" marL="914400" algn="l">
              <a:spcBef>
                <a:spcPts val="480"/>
              </a:spcBef>
              <a:spcAft>
                <a:spcPts val="0"/>
              </a:spcAft>
              <a:buSzPts val="1800"/>
              <a:buChar char="■"/>
              <a:defRPr sz="2400"/>
            </a:lvl2pPr>
            <a:lvl3pPr indent="-298450" lvl="2" marL="1371600" algn="l">
              <a:spcBef>
                <a:spcPts val="400"/>
              </a:spcBef>
              <a:spcAft>
                <a:spcPts val="0"/>
              </a:spcAft>
              <a:buSzPts val="11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5" name="Google Shape;55;p24"/>
          <p:cNvSpPr txBox="1"/>
          <p:nvPr>
            <p:ph idx="2" type="body"/>
          </p:nvPr>
        </p:nvSpPr>
        <p:spPr>
          <a:xfrm>
            <a:off x="4876800" y="1600200"/>
            <a:ext cx="3810000" cy="4530725"/>
          </a:xfrm>
          <a:prstGeom prst="rect">
            <a:avLst/>
          </a:prstGeom>
          <a:noFill/>
          <a:ln>
            <a:noFill/>
          </a:ln>
        </p:spPr>
        <p:txBody>
          <a:bodyPr anchorCtr="0" anchor="t" bIns="45700" lIns="91425" spcFirstLastPara="1" rIns="91425" wrap="square" tIns="45700">
            <a:noAutofit/>
          </a:bodyPr>
          <a:lstStyle>
            <a:lvl1pPr indent="-388620" lvl="0" marL="457200" algn="l">
              <a:spcBef>
                <a:spcPts val="560"/>
              </a:spcBef>
              <a:spcAft>
                <a:spcPts val="0"/>
              </a:spcAft>
              <a:buSzPts val="2520"/>
              <a:buChar char="■"/>
              <a:defRPr sz="2800"/>
            </a:lvl1pPr>
            <a:lvl2pPr indent="-342900" lvl="1" marL="914400" algn="l">
              <a:spcBef>
                <a:spcPts val="480"/>
              </a:spcBef>
              <a:spcAft>
                <a:spcPts val="0"/>
              </a:spcAft>
              <a:buSzPts val="1800"/>
              <a:buChar char="■"/>
              <a:defRPr sz="2400"/>
            </a:lvl2pPr>
            <a:lvl3pPr indent="-298450" lvl="2" marL="1371600" algn="l">
              <a:spcBef>
                <a:spcPts val="400"/>
              </a:spcBef>
              <a:spcAft>
                <a:spcPts val="0"/>
              </a:spcAft>
              <a:buSzPts val="11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6" name="Google Shape;56;p24"/>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16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99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2" name="Google Shape;62;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65760" lvl="0" marL="457200" algn="l">
              <a:spcBef>
                <a:spcPts val="480"/>
              </a:spcBef>
              <a:spcAft>
                <a:spcPts val="0"/>
              </a:spcAft>
              <a:buSzPts val="2160"/>
              <a:buChar char="■"/>
              <a:defRPr sz="2400"/>
            </a:lvl1pPr>
            <a:lvl2pPr indent="-323850" lvl="1" marL="914400" algn="l">
              <a:spcBef>
                <a:spcPts val="400"/>
              </a:spcBef>
              <a:spcAft>
                <a:spcPts val="0"/>
              </a:spcAft>
              <a:buSzPts val="1500"/>
              <a:buChar char="■"/>
              <a:defRPr sz="2000"/>
            </a:lvl2pPr>
            <a:lvl3pPr indent="-291464" lvl="2" marL="1371600" algn="l">
              <a:spcBef>
                <a:spcPts val="360"/>
              </a:spcBef>
              <a:spcAft>
                <a:spcPts val="0"/>
              </a:spcAft>
              <a:buSzPts val="99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3" name="Google Shape;63;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16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99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4" name="Google Shape;64;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65760" lvl="0" marL="457200" algn="l">
              <a:spcBef>
                <a:spcPts val="480"/>
              </a:spcBef>
              <a:spcAft>
                <a:spcPts val="0"/>
              </a:spcAft>
              <a:buSzPts val="2160"/>
              <a:buChar char="■"/>
              <a:defRPr sz="2400"/>
            </a:lvl1pPr>
            <a:lvl2pPr indent="-323850" lvl="1" marL="914400" algn="l">
              <a:spcBef>
                <a:spcPts val="400"/>
              </a:spcBef>
              <a:spcAft>
                <a:spcPts val="0"/>
              </a:spcAft>
              <a:buSzPts val="1500"/>
              <a:buChar char="■"/>
              <a:defRPr sz="2000"/>
            </a:lvl2pPr>
            <a:lvl3pPr indent="-291464" lvl="2" marL="1371600" algn="l">
              <a:spcBef>
                <a:spcPts val="360"/>
              </a:spcBef>
              <a:spcAft>
                <a:spcPts val="0"/>
              </a:spcAft>
              <a:buSzPts val="99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5" name="Google Shape;65;p25"/>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26"/>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11480" lvl="0" marL="457200" algn="l">
              <a:spcBef>
                <a:spcPts val="640"/>
              </a:spcBef>
              <a:spcAft>
                <a:spcPts val="0"/>
              </a:spcAft>
              <a:buSzPts val="2880"/>
              <a:buChar char="■"/>
              <a:defRPr sz="3200"/>
            </a:lvl1pPr>
            <a:lvl2pPr indent="-361950" lvl="1" marL="914400" algn="l">
              <a:spcBef>
                <a:spcPts val="560"/>
              </a:spcBef>
              <a:spcAft>
                <a:spcPts val="0"/>
              </a:spcAft>
              <a:buSzPts val="2100"/>
              <a:buChar char="■"/>
              <a:defRPr sz="2800"/>
            </a:lvl2pPr>
            <a:lvl3pPr indent="-312419" lvl="2" marL="1371600" algn="l">
              <a:spcBef>
                <a:spcPts val="480"/>
              </a:spcBef>
              <a:spcAft>
                <a:spcPts val="0"/>
              </a:spcAft>
              <a:buSzPts val="132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6" name="Google Shape;76;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26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55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7" name="Google Shape;77;p27"/>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p:nvPr>
            <p:ph idx="2" type="pic"/>
          </p:nvPr>
        </p:nvSpPr>
        <p:spPr>
          <a:xfrm>
            <a:off x="1792288" y="612775"/>
            <a:ext cx="5486400" cy="4114800"/>
          </a:xfrm>
          <a:prstGeom prst="rect">
            <a:avLst/>
          </a:prstGeom>
          <a:noFill/>
          <a:ln>
            <a:noFill/>
          </a:ln>
        </p:spPr>
      </p:sp>
      <p:sp>
        <p:nvSpPr>
          <p:cNvPr id="83" name="Google Shape;83;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26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55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4" name="Google Shape;84;p28"/>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8"/>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00" u="none" cap="none" strike="noStrike">
                <a:solidFill>
                  <a:srgbClr val="000000"/>
                </a:solidFill>
                <a:latin typeface="Arial"/>
                <a:ea typeface="Arial"/>
                <a:cs typeface="Arial"/>
                <a:sym typeface="Arial"/>
              </a:defRPr>
            </a:lvl1pPr>
            <a:lvl2pPr indent="0" lvl="1" marL="0" algn="r">
              <a:spcBef>
                <a:spcPts val="0"/>
              </a:spcBef>
              <a:buNone/>
              <a:defRPr b="0" i="0" sz="1000" u="none" cap="none" strike="noStrike">
                <a:solidFill>
                  <a:srgbClr val="000000"/>
                </a:solidFill>
                <a:latin typeface="Arial"/>
                <a:ea typeface="Arial"/>
                <a:cs typeface="Arial"/>
                <a:sym typeface="Arial"/>
              </a:defRPr>
            </a:lvl2pPr>
            <a:lvl3pPr indent="0" lvl="2" marL="0" algn="r">
              <a:spcBef>
                <a:spcPts val="0"/>
              </a:spcBef>
              <a:buNone/>
              <a:defRPr b="0" i="0" sz="1000" u="none" cap="none" strike="noStrike">
                <a:solidFill>
                  <a:srgbClr val="000000"/>
                </a:solidFill>
                <a:latin typeface="Arial"/>
                <a:ea typeface="Arial"/>
                <a:cs typeface="Arial"/>
                <a:sym typeface="Arial"/>
              </a:defRPr>
            </a:lvl3pPr>
            <a:lvl4pPr indent="0" lvl="3" marL="0" algn="r">
              <a:spcBef>
                <a:spcPts val="0"/>
              </a:spcBef>
              <a:buNone/>
              <a:defRPr b="0" i="0" sz="1000" u="none" cap="none" strike="noStrike">
                <a:solidFill>
                  <a:srgbClr val="000000"/>
                </a:solidFill>
                <a:latin typeface="Arial"/>
                <a:ea typeface="Arial"/>
                <a:cs typeface="Arial"/>
                <a:sym typeface="Arial"/>
              </a:defRPr>
            </a:lvl4pPr>
            <a:lvl5pPr indent="0" lvl="4" marL="0" algn="r">
              <a:spcBef>
                <a:spcPts val="0"/>
              </a:spcBef>
              <a:buNone/>
              <a:defRPr b="0" i="0" sz="1000" u="none" cap="none" strike="noStrike">
                <a:solidFill>
                  <a:srgbClr val="000000"/>
                </a:solidFill>
                <a:latin typeface="Arial"/>
                <a:ea typeface="Arial"/>
                <a:cs typeface="Arial"/>
                <a:sym typeface="Arial"/>
              </a:defRPr>
            </a:lvl5pPr>
            <a:lvl6pPr indent="0" lvl="5" marL="0" algn="r">
              <a:spcBef>
                <a:spcPts val="0"/>
              </a:spcBef>
              <a:buNone/>
              <a:defRPr b="0" i="0" sz="1000" u="none" cap="none" strike="noStrike">
                <a:solidFill>
                  <a:srgbClr val="000000"/>
                </a:solidFill>
                <a:latin typeface="Arial"/>
                <a:ea typeface="Arial"/>
                <a:cs typeface="Arial"/>
                <a:sym typeface="Arial"/>
              </a:defRPr>
            </a:lvl6pPr>
            <a:lvl7pPr indent="0" lvl="6" marL="0" algn="r">
              <a:spcBef>
                <a:spcPts val="0"/>
              </a:spcBef>
              <a:buNone/>
              <a:defRPr b="0" i="0" sz="1000" u="none" cap="none" strike="noStrike">
                <a:solidFill>
                  <a:srgbClr val="000000"/>
                </a:solidFill>
                <a:latin typeface="Arial"/>
                <a:ea typeface="Arial"/>
                <a:cs typeface="Arial"/>
                <a:sym typeface="Arial"/>
              </a:defRPr>
            </a:lvl7pPr>
            <a:lvl8pPr indent="0" lvl="7" marL="0" algn="r">
              <a:spcBef>
                <a:spcPts val="0"/>
              </a:spcBef>
              <a:buNone/>
              <a:defRPr b="0" i="0" sz="1000" u="none" cap="none" strike="noStrike">
                <a:solidFill>
                  <a:srgbClr val="000000"/>
                </a:solidFill>
                <a:latin typeface="Arial"/>
                <a:ea typeface="Arial"/>
                <a:cs typeface="Arial"/>
                <a:sym typeface="Arial"/>
              </a:defRPr>
            </a:lvl8pPr>
            <a:lvl9pPr indent="0" lvl="8" marL="0" algn="r">
              <a:spcBef>
                <a:spcPts val="0"/>
              </a:spcBef>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9"/>
          <p:cNvGrpSpPr/>
          <p:nvPr/>
        </p:nvGrpSpPr>
        <p:grpSpPr>
          <a:xfrm>
            <a:off x="0" y="0"/>
            <a:ext cx="8686800" cy="4876800"/>
            <a:chOff x="0" y="0"/>
            <a:chExt cx="5472" cy="3072"/>
          </a:xfrm>
        </p:grpSpPr>
        <p:sp>
          <p:nvSpPr>
            <p:cNvPr id="11" name="Google Shape;11;p19"/>
            <p:cNvSpPr/>
            <p:nvPr/>
          </p:nvSpPr>
          <p:spPr>
            <a:xfrm>
              <a:off x="0" y="0"/>
              <a:ext cx="384" cy="30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grpSp>
          <p:nvGrpSpPr>
            <p:cNvPr id="12" name="Google Shape;12;p19"/>
            <p:cNvGrpSpPr/>
            <p:nvPr/>
          </p:nvGrpSpPr>
          <p:grpSpPr>
            <a:xfrm>
              <a:off x="240" y="893"/>
              <a:ext cx="5232" cy="115"/>
              <a:chOff x="240" y="893"/>
              <a:chExt cx="5232" cy="115"/>
            </a:xfrm>
          </p:grpSpPr>
          <p:sp>
            <p:nvSpPr>
              <p:cNvPr id="13" name="Google Shape;13;p19"/>
              <p:cNvSpPr/>
              <p:nvPr/>
            </p:nvSpPr>
            <p:spPr>
              <a:xfrm>
                <a:off x="4320" y="893"/>
                <a:ext cx="1152" cy="115"/>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14" name="Google Shape;14;p19"/>
              <p:cNvCxnSpPr/>
              <p:nvPr/>
            </p:nvCxnSpPr>
            <p:spPr>
              <a:xfrm>
                <a:off x="240" y="941"/>
                <a:ext cx="5232" cy="0"/>
              </a:xfrm>
              <a:prstGeom prst="straightConnector1">
                <a:avLst/>
              </a:prstGeom>
              <a:noFill/>
              <a:ln cap="flat" cmpd="sng" w="19050">
                <a:solidFill>
                  <a:schemeClr val="lt2"/>
                </a:solidFill>
                <a:prstDash val="solid"/>
                <a:round/>
                <a:headEnd len="med" w="med" type="none"/>
                <a:tailEnd len="med" w="med" type="none"/>
              </a:ln>
            </p:spPr>
          </p:cxnSp>
        </p:grpSp>
      </p:grpSp>
      <p:sp>
        <p:nvSpPr>
          <p:cNvPr id="15" name="Google Shape;15;p19"/>
          <p:cNvSpPr txBox="1"/>
          <p:nvPr>
            <p:ph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0" i="0" sz="4200" u="none" cap="none" strike="noStrike">
                <a:solidFill>
                  <a:schemeClr val="dk2"/>
                </a:solidFill>
                <a:latin typeface="Times New Roman"/>
                <a:ea typeface="Times New Roman"/>
                <a:cs typeface="Times New Roman"/>
                <a:sym typeface="Times New Roman"/>
              </a:defRPr>
            </a:lvl9pPr>
          </a:lstStyle>
          <a:p/>
        </p:txBody>
      </p:sp>
      <p:sp>
        <p:nvSpPr>
          <p:cNvPr id="16" name="Google Shape;16;p19"/>
          <p:cNvSpPr txBox="1"/>
          <p:nvPr>
            <p:ph idx="1" type="body"/>
          </p:nvPr>
        </p:nvSpPr>
        <p:spPr>
          <a:xfrm>
            <a:off x="914400" y="1600200"/>
            <a:ext cx="7772400" cy="4530725"/>
          </a:xfrm>
          <a:prstGeom prst="rect">
            <a:avLst/>
          </a:prstGeom>
          <a:noFill/>
          <a:ln>
            <a:noFill/>
          </a:ln>
        </p:spPr>
        <p:txBody>
          <a:bodyPr anchorCtr="0" anchor="t" bIns="45700" lIns="91425" spcFirstLastPara="1" rIns="91425" wrap="square" tIns="45700">
            <a:noAutofit/>
          </a:bodyPr>
          <a:lstStyle>
            <a:lvl1pPr indent="-388620" lvl="0" marL="457200" marR="0" rtl="0" algn="l">
              <a:spcBef>
                <a:spcPts val="560"/>
              </a:spcBef>
              <a:spcAft>
                <a:spcPts val="0"/>
              </a:spcAft>
              <a:buClr>
                <a:schemeClr val="folHlink"/>
              </a:buClr>
              <a:buSzPts val="2520"/>
              <a:buFont typeface="Noto Sans Symbols"/>
              <a:buChar char="■"/>
              <a:defRPr b="0" i="0" sz="2800" u="none" cap="none" strike="noStrike">
                <a:solidFill>
                  <a:schemeClr val="dk1"/>
                </a:solidFill>
                <a:latin typeface="Arial"/>
                <a:ea typeface="Arial"/>
                <a:cs typeface="Arial"/>
                <a:sym typeface="Arial"/>
              </a:defRPr>
            </a:lvl1pPr>
            <a:lvl2pPr indent="-352425" lvl="1" marL="914400" marR="0" rtl="0" algn="l">
              <a:spcBef>
                <a:spcPts val="520"/>
              </a:spcBef>
              <a:spcAft>
                <a:spcPts val="0"/>
              </a:spcAft>
              <a:buClr>
                <a:schemeClr val="accent1"/>
              </a:buClr>
              <a:buSzPts val="1950"/>
              <a:buFont typeface="Noto Sans Symbols"/>
              <a:buChar char="■"/>
              <a:defRPr b="0" i="0" sz="2600" u="none" cap="none" strike="noStrike">
                <a:solidFill>
                  <a:schemeClr val="dk1"/>
                </a:solidFill>
                <a:latin typeface="Arial"/>
                <a:ea typeface="Arial"/>
                <a:cs typeface="Arial"/>
                <a:sym typeface="Arial"/>
              </a:defRPr>
            </a:lvl2pPr>
            <a:lvl3pPr indent="-308927" lvl="2" marL="1371600" marR="0" rtl="0" algn="l">
              <a:spcBef>
                <a:spcPts val="460"/>
              </a:spcBef>
              <a:spcAft>
                <a:spcPts val="0"/>
              </a:spcAft>
              <a:buClr>
                <a:schemeClr val="folHlink"/>
              </a:buClr>
              <a:buSzPts val="1265"/>
              <a:buFont typeface="Noto Sans Symbols"/>
              <a:buChar char="■"/>
              <a:defRPr b="0" i="0" sz="23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7" name="Google Shape;17;p19"/>
          <p:cNvSpPr txBox="1"/>
          <p:nvPr>
            <p:ph idx="10" type="dt"/>
          </p:nvPr>
        </p:nvSpPr>
        <p:spPr>
          <a:xfrm>
            <a:off x="914400" y="6251575"/>
            <a:ext cx="19812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19"/>
          <p:cNvSpPr txBox="1"/>
          <p:nvPr>
            <p:ph idx="11" type="ftr"/>
          </p:nvPr>
        </p:nvSpPr>
        <p:spPr>
          <a:xfrm>
            <a:off x="3352800" y="6248400"/>
            <a:ext cx="29718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19"/>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0" name="Google Shape;20;p19"/>
          <p:cNvCxnSpPr/>
          <p:nvPr/>
        </p:nvCxnSpPr>
        <p:spPr>
          <a:xfrm>
            <a:off x="0" y="4876800"/>
            <a:ext cx="609600" cy="0"/>
          </a:xfrm>
          <a:prstGeom prst="straightConnector1">
            <a:avLst/>
          </a:prstGeom>
          <a:noFill/>
          <a:ln cap="flat" cmpd="sng" w="44450">
            <a:solidFill>
              <a:schemeClr val="lt2"/>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slide0003_image004" id="129" name="Google Shape;129;p1"/>
          <p:cNvPicPr preferRelativeResize="0"/>
          <p:nvPr/>
        </p:nvPicPr>
        <p:blipFill rotWithShape="1">
          <a:blip r:embed="rId3">
            <a:alphaModFix/>
          </a:blip>
          <a:srcRect b="0" l="0" r="0" t="0"/>
          <a:stretch/>
        </p:blipFill>
        <p:spPr>
          <a:xfrm>
            <a:off x="0" y="4763"/>
            <a:ext cx="9144000" cy="6848475"/>
          </a:xfrm>
          <a:prstGeom prst="rect">
            <a:avLst/>
          </a:prstGeom>
          <a:noFill/>
          <a:ln>
            <a:noFill/>
          </a:ln>
        </p:spPr>
      </p:pic>
      <p:sp>
        <p:nvSpPr>
          <p:cNvPr id="130" name="Google Shape;130;p1"/>
          <p:cNvSpPr txBox="1"/>
          <p:nvPr/>
        </p:nvSpPr>
        <p:spPr>
          <a:xfrm>
            <a:off x="4140200" y="1125538"/>
            <a:ext cx="1223963" cy="549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Bài 4</a:t>
            </a:r>
            <a:r>
              <a:rPr b="0" i="0" lang="en-US" sz="3000" u="none" cap="none" strike="noStrike">
                <a:solidFill>
                  <a:srgbClr val="FF0066"/>
                </a:solidFill>
                <a:latin typeface="Arial"/>
                <a:ea typeface="Arial"/>
                <a:cs typeface="Arial"/>
                <a:sym typeface="Arial"/>
              </a:rPr>
              <a:t> </a:t>
            </a:r>
            <a:endParaRPr/>
          </a:p>
        </p:txBody>
      </p:sp>
      <p:sp>
        <p:nvSpPr>
          <p:cNvPr id="131" name="Google Shape;131;p1"/>
          <p:cNvSpPr txBox="1"/>
          <p:nvPr/>
        </p:nvSpPr>
        <p:spPr>
          <a:xfrm>
            <a:off x="5651500" y="4437063"/>
            <a:ext cx="2449513" cy="4270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rgbClr val="FF0066"/>
                </a:solidFill>
                <a:latin typeface="Arial"/>
                <a:ea typeface="Arial"/>
                <a:cs typeface="Arial"/>
                <a:sym typeface="Arial"/>
              </a:rPr>
              <a:t>Thời gian 2 tiết</a:t>
            </a:r>
            <a:endParaRPr/>
          </a:p>
        </p:txBody>
      </p:sp>
      <p:sp>
        <p:nvSpPr>
          <p:cNvPr id="132" name="Google Shape;132;p1"/>
          <p:cNvSpPr txBox="1"/>
          <p:nvPr/>
        </p:nvSpPr>
        <p:spPr>
          <a:xfrm>
            <a:off x="1692275" y="2405063"/>
            <a:ext cx="6983413" cy="1311275"/>
          </a:xfrm>
          <a:prstGeom prst="rect">
            <a:avLst/>
          </a:prstGeom>
          <a:noFill/>
          <a:ln>
            <a:noFill/>
          </a:ln>
        </p:spPr>
        <p:txBody>
          <a:bodyPr anchorCtr="0" anchor="t" bIns="45700" lIns="91425" spcFirstLastPara="1" rIns="91425" wrap="square" tIns="45700">
            <a:spAutoFit/>
          </a:bodyPr>
          <a:lstStyle/>
          <a:p>
            <a:pPr indent="-285750" lvl="1" marL="742950" marR="0" rtl="0" algn="ctr">
              <a:spcBef>
                <a:spcPts val="0"/>
              </a:spcBef>
              <a:spcAft>
                <a:spcPts val="0"/>
              </a:spcAft>
              <a:buNone/>
            </a:pPr>
            <a:r>
              <a:rPr b="1" i="0" lang="en-US" sz="4000" u="none" cap="none" strike="noStrike">
                <a:solidFill>
                  <a:srgbClr val="FF6600"/>
                </a:solidFill>
                <a:latin typeface="Arial"/>
                <a:ea typeface="Arial"/>
                <a:cs typeface="Arial"/>
                <a:sym typeface="Arial"/>
              </a:rPr>
              <a:t>SỬ DỤNG BIẾN TRONG CHƯƠNG TRÌNH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nvSpPr>
        <p:spPr>
          <a:xfrm>
            <a:off x="0" y="38100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3. </a:t>
            </a:r>
            <a:r>
              <a:rPr b="0" i="0" lang="en-US" sz="3000" u="none" cap="none" strike="noStrike">
                <a:solidFill>
                  <a:srgbClr val="FF0066"/>
                </a:solidFill>
                <a:latin typeface="Arial"/>
                <a:ea typeface="Arial"/>
                <a:cs typeface="Arial"/>
                <a:sym typeface="Arial"/>
              </a:rPr>
              <a:t>SỬ DỤNG BIẾN TRONG CHƯƠNG TRÌNH</a:t>
            </a:r>
            <a:endParaRPr/>
          </a:p>
        </p:txBody>
      </p:sp>
      <p:sp>
        <p:nvSpPr>
          <p:cNvPr id="232" name="Google Shape;232;p10"/>
          <p:cNvSpPr/>
          <p:nvPr/>
        </p:nvSpPr>
        <p:spPr>
          <a:xfrm>
            <a:off x="152400" y="1382713"/>
            <a:ext cx="6527800" cy="1120775"/>
          </a:xfrm>
          <a:prstGeom prst="cloudCallout">
            <a:avLst>
              <a:gd fmla="val -54185" name="adj1"/>
              <a:gd fmla="val 24957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6600"/>
                </a:solidFill>
                <a:latin typeface="Arial"/>
                <a:ea typeface="Arial"/>
                <a:cs typeface="Arial"/>
                <a:sym typeface="Arial"/>
              </a:rPr>
              <a:t>Trong ngôn ngữ lập trình Pascal, hãy cho biết các thao tác khi thực hiện với các biến như thế nào?</a:t>
            </a:r>
            <a:endParaRPr/>
          </a:p>
        </p:txBody>
      </p:sp>
      <p:sp>
        <p:nvSpPr>
          <p:cNvPr id="233" name="Google Shape;233;p10"/>
          <p:cNvSpPr txBox="1"/>
          <p:nvPr/>
        </p:nvSpPr>
        <p:spPr>
          <a:xfrm>
            <a:off x="3025775" y="2757488"/>
            <a:ext cx="5010150" cy="100647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000" u="none" cap="none" strike="noStrike">
                <a:solidFill>
                  <a:srgbClr val="FFFFE1"/>
                </a:solidFill>
                <a:latin typeface="Arial"/>
                <a:ea typeface="Arial"/>
                <a:cs typeface="Arial"/>
                <a:sym typeface="Arial"/>
              </a:rPr>
              <a:t>Gán </a:t>
            </a:r>
            <a:r>
              <a:rPr b="0" i="0" lang="en-US" sz="3000" u="none" cap="none" strike="noStrike">
                <a:solidFill>
                  <a:srgbClr val="FFFFE1"/>
                </a:solidFill>
                <a:latin typeface="Arial"/>
                <a:ea typeface="Arial"/>
                <a:cs typeface="Arial"/>
                <a:sym typeface="Arial"/>
              </a:rPr>
              <a:t>giá trị cho biến;</a:t>
            </a:r>
            <a:endParaRPr b="1" i="0" sz="3000" u="none" cap="none" strike="noStrike">
              <a:solidFill>
                <a:srgbClr val="FFFFE1"/>
              </a:solidFill>
              <a:latin typeface="Arial"/>
              <a:ea typeface="Arial"/>
              <a:cs typeface="Arial"/>
              <a:sym typeface="Arial"/>
            </a:endParaRPr>
          </a:p>
          <a:p>
            <a:pPr indent="0" lvl="0" marL="0" marR="0" rtl="0" algn="l">
              <a:spcBef>
                <a:spcPts val="0"/>
              </a:spcBef>
              <a:spcAft>
                <a:spcPts val="0"/>
              </a:spcAft>
              <a:buNone/>
            </a:pPr>
            <a:r>
              <a:rPr b="1" i="0" lang="en-US" sz="3000" u="none" cap="none" strike="noStrike">
                <a:solidFill>
                  <a:srgbClr val="FFFFE1"/>
                </a:solidFill>
                <a:latin typeface="Arial"/>
                <a:ea typeface="Arial"/>
                <a:cs typeface="Arial"/>
                <a:sym typeface="Arial"/>
              </a:rPr>
              <a:t>Tính toán </a:t>
            </a:r>
            <a:r>
              <a:rPr b="0" i="0" lang="en-US" sz="3000" u="none" cap="none" strike="noStrike">
                <a:solidFill>
                  <a:srgbClr val="FFFFE1"/>
                </a:solidFill>
                <a:latin typeface="Arial"/>
                <a:ea typeface="Arial"/>
                <a:cs typeface="Arial"/>
                <a:sym typeface="Arial"/>
              </a:rPr>
              <a:t>với giá trị của biến</a:t>
            </a:r>
            <a:endParaRPr b="1" i="0" sz="3000" u="none" cap="none" strike="noStrike">
              <a:solidFill>
                <a:srgbClr val="FFFFE1"/>
              </a:solidFill>
              <a:latin typeface="Arial"/>
              <a:ea typeface="Arial"/>
              <a:cs typeface="Arial"/>
              <a:sym typeface="Arial"/>
            </a:endParaRPr>
          </a:p>
        </p:txBody>
      </p:sp>
      <p:sp>
        <p:nvSpPr>
          <p:cNvPr id="234" name="Google Shape;234;p10"/>
          <p:cNvSpPr/>
          <p:nvPr/>
        </p:nvSpPr>
        <p:spPr>
          <a:xfrm>
            <a:off x="368300" y="4143375"/>
            <a:ext cx="6527800" cy="1120775"/>
          </a:xfrm>
          <a:prstGeom prst="cloudCallout">
            <a:avLst>
              <a:gd fmla="val -54185" name="adj1"/>
              <a:gd fmla="val 24957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6600"/>
                </a:solidFill>
                <a:latin typeface="Arial"/>
                <a:ea typeface="Arial"/>
                <a:cs typeface="Arial"/>
                <a:sym typeface="Arial"/>
              </a:rPr>
              <a:t>Trong ngôn ngữ lập trình Pascal, kiểu dữ liệu của giá trị được gán cho biến biến như thế nào?</a:t>
            </a:r>
            <a:endParaRPr/>
          </a:p>
        </p:txBody>
      </p:sp>
      <p:sp>
        <p:nvSpPr>
          <p:cNvPr id="235" name="Google Shape;235;p10"/>
          <p:cNvSpPr txBox="1"/>
          <p:nvPr/>
        </p:nvSpPr>
        <p:spPr>
          <a:xfrm>
            <a:off x="1619250" y="5592763"/>
            <a:ext cx="7200900" cy="82232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FFE1"/>
                </a:solidFill>
                <a:latin typeface="Arial"/>
                <a:ea typeface="Arial"/>
                <a:cs typeface="Arial"/>
                <a:sym typeface="Arial"/>
              </a:rPr>
              <a:t>Kiểu dữ liệu của giá trị gán cho biến phải </a:t>
            </a:r>
            <a:r>
              <a:rPr b="1" i="0" lang="en-US" sz="2400" u="sng" cap="none" strike="noStrike">
                <a:solidFill>
                  <a:srgbClr val="FFFFE1"/>
                </a:solidFill>
                <a:latin typeface="Arial"/>
                <a:ea typeface="Arial"/>
                <a:cs typeface="Arial"/>
                <a:sym typeface="Arial"/>
              </a:rPr>
              <a:t>giống như</a:t>
            </a:r>
            <a:r>
              <a:rPr b="0" i="0" lang="en-US" sz="2400" u="none" cap="none" strike="noStrike">
                <a:solidFill>
                  <a:srgbClr val="FFFFE1"/>
                </a:solidFill>
                <a:latin typeface="Arial"/>
                <a:ea typeface="Arial"/>
                <a:cs typeface="Arial"/>
                <a:sym typeface="Arial"/>
              </a:rPr>
              <a:t> với kiểu của biến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1"/>
          <p:cNvSpPr/>
          <p:nvPr/>
        </p:nvSpPr>
        <p:spPr>
          <a:xfrm>
            <a:off x="152400" y="1628775"/>
            <a:ext cx="6527800" cy="1120775"/>
          </a:xfrm>
          <a:prstGeom prst="cloudCallout">
            <a:avLst>
              <a:gd fmla="val -54185" name="adj1"/>
              <a:gd fmla="val 24957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6600"/>
                </a:solidFill>
                <a:latin typeface="Arial"/>
                <a:ea typeface="Arial"/>
                <a:cs typeface="Arial"/>
                <a:sym typeface="Arial"/>
              </a:rPr>
              <a:t>Trong ngôn ngữ lập trình Pascal, câu lệnh gán giá trị có dạng như thế nào?</a:t>
            </a:r>
            <a:endParaRPr/>
          </a:p>
        </p:txBody>
      </p:sp>
      <p:sp>
        <p:nvSpPr>
          <p:cNvPr id="242" name="Google Shape;242;p11"/>
          <p:cNvSpPr txBox="1"/>
          <p:nvPr/>
        </p:nvSpPr>
        <p:spPr>
          <a:xfrm>
            <a:off x="1187450" y="2925763"/>
            <a:ext cx="7561263" cy="579437"/>
          </a:xfrm>
          <a:prstGeom prst="rect">
            <a:avLst/>
          </a:prstGeom>
          <a:gradFill>
            <a:gsLst>
              <a:gs pos="0">
                <a:srgbClr val="B3B36B"/>
              </a:gs>
              <a:gs pos="50000">
                <a:srgbClr val="FFFF99"/>
              </a:gs>
              <a:gs pos="100000">
                <a:srgbClr val="B3B36B"/>
              </a:gs>
            </a:gsLst>
            <a:lin ang="54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660033"/>
                </a:solidFill>
                <a:latin typeface="Arial"/>
                <a:ea typeface="Arial"/>
                <a:cs typeface="Arial"/>
                <a:sym typeface="Arial"/>
              </a:rPr>
              <a:t>Tên biến </a:t>
            </a:r>
            <a:r>
              <a:rPr b="1" i="0" lang="en-US" sz="3200" u="none" cap="none" strike="noStrike">
                <a:solidFill>
                  <a:srgbClr val="000099"/>
                </a:solidFill>
                <a:latin typeface="Arial"/>
                <a:ea typeface="Arial"/>
                <a:cs typeface="Arial"/>
                <a:sym typeface="Arial"/>
              </a:rPr>
              <a:t>←</a:t>
            </a:r>
            <a:r>
              <a:rPr b="0" i="0" lang="en-US" sz="2800" u="none" cap="none" strike="noStrike">
                <a:solidFill>
                  <a:srgbClr val="000099"/>
                </a:solidFill>
                <a:latin typeface="Arial"/>
                <a:ea typeface="Arial"/>
                <a:cs typeface="Arial"/>
                <a:sym typeface="Arial"/>
              </a:rPr>
              <a:t> </a:t>
            </a:r>
            <a:r>
              <a:rPr b="0" i="0" lang="en-US" sz="2800" u="none" cap="none" strike="noStrike">
                <a:solidFill>
                  <a:srgbClr val="800000"/>
                </a:solidFill>
                <a:latin typeface="Arial"/>
                <a:ea typeface="Arial"/>
                <a:cs typeface="Arial"/>
                <a:sym typeface="Arial"/>
              </a:rPr>
              <a:t>Biểu thức cần gán giá trị cho biến</a:t>
            </a:r>
            <a:endParaRPr/>
          </a:p>
        </p:txBody>
      </p:sp>
      <p:sp>
        <p:nvSpPr>
          <p:cNvPr id="243" name="Google Shape;243;p11"/>
          <p:cNvSpPr txBox="1"/>
          <p:nvPr/>
        </p:nvSpPr>
        <p:spPr>
          <a:xfrm>
            <a:off x="0" y="38100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3. </a:t>
            </a:r>
            <a:r>
              <a:rPr b="0" i="0" lang="en-US" sz="3000" u="none" cap="none" strike="noStrike">
                <a:solidFill>
                  <a:srgbClr val="FF0066"/>
                </a:solidFill>
                <a:latin typeface="Arial"/>
                <a:ea typeface="Arial"/>
                <a:cs typeface="Arial"/>
                <a:sym typeface="Arial"/>
              </a:rPr>
              <a:t>SỬ DỤNG BIẾN TRONG CHƯƠNG TRÌNH</a:t>
            </a:r>
            <a:endParaRPr/>
          </a:p>
        </p:txBody>
      </p:sp>
      <p:sp>
        <p:nvSpPr>
          <p:cNvPr id="244" name="Google Shape;244;p11"/>
          <p:cNvSpPr txBox="1"/>
          <p:nvPr/>
        </p:nvSpPr>
        <p:spPr>
          <a:xfrm>
            <a:off x="3200400" y="3789363"/>
            <a:ext cx="5692775" cy="579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9900CC"/>
                </a:solidFill>
                <a:latin typeface="Arial"/>
                <a:ea typeface="Arial"/>
                <a:cs typeface="Arial"/>
                <a:sym typeface="Arial"/>
              </a:rPr>
              <a:t>Trong đó  dấu </a:t>
            </a:r>
            <a:r>
              <a:rPr b="1" i="0" lang="en-US" sz="3200" u="none" cap="none" strike="noStrike">
                <a:solidFill>
                  <a:srgbClr val="9900CC"/>
                </a:solidFill>
                <a:latin typeface="Arial"/>
                <a:ea typeface="Arial"/>
                <a:cs typeface="Arial"/>
                <a:sym typeface="Arial"/>
              </a:rPr>
              <a:t>← </a:t>
            </a:r>
            <a:r>
              <a:rPr b="0" i="0" lang="en-US" sz="2000" u="none" cap="none" strike="noStrike">
                <a:solidFill>
                  <a:srgbClr val="9900CC"/>
                </a:solidFill>
                <a:latin typeface="Arial"/>
                <a:ea typeface="Arial"/>
                <a:cs typeface="Arial"/>
                <a:sym typeface="Arial"/>
              </a:rPr>
              <a:t>biểu thị phép gán</a:t>
            </a:r>
            <a:endParaRPr b="0" i="0" sz="3200" u="none" cap="none" strike="noStrike">
              <a:solidFill>
                <a:srgbClr val="9900CC"/>
              </a:solidFill>
              <a:latin typeface="Arial"/>
              <a:ea typeface="Arial"/>
              <a:cs typeface="Arial"/>
              <a:sym typeface="Arial"/>
            </a:endParaRPr>
          </a:p>
        </p:txBody>
      </p:sp>
      <p:sp>
        <p:nvSpPr>
          <p:cNvPr id="245" name="Google Shape;245;p11"/>
          <p:cNvSpPr txBox="1"/>
          <p:nvPr/>
        </p:nvSpPr>
        <p:spPr>
          <a:xfrm>
            <a:off x="879475" y="4791075"/>
            <a:ext cx="776288" cy="3968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Ví dụ</a:t>
            </a:r>
            <a:endParaRPr/>
          </a:p>
        </p:txBody>
      </p:sp>
      <p:sp>
        <p:nvSpPr>
          <p:cNvPr id="246" name="Google Shape;246;p11"/>
          <p:cNvSpPr txBox="1"/>
          <p:nvPr/>
        </p:nvSpPr>
        <p:spPr>
          <a:xfrm>
            <a:off x="1600200" y="5151438"/>
            <a:ext cx="4483100" cy="3968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x← -c/b </a:t>
            </a:r>
            <a:r>
              <a:rPr b="0" i="1" lang="en-US" sz="2000" u="none" cap="none" strike="noStrike">
                <a:solidFill>
                  <a:srgbClr val="000099"/>
                </a:solidFill>
                <a:latin typeface="Arial"/>
                <a:ea typeface="Arial"/>
                <a:cs typeface="Arial"/>
                <a:sym typeface="Arial"/>
              </a:rPr>
              <a:t>(biến x nhận giá trị bằng –c/b)</a:t>
            </a:r>
            <a:endParaRPr b="0" i="0" sz="2000" u="none" cap="none" strike="noStrike">
              <a:solidFill>
                <a:srgbClr val="000099"/>
              </a:solidFill>
              <a:latin typeface="Arial"/>
              <a:ea typeface="Arial"/>
              <a:cs typeface="Arial"/>
              <a:sym typeface="Arial"/>
            </a:endParaRPr>
          </a:p>
        </p:txBody>
      </p:sp>
      <p:sp>
        <p:nvSpPr>
          <p:cNvPr id="247" name="Google Shape;247;p11"/>
          <p:cNvSpPr txBox="1"/>
          <p:nvPr/>
        </p:nvSpPr>
        <p:spPr>
          <a:xfrm>
            <a:off x="1619250" y="5768975"/>
            <a:ext cx="7480300" cy="3968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i← i + 5 </a:t>
            </a:r>
            <a:r>
              <a:rPr b="0" i="1" lang="en-US" sz="2000" u="none" cap="none" strike="noStrike">
                <a:solidFill>
                  <a:srgbClr val="000099"/>
                </a:solidFill>
                <a:latin typeface="Arial"/>
                <a:ea typeface="Arial"/>
                <a:cs typeface="Arial"/>
                <a:sym typeface="Arial"/>
              </a:rPr>
              <a:t>(biến I được gán giá trị hiện tại của I cộng thêm 5 đơn vị)</a:t>
            </a:r>
            <a:endParaRPr b="0" i="0" sz="2000" u="none" cap="none" strike="noStrike">
              <a:solidFill>
                <a:srgbClr val="00009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80"/>
                                        <p:tgtEl>
                                          <p:spTgt spid="245"/>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80"/>
                                        <p:tgtEl>
                                          <p:spTgt spid="246"/>
                                        </p:tgtEl>
                                      </p:cBhvr>
                                    </p:animEffect>
                                  </p:childTnLst>
                                </p:cTn>
                              </p:par>
                            </p:childTnLst>
                          </p:cTn>
                        </p:par>
                        <p:par>
                          <p:cTn fill="hold">
                            <p:stCondLst>
                              <p:cond delay="16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8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aphicFrame>
        <p:nvGraphicFramePr>
          <p:cNvPr id="253" name="Google Shape;253;p12"/>
          <p:cNvGraphicFramePr/>
          <p:nvPr/>
        </p:nvGraphicFramePr>
        <p:xfrm>
          <a:off x="179388" y="1125538"/>
          <a:ext cx="3000000" cy="3000000"/>
        </p:xfrm>
        <a:graphic>
          <a:graphicData uri="http://schemas.openxmlformats.org/drawingml/2006/table">
            <a:tbl>
              <a:tblPr>
                <a:noFill/>
                <a:tableStyleId>{CCFECF32-9526-4695-B67A-73A27D234E7B}</a:tableStyleId>
              </a:tblPr>
              <a:tblGrid>
                <a:gridCol w="3138475"/>
                <a:gridCol w="5575300"/>
              </a:tblGrid>
              <a:tr h="581025">
                <a:tc>
                  <a:txBody>
                    <a:bodyPr/>
                    <a:lstStyle/>
                    <a:p>
                      <a:pPr indent="0" lvl="0" marL="0" marR="0" rtl="0" algn="ctr">
                        <a:lnSpc>
                          <a:spcPct val="100000"/>
                        </a:lnSpc>
                        <a:spcBef>
                          <a:spcPts val="0"/>
                        </a:spcBef>
                        <a:spcAft>
                          <a:spcPts val="0"/>
                        </a:spcAft>
                        <a:buClr>
                          <a:schemeClr val="folHlink"/>
                        </a:buClr>
                        <a:buSzPts val="1980"/>
                        <a:buFont typeface="Noto Sans Symbols"/>
                        <a:buNone/>
                      </a:pPr>
                      <a:r>
                        <a:rPr b="0" i="0" lang="en-US" sz="2200" u="none" cap="none" strike="noStrike">
                          <a:solidFill>
                            <a:srgbClr val="000099"/>
                          </a:solidFill>
                          <a:latin typeface="Arial"/>
                          <a:ea typeface="Arial"/>
                          <a:cs typeface="Arial"/>
                          <a:sym typeface="Arial"/>
                        </a:rPr>
                        <a:t>Lệnh trong Pascal</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folHlink"/>
                        </a:buClr>
                        <a:buSzPts val="1980"/>
                        <a:buFont typeface="Noto Sans Symbols"/>
                        <a:buNone/>
                      </a:pPr>
                      <a:r>
                        <a:rPr b="0" i="0" lang="en-US" sz="2200" u="none" cap="none" strike="noStrike">
                          <a:solidFill>
                            <a:srgbClr val="000099"/>
                          </a:solidFill>
                          <a:latin typeface="Arial"/>
                          <a:ea typeface="Arial"/>
                          <a:cs typeface="Arial"/>
                          <a:sym typeface="Arial"/>
                        </a:rPr>
                        <a:t>Ý nghĩa</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r>
              <a:tr h="579450">
                <a:tc>
                  <a:txBody>
                    <a:bodyPr/>
                    <a:lstStyle/>
                    <a:p>
                      <a:pPr indent="0" lvl="0" marL="0" marR="0" rtl="0" algn="ctr">
                        <a:lnSpc>
                          <a:spcPct val="100000"/>
                        </a:lnSpc>
                        <a:spcBef>
                          <a:spcPts val="0"/>
                        </a:spcBef>
                        <a:spcAft>
                          <a:spcPts val="0"/>
                        </a:spcAft>
                        <a:buClr>
                          <a:schemeClr val="folHlink"/>
                        </a:buClr>
                        <a:buSzPts val="2250"/>
                        <a:buFont typeface="Noto Sans Symbols"/>
                        <a:buNone/>
                      </a:pPr>
                      <a:r>
                        <a:rPr b="0" i="0" lang="en-US" sz="2500" u="none" cap="none" strike="noStrike">
                          <a:solidFill>
                            <a:srgbClr val="FF33CC"/>
                          </a:solidFill>
                          <a:latin typeface="Arial"/>
                          <a:ea typeface="Arial"/>
                          <a:cs typeface="Arial"/>
                          <a:sym typeface="Arial"/>
                        </a:rPr>
                        <a:t>x:=12;</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chemeClr val="folHlink"/>
                        </a:buClr>
                        <a:buSzPts val="1980"/>
                        <a:buFont typeface="Noto Sans Symbols"/>
                        <a:buNone/>
                      </a:pPr>
                      <a:r>
                        <a:rPr b="0" i="0" lang="en-US" sz="2200" u="none" cap="none" strike="noStrike">
                          <a:solidFill>
                            <a:srgbClr val="000099"/>
                          </a:solidFill>
                          <a:latin typeface="Arial"/>
                          <a:ea typeface="Arial"/>
                          <a:cs typeface="Arial"/>
                          <a:sym typeface="Arial"/>
                        </a:rPr>
                        <a:t>Gán giá trị số 12 vào biến nhớ x</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r>
              <a:tr h="581025">
                <a:tc>
                  <a:txBody>
                    <a:bodyPr/>
                    <a:lstStyle/>
                    <a:p>
                      <a:pPr indent="0" lvl="0" marL="0" marR="0" rtl="0" algn="ctr">
                        <a:lnSpc>
                          <a:spcPct val="100000"/>
                        </a:lnSpc>
                        <a:spcBef>
                          <a:spcPts val="0"/>
                        </a:spcBef>
                        <a:spcAft>
                          <a:spcPts val="0"/>
                        </a:spcAft>
                        <a:buClr>
                          <a:schemeClr val="folHlink"/>
                        </a:buClr>
                        <a:buSzPts val="2250"/>
                        <a:buFont typeface="Noto Sans Symbols"/>
                        <a:buNone/>
                      </a:pPr>
                      <a:r>
                        <a:rPr b="0" i="0" lang="en-US" sz="2500" u="none" cap="none" strike="noStrike">
                          <a:solidFill>
                            <a:srgbClr val="FF33CC"/>
                          </a:solidFill>
                          <a:latin typeface="Arial"/>
                          <a:ea typeface="Arial"/>
                          <a:cs typeface="Arial"/>
                          <a:sym typeface="Arial"/>
                        </a:rPr>
                        <a:t>x:=y;</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chemeClr val="folHlink"/>
                        </a:buClr>
                        <a:buSzPts val="1980"/>
                        <a:buFont typeface="Noto Sans Symbols"/>
                        <a:buNone/>
                      </a:pPr>
                      <a:r>
                        <a:rPr b="0" i="0" lang="en-US" sz="2200" u="none" cap="none" strike="noStrike">
                          <a:solidFill>
                            <a:srgbClr val="000099"/>
                          </a:solidFill>
                          <a:latin typeface="Arial"/>
                          <a:ea typeface="Arial"/>
                          <a:cs typeface="Arial"/>
                          <a:sym typeface="Arial"/>
                        </a:rPr>
                        <a:t>Gán giá trị đã lưu trong biến nhớ y vào biến nhớ x</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r>
              <a:tr h="581025">
                <a:tc>
                  <a:txBody>
                    <a:bodyPr/>
                    <a:lstStyle/>
                    <a:p>
                      <a:pPr indent="0" lvl="0" marL="0" marR="0" rtl="0" algn="ctr">
                        <a:lnSpc>
                          <a:spcPct val="100000"/>
                        </a:lnSpc>
                        <a:spcBef>
                          <a:spcPts val="0"/>
                        </a:spcBef>
                        <a:spcAft>
                          <a:spcPts val="0"/>
                        </a:spcAft>
                        <a:buClr>
                          <a:schemeClr val="folHlink"/>
                        </a:buClr>
                        <a:buSzPts val="1170"/>
                        <a:buFont typeface="Noto Sans Symbols"/>
                        <a:buNone/>
                      </a:pPr>
                      <a:r>
                        <a:t/>
                      </a:r>
                      <a:endParaRPr b="0" i="0" sz="1300" u="none" cap="none" strike="noStrike">
                        <a:solidFill>
                          <a:srgbClr val="FF33CC"/>
                        </a:solidFill>
                        <a:latin typeface="Arial"/>
                        <a:ea typeface="Arial"/>
                        <a:cs typeface="Arial"/>
                        <a:sym typeface="Arial"/>
                      </a:endParaRPr>
                    </a:p>
                    <a:p>
                      <a:pPr indent="0" lvl="0" marL="0" marR="0" rtl="0" algn="ctr">
                        <a:lnSpc>
                          <a:spcPct val="100000"/>
                        </a:lnSpc>
                        <a:spcBef>
                          <a:spcPts val="500"/>
                        </a:spcBef>
                        <a:spcAft>
                          <a:spcPts val="0"/>
                        </a:spcAft>
                        <a:buClr>
                          <a:schemeClr val="folHlink"/>
                        </a:buClr>
                        <a:buSzPts val="2250"/>
                        <a:buFont typeface="Noto Sans Symbols"/>
                        <a:buNone/>
                      </a:pPr>
                      <a:r>
                        <a:rPr b="0" i="0" lang="en-US" sz="2500" u="none" cap="none" strike="noStrike">
                          <a:solidFill>
                            <a:srgbClr val="FF33CC"/>
                          </a:solidFill>
                          <a:latin typeface="Arial"/>
                          <a:ea typeface="Arial"/>
                          <a:cs typeface="Arial"/>
                          <a:sym typeface="Arial"/>
                        </a:rPr>
                        <a:t>x:=(a+b)/2;</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chemeClr val="folHlink"/>
                        </a:buClr>
                        <a:buSzPts val="1980"/>
                        <a:buFont typeface="Noto Sans Symbols"/>
                        <a:buNone/>
                      </a:pPr>
                      <a:r>
                        <a:rPr b="0" i="0" lang="en-US" sz="2200" u="none" cap="none" strike="noStrike">
                          <a:solidFill>
                            <a:srgbClr val="000099"/>
                          </a:solidFill>
                          <a:latin typeface="Arial"/>
                          <a:ea typeface="Arial"/>
                          <a:cs typeface="Arial"/>
                          <a:sym typeface="Arial"/>
                        </a:rPr>
                        <a:t>Thực hiện phép toán tính trung bình cộng hai giá trị nằm trong hai biến nhớ a và b. kết quả gán vào biến nhớ x</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r>
              <a:tr h="581025">
                <a:tc>
                  <a:txBody>
                    <a:bodyPr/>
                    <a:lstStyle/>
                    <a:p>
                      <a:pPr indent="0" lvl="0" marL="0" marR="0" rtl="0" algn="ctr">
                        <a:lnSpc>
                          <a:spcPct val="100000"/>
                        </a:lnSpc>
                        <a:spcBef>
                          <a:spcPts val="0"/>
                        </a:spcBef>
                        <a:spcAft>
                          <a:spcPts val="0"/>
                        </a:spcAft>
                        <a:buClr>
                          <a:schemeClr val="folHlink"/>
                        </a:buClr>
                        <a:buSzPts val="2250"/>
                        <a:buFont typeface="Noto Sans Symbols"/>
                        <a:buNone/>
                      </a:pPr>
                      <a:r>
                        <a:rPr b="0" i="0" lang="en-US" sz="2500" u="none" cap="none" strike="noStrike">
                          <a:solidFill>
                            <a:srgbClr val="FF33CC"/>
                          </a:solidFill>
                          <a:latin typeface="Arial"/>
                          <a:ea typeface="Arial"/>
                          <a:cs typeface="Arial"/>
                          <a:sym typeface="Arial"/>
                        </a:rPr>
                        <a:t>x:=x+1</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chemeClr val="folHlink"/>
                        </a:buClr>
                        <a:buSzPts val="1980"/>
                        <a:buFont typeface="Noto Sans Symbols"/>
                        <a:buNone/>
                      </a:pPr>
                      <a:r>
                        <a:rPr b="0" i="0" lang="en-US" sz="2200" u="none" cap="none" strike="noStrike">
                          <a:solidFill>
                            <a:srgbClr val="000099"/>
                          </a:solidFill>
                          <a:latin typeface="Arial"/>
                          <a:ea typeface="Arial"/>
                          <a:cs typeface="Arial"/>
                          <a:sym typeface="Arial"/>
                        </a:rPr>
                        <a:t>Tăng giá trị của biến nhớ x lên 1 đơn vị, kết quả gán trở lại biến x</a:t>
                      </a:r>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FFFF00"/>
                    </a:solidFill>
                  </a:tcPr>
                </a:tc>
              </a:tr>
            </a:tbl>
          </a:graphicData>
        </a:graphic>
      </p:graphicFrame>
      <p:sp>
        <p:nvSpPr>
          <p:cNvPr id="254" name="Google Shape;254;p12"/>
          <p:cNvSpPr txBox="1"/>
          <p:nvPr/>
        </p:nvSpPr>
        <p:spPr>
          <a:xfrm>
            <a:off x="0" y="38100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3. </a:t>
            </a:r>
            <a:r>
              <a:rPr b="0" i="0" lang="en-US" sz="3000" u="none" cap="none" strike="noStrike">
                <a:solidFill>
                  <a:srgbClr val="FF0066"/>
                </a:solidFill>
                <a:latin typeface="Arial"/>
                <a:ea typeface="Arial"/>
                <a:cs typeface="Arial"/>
                <a:sym typeface="Arial"/>
              </a:rPr>
              <a:t>SỬ DỤNG BIẾN TRONG CHƯƠNG TRÌNH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nvSpPr>
        <p:spPr>
          <a:xfrm>
            <a:off x="0" y="-1899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4. </a:t>
            </a:r>
            <a:r>
              <a:rPr b="0" i="0" lang="en-US" sz="3000" u="none" cap="none" strike="noStrike">
                <a:solidFill>
                  <a:srgbClr val="FF0066"/>
                </a:solidFill>
                <a:latin typeface="Arial"/>
                <a:ea typeface="Arial"/>
                <a:cs typeface="Arial"/>
                <a:sym typeface="Arial"/>
              </a:rPr>
              <a:t>HẰNG</a:t>
            </a:r>
            <a:endParaRPr b="0" i="0" sz="3000" u="none" cap="none" strike="noStrike">
              <a:solidFill>
                <a:srgbClr val="FF0066"/>
              </a:solidFill>
              <a:latin typeface="Arial"/>
              <a:ea typeface="Arial"/>
              <a:cs typeface="Arial"/>
              <a:sym typeface="Arial"/>
            </a:endParaRPr>
          </a:p>
        </p:txBody>
      </p:sp>
      <p:sp>
        <p:nvSpPr>
          <p:cNvPr id="261" name="Google Shape;261;p13"/>
          <p:cNvSpPr/>
          <p:nvPr/>
        </p:nvSpPr>
        <p:spPr>
          <a:xfrm>
            <a:off x="106363" y="1300163"/>
            <a:ext cx="4752975" cy="773112"/>
          </a:xfrm>
          <a:prstGeom prst="cloudCallout">
            <a:avLst>
              <a:gd fmla="val -50968" name="adj1"/>
              <a:gd fmla="val 17320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0066"/>
                </a:solidFill>
                <a:latin typeface="Arial"/>
                <a:ea typeface="Arial"/>
                <a:cs typeface="Arial"/>
                <a:sym typeface="Arial"/>
              </a:rPr>
              <a:t>Thế nào là Hằng?</a:t>
            </a:r>
            <a:endParaRPr/>
          </a:p>
        </p:txBody>
      </p:sp>
      <p:sp>
        <p:nvSpPr>
          <p:cNvPr id="262" name="Google Shape;262;p13"/>
          <p:cNvSpPr txBox="1"/>
          <p:nvPr/>
        </p:nvSpPr>
        <p:spPr>
          <a:xfrm>
            <a:off x="1187450" y="2235200"/>
            <a:ext cx="7777163" cy="762000"/>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rgbClr val="660033"/>
                </a:solidFill>
                <a:latin typeface="Arial"/>
                <a:ea typeface="Arial"/>
                <a:cs typeface="Arial"/>
                <a:sym typeface="Arial"/>
              </a:rPr>
              <a:t>Hằng là đại lượng có giá trị không thay đổi trong quá trình thực hiện chương trình .</a:t>
            </a:r>
            <a:endParaRPr/>
          </a:p>
        </p:txBody>
      </p:sp>
      <p:sp>
        <p:nvSpPr>
          <p:cNvPr id="263" name="Google Shape;263;p13"/>
          <p:cNvSpPr/>
          <p:nvPr/>
        </p:nvSpPr>
        <p:spPr>
          <a:xfrm>
            <a:off x="179388" y="3973513"/>
            <a:ext cx="4752975" cy="773112"/>
          </a:xfrm>
          <a:prstGeom prst="cloudCallout">
            <a:avLst>
              <a:gd fmla="val -50968" name="adj1"/>
              <a:gd fmla="val 17320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0066"/>
                </a:solidFill>
                <a:latin typeface="Arial"/>
                <a:ea typeface="Arial"/>
                <a:cs typeface="Arial"/>
                <a:sym typeface="Arial"/>
              </a:rPr>
              <a:t>Hằng có cần phải khai báo trước?</a:t>
            </a:r>
            <a:endParaRPr/>
          </a:p>
        </p:txBody>
      </p:sp>
      <p:sp>
        <p:nvSpPr>
          <p:cNvPr id="264" name="Google Shape;264;p13"/>
          <p:cNvSpPr txBox="1"/>
          <p:nvPr/>
        </p:nvSpPr>
        <p:spPr>
          <a:xfrm>
            <a:off x="1258888" y="5018088"/>
            <a:ext cx="7777162" cy="1265237"/>
          </a:xfrm>
          <a:prstGeom prst="rect">
            <a:avLst/>
          </a:prstGeom>
          <a:solidFill>
            <a:srgbClr val="CCFFCC"/>
          </a:solidFill>
          <a:ln>
            <a:noFill/>
          </a:ln>
        </p:spPr>
        <p:txBody>
          <a:bodyPr anchorCtr="0" anchor="t" bIns="45700" lIns="91425" spcFirstLastPara="1" rIns="91425" wrap="square" tIns="45700">
            <a:spAutoFit/>
          </a:bodyPr>
          <a:lstStyle/>
          <a:p>
            <a:pPr indent="-139700" lvl="0" marL="0" marR="0" rtl="0" algn="l">
              <a:spcBef>
                <a:spcPts val="0"/>
              </a:spcBef>
              <a:spcAft>
                <a:spcPts val="0"/>
              </a:spcAft>
              <a:buClr>
                <a:srgbClr val="660033"/>
              </a:buClr>
              <a:buSzPts val="2200"/>
              <a:buFont typeface="Arial"/>
              <a:buChar char="•"/>
            </a:pPr>
            <a:r>
              <a:rPr b="0" i="0" lang="en-US" sz="2200" u="none" cap="none" strike="noStrike">
                <a:solidFill>
                  <a:srgbClr val="660033"/>
                </a:solidFill>
                <a:latin typeface="Arial"/>
                <a:ea typeface="Arial"/>
                <a:cs typeface="Arial"/>
                <a:sym typeface="Arial"/>
              </a:rPr>
              <a:t> Các hằng dùng trong chương trình đều phải được khai báo tên của hằng.</a:t>
            </a:r>
            <a:endParaRPr/>
          </a:p>
          <a:p>
            <a:pPr indent="-139700" lvl="0" marL="0" marR="0" rtl="0" algn="l">
              <a:spcBef>
                <a:spcPts val="1100"/>
              </a:spcBef>
              <a:spcAft>
                <a:spcPts val="0"/>
              </a:spcAft>
              <a:buClr>
                <a:srgbClr val="660033"/>
              </a:buClr>
              <a:buSzPts val="2200"/>
              <a:buFont typeface="Arial"/>
              <a:buChar char="•"/>
            </a:pPr>
            <a:r>
              <a:rPr b="0" i="0" lang="en-US" sz="2200" u="none" cap="none" strike="noStrike">
                <a:solidFill>
                  <a:srgbClr val="660033"/>
                </a:solidFill>
                <a:latin typeface="Arial"/>
                <a:ea typeface="Arial"/>
                <a:cs typeface="Arial"/>
                <a:sym typeface="Arial"/>
              </a:rPr>
              <a:t> Hằng phải được gán giá trị ngay sau khi khai báo.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txBox="1"/>
          <p:nvPr/>
        </p:nvSpPr>
        <p:spPr>
          <a:xfrm>
            <a:off x="684213" y="549275"/>
            <a:ext cx="776287"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Ví dụ</a:t>
            </a:r>
            <a:endParaRPr/>
          </a:p>
        </p:txBody>
      </p:sp>
      <p:pic>
        <p:nvPicPr>
          <p:cNvPr descr="Image3" id="271" name="Google Shape;271;p14"/>
          <p:cNvPicPr preferRelativeResize="0"/>
          <p:nvPr/>
        </p:nvPicPr>
        <p:blipFill rotWithShape="1">
          <a:blip r:embed="rId3">
            <a:alphaModFix/>
          </a:blip>
          <a:srcRect b="0" l="0" r="0" t="0"/>
          <a:stretch/>
        </p:blipFill>
        <p:spPr>
          <a:xfrm>
            <a:off x="1763713" y="2492375"/>
            <a:ext cx="5184775" cy="1273175"/>
          </a:xfrm>
          <a:prstGeom prst="rect">
            <a:avLst/>
          </a:prstGeom>
          <a:noFill/>
          <a:ln>
            <a:noFill/>
          </a:ln>
        </p:spPr>
      </p:pic>
      <p:cxnSp>
        <p:nvCxnSpPr>
          <p:cNvPr id="272" name="Google Shape;272;p14"/>
          <p:cNvCxnSpPr/>
          <p:nvPr/>
        </p:nvCxnSpPr>
        <p:spPr>
          <a:xfrm flipH="1">
            <a:off x="1712913" y="3133725"/>
            <a:ext cx="647700" cy="1871663"/>
          </a:xfrm>
          <a:prstGeom prst="straightConnector1">
            <a:avLst/>
          </a:prstGeom>
          <a:noFill/>
          <a:ln cap="flat" cmpd="sng" w="38100">
            <a:solidFill>
              <a:srgbClr val="FF0000"/>
            </a:solidFill>
            <a:prstDash val="solid"/>
            <a:round/>
            <a:headEnd len="med" w="med" type="none"/>
            <a:tailEnd len="med" w="med" type="triangle"/>
          </a:ln>
        </p:spPr>
      </p:cxnSp>
      <p:sp>
        <p:nvSpPr>
          <p:cNvPr id="273" name="Google Shape;273;p14"/>
          <p:cNvSpPr/>
          <p:nvPr/>
        </p:nvSpPr>
        <p:spPr>
          <a:xfrm>
            <a:off x="1855788" y="2555875"/>
            <a:ext cx="1347787" cy="576263"/>
          </a:xfrm>
          <a:prstGeom prst="ellipse">
            <a:avLst/>
          </a:prstGeom>
          <a:noFill/>
          <a:ln cap="flat" cmpd="sng" w="50800">
            <a:solidFill>
              <a:srgbClr val="FF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4" name="Google Shape;274;p14"/>
          <p:cNvSpPr txBox="1"/>
          <p:nvPr/>
        </p:nvSpPr>
        <p:spPr>
          <a:xfrm>
            <a:off x="755650" y="5005388"/>
            <a:ext cx="2397125" cy="10160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Từ khóa của ngôn ngữ lập trình dùng để khai báo hằng</a:t>
            </a:r>
            <a:endParaRPr/>
          </a:p>
        </p:txBody>
      </p:sp>
      <p:cxnSp>
        <p:nvCxnSpPr>
          <p:cNvPr id="275" name="Google Shape;275;p14"/>
          <p:cNvCxnSpPr/>
          <p:nvPr/>
        </p:nvCxnSpPr>
        <p:spPr>
          <a:xfrm flipH="1">
            <a:off x="3995738" y="1412875"/>
            <a:ext cx="720725" cy="1223963"/>
          </a:xfrm>
          <a:prstGeom prst="straightConnector1">
            <a:avLst/>
          </a:prstGeom>
          <a:noFill/>
          <a:ln cap="flat" cmpd="sng" w="38100">
            <a:solidFill>
              <a:srgbClr val="FF0000"/>
            </a:solidFill>
            <a:prstDash val="solid"/>
            <a:round/>
            <a:headEnd len="med" w="med" type="triangle"/>
            <a:tailEnd len="med" w="med" type="none"/>
          </a:ln>
        </p:spPr>
      </p:cxnSp>
      <p:sp>
        <p:nvSpPr>
          <p:cNvPr id="276" name="Google Shape;276;p14"/>
          <p:cNvSpPr/>
          <p:nvPr/>
        </p:nvSpPr>
        <p:spPr>
          <a:xfrm>
            <a:off x="3224213" y="2565400"/>
            <a:ext cx="2716212" cy="576263"/>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7" name="Google Shape;277;p14"/>
          <p:cNvSpPr txBox="1"/>
          <p:nvPr/>
        </p:nvSpPr>
        <p:spPr>
          <a:xfrm>
            <a:off x="4211638" y="1006475"/>
            <a:ext cx="4321175" cy="7112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Hằng </a:t>
            </a:r>
            <a:r>
              <a:rPr b="0" i="0" lang="en-US" sz="2000" u="none" cap="none" strike="noStrike">
                <a:solidFill>
                  <a:srgbClr val="FF33CC"/>
                </a:solidFill>
                <a:latin typeface="Arial"/>
                <a:ea typeface="Arial"/>
                <a:cs typeface="Arial"/>
                <a:sym typeface="Arial"/>
              </a:rPr>
              <a:t>pi</a:t>
            </a:r>
            <a:r>
              <a:rPr b="0" i="0" lang="en-US" sz="2000" u="none" cap="none" strike="noStrike">
                <a:solidFill>
                  <a:srgbClr val="000099"/>
                </a:solidFill>
                <a:latin typeface="Arial"/>
                <a:ea typeface="Arial"/>
                <a:cs typeface="Arial"/>
                <a:sym typeface="Arial"/>
              </a:rPr>
              <a:t> được gán giá trị tương ứng là 3.14</a:t>
            </a:r>
            <a:endParaRPr/>
          </a:p>
        </p:txBody>
      </p:sp>
      <p:cxnSp>
        <p:nvCxnSpPr>
          <p:cNvPr id="278" name="Google Shape;278;p14"/>
          <p:cNvCxnSpPr/>
          <p:nvPr/>
        </p:nvCxnSpPr>
        <p:spPr>
          <a:xfrm rot="10800000">
            <a:off x="4787900" y="3500438"/>
            <a:ext cx="1152525" cy="1514475"/>
          </a:xfrm>
          <a:prstGeom prst="straightConnector1">
            <a:avLst/>
          </a:prstGeom>
          <a:noFill/>
          <a:ln cap="flat" cmpd="sng" w="38100">
            <a:solidFill>
              <a:srgbClr val="FF0000"/>
            </a:solidFill>
            <a:prstDash val="solid"/>
            <a:round/>
            <a:headEnd len="med" w="med" type="triangle"/>
            <a:tailEnd len="med" w="med" type="none"/>
          </a:ln>
        </p:spPr>
      </p:cxnSp>
      <p:sp>
        <p:nvSpPr>
          <p:cNvPr id="279" name="Google Shape;279;p14"/>
          <p:cNvSpPr/>
          <p:nvPr/>
        </p:nvSpPr>
        <p:spPr>
          <a:xfrm>
            <a:off x="2986088" y="2925763"/>
            <a:ext cx="3816350" cy="647700"/>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0" name="Google Shape;280;p14"/>
          <p:cNvSpPr txBox="1"/>
          <p:nvPr/>
        </p:nvSpPr>
        <p:spPr>
          <a:xfrm>
            <a:off x="5292725" y="5084763"/>
            <a:ext cx="3457575" cy="7112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Hằng </a:t>
            </a:r>
            <a:r>
              <a:rPr b="0" i="0" lang="en-US" sz="2000" u="none" cap="none" strike="noStrike">
                <a:solidFill>
                  <a:srgbClr val="FF33CC"/>
                </a:solidFill>
                <a:latin typeface="Arial"/>
                <a:ea typeface="Arial"/>
                <a:cs typeface="Arial"/>
                <a:sym typeface="Arial"/>
              </a:rPr>
              <a:t>bankin</a:t>
            </a:r>
            <a:r>
              <a:rPr b="0" i="0" lang="en-US" sz="2000" u="none" cap="none" strike="noStrike">
                <a:solidFill>
                  <a:srgbClr val="000099"/>
                </a:solidFill>
                <a:latin typeface="Arial"/>
                <a:ea typeface="Arial"/>
                <a:cs typeface="Arial"/>
                <a:sym typeface="Arial"/>
              </a:rPr>
              <a:t>h được gán giá trị tương ứng là 2</a:t>
            </a:r>
            <a:endParaRPr/>
          </a:p>
        </p:txBody>
      </p:sp>
      <p:sp>
        <p:nvSpPr>
          <p:cNvPr id="281" name="Google Shape;281;p14"/>
          <p:cNvSpPr txBox="1"/>
          <p:nvPr/>
        </p:nvSpPr>
        <p:spPr>
          <a:xfrm>
            <a:off x="0" y="-1899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4. </a:t>
            </a:r>
            <a:r>
              <a:rPr b="0" i="0" lang="en-US" sz="3000" u="none" cap="none" strike="noStrike">
                <a:solidFill>
                  <a:srgbClr val="FF0066"/>
                </a:solidFill>
                <a:latin typeface="Arial"/>
                <a:ea typeface="Arial"/>
                <a:cs typeface="Arial"/>
                <a:sym typeface="Arial"/>
              </a:rPr>
              <a:t>HẰNG</a:t>
            </a:r>
            <a:endParaRPr b="0" i="0" sz="3000" u="none" cap="none" strike="noStrike">
              <a:solidFill>
                <a:srgbClr val="FF006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76"/>
                                        </p:tgtEl>
                                      </p:cBhvr>
                                    </p:animEffect>
                                    <p:set>
                                      <p:cBhvr>
                                        <p:cTn dur="1" fill="hold">
                                          <p:stCondLst>
                                            <p:cond delay="2000"/>
                                          </p:stCondLst>
                                        </p:cTn>
                                        <p:tgtEl>
                                          <p:spTgt spid="27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9"/>
                                        </p:tgtEl>
                                      </p:cBhvr>
                                    </p:animEffect>
                                    <p:set>
                                      <p:cBhvr>
                                        <p:cTn dur="1" fill="hold">
                                          <p:stCondLst>
                                            <p:cond delay="500"/>
                                          </p:stCondLst>
                                        </p:cTn>
                                        <p:tgtEl>
                                          <p:spTgt spid="2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5"/>
          <p:cNvSpPr txBox="1"/>
          <p:nvPr/>
        </p:nvSpPr>
        <p:spPr>
          <a:xfrm>
            <a:off x="684213" y="846138"/>
            <a:ext cx="1133475" cy="457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800000"/>
                </a:solidFill>
                <a:latin typeface="Arial"/>
                <a:ea typeface="Arial"/>
                <a:cs typeface="Arial"/>
                <a:sym typeface="Arial"/>
              </a:rPr>
              <a:t>CHÚ Ý</a:t>
            </a:r>
            <a:endParaRPr/>
          </a:p>
        </p:txBody>
      </p:sp>
      <p:sp>
        <p:nvSpPr>
          <p:cNvPr id="288" name="Google Shape;288;p15"/>
          <p:cNvSpPr txBox="1"/>
          <p:nvPr/>
        </p:nvSpPr>
        <p:spPr>
          <a:xfrm>
            <a:off x="1022350" y="1754188"/>
            <a:ext cx="7437438" cy="3503612"/>
          </a:xfrm>
          <a:prstGeom prst="rect">
            <a:avLst/>
          </a:prstGeom>
          <a:solidFill>
            <a:srgbClr val="FFFF00"/>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99"/>
              </a:buClr>
              <a:buSzPts val="3200"/>
              <a:buFont typeface="Arial"/>
              <a:buAutoNum type="arabicPeriod"/>
            </a:pPr>
            <a:r>
              <a:rPr b="0" i="0" lang="en-US" sz="3200" u="none" cap="none" strike="noStrike">
                <a:solidFill>
                  <a:srgbClr val="000099"/>
                </a:solidFill>
                <a:latin typeface="Arial"/>
                <a:ea typeface="Arial"/>
                <a:cs typeface="Arial"/>
                <a:sym typeface="Arial"/>
              </a:rPr>
              <a:t>Khi cần thay đổi giá trị của hằng, ta chỉ cần chỉnh sửa một lần tại nơi khai báo mà không phải tìm sửa trong cả chương trình.</a:t>
            </a:r>
            <a:endParaRPr/>
          </a:p>
          <a:p>
            <a:pPr indent="-342900" lvl="0" marL="342900" marR="0" rtl="0" algn="l">
              <a:spcBef>
                <a:spcPts val="0"/>
              </a:spcBef>
              <a:spcAft>
                <a:spcPts val="0"/>
              </a:spcAft>
              <a:buClr>
                <a:srgbClr val="000099"/>
              </a:buClr>
              <a:buSzPts val="3200"/>
              <a:buFont typeface="Arial"/>
              <a:buAutoNum type="arabicPeriod"/>
            </a:pPr>
            <a:r>
              <a:rPr b="0" i="0" lang="en-US" sz="3200" u="none" cap="none" strike="noStrike">
                <a:solidFill>
                  <a:srgbClr val="000099"/>
                </a:solidFill>
                <a:latin typeface="Arial"/>
                <a:ea typeface="Arial"/>
                <a:cs typeface="Arial"/>
                <a:sym typeface="Arial"/>
              </a:rPr>
              <a:t>Không thể dùng câu lệnh để thay đổi giá trị của hằng ở bất kì vị trí nào trong chương trình.</a:t>
            </a:r>
            <a:endParaRPr/>
          </a:p>
        </p:txBody>
      </p:sp>
      <p:sp>
        <p:nvSpPr>
          <p:cNvPr id="289" name="Google Shape;289;p15"/>
          <p:cNvSpPr txBox="1"/>
          <p:nvPr/>
        </p:nvSpPr>
        <p:spPr>
          <a:xfrm>
            <a:off x="0" y="-1899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4. </a:t>
            </a:r>
            <a:r>
              <a:rPr b="0" i="0" lang="en-US" sz="3000" u="none" cap="none" strike="noStrike">
                <a:solidFill>
                  <a:srgbClr val="FF0066"/>
                </a:solidFill>
                <a:latin typeface="Arial"/>
                <a:ea typeface="Arial"/>
                <a:cs typeface="Arial"/>
                <a:sym typeface="Arial"/>
              </a:rPr>
              <a:t>HẰNG</a:t>
            </a:r>
            <a:endParaRPr b="0" i="0" sz="3000" u="none" cap="none" strike="noStrike">
              <a:solidFill>
                <a:srgbClr val="FF006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8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nvSpPr>
        <p:spPr>
          <a:xfrm>
            <a:off x="0" y="38100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a:t>
            </a:r>
            <a:r>
              <a:rPr b="0" i="0" lang="en-US" sz="3000" u="none" cap="none" strike="noStrike">
                <a:solidFill>
                  <a:srgbClr val="FF0066"/>
                </a:solidFill>
                <a:latin typeface="Arial"/>
                <a:ea typeface="Arial"/>
                <a:cs typeface="Arial"/>
                <a:sym typeface="Arial"/>
              </a:rPr>
              <a:t>GHI NHỚ</a:t>
            </a:r>
            <a:endParaRPr b="0" i="0" sz="3000" u="none" cap="none" strike="noStrike">
              <a:solidFill>
                <a:srgbClr val="FF0066"/>
              </a:solidFill>
              <a:latin typeface="Arial"/>
              <a:ea typeface="Arial"/>
              <a:cs typeface="Arial"/>
              <a:sym typeface="Arial"/>
            </a:endParaRPr>
          </a:p>
        </p:txBody>
      </p:sp>
      <p:sp>
        <p:nvSpPr>
          <p:cNvPr id="296" name="Google Shape;296;p16"/>
          <p:cNvSpPr txBox="1"/>
          <p:nvPr/>
        </p:nvSpPr>
        <p:spPr>
          <a:xfrm>
            <a:off x="755650" y="2203450"/>
            <a:ext cx="8064500" cy="21002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99"/>
              </a:buClr>
              <a:buSzPts val="2400"/>
              <a:buFont typeface="Arial"/>
              <a:buAutoNum type="arabicPeriod"/>
            </a:pPr>
            <a:r>
              <a:rPr b="0" i="0" lang="en-US" sz="2400" u="none" cap="none" strike="noStrike">
                <a:solidFill>
                  <a:srgbClr val="000099"/>
                </a:solidFill>
                <a:latin typeface="Arial"/>
                <a:ea typeface="Arial"/>
                <a:cs typeface="Arial"/>
                <a:sym typeface="Arial"/>
              </a:rPr>
              <a:t>Biến và hằng là các đại lượng được đặt tên dùng để lưu trữ dữ liệu. Giá trị của biến có thể thay đổi, còn giá trị của hằng được giữ nguyên trong suốt quá trình thực hiện chương trình.</a:t>
            </a:r>
            <a:endParaRPr/>
          </a:p>
          <a:p>
            <a:pPr indent="-342900" lvl="0" marL="342900" marR="0" rtl="0" algn="l">
              <a:spcBef>
                <a:spcPts val="1200"/>
              </a:spcBef>
              <a:spcAft>
                <a:spcPts val="0"/>
              </a:spcAft>
              <a:buClr>
                <a:srgbClr val="000099"/>
              </a:buClr>
              <a:buSzPts val="2400"/>
              <a:buFont typeface="Arial"/>
              <a:buAutoNum type="arabicPeriod"/>
            </a:pPr>
            <a:r>
              <a:rPr b="0" i="0" lang="en-US" sz="2400" u="none" cap="none" strike="noStrike">
                <a:solidFill>
                  <a:srgbClr val="000099"/>
                </a:solidFill>
                <a:latin typeface="Arial"/>
                <a:ea typeface="Arial"/>
                <a:cs typeface="Arial"/>
                <a:sym typeface="Arial"/>
              </a:rPr>
              <a:t>Biến và hằng phải được khai báo trước khi sử dụng.</a:t>
            </a:r>
            <a:endParaRPr/>
          </a:p>
        </p:txBody>
      </p:sp>
      <p:sp>
        <p:nvSpPr>
          <p:cNvPr id="297" name="Google Shape;297;p16"/>
          <p:cNvSpPr/>
          <p:nvPr/>
        </p:nvSpPr>
        <p:spPr>
          <a:xfrm>
            <a:off x="468313" y="1917700"/>
            <a:ext cx="8424862" cy="2951163"/>
          </a:xfrm>
          <a:prstGeom prst="rect">
            <a:avLst/>
          </a:prstGeom>
          <a:noFill/>
          <a:ln cap="flat" cmpd="sng" w="28575">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idx="4294967295" type="title"/>
          </p:nvPr>
        </p:nvSpPr>
        <p:spPr>
          <a:xfrm>
            <a:off x="914400" y="277813"/>
            <a:ext cx="7772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DẶN DÒ</a:t>
            </a:r>
            <a:endParaRPr/>
          </a:p>
        </p:txBody>
      </p:sp>
      <p:sp>
        <p:nvSpPr>
          <p:cNvPr id="304" name="Google Shape;304;p17"/>
          <p:cNvSpPr txBox="1"/>
          <p:nvPr/>
        </p:nvSpPr>
        <p:spPr>
          <a:xfrm>
            <a:off x="863600" y="2822575"/>
            <a:ext cx="7524750" cy="1006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0" u="none" cap="none" strike="noStrike">
                <a:solidFill>
                  <a:srgbClr val="FF0000"/>
                </a:solidFill>
                <a:latin typeface="Arial"/>
                <a:ea typeface="Arial"/>
                <a:cs typeface="Arial"/>
                <a:sym typeface="Arial"/>
              </a:rPr>
              <a:t>1. Trả lời câu hỏi 1, 2, 3, 4, 5, 6 _ trang 33 _ sách giáo khoa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txBox="1"/>
          <p:nvPr/>
        </p:nvSpPr>
        <p:spPr>
          <a:xfrm>
            <a:off x="3505200" y="5948363"/>
            <a:ext cx="5486400" cy="519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000000"/>
                </a:solidFill>
                <a:latin typeface="Arial"/>
                <a:ea typeface="Arial"/>
                <a:cs typeface="Arial"/>
                <a:sym typeface="Arial"/>
              </a:rPr>
              <a:t>Thực hiện tháng 8 năm 2009</a:t>
            </a:r>
            <a:endParaRPr/>
          </a:p>
        </p:txBody>
      </p:sp>
      <p:pic>
        <p:nvPicPr>
          <p:cNvPr descr="buom hoa dong" id="310" name="Google Shape;310;p18"/>
          <p:cNvPicPr preferRelativeResize="0"/>
          <p:nvPr>
            <p:ph idx="2" type="clipArt"/>
          </p:nvPr>
        </p:nvPicPr>
        <p:blipFill rotWithShape="1">
          <a:blip r:embed="rId3">
            <a:alphaModFix/>
          </a:blip>
          <a:srcRect b="0" l="0" r="0" t="0"/>
          <a:stretch/>
        </p:blipFill>
        <p:spPr>
          <a:xfrm>
            <a:off x="76200" y="2286000"/>
            <a:ext cx="3810000" cy="4238625"/>
          </a:xfrm>
          <a:prstGeom prst="rect">
            <a:avLst/>
          </a:prstGeom>
          <a:noFill/>
          <a:ln>
            <a:noFill/>
          </a:ln>
        </p:spPr>
      </p:pic>
      <p:sp>
        <p:nvSpPr>
          <p:cNvPr id="311" name="Google Shape;311;p18"/>
          <p:cNvSpPr/>
          <p:nvPr/>
        </p:nvSpPr>
        <p:spPr>
          <a:xfrm>
            <a:off x="3441700" y="2343150"/>
            <a:ext cx="5702300" cy="2762250"/>
          </a:xfrm>
          <a:prstGeom prst="star32">
            <a:avLst>
              <a:gd fmla="val 37500" name="adj"/>
            </a:avLst>
          </a:prstGeom>
          <a:gradFill>
            <a:gsLst>
              <a:gs pos="0">
                <a:schemeClr val="lt1"/>
              </a:gs>
              <a:gs pos="100000">
                <a:srgbClr val="3399FF"/>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12" name="Google Shape;312;p18"/>
          <p:cNvSpPr/>
          <p:nvPr/>
        </p:nvSpPr>
        <p:spPr>
          <a:xfrm>
            <a:off x="1066800" y="304800"/>
            <a:ext cx="6858000" cy="1362075"/>
          </a:xfrm>
          <a:prstGeom prst="rect">
            <a:avLst/>
          </a:prstGeom>
        </p:spPr>
        <p:txBody>
          <a:bodyPr>
            <a:prstTxWarp prst="textPlain"/>
          </a:bodyPr>
          <a:lstStyle/>
          <a:p>
            <a:pPr lvl="0" algn="ctr"/>
            <a:r>
              <a:rPr b="0" i="0">
                <a:ln cap="flat" cmpd="sng" w="12700">
                  <a:solidFill>
                    <a:srgbClr val="000000"/>
                  </a:solidFill>
                  <a:prstDash val="solid"/>
                  <a:round/>
                  <a:headEnd len="sm" w="sm" type="none"/>
                  <a:tailEnd len="sm" w="sm" type="none"/>
                </a:ln>
                <a:solidFill>
                  <a:srgbClr val="FF0000"/>
                </a:solidFill>
                <a:latin typeface="Arimo"/>
              </a:rPr>
              <a:t>Bài học đã </a:t>
            </a:r>
            <a:br>
              <a:rPr b="0" i="0">
                <a:ln cap="flat" cmpd="sng" w="12700">
                  <a:solidFill>
                    <a:srgbClr val="000000"/>
                  </a:solidFill>
                  <a:prstDash val="solid"/>
                  <a:round/>
                  <a:headEnd len="sm" w="sm" type="none"/>
                  <a:tailEnd len="sm" w="sm" type="none"/>
                </a:ln>
                <a:solidFill>
                  <a:srgbClr val="FF0000"/>
                </a:solidFill>
                <a:latin typeface="Arimo"/>
              </a:rPr>
            </a:br>
            <a:r>
              <a:rPr b="0" i="0">
                <a:ln cap="flat" cmpd="sng" w="12700">
                  <a:solidFill>
                    <a:srgbClr val="000000"/>
                  </a:solidFill>
                  <a:prstDash val="solid"/>
                  <a:round/>
                  <a:headEnd len="sm" w="sm" type="none"/>
                  <a:tailEnd len="sm" w="sm" type="none"/>
                </a:ln>
                <a:solidFill>
                  <a:srgbClr val="FF0000"/>
                </a:solidFill>
                <a:latin typeface="Arimo"/>
              </a:rPr>
              <a:t>KẾT THÚC</a:t>
            </a:r>
          </a:p>
        </p:txBody>
      </p:sp>
      <p:sp>
        <p:nvSpPr>
          <p:cNvPr descr="Narrow vertical" id="313" name="Google Shape;313;p18"/>
          <p:cNvSpPr/>
          <p:nvPr/>
        </p:nvSpPr>
        <p:spPr>
          <a:xfrm>
            <a:off x="4343400" y="3028950"/>
            <a:ext cx="3505200" cy="1160463"/>
          </a:xfrm>
          <a:prstGeom prst="rect">
            <a:avLst/>
          </a:prstGeom>
        </p:spPr>
        <p:txBody>
          <a:bodyPr>
            <a:prstTxWarp prst="textPlain"/>
          </a:bodyPr>
          <a:lstStyle/>
          <a:p>
            <a:pPr lvl="0" algn="ctr"/>
            <a:r>
              <a:rPr b="0" i="0">
                <a:ln cap="flat" cmpd="sng" w="12700">
                  <a:solidFill>
                    <a:srgbClr val="000000"/>
                  </a:solidFill>
                  <a:prstDash val="solid"/>
                  <a:round/>
                  <a:headEnd len="sm" w="sm" type="none"/>
                  <a:tailEnd len="sm" w="sm" type="none"/>
                </a:ln>
                <a:solidFill>
                  <a:srgbClr val="FFFF00"/>
                </a:solidFill>
                <a:latin typeface="Arimo"/>
              </a:rPr>
              <a:t>Thân ái chào các em</a:t>
            </a: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2000"/>
                                        <p:tgtEl>
                                          <p:spTgt spid="31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p:nvPr/>
        </p:nvSpPr>
        <p:spPr>
          <a:xfrm>
            <a:off x="152400" y="1444625"/>
            <a:ext cx="6527800" cy="1120775"/>
          </a:xfrm>
          <a:prstGeom prst="cloudCallout">
            <a:avLst>
              <a:gd fmla="val -54185" name="adj1"/>
              <a:gd fmla="val 24957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6600"/>
                </a:solidFill>
                <a:latin typeface="Arial"/>
                <a:ea typeface="Arial"/>
                <a:cs typeface="Arial"/>
                <a:sym typeface="Arial"/>
              </a:rPr>
              <a:t>Trong ngôn ngữ lập trình Pascal, hãy cho biết phần khai báo của chương trình gồm những khai báo nào?</a:t>
            </a:r>
            <a:endParaRPr/>
          </a:p>
        </p:txBody>
      </p:sp>
      <p:graphicFrame>
        <p:nvGraphicFramePr>
          <p:cNvPr id="139" name="Google Shape;139;p2"/>
          <p:cNvGraphicFramePr/>
          <p:nvPr/>
        </p:nvGraphicFramePr>
        <p:xfrm>
          <a:off x="1403350" y="3427413"/>
          <a:ext cx="3000000" cy="3000000"/>
        </p:xfrm>
        <a:graphic>
          <a:graphicData uri="http://schemas.openxmlformats.org/drawingml/2006/table">
            <a:tbl>
              <a:tblPr>
                <a:noFill/>
                <a:tableStyleId>{CCFECF32-9526-4695-B67A-73A27D234E7B}</a:tableStyleId>
              </a:tblPr>
              <a:tblGrid>
                <a:gridCol w="1808175"/>
                <a:gridCol w="5127625"/>
              </a:tblGrid>
              <a:tr h="2089150">
                <a:tc>
                  <a:txBody>
                    <a:bodyPr/>
                    <a:lstStyle/>
                    <a:p>
                      <a:pPr indent="0" lvl="0" marL="0" marR="0" rtl="0" algn="ctr">
                        <a:lnSpc>
                          <a:spcPct val="100000"/>
                        </a:lnSpc>
                        <a:spcBef>
                          <a:spcPts val="0"/>
                        </a:spcBef>
                        <a:spcAft>
                          <a:spcPts val="0"/>
                        </a:spcAft>
                        <a:buClr>
                          <a:schemeClr val="folHlink"/>
                        </a:buClr>
                        <a:buSzPts val="1980"/>
                        <a:buFont typeface="Noto Sans Symbols"/>
                        <a:buNone/>
                      </a:pPr>
                      <a:r>
                        <a:rPr b="0" i="0" lang="en-US" sz="2200" u="none" cap="none" strike="noStrike">
                          <a:solidFill>
                            <a:srgbClr val="0000CC"/>
                          </a:solidFill>
                          <a:latin typeface="Arial"/>
                          <a:ea typeface="Arial"/>
                          <a:cs typeface="Arial"/>
                          <a:sym typeface="Arial"/>
                        </a:rPr>
                        <a:t>Phần khai báo</a:t>
                      </a:r>
                      <a:endParaRPr/>
                    </a:p>
                  </a:txBody>
                  <a:tcPr marT="45725" marB="45725" marR="91450" marL="91450" anchor="ctr">
                    <a:lnL cap="flat" cmpd="sng" w="19050">
                      <a:solidFill>
                        <a:srgbClr val="003300"/>
                      </a:solidFill>
                      <a:prstDash val="solid"/>
                      <a:round/>
                      <a:headEnd len="sm" w="sm" type="none"/>
                      <a:tailEnd len="sm" w="sm" type="none"/>
                    </a:lnL>
                    <a:lnR cap="flat" cmpd="sng" w="19050">
                      <a:solidFill>
                        <a:srgbClr val="003300"/>
                      </a:solidFill>
                      <a:prstDash val="solid"/>
                      <a:round/>
                      <a:headEnd len="sm" w="sm" type="none"/>
                      <a:tailEnd len="sm" w="sm" type="none"/>
                    </a:lnR>
                    <a:lnT cap="flat" cmpd="sng" w="19050">
                      <a:solidFill>
                        <a:srgbClr val="003300"/>
                      </a:solidFill>
                      <a:prstDash val="solid"/>
                      <a:round/>
                      <a:headEnd len="sm" w="sm" type="none"/>
                      <a:tailEnd len="sm" w="sm" type="none"/>
                    </a:lnT>
                    <a:lnB cap="flat" cmpd="sng" w="19050">
                      <a:solidFill>
                        <a:srgbClr val="0033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chemeClr val="folHlink"/>
                        </a:buClr>
                        <a:buSzPts val="1980"/>
                        <a:buFont typeface="Noto Sans Symbols"/>
                        <a:buNone/>
                      </a:pPr>
                      <a:r>
                        <a:rPr b="1" i="0" lang="en-US" sz="2200" u="none" cap="none" strike="noStrike">
                          <a:solidFill>
                            <a:srgbClr val="0000CC"/>
                          </a:solidFill>
                          <a:latin typeface="Arial"/>
                          <a:ea typeface="Arial"/>
                          <a:cs typeface="Arial"/>
                          <a:sym typeface="Arial"/>
                        </a:rPr>
                        <a:t>Program</a:t>
                      </a:r>
                      <a:r>
                        <a:rPr b="0" i="0" lang="en-US" sz="2200" u="none" cap="none" strike="noStrike">
                          <a:solidFill>
                            <a:srgbClr val="0000CC"/>
                          </a:solidFill>
                          <a:latin typeface="Arial"/>
                          <a:ea typeface="Arial"/>
                          <a:cs typeface="Arial"/>
                          <a:sym typeface="Arial"/>
                        </a:rPr>
                        <a:t> &lt;tên chương trình&gt;;</a:t>
                      </a:r>
                      <a:endParaRPr/>
                    </a:p>
                    <a:p>
                      <a:pPr indent="0" lvl="0" marL="0" marR="0" rtl="0" algn="l">
                        <a:lnSpc>
                          <a:spcPct val="100000"/>
                        </a:lnSpc>
                        <a:spcBef>
                          <a:spcPts val="440"/>
                        </a:spcBef>
                        <a:spcAft>
                          <a:spcPts val="0"/>
                        </a:spcAft>
                        <a:buClr>
                          <a:schemeClr val="folHlink"/>
                        </a:buClr>
                        <a:buSzPts val="1980"/>
                        <a:buFont typeface="Noto Sans Symbols"/>
                        <a:buNone/>
                      </a:pPr>
                      <a:r>
                        <a:rPr b="1" i="0" lang="en-US" sz="2200" u="none" cap="none" strike="noStrike">
                          <a:solidFill>
                            <a:srgbClr val="0000CC"/>
                          </a:solidFill>
                          <a:latin typeface="Arial"/>
                          <a:ea typeface="Arial"/>
                          <a:cs typeface="Arial"/>
                          <a:sym typeface="Arial"/>
                        </a:rPr>
                        <a:t>Uses</a:t>
                      </a:r>
                      <a:r>
                        <a:rPr b="0" i="0" lang="en-US" sz="2200" u="none" cap="none" strike="noStrike">
                          <a:solidFill>
                            <a:srgbClr val="0000CC"/>
                          </a:solidFill>
                          <a:latin typeface="Arial"/>
                          <a:ea typeface="Arial"/>
                          <a:cs typeface="Arial"/>
                          <a:sym typeface="Arial"/>
                        </a:rPr>
                        <a:t> &lt;tên các thư viện&gt;;</a:t>
                      </a:r>
                      <a:endParaRPr/>
                    </a:p>
                    <a:p>
                      <a:pPr indent="0" lvl="0" marL="0" marR="0" rtl="0" algn="l">
                        <a:lnSpc>
                          <a:spcPct val="100000"/>
                        </a:lnSpc>
                        <a:spcBef>
                          <a:spcPts val="440"/>
                        </a:spcBef>
                        <a:spcAft>
                          <a:spcPts val="0"/>
                        </a:spcAft>
                        <a:buClr>
                          <a:schemeClr val="folHlink"/>
                        </a:buClr>
                        <a:buSzPts val="1980"/>
                        <a:buFont typeface="Noto Sans Symbols"/>
                        <a:buNone/>
                      </a:pPr>
                      <a:r>
                        <a:rPr b="1" i="0" lang="en-US" sz="2200" u="none" cap="none" strike="noStrike">
                          <a:solidFill>
                            <a:srgbClr val="0000CC"/>
                          </a:solidFill>
                          <a:latin typeface="Arial"/>
                          <a:ea typeface="Arial"/>
                          <a:cs typeface="Arial"/>
                          <a:sym typeface="Arial"/>
                        </a:rPr>
                        <a:t>Const</a:t>
                      </a:r>
                      <a:r>
                        <a:rPr b="0" i="0" lang="en-US" sz="2200" u="none" cap="none" strike="noStrike">
                          <a:solidFill>
                            <a:srgbClr val="0000CC"/>
                          </a:solidFill>
                          <a:latin typeface="Arial"/>
                          <a:ea typeface="Arial"/>
                          <a:cs typeface="Arial"/>
                          <a:sym typeface="Arial"/>
                        </a:rPr>
                        <a:t> &lt;tên hằng&gt; = &lt;giá trị của hằng&gt;;</a:t>
                      </a:r>
                      <a:endParaRPr/>
                    </a:p>
                    <a:p>
                      <a:pPr indent="0" lvl="0" marL="0" marR="0" rtl="0" algn="l">
                        <a:lnSpc>
                          <a:spcPct val="100000"/>
                        </a:lnSpc>
                        <a:spcBef>
                          <a:spcPts val="440"/>
                        </a:spcBef>
                        <a:spcAft>
                          <a:spcPts val="0"/>
                        </a:spcAft>
                        <a:buClr>
                          <a:schemeClr val="folHlink"/>
                        </a:buClr>
                        <a:buSzPts val="1980"/>
                        <a:buFont typeface="Noto Sans Symbols"/>
                        <a:buNone/>
                      </a:pPr>
                      <a:r>
                        <a:rPr b="1" i="0" lang="en-US" sz="2200" u="none" cap="none" strike="noStrike">
                          <a:solidFill>
                            <a:srgbClr val="0000CC"/>
                          </a:solidFill>
                          <a:latin typeface="Arial"/>
                          <a:ea typeface="Arial"/>
                          <a:cs typeface="Arial"/>
                          <a:sym typeface="Arial"/>
                        </a:rPr>
                        <a:t>Var</a:t>
                      </a:r>
                      <a:r>
                        <a:rPr b="0" i="0" lang="en-US" sz="2200" u="none" cap="none" strike="noStrike">
                          <a:solidFill>
                            <a:srgbClr val="0000CC"/>
                          </a:solidFill>
                          <a:latin typeface="Arial"/>
                          <a:ea typeface="Arial"/>
                          <a:cs typeface="Arial"/>
                          <a:sym typeface="Arial"/>
                        </a:rPr>
                        <a:t> &lt;danh sách tên biến&gt;: &lt;kiểu dữ liệu&gt;;</a:t>
                      </a:r>
                      <a:endParaRPr/>
                    </a:p>
                    <a:p>
                      <a:pPr indent="0" lvl="0" marL="0" marR="0" rtl="0" algn="l">
                        <a:lnSpc>
                          <a:spcPct val="100000"/>
                        </a:lnSpc>
                        <a:spcBef>
                          <a:spcPts val="440"/>
                        </a:spcBef>
                        <a:spcAft>
                          <a:spcPts val="0"/>
                        </a:spcAft>
                        <a:buClr>
                          <a:schemeClr val="folHlink"/>
                        </a:buClr>
                        <a:buSzPts val="1980"/>
                        <a:buFont typeface="Noto Sans Symbols"/>
                        <a:buNone/>
                      </a:pPr>
                      <a:r>
                        <a:rPr b="0" i="1" lang="en-US" sz="2200" u="none" cap="none" strike="noStrike">
                          <a:solidFill>
                            <a:srgbClr val="0000CC"/>
                          </a:solidFill>
                          <a:latin typeface="Arial"/>
                          <a:ea typeface="Arial"/>
                          <a:cs typeface="Arial"/>
                          <a:sym typeface="Arial"/>
                        </a:rPr>
                        <a:t>(* có thể còn có các khai báo khác* )</a:t>
                      </a:r>
                      <a:endParaRPr/>
                    </a:p>
                  </a:txBody>
                  <a:tcPr marT="45725" marB="45725" marR="91450" marL="91450">
                    <a:lnL cap="flat" cmpd="sng" w="19050">
                      <a:solidFill>
                        <a:srgbClr val="003300"/>
                      </a:solidFill>
                      <a:prstDash val="solid"/>
                      <a:round/>
                      <a:headEnd len="sm" w="sm" type="none"/>
                      <a:tailEnd len="sm" w="sm" type="none"/>
                    </a:lnL>
                    <a:lnR cap="flat" cmpd="sng" w="19050">
                      <a:solidFill>
                        <a:srgbClr val="003300"/>
                      </a:solidFill>
                      <a:prstDash val="solid"/>
                      <a:round/>
                      <a:headEnd len="sm" w="sm" type="none"/>
                      <a:tailEnd len="sm" w="sm" type="none"/>
                    </a:lnR>
                    <a:lnT cap="flat" cmpd="sng" w="19050">
                      <a:solidFill>
                        <a:srgbClr val="003300"/>
                      </a:solidFill>
                      <a:prstDash val="solid"/>
                      <a:round/>
                      <a:headEnd len="sm" w="sm" type="none"/>
                      <a:tailEnd len="sm" w="sm" type="none"/>
                    </a:lnT>
                    <a:lnB cap="flat" cmpd="sng" w="19050">
                      <a:solidFill>
                        <a:srgbClr val="003300"/>
                      </a:solidFill>
                      <a:prstDash val="solid"/>
                      <a:round/>
                      <a:headEnd len="sm" w="sm" type="none"/>
                      <a:tailEnd len="sm" w="sm" type="none"/>
                    </a:lnB>
                    <a:solidFill>
                      <a:srgbClr val="FFFF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nvSpPr>
        <p:spPr>
          <a:xfrm>
            <a:off x="0" y="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rgbClr val="FF0066"/>
                </a:solidFill>
                <a:latin typeface="Arial"/>
                <a:ea typeface="Arial"/>
                <a:cs typeface="Arial"/>
                <a:sym typeface="Arial"/>
              </a:rPr>
              <a:t>1. BIẾN LÀ CÔNG CỤ TRONG LẬP TRÌNH</a:t>
            </a:r>
            <a:endParaRPr/>
          </a:p>
        </p:txBody>
      </p:sp>
      <p:sp>
        <p:nvSpPr>
          <p:cNvPr id="146" name="Google Shape;146;p3"/>
          <p:cNvSpPr/>
          <p:nvPr/>
        </p:nvSpPr>
        <p:spPr>
          <a:xfrm>
            <a:off x="106363" y="1362075"/>
            <a:ext cx="4752975" cy="773113"/>
          </a:xfrm>
          <a:prstGeom prst="cloudCallout">
            <a:avLst>
              <a:gd fmla="val -50968" name="adj1"/>
              <a:gd fmla="val 17320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0066"/>
                </a:solidFill>
                <a:latin typeface="Arial"/>
                <a:ea typeface="Arial"/>
                <a:cs typeface="Arial"/>
                <a:sym typeface="Arial"/>
              </a:rPr>
              <a:t>Thế nào là Biến?</a:t>
            </a:r>
            <a:endParaRPr/>
          </a:p>
        </p:txBody>
      </p:sp>
      <p:sp>
        <p:nvSpPr>
          <p:cNvPr id="147" name="Google Shape;147;p3"/>
          <p:cNvSpPr txBox="1"/>
          <p:nvPr/>
        </p:nvSpPr>
        <p:spPr>
          <a:xfrm>
            <a:off x="1187450" y="2297113"/>
            <a:ext cx="7777163" cy="1096962"/>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rgbClr val="660033"/>
                </a:solidFill>
                <a:latin typeface="Arial"/>
                <a:ea typeface="Arial"/>
                <a:cs typeface="Arial"/>
                <a:sym typeface="Arial"/>
              </a:rPr>
              <a:t>Biến </a:t>
            </a:r>
            <a:r>
              <a:rPr b="0" i="1" lang="en-US" sz="2200" u="none" cap="none" strike="noStrike">
                <a:solidFill>
                  <a:srgbClr val="660033"/>
                </a:solidFill>
                <a:latin typeface="Arial"/>
                <a:ea typeface="Arial"/>
                <a:cs typeface="Arial"/>
                <a:sym typeface="Arial"/>
              </a:rPr>
              <a:t>(biến nhớ): </a:t>
            </a:r>
            <a:r>
              <a:rPr b="0" i="0" lang="en-US" sz="2200" u="none" cap="none" strike="noStrike">
                <a:solidFill>
                  <a:srgbClr val="660033"/>
                </a:solidFill>
                <a:latin typeface="Arial"/>
                <a:ea typeface="Arial"/>
                <a:cs typeface="Arial"/>
                <a:sym typeface="Arial"/>
              </a:rPr>
              <a:t>là đại lượng được đặt tên. Dùng để lưu trữ dữ liệu và dữ liệu của biến lưu trữ có thể được thay đổi trong quá trình thực hiện chương trình.</a:t>
            </a:r>
            <a:endParaRPr/>
          </a:p>
        </p:txBody>
      </p:sp>
      <p:sp>
        <p:nvSpPr>
          <p:cNvPr id="148" name="Google Shape;148;p3"/>
          <p:cNvSpPr/>
          <p:nvPr/>
        </p:nvSpPr>
        <p:spPr>
          <a:xfrm>
            <a:off x="179388" y="3989388"/>
            <a:ext cx="4752975" cy="773112"/>
          </a:xfrm>
          <a:prstGeom prst="cloudCallout">
            <a:avLst>
              <a:gd fmla="val -50968" name="adj1"/>
              <a:gd fmla="val 17320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0066"/>
                </a:solidFill>
                <a:latin typeface="Arial"/>
                <a:ea typeface="Arial"/>
                <a:cs typeface="Arial"/>
                <a:sym typeface="Arial"/>
              </a:rPr>
              <a:t>Giá trị của biến là gì?</a:t>
            </a:r>
            <a:endParaRPr/>
          </a:p>
        </p:txBody>
      </p:sp>
      <p:sp>
        <p:nvSpPr>
          <p:cNvPr id="149" name="Google Shape;149;p3"/>
          <p:cNvSpPr txBox="1"/>
          <p:nvPr/>
        </p:nvSpPr>
        <p:spPr>
          <a:xfrm>
            <a:off x="1260475" y="4924425"/>
            <a:ext cx="7777163" cy="427038"/>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rgbClr val="660033"/>
                </a:solidFill>
                <a:latin typeface="Arial"/>
                <a:ea typeface="Arial"/>
                <a:cs typeface="Arial"/>
                <a:sym typeface="Arial"/>
              </a:rPr>
              <a:t>Giá trị của biến là dữ liệu do biến lưu trữ</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Image5" id="155" name="Google Shape;155;p4"/>
          <p:cNvPicPr preferRelativeResize="0"/>
          <p:nvPr/>
        </p:nvPicPr>
        <p:blipFill rotWithShape="1">
          <a:blip r:embed="rId3">
            <a:alphaModFix/>
          </a:blip>
          <a:srcRect b="0" l="0" r="0" t="0"/>
          <a:stretch/>
        </p:blipFill>
        <p:spPr>
          <a:xfrm>
            <a:off x="468313" y="1052513"/>
            <a:ext cx="8267700" cy="5040312"/>
          </a:xfrm>
          <a:prstGeom prst="rect">
            <a:avLst/>
          </a:prstGeom>
          <a:noFill/>
          <a:ln>
            <a:noFill/>
          </a:ln>
        </p:spPr>
      </p:pic>
      <p:pic>
        <p:nvPicPr>
          <p:cNvPr descr="Image5a" id="156" name="Google Shape;156;p4"/>
          <p:cNvPicPr preferRelativeResize="0"/>
          <p:nvPr/>
        </p:nvPicPr>
        <p:blipFill rotWithShape="1">
          <a:blip r:embed="rId4">
            <a:alphaModFix/>
          </a:blip>
          <a:srcRect b="0" l="0" r="0" t="0"/>
          <a:stretch/>
        </p:blipFill>
        <p:spPr>
          <a:xfrm>
            <a:off x="468313" y="4619625"/>
            <a:ext cx="8255000" cy="1473200"/>
          </a:xfrm>
          <a:prstGeom prst="rect">
            <a:avLst/>
          </a:prstGeom>
          <a:noFill/>
          <a:ln>
            <a:noFill/>
          </a:ln>
        </p:spPr>
      </p:pic>
      <p:sp>
        <p:nvSpPr>
          <p:cNvPr id="157" name="Google Shape;157;p4"/>
          <p:cNvSpPr txBox="1"/>
          <p:nvPr/>
        </p:nvSpPr>
        <p:spPr>
          <a:xfrm>
            <a:off x="323850" y="654050"/>
            <a:ext cx="7070725" cy="396875"/>
          </a:xfrm>
          <a:prstGeom prst="rect">
            <a:avLst/>
          </a:prstGeom>
          <a:solidFill>
            <a:srgbClr val="FFFEB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800000"/>
                </a:solidFill>
                <a:latin typeface="Arial"/>
                <a:ea typeface="Arial"/>
                <a:cs typeface="Arial"/>
                <a:sym typeface="Arial"/>
              </a:rPr>
              <a:t>Ví dụ: giả sử cần in kết quả của phép cộng 15+5 ra màn hình</a:t>
            </a:r>
            <a:endParaRPr/>
          </a:p>
        </p:txBody>
      </p:sp>
      <p:cxnSp>
        <p:nvCxnSpPr>
          <p:cNvPr id="158" name="Google Shape;158;p4"/>
          <p:cNvCxnSpPr/>
          <p:nvPr/>
        </p:nvCxnSpPr>
        <p:spPr>
          <a:xfrm flipH="1" rot="10800000">
            <a:off x="2700338" y="2708275"/>
            <a:ext cx="1584325" cy="73025"/>
          </a:xfrm>
          <a:prstGeom prst="straightConnector1">
            <a:avLst/>
          </a:prstGeom>
          <a:noFill/>
          <a:ln cap="flat" cmpd="sng" w="38100">
            <a:solidFill>
              <a:srgbClr val="FF0000"/>
            </a:solidFill>
            <a:prstDash val="solid"/>
            <a:round/>
            <a:headEnd len="med" w="med" type="none"/>
            <a:tailEnd len="med" w="med" type="triangle"/>
          </a:ln>
        </p:spPr>
      </p:cxnSp>
      <p:sp>
        <p:nvSpPr>
          <p:cNvPr id="159" name="Google Shape;159;p4"/>
          <p:cNvSpPr/>
          <p:nvPr/>
        </p:nvSpPr>
        <p:spPr>
          <a:xfrm>
            <a:off x="971550" y="2492375"/>
            <a:ext cx="1728788" cy="431800"/>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0" name="Google Shape;160;p4"/>
          <p:cNvSpPr txBox="1"/>
          <p:nvPr/>
        </p:nvSpPr>
        <p:spPr>
          <a:xfrm>
            <a:off x="4284663" y="2492375"/>
            <a:ext cx="3455987" cy="4064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Câu lệnh của phép công</a:t>
            </a:r>
            <a:endParaRPr/>
          </a:p>
        </p:txBody>
      </p:sp>
      <p:sp>
        <p:nvSpPr>
          <p:cNvPr id="161" name="Google Shape;161;p4"/>
          <p:cNvSpPr txBox="1"/>
          <p:nvPr/>
        </p:nvSpPr>
        <p:spPr>
          <a:xfrm>
            <a:off x="0" y="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rgbClr val="FF0066"/>
                </a:solidFill>
                <a:latin typeface="Arial"/>
                <a:ea typeface="Arial"/>
                <a:cs typeface="Arial"/>
                <a:sym typeface="Arial"/>
              </a:rPr>
              <a:t>1. BIẾN LÀ CÔNG CỤ TRONG LẬP TRÌNH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nvSpPr>
        <p:spPr>
          <a:xfrm>
            <a:off x="395288" y="690563"/>
            <a:ext cx="8351838" cy="701675"/>
          </a:xfrm>
          <a:prstGeom prst="rect">
            <a:avLst/>
          </a:prstGeom>
          <a:solidFill>
            <a:srgbClr val="FFFEB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800000"/>
                </a:solidFill>
                <a:latin typeface="Arial"/>
                <a:ea typeface="Arial"/>
                <a:cs typeface="Arial"/>
                <a:sym typeface="Arial"/>
              </a:rPr>
              <a:t>Ví dụ: giả sử cần in kết quả của phép cộng ra màn hình khi hai số được nhập từ bàn phím</a:t>
            </a:r>
            <a:endParaRPr/>
          </a:p>
        </p:txBody>
      </p:sp>
      <p:pic>
        <p:nvPicPr>
          <p:cNvPr id="168" name="Google Shape;168;p5"/>
          <p:cNvPicPr preferRelativeResize="0"/>
          <p:nvPr/>
        </p:nvPicPr>
        <p:blipFill rotWithShape="1">
          <a:blip r:embed="rId3">
            <a:alphaModFix/>
          </a:blip>
          <a:srcRect b="0" l="0" r="0" t="0"/>
          <a:stretch/>
        </p:blipFill>
        <p:spPr>
          <a:xfrm>
            <a:off x="395288" y="1668463"/>
            <a:ext cx="8424862" cy="4352925"/>
          </a:xfrm>
          <a:prstGeom prst="rect">
            <a:avLst/>
          </a:prstGeom>
          <a:noFill/>
          <a:ln>
            <a:noFill/>
          </a:ln>
        </p:spPr>
      </p:pic>
      <p:cxnSp>
        <p:nvCxnSpPr>
          <p:cNvPr id="169" name="Google Shape;169;p5"/>
          <p:cNvCxnSpPr/>
          <p:nvPr/>
        </p:nvCxnSpPr>
        <p:spPr>
          <a:xfrm flipH="1" rot="10800000">
            <a:off x="5148263" y="3181350"/>
            <a:ext cx="1584325" cy="73025"/>
          </a:xfrm>
          <a:prstGeom prst="straightConnector1">
            <a:avLst/>
          </a:prstGeom>
          <a:noFill/>
          <a:ln cap="flat" cmpd="sng" w="38100">
            <a:solidFill>
              <a:srgbClr val="FF0000"/>
            </a:solidFill>
            <a:prstDash val="solid"/>
            <a:round/>
            <a:headEnd len="med" w="med" type="none"/>
            <a:tailEnd len="med" w="med" type="triangle"/>
          </a:ln>
        </p:spPr>
      </p:cxnSp>
      <p:sp>
        <p:nvSpPr>
          <p:cNvPr id="170" name="Google Shape;170;p5"/>
          <p:cNvSpPr/>
          <p:nvPr/>
        </p:nvSpPr>
        <p:spPr>
          <a:xfrm>
            <a:off x="827088" y="3036888"/>
            <a:ext cx="4321175" cy="503237"/>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1" name="Google Shape;171;p5"/>
          <p:cNvSpPr txBox="1"/>
          <p:nvPr/>
        </p:nvSpPr>
        <p:spPr>
          <a:xfrm>
            <a:off x="6732588" y="2965450"/>
            <a:ext cx="2411412" cy="7112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Câu lệnh dùng để nhập giá trị x, y</a:t>
            </a:r>
            <a:endParaRPr/>
          </a:p>
        </p:txBody>
      </p:sp>
      <p:sp>
        <p:nvSpPr>
          <p:cNvPr id="172" name="Google Shape;172;p5"/>
          <p:cNvSpPr txBox="1"/>
          <p:nvPr/>
        </p:nvSpPr>
        <p:spPr>
          <a:xfrm>
            <a:off x="0" y="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rgbClr val="FF0066"/>
                </a:solidFill>
                <a:latin typeface="Arial"/>
                <a:ea typeface="Arial"/>
                <a:cs typeface="Arial"/>
                <a:sym typeface="Arial"/>
              </a:rPr>
              <a:t>1. BIẾN LÀ CÔNG CỤ TRONG LẬP TRÌNH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nvSpPr>
        <p:spPr>
          <a:xfrm>
            <a:off x="257175" y="856437"/>
            <a:ext cx="7070725" cy="396875"/>
          </a:xfrm>
          <a:prstGeom prst="rect">
            <a:avLst/>
          </a:prstGeom>
          <a:solidFill>
            <a:srgbClr val="FFFEB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800000"/>
                </a:solidFill>
                <a:latin typeface="Arial"/>
                <a:ea typeface="Arial"/>
                <a:cs typeface="Arial"/>
                <a:sym typeface="Arial"/>
              </a:rPr>
              <a:t>Ví dụ: giả sử cần in kết quả của phép cộng 15+5 ra màn hình</a:t>
            </a:r>
            <a:endParaRPr/>
          </a:p>
        </p:txBody>
      </p:sp>
      <p:pic>
        <p:nvPicPr>
          <p:cNvPr id="179" name="Google Shape;179;p6"/>
          <p:cNvPicPr preferRelativeResize="0"/>
          <p:nvPr/>
        </p:nvPicPr>
        <p:blipFill rotWithShape="1">
          <a:blip r:embed="rId3">
            <a:alphaModFix/>
          </a:blip>
          <a:srcRect b="0" l="0" r="0" t="0"/>
          <a:stretch/>
        </p:blipFill>
        <p:spPr>
          <a:xfrm>
            <a:off x="257175" y="1952625"/>
            <a:ext cx="8424863" cy="4365625"/>
          </a:xfrm>
          <a:prstGeom prst="rect">
            <a:avLst/>
          </a:prstGeom>
          <a:solidFill>
            <a:srgbClr val="FFFEB1"/>
          </a:solidFill>
          <a:ln>
            <a:noFill/>
          </a:ln>
        </p:spPr>
      </p:pic>
      <p:sp>
        <p:nvSpPr>
          <p:cNvPr id="180" name="Google Shape;180;p6"/>
          <p:cNvSpPr/>
          <p:nvPr/>
        </p:nvSpPr>
        <p:spPr>
          <a:xfrm>
            <a:off x="3132138" y="1844675"/>
            <a:ext cx="4103687" cy="504825"/>
          </a:xfrm>
          <a:prstGeom prst="wedgeRoundRectCallout">
            <a:avLst>
              <a:gd fmla="val -71546" name="adj1"/>
              <a:gd fmla="val -63523" name="adj2"/>
              <a:gd fmla="val 16667" name="adj3"/>
            </a:avLst>
          </a:prstGeom>
          <a:solidFill>
            <a:srgbClr val="FFFEB1"/>
          </a:solidFill>
          <a:ln cap="flat" cmpd="sng" w="9525">
            <a:solidFill>
              <a:srgbClr val="8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99"/>
                </a:solidFill>
                <a:latin typeface="Arial"/>
                <a:ea typeface="Arial"/>
                <a:cs typeface="Arial"/>
                <a:sym typeface="Arial"/>
              </a:rPr>
              <a:t>Nhập giá trị x bất kì, sau đó enter</a:t>
            </a:r>
            <a:endParaRPr/>
          </a:p>
        </p:txBody>
      </p:sp>
      <p:pic>
        <p:nvPicPr>
          <p:cNvPr id="181" name="Google Shape;181;p6"/>
          <p:cNvPicPr preferRelativeResize="0"/>
          <p:nvPr/>
        </p:nvPicPr>
        <p:blipFill rotWithShape="1">
          <a:blip r:embed="rId4">
            <a:alphaModFix/>
          </a:blip>
          <a:srcRect b="0" l="0" r="0" t="0"/>
          <a:stretch/>
        </p:blipFill>
        <p:spPr>
          <a:xfrm>
            <a:off x="344486" y="1993900"/>
            <a:ext cx="8455025" cy="4445000"/>
          </a:xfrm>
          <a:prstGeom prst="rect">
            <a:avLst/>
          </a:prstGeom>
          <a:solidFill>
            <a:srgbClr val="FFFEB1"/>
          </a:solidFill>
          <a:ln>
            <a:noFill/>
          </a:ln>
        </p:spPr>
      </p:pic>
      <p:sp>
        <p:nvSpPr>
          <p:cNvPr id="182" name="Google Shape;182;p6"/>
          <p:cNvSpPr/>
          <p:nvPr/>
        </p:nvSpPr>
        <p:spPr>
          <a:xfrm>
            <a:off x="3059113" y="1700213"/>
            <a:ext cx="4103687" cy="504825"/>
          </a:xfrm>
          <a:prstGeom prst="wedgeRoundRectCallout">
            <a:avLst>
              <a:gd fmla="val -72671" name="adj1"/>
              <a:gd fmla="val -2514" name="adj2"/>
              <a:gd fmla="val 16667" name="adj3"/>
            </a:avLst>
          </a:prstGeom>
          <a:solidFill>
            <a:srgbClr val="FFFEB1"/>
          </a:solidFill>
          <a:ln cap="flat" cmpd="sng" w="9525">
            <a:solidFill>
              <a:srgbClr val="8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99"/>
                </a:solidFill>
                <a:latin typeface="Arial"/>
                <a:ea typeface="Arial"/>
                <a:cs typeface="Arial"/>
                <a:sym typeface="Arial"/>
              </a:rPr>
              <a:t>Nhập giá trị y bất kì, sau đó enter</a:t>
            </a:r>
            <a:endParaRPr/>
          </a:p>
        </p:txBody>
      </p:sp>
      <p:pic>
        <p:nvPicPr>
          <p:cNvPr id="183" name="Google Shape;183;p6"/>
          <p:cNvPicPr preferRelativeResize="0"/>
          <p:nvPr/>
        </p:nvPicPr>
        <p:blipFill rotWithShape="1">
          <a:blip r:embed="rId5">
            <a:alphaModFix/>
          </a:blip>
          <a:srcRect b="0" l="0" r="0" t="0"/>
          <a:stretch/>
        </p:blipFill>
        <p:spPr>
          <a:xfrm>
            <a:off x="359568" y="1952625"/>
            <a:ext cx="8424863" cy="4435475"/>
          </a:xfrm>
          <a:prstGeom prst="rect">
            <a:avLst/>
          </a:prstGeom>
          <a:solidFill>
            <a:srgbClr val="FFFEB1"/>
          </a:solidFill>
          <a:ln>
            <a:noFill/>
          </a:ln>
        </p:spPr>
      </p:pic>
      <p:sp>
        <p:nvSpPr>
          <p:cNvPr id="184" name="Google Shape;184;p6"/>
          <p:cNvSpPr txBox="1"/>
          <p:nvPr/>
        </p:nvSpPr>
        <p:spPr>
          <a:xfrm>
            <a:off x="0" y="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rgbClr val="FF0066"/>
                </a:solidFill>
                <a:latin typeface="Arial"/>
                <a:ea typeface="Arial"/>
                <a:cs typeface="Arial"/>
                <a:sym typeface="Arial"/>
              </a:rPr>
              <a:t>1. BIẾN LÀ CÔNG CỤ TRONG LẬP TRÌNH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7"/>
          <p:cNvSpPr/>
          <p:nvPr/>
        </p:nvSpPr>
        <p:spPr>
          <a:xfrm>
            <a:off x="179388" y="1196975"/>
            <a:ext cx="4752975" cy="773113"/>
          </a:xfrm>
          <a:prstGeom prst="cloudCallout">
            <a:avLst>
              <a:gd fmla="val -50968" name="adj1"/>
              <a:gd fmla="val 17320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0066"/>
                </a:solidFill>
                <a:latin typeface="Arial"/>
                <a:ea typeface="Arial"/>
                <a:cs typeface="Arial"/>
                <a:sym typeface="Arial"/>
              </a:rPr>
              <a:t>Biến có cần phải khai báo trước?</a:t>
            </a:r>
            <a:endParaRPr/>
          </a:p>
        </p:txBody>
      </p:sp>
      <p:sp>
        <p:nvSpPr>
          <p:cNvPr id="191" name="Google Shape;191;p7"/>
          <p:cNvSpPr txBox="1"/>
          <p:nvPr/>
        </p:nvSpPr>
        <p:spPr>
          <a:xfrm>
            <a:off x="1187450" y="2390775"/>
            <a:ext cx="7777163" cy="822325"/>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660033"/>
                </a:solidFill>
                <a:latin typeface="Arial"/>
                <a:ea typeface="Arial"/>
                <a:cs typeface="Arial"/>
                <a:sym typeface="Arial"/>
              </a:rPr>
              <a:t>Các biến dùng trong chương trình đều phải được khai báo tên của biến.</a:t>
            </a:r>
            <a:endParaRPr/>
          </a:p>
        </p:txBody>
      </p:sp>
      <p:sp>
        <p:nvSpPr>
          <p:cNvPr id="192" name="Google Shape;192;p7"/>
          <p:cNvSpPr txBox="1"/>
          <p:nvPr/>
        </p:nvSpPr>
        <p:spPr>
          <a:xfrm>
            <a:off x="0" y="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2. </a:t>
            </a:r>
            <a:r>
              <a:rPr b="0" i="0" lang="en-US" sz="3000" u="none" cap="none" strike="noStrike">
                <a:solidFill>
                  <a:srgbClr val="FF0066"/>
                </a:solidFill>
                <a:latin typeface="Arial"/>
                <a:ea typeface="Arial"/>
                <a:cs typeface="Arial"/>
                <a:sym typeface="Arial"/>
              </a:rPr>
              <a:t>KHAI BÁO BIẾN</a:t>
            </a:r>
            <a:endParaRPr/>
          </a:p>
        </p:txBody>
      </p:sp>
      <p:sp>
        <p:nvSpPr>
          <p:cNvPr id="193" name="Google Shape;193;p7"/>
          <p:cNvSpPr/>
          <p:nvPr/>
        </p:nvSpPr>
        <p:spPr>
          <a:xfrm>
            <a:off x="152400" y="3729038"/>
            <a:ext cx="6527800" cy="1120775"/>
          </a:xfrm>
          <a:prstGeom prst="cloudCallout">
            <a:avLst>
              <a:gd fmla="val -54185" name="adj1"/>
              <a:gd fmla="val 24957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rgbClr val="006600"/>
                </a:solidFill>
                <a:latin typeface="Arial"/>
                <a:ea typeface="Arial"/>
                <a:cs typeface="Arial"/>
                <a:sym typeface="Arial"/>
              </a:rPr>
              <a:t>Trong ngôn ngữ lập trình Pascal, hãy cho biết các thao tác khi khai báo biến của chương trình?</a:t>
            </a:r>
            <a:endParaRPr/>
          </a:p>
        </p:txBody>
      </p:sp>
      <p:sp>
        <p:nvSpPr>
          <p:cNvPr id="194" name="Google Shape;194;p7"/>
          <p:cNvSpPr txBox="1"/>
          <p:nvPr/>
        </p:nvSpPr>
        <p:spPr>
          <a:xfrm>
            <a:off x="3203575" y="5373688"/>
            <a:ext cx="4291013" cy="82232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FFE1"/>
                </a:solidFill>
                <a:latin typeface="Arial"/>
                <a:ea typeface="Arial"/>
                <a:cs typeface="Arial"/>
                <a:sym typeface="Arial"/>
              </a:rPr>
              <a:t>Khai báo </a:t>
            </a:r>
            <a:r>
              <a:rPr b="1" i="0" lang="en-US" sz="2400" u="none" cap="none" strike="noStrike">
                <a:solidFill>
                  <a:srgbClr val="FFFFE1"/>
                </a:solidFill>
                <a:latin typeface="Arial"/>
                <a:ea typeface="Arial"/>
                <a:cs typeface="Arial"/>
                <a:sym typeface="Arial"/>
              </a:rPr>
              <a:t>tên biến;</a:t>
            </a:r>
            <a:endParaRPr/>
          </a:p>
          <a:p>
            <a:pPr indent="0" lvl="0" marL="0" marR="0" rtl="0" algn="l">
              <a:spcBef>
                <a:spcPts val="0"/>
              </a:spcBef>
              <a:spcAft>
                <a:spcPts val="0"/>
              </a:spcAft>
              <a:buNone/>
            </a:pPr>
            <a:r>
              <a:rPr b="0" i="0" lang="en-US" sz="2400" u="none" cap="none" strike="noStrike">
                <a:solidFill>
                  <a:srgbClr val="FFFFE1"/>
                </a:solidFill>
                <a:latin typeface="Arial"/>
                <a:ea typeface="Arial"/>
                <a:cs typeface="Arial"/>
                <a:sym typeface="Arial"/>
              </a:rPr>
              <a:t>Khai báo </a:t>
            </a:r>
            <a:r>
              <a:rPr b="1" i="0" lang="en-US" sz="2400" u="none" cap="none" strike="noStrike">
                <a:solidFill>
                  <a:srgbClr val="FFFFE1"/>
                </a:solidFill>
                <a:latin typeface="Arial"/>
                <a:ea typeface="Arial"/>
                <a:cs typeface="Arial"/>
                <a:sym typeface="Arial"/>
              </a:rPr>
              <a:t>kiểu dữ liệu </a:t>
            </a:r>
            <a:r>
              <a:rPr b="0" i="0" lang="en-US" sz="2400" u="none" cap="none" strike="noStrike">
                <a:solidFill>
                  <a:srgbClr val="FFFFE1"/>
                </a:solidFill>
                <a:latin typeface="Arial"/>
                <a:ea typeface="Arial"/>
                <a:cs typeface="Arial"/>
                <a:sym typeface="Arial"/>
              </a:rPr>
              <a:t>của biến</a:t>
            </a:r>
            <a:endParaRPr b="0" i="0" sz="2400" u="none" cap="none" strike="noStrike">
              <a:solidFill>
                <a:srgbClr val="FFFFE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nvSpPr>
        <p:spPr>
          <a:xfrm>
            <a:off x="0" y="38100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2. </a:t>
            </a:r>
            <a:r>
              <a:rPr b="0" i="0" lang="en-US" sz="3000" u="none" cap="none" strike="noStrike">
                <a:solidFill>
                  <a:srgbClr val="FF0066"/>
                </a:solidFill>
                <a:latin typeface="Arial"/>
                <a:ea typeface="Arial"/>
                <a:cs typeface="Arial"/>
                <a:sym typeface="Arial"/>
              </a:rPr>
              <a:t>KHAI BÁO BIẾN</a:t>
            </a:r>
            <a:endParaRPr/>
          </a:p>
        </p:txBody>
      </p:sp>
      <p:sp>
        <p:nvSpPr>
          <p:cNvPr id="201" name="Google Shape;201;p8"/>
          <p:cNvSpPr/>
          <p:nvPr/>
        </p:nvSpPr>
        <p:spPr>
          <a:xfrm>
            <a:off x="152400" y="1628775"/>
            <a:ext cx="6527800" cy="1120775"/>
          </a:xfrm>
          <a:prstGeom prst="cloudCallout">
            <a:avLst>
              <a:gd fmla="val -54185" name="adj1"/>
              <a:gd fmla="val 249574" name="adj2"/>
            </a:avLst>
          </a:prstGeom>
          <a:solidFill>
            <a:srgbClr val="FFFEB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800" u="none" cap="none" strike="noStrike">
                <a:solidFill>
                  <a:srgbClr val="006600"/>
                </a:solidFill>
                <a:latin typeface="Arial"/>
                <a:ea typeface="Arial"/>
                <a:cs typeface="Arial"/>
                <a:sym typeface="Arial"/>
              </a:rPr>
              <a:t>Trong ngôn ngữ lập trình Pascal, việc khai báo biến có dạng như thế nào?</a:t>
            </a:r>
            <a:endParaRPr/>
          </a:p>
        </p:txBody>
      </p:sp>
      <p:sp>
        <p:nvSpPr>
          <p:cNvPr id="202" name="Google Shape;202;p8"/>
          <p:cNvSpPr txBox="1"/>
          <p:nvPr/>
        </p:nvSpPr>
        <p:spPr>
          <a:xfrm>
            <a:off x="1187450" y="2925763"/>
            <a:ext cx="7561263" cy="519112"/>
          </a:xfrm>
          <a:prstGeom prst="rect">
            <a:avLst/>
          </a:prstGeom>
          <a:gradFill>
            <a:gsLst>
              <a:gs pos="0">
                <a:srgbClr val="B3B36B"/>
              </a:gs>
              <a:gs pos="50000">
                <a:srgbClr val="FFFF99"/>
              </a:gs>
              <a:gs pos="100000">
                <a:srgbClr val="B3B36B"/>
              </a:gs>
            </a:gsLst>
            <a:lin ang="54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660033"/>
                </a:solidFill>
                <a:latin typeface="Arial"/>
                <a:ea typeface="Arial"/>
                <a:cs typeface="Arial"/>
                <a:sym typeface="Arial"/>
              </a:rPr>
              <a:t>Var</a:t>
            </a:r>
            <a:r>
              <a:rPr b="0" i="0" lang="en-US" sz="2800" u="none" cap="none" strike="noStrike">
                <a:solidFill>
                  <a:srgbClr val="660033"/>
                </a:solidFill>
                <a:latin typeface="Arial"/>
                <a:ea typeface="Arial"/>
                <a:cs typeface="Arial"/>
                <a:sym typeface="Arial"/>
              </a:rPr>
              <a:t> </a:t>
            </a:r>
            <a:r>
              <a:rPr b="0" i="1" lang="en-US" sz="2800" u="none" cap="none" strike="noStrike">
                <a:solidFill>
                  <a:srgbClr val="660033"/>
                </a:solidFill>
                <a:latin typeface="Arial"/>
                <a:ea typeface="Arial"/>
                <a:cs typeface="Arial"/>
                <a:sym typeface="Arial"/>
              </a:rPr>
              <a:t>&lt;</a:t>
            </a:r>
            <a:r>
              <a:rPr b="0" i="1" lang="en-US" sz="2800" u="none" cap="none" strike="noStrike">
                <a:solidFill>
                  <a:srgbClr val="006600"/>
                </a:solidFill>
                <a:latin typeface="Arial"/>
                <a:ea typeface="Arial"/>
                <a:cs typeface="Arial"/>
                <a:sym typeface="Arial"/>
              </a:rPr>
              <a:t>danh sách  tên biến</a:t>
            </a:r>
            <a:r>
              <a:rPr b="0" i="0" lang="en-US" sz="2800" u="none" cap="none" strike="noStrike">
                <a:solidFill>
                  <a:srgbClr val="660033"/>
                </a:solidFill>
                <a:latin typeface="Arial"/>
                <a:ea typeface="Arial"/>
                <a:cs typeface="Arial"/>
                <a:sym typeface="Arial"/>
              </a:rPr>
              <a:t>&gt;</a:t>
            </a:r>
            <a:r>
              <a:rPr b="1" i="0" lang="en-US" sz="2800" u="none" cap="none" strike="noStrike">
                <a:solidFill>
                  <a:srgbClr val="660033"/>
                </a:solidFill>
                <a:latin typeface="Arial"/>
                <a:ea typeface="Arial"/>
                <a:cs typeface="Arial"/>
                <a:sym typeface="Arial"/>
              </a:rPr>
              <a:t>:</a:t>
            </a:r>
            <a:r>
              <a:rPr b="0" i="0" lang="en-US" sz="2800" u="none" cap="none" strike="noStrike">
                <a:solidFill>
                  <a:srgbClr val="660033"/>
                </a:solidFill>
                <a:latin typeface="Arial"/>
                <a:ea typeface="Arial"/>
                <a:cs typeface="Arial"/>
                <a:sym typeface="Arial"/>
              </a:rPr>
              <a:t>&lt;</a:t>
            </a:r>
            <a:r>
              <a:rPr b="0" i="1" lang="en-US" sz="2800" u="none" cap="none" strike="noStrike">
                <a:solidFill>
                  <a:srgbClr val="006600"/>
                </a:solidFill>
                <a:latin typeface="Arial"/>
                <a:ea typeface="Arial"/>
                <a:cs typeface="Arial"/>
                <a:sym typeface="Arial"/>
              </a:rPr>
              <a:t>kiểu dữ liệu</a:t>
            </a:r>
            <a:r>
              <a:rPr b="0" i="0" lang="en-US" sz="2800" u="none" cap="none" strike="noStrike">
                <a:solidFill>
                  <a:srgbClr val="660033"/>
                </a:solidFill>
                <a:latin typeface="Arial"/>
                <a:ea typeface="Arial"/>
                <a:cs typeface="Arial"/>
                <a:sym typeface="Arial"/>
              </a:rPr>
              <a:t>&gt;;</a:t>
            </a:r>
            <a:endParaRPr/>
          </a:p>
        </p:txBody>
      </p:sp>
      <p:grpSp>
        <p:nvGrpSpPr>
          <p:cNvPr id="203" name="Google Shape;203;p8"/>
          <p:cNvGrpSpPr/>
          <p:nvPr/>
        </p:nvGrpSpPr>
        <p:grpSpPr>
          <a:xfrm>
            <a:off x="2771775" y="3721100"/>
            <a:ext cx="5832475" cy="2387600"/>
            <a:chOff x="2333" y="3158"/>
            <a:chExt cx="3359" cy="1089"/>
          </a:xfrm>
        </p:grpSpPr>
        <p:sp>
          <p:nvSpPr>
            <p:cNvPr id="204" name="Google Shape;204;p8"/>
            <p:cNvSpPr txBox="1"/>
            <p:nvPr/>
          </p:nvSpPr>
          <p:spPr>
            <a:xfrm>
              <a:off x="2413" y="3158"/>
              <a:ext cx="3279" cy="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sng" cap="none" strike="noStrike">
                  <a:solidFill>
                    <a:srgbClr val="9900CC"/>
                  </a:solidFill>
                  <a:latin typeface="Arial"/>
                  <a:ea typeface="Arial"/>
                  <a:cs typeface="Arial"/>
                  <a:sym typeface="Arial"/>
                </a:rPr>
                <a:t>Var</a:t>
              </a:r>
              <a:r>
                <a:rPr b="0" i="0" lang="en-US" sz="2000" u="none" cap="none" strike="noStrike">
                  <a:solidFill>
                    <a:srgbClr val="9900CC"/>
                  </a:solidFill>
                  <a:latin typeface="Arial"/>
                  <a:ea typeface="Arial"/>
                  <a:cs typeface="Arial"/>
                  <a:sym typeface="Arial"/>
                </a:rPr>
                <a:t>: là từ khoá dùng để khai báo biến. Có thể khai báo nhiều danh sách tên biến có những kiểu dữ liệu khác nhau.</a:t>
              </a:r>
              <a:endParaRPr/>
            </a:p>
            <a:p>
              <a:pPr indent="0" lvl="0" marL="0" marR="0" rtl="0" algn="l">
                <a:spcBef>
                  <a:spcPts val="0"/>
                </a:spcBef>
                <a:spcAft>
                  <a:spcPts val="0"/>
                </a:spcAft>
                <a:buNone/>
              </a:pPr>
              <a:r>
                <a:rPr b="1" i="0" lang="en-US" sz="2000" u="sng" cap="none" strike="noStrike">
                  <a:solidFill>
                    <a:srgbClr val="9900CC"/>
                  </a:solidFill>
                  <a:latin typeface="Arial"/>
                  <a:ea typeface="Arial"/>
                  <a:cs typeface="Arial"/>
                  <a:sym typeface="Arial"/>
                </a:rPr>
                <a:t>Danh sách tên biến</a:t>
              </a:r>
              <a:r>
                <a:rPr b="0" i="0" lang="en-US" sz="2000" u="none" cap="none" strike="noStrike">
                  <a:solidFill>
                    <a:srgbClr val="9900CC"/>
                  </a:solidFill>
                  <a:latin typeface="Arial"/>
                  <a:ea typeface="Arial"/>
                  <a:cs typeface="Arial"/>
                  <a:sym typeface="Arial"/>
                </a:rPr>
                <a:t>: tên các biến được viết cách nhau bởi dấu phẩy “,”.</a:t>
              </a:r>
              <a:endParaRPr/>
            </a:p>
            <a:p>
              <a:pPr indent="0" lvl="0" marL="0" marR="0" rtl="0" algn="l">
                <a:spcBef>
                  <a:spcPts val="0"/>
                </a:spcBef>
                <a:spcAft>
                  <a:spcPts val="0"/>
                </a:spcAft>
                <a:buNone/>
              </a:pPr>
              <a:r>
                <a:rPr b="1" i="0" lang="en-US" sz="2000" u="sng" cap="none" strike="noStrike">
                  <a:solidFill>
                    <a:srgbClr val="9900CC"/>
                  </a:solidFill>
                  <a:latin typeface="Arial"/>
                  <a:ea typeface="Arial"/>
                  <a:cs typeface="Arial"/>
                  <a:sym typeface="Arial"/>
                </a:rPr>
                <a:t>Kiểu dữ liệu</a:t>
              </a:r>
              <a:r>
                <a:rPr b="0" i="0" lang="en-US" sz="2000" u="none" cap="none" strike="noStrike">
                  <a:solidFill>
                    <a:srgbClr val="9900CC"/>
                  </a:solidFill>
                  <a:latin typeface="Arial"/>
                  <a:ea typeface="Arial"/>
                  <a:cs typeface="Arial"/>
                  <a:sym typeface="Arial"/>
                </a:rPr>
                <a:t>: là một kiểu dữ liệu chuẩn.  </a:t>
              </a:r>
              <a:endParaRPr/>
            </a:p>
          </p:txBody>
        </p:sp>
        <p:sp>
          <p:nvSpPr>
            <p:cNvPr id="205" name="Google Shape;205;p8"/>
            <p:cNvSpPr/>
            <p:nvPr/>
          </p:nvSpPr>
          <p:spPr>
            <a:xfrm>
              <a:off x="2333" y="3204"/>
              <a:ext cx="48" cy="1043"/>
            </a:xfrm>
            <a:prstGeom prst="leftBracket">
              <a:avLst>
                <a:gd fmla="val 181076" name="adj"/>
              </a:avLst>
            </a:prstGeom>
            <a:noFill/>
            <a:ln cap="flat" cmpd="sng" w="22225">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9900CC"/>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nvSpPr>
        <p:spPr>
          <a:xfrm>
            <a:off x="684213" y="549275"/>
            <a:ext cx="776287"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Ví dụ</a:t>
            </a:r>
            <a:endParaRPr/>
          </a:p>
        </p:txBody>
      </p:sp>
      <p:pic>
        <p:nvPicPr>
          <p:cNvPr descr="Image1" id="212" name="Google Shape;212;p9"/>
          <p:cNvPicPr preferRelativeResize="0"/>
          <p:nvPr/>
        </p:nvPicPr>
        <p:blipFill rotWithShape="1">
          <a:blip r:embed="rId3">
            <a:alphaModFix/>
          </a:blip>
          <a:srcRect b="0" l="0" r="0" t="0"/>
          <a:stretch/>
        </p:blipFill>
        <p:spPr>
          <a:xfrm>
            <a:off x="1042988" y="2492375"/>
            <a:ext cx="7200900" cy="1595438"/>
          </a:xfrm>
          <a:prstGeom prst="rect">
            <a:avLst/>
          </a:prstGeom>
          <a:noFill/>
          <a:ln>
            <a:noFill/>
          </a:ln>
        </p:spPr>
      </p:pic>
      <p:cxnSp>
        <p:nvCxnSpPr>
          <p:cNvPr id="213" name="Google Shape;213;p9"/>
          <p:cNvCxnSpPr/>
          <p:nvPr/>
        </p:nvCxnSpPr>
        <p:spPr>
          <a:xfrm flipH="1">
            <a:off x="1116013" y="3070225"/>
            <a:ext cx="647700" cy="1871663"/>
          </a:xfrm>
          <a:prstGeom prst="straightConnector1">
            <a:avLst/>
          </a:prstGeom>
          <a:noFill/>
          <a:ln cap="flat" cmpd="sng" w="38100">
            <a:solidFill>
              <a:srgbClr val="FF0000"/>
            </a:solidFill>
            <a:prstDash val="solid"/>
            <a:round/>
            <a:headEnd len="med" w="med" type="none"/>
            <a:tailEnd len="med" w="med" type="triangle"/>
          </a:ln>
        </p:spPr>
      </p:cxnSp>
      <p:sp>
        <p:nvSpPr>
          <p:cNvPr id="214" name="Google Shape;214;p9"/>
          <p:cNvSpPr/>
          <p:nvPr/>
        </p:nvSpPr>
        <p:spPr>
          <a:xfrm>
            <a:off x="1258888" y="2492375"/>
            <a:ext cx="1081087" cy="576263"/>
          </a:xfrm>
          <a:prstGeom prst="ellipse">
            <a:avLst/>
          </a:prstGeom>
          <a:noFill/>
          <a:ln cap="flat" cmpd="sng" w="50800">
            <a:solidFill>
              <a:srgbClr val="FF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5" name="Google Shape;215;p9"/>
          <p:cNvSpPr txBox="1"/>
          <p:nvPr/>
        </p:nvSpPr>
        <p:spPr>
          <a:xfrm>
            <a:off x="158750" y="4941888"/>
            <a:ext cx="2397125" cy="10160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Từ khóa của ngôn ngữ lập trình dùng để khai báo biến</a:t>
            </a:r>
            <a:endParaRPr/>
          </a:p>
        </p:txBody>
      </p:sp>
      <p:cxnSp>
        <p:nvCxnSpPr>
          <p:cNvPr id="216" name="Google Shape;216;p9"/>
          <p:cNvCxnSpPr/>
          <p:nvPr/>
        </p:nvCxnSpPr>
        <p:spPr>
          <a:xfrm flipH="1">
            <a:off x="3203575" y="1412875"/>
            <a:ext cx="720725" cy="1223963"/>
          </a:xfrm>
          <a:prstGeom prst="straightConnector1">
            <a:avLst/>
          </a:prstGeom>
          <a:noFill/>
          <a:ln cap="flat" cmpd="sng" w="38100">
            <a:solidFill>
              <a:srgbClr val="FF0000"/>
            </a:solidFill>
            <a:prstDash val="solid"/>
            <a:round/>
            <a:headEnd len="med" w="med" type="triangle"/>
            <a:tailEnd len="med" w="med" type="none"/>
          </a:ln>
        </p:spPr>
      </p:cxnSp>
      <p:sp>
        <p:nvSpPr>
          <p:cNvPr id="217" name="Google Shape;217;p9"/>
          <p:cNvSpPr/>
          <p:nvPr/>
        </p:nvSpPr>
        <p:spPr>
          <a:xfrm>
            <a:off x="2432050" y="2492375"/>
            <a:ext cx="1347788" cy="576263"/>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8" name="Google Shape;218;p9"/>
          <p:cNvSpPr txBox="1"/>
          <p:nvPr/>
        </p:nvSpPr>
        <p:spPr>
          <a:xfrm>
            <a:off x="3419475" y="1006475"/>
            <a:ext cx="4321175" cy="4064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Các biến có kiểu nguyên (integer)</a:t>
            </a:r>
            <a:endParaRPr/>
          </a:p>
        </p:txBody>
      </p:sp>
      <p:cxnSp>
        <p:nvCxnSpPr>
          <p:cNvPr id="219" name="Google Shape;219;p9"/>
          <p:cNvCxnSpPr/>
          <p:nvPr/>
        </p:nvCxnSpPr>
        <p:spPr>
          <a:xfrm flipH="1">
            <a:off x="4284663" y="2133600"/>
            <a:ext cx="1439862" cy="863600"/>
          </a:xfrm>
          <a:prstGeom prst="straightConnector1">
            <a:avLst/>
          </a:prstGeom>
          <a:noFill/>
          <a:ln cap="flat" cmpd="sng" w="38100">
            <a:solidFill>
              <a:srgbClr val="FF0000"/>
            </a:solidFill>
            <a:prstDash val="solid"/>
            <a:round/>
            <a:headEnd len="med" w="med" type="triangle"/>
            <a:tailEnd len="med" w="med" type="none"/>
          </a:ln>
        </p:spPr>
      </p:cxnSp>
      <p:sp>
        <p:nvSpPr>
          <p:cNvPr id="220" name="Google Shape;220;p9"/>
          <p:cNvSpPr/>
          <p:nvPr/>
        </p:nvSpPr>
        <p:spPr>
          <a:xfrm>
            <a:off x="2268538" y="2852738"/>
            <a:ext cx="3816350" cy="647700"/>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1" name="Google Shape;221;p9"/>
          <p:cNvSpPr txBox="1"/>
          <p:nvPr/>
        </p:nvSpPr>
        <p:spPr>
          <a:xfrm>
            <a:off x="5076825" y="1700213"/>
            <a:ext cx="3457575" cy="4064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Các biến có kiểu thực (real)</a:t>
            </a:r>
            <a:endParaRPr/>
          </a:p>
        </p:txBody>
      </p:sp>
      <p:cxnSp>
        <p:nvCxnSpPr>
          <p:cNvPr id="222" name="Google Shape;222;p9"/>
          <p:cNvCxnSpPr/>
          <p:nvPr/>
        </p:nvCxnSpPr>
        <p:spPr>
          <a:xfrm rot="10800000">
            <a:off x="4140200" y="4005263"/>
            <a:ext cx="1800225" cy="1370012"/>
          </a:xfrm>
          <a:prstGeom prst="straightConnector1">
            <a:avLst/>
          </a:prstGeom>
          <a:noFill/>
          <a:ln cap="flat" cmpd="sng" w="38100">
            <a:solidFill>
              <a:srgbClr val="FF0000"/>
            </a:solidFill>
            <a:prstDash val="solid"/>
            <a:round/>
            <a:headEnd len="med" w="med" type="triangle"/>
            <a:tailEnd len="med" w="med" type="none"/>
          </a:ln>
        </p:spPr>
      </p:cxnSp>
      <p:sp>
        <p:nvSpPr>
          <p:cNvPr id="223" name="Google Shape;223;p9"/>
          <p:cNvSpPr/>
          <p:nvPr/>
        </p:nvSpPr>
        <p:spPr>
          <a:xfrm>
            <a:off x="1979613" y="3357563"/>
            <a:ext cx="3816350" cy="647700"/>
          </a:xfrm>
          <a:prstGeom prst="ellipse">
            <a:avLst/>
          </a:prstGeom>
          <a:noFill/>
          <a:ln cap="flat" cmpd="sng" w="508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4" name="Google Shape;224;p9"/>
          <p:cNvSpPr txBox="1"/>
          <p:nvPr/>
        </p:nvSpPr>
        <p:spPr>
          <a:xfrm>
            <a:off x="5219700" y="5373688"/>
            <a:ext cx="3457575" cy="406400"/>
          </a:xfrm>
          <a:prstGeom prst="rect">
            <a:avLst/>
          </a:prstGeom>
          <a:solidFill>
            <a:srgbClr val="FFFF00"/>
          </a:solidFill>
          <a:ln cap="flat" cmpd="sng" w="9525">
            <a:solidFill>
              <a:srgbClr val="99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0099"/>
                </a:solidFill>
                <a:latin typeface="Arial"/>
                <a:ea typeface="Arial"/>
                <a:cs typeface="Arial"/>
                <a:sym typeface="Arial"/>
              </a:rPr>
              <a:t>Biến có kiểu xâu (string)</a:t>
            </a:r>
            <a:endParaRPr/>
          </a:p>
        </p:txBody>
      </p:sp>
      <p:sp>
        <p:nvSpPr>
          <p:cNvPr id="225" name="Google Shape;225;p9"/>
          <p:cNvSpPr txBox="1"/>
          <p:nvPr/>
        </p:nvSpPr>
        <p:spPr>
          <a:xfrm>
            <a:off x="0" y="0"/>
            <a:ext cx="9144000" cy="553998"/>
          </a:xfrm>
          <a:prstGeom prst="rect">
            <a:avLst/>
          </a:prstGeom>
          <a:gradFill>
            <a:gsLst>
              <a:gs pos="0">
                <a:srgbClr val="FFFF00"/>
              </a:gs>
              <a:gs pos="100000">
                <a:srgbClr val="FFFFFF"/>
              </a:gs>
            </a:gsLst>
            <a:lin ang="2700000" scaled="0"/>
          </a:gradFill>
          <a:ln cap="flat" cmpd="thinThick" w="571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FF0066"/>
                </a:solidFill>
                <a:latin typeface="Arial"/>
                <a:ea typeface="Arial"/>
                <a:cs typeface="Arial"/>
                <a:sym typeface="Arial"/>
              </a:rPr>
              <a:t> 2. </a:t>
            </a:r>
            <a:r>
              <a:rPr b="0" i="0" lang="en-US" sz="3000" u="none" cap="none" strike="noStrike">
                <a:solidFill>
                  <a:srgbClr val="FF0066"/>
                </a:solidFill>
                <a:latin typeface="Arial"/>
                <a:ea typeface="Arial"/>
                <a:cs typeface="Arial"/>
                <a:sym typeface="Arial"/>
              </a:rPr>
              <a:t>KHAI BÁO BIẾN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4"/>
                                        </p:tgtEl>
                                      </p:cBhvr>
                                    </p:animEffect>
                                    <p:set>
                                      <p:cBhvr>
                                        <p:cTn dur="1" fill="hold">
                                          <p:stCondLst>
                                            <p:cond delay="500"/>
                                          </p:stCondLst>
                                        </p:cTn>
                                        <p:tgtEl>
                                          <p:spTgt spid="2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17"/>
                                        </p:tgtEl>
                                      </p:cBhvr>
                                    </p:animEffect>
                                    <p:set>
                                      <p:cBhvr>
                                        <p:cTn dur="1" fill="hold">
                                          <p:stCondLst>
                                            <p:cond delay="2000"/>
                                          </p:stCondLst>
                                        </p:cTn>
                                        <p:tgtEl>
                                          <p:spTgt spid="2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0"/>
                                        </p:tgtEl>
                                      </p:cBhvr>
                                    </p:animEffect>
                                    <p:set>
                                      <p:cBhvr>
                                        <p:cTn dur="1" fill="hold">
                                          <p:stCondLst>
                                            <p:cond delay="500"/>
                                          </p:stCondLst>
                                        </p:cTn>
                                        <p:tgtEl>
                                          <p:spTgt spid="22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3"/>
                                        </p:tgtEl>
                                      </p:cBhvr>
                                    </p:animEffect>
                                    <p:set>
                                      <p:cBhvr>
                                        <p:cTn dur="1" fill="hold">
                                          <p:stCondLst>
                                            <p:cond delay="500"/>
                                          </p:stCondLst>
                                        </p:cTn>
                                        <p:tgtEl>
                                          <p:spTgt spid="2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2018-10-20T21:47:42Z</dcterms:created>
  <dc:creator>User</dc:creator>
</cp:coreProperties>
</file>