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313" r:id="rId2"/>
    <p:sldId id="305" r:id="rId3"/>
    <p:sldId id="315" r:id="rId4"/>
    <p:sldId id="316" r:id="rId5"/>
    <p:sldId id="317" r:id="rId6"/>
    <p:sldId id="318" r:id="rId7"/>
    <p:sldId id="319" r:id="rId8"/>
    <p:sldId id="320" r:id="rId9"/>
    <p:sldId id="314" r:id="rId10"/>
  </p:sldIdLst>
  <p:sldSz cx="9147175" cy="5145088"/>
  <p:notesSz cx="6858000" cy="9144000"/>
  <p:embeddedFontLs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3" d="100"/>
          <a:sy n="93" d="100"/>
        </p:scale>
        <p:origin x="-486" y="-18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4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20: </a:t>
            </a:r>
            <a:r>
              <a:rPr lang="en-GB" sz="44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Ôn tập </a:t>
            </a:r>
            <a:r>
              <a:rPr lang="en-GB" sz="44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chung</a:t>
            </a:r>
            <a:endParaRPr lang="en-GB" sz="44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5" y="1738733"/>
            <a:ext cx="2951837" cy="2932419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( trang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112 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+ </a:t>
            </a:r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113)</a:t>
            </a:r>
            <a:endParaRPr lang="en-GB" sz="2000" dirty="0">
              <a:solidFill>
                <a:srgbClr val="3B6BDD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" y="0"/>
            <a:ext cx="1457432" cy="6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638942"/>
            <a:ext cx="1391550" cy="55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7" y="1095169"/>
            <a:ext cx="3660863" cy="391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80" y="958912"/>
            <a:ext cx="3815297" cy="395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76130" y="2434975"/>
            <a:ext cx="513708" cy="4999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5564" y="144376"/>
            <a:ext cx="3259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Tổ chức hs chơi trò : Đố bạn ?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09083" y="2352782"/>
            <a:ext cx="513708" cy="4999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6130" y="4410981"/>
            <a:ext cx="513708" cy="4999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09083" y="4339062"/>
            <a:ext cx="702710" cy="4999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" y="0"/>
            <a:ext cx="5761286" cy="52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8" y="691958"/>
            <a:ext cx="1899174" cy="171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1" y="748045"/>
            <a:ext cx="1758301" cy="16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73" y="696851"/>
            <a:ext cx="1839173" cy="17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50" y="756852"/>
            <a:ext cx="1839173" cy="179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9075E-6 L -0.3408 -4.99075E-6 C -0.49375 -4.99075E-6 -0.68143 0.07434 -0.68143 0.1348 L -0.68143 0.2702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13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0364E-6 L -0.1151 2.10364E-6 C -0.16666 2.10364E-6 -0.22986 0.08143 -0.22986 0.14775 L -0.22986 0.2961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4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1308E-6 L 0.23716 2.81308E-6 C 0.34358 2.81308E-6 0.47466 0.07989 0.47466 0.14466 L 0.47466 0.2902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308E-6 L 0.24045 2.81308E-6 C 0.34861 2.81308E-6 0.48142 0.07927 0.48142 0.14374 L 0.48142 0.288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14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3" y="277402"/>
            <a:ext cx="1532861" cy="55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1" y="1414462"/>
            <a:ext cx="8139755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48021" y="1414462"/>
            <a:ext cx="599969" cy="702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48020" y="2301080"/>
            <a:ext cx="599969" cy="702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2186" y="1455558"/>
            <a:ext cx="764358" cy="702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2186" y="2334942"/>
            <a:ext cx="599969" cy="702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71419" y="1499694"/>
            <a:ext cx="599969" cy="702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50870" y="2376038"/>
            <a:ext cx="599969" cy="7020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3" y="3211"/>
            <a:ext cx="1380955" cy="4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7" y="482885"/>
            <a:ext cx="607317" cy="39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0" y="482885"/>
            <a:ext cx="5747891" cy="313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51" y="3788810"/>
            <a:ext cx="3452723" cy="8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81251" y="3788810"/>
            <a:ext cx="678398" cy="7009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8413" y="3788810"/>
            <a:ext cx="678398" cy="7009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62956" y="3788810"/>
            <a:ext cx="852909" cy="7009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3" y="3211"/>
            <a:ext cx="1380955" cy="47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5" y="569431"/>
            <a:ext cx="564775" cy="50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5" y="1227869"/>
            <a:ext cx="8465367" cy="250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3" y="3891551"/>
            <a:ext cx="2965699" cy="68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58266" y="3912099"/>
            <a:ext cx="774398" cy="5982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13790" y="3912099"/>
            <a:ext cx="534255" cy="5982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8" y="0"/>
            <a:ext cx="5703855" cy="5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8" y="1223355"/>
            <a:ext cx="8393541" cy="70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5" y="2658100"/>
            <a:ext cx="6565962" cy="7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15082" y="2928135"/>
            <a:ext cx="483642" cy="4417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7843</TotalTime>
  <Words>60</Words>
  <PresentationFormat>Custom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.VnAvant</vt:lpstr>
      <vt:lpstr>Lato Heavy</vt:lpstr>
      <vt:lpstr>Lato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2021-01-05T15:09:41Z</dcterms:modified>
</cp:coreProperties>
</file>