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301" r:id="rId3"/>
    <p:sldId id="258" r:id="rId4"/>
    <p:sldId id="312" r:id="rId5"/>
    <p:sldId id="313" r:id="rId6"/>
    <p:sldId id="322" r:id="rId7"/>
    <p:sldId id="318" r:id="rId8"/>
    <p:sldId id="320" r:id="rId9"/>
    <p:sldId id="323" r:id="rId10"/>
    <p:sldId id="324" r:id="rId11"/>
    <p:sldId id="325" r:id="rId12"/>
    <p:sldId id="306" r:id="rId13"/>
    <p:sldId id="326" r:id="rId14"/>
    <p:sldId id="319" r:id="rId15"/>
    <p:sldId id="327" r:id="rId16"/>
    <p:sldId id="317" r:id="rId17"/>
    <p:sldId id="328" r:id="rId18"/>
    <p:sldId id="330" r:id="rId19"/>
    <p:sldId id="329" r:id="rId20"/>
    <p:sldId id="277" r:id="rId21"/>
    <p:sldId id="331" r:id="rId22"/>
  </p:sldIdLst>
  <p:sldSz cx="24387175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8" userDrawn="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8F8F8"/>
    <a:srgbClr val="FF66CC"/>
    <a:srgbClr val="CCFF33"/>
    <a:srgbClr val="99FF33"/>
    <a:srgbClr val="00FF00"/>
    <a:srgbClr val="00CC99"/>
    <a:srgbClr val="00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76438" autoAdjust="0"/>
  </p:normalViewPr>
  <p:slideViewPr>
    <p:cSldViewPr snapToGrid="0">
      <p:cViewPr varScale="1">
        <p:scale>
          <a:sx n="28" d="100"/>
          <a:sy n="28" d="100"/>
        </p:scale>
        <p:origin x="762" y="66"/>
      </p:cViewPr>
      <p:guideLst>
        <p:guide orient="horz" pos="4368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9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37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02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Gọi</a:t>
            </a:r>
            <a:r>
              <a:rPr lang="en-US" baseline="0" dirty="0"/>
              <a:t> HS </a:t>
            </a:r>
            <a:r>
              <a:rPr lang="en-US" baseline="0" dirty="0" err="1"/>
              <a:t>nhắc</a:t>
            </a:r>
            <a:r>
              <a:rPr lang="en-US" baseline="0" dirty="0"/>
              <a:t> CT,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Gọi</a:t>
            </a:r>
            <a:r>
              <a:rPr lang="en-US" baseline="0" dirty="0"/>
              <a:t> HS </a:t>
            </a:r>
            <a:r>
              <a:rPr lang="en-US" baseline="0" dirty="0" err="1"/>
              <a:t>nhắc</a:t>
            </a:r>
            <a:r>
              <a:rPr lang="en-US" baseline="0" dirty="0"/>
              <a:t> CT,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22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54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53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49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6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49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65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6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12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01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14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16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5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319113" y="333375"/>
            <a:ext cx="166973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CUNG</a:t>
            </a:r>
            <a:r>
              <a:rPr lang="en-US" sz="4600" b="1" baseline="0" dirty="0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 VÀ GÓC LƯỢNG GIÁC – CÔNG THỨC LƯỢNG GIÁC</a:t>
            </a:r>
            <a:endParaRPr lang="en-US" sz="4600" b="1" dirty="0">
              <a:solidFill>
                <a:schemeClr val="bg1"/>
              </a:solidFill>
              <a:latin typeface="Times New Roman" pitchFamily="18" charset="0"/>
              <a:ea typeface="AvantGarde-Demi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572185" y="455250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83015" y="276523"/>
            <a:ext cx="21681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baseline="0" dirty="0" err="1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Ôn</a:t>
            </a:r>
            <a:r>
              <a:rPr lang="en-US" sz="3200" b="1" baseline="0" dirty="0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 </a:t>
            </a:r>
            <a:r>
              <a:rPr lang="en-US" sz="3200" b="1" baseline="0" dirty="0" err="1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tập</a:t>
            </a:r>
            <a:endParaRPr lang="en-US" sz="3200" b="1" baseline="0" dirty="0">
              <a:solidFill>
                <a:schemeClr val="bg1"/>
              </a:solidFill>
              <a:latin typeface="Times New Roman" pitchFamily="18" charset="0"/>
              <a:ea typeface="AvantGarde-Demi" pitchFamily="18" charset="0"/>
              <a:cs typeface="Times New Roman" pitchFamily="18" charset="0"/>
            </a:endParaRPr>
          </a:p>
          <a:p>
            <a:pPr algn="ctr"/>
            <a:r>
              <a:rPr lang="en-US" sz="3200" b="1" baseline="0" dirty="0" err="1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Chương</a:t>
            </a:r>
            <a:r>
              <a:rPr lang="en-US" sz="3200" b="1" baseline="0" dirty="0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 V</a:t>
            </a:r>
            <a:r>
              <a:rPr lang="en-US" sz="3200" b="1" baseline="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AvantGarde-Demi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97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2684891" y="333375"/>
            <a:ext cx="5502404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 TẬP CH</a:t>
            </a:r>
            <a:r>
              <a:rPr lang="vi-VN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Ư</a:t>
            </a:r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ƠNG VI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539932" y="455250"/>
            <a:ext cx="1424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 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67247" y="185946"/>
            <a:ext cx="809837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94710" y="276523"/>
            <a:ext cx="1944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</a:t>
            </a:r>
          </a:p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</a:t>
            </a:r>
            <a:r>
              <a:rPr lang="vi-VN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ư</a:t>
            </a:r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VI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9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slide" Target="slide7.xml"/><Relationship Id="rId7" Type="http://schemas.openxmlformats.org/officeDocument/2006/relationships/image" Target="../media/image112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1.png"/><Relationship Id="rId11" Type="http://schemas.openxmlformats.org/officeDocument/2006/relationships/image" Target="../media/image6.wmf"/><Relationship Id="rId5" Type="http://schemas.openxmlformats.org/officeDocument/2006/relationships/image" Target="../media/image110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7.wmf"/><Relationship Id="rId3" Type="http://schemas.openxmlformats.org/officeDocument/2006/relationships/slide" Target="slide7.xml"/><Relationship Id="rId7" Type="http://schemas.openxmlformats.org/officeDocument/2006/relationships/image" Target="../media/image119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oleObject" Target="../embeddings/oleObject3.bin"/><Relationship Id="rId3" Type="http://schemas.openxmlformats.org/officeDocument/2006/relationships/slide" Target="slide7.xml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18" Type="http://schemas.openxmlformats.org/officeDocument/2006/relationships/oleObject" Target="../embeddings/oleObject6.bin"/><Relationship Id="rId3" Type="http://schemas.openxmlformats.org/officeDocument/2006/relationships/slide" Target="slide7.xml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19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5" Type="http://schemas.openxmlformats.org/officeDocument/2006/relationships/image" Target="../media/image9.wmf"/><Relationship Id="rId10" Type="http://schemas.openxmlformats.org/officeDocument/2006/relationships/image" Target="../media/image142.png"/><Relationship Id="rId19" Type="http://schemas.openxmlformats.org/officeDocument/2006/relationships/image" Target="../media/image7.wmf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hyperlink" Target="casiofx570vnplus.zip" TargetMode="External"/><Relationship Id="rId4" Type="http://schemas.openxmlformats.org/officeDocument/2006/relationships/image" Target="../media/image13.png"/><Relationship Id="rId9" Type="http://schemas.openxmlformats.org/officeDocument/2006/relationships/hyperlink" Target="fx-580VN%20X%20Emulator.ln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7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7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" Target="slide7.xm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8.png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381822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822520" y="529596"/>
            <a:ext cx="228774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00675"/>
            <a:ext cx="24400495" cy="10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IV: CUNG VÀ GÓC LƯỢNG GIÁC -CÔNG THỨC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011987" y="3859308"/>
            <a:ext cx="10134600" cy="959069"/>
            <a:chOff x="5747658" y="4343400"/>
            <a:chExt cx="13632086" cy="95906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21638" y="4343400"/>
              <a:ext cx="11859256" cy="892778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 TẬP ÔN CHƯƠNG VI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55760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95911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3C6513B7-EA7C-4829-A6EE-1EDC46651108}"/>
              </a:ext>
            </a:extLst>
          </p:cNvPr>
          <p:cNvGrpSpPr/>
          <p:nvPr/>
        </p:nvGrpSpPr>
        <p:grpSpPr>
          <a:xfrm>
            <a:off x="2481760" y="5018933"/>
            <a:ext cx="19659599" cy="830997"/>
            <a:chOff x="-288924" y="1892299"/>
            <a:chExt cx="19659599" cy="830995"/>
          </a:xfrm>
        </p:grpSpPr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42EC3A33-CC39-43B0-A08F-E142094B95A1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1496F36-FF25-4FE5-855C-309EA4216BAC}"/>
                </a:ext>
              </a:extLst>
            </p:cNvPr>
            <p:cNvSpPr txBox="1"/>
            <p:nvPr/>
          </p:nvSpPr>
          <p:spPr>
            <a:xfrm>
              <a:off x="1082675" y="1913523"/>
              <a:ext cx="39946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EB93334-6158-432A-BF89-CC2C049B1B3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I: XÉT DẤU CỦA CÁC GIÁ TRỊ LƯỢNG GIÁC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2F84CE1-A657-411A-AFA7-E9A590ADE8EB}"/>
              </a:ext>
            </a:extLst>
          </p:cNvPr>
          <p:cNvGrpSpPr/>
          <p:nvPr/>
        </p:nvGrpSpPr>
        <p:grpSpPr>
          <a:xfrm>
            <a:off x="2481760" y="6924111"/>
            <a:ext cx="20410377" cy="830997"/>
            <a:chOff x="-288924" y="1892299"/>
            <a:chExt cx="20410377" cy="830995"/>
          </a:xfrm>
        </p:grpSpPr>
        <p:sp>
          <p:nvSpPr>
            <p:cNvPr id="55" name="Rounded Rectangle 39">
              <a:extLst>
                <a:ext uri="{FF2B5EF4-FFF2-40B4-BE49-F238E27FC236}">
                  <a16:creationId xmlns:a16="http://schemas.microsoft.com/office/drawing/2014/main" id="{E8627D52-7696-4D45-86A7-D40A9B38630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D06BC46-25C7-4456-9D46-54EB079ED2CC}"/>
                </a:ext>
              </a:extLst>
            </p:cNvPr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F24EB14-18BF-44AE-8F28-CCFC5258D895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II: 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 ĐƠN VỊ ĐO GÓC (CUNG) LƯỢNG GIÁC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24997C6-8D63-42C7-A9F4-A6CA6192F44F}"/>
              </a:ext>
            </a:extLst>
          </p:cNvPr>
          <p:cNvGrpSpPr/>
          <p:nvPr/>
        </p:nvGrpSpPr>
        <p:grpSpPr>
          <a:xfrm>
            <a:off x="2491356" y="8828653"/>
            <a:ext cx="20410377" cy="830997"/>
            <a:chOff x="-288924" y="1892299"/>
            <a:chExt cx="20410377" cy="830995"/>
          </a:xfrm>
        </p:grpSpPr>
        <p:sp>
          <p:nvSpPr>
            <p:cNvPr id="74" name="Rounded Rectangle 39">
              <a:extLst>
                <a:ext uri="{FF2B5EF4-FFF2-40B4-BE49-F238E27FC236}">
                  <a16:creationId xmlns:a16="http://schemas.microsoft.com/office/drawing/2014/main" id="{6631F70C-AC28-4B95-8BCD-1350241CCB5F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B380DAD-5958-46AC-B92E-CC62EE568975}"/>
                </a:ext>
              </a:extLst>
            </p:cNvPr>
            <p:cNvSpPr txBox="1"/>
            <p:nvPr/>
          </p:nvSpPr>
          <p:spPr>
            <a:xfrm>
              <a:off x="1082675" y="1913523"/>
              <a:ext cx="82907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III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55227FE-0C0E-4D12-8663-9EA81E71A7B7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III: TÍNH GIÁ TRỊ L</a:t>
              </a:r>
              <a:r>
                <a:rPr lang="vi-VN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ỢNG GIÁC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00C84A-FE35-4C50-8CB5-2C26B0D3EBE0}"/>
              </a:ext>
            </a:extLst>
          </p:cNvPr>
          <p:cNvGrpSpPr/>
          <p:nvPr/>
        </p:nvGrpSpPr>
        <p:grpSpPr>
          <a:xfrm>
            <a:off x="2525226" y="10910338"/>
            <a:ext cx="20410377" cy="830997"/>
            <a:chOff x="-288924" y="1892299"/>
            <a:chExt cx="20410377" cy="830995"/>
          </a:xfrm>
        </p:grpSpPr>
        <p:sp>
          <p:nvSpPr>
            <p:cNvPr id="103" name="Rounded Rectangle 39">
              <a:extLst>
                <a:ext uri="{FF2B5EF4-FFF2-40B4-BE49-F238E27FC236}">
                  <a16:creationId xmlns:a16="http://schemas.microsoft.com/office/drawing/2014/main" id="{BAC9D9B2-5AC9-41D4-B76B-F181A67C177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BFEDDE6-67E8-4F65-8D40-2B55886B145D}"/>
                </a:ext>
              </a:extLst>
            </p:cNvPr>
            <p:cNvSpPr txBox="1"/>
            <p:nvPr/>
          </p:nvSpPr>
          <p:spPr>
            <a:xfrm>
              <a:off x="1082675" y="1913523"/>
              <a:ext cx="79701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IV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B7C6EBD-96F0-46FB-83CD-08FAA5CC5931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BÀI TẬP VỀ NHÀ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586642"/>
            <a:ext cx="23669800" cy="5691032"/>
            <a:chOff x="184495" y="3636276"/>
            <a:chExt cx="11834900" cy="284551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61657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A73DE6-8A33-4565-BF61-8A77F3E7B61F}"/>
              </a:ext>
            </a:extLst>
          </p:cNvPr>
          <p:cNvGrpSpPr/>
          <p:nvPr/>
        </p:nvGrpSpPr>
        <p:grpSpPr>
          <a:xfrm>
            <a:off x="-24637" y="1649424"/>
            <a:ext cx="20410377" cy="830997"/>
            <a:chOff x="-288924" y="1892299"/>
            <a:chExt cx="20410377" cy="830995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F515967-DF92-4F8E-B655-FA4F70E6BF1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081D57-9AAF-4371-850F-A9A72C4A71E8}"/>
                </a:ext>
              </a:extLst>
            </p:cNvPr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13D747-9847-4231-95E5-4603D304E09C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II: 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 ĐƠN VỊ ĐO GÓC (CUNG) LƯỢNG GIÁC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80E4CEF-3C55-44A1-89EB-185F747A83F0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61082CF-A316-4AD5-8A85-E0159326AF23}"/>
                    </a:ext>
                  </a:extLst>
                </p:cNvPr>
                <p:cNvSpPr/>
                <p:nvPr/>
              </p:nvSpPr>
              <p:spPr>
                <a:xfrm>
                  <a:off x="5143687" y="3314503"/>
                  <a:ext cx="13851741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đổi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sang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radian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61082CF-A316-4AD5-8A85-E0159326AF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687" y="3314503"/>
                  <a:ext cx="13851741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2685" t="-18675" r="-1673" b="-403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A72C41-24BA-4851-B235-6C476D1E46FD}"/>
              </a:ext>
            </a:extLst>
          </p:cNvPr>
          <p:cNvGrpSpPr/>
          <p:nvPr/>
        </p:nvGrpSpPr>
        <p:grpSpPr>
          <a:xfrm>
            <a:off x="82712" y="5286336"/>
            <a:ext cx="23556178" cy="2410256"/>
            <a:chOff x="82712" y="5261842"/>
            <a:chExt cx="23556178" cy="198059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E761C07-D62C-46CF-993A-1A66857D7276}"/>
                    </a:ext>
                  </a:extLst>
                </p:cNvPr>
                <p:cNvSpPr/>
                <p:nvPr/>
              </p:nvSpPr>
              <p:spPr>
                <a:xfrm>
                  <a:off x="2466915" y="5419026"/>
                  <a:ext cx="1229824" cy="16673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E761C07-D62C-46CF-993A-1A66857D72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915" y="5419026"/>
                  <a:ext cx="1229824" cy="166731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DF61407-FAA7-46D8-A1DB-9E2991270A0E}"/>
                    </a:ext>
                  </a:extLst>
                </p:cNvPr>
                <p:cNvSpPr/>
                <p:nvPr/>
              </p:nvSpPr>
              <p:spPr>
                <a:xfrm>
                  <a:off x="8653904" y="5421488"/>
                  <a:ext cx="1276824" cy="18209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DF61407-FAA7-46D8-A1DB-9E2991270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904" y="5421488"/>
                  <a:ext cx="1276824" cy="182094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671C384-5499-4CCB-B997-70AE49F17004}"/>
                    </a:ext>
                  </a:extLst>
                </p:cNvPr>
                <p:cNvSpPr/>
                <p:nvPr/>
              </p:nvSpPr>
              <p:spPr>
                <a:xfrm>
                  <a:off x="14509207" y="5460963"/>
                  <a:ext cx="850425" cy="16612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671C384-5499-4CCB-B997-70AE49F170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09207" y="5460963"/>
                  <a:ext cx="850425" cy="166128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D446F6F-FA9C-4EBD-A885-06FADBE04F1E}"/>
                    </a:ext>
                  </a:extLst>
                </p:cNvPr>
                <p:cNvSpPr/>
                <p:nvPr/>
              </p:nvSpPr>
              <p:spPr>
                <a:xfrm>
                  <a:off x="20431795" y="5330302"/>
                  <a:ext cx="1330814" cy="18269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D446F6F-FA9C-4EBD-A885-06FADBE04F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31795" y="5330302"/>
                  <a:ext cx="1330814" cy="18269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6CB92A5-5889-44FB-9BEE-8707719E8ABA}"/>
                  </a:ext>
                </a:extLst>
              </p:cNvPr>
              <p:cNvSpPr/>
              <p:nvPr/>
            </p:nvSpPr>
            <p:spPr>
              <a:xfrm>
                <a:off x="5264477" y="8622337"/>
                <a:ext cx="3126433" cy="1673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6CB92A5-5889-44FB-9BEE-8707719E8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8622337"/>
                <a:ext cx="3126433" cy="1673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BF0FC1F-48DC-4D39-84D9-2222FA76CBF2}"/>
              </a:ext>
            </a:extLst>
          </p:cNvPr>
          <p:cNvSpPr txBox="1"/>
          <p:nvPr/>
        </p:nvSpPr>
        <p:spPr>
          <a:xfrm>
            <a:off x="1973463" y="8942994"/>
            <a:ext cx="286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ADCT 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CF22417-E4D6-48CC-8225-3B5E0049E948}"/>
              </a:ext>
            </a:extLst>
          </p:cNvPr>
          <p:cNvSpPr txBox="1"/>
          <p:nvPr/>
        </p:nvSpPr>
        <p:spPr>
          <a:xfrm>
            <a:off x="1942024" y="11199761"/>
            <a:ext cx="369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1C21367-D05E-4FC0-A2AE-3FAC6B241FD7}"/>
                  </a:ext>
                </a:extLst>
              </p:cNvPr>
              <p:cNvSpPr/>
              <p:nvPr/>
            </p:nvSpPr>
            <p:spPr>
              <a:xfrm>
                <a:off x="5264476" y="10946085"/>
                <a:ext cx="5787866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0" smtClean="0"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1C21367-D05E-4FC0-A2AE-3FAC6B241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6" y="10946085"/>
                <a:ext cx="5787866" cy="18269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46768422-76C4-4FE8-9678-3AD8A13D0352}"/>
              </a:ext>
            </a:extLst>
          </p:cNvPr>
          <p:cNvSpPr/>
          <p:nvPr/>
        </p:nvSpPr>
        <p:spPr>
          <a:xfrm>
            <a:off x="18121330" y="5528654"/>
            <a:ext cx="1088530" cy="177351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3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2" grpId="0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4"/>
          <p:cNvGrpSpPr/>
          <p:nvPr/>
        </p:nvGrpSpPr>
        <p:grpSpPr>
          <a:xfrm>
            <a:off x="723643" y="1516094"/>
            <a:ext cx="10152877" cy="942109"/>
            <a:chOff x="7459670" y="9982200"/>
            <a:chExt cx="10154054" cy="942218"/>
          </a:xfrm>
        </p:grpSpPr>
        <p:sp>
          <p:nvSpPr>
            <p:cNvPr id="42" name="Rectangle 41"/>
            <p:cNvSpPr/>
            <p:nvPr/>
          </p:nvSpPr>
          <p:spPr>
            <a:xfrm>
              <a:off x="9092456" y="10108716"/>
              <a:ext cx="85212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 GIÁ TRỊ LƯỢNG GIÁC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1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56110"/>
              </p:ext>
            </p:extLst>
          </p:nvPr>
        </p:nvGraphicFramePr>
        <p:xfrm>
          <a:off x="6327030" y="2528946"/>
          <a:ext cx="13285273" cy="11187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4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1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054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r>
                        <a:rPr lang="en-US" sz="40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 THỨC LƯỢNG GIÁC CƠ BẢN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endParaRPr lang="en-US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1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1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90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90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84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41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52400" y="98612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" name="Rectangle 31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" name="Rectangle 37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" name="Rectangle 41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D9FD44-8A57-4646-A2CE-088A84B38731}"/>
                  </a:ext>
                </a:extLst>
              </p:cNvPr>
              <p:cNvSpPr/>
              <p:nvPr/>
            </p:nvSpPr>
            <p:spPr>
              <a:xfrm>
                <a:off x="7385719" y="4237432"/>
                <a:ext cx="509222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D9FD44-8A57-4646-A2CE-088A84B387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719" y="4237432"/>
                <a:ext cx="5092228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C24147D-5023-4D35-825F-0A84F24967E0}"/>
                  </a:ext>
                </a:extLst>
              </p:cNvPr>
              <p:cNvSpPr/>
              <p:nvPr/>
            </p:nvSpPr>
            <p:spPr>
              <a:xfrm>
                <a:off x="7385719" y="5088132"/>
                <a:ext cx="3663760" cy="1355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C24147D-5023-4D35-825F-0A84F2496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719" y="5088132"/>
                <a:ext cx="3663760" cy="13555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4EA1908-7187-46B3-8AA7-F575A447E0DF}"/>
                  </a:ext>
                </a:extLst>
              </p:cNvPr>
              <p:cNvSpPr/>
              <p:nvPr/>
            </p:nvSpPr>
            <p:spPr>
              <a:xfrm>
                <a:off x="7380050" y="6539167"/>
                <a:ext cx="3590983" cy="1252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4EA1908-7187-46B3-8AA7-F575A447E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50" y="6539167"/>
                <a:ext cx="3590983" cy="12520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45817D-62D6-4835-A330-CCEA891052CD}"/>
                  </a:ext>
                </a:extLst>
              </p:cNvPr>
              <p:cNvSpPr/>
              <p:nvPr/>
            </p:nvSpPr>
            <p:spPr>
              <a:xfrm>
                <a:off x="7380050" y="8368897"/>
                <a:ext cx="42436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45817D-62D6-4835-A330-CCEA89105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50" y="8368897"/>
                <a:ext cx="424366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0376906-B533-47AB-A419-7AB817D8C414}"/>
                  </a:ext>
                </a:extLst>
              </p:cNvPr>
              <p:cNvSpPr/>
              <p:nvPr/>
            </p:nvSpPr>
            <p:spPr>
              <a:xfrm>
                <a:off x="7380050" y="9922761"/>
                <a:ext cx="5188408" cy="1364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4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0376906-B533-47AB-A419-7AB817D8C4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50" y="9922761"/>
                <a:ext cx="5188408" cy="13646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1E9851-EE65-4C61-941C-503DC9A14A25}"/>
                  </a:ext>
                </a:extLst>
              </p:cNvPr>
              <p:cNvSpPr/>
              <p:nvPr/>
            </p:nvSpPr>
            <p:spPr>
              <a:xfrm>
                <a:off x="7401717" y="11915880"/>
                <a:ext cx="5058757" cy="1364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𝑐𝑜𝑡</m:t>
                              </m:r>
                            </m:e>
                            <m:sup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4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1E9851-EE65-4C61-941C-503DC9A14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717" y="11915880"/>
                <a:ext cx="5058757" cy="13646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3DA8CF-A13A-4609-87BE-97240C88E1A6}"/>
                  </a:ext>
                </a:extLst>
              </p:cNvPr>
              <p:cNvSpPr/>
              <p:nvPr/>
            </p:nvSpPr>
            <p:spPr>
              <a:xfrm>
                <a:off x="14946004" y="4174370"/>
                <a:ext cx="210692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3DA8CF-A13A-4609-87BE-97240C88E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6004" y="4174370"/>
                <a:ext cx="2106923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E29A4E-0119-4E96-A505-6E10671E9EEC}"/>
                  </a:ext>
                </a:extLst>
              </p:cNvPr>
              <p:cNvSpPr/>
              <p:nvPr/>
            </p:nvSpPr>
            <p:spPr>
              <a:xfrm>
                <a:off x="14027808" y="5252135"/>
                <a:ext cx="4809778" cy="1242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E29A4E-0119-4E96-A505-6E10671E9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808" y="5252135"/>
                <a:ext cx="4809778" cy="12429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0330E8-6A6A-4DFE-B28C-CC7D5BE86D8A}"/>
                  </a:ext>
                </a:extLst>
              </p:cNvPr>
              <p:cNvSpPr/>
              <p:nvPr/>
            </p:nvSpPr>
            <p:spPr>
              <a:xfrm>
                <a:off x="14122124" y="6803549"/>
                <a:ext cx="37902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0330E8-6A6A-4DFE-B28C-CC7D5BE86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2124" y="6803549"/>
                <a:ext cx="3790204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106E442-5ECE-41C4-BC3D-F9C045F1CDF1}"/>
                  </a:ext>
                </a:extLst>
              </p:cNvPr>
              <p:cNvSpPr/>
              <p:nvPr/>
            </p:nvSpPr>
            <p:spPr>
              <a:xfrm>
                <a:off x="14133315" y="8026465"/>
                <a:ext cx="3807324" cy="1242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106E442-5ECE-41C4-BC3D-F9C045F1CD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3315" y="8026465"/>
                <a:ext cx="3807324" cy="12429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70C40F9-EF7A-4002-B33C-C488EB0D709A}"/>
                  </a:ext>
                </a:extLst>
              </p:cNvPr>
              <p:cNvSpPr/>
              <p:nvPr/>
            </p:nvSpPr>
            <p:spPr>
              <a:xfrm>
                <a:off x="14129074" y="10046562"/>
                <a:ext cx="4809778" cy="1242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70C40F9-EF7A-4002-B33C-C488EB0D7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9074" y="10046562"/>
                <a:ext cx="4809778" cy="12429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20009C9-9142-48E4-8D51-3F35BE0BE06B}"/>
                  </a:ext>
                </a:extLst>
              </p:cNvPr>
              <p:cNvSpPr/>
              <p:nvPr/>
            </p:nvSpPr>
            <p:spPr>
              <a:xfrm>
                <a:off x="14080635" y="12460819"/>
                <a:ext cx="37902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20009C9-9142-48E4-8D51-3F35BE0BE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0635" y="12460819"/>
                <a:ext cx="3790204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71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4"/>
          <p:cNvGrpSpPr/>
          <p:nvPr/>
        </p:nvGrpSpPr>
        <p:grpSpPr>
          <a:xfrm>
            <a:off x="723643" y="1516094"/>
            <a:ext cx="10152877" cy="942109"/>
            <a:chOff x="7459670" y="9982200"/>
            <a:chExt cx="10154054" cy="942218"/>
          </a:xfrm>
        </p:grpSpPr>
        <p:sp>
          <p:nvSpPr>
            <p:cNvPr id="42" name="Rectangle 41"/>
            <p:cNvSpPr/>
            <p:nvPr/>
          </p:nvSpPr>
          <p:spPr>
            <a:xfrm>
              <a:off x="9092456" y="10108716"/>
              <a:ext cx="85212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 GIÁ TRỊ LƯỢNG GIÁC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1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52400" y="98612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" name="Rectangle 31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" name="Rectangle 37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" name="Rectangle 41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5" name="Group 9">
            <a:extLst>
              <a:ext uri="{FF2B5EF4-FFF2-40B4-BE49-F238E27FC236}">
                <a16:creationId xmlns:a16="http://schemas.microsoft.com/office/drawing/2014/main" id="{4305FFE1-5E68-4B09-9934-443A947C0842}"/>
              </a:ext>
            </a:extLst>
          </p:cNvPr>
          <p:cNvGrpSpPr/>
          <p:nvPr/>
        </p:nvGrpSpPr>
        <p:grpSpPr>
          <a:xfrm>
            <a:off x="891853" y="2671656"/>
            <a:ext cx="22350479" cy="9703886"/>
            <a:chOff x="1175570" y="2798093"/>
            <a:chExt cx="22353065" cy="9705009"/>
          </a:xfrm>
        </p:grpSpPr>
        <p:sp>
          <p:nvSpPr>
            <p:cNvPr id="36" name="Rounded Rectangle 63">
              <a:extLst>
                <a:ext uri="{FF2B5EF4-FFF2-40B4-BE49-F238E27FC236}">
                  <a16:creationId xmlns:a16="http://schemas.microsoft.com/office/drawing/2014/main" id="{5D8ABCB1-F994-4869-8ACE-D169D3BA4277}"/>
                </a:ext>
              </a:extLst>
            </p:cNvPr>
            <p:cNvSpPr/>
            <p:nvPr/>
          </p:nvSpPr>
          <p:spPr>
            <a:xfrm>
              <a:off x="1403647" y="3565723"/>
              <a:ext cx="22124988" cy="8937379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2">
              <a:extLst>
                <a:ext uri="{FF2B5EF4-FFF2-40B4-BE49-F238E27FC236}">
                  <a16:creationId xmlns:a16="http://schemas.microsoft.com/office/drawing/2014/main" id="{88E36AEA-81D6-42B0-8E1D-1A8F8EB10D35}"/>
                </a:ext>
              </a:extLst>
            </p:cNvPr>
            <p:cNvGrpSpPr/>
            <p:nvPr/>
          </p:nvGrpSpPr>
          <p:grpSpPr>
            <a:xfrm>
              <a:off x="1175570" y="2798093"/>
              <a:ext cx="9283081" cy="1220091"/>
              <a:chOff x="1175570" y="1584121"/>
              <a:chExt cx="9283081" cy="1220091"/>
            </a:xfrm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40F3AE4F-D2BC-4F9C-8B29-BA1DC1CCFCB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5450401" y="-2206060"/>
                <a:ext cx="1184625" cy="883187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705C77E-824C-4855-84C1-236186819373}"/>
                  </a:ext>
                </a:extLst>
              </p:cNvPr>
              <p:cNvSpPr txBox="1"/>
              <p:nvPr/>
            </p:nvSpPr>
            <p:spPr>
              <a:xfrm>
                <a:off x="2376577" y="1825074"/>
                <a:ext cx="7816094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 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tr.155)</a:t>
                </a:r>
              </a:p>
            </p:txBody>
          </p:sp>
          <p:sp>
            <p:nvSpPr>
              <p:cNvPr id="40" name="Round Diagonal Corner Rectangle 67">
                <a:extLst>
                  <a:ext uri="{FF2B5EF4-FFF2-40B4-BE49-F238E27FC236}">
                    <a16:creationId xmlns:a16="http://schemas.microsoft.com/office/drawing/2014/main" id="{624DFE23-CE3D-4937-8DEE-551403C80AA9}"/>
                  </a:ext>
                </a:extLst>
              </p:cNvPr>
              <p:cNvSpPr/>
              <p:nvPr/>
            </p:nvSpPr>
            <p:spPr>
              <a:xfrm flipV="1">
                <a:off x="1175570" y="1584121"/>
                <a:ext cx="995083" cy="1220091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">
                <a:extLst>
                  <a:ext uri="{FF2B5EF4-FFF2-40B4-BE49-F238E27FC236}">
                    <a16:creationId xmlns:a16="http://schemas.microsoft.com/office/drawing/2014/main" id="{19B69857-5772-4490-A112-BE4312D613A4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6" name="Freeform 15">
                  <a:extLst>
                    <a:ext uri="{FF2B5EF4-FFF2-40B4-BE49-F238E27FC236}">
                      <a16:creationId xmlns:a16="http://schemas.microsoft.com/office/drawing/2014/main" id="{DCB3B5F1-8501-4910-8A00-4193B78180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6">
                  <a:extLst>
                    <a:ext uri="{FF2B5EF4-FFF2-40B4-BE49-F238E27FC236}">
                      <a16:creationId xmlns:a16="http://schemas.microsoft.com/office/drawing/2014/main" id="{DBEA486C-16A5-43F1-8C0A-1319399E22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7">
                  <a:extLst>
                    <a:ext uri="{FF2B5EF4-FFF2-40B4-BE49-F238E27FC236}">
                      <a16:creationId xmlns:a16="http://schemas.microsoft.com/office/drawing/2014/main" id="{A0AAB638-8EAF-4A19-A655-B623F9A173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Rectangle 18">
                  <a:extLst>
                    <a:ext uri="{FF2B5EF4-FFF2-40B4-BE49-F238E27FC236}">
                      <a16:creationId xmlns:a16="http://schemas.microsoft.com/office/drawing/2014/main" id="{7764733E-5E29-4516-AC8B-033306120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Rectangle 19">
                  <a:extLst>
                    <a:ext uri="{FF2B5EF4-FFF2-40B4-BE49-F238E27FC236}">
                      <a16:creationId xmlns:a16="http://schemas.microsoft.com/office/drawing/2014/main" id="{3553FF9E-9BD7-4072-9A36-B45C7424E8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20">
                  <a:extLst>
                    <a:ext uri="{FF2B5EF4-FFF2-40B4-BE49-F238E27FC236}">
                      <a16:creationId xmlns:a16="http://schemas.microsoft.com/office/drawing/2014/main" id="{4F1D892C-7568-42DF-82EC-4B6AB922A6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21">
                  <a:extLst>
                    <a:ext uri="{FF2B5EF4-FFF2-40B4-BE49-F238E27FC236}">
                      <a16:creationId xmlns:a16="http://schemas.microsoft.com/office/drawing/2014/main" id="{D0B44CE7-8D4A-48C7-8F9D-03E92521EA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6DBF58-BB79-45D1-8DC8-077F848B993D}"/>
                  </a:ext>
                </a:extLst>
              </p:cNvPr>
              <p:cNvSpPr/>
              <p:nvPr/>
            </p:nvSpPr>
            <p:spPr>
              <a:xfrm>
                <a:off x="2842944" y="5751197"/>
                <a:ext cx="9607758" cy="2037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, 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6DBF58-BB79-45D1-8DC8-077F848B9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944" y="5751197"/>
                <a:ext cx="9607758" cy="20376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5E75210F-FF94-4373-810D-98FB2B4A3503}"/>
              </a:ext>
            </a:extLst>
          </p:cNvPr>
          <p:cNvGrpSpPr/>
          <p:nvPr/>
        </p:nvGrpSpPr>
        <p:grpSpPr>
          <a:xfrm>
            <a:off x="13155930" y="6341629"/>
            <a:ext cx="8388301" cy="1607803"/>
            <a:chOff x="12955587" y="5572840"/>
            <a:chExt cx="8388301" cy="1607803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C7689853-4086-40AC-B8F0-81915DBB7B9A}"/>
                </a:ext>
              </a:extLst>
            </p:cNvPr>
            <p:cNvSpPr/>
            <p:nvPr/>
          </p:nvSpPr>
          <p:spPr>
            <a:xfrm>
              <a:off x="15546387" y="5572840"/>
              <a:ext cx="5797501" cy="160780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8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1+3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256F700-61D1-4DD5-9264-6228213D4327}"/>
                </a:ext>
              </a:extLst>
            </p:cNvPr>
            <p:cNvCxnSpPr/>
            <p:nvPr/>
          </p:nvCxnSpPr>
          <p:spPr>
            <a:xfrm flipH="1">
              <a:off x="12955587" y="6227930"/>
              <a:ext cx="2667000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215BDDD-4E2D-48FB-AF87-36DBAFAF835D}"/>
              </a:ext>
            </a:extLst>
          </p:cNvPr>
          <p:cNvGrpSpPr/>
          <p:nvPr/>
        </p:nvGrpSpPr>
        <p:grpSpPr>
          <a:xfrm>
            <a:off x="13155930" y="8960754"/>
            <a:ext cx="8388301" cy="1607803"/>
            <a:chOff x="12955587" y="5572840"/>
            <a:chExt cx="8388301" cy="1607803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1DB467B5-FE11-4368-AD65-99F4E7792B99}"/>
                </a:ext>
              </a:extLst>
            </p:cNvPr>
            <p:cNvSpPr/>
            <p:nvPr/>
          </p:nvSpPr>
          <p:spPr>
            <a:xfrm>
              <a:off x="15546387" y="5572840"/>
              <a:ext cx="5797501" cy="160780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8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2+4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732B23D-93F2-44FA-B936-6E583584A4BD}"/>
                </a:ext>
              </a:extLst>
            </p:cNvPr>
            <p:cNvCxnSpPr/>
            <p:nvPr/>
          </p:nvCxnSpPr>
          <p:spPr>
            <a:xfrm flipH="1">
              <a:off x="12955587" y="6227930"/>
              <a:ext cx="2667000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77656D-33F8-4E8A-A00E-2C8C067662F5}"/>
                  </a:ext>
                </a:extLst>
              </p:cNvPr>
              <p:cNvSpPr/>
              <p:nvPr/>
            </p:nvSpPr>
            <p:spPr>
              <a:xfrm>
                <a:off x="2842944" y="8560438"/>
                <a:ext cx="9662582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60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77656D-33F8-4E8A-A00E-2C8C06766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944" y="8560438"/>
                <a:ext cx="9662582" cy="18209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1B9D1EA1-548C-45C2-A6C0-4F9F6B1FB39B}"/>
              </a:ext>
            </a:extLst>
          </p:cNvPr>
          <p:cNvSpPr/>
          <p:nvPr/>
        </p:nvSpPr>
        <p:spPr>
          <a:xfrm>
            <a:off x="2253923" y="4265690"/>
            <a:ext cx="12261690" cy="101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457200" algn="l"/>
                <a:tab pos="1943100" algn="l"/>
                <a:tab pos="3429000" algn="l"/>
                <a:tab pos="485775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05783" y="4923400"/>
            <a:ext cx="23669800" cy="8294876"/>
            <a:chOff x="184495" y="3636273"/>
            <a:chExt cx="11834900" cy="4147438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391849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3"/>
              <a:ext cx="2342698" cy="507831"/>
              <a:chOff x="1275608" y="6239450"/>
              <a:chExt cx="4592537" cy="922705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735832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D6A21039-DBF2-43F8-9925-5927F6D5FBC0}"/>
              </a:ext>
            </a:extLst>
          </p:cNvPr>
          <p:cNvSpPr/>
          <p:nvPr/>
        </p:nvSpPr>
        <p:spPr>
          <a:xfrm>
            <a:off x="-3040560" y="5736611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ACB7380-BBC0-4CF8-8A51-69A307AEEA7B}"/>
              </a:ext>
            </a:extLst>
          </p:cNvPr>
          <p:cNvGrpSpPr/>
          <p:nvPr/>
        </p:nvGrpSpPr>
        <p:grpSpPr>
          <a:xfrm>
            <a:off x="579242" y="2461679"/>
            <a:ext cx="23807933" cy="2542628"/>
            <a:chOff x="158847" y="2496529"/>
            <a:chExt cx="23807933" cy="254262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8847" y="2597392"/>
              <a:ext cx="23807933" cy="2441765"/>
              <a:chOff x="539751" y="1653394"/>
              <a:chExt cx="23336084" cy="2047644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9751" y="1653394"/>
                <a:ext cx="2224203" cy="1170809"/>
                <a:chOff x="539751" y="1653394"/>
                <a:chExt cx="2224203" cy="1170809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82884" y="1653394"/>
                  <a:ext cx="181070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2E9AF91-7B96-4200-A6FA-305713EEE723}"/>
                    </a:ext>
                  </a:extLst>
                </p:cNvPr>
                <p:cNvSpPr/>
                <p:nvPr/>
              </p:nvSpPr>
              <p:spPr>
                <a:xfrm>
                  <a:off x="5143687" y="2724685"/>
                  <a:ext cx="9607758" cy="20376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600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6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60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6000">
                            <a:latin typeface="Cambria Math" panose="02040503050406030204" pitchFamily="18" charset="0"/>
                          </a:rPr>
                          <m:t>, 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600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600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2E9AF91-7B96-4200-A6FA-305713EEE7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687" y="2724685"/>
                  <a:ext cx="9607758" cy="203767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FDAD0EB-4494-409E-98D2-7B37BBA32DA7}"/>
                </a:ext>
              </a:extLst>
            </p:cNvPr>
            <p:cNvSpPr txBox="1"/>
            <p:nvPr/>
          </p:nvSpPr>
          <p:spPr>
            <a:xfrm>
              <a:off x="338804" y="2496529"/>
              <a:ext cx="7815190" cy="800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 (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Sgk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tr.155)</a:t>
              </a:r>
            </a:p>
          </p:txBody>
        </p:sp>
      </p:grpSp>
      <p:grpSp>
        <p:nvGrpSpPr>
          <p:cNvPr id="46" name="Group 74">
            <a:extLst>
              <a:ext uri="{FF2B5EF4-FFF2-40B4-BE49-F238E27FC236}">
                <a16:creationId xmlns:a16="http://schemas.microsoft.com/office/drawing/2014/main" id="{6F94FF67-9EB1-4D9C-8BE0-11B1C56E84AF}"/>
              </a:ext>
            </a:extLst>
          </p:cNvPr>
          <p:cNvGrpSpPr/>
          <p:nvPr/>
        </p:nvGrpSpPr>
        <p:grpSpPr>
          <a:xfrm>
            <a:off x="723643" y="1516094"/>
            <a:ext cx="10152877" cy="942109"/>
            <a:chOff x="7459670" y="9982200"/>
            <a:chExt cx="10154054" cy="94221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AF232FB-7784-461D-BA87-3EB083BF520B}"/>
                </a:ext>
              </a:extLst>
            </p:cNvPr>
            <p:cNvSpPr/>
            <p:nvPr/>
          </p:nvSpPr>
          <p:spPr>
            <a:xfrm>
              <a:off x="9092456" y="10108716"/>
              <a:ext cx="85212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 GIÁ TRỊ LƯỢNG GIÁC</a:t>
              </a:r>
            </a:p>
          </p:txBody>
        </p:sp>
        <p:grpSp>
          <p:nvGrpSpPr>
            <p:cNvPr id="48" name="Group 44">
              <a:extLst>
                <a:ext uri="{FF2B5EF4-FFF2-40B4-BE49-F238E27FC236}">
                  <a16:creationId xmlns:a16="http://schemas.microsoft.com/office/drawing/2014/main" id="{C248E2FB-FE12-4D48-9F8A-4B0750558661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6A4C7FDE-3251-4C27-A750-A8DB644F70AF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2" name="Group 46">
                <a:extLst>
                  <a:ext uri="{FF2B5EF4-FFF2-40B4-BE49-F238E27FC236}">
                    <a16:creationId xmlns:a16="http://schemas.microsoft.com/office/drawing/2014/main" id="{0983A4F5-6679-464E-AC19-155A348285B6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3" name="Round Same Side Corner Rectangle 51">
                  <a:extLst>
                    <a:ext uri="{FF2B5EF4-FFF2-40B4-BE49-F238E27FC236}">
                      <a16:creationId xmlns:a16="http://schemas.microsoft.com/office/drawing/2014/main" id="{43A4C417-069B-41BF-BA5D-EC70189FEE6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2B752407-487B-4E8E-82B4-7A04086AD1B1}"/>
                    </a:ext>
                  </a:extLst>
                </p:cNvPr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7A24B52-FC14-44AD-9958-F84E9B4D4256}"/>
                  </a:ext>
                </a:extLst>
              </p:cNvPr>
              <p:cNvSpPr/>
              <p:nvPr/>
            </p:nvSpPr>
            <p:spPr>
              <a:xfrm>
                <a:off x="1330847" y="5978677"/>
                <a:ext cx="7006726" cy="1827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7A24B52-FC14-44AD-9958-F84E9B4D4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847" y="5978677"/>
                <a:ext cx="7006726" cy="18273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953EB28-2693-4CAE-8525-4F1BAF056E2B}"/>
                  </a:ext>
                </a:extLst>
              </p:cNvPr>
              <p:cNvSpPr/>
              <p:nvPr/>
            </p:nvSpPr>
            <p:spPr>
              <a:xfrm>
                <a:off x="8337573" y="5975054"/>
                <a:ext cx="1592615" cy="1814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953EB28-2693-4CAE-8525-4F1BAF056E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573" y="5975054"/>
                <a:ext cx="1592615" cy="18149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38774E-733B-494B-8BFF-B2505A8D8FED}"/>
                  </a:ext>
                </a:extLst>
              </p:cNvPr>
              <p:cNvSpPr/>
              <p:nvPr/>
            </p:nvSpPr>
            <p:spPr>
              <a:xfrm>
                <a:off x="1491584" y="8231887"/>
                <a:ext cx="4880888" cy="1317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38774E-733B-494B-8BFF-B2505A8D8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584" y="8231887"/>
                <a:ext cx="4880888" cy="1317092"/>
              </a:xfrm>
              <a:prstGeom prst="rect">
                <a:avLst/>
              </a:prstGeom>
              <a:blipFill>
                <a:blip r:embed="rId6"/>
                <a:stretch>
                  <a:fillRect l="-7625" t="-6944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2C2A0CC-41A6-4055-A6BF-D1C372A2C632}"/>
                  </a:ext>
                </a:extLst>
              </p:cNvPr>
              <p:cNvSpPr/>
              <p:nvPr/>
            </p:nvSpPr>
            <p:spPr>
              <a:xfrm>
                <a:off x="6460746" y="8316598"/>
                <a:ext cx="516930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ê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2C2A0CC-41A6-4055-A6BF-D1C372A2C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746" y="8316598"/>
                <a:ext cx="5169300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C1B7BEB-7F74-4828-A483-750887E372A9}"/>
                  </a:ext>
                </a:extLst>
              </p:cNvPr>
              <p:cNvSpPr/>
              <p:nvPr/>
            </p:nvSpPr>
            <p:spPr>
              <a:xfrm>
                <a:off x="11912668" y="7650918"/>
                <a:ext cx="6120458" cy="203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C1B7BEB-7F74-4828-A483-750887E37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2668" y="7650918"/>
                <a:ext cx="6120458" cy="20316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8F2C4A8-7EBF-4B9C-A71F-BD4CDB2EB4F6}"/>
                  </a:ext>
                </a:extLst>
              </p:cNvPr>
              <p:cNvSpPr/>
              <p:nvPr/>
            </p:nvSpPr>
            <p:spPr>
              <a:xfrm>
                <a:off x="14132119" y="1546879"/>
                <a:ext cx="5717591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8F2C4A8-7EBF-4B9C-A71F-BD4CDB2EB4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2119" y="1546879"/>
                <a:ext cx="5717591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B8175E5-3EB3-4609-B9F9-A97D0523B6D4}"/>
                  </a:ext>
                </a:extLst>
              </p:cNvPr>
              <p:cNvSpPr/>
              <p:nvPr/>
            </p:nvSpPr>
            <p:spPr>
              <a:xfrm>
                <a:off x="1289345" y="9529930"/>
                <a:ext cx="4877617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B8175E5-3EB3-4609-B9F9-A97D0523B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345" y="9529930"/>
                <a:ext cx="4877617" cy="1826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30905D3-F0DF-4970-8324-08281EBEA540}"/>
                  </a:ext>
                </a:extLst>
              </p:cNvPr>
              <p:cNvSpPr/>
              <p:nvPr/>
            </p:nvSpPr>
            <p:spPr>
              <a:xfrm>
                <a:off x="6378392" y="9369193"/>
                <a:ext cx="3228063" cy="2034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30905D3-F0DF-4970-8324-08281EBEA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92" y="9369193"/>
                <a:ext cx="3228063" cy="20342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7A2D46B-1C3A-4378-BFD3-C4EAF826A3CC}"/>
                  </a:ext>
                </a:extLst>
              </p:cNvPr>
              <p:cNvSpPr/>
              <p:nvPr/>
            </p:nvSpPr>
            <p:spPr>
              <a:xfrm>
                <a:off x="14023110" y="1546879"/>
                <a:ext cx="4927503" cy="181492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7A2D46B-1C3A-4378-BFD3-C4EAF826A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3110" y="1546879"/>
                <a:ext cx="4927503" cy="18149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CD315B4-D9A0-4440-BE76-1010DE55FA44}"/>
                  </a:ext>
                </a:extLst>
              </p:cNvPr>
              <p:cNvSpPr/>
              <p:nvPr/>
            </p:nvSpPr>
            <p:spPr>
              <a:xfrm>
                <a:off x="1331062" y="11714347"/>
                <a:ext cx="700775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CD315B4-D9A0-4440-BE76-1010DE55FA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62" y="11714347"/>
                <a:ext cx="7007752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7182EE5-039E-4C6B-B711-5B63EE942A3B}"/>
                  </a:ext>
                </a:extLst>
              </p:cNvPr>
              <p:cNvSpPr/>
              <p:nvPr/>
            </p:nvSpPr>
            <p:spPr>
              <a:xfrm>
                <a:off x="8762037" y="11109853"/>
                <a:ext cx="2097947" cy="2033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7182EE5-039E-4C6B-B711-5B63EE942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037" y="11109853"/>
                <a:ext cx="2097947" cy="20333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389FD2F-C996-409E-85F7-C810FD4F3DFE}"/>
                  </a:ext>
                </a:extLst>
              </p:cNvPr>
              <p:cNvSpPr/>
              <p:nvPr/>
            </p:nvSpPr>
            <p:spPr>
              <a:xfrm>
                <a:off x="14023110" y="1449113"/>
                <a:ext cx="7006726" cy="182736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389FD2F-C996-409E-85F7-C810FD4F3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3110" y="1449113"/>
                <a:ext cx="7006726" cy="18273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74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5" grpId="0"/>
      <p:bldP spid="56" grpId="0"/>
      <p:bldP spid="57" grpId="0" animBg="1"/>
      <p:bldP spid="57" grpId="1" animBg="1"/>
      <p:bldP spid="58" grpId="0"/>
      <p:bldP spid="59" grpId="0"/>
      <p:bldP spid="60" grpId="0" animBg="1"/>
      <p:bldP spid="60" grpId="1" animBg="1"/>
      <p:bldP spid="61" grpId="0"/>
      <p:bldP spid="62" grpId="0"/>
      <p:bldP spid="64" grpId="0" animBg="1"/>
      <p:bldP spid="6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68706" y="5099668"/>
            <a:ext cx="23669800" cy="8334978"/>
            <a:chOff x="184495" y="3636276"/>
            <a:chExt cx="11834900" cy="4167489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39385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880601-8484-449F-944D-4B085921D967}"/>
              </a:ext>
            </a:extLst>
          </p:cNvPr>
          <p:cNvGrpSpPr/>
          <p:nvPr/>
        </p:nvGrpSpPr>
        <p:grpSpPr>
          <a:xfrm>
            <a:off x="158847" y="2597392"/>
            <a:ext cx="23807933" cy="2441765"/>
            <a:chOff x="539751" y="1653394"/>
            <a:chExt cx="23336084" cy="2047644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8B0DDE11-73A1-4332-9B31-FF82A87F8875}"/>
                </a:ext>
              </a:extLst>
            </p:cNvPr>
            <p:cNvSpPr/>
            <p:nvPr/>
          </p:nvSpPr>
          <p:spPr bwMode="auto">
            <a:xfrm>
              <a:off x="755649" y="1720890"/>
              <a:ext cx="23120186" cy="198014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379ADD-C1B3-4D86-A9C3-6EFE516C6BBB}"/>
                </a:ext>
              </a:extLst>
            </p:cNvPr>
            <p:cNvGrpSpPr/>
            <p:nvPr/>
          </p:nvGrpSpPr>
          <p:grpSpPr>
            <a:xfrm>
              <a:off x="539751" y="1653394"/>
              <a:ext cx="2224203" cy="1170809"/>
              <a:chOff x="539751" y="1653394"/>
              <a:chExt cx="2224203" cy="1170809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AC74273D-734C-49E6-8B4B-04D1DA61F78A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437FD286-16D0-4570-9188-8DDAC1020CB0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902B8CB7-6BA3-4358-B858-CCC8E1F333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EDB1836D-3A5B-47F5-94EC-06C65C33AB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979C2823-3873-4A08-AC71-B270EE0F5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5A2608D-3BCF-4662-82EF-FFB81CB84C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90413D4-C105-4B15-B2DF-B64C23072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898C190-A425-4253-9BFB-895573F7F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21D5C18-DDA6-4090-B70B-16FDCE8AA6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Chevron 29">
                <a:extLst>
                  <a:ext uri="{FF2B5EF4-FFF2-40B4-BE49-F238E27FC236}">
                    <a16:creationId xmlns:a16="http://schemas.microsoft.com/office/drawing/2014/main" id="{0C74F1A0-E940-4357-918A-039EB3455CC7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7A9733A4-BB2C-4C3F-8610-EBFD8AB938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82884" y="1653394"/>
                <a:ext cx="181070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D6A21039-DBF2-43F8-9925-5927F6D5FBC0}"/>
              </a:ext>
            </a:extLst>
          </p:cNvPr>
          <p:cNvSpPr/>
          <p:nvPr/>
        </p:nvSpPr>
        <p:spPr>
          <a:xfrm>
            <a:off x="-3040560" y="5736611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FDAD0EB-4494-409E-98D2-7B37BBA32DA7}"/>
              </a:ext>
            </a:extLst>
          </p:cNvPr>
          <p:cNvSpPr txBox="1"/>
          <p:nvPr/>
        </p:nvSpPr>
        <p:spPr>
          <a:xfrm>
            <a:off x="338804" y="2496529"/>
            <a:ext cx="7815190" cy="800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(</a:t>
            </a:r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Sgk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tr.155)</a:t>
            </a:r>
          </a:p>
        </p:txBody>
      </p:sp>
      <p:grpSp>
        <p:nvGrpSpPr>
          <p:cNvPr id="46" name="Group 74">
            <a:extLst>
              <a:ext uri="{FF2B5EF4-FFF2-40B4-BE49-F238E27FC236}">
                <a16:creationId xmlns:a16="http://schemas.microsoft.com/office/drawing/2014/main" id="{6F94FF67-9EB1-4D9C-8BE0-11B1C56E84AF}"/>
              </a:ext>
            </a:extLst>
          </p:cNvPr>
          <p:cNvGrpSpPr/>
          <p:nvPr/>
        </p:nvGrpSpPr>
        <p:grpSpPr>
          <a:xfrm>
            <a:off x="723643" y="1516094"/>
            <a:ext cx="10152877" cy="942109"/>
            <a:chOff x="7459670" y="9982200"/>
            <a:chExt cx="10154054" cy="94221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AF232FB-7784-461D-BA87-3EB083BF520B}"/>
                </a:ext>
              </a:extLst>
            </p:cNvPr>
            <p:cNvSpPr/>
            <p:nvPr/>
          </p:nvSpPr>
          <p:spPr>
            <a:xfrm>
              <a:off x="9092456" y="10108716"/>
              <a:ext cx="85212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 GIÁ TRỊ LƯỢNG GIÁC</a:t>
              </a:r>
            </a:p>
          </p:txBody>
        </p:sp>
        <p:grpSp>
          <p:nvGrpSpPr>
            <p:cNvPr id="48" name="Group 44">
              <a:extLst>
                <a:ext uri="{FF2B5EF4-FFF2-40B4-BE49-F238E27FC236}">
                  <a16:creationId xmlns:a16="http://schemas.microsoft.com/office/drawing/2014/main" id="{C248E2FB-FE12-4D48-9F8A-4B0750558661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6A4C7FDE-3251-4C27-A750-A8DB644F70AF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2" name="Group 46">
                <a:extLst>
                  <a:ext uri="{FF2B5EF4-FFF2-40B4-BE49-F238E27FC236}">
                    <a16:creationId xmlns:a16="http://schemas.microsoft.com/office/drawing/2014/main" id="{0983A4F5-6679-464E-AC19-155A348285B6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3" name="Round Same Side Corner Rectangle 51">
                  <a:extLst>
                    <a:ext uri="{FF2B5EF4-FFF2-40B4-BE49-F238E27FC236}">
                      <a16:creationId xmlns:a16="http://schemas.microsoft.com/office/drawing/2014/main" id="{43A4C417-069B-41BF-BA5D-EC70189FEE6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2B752407-487B-4E8E-82B4-7A04086AD1B1}"/>
                    </a:ext>
                  </a:extLst>
                </p:cNvPr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1D1998F-C176-4C9C-BCA0-87545352A763}"/>
                  </a:ext>
                </a:extLst>
              </p:cNvPr>
              <p:cNvSpPr/>
              <p:nvPr/>
            </p:nvSpPr>
            <p:spPr>
              <a:xfrm>
                <a:off x="5344566" y="3083079"/>
                <a:ext cx="9662582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60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1D1998F-C176-4C9C-BCA0-87545352A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566" y="3083079"/>
                <a:ext cx="9662582" cy="18209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9D897D-990B-447D-A476-5F5EC2033F75}"/>
                  </a:ext>
                </a:extLst>
              </p:cNvPr>
              <p:cNvSpPr/>
              <p:nvPr/>
            </p:nvSpPr>
            <p:spPr>
              <a:xfrm>
                <a:off x="15506062" y="1562690"/>
                <a:ext cx="5717591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9D897D-990B-447D-A476-5F5EC2033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6062" y="1562690"/>
                <a:ext cx="5717591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DE02DCD-7303-4E44-994C-B65011DFC06D}"/>
                  </a:ext>
                </a:extLst>
              </p:cNvPr>
              <p:cNvSpPr/>
              <p:nvPr/>
            </p:nvSpPr>
            <p:spPr>
              <a:xfrm>
                <a:off x="814909" y="6132356"/>
                <a:ext cx="4877617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DE02DCD-7303-4E44-994C-B65011DFC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09" y="6132356"/>
                <a:ext cx="4877617" cy="1826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BE85EE-1D61-46A2-8013-B20C38038E66}"/>
                  </a:ext>
                </a:extLst>
              </p:cNvPr>
              <p:cNvSpPr/>
              <p:nvPr/>
            </p:nvSpPr>
            <p:spPr>
              <a:xfrm>
                <a:off x="5692526" y="6014700"/>
                <a:ext cx="2097946" cy="203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BE85EE-1D61-46A2-8013-B20C38038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526" y="6014700"/>
                <a:ext cx="2097946" cy="20316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C9E24A-A728-4AF3-AAB0-104A15C80491}"/>
                  </a:ext>
                </a:extLst>
              </p:cNvPr>
              <p:cNvSpPr/>
              <p:nvPr/>
            </p:nvSpPr>
            <p:spPr>
              <a:xfrm>
                <a:off x="15548251" y="1516094"/>
                <a:ext cx="7006726" cy="182736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C9E24A-A728-4AF3-AAB0-104A15C80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8251" y="1516094"/>
                <a:ext cx="7006726" cy="18273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56C7E0-F4E3-4272-9DD4-8D02958A5428}"/>
                  </a:ext>
                </a:extLst>
              </p:cNvPr>
              <p:cNvSpPr/>
              <p:nvPr/>
            </p:nvSpPr>
            <p:spPr>
              <a:xfrm>
                <a:off x="840959" y="8218302"/>
                <a:ext cx="3933769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56C7E0-F4E3-4272-9DD4-8D02958A5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59" y="8218302"/>
                <a:ext cx="3933769" cy="1826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4F00D66-8A75-4D93-8EB8-7E0BFF5619E2}"/>
                  </a:ext>
                </a:extLst>
              </p:cNvPr>
              <p:cNvSpPr/>
              <p:nvPr/>
            </p:nvSpPr>
            <p:spPr>
              <a:xfrm>
                <a:off x="5344566" y="8448195"/>
                <a:ext cx="4821576" cy="1398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4F00D66-8A75-4D93-8EB8-7E0BFF561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566" y="8448195"/>
                <a:ext cx="4821576" cy="1398011"/>
              </a:xfrm>
              <a:prstGeom prst="rect">
                <a:avLst/>
              </a:prstGeom>
              <a:blipFill>
                <a:blip r:embed="rId9"/>
                <a:stretch>
                  <a:fillRect l="-7712" t="-1310" b="-1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F372996-8946-415C-B277-86626AEA01CB}"/>
                  </a:ext>
                </a:extLst>
              </p:cNvPr>
              <p:cNvSpPr/>
              <p:nvPr/>
            </p:nvSpPr>
            <p:spPr>
              <a:xfrm>
                <a:off x="10142359" y="8647573"/>
                <a:ext cx="443794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F372996-8946-415C-B277-86626AEA0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2359" y="8647573"/>
                <a:ext cx="4437946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9D2E9BE-9D4F-4A13-B60F-4061E45EA08C}"/>
                  </a:ext>
                </a:extLst>
              </p:cNvPr>
              <p:cNvSpPr/>
              <p:nvPr/>
            </p:nvSpPr>
            <p:spPr>
              <a:xfrm>
                <a:off x="14580305" y="8190060"/>
                <a:ext cx="5140061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9D2E9BE-9D4F-4A13-B60F-4061E45EA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0305" y="8190060"/>
                <a:ext cx="5140061" cy="18269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E74814C-769B-4E4C-97F8-CA1DD02504E6}"/>
                  </a:ext>
                </a:extLst>
              </p:cNvPr>
              <p:cNvSpPr/>
              <p:nvPr/>
            </p:nvSpPr>
            <p:spPr>
              <a:xfrm>
                <a:off x="15548251" y="1587930"/>
                <a:ext cx="4594784" cy="143558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E74814C-769B-4E4C-97F8-CA1DD02504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8251" y="1587930"/>
                <a:ext cx="4594784" cy="14355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0287A97-5BF8-4443-8E13-46B6DCC12995}"/>
                  </a:ext>
                </a:extLst>
              </p:cNvPr>
              <p:cNvSpPr/>
              <p:nvPr/>
            </p:nvSpPr>
            <p:spPr>
              <a:xfrm>
                <a:off x="867688" y="10849974"/>
                <a:ext cx="700775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0287A97-5BF8-4443-8E13-46B6DCC12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8" y="10849974"/>
                <a:ext cx="7007752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04F514B-26C6-4A29-9405-A07AC5A21E40}"/>
                  </a:ext>
                </a:extLst>
              </p:cNvPr>
              <p:cNvSpPr/>
              <p:nvPr/>
            </p:nvSpPr>
            <p:spPr>
              <a:xfrm>
                <a:off x="7790472" y="10265075"/>
                <a:ext cx="3228063" cy="2037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04F514B-26C6-4A29-9405-A07AC5A21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472" y="10265075"/>
                <a:ext cx="3228063" cy="20376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58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/>
      <p:bldP spid="3" grpId="0" animBg="1"/>
      <p:bldP spid="3" grpId="1" animBg="1"/>
      <p:bldP spid="4" grpId="0"/>
      <p:bldP spid="5" grpId="0"/>
      <p:bldP spid="17" grpId="0" animBg="1"/>
      <p:bldP spid="17" grpId="1" animBg="1"/>
      <p:bldP spid="28" grpId="0"/>
      <p:bldP spid="30" grpId="0"/>
      <p:bldP spid="31" grpId="0"/>
      <p:bldP spid="32" grpId="0" animBg="1"/>
      <p:bldP spid="32" grpId="1" animBg="1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79111" y="7605708"/>
            <a:ext cx="23669800" cy="5617924"/>
            <a:chOff x="184495" y="3636276"/>
            <a:chExt cx="11834900" cy="2808962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58002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D9E1E3-5568-4532-8A2F-5A5F3F44BAD9}"/>
              </a:ext>
            </a:extLst>
          </p:cNvPr>
          <p:cNvGrpSpPr/>
          <p:nvPr/>
        </p:nvGrpSpPr>
        <p:grpSpPr>
          <a:xfrm>
            <a:off x="82712" y="5156334"/>
            <a:ext cx="23556178" cy="2317953"/>
            <a:chOff x="241306" y="2243792"/>
            <a:chExt cx="11778089" cy="61726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ED4A010-3DCD-40EE-B1CD-F1CFAF3C4A0B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F2BBAED-301C-4B16-A674-2E97D2CB814A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8B484B6-97DD-4B6F-9EB9-6C4DE5D693FB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1D234B-2DD4-4DB2-B9DA-A26E26B4B6E0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CE733BA-8C1C-4920-9AB5-BB74853D0BDA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091E0C6-4A17-43D8-A322-C9FA1A8730F1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74CEE48-3F84-4D31-8A90-15E0B6FB24D2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63AA8C4-78CD-4ACF-92AF-9FEF72641104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DB9924-A30B-442C-A2E6-97C359917E5D}"/>
              </a:ext>
            </a:extLst>
          </p:cNvPr>
          <p:cNvGrpSpPr/>
          <p:nvPr/>
        </p:nvGrpSpPr>
        <p:grpSpPr>
          <a:xfrm>
            <a:off x="82712" y="1602036"/>
            <a:ext cx="8830855" cy="832126"/>
            <a:chOff x="247200" y="1922269"/>
            <a:chExt cx="8832452" cy="83212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382114-AC2E-4479-9C4E-F7CFB2AB9085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FF3B4A-9E61-4604-84B6-DB884C34C607}"/>
                </a:ext>
              </a:extLst>
            </p:cNvPr>
            <p:cNvSpPr txBox="1"/>
            <p:nvPr/>
          </p:nvSpPr>
          <p:spPr>
            <a:xfrm>
              <a:off x="247200" y="1923494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CED5C94-3C09-4C0D-93CE-662DEB867D56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A87AAAB-A379-4786-83B3-1DB120CEF53F}"/>
                    </a:ext>
                  </a:extLst>
                </p:cNvPr>
                <p:cNvSpPr/>
                <p:nvPr/>
              </p:nvSpPr>
              <p:spPr>
                <a:xfrm>
                  <a:off x="4616443" y="2984640"/>
                  <a:ext cx="12400511" cy="13960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A87AAAB-A379-4786-83B3-1DB120CEF5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6443" y="2984640"/>
                  <a:ext cx="12400511" cy="1396088"/>
                </a:xfrm>
                <a:prstGeom prst="rect">
                  <a:avLst/>
                </a:prstGeom>
                <a:blipFill>
                  <a:blip r:embed="rId4"/>
                  <a:stretch>
                    <a:fillRect l="-2950" t="-1310" r="-2016" b="-13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5B53B2-C688-4C26-9C15-3FAB22BD5E4E}"/>
                  </a:ext>
                </a:extLst>
              </p:cNvPr>
              <p:cNvSpPr/>
              <p:nvPr/>
            </p:nvSpPr>
            <p:spPr>
              <a:xfrm>
                <a:off x="2783730" y="5631104"/>
                <a:ext cx="80342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5B53B2-C688-4C26-9C15-3FAB22BD5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730" y="5631104"/>
                <a:ext cx="803425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80149E7-2CC5-46D1-9BE2-39EF0F5241E6}"/>
                  </a:ext>
                </a:extLst>
              </p:cNvPr>
              <p:cNvSpPr/>
              <p:nvPr/>
            </p:nvSpPr>
            <p:spPr>
              <a:xfrm>
                <a:off x="8837773" y="5317718"/>
                <a:ext cx="803425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80149E7-2CC5-46D1-9BE2-39EF0F524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773" y="5317718"/>
                <a:ext cx="803425" cy="18209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160ECA-B23C-4610-8A25-090554C2C4D2}"/>
                  </a:ext>
                </a:extLst>
              </p:cNvPr>
              <p:cNvSpPr/>
              <p:nvPr/>
            </p:nvSpPr>
            <p:spPr>
              <a:xfrm>
                <a:off x="14490094" y="5290820"/>
                <a:ext cx="803425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160ECA-B23C-4610-8A25-090554C2C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0094" y="5290820"/>
                <a:ext cx="803425" cy="18209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43EDE54-175E-4486-92A4-6E12DFB21709}"/>
                  </a:ext>
                </a:extLst>
              </p:cNvPr>
              <p:cNvSpPr/>
              <p:nvPr/>
            </p:nvSpPr>
            <p:spPr>
              <a:xfrm>
                <a:off x="20682444" y="5597694"/>
                <a:ext cx="1308756" cy="1124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43EDE54-175E-4486-92A4-6E12DFB21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2444" y="5597694"/>
                <a:ext cx="1308756" cy="11243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967CE3F-0846-4E75-8B17-5AE6669446FD}"/>
                  </a:ext>
                </a:extLst>
              </p:cNvPr>
              <p:cNvSpPr/>
              <p:nvPr/>
            </p:nvSpPr>
            <p:spPr>
              <a:xfrm>
                <a:off x="3725095" y="9318358"/>
                <a:ext cx="7187480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967CE3F-0846-4E75-8B17-5AE666944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095" y="9318358"/>
                <a:ext cx="7187480" cy="18269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13F466C8-EDB9-4348-94EA-8DC20B80DCFC}"/>
              </a:ext>
            </a:extLst>
          </p:cNvPr>
          <p:cNvGrpSpPr/>
          <p:nvPr/>
        </p:nvGrpSpPr>
        <p:grpSpPr>
          <a:xfrm>
            <a:off x="11915004" y="8063592"/>
            <a:ext cx="11042358" cy="1394750"/>
            <a:chOff x="12438725" y="1617391"/>
            <a:chExt cx="7729923" cy="1394750"/>
          </a:xfrm>
        </p:grpSpPr>
        <p:sp>
          <p:nvSpPr>
            <p:cNvPr id="59" name="Rounded Rectangular Callout 19">
              <a:extLst>
                <a:ext uri="{FF2B5EF4-FFF2-40B4-BE49-F238E27FC236}">
                  <a16:creationId xmlns:a16="http://schemas.microsoft.com/office/drawing/2014/main" id="{79AA9F95-84B5-4717-AE61-A573B2ED925D}"/>
                </a:ext>
              </a:extLst>
            </p:cNvPr>
            <p:cNvSpPr/>
            <p:nvPr/>
          </p:nvSpPr>
          <p:spPr>
            <a:xfrm>
              <a:off x="12438725" y="1617391"/>
              <a:ext cx="7621719" cy="1394750"/>
            </a:xfrm>
            <a:prstGeom prst="wedgeRoundRectCallout">
              <a:avLst>
                <a:gd name="adj1" fmla="val -54417"/>
                <a:gd name="adj2" fmla="val 81782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F9EC59C-2B15-426C-8417-DED8A7357575}"/>
                </a:ext>
              </a:extLst>
            </p:cNvPr>
            <p:cNvSpPr txBox="1"/>
            <p:nvPr/>
          </p:nvSpPr>
          <p:spPr>
            <a:xfrm>
              <a:off x="12438726" y="1807537"/>
              <a:ext cx="4564596" cy="1015663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dirty="0" err="1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Sử</a:t>
              </a:r>
              <a:r>
                <a:rPr lang="en-US" sz="6000" dirty="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dụng</a:t>
              </a:r>
              <a:r>
                <a:rPr lang="en-US" sz="6000" dirty="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CT: </a:t>
              </a:r>
            </a:p>
          </p:txBody>
        </p:sp>
        <p:graphicFrame>
          <p:nvGraphicFramePr>
            <p:cNvPr id="61" name="Object 60">
              <a:extLst>
                <a:ext uri="{FF2B5EF4-FFF2-40B4-BE49-F238E27FC236}">
                  <a16:creationId xmlns:a16="http://schemas.microsoft.com/office/drawing/2014/main" id="{EBF39869-41AC-465B-8595-7FEE5F8D24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4803706"/>
                </p:ext>
              </p:extLst>
            </p:nvPr>
          </p:nvGraphicFramePr>
          <p:xfrm>
            <a:off x="15248747" y="1901497"/>
            <a:ext cx="4919901" cy="921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4" name="Equation" r:id="rId10" imgW="914400" imgH="177480" progId="Equation.DSMT4">
                    <p:embed/>
                  </p:oleObj>
                </mc:Choice>
                <mc:Fallback>
                  <p:oleObj name="Equation" r:id="rId10" imgW="914400" imgH="177480" progId="Equation.DSMT4">
                    <p:embed/>
                    <p:pic>
                      <p:nvPicPr>
                        <p:cNvPr id="22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8747" y="1901497"/>
                          <a:ext cx="4919901" cy="9217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C10E677F-4D3F-4DC6-8A66-55EFB1648AE5}"/>
              </a:ext>
            </a:extLst>
          </p:cNvPr>
          <p:cNvSpPr/>
          <p:nvPr/>
        </p:nvSpPr>
        <p:spPr>
          <a:xfrm>
            <a:off x="69438" y="5405298"/>
            <a:ext cx="1088530" cy="1788489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0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461729"/>
            <a:ext cx="23669800" cy="5937748"/>
            <a:chOff x="184495" y="3636276"/>
            <a:chExt cx="11834900" cy="2968874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7399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DB9924-A30B-442C-A2E6-97C359917E5D}"/>
              </a:ext>
            </a:extLst>
          </p:cNvPr>
          <p:cNvGrpSpPr/>
          <p:nvPr/>
        </p:nvGrpSpPr>
        <p:grpSpPr>
          <a:xfrm>
            <a:off x="82712" y="1602036"/>
            <a:ext cx="8830855" cy="832126"/>
            <a:chOff x="247200" y="1922269"/>
            <a:chExt cx="8832452" cy="83212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382114-AC2E-4479-9C4E-F7CFB2AB9085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FF3B4A-9E61-4604-84B6-DB884C34C607}"/>
                </a:ext>
              </a:extLst>
            </p:cNvPr>
            <p:cNvSpPr txBox="1"/>
            <p:nvPr/>
          </p:nvSpPr>
          <p:spPr>
            <a:xfrm>
              <a:off x="247200" y="1923494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918B9E2-4753-44EE-A4EA-551A6B0930C5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E7A62985-19AF-4F3B-9F47-595450839A2B}"/>
                    </a:ext>
                  </a:extLst>
                </p:cNvPr>
                <p:cNvSpPr/>
                <p:nvPr/>
              </p:nvSpPr>
              <p:spPr>
                <a:xfrm>
                  <a:off x="4807221" y="3011236"/>
                  <a:ext cx="16779530" cy="14037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E7A62985-19AF-4F3B-9F47-595450839A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7221" y="3011236"/>
                  <a:ext cx="16779530" cy="1403782"/>
                </a:xfrm>
                <a:prstGeom prst="rect">
                  <a:avLst/>
                </a:prstGeom>
                <a:blipFill>
                  <a:blip r:embed="rId4"/>
                  <a:stretch>
                    <a:fillRect l="-2217" t="-1304" r="-1235" b="-13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E2E733F-B528-48B1-8AE7-64B74636B675}"/>
              </a:ext>
            </a:extLst>
          </p:cNvPr>
          <p:cNvGrpSpPr/>
          <p:nvPr/>
        </p:nvGrpSpPr>
        <p:grpSpPr>
          <a:xfrm>
            <a:off x="82712" y="5261841"/>
            <a:ext cx="23556178" cy="2438475"/>
            <a:chOff x="82712" y="5261842"/>
            <a:chExt cx="23556178" cy="198217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0FE20C5-3179-4E1F-962B-3E3A278CAFB9}"/>
                    </a:ext>
                  </a:extLst>
                </p:cNvPr>
                <p:cNvSpPr/>
                <p:nvPr/>
              </p:nvSpPr>
              <p:spPr>
                <a:xfrm>
                  <a:off x="2771485" y="5346603"/>
                  <a:ext cx="803425" cy="182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0FE20C5-3179-4E1F-962B-3E3A278CAF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485" y="5346603"/>
                  <a:ext cx="803425" cy="18235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487AD4E-CFCD-4BA2-920A-C152EE323EA8}"/>
                    </a:ext>
                  </a:extLst>
                </p:cNvPr>
                <p:cNvSpPr/>
                <p:nvPr/>
              </p:nvSpPr>
              <p:spPr>
                <a:xfrm>
                  <a:off x="8383260" y="5346603"/>
                  <a:ext cx="1507144" cy="182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487AD4E-CFCD-4BA2-920A-C152EE323E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3260" y="5346603"/>
                  <a:ext cx="1507144" cy="18235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7EB2F3E-228F-4043-A3F0-08FBAFE1C130}"/>
                    </a:ext>
                  </a:extLst>
                </p:cNvPr>
                <p:cNvSpPr/>
                <p:nvPr/>
              </p:nvSpPr>
              <p:spPr>
                <a:xfrm>
                  <a:off x="14245515" y="5420436"/>
                  <a:ext cx="1507144" cy="182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7EB2F3E-228F-4043-A3F0-08FBAFE1C1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5515" y="5420436"/>
                  <a:ext cx="1507144" cy="182357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D92D300-D710-4537-9F17-0D473C8E466E}"/>
                    </a:ext>
                  </a:extLst>
                </p:cNvPr>
                <p:cNvSpPr/>
                <p:nvPr/>
              </p:nvSpPr>
              <p:spPr>
                <a:xfrm>
                  <a:off x="20691356" y="5396327"/>
                  <a:ext cx="1229824" cy="18269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D92D300-D710-4537-9F17-0D473C8E46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91356" y="5396327"/>
                  <a:ext cx="1229824" cy="18269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3A6C211-5598-45C0-8F3A-DCE75EFE5378}"/>
                  </a:ext>
                </a:extLst>
              </p:cNvPr>
              <p:cNvSpPr/>
              <p:nvPr/>
            </p:nvSpPr>
            <p:spPr>
              <a:xfrm>
                <a:off x="1342881" y="8789782"/>
                <a:ext cx="4688528" cy="1317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Vì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3A6C211-5598-45C0-8F3A-DCE75EFE5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881" y="8789782"/>
                <a:ext cx="4688528" cy="1317092"/>
              </a:xfrm>
              <a:prstGeom prst="rect">
                <a:avLst/>
              </a:prstGeom>
              <a:blipFill>
                <a:blip r:embed="rId9"/>
                <a:stretch>
                  <a:fillRect l="-7802" t="-7407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A8C9FF1-D68C-4136-A745-711D483DDA7C}"/>
                  </a:ext>
                </a:extLst>
              </p:cNvPr>
              <p:cNvSpPr/>
              <p:nvPr/>
            </p:nvSpPr>
            <p:spPr>
              <a:xfrm>
                <a:off x="6095584" y="8924546"/>
                <a:ext cx="443794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60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A8C9FF1-D68C-4136-A745-711D483DD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584" y="8924546"/>
                <a:ext cx="4437946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19FD44C9-345A-4648-901F-39371CE67A42}"/>
              </a:ext>
            </a:extLst>
          </p:cNvPr>
          <p:cNvSpPr/>
          <p:nvPr/>
        </p:nvSpPr>
        <p:spPr>
          <a:xfrm>
            <a:off x="10927171" y="8789782"/>
            <a:ext cx="90444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A; C; D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73725E6-BC48-47F6-A25C-9A462B78941C}"/>
                  </a:ext>
                </a:extLst>
              </p:cNvPr>
              <p:cNvSpPr/>
              <p:nvPr/>
            </p:nvSpPr>
            <p:spPr>
              <a:xfrm>
                <a:off x="1342881" y="10763389"/>
                <a:ext cx="10062563" cy="1823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rad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73725E6-BC48-47F6-A25C-9A462B789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881" y="10763389"/>
                <a:ext cx="10062563" cy="18235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43A1C0FB-17AF-4CFF-87E6-C28153F182EA}"/>
              </a:ext>
            </a:extLst>
          </p:cNvPr>
          <p:cNvGrpSpPr/>
          <p:nvPr/>
        </p:nvGrpSpPr>
        <p:grpSpPr>
          <a:xfrm>
            <a:off x="13384543" y="10295742"/>
            <a:ext cx="10062563" cy="1394750"/>
            <a:chOff x="12438726" y="1617391"/>
            <a:chExt cx="8259764" cy="1394750"/>
          </a:xfrm>
        </p:grpSpPr>
        <p:sp>
          <p:nvSpPr>
            <p:cNvPr id="51" name="Rounded Rectangular Callout 63">
              <a:extLst>
                <a:ext uri="{FF2B5EF4-FFF2-40B4-BE49-F238E27FC236}">
                  <a16:creationId xmlns:a16="http://schemas.microsoft.com/office/drawing/2014/main" id="{DEF98DD0-72DE-4FD2-B9B2-3F0DB5C28195}"/>
                </a:ext>
              </a:extLst>
            </p:cNvPr>
            <p:cNvSpPr/>
            <p:nvPr/>
          </p:nvSpPr>
          <p:spPr>
            <a:xfrm>
              <a:off x="12438726" y="1617391"/>
              <a:ext cx="8259764" cy="1394750"/>
            </a:xfrm>
            <a:prstGeom prst="wedgeRoundRectCallout">
              <a:avLst>
                <a:gd name="adj1" fmla="val -54417"/>
                <a:gd name="adj2" fmla="val 81782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84173D9-1859-437B-AF01-C3716C73E8AA}"/>
                </a:ext>
              </a:extLst>
            </p:cNvPr>
            <p:cNvSpPr txBox="1"/>
            <p:nvPr/>
          </p:nvSpPr>
          <p:spPr>
            <a:xfrm>
              <a:off x="12438726" y="1807537"/>
              <a:ext cx="4564596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 CT: </a:t>
              </a:r>
            </a:p>
          </p:txBody>
        </p:sp>
        <p:graphicFrame>
          <p:nvGraphicFramePr>
            <p:cNvPr id="53" name="Object 52">
              <a:extLst>
                <a:ext uri="{FF2B5EF4-FFF2-40B4-BE49-F238E27FC236}">
                  <a16:creationId xmlns:a16="http://schemas.microsoft.com/office/drawing/2014/main" id="{2C1E3825-FCC1-4343-A49E-8A06752C351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6000269"/>
                </p:ext>
              </p:extLst>
            </p:nvPr>
          </p:nvGraphicFramePr>
          <p:xfrm>
            <a:off x="15291055" y="1784394"/>
            <a:ext cx="4967441" cy="873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8" name="Equation" r:id="rId12" imgW="1143000" imgH="203040" progId="Equation.DSMT4">
                    <p:embed/>
                  </p:oleObj>
                </mc:Choice>
                <mc:Fallback>
                  <p:oleObj name="Equation" r:id="rId12" imgW="1143000" imgH="203040" progId="Equation.DSMT4">
                    <p:embed/>
                    <p:pic>
                      <p:nvPicPr>
                        <p:cNvPr id="66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91055" y="1784394"/>
                          <a:ext cx="4967441" cy="873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01461074-38C4-4F77-A037-18BECF408913}"/>
              </a:ext>
            </a:extLst>
          </p:cNvPr>
          <p:cNvSpPr/>
          <p:nvPr/>
        </p:nvSpPr>
        <p:spPr>
          <a:xfrm>
            <a:off x="6036843" y="5473475"/>
            <a:ext cx="1088530" cy="18220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73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58082" y="7873027"/>
            <a:ext cx="23669800" cy="5550882"/>
            <a:chOff x="203200" y="3636276"/>
            <a:chExt cx="11834900" cy="2775441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203200" y="3982455"/>
              <a:ext cx="11834900" cy="24292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880601-8484-449F-944D-4B085921D967}"/>
              </a:ext>
            </a:extLst>
          </p:cNvPr>
          <p:cNvGrpSpPr/>
          <p:nvPr/>
        </p:nvGrpSpPr>
        <p:grpSpPr>
          <a:xfrm>
            <a:off x="153987" y="2590800"/>
            <a:ext cx="23812793" cy="3011344"/>
            <a:chOff x="534987" y="1647866"/>
            <a:chExt cx="23340848" cy="2525288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8B0DDE11-73A1-4332-9B31-FF82A87F8875}"/>
                </a:ext>
              </a:extLst>
            </p:cNvPr>
            <p:cNvSpPr/>
            <p:nvPr/>
          </p:nvSpPr>
          <p:spPr bwMode="auto">
            <a:xfrm>
              <a:off x="755649" y="1720890"/>
              <a:ext cx="23120186" cy="245226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379ADD-C1B3-4D86-A9C3-6EFE516C6BBB}"/>
                </a:ext>
              </a:extLst>
            </p:cNvPr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AC74273D-734C-49E6-8B4B-04D1DA61F78A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Pentagon 27">
                <a:extLst>
                  <a:ext uri="{FF2B5EF4-FFF2-40B4-BE49-F238E27FC236}">
                    <a16:creationId xmlns:a16="http://schemas.microsoft.com/office/drawing/2014/main" id="{2258C135-B327-408E-91EE-B02D0694BC1A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437FD286-16D0-4570-9188-8DDAC1020CB0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902B8CB7-6BA3-4358-B858-CCC8E1F333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EDB1836D-3A5B-47F5-94EC-06C65C33AB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979C2823-3873-4A08-AC71-B270EE0F5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5A2608D-3BCF-4662-82EF-FFB81CB84C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90413D4-C105-4B15-B2DF-B64C23072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898C190-A425-4253-9BFB-895573F7F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21D5C18-DDA6-4090-B70B-16FDCE8AA6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Chevron 29">
                <a:extLst>
                  <a:ext uri="{FF2B5EF4-FFF2-40B4-BE49-F238E27FC236}">
                    <a16:creationId xmlns:a16="http://schemas.microsoft.com/office/drawing/2014/main" id="{0C74F1A0-E940-4357-918A-039EB3455CC7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7A9733A4-BB2C-4C3F-8610-EBFD8AB938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4464" y="1653394"/>
                <a:ext cx="2097911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3</a:t>
                </a:r>
              </a:p>
            </p:txBody>
          </p:sp>
        </p:grp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DB9924-A30B-442C-A2E6-97C359917E5D}"/>
              </a:ext>
            </a:extLst>
          </p:cNvPr>
          <p:cNvGrpSpPr/>
          <p:nvPr/>
        </p:nvGrpSpPr>
        <p:grpSpPr>
          <a:xfrm>
            <a:off x="82712" y="1602036"/>
            <a:ext cx="8830855" cy="832126"/>
            <a:chOff x="247200" y="1922269"/>
            <a:chExt cx="8832452" cy="83212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382114-AC2E-4479-9C4E-F7CFB2AB9085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FF3B4A-9E61-4604-84B6-DB884C34C607}"/>
                </a:ext>
              </a:extLst>
            </p:cNvPr>
            <p:cNvSpPr txBox="1"/>
            <p:nvPr/>
          </p:nvSpPr>
          <p:spPr>
            <a:xfrm>
              <a:off x="247200" y="1923494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B0793CE-52B4-4E21-B2B8-4F072FE95DEF}"/>
                  </a:ext>
                </a:extLst>
              </p:cNvPr>
              <p:cNvSpPr/>
              <p:nvPr/>
            </p:nvSpPr>
            <p:spPr>
              <a:xfrm>
                <a:off x="2693382" y="3460346"/>
                <a:ext cx="19199615" cy="1529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tabLst>
                    <a:tab pos="457200" algn="l"/>
                    <a:tab pos="1943100" algn="l"/>
                    <a:tab pos="3429000" algn="l"/>
                    <a:tab pos="4857750" algn="l"/>
                  </a:tabLst>
                </a:pP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B0793CE-52B4-4E21-B2B8-4F072FE95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382" y="3460346"/>
                <a:ext cx="19199615" cy="1529586"/>
              </a:xfrm>
              <a:prstGeom prst="rect">
                <a:avLst/>
              </a:prstGeom>
              <a:blipFill>
                <a:blip r:embed="rId4"/>
                <a:stretch>
                  <a:fillRect l="-1937" r="-953" b="-1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AEA72A10-1F43-4667-AC30-35AB6CC34038}"/>
              </a:ext>
            </a:extLst>
          </p:cNvPr>
          <p:cNvGrpSpPr/>
          <p:nvPr/>
        </p:nvGrpSpPr>
        <p:grpSpPr>
          <a:xfrm>
            <a:off x="82712" y="5683871"/>
            <a:ext cx="23556178" cy="2266946"/>
            <a:chOff x="82712" y="5683871"/>
            <a:chExt cx="23556178" cy="25516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683871"/>
              <a:ext cx="23556178" cy="2551600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1CEFFFB3-72B7-4EE3-B876-6A6189DA3717}"/>
                    </a:ext>
                  </a:extLst>
                </p:cNvPr>
                <p:cNvSpPr/>
                <p:nvPr/>
              </p:nvSpPr>
              <p:spPr>
                <a:xfrm>
                  <a:off x="2703623" y="6339797"/>
                  <a:ext cx="78579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1CEFFFB3-72B7-4EE3-B876-6A6189DA37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3623" y="6339797"/>
                  <a:ext cx="785793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6F21B9FB-8406-4B22-9782-4C425801835E}"/>
                    </a:ext>
                  </a:extLst>
                </p:cNvPr>
                <p:cNvSpPr/>
                <p:nvPr/>
              </p:nvSpPr>
              <p:spPr>
                <a:xfrm>
                  <a:off x="8784357" y="5934798"/>
                  <a:ext cx="785793" cy="18457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6F21B9FB-8406-4B22-9782-4C42580183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4357" y="5934798"/>
                  <a:ext cx="785793" cy="1845762"/>
                </a:xfrm>
                <a:prstGeom prst="rect">
                  <a:avLst/>
                </a:prstGeom>
                <a:blipFill>
                  <a:blip r:embed="rId6"/>
                  <a:stretch>
                    <a:fillRect b="-89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C31B35-2D5E-44F0-9084-0ACEA5C8DE37}"/>
                    </a:ext>
                  </a:extLst>
                </p:cNvPr>
                <p:cNvSpPr/>
                <p:nvPr/>
              </p:nvSpPr>
              <p:spPr>
                <a:xfrm>
                  <a:off x="14991036" y="6290403"/>
                  <a:ext cx="78579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C31B35-2D5E-44F0-9084-0ACEA5C8DE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91036" y="6290403"/>
                  <a:ext cx="785793" cy="1015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1D6631B-4D73-4F61-BD60-A751DFBF5D55}"/>
                    </a:ext>
                  </a:extLst>
                </p:cNvPr>
                <p:cNvSpPr/>
                <p:nvPr/>
              </p:nvSpPr>
              <p:spPr>
                <a:xfrm>
                  <a:off x="20555694" y="6051224"/>
                  <a:ext cx="785793" cy="18209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1D6631B-4D73-4F61-BD60-A751DFBF5D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5694" y="6051224"/>
                  <a:ext cx="785793" cy="1820948"/>
                </a:xfrm>
                <a:prstGeom prst="rect">
                  <a:avLst/>
                </a:prstGeom>
                <a:blipFill>
                  <a:blip r:embed="rId8"/>
                  <a:stretch>
                    <a:fillRect b="-90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65113A-5A8F-4727-A32B-7B6D73F27CDA}"/>
                  </a:ext>
                </a:extLst>
              </p:cNvPr>
              <p:cNvSpPr/>
              <p:nvPr/>
            </p:nvSpPr>
            <p:spPr>
              <a:xfrm>
                <a:off x="1037829" y="9088235"/>
                <a:ext cx="785984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=2⇒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65113A-5A8F-4727-A32B-7B6D73F27C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29" y="9088235"/>
                <a:ext cx="7859844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C8B3A2C-5690-489E-A0BF-C7CC50B10089}"/>
                  </a:ext>
                </a:extLst>
              </p:cNvPr>
              <p:cNvSpPr/>
              <p:nvPr/>
            </p:nvSpPr>
            <p:spPr>
              <a:xfrm>
                <a:off x="917455" y="10106586"/>
                <a:ext cx="16708485" cy="1013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tabLst>
                    <a:tab pos="457200" algn="l"/>
                    <a:tab pos="1943100" algn="l"/>
                    <a:tab pos="3429000" algn="l"/>
                    <a:tab pos="4857750" algn="l"/>
                  </a:tabLst>
                </a:pP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Chia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C8B3A2C-5690-489E-A0BF-C7CC50B10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55" y="10106586"/>
                <a:ext cx="16708485" cy="1013675"/>
              </a:xfrm>
              <a:prstGeom prst="rect">
                <a:avLst/>
              </a:prstGeom>
              <a:blipFill>
                <a:blip r:embed="rId10"/>
                <a:stretch>
                  <a:fillRect l="-2226" t="-19277" r="-109" b="-39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E4493EB-D82A-4A07-B944-C4CA69937BAD}"/>
                  </a:ext>
                </a:extLst>
              </p:cNvPr>
              <p:cNvSpPr/>
              <p:nvPr/>
            </p:nvSpPr>
            <p:spPr>
              <a:xfrm>
                <a:off x="1230147" y="11320235"/>
                <a:ext cx="5571397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E4493EB-D82A-4A07-B944-C4CA69937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147" y="11320235"/>
                <a:ext cx="5571397" cy="18269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F3D9D4-AD13-4E3C-A2AB-285F48002FA5}"/>
                  </a:ext>
                </a:extLst>
              </p:cNvPr>
              <p:cNvSpPr/>
              <p:nvPr/>
            </p:nvSpPr>
            <p:spPr>
              <a:xfrm>
                <a:off x="6616840" y="11333997"/>
                <a:ext cx="4949304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3.2+1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2−1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F3D9D4-AD13-4E3C-A2AB-285F48002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840" y="11333997"/>
                <a:ext cx="4949304" cy="18209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FE38BBBD-0C05-4E42-A9CC-1295E05560A4}"/>
              </a:ext>
            </a:extLst>
          </p:cNvPr>
          <p:cNvGrpSpPr/>
          <p:nvPr/>
        </p:nvGrpSpPr>
        <p:grpSpPr>
          <a:xfrm>
            <a:off x="13155984" y="7871477"/>
            <a:ext cx="8939911" cy="2038172"/>
            <a:chOff x="12438726" y="1598801"/>
            <a:chExt cx="8461239" cy="1413340"/>
          </a:xfrm>
        </p:grpSpPr>
        <p:sp>
          <p:nvSpPr>
            <p:cNvPr id="48" name="Rounded Rectangular Callout 124">
              <a:extLst>
                <a:ext uri="{FF2B5EF4-FFF2-40B4-BE49-F238E27FC236}">
                  <a16:creationId xmlns:a16="http://schemas.microsoft.com/office/drawing/2014/main" id="{D0EB303B-ED15-4A73-8E89-E0D498065D47}"/>
                </a:ext>
              </a:extLst>
            </p:cNvPr>
            <p:cNvSpPr/>
            <p:nvPr/>
          </p:nvSpPr>
          <p:spPr>
            <a:xfrm>
              <a:off x="12438726" y="1617391"/>
              <a:ext cx="8461239" cy="1394750"/>
            </a:xfrm>
            <a:prstGeom prst="wedgeRoundRectCallout">
              <a:avLst>
                <a:gd name="adj1" fmla="val -54417"/>
                <a:gd name="adj2" fmla="val 81782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694EC3A-4597-4C0A-A88C-3FF0A5A682E0}"/>
                </a:ext>
              </a:extLst>
            </p:cNvPr>
            <p:cNvSpPr txBox="1"/>
            <p:nvPr/>
          </p:nvSpPr>
          <p:spPr>
            <a:xfrm>
              <a:off x="12695256" y="1918174"/>
              <a:ext cx="4564596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5400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5400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 CT: </a:t>
              </a:r>
            </a:p>
          </p:txBody>
        </p:sp>
        <p:graphicFrame>
          <p:nvGraphicFramePr>
            <p:cNvPr id="52" name="Object 51">
              <a:extLst>
                <a:ext uri="{FF2B5EF4-FFF2-40B4-BE49-F238E27FC236}">
                  <a16:creationId xmlns:a16="http://schemas.microsoft.com/office/drawing/2014/main" id="{82116FA4-0055-4EA5-9DC0-FB5B31DA2F7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5131108"/>
                </p:ext>
              </p:extLst>
            </p:nvPr>
          </p:nvGraphicFramePr>
          <p:xfrm>
            <a:off x="16289277" y="1598801"/>
            <a:ext cx="3416685" cy="1354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22" name="Equation" r:id="rId13" imgW="863280" imgH="393480" progId="Equation.DSMT4">
                    <p:embed/>
                  </p:oleObj>
                </mc:Choice>
                <mc:Fallback>
                  <p:oleObj name="Equation" r:id="rId13" imgW="863280" imgH="393480" progId="Equation.DSMT4">
                    <p:embed/>
                    <p:pic>
                      <p:nvPicPr>
                        <p:cNvPr id="127" name="Object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89277" y="1598801"/>
                          <a:ext cx="3416685" cy="1354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ABFBB02A-C563-479F-B67D-A62E5C58AC24}"/>
              </a:ext>
            </a:extLst>
          </p:cNvPr>
          <p:cNvSpPr/>
          <p:nvPr/>
        </p:nvSpPr>
        <p:spPr>
          <a:xfrm>
            <a:off x="12090376" y="5835485"/>
            <a:ext cx="1088530" cy="181916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1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  <p:bldP spid="40" grpId="0"/>
      <p:bldP spid="41" grpId="0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153987" y="7499148"/>
            <a:ext cx="23669800" cy="6087120"/>
            <a:chOff x="184495" y="3636276"/>
            <a:chExt cx="11834900" cy="3043560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1461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DB9924-A30B-442C-A2E6-97C359917E5D}"/>
              </a:ext>
            </a:extLst>
          </p:cNvPr>
          <p:cNvGrpSpPr/>
          <p:nvPr/>
        </p:nvGrpSpPr>
        <p:grpSpPr>
          <a:xfrm>
            <a:off x="82712" y="1602036"/>
            <a:ext cx="8830855" cy="832126"/>
            <a:chOff x="247200" y="1922269"/>
            <a:chExt cx="8832452" cy="83212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382114-AC2E-4479-9C4E-F7CFB2AB9085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FF3B4A-9E61-4604-84B6-DB884C34C607}"/>
                </a:ext>
              </a:extLst>
            </p:cNvPr>
            <p:cNvSpPr txBox="1"/>
            <p:nvPr/>
          </p:nvSpPr>
          <p:spPr>
            <a:xfrm>
              <a:off x="247200" y="1923494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BA778BD-916E-4A08-9D6D-5734F7D4E57A}"/>
              </a:ext>
            </a:extLst>
          </p:cNvPr>
          <p:cNvGrpSpPr/>
          <p:nvPr/>
        </p:nvGrpSpPr>
        <p:grpSpPr>
          <a:xfrm>
            <a:off x="153987" y="2450124"/>
            <a:ext cx="23812793" cy="2694355"/>
            <a:chOff x="153987" y="2450124"/>
            <a:chExt cx="23812793" cy="269435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450124"/>
              <a:ext cx="23812793" cy="2694355"/>
              <a:chOff x="534987" y="1647866"/>
              <a:chExt cx="23340848" cy="2259464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218644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7AC61E85-92AE-4812-B104-29B70D95DADF}"/>
                    </a:ext>
                  </a:extLst>
                </p:cNvPr>
                <p:cNvSpPr/>
                <p:nvPr/>
              </p:nvSpPr>
              <p:spPr>
                <a:xfrm>
                  <a:off x="1057041" y="3325655"/>
                  <a:ext cx="22397478" cy="14956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tabLst>
                      <a:tab pos="457200" algn="l"/>
                      <a:tab pos="1943100" algn="l"/>
                      <a:tab pos="3429000" algn="l"/>
                      <a:tab pos="4857750" algn="l"/>
                    </a:tabLst>
                  </a:pP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.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𝑐𝑜𝑡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+3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𝑐𝑜𝑡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7AC61E85-92AE-4812-B104-29B70D95DA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041" y="3325655"/>
                  <a:ext cx="22397478" cy="1495602"/>
                </a:xfrm>
                <a:prstGeom prst="rect">
                  <a:avLst/>
                </a:prstGeom>
                <a:blipFill>
                  <a:blip r:embed="rId4"/>
                  <a:stretch>
                    <a:fillRect l="-1633" r="-680" b="-12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1D0921B-0FA0-4CA1-9318-DA24BDBE3E49}"/>
              </a:ext>
            </a:extLst>
          </p:cNvPr>
          <p:cNvGrpSpPr/>
          <p:nvPr/>
        </p:nvGrpSpPr>
        <p:grpSpPr>
          <a:xfrm>
            <a:off x="82712" y="5261842"/>
            <a:ext cx="23556178" cy="2237306"/>
            <a:chOff x="82712" y="5261842"/>
            <a:chExt cx="23556178" cy="223730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2237306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A8BB1CB8-C65B-4A66-84A9-9B55D916B27D}"/>
                    </a:ext>
                  </a:extLst>
                </p:cNvPr>
                <p:cNvSpPr/>
                <p:nvPr/>
              </p:nvSpPr>
              <p:spPr>
                <a:xfrm>
                  <a:off x="2607154" y="5380609"/>
                  <a:ext cx="1124026" cy="16535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57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A8BB1CB8-C65B-4A66-84A9-9B55D916B2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154" y="5380609"/>
                  <a:ext cx="1124026" cy="165359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66B52B2-1A75-46AD-9A34-CDAB063DE242}"/>
                    </a:ext>
                  </a:extLst>
                </p:cNvPr>
                <p:cNvSpPr/>
                <p:nvPr/>
              </p:nvSpPr>
              <p:spPr>
                <a:xfrm>
                  <a:off x="8216104" y="5416781"/>
                  <a:ext cx="1757212" cy="16535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57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66B52B2-1A75-46AD-9A34-CDAB063DE2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6104" y="5416781"/>
                  <a:ext cx="1757212" cy="16535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998D92A-0ADC-413F-96E0-110D4D267B55}"/>
                    </a:ext>
                  </a:extLst>
                </p:cNvPr>
                <p:cNvSpPr/>
                <p:nvPr/>
              </p:nvSpPr>
              <p:spPr>
                <a:xfrm>
                  <a:off x="14492659" y="5450909"/>
                  <a:ext cx="1124026" cy="16505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57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998D92A-0ADC-413F-96E0-110D4D267B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92659" y="5450909"/>
                  <a:ext cx="1124026" cy="165051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41939C4-B771-4E73-8FCD-9D571DA2FC43}"/>
                    </a:ext>
                  </a:extLst>
                </p:cNvPr>
                <p:cNvSpPr/>
                <p:nvPr/>
              </p:nvSpPr>
              <p:spPr>
                <a:xfrm>
                  <a:off x="20001677" y="5417999"/>
                  <a:ext cx="1757212" cy="16505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57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41939C4-B771-4E73-8FCD-9D571DA2FC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01677" y="5417999"/>
                  <a:ext cx="1757212" cy="165051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733D41F-1E6B-4F52-BF4A-82BA00AEA924}"/>
                  </a:ext>
                </a:extLst>
              </p:cNvPr>
              <p:cNvSpPr/>
              <p:nvPr/>
            </p:nvSpPr>
            <p:spPr>
              <a:xfrm>
                <a:off x="922718" y="8845642"/>
                <a:ext cx="6192721" cy="1667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𝑐𝑜𝑡</m:t>
                              </m:r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+3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𝑐𝑜𝑡</m:t>
                              </m:r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733D41F-1E6B-4F52-BF4A-82BA00AEA9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18" y="8845642"/>
                <a:ext cx="6192721" cy="16673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8958B85-B6A0-473D-8854-58C761DBE1E1}"/>
                  </a:ext>
                </a:extLst>
              </p:cNvPr>
              <p:cNvSpPr/>
              <p:nvPr/>
            </p:nvSpPr>
            <p:spPr>
              <a:xfrm>
                <a:off x="6954187" y="8374074"/>
                <a:ext cx="5540043" cy="2868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8958B85-B6A0-473D-8854-58C761DBE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187" y="8374074"/>
                <a:ext cx="5540043" cy="28680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2E507E7-2F54-4971-B6C1-85CA5EF5E494}"/>
                  </a:ext>
                </a:extLst>
              </p:cNvPr>
              <p:cNvSpPr/>
              <p:nvPr/>
            </p:nvSpPr>
            <p:spPr>
              <a:xfrm>
                <a:off x="12264933" y="8771138"/>
                <a:ext cx="6126742" cy="1773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+3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2E507E7-2F54-4971-B6C1-85CA5EF5E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4933" y="8771138"/>
                <a:ext cx="6126742" cy="17736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4EC3895-B1C5-436C-A2B6-51BACE539CCE}"/>
                  </a:ext>
                </a:extLst>
              </p:cNvPr>
              <p:cNvSpPr/>
              <p:nvPr/>
            </p:nvSpPr>
            <p:spPr>
              <a:xfrm>
                <a:off x="12172945" y="11176160"/>
                <a:ext cx="4596771" cy="1760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1−3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3−2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4EC3895-B1C5-436C-A2B6-51BACE539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2945" y="11176160"/>
                <a:ext cx="4596771" cy="17600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53DDAD6-B2ED-4680-942D-A891FBAA6B4E}"/>
                  </a:ext>
                </a:extLst>
              </p:cNvPr>
              <p:cNvSpPr/>
              <p:nvPr/>
            </p:nvSpPr>
            <p:spPr>
              <a:xfrm>
                <a:off x="16887659" y="11358871"/>
                <a:ext cx="2467342" cy="1653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57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53DDAD6-B2ED-4680-942D-A891FBAA6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7659" y="11358871"/>
                <a:ext cx="2467342" cy="16535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DAA5CDAC-2F9B-482A-925E-ED4F3FF802BB}"/>
              </a:ext>
            </a:extLst>
          </p:cNvPr>
          <p:cNvGrpSpPr/>
          <p:nvPr/>
        </p:nvGrpSpPr>
        <p:grpSpPr>
          <a:xfrm>
            <a:off x="12689546" y="1125415"/>
            <a:ext cx="7312131" cy="4656507"/>
            <a:chOff x="15733060" y="8525540"/>
            <a:chExt cx="6210215" cy="3761256"/>
          </a:xfrm>
        </p:grpSpPr>
        <p:sp>
          <p:nvSpPr>
            <p:cNvPr id="51" name="Rounded Rectangular Callout 128">
              <a:extLst>
                <a:ext uri="{FF2B5EF4-FFF2-40B4-BE49-F238E27FC236}">
                  <a16:creationId xmlns:a16="http://schemas.microsoft.com/office/drawing/2014/main" id="{CA92B6B1-D2FB-4466-857B-59735151D669}"/>
                </a:ext>
              </a:extLst>
            </p:cNvPr>
            <p:cNvSpPr/>
            <p:nvPr/>
          </p:nvSpPr>
          <p:spPr>
            <a:xfrm>
              <a:off x="15733060" y="8525540"/>
              <a:ext cx="6210215" cy="3761256"/>
            </a:xfrm>
            <a:prstGeom prst="wedgeRoundRectCallout">
              <a:avLst>
                <a:gd name="adj1" fmla="val -73472"/>
                <a:gd name="adj2" fmla="val 47461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3" name="Object 52">
              <a:extLst>
                <a:ext uri="{FF2B5EF4-FFF2-40B4-BE49-F238E27FC236}">
                  <a16:creationId xmlns:a16="http://schemas.microsoft.com/office/drawing/2014/main" id="{D79B86A1-E4F4-409F-92B5-738DFF4C4B9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2743187"/>
                </p:ext>
              </p:extLst>
            </p:nvPr>
          </p:nvGraphicFramePr>
          <p:xfrm>
            <a:off x="15854217" y="9293324"/>
            <a:ext cx="2554940" cy="1480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73" name="Equation" r:id="rId14" imgW="863280" imgH="393480" progId="Equation.DSMT4">
                    <p:embed/>
                  </p:oleObj>
                </mc:Choice>
                <mc:Fallback>
                  <p:oleObj name="Equation" r:id="rId14" imgW="863280" imgH="393480" progId="Equation.DSMT4">
                    <p:embed/>
                    <p:pic>
                      <p:nvPicPr>
                        <p:cNvPr id="131" name="Object 1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4217" y="9293324"/>
                          <a:ext cx="2554940" cy="1480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3">
              <a:extLst>
                <a:ext uri="{FF2B5EF4-FFF2-40B4-BE49-F238E27FC236}">
                  <a16:creationId xmlns:a16="http://schemas.microsoft.com/office/drawing/2014/main" id="{49CCBA67-7006-44A7-9FD9-AE015979297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6509339"/>
                </p:ext>
              </p:extLst>
            </p:nvPr>
          </p:nvGraphicFramePr>
          <p:xfrm>
            <a:off x="18513425" y="9418638"/>
            <a:ext cx="2741613" cy="147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74" name="Equation" r:id="rId16" imgW="927000" imgH="393480" progId="Equation.DSMT4">
                    <p:embed/>
                  </p:oleObj>
                </mc:Choice>
                <mc:Fallback>
                  <p:oleObj name="Equation" r:id="rId16" imgW="927000" imgH="393480" progId="Equation.DSMT4">
                    <p:embed/>
                    <p:pic>
                      <p:nvPicPr>
                        <p:cNvPr id="132" name="Object 1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13425" y="9418638"/>
                          <a:ext cx="2741613" cy="147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4">
              <a:extLst>
                <a:ext uri="{FF2B5EF4-FFF2-40B4-BE49-F238E27FC236}">
                  <a16:creationId xmlns:a16="http://schemas.microsoft.com/office/drawing/2014/main" id="{81354B18-81FE-4760-A683-25492190EC1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018908"/>
                </p:ext>
              </p:extLst>
            </p:nvPr>
          </p:nvGraphicFramePr>
          <p:xfrm>
            <a:off x="16033624" y="10920570"/>
            <a:ext cx="4777704" cy="7951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75" name="Equation" r:id="rId18" imgW="1143000" imgH="203040" progId="Equation.DSMT4">
                    <p:embed/>
                  </p:oleObj>
                </mc:Choice>
                <mc:Fallback>
                  <p:oleObj name="Equation" r:id="rId18" imgW="1143000" imgH="203040" progId="Equation.DSMT4">
                    <p:embed/>
                    <p:pic>
                      <p:nvPicPr>
                        <p:cNvPr id="133" name="Object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33624" y="10920570"/>
                          <a:ext cx="4777704" cy="7951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4A115D04-8A6C-42AC-A354-550E00DAEB1F}"/>
              </a:ext>
            </a:extLst>
          </p:cNvPr>
          <p:cNvSpPr/>
          <p:nvPr/>
        </p:nvSpPr>
        <p:spPr>
          <a:xfrm>
            <a:off x="6045107" y="5487120"/>
            <a:ext cx="1088530" cy="1773446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0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3" grpId="0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4315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347440" y="3802791"/>
            <a:ext cx="2711813" cy="7004348"/>
            <a:chOff x="4347440" y="3802791"/>
            <a:chExt cx="2711813" cy="5295689"/>
          </a:xfrm>
        </p:grpSpPr>
        <p:grpSp>
          <p:nvGrpSpPr>
            <p:cNvPr id="60" name="Group 59"/>
            <p:cNvGrpSpPr/>
            <p:nvPr/>
          </p:nvGrpSpPr>
          <p:grpSpPr>
            <a:xfrm>
              <a:off x="5105727" y="3802791"/>
              <a:ext cx="1953526" cy="5295689"/>
              <a:chOff x="4379589" y="3103547"/>
              <a:chExt cx="1953526" cy="5295689"/>
            </a:xfrm>
          </p:grpSpPr>
          <p:sp>
            <p:nvSpPr>
              <p:cNvPr id="37" name="Rounded Rectangle 36"/>
              <p:cNvSpPr/>
              <p:nvPr/>
            </p:nvSpPr>
            <p:spPr>
              <a:xfrm rot="16200000">
                <a:off x="2716941" y="4854500"/>
                <a:ext cx="5295689" cy="1793783"/>
              </a:xfrm>
              <a:prstGeom prst="roundRect">
                <a:avLst/>
              </a:prstGeom>
              <a:solidFill>
                <a:srgbClr val="66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379589" y="3547303"/>
                <a:ext cx="1953526" cy="342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CÁC </a:t>
                </a:r>
              </a:p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DẠNG </a:t>
                </a:r>
              </a:p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BÀI </a:t>
                </a:r>
              </a:p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TẬP </a:t>
                </a:r>
              </a:p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CƠ </a:t>
                </a:r>
              </a:p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BẢN</a:t>
                </a:r>
              </a:p>
            </p:txBody>
          </p:sp>
        </p:grpSp>
        <p:sp>
          <p:nvSpPr>
            <p:cNvPr id="39" name="Down Arrow 38"/>
            <p:cNvSpPr/>
            <p:nvPr/>
          </p:nvSpPr>
          <p:spPr>
            <a:xfrm rot="16200000">
              <a:off x="4419476" y="5992626"/>
              <a:ext cx="726717" cy="870789"/>
            </a:xfrm>
            <a:prstGeom prst="down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763224" y="3996365"/>
            <a:ext cx="4812631" cy="1227218"/>
            <a:chOff x="5649180" y="6091517"/>
            <a:chExt cx="4812631" cy="927847"/>
          </a:xfrm>
        </p:grpSpPr>
        <p:sp>
          <p:nvSpPr>
            <p:cNvPr id="40" name="Rounded Rectangle 39"/>
            <p:cNvSpPr/>
            <p:nvPr/>
          </p:nvSpPr>
          <p:spPr>
            <a:xfrm>
              <a:off x="5649180" y="6091517"/>
              <a:ext cx="4436113" cy="927847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80652" y="6091518"/>
              <a:ext cx="478115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GTLG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879444" y="4357770"/>
            <a:ext cx="1972023" cy="5836981"/>
            <a:chOff x="6879444" y="4357771"/>
            <a:chExt cx="1972023" cy="4413092"/>
          </a:xfrm>
        </p:grpSpPr>
        <p:sp>
          <p:nvSpPr>
            <p:cNvPr id="61" name="Down Arrow 60"/>
            <p:cNvSpPr/>
            <p:nvPr/>
          </p:nvSpPr>
          <p:spPr>
            <a:xfrm rot="16200000">
              <a:off x="6951480" y="6096327"/>
              <a:ext cx="726717" cy="870789"/>
            </a:xfrm>
            <a:prstGeom prst="down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Left Arrow 54"/>
            <p:cNvSpPr/>
            <p:nvPr/>
          </p:nvSpPr>
          <p:spPr>
            <a:xfrm rot="10800000">
              <a:off x="8079770" y="6293548"/>
              <a:ext cx="771697" cy="516675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Left Arrow 43"/>
            <p:cNvSpPr/>
            <p:nvPr/>
          </p:nvSpPr>
          <p:spPr>
            <a:xfrm rot="10800000">
              <a:off x="7980313" y="4357771"/>
              <a:ext cx="779425" cy="498154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Bent-Up Arrow 50"/>
            <p:cNvSpPr/>
            <p:nvPr/>
          </p:nvSpPr>
          <p:spPr>
            <a:xfrm rot="5400000">
              <a:off x="6107529" y="6061380"/>
              <a:ext cx="4370604" cy="1048361"/>
            </a:xfrm>
            <a:prstGeom prst="bentUpArrow">
              <a:avLst/>
            </a:prstGeom>
            <a:solidFill>
              <a:srgbClr val="FFFF6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3218548" y="3329683"/>
            <a:ext cx="7566467" cy="1104063"/>
            <a:chOff x="13218548" y="3646204"/>
            <a:chExt cx="6341163" cy="834735"/>
          </a:xfrm>
        </p:grpSpPr>
        <p:grpSp>
          <p:nvGrpSpPr>
            <p:cNvPr id="49" name="Group 48"/>
            <p:cNvGrpSpPr/>
            <p:nvPr/>
          </p:nvGrpSpPr>
          <p:grpSpPr>
            <a:xfrm>
              <a:off x="14284472" y="3646204"/>
              <a:ext cx="5275239" cy="834735"/>
              <a:chOff x="2416488" y="7890970"/>
              <a:chExt cx="5275239" cy="834735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2416488" y="7913061"/>
                <a:ext cx="5240601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451126" y="7890970"/>
                <a:ext cx="524060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3" name="Left Arrow 52"/>
            <p:cNvSpPr/>
            <p:nvPr/>
          </p:nvSpPr>
          <p:spPr>
            <a:xfrm rot="10800000">
              <a:off x="13218548" y="4009783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3227260" y="4723947"/>
            <a:ext cx="8019090" cy="1176268"/>
            <a:chOff x="13227260" y="4653609"/>
            <a:chExt cx="6708609" cy="889326"/>
          </a:xfrm>
        </p:grpSpPr>
        <p:grpSp>
          <p:nvGrpSpPr>
            <p:cNvPr id="84" name="Group 83"/>
            <p:cNvGrpSpPr/>
            <p:nvPr/>
          </p:nvGrpSpPr>
          <p:grpSpPr>
            <a:xfrm>
              <a:off x="14175298" y="4653609"/>
              <a:ext cx="5760571" cy="889326"/>
              <a:chOff x="14175298" y="4653609"/>
              <a:chExt cx="5760571" cy="889326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4289935" y="4730291"/>
                <a:ext cx="5240601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4175298" y="4653609"/>
                <a:ext cx="576057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GTLG</a:t>
                </a:r>
              </a:p>
            </p:txBody>
          </p:sp>
        </p:grpSp>
        <p:sp>
          <p:nvSpPr>
            <p:cNvPr id="54" name="Left Arrow 53"/>
            <p:cNvSpPr/>
            <p:nvPr/>
          </p:nvSpPr>
          <p:spPr>
            <a:xfrm rot="10800000">
              <a:off x="13227260" y="4754443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45025" y="4303251"/>
            <a:ext cx="3653573" cy="5446716"/>
            <a:chOff x="1361064" y="4657147"/>
            <a:chExt cx="2898776" cy="3411088"/>
          </a:xfrm>
        </p:grpSpPr>
        <p:sp>
          <p:nvSpPr>
            <p:cNvPr id="57" name="Rounded Rectangle 56"/>
            <p:cNvSpPr/>
            <p:nvPr/>
          </p:nvSpPr>
          <p:spPr>
            <a:xfrm>
              <a:off x="1361064" y="4657147"/>
              <a:ext cx="2752726" cy="3411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464252" y="5072637"/>
              <a:ext cx="2795588" cy="2862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ÔN </a:t>
              </a:r>
            </a:p>
            <a:p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TẬP CHƯƠNG </a:t>
              </a:r>
            </a:p>
            <a:p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VI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861836" y="6654043"/>
            <a:ext cx="4812631" cy="1227218"/>
            <a:chOff x="5649180" y="6091517"/>
            <a:chExt cx="4812631" cy="927847"/>
          </a:xfrm>
        </p:grpSpPr>
        <p:sp>
          <p:nvSpPr>
            <p:cNvPr id="63" name="Rounded Rectangle 62"/>
            <p:cNvSpPr/>
            <p:nvPr/>
          </p:nvSpPr>
          <p:spPr>
            <a:xfrm>
              <a:off x="5649180" y="6091517"/>
              <a:ext cx="4436113" cy="927847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80652" y="6091518"/>
              <a:ext cx="478115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3317160" y="6057699"/>
            <a:ext cx="7426524" cy="1104063"/>
            <a:chOff x="13317160" y="5600502"/>
            <a:chExt cx="6341163" cy="834735"/>
          </a:xfrm>
        </p:grpSpPr>
        <p:grpSp>
          <p:nvGrpSpPr>
            <p:cNvPr id="65" name="Group 64"/>
            <p:cNvGrpSpPr/>
            <p:nvPr/>
          </p:nvGrpSpPr>
          <p:grpSpPr>
            <a:xfrm>
              <a:off x="14383084" y="5600502"/>
              <a:ext cx="5275239" cy="834735"/>
              <a:chOff x="2416488" y="7890970"/>
              <a:chExt cx="5275239" cy="834735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2416488" y="7913061"/>
                <a:ext cx="5240601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451126" y="7890970"/>
                <a:ext cx="524060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sang rad</a:t>
                </a:r>
              </a:p>
            </p:txBody>
          </p:sp>
        </p:grpSp>
        <p:sp>
          <p:nvSpPr>
            <p:cNvPr id="69" name="Left Arrow 68"/>
            <p:cNvSpPr/>
            <p:nvPr/>
          </p:nvSpPr>
          <p:spPr>
            <a:xfrm rot="10800000">
              <a:off x="13317160" y="5964081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3325872" y="7381625"/>
            <a:ext cx="7920478" cy="1074844"/>
            <a:chOff x="13325872" y="6607907"/>
            <a:chExt cx="6816185" cy="812644"/>
          </a:xfrm>
        </p:grpSpPr>
        <p:grpSp>
          <p:nvGrpSpPr>
            <p:cNvPr id="72" name="Group 71"/>
            <p:cNvGrpSpPr/>
            <p:nvPr/>
          </p:nvGrpSpPr>
          <p:grpSpPr>
            <a:xfrm>
              <a:off x="14381486" y="6607907"/>
              <a:ext cx="5760571" cy="812644"/>
              <a:chOff x="13547772" y="8248441"/>
              <a:chExt cx="5760571" cy="812644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13558333" y="8248441"/>
                <a:ext cx="5275240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3547772" y="8248441"/>
                <a:ext cx="576057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rad sang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0" name="Left Arrow 69"/>
            <p:cNvSpPr/>
            <p:nvPr/>
          </p:nvSpPr>
          <p:spPr>
            <a:xfrm rot="10800000">
              <a:off x="13325872" y="6708741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879766" y="9365512"/>
            <a:ext cx="4812631" cy="1227218"/>
            <a:chOff x="5649180" y="6091517"/>
            <a:chExt cx="4812631" cy="927847"/>
          </a:xfrm>
        </p:grpSpPr>
        <p:sp>
          <p:nvSpPr>
            <p:cNvPr id="77" name="Rounded Rectangle 76"/>
            <p:cNvSpPr/>
            <p:nvPr/>
          </p:nvSpPr>
          <p:spPr>
            <a:xfrm>
              <a:off x="5649180" y="6091517"/>
              <a:ext cx="4436113" cy="927847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680652" y="6091518"/>
              <a:ext cx="478115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GTLG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3335090" y="8752618"/>
            <a:ext cx="8434664" cy="1104063"/>
            <a:chOff x="13335090" y="7662376"/>
            <a:chExt cx="7911260" cy="834735"/>
          </a:xfrm>
        </p:grpSpPr>
        <p:grpSp>
          <p:nvGrpSpPr>
            <p:cNvPr id="79" name="Group 78"/>
            <p:cNvGrpSpPr/>
            <p:nvPr/>
          </p:nvGrpSpPr>
          <p:grpSpPr>
            <a:xfrm>
              <a:off x="14401014" y="7662376"/>
              <a:ext cx="6845336" cy="834735"/>
              <a:chOff x="2416488" y="7890970"/>
              <a:chExt cx="6146089" cy="834735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2416488" y="7913061"/>
                <a:ext cx="5240601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451126" y="7890970"/>
                <a:ext cx="611145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LG, MT</a:t>
                </a:r>
              </a:p>
            </p:txBody>
          </p:sp>
        </p:grpSp>
        <p:sp>
          <p:nvSpPr>
            <p:cNvPr id="82" name="Left Arrow 81"/>
            <p:cNvSpPr/>
            <p:nvPr/>
          </p:nvSpPr>
          <p:spPr>
            <a:xfrm rot="10800000">
              <a:off x="13335090" y="7972167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3343802" y="10163432"/>
            <a:ext cx="7399882" cy="1074844"/>
            <a:chOff x="13343802" y="8615993"/>
            <a:chExt cx="6816185" cy="812644"/>
          </a:xfrm>
        </p:grpSpPr>
        <p:grpSp>
          <p:nvGrpSpPr>
            <p:cNvPr id="73" name="Group 72"/>
            <p:cNvGrpSpPr/>
            <p:nvPr/>
          </p:nvGrpSpPr>
          <p:grpSpPr>
            <a:xfrm>
              <a:off x="14399416" y="8615993"/>
              <a:ext cx="5760571" cy="812644"/>
              <a:chOff x="13547772" y="8248441"/>
              <a:chExt cx="5760571" cy="812644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13558333" y="8248441"/>
                <a:ext cx="5732080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3547772" y="8248441"/>
                <a:ext cx="576057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cơ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bản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3" name="Left Arrow 82"/>
            <p:cNvSpPr/>
            <p:nvPr/>
          </p:nvSpPr>
          <p:spPr>
            <a:xfrm rot="10800000">
              <a:off x="13343802" y="8716827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39946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I: XÉT DẤU CỦA CÁC GIÁ TRỊ LƯỢNG GIÁC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289684"/>
            <a:ext cx="12937003" cy="861774"/>
            <a:chOff x="644526" y="2766774"/>
            <a:chExt cx="12937003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1674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tròn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lượng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52494" y="2981847"/>
            <a:ext cx="22349501" cy="5113285"/>
            <a:chOff x="1052494" y="4403390"/>
            <a:chExt cx="22349501" cy="5113285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528601"/>
              <a:ext cx="21868726" cy="4988074"/>
              <a:chOff x="637542" y="1027840"/>
              <a:chExt cx="8611674" cy="1963827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27840"/>
                <a:ext cx="8611674" cy="1963827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52494" y="4403390"/>
              <a:ext cx="4193447" cy="1213645"/>
              <a:chOff x="142476" y="8780577"/>
              <a:chExt cx="4193447" cy="121364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142476" y="9212279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624868" y="9169244"/>
                <a:ext cx="3646634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2181541" y="3554076"/>
            <a:ext cx="1070535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ý: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172577" y="4298144"/>
            <a:ext cx="1070535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 = 1.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190507" y="4934636"/>
            <a:ext cx="1070535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cosin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2208437" y="5598022"/>
            <a:ext cx="1070535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sin.  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690693"/>
              </p:ext>
            </p:extLst>
          </p:nvPr>
        </p:nvGraphicFramePr>
        <p:xfrm>
          <a:off x="5016876" y="8994382"/>
          <a:ext cx="16258115" cy="4427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6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8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05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2" name="Straight Connector 71"/>
          <p:cNvCxnSpPr/>
          <p:nvPr/>
        </p:nvCxnSpPr>
        <p:spPr>
          <a:xfrm>
            <a:off x="5070664" y="8992932"/>
            <a:ext cx="4936191" cy="14419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007788" y="8939144"/>
            <a:ext cx="301251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689226" y="9687030"/>
            <a:ext cx="301251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GTLG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352301" y="8080545"/>
            <a:ext cx="8707833" cy="874556"/>
            <a:chOff x="352301" y="7999863"/>
            <a:chExt cx="8707833" cy="874556"/>
          </a:xfrm>
        </p:grpSpPr>
        <p:sp>
          <p:nvSpPr>
            <p:cNvPr id="82" name="Freeform 20"/>
            <p:cNvSpPr>
              <a:spLocks/>
            </p:cNvSpPr>
            <p:nvPr/>
          </p:nvSpPr>
          <p:spPr bwMode="auto">
            <a:xfrm>
              <a:off x="484403" y="8111641"/>
              <a:ext cx="8417550" cy="762778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52301" y="7999863"/>
              <a:ext cx="870783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Bảng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GTLG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B5A94F0-D373-4128-9D30-3847B09C4B6D}"/>
              </a:ext>
            </a:extLst>
          </p:cNvPr>
          <p:cNvGrpSpPr/>
          <p:nvPr/>
        </p:nvGrpSpPr>
        <p:grpSpPr>
          <a:xfrm>
            <a:off x="5019748" y="2859114"/>
            <a:ext cx="6345838" cy="5174702"/>
            <a:chOff x="5019748" y="2859114"/>
            <a:chExt cx="6345838" cy="5174702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23CECC4-AF80-4B9B-B08E-BDC051C75614}"/>
                </a:ext>
              </a:extLst>
            </p:cNvPr>
            <p:cNvSpPr/>
            <p:nvPr/>
          </p:nvSpPr>
          <p:spPr>
            <a:xfrm>
              <a:off x="6526716" y="3979991"/>
              <a:ext cx="3287068" cy="3082025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A2F2FD2-01AE-48E6-B760-50F54983E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0683" y="3151458"/>
              <a:ext cx="0" cy="488235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387665D-D763-439E-BC7B-CCCCEDFCE919}"/>
                </a:ext>
              </a:extLst>
            </p:cNvPr>
            <p:cNvCxnSpPr>
              <a:cxnSpLocks/>
            </p:cNvCxnSpPr>
            <p:nvPr/>
          </p:nvCxnSpPr>
          <p:spPr>
            <a:xfrm>
              <a:off x="5019748" y="5507832"/>
              <a:ext cx="5855079" cy="441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FBF84A1-4C87-4DC0-ABF3-70DCE265D88E}"/>
                </a:ext>
              </a:extLst>
            </p:cNvPr>
            <p:cNvSpPr/>
            <p:nvPr/>
          </p:nvSpPr>
          <p:spPr>
            <a:xfrm>
              <a:off x="10172599" y="5463142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10693EB-4102-4377-B0B3-F36F54A5C93C}"/>
                </a:ext>
              </a:extLst>
            </p:cNvPr>
            <p:cNvSpPr/>
            <p:nvPr/>
          </p:nvSpPr>
          <p:spPr>
            <a:xfrm>
              <a:off x="7183144" y="5428207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552A67D-F8AA-4BF7-AACE-78D045631730}"/>
                </a:ext>
              </a:extLst>
            </p:cNvPr>
            <p:cNvSpPr/>
            <p:nvPr/>
          </p:nvSpPr>
          <p:spPr>
            <a:xfrm>
              <a:off x="7867147" y="2859114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96708FE-3A58-415C-A97C-C8F83FDB6297}"/>
              </a:ext>
            </a:extLst>
          </p:cNvPr>
          <p:cNvGrpSpPr/>
          <p:nvPr/>
        </p:nvGrpSpPr>
        <p:grpSpPr>
          <a:xfrm>
            <a:off x="4680678" y="3098519"/>
            <a:ext cx="6910684" cy="4636105"/>
            <a:chOff x="4680678" y="3098519"/>
            <a:chExt cx="6910684" cy="4636105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6D19B4A-B0C3-48E5-9EAE-8F7BB5406EB1}"/>
                </a:ext>
              </a:extLst>
            </p:cNvPr>
            <p:cNvSpPr/>
            <p:nvPr/>
          </p:nvSpPr>
          <p:spPr>
            <a:xfrm>
              <a:off x="6222044" y="6929952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65B3CDD-A415-41E5-80CD-D6BDF8E6C86E}"/>
                </a:ext>
              </a:extLst>
            </p:cNvPr>
            <p:cNvSpPr/>
            <p:nvPr/>
          </p:nvSpPr>
          <p:spPr>
            <a:xfrm>
              <a:off x="6474791" y="3098519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7C60906-6507-48C0-A8BD-96F04B130588}"/>
                </a:ext>
              </a:extLst>
            </p:cNvPr>
            <p:cNvSpPr/>
            <p:nvPr/>
          </p:nvSpPr>
          <p:spPr>
            <a:xfrm>
              <a:off x="9533498" y="4658470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688C829-4160-4F77-99FC-72F35897BEF3}"/>
                </a:ext>
              </a:extLst>
            </p:cNvPr>
            <p:cNvSpPr/>
            <p:nvPr/>
          </p:nvSpPr>
          <p:spPr>
            <a:xfrm>
              <a:off x="4680678" y="4702435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5492FDE-9253-4C89-83F0-E8F20A66AFF4}"/>
                  </a:ext>
                </a:extLst>
              </p:cNvPr>
              <p:cNvSpPr/>
              <p:nvPr/>
            </p:nvSpPr>
            <p:spPr>
              <a:xfrm>
                <a:off x="12217403" y="6424673"/>
                <a:ext cx="823674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tan.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5492FDE-9253-4C89-83F0-E8F20A66AF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7403" y="6424673"/>
                <a:ext cx="8236742" cy="754053"/>
              </a:xfrm>
              <a:prstGeom prst="rect">
                <a:avLst/>
              </a:prstGeom>
              <a:blipFill>
                <a:blip r:embed="rId3"/>
                <a:stretch>
                  <a:fillRect l="-2887" t="-16129" r="-2073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C9C412A-B944-44FD-B89B-22C6E27D065B}"/>
                  </a:ext>
                </a:extLst>
              </p:cNvPr>
              <p:cNvSpPr/>
              <p:nvPr/>
            </p:nvSpPr>
            <p:spPr>
              <a:xfrm>
                <a:off x="12208437" y="7232368"/>
                <a:ext cx="835568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cot.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C9C412A-B944-44FD-B89B-22C6E27D0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8437" y="7232368"/>
                <a:ext cx="8355685" cy="754053"/>
              </a:xfrm>
              <a:prstGeom prst="rect">
                <a:avLst/>
              </a:prstGeom>
              <a:blipFill>
                <a:blip r:embed="rId4"/>
                <a:stretch>
                  <a:fillRect l="-2920" t="-16129" r="-2044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16A6F47-52F8-4906-AAA3-5060E9C7CD99}"/>
                  </a:ext>
                </a:extLst>
              </p:cNvPr>
              <p:cNvSpPr/>
              <p:nvPr/>
            </p:nvSpPr>
            <p:spPr>
              <a:xfrm>
                <a:off x="6159959" y="11849176"/>
                <a:ext cx="169565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16A6F47-52F8-4906-AAA3-5060E9C7C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959" y="11849176"/>
                <a:ext cx="1695657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55824E3-B317-4650-996D-D5B60E28C29D}"/>
                  </a:ext>
                </a:extLst>
              </p:cNvPr>
              <p:cNvSpPr/>
              <p:nvPr/>
            </p:nvSpPr>
            <p:spPr>
              <a:xfrm>
                <a:off x="6151177" y="10395848"/>
                <a:ext cx="165744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55824E3-B317-4650-996D-D5B60E28C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177" y="10395848"/>
                <a:ext cx="1657441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16D2DA7D-1506-4421-989A-7980552763C3}"/>
                  </a:ext>
                </a:extLst>
              </p:cNvPr>
              <p:cNvSpPr/>
              <p:nvPr/>
            </p:nvSpPr>
            <p:spPr>
              <a:xfrm>
                <a:off x="6180160" y="11116997"/>
                <a:ext cx="159947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16D2DA7D-1506-4421-989A-798055276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160" y="11116997"/>
                <a:ext cx="1599477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FCDCB010-B3A9-4F36-98D8-9AC42636F56C}"/>
                  </a:ext>
                </a:extLst>
              </p:cNvPr>
              <p:cNvSpPr/>
              <p:nvPr/>
            </p:nvSpPr>
            <p:spPr>
              <a:xfrm>
                <a:off x="6159959" y="12635566"/>
                <a:ext cx="162275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FCDCB010-B3A9-4F36-98D8-9AC42636F5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959" y="12635566"/>
                <a:ext cx="1622752" cy="754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0DB2483-1965-4971-A5BE-A9901B8FB2E3}"/>
              </a:ext>
            </a:extLst>
          </p:cNvPr>
          <p:cNvGrpSpPr/>
          <p:nvPr/>
        </p:nvGrpSpPr>
        <p:grpSpPr>
          <a:xfrm>
            <a:off x="5181520" y="2996208"/>
            <a:ext cx="6085773" cy="944478"/>
            <a:chOff x="-5919130" y="5104771"/>
            <a:chExt cx="5225200" cy="944478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FB0DA0E-21A8-472B-8649-F5E655E53B2D}"/>
                </a:ext>
              </a:extLst>
            </p:cNvPr>
            <p:cNvSpPr/>
            <p:nvPr/>
          </p:nvSpPr>
          <p:spPr>
            <a:xfrm>
              <a:off x="-5919130" y="5104771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5E1B653-B026-4879-8616-BD2AAA527079}"/>
                </a:ext>
              </a:extLst>
            </p:cNvPr>
            <p:cNvSpPr/>
            <p:nvPr/>
          </p:nvSpPr>
          <p:spPr>
            <a:xfrm>
              <a:off x="-1886917" y="5158297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s’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021E51E-3AF6-41A5-ABBE-A19F4F5ADD05}"/>
                </a:ext>
              </a:extLst>
            </p:cNvPr>
            <p:cNvCxnSpPr/>
            <p:nvPr/>
          </p:nvCxnSpPr>
          <p:spPr>
            <a:xfrm>
              <a:off x="-5613035" y="6049249"/>
              <a:ext cx="4322611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88709-E511-4188-97C3-7807E6A2F008}"/>
              </a:ext>
            </a:extLst>
          </p:cNvPr>
          <p:cNvGrpSpPr/>
          <p:nvPr/>
        </p:nvGrpSpPr>
        <p:grpSpPr>
          <a:xfrm>
            <a:off x="8975130" y="3310045"/>
            <a:ext cx="1204430" cy="4308006"/>
            <a:chOff x="-2349190" y="3450678"/>
            <a:chExt cx="1204430" cy="4308006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9A6E693-3E9F-4F9E-BB72-EFB9C777EB1F}"/>
                </a:ext>
              </a:extLst>
            </p:cNvPr>
            <p:cNvSpPr/>
            <p:nvPr/>
          </p:nvSpPr>
          <p:spPr>
            <a:xfrm>
              <a:off x="-2337747" y="6954012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t’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EAF29CB-DE9C-4F26-80BE-0261C2437B11}"/>
                </a:ext>
              </a:extLst>
            </p:cNvPr>
            <p:cNvSpPr/>
            <p:nvPr/>
          </p:nvSpPr>
          <p:spPr>
            <a:xfrm>
              <a:off x="-2349190" y="3450678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06E6E24-826E-494C-9D99-C4019588685E}"/>
                </a:ext>
              </a:extLst>
            </p:cNvPr>
            <p:cNvCxnSpPr/>
            <p:nvPr/>
          </p:nvCxnSpPr>
          <p:spPr>
            <a:xfrm flipV="1">
              <a:off x="-1449030" y="3610649"/>
              <a:ext cx="0" cy="399874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2" grpId="0"/>
      <p:bldP spid="64" grpId="0"/>
      <p:bldP spid="65" grpId="0"/>
      <p:bldP spid="76" grpId="0"/>
      <p:bldP spid="77" grpId="0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6">
            <a:extLst>
              <a:ext uri="{FF2B5EF4-FFF2-40B4-BE49-F238E27FC236}">
                <a16:creationId xmlns:a16="http://schemas.microsoft.com/office/drawing/2014/main" id="{4B43C20A-DC15-4870-8EE0-CDA6C0B78209}"/>
              </a:ext>
            </a:extLst>
          </p:cNvPr>
          <p:cNvGrpSpPr/>
          <p:nvPr/>
        </p:nvGrpSpPr>
        <p:grpSpPr>
          <a:xfrm>
            <a:off x="458787" y="2133600"/>
            <a:ext cx="14646001" cy="907199"/>
            <a:chOff x="7483861" y="7543801"/>
            <a:chExt cx="14646001" cy="90720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AF71FB-A887-4535-9101-748F335DBB9D}"/>
                </a:ext>
              </a:extLst>
            </p:cNvPr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nhà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" name="Group 27">
              <a:extLst>
                <a:ext uri="{FF2B5EF4-FFF2-40B4-BE49-F238E27FC236}">
                  <a16:creationId xmlns:a16="http://schemas.microsoft.com/office/drawing/2014/main" id="{83AAAF85-FBE5-4DDA-ADC5-5C35FB12E5CD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34" name="Isosceles Triangle 44">
                <a:extLst>
                  <a:ext uri="{FF2B5EF4-FFF2-40B4-BE49-F238E27FC236}">
                    <a16:creationId xmlns:a16="http://schemas.microsoft.com/office/drawing/2014/main" id="{D1F78598-557E-4217-8757-15E647D39790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5" name="Group 29">
                <a:extLst>
                  <a:ext uri="{FF2B5EF4-FFF2-40B4-BE49-F238E27FC236}">
                    <a16:creationId xmlns:a16="http://schemas.microsoft.com/office/drawing/2014/main" id="{8A6834D0-F66A-4832-8E9A-62B06166D86F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36" name="Round Same Side Corner Rectangle 68">
                  <a:extLst>
                    <a:ext uri="{FF2B5EF4-FFF2-40B4-BE49-F238E27FC236}">
                      <a16:creationId xmlns:a16="http://schemas.microsoft.com/office/drawing/2014/main" id="{26BE477E-14BB-4B9C-86A6-9C89FD1CCCEB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61198DC-3F06-4285-9F87-EC1397391CD0}"/>
                    </a:ext>
                  </a:extLst>
                </p:cNvPr>
                <p:cNvSpPr txBox="1"/>
                <p:nvPr/>
              </p:nvSpPr>
              <p:spPr>
                <a:xfrm>
                  <a:off x="7818326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471B7FD-6372-41FA-9CEF-D60F251F6FEC}"/>
              </a:ext>
            </a:extLst>
          </p:cNvPr>
          <p:cNvSpPr/>
          <p:nvPr/>
        </p:nvSpPr>
        <p:spPr>
          <a:xfrm>
            <a:off x="3457574" y="4731998"/>
            <a:ext cx="1219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  <a:tab pos="2160270" algn="l"/>
                <a:tab pos="3600450" algn="l"/>
                <a:tab pos="5029200" algn="l"/>
              </a:tabLst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marL="0" marR="0" lvl="0" indent="-457200" algn="just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  <a:tab pos="2160270" algn="l"/>
                <a:tab pos="3600450" algn="l"/>
                <a:tab pos="5029200" algn="l"/>
              </a:tabLst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Graphic 39" descr="Corn">
            <a:extLst>
              <a:ext uri="{FF2B5EF4-FFF2-40B4-BE49-F238E27FC236}">
                <a16:creationId xmlns:a16="http://schemas.microsoft.com/office/drawing/2014/main" id="{88539C41-8F81-45EE-8670-D834A340F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8758" y="4409577"/>
            <a:ext cx="1676400" cy="1676400"/>
          </a:xfrm>
          <a:prstGeom prst="rect">
            <a:avLst/>
          </a:prstGeom>
        </p:spPr>
      </p:pic>
      <p:pic>
        <p:nvPicPr>
          <p:cNvPr id="41" name="Graphic 40" descr="Corn">
            <a:extLst>
              <a:ext uri="{FF2B5EF4-FFF2-40B4-BE49-F238E27FC236}">
                <a16:creationId xmlns:a16="http://schemas.microsoft.com/office/drawing/2014/main" id="{744825C2-60FE-4A78-BA82-28CA49835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4584" y="6670990"/>
            <a:ext cx="1676400" cy="1676400"/>
          </a:xfrm>
          <a:prstGeom prst="rect">
            <a:avLst/>
          </a:prstGeom>
        </p:spPr>
      </p:pic>
      <p:pic>
        <p:nvPicPr>
          <p:cNvPr id="42" name="Graphic 41" descr="Corn">
            <a:extLst>
              <a:ext uri="{FF2B5EF4-FFF2-40B4-BE49-F238E27FC236}">
                <a16:creationId xmlns:a16="http://schemas.microsoft.com/office/drawing/2014/main" id="{8924EF06-FB0D-4AE5-B9C1-7BCD9FEB5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4584" y="8839200"/>
            <a:ext cx="1676400" cy="16764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96FDE8C-C530-4143-BD4C-F6A6F084B6FD}"/>
              </a:ext>
            </a:extLst>
          </p:cNvPr>
          <p:cNvSpPr/>
          <p:nvPr/>
        </p:nvSpPr>
        <p:spPr>
          <a:xfrm>
            <a:off x="3575439" y="7095776"/>
            <a:ext cx="102354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  <a:tab pos="2160270" algn="l"/>
                <a:tab pos="3600450" algn="l"/>
                <a:tab pos="5029200" algn="l"/>
              </a:tabLst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60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+d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(SGK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155)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5E39C82-D1B8-457E-A99F-337B3CB48FD7}"/>
              </a:ext>
            </a:extLst>
          </p:cNvPr>
          <p:cNvSpPr/>
          <p:nvPr/>
        </p:nvSpPr>
        <p:spPr>
          <a:xfrm>
            <a:off x="3575439" y="9169568"/>
            <a:ext cx="75093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  <a:tab pos="2160270" algn="l"/>
                <a:tab pos="3600450" algn="l"/>
                <a:tab pos="5029200" algn="l"/>
              </a:tabLst>
              <a:defRPr/>
            </a:pP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CT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145208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C6E2194-59D9-408F-904F-19114199A7CD}"/>
              </a:ext>
            </a:extLst>
          </p:cNvPr>
          <p:cNvGrpSpPr/>
          <p:nvPr/>
        </p:nvGrpSpPr>
        <p:grpSpPr>
          <a:xfrm>
            <a:off x="91847" y="2496305"/>
            <a:ext cx="23812793" cy="2448357"/>
            <a:chOff x="91847" y="2496305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91847" y="2496305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A3623C0-8118-48DC-8554-9D0F0B024C0D}"/>
                    </a:ext>
                  </a:extLst>
                </p:cNvPr>
                <p:cNvSpPr/>
                <p:nvPr/>
              </p:nvSpPr>
              <p:spPr>
                <a:xfrm>
                  <a:off x="4634489" y="3207769"/>
                  <a:ext cx="9020839" cy="10301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</a:pP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A3623C0-8118-48DC-8554-9D0F0B024C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4489" y="3207769"/>
                  <a:ext cx="9020839" cy="1030154"/>
                </a:xfrm>
                <a:prstGeom prst="rect">
                  <a:avLst/>
                </a:prstGeom>
                <a:blipFill>
                  <a:blip r:embed="rId3"/>
                  <a:stretch>
                    <a:fillRect l="-4054" t="-18343" b="-372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5198085-76C1-4AF2-B203-AC8DE6487820}"/>
              </a:ext>
            </a:extLst>
          </p:cNvPr>
          <p:cNvGrpSpPr/>
          <p:nvPr/>
        </p:nvGrpSpPr>
        <p:grpSpPr>
          <a:xfrm>
            <a:off x="51181" y="5261842"/>
            <a:ext cx="23715568" cy="1827442"/>
            <a:chOff x="51181" y="5261842"/>
            <a:chExt cx="23715568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51181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548F01E5-7D29-4D71-9EF4-4140A6CEDE9D}"/>
                    </a:ext>
                  </a:extLst>
                </p:cNvPr>
                <p:cNvSpPr/>
                <p:nvPr/>
              </p:nvSpPr>
              <p:spPr>
                <a:xfrm>
                  <a:off x="2867317" y="5885811"/>
                  <a:ext cx="67999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548F01E5-7D29-4D71-9EF4-4140A6CEDE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317" y="5885811"/>
                  <a:ext cx="679993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2C19B58-6707-4E78-B129-A4B91F478AAB}"/>
                </a:ext>
              </a:extLst>
            </p:cNvPr>
            <p:cNvSpPr/>
            <p:nvPr/>
          </p:nvSpPr>
          <p:spPr>
            <a:xfrm>
              <a:off x="8806241" y="5885811"/>
              <a:ext cx="4924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1353685-8975-4EAC-ABB4-D7EC7BBFA683}"/>
                    </a:ext>
                  </a:extLst>
                </p:cNvPr>
                <p:cNvSpPr/>
                <p:nvPr/>
              </p:nvSpPr>
              <p:spPr>
                <a:xfrm>
                  <a:off x="14765698" y="5798536"/>
                  <a:ext cx="1140056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1353685-8975-4EAC-ABB4-D7EC7BBFA6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5698" y="5798536"/>
                  <a:ext cx="1140056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A01E25B4-0B89-460C-AE9E-165D0A734D78}"/>
                    </a:ext>
                  </a:extLst>
                </p:cNvPr>
                <p:cNvSpPr/>
                <p:nvPr/>
              </p:nvSpPr>
              <p:spPr>
                <a:xfrm>
                  <a:off x="19168504" y="5854279"/>
                  <a:ext cx="4598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𝐾h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ô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𝑛𝑔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đị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𝑛h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A01E25B4-0B89-460C-AE9E-165D0A734D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68504" y="5854279"/>
                  <a:ext cx="4598245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C57F0422-170C-4130-BFB1-5D50744482CD}"/>
              </a:ext>
            </a:extLst>
          </p:cNvPr>
          <p:cNvSpPr/>
          <p:nvPr/>
        </p:nvSpPr>
        <p:spPr>
          <a:xfrm>
            <a:off x="926617" y="8241732"/>
            <a:ext cx="25555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1:</a:t>
            </a:r>
            <a:endParaRPr lang="en-US" sz="60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04DEE18-AB19-4027-A728-919CE37691DD}"/>
              </a:ext>
            </a:extLst>
          </p:cNvPr>
          <p:cNvSpPr/>
          <p:nvPr/>
        </p:nvSpPr>
        <p:spPr>
          <a:xfrm>
            <a:off x="3482125" y="8188560"/>
            <a:ext cx="86049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F6939F8-8012-4D47-88DB-5F2B53BC3425}"/>
              </a:ext>
            </a:extLst>
          </p:cNvPr>
          <p:cNvSpPr/>
          <p:nvPr/>
        </p:nvSpPr>
        <p:spPr>
          <a:xfrm>
            <a:off x="928443" y="9226943"/>
            <a:ext cx="25555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6B80A1C-5B89-401D-851A-F645659A9D96}"/>
              </a:ext>
            </a:extLst>
          </p:cNvPr>
          <p:cNvSpPr/>
          <p:nvPr/>
        </p:nvSpPr>
        <p:spPr>
          <a:xfrm>
            <a:off x="942792" y="11447558"/>
            <a:ext cx="25555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3: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53ED5D3-5E82-47DA-932A-BEE3EF268974}"/>
                  </a:ext>
                </a:extLst>
              </p:cNvPr>
              <p:cNvSpPr/>
              <p:nvPr/>
            </p:nvSpPr>
            <p:spPr>
              <a:xfrm>
                <a:off x="3498300" y="9231911"/>
                <a:ext cx="12433086" cy="2001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457200" algn="l"/>
                    <a:tab pos="1943100" algn="l"/>
                    <a:tab pos="3429000" algn="l"/>
                    <a:tab pos="4857750" algn="l"/>
                  </a:tabLst>
                </a:pP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53ED5D3-5E82-47DA-932A-BEE3EF268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300" y="9231911"/>
                <a:ext cx="12433086" cy="2001638"/>
              </a:xfrm>
              <a:prstGeom prst="rect">
                <a:avLst/>
              </a:prstGeom>
              <a:blipFill>
                <a:blip r:embed="rId7"/>
                <a:stretch>
                  <a:fillRect l="-2992" t="-9422" r="-2943" b="-1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A4D246F-F3EB-472A-B401-3BB0E735813B}"/>
                  </a:ext>
                </a:extLst>
              </p:cNvPr>
              <p:cNvSpPr/>
              <p:nvPr/>
            </p:nvSpPr>
            <p:spPr>
              <a:xfrm>
                <a:off x="3547310" y="10889918"/>
                <a:ext cx="10921259" cy="1945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A4D246F-F3EB-472A-B401-3BB0E7358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310" y="10889918"/>
                <a:ext cx="10921259" cy="19454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E0C4766D-BBFA-4719-8B10-1610C64FC7D9}"/>
              </a:ext>
            </a:extLst>
          </p:cNvPr>
          <p:cNvGrpSpPr/>
          <p:nvPr/>
        </p:nvGrpSpPr>
        <p:grpSpPr>
          <a:xfrm>
            <a:off x="16832574" y="8013303"/>
            <a:ext cx="6910684" cy="5067865"/>
            <a:chOff x="17318977" y="226627"/>
            <a:chExt cx="6910684" cy="506786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833443B-6697-4535-BD5E-24EE4A23EC1A}"/>
                </a:ext>
              </a:extLst>
            </p:cNvPr>
            <p:cNvGrpSpPr/>
            <p:nvPr/>
          </p:nvGrpSpPr>
          <p:grpSpPr>
            <a:xfrm>
              <a:off x="17735554" y="226627"/>
              <a:ext cx="6345838" cy="5067865"/>
              <a:chOff x="5019748" y="2965951"/>
              <a:chExt cx="6345838" cy="5067865"/>
            </a:xfrm>
          </p:grpSpPr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id="{340C25CA-1E6E-4496-BBC2-E1717C8AE980}"/>
                  </a:ext>
                </a:extLst>
              </p:cNvPr>
              <p:cNvSpPr/>
              <p:nvPr/>
            </p:nvSpPr>
            <p:spPr>
              <a:xfrm>
                <a:off x="6526716" y="3979991"/>
                <a:ext cx="3287068" cy="3082025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44A112A6-DCFA-4C4B-B6E4-0625A449E6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0683" y="3151458"/>
                <a:ext cx="0" cy="488235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E03FC803-69F4-421A-9B68-0A11DE688E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9748" y="5507832"/>
                <a:ext cx="5855079" cy="4418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8653569-8AC8-4B8C-9AE5-3E1062634F58}"/>
                  </a:ext>
                </a:extLst>
              </p:cNvPr>
              <p:cNvSpPr/>
              <p:nvPr/>
            </p:nvSpPr>
            <p:spPr>
              <a:xfrm>
                <a:off x="10172599" y="5463142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DDF8E7A-0ED1-454E-8F4C-28C0219D499D}"/>
                  </a:ext>
                </a:extLst>
              </p:cNvPr>
              <p:cNvSpPr/>
              <p:nvPr/>
            </p:nvSpPr>
            <p:spPr>
              <a:xfrm>
                <a:off x="7183144" y="5428207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51C51DC-71AE-4706-95BD-0FF17D862271}"/>
                  </a:ext>
                </a:extLst>
              </p:cNvPr>
              <p:cNvSpPr/>
              <p:nvPr/>
            </p:nvSpPr>
            <p:spPr>
              <a:xfrm>
                <a:off x="7307076" y="2965951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F31F8F8-9DEF-4C22-BA95-B6B52086326D}"/>
                </a:ext>
              </a:extLst>
            </p:cNvPr>
            <p:cNvSpPr/>
            <p:nvPr/>
          </p:nvSpPr>
          <p:spPr>
            <a:xfrm>
              <a:off x="20708206" y="4260786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693D4A0-0BAD-4636-A52F-635458496D7F}"/>
                </a:ext>
              </a:extLst>
            </p:cNvPr>
            <p:cNvSpPr/>
            <p:nvPr/>
          </p:nvSpPr>
          <p:spPr>
            <a:xfrm>
              <a:off x="20472204" y="456464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43D7D1C-EFEB-4FFB-9515-2B1B710E0F5D}"/>
                </a:ext>
              </a:extLst>
            </p:cNvPr>
            <p:cNvSpPr/>
            <p:nvPr/>
          </p:nvSpPr>
          <p:spPr>
            <a:xfrm>
              <a:off x="22171797" y="19479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B36D9D1-5447-48E7-9B21-9971CDE74177}"/>
                </a:ext>
              </a:extLst>
            </p:cNvPr>
            <p:cNvSpPr/>
            <p:nvPr/>
          </p:nvSpPr>
          <p:spPr>
            <a:xfrm>
              <a:off x="17318977" y="1991894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159F806-7D49-41B9-AC98-B63FF68263A6}"/>
              </a:ext>
            </a:extLst>
          </p:cNvPr>
          <p:cNvGrpSpPr/>
          <p:nvPr/>
        </p:nvGrpSpPr>
        <p:grpSpPr>
          <a:xfrm>
            <a:off x="0" y="1437522"/>
            <a:ext cx="12937003" cy="861774"/>
            <a:chOff x="644526" y="2766774"/>
            <a:chExt cx="12937003" cy="861774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DB52A06-92AE-414D-8DF0-E9DEAC67FA8D}"/>
                </a:ext>
              </a:extLst>
            </p:cNvPr>
            <p:cNvSpPr txBox="1"/>
            <p:nvPr/>
          </p:nvSpPr>
          <p:spPr>
            <a:xfrm>
              <a:off x="1906587" y="2766774"/>
              <a:ext cx="11674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tròn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lượng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Rounded Rectangle 7">
              <a:extLst>
                <a:ext uri="{FF2B5EF4-FFF2-40B4-BE49-F238E27FC236}">
                  <a16:creationId xmlns:a16="http://schemas.microsoft.com/office/drawing/2014/main" id="{ED380CFD-94E0-4C39-B5F3-29C89CB48662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3A01041-0E0D-4775-AD8D-3A899070D089}"/>
                </a:ext>
              </a:extLst>
            </p:cNvPr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BC6800A-1C0F-4989-AD61-460389A4DA0F}"/>
              </a:ext>
            </a:extLst>
          </p:cNvPr>
          <p:cNvSpPr/>
          <p:nvPr/>
        </p:nvSpPr>
        <p:spPr>
          <a:xfrm>
            <a:off x="6035191" y="5437268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: Rounded Corners 1">
            <a:hlinkClick r:id="rId9" action="ppaction://hlinkfile"/>
            <a:extLst>
              <a:ext uri="{FF2B5EF4-FFF2-40B4-BE49-F238E27FC236}">
                <a16:creationId xmlns:a16="http://schemas.microsoft.com/office/drawing/2014/main" id="{BC84361A-7493-43F1-8AB3-8E618DED0C73}"/>
              </a:ext>
            </a:extLst>
          </p:cNvPr>
          <p:cNvSpPr/>
          <p:nvPr/>
        </p:nvSpPr>
        <p:spPr>
          <a:xfrm>
            <a:off x="12076925" y="8241732"/>
            <a:ext cx="3317980" cy="8872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ysClr val="windowText" lastClr="000000"/>
                </a:solidFill>
              </a:rPr>
              <a:t>580vnx </a:t>
            </a:r>
          </a:p>
        </p:txBody>
      </p:sp>
      <p:sp>
        <p:nvSpPr>
          <p:cNvPr id="3" name="Rectangle: Rounded Corners 2">
            <a:hlinkClick r:id="rId10" action="ppaction://hlinkfile"/>
            <a:extLst>
              <a:ext uri="{FF2B5EF4-FFF2-40B4-BE49-F238E27FC236}">
                <a16:creationId xmlns:a16="http://schemas.microsoft.com/office/drawing/2014/main" id="{08C1F1DC-3687-4DEF-9774-6D82221593B5}"/>
              </a:ext>
            </a:extLst>
          </p:cNvPr>
          <p:cNvSpPr/>
          <p:nvPr/>
        </p:nvSpPr>
        <p:spPr>
          <a:xfrm>
            <a:off x="15779644" y="8243085"/>
            <a:ext cx="2681567" cy="885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ysClr val="windowText" lastClr="000000"/>
                </a:solidFill>
              </a:rPr>
              <a:t>570vn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839D747-5F88-4C3C-95D2-FDDBFCD0EC51}"/>
              </a:ext>
            </a:extLst>
          </p:cNvPr>
          <p:cNvGrpSpPr/>
          <p:nvPr/>
        </p:nvGrpSpPr>
        <p:grpSpPr>
          <a:xfrm>
            <a:off x="21220210" y="8241732"/>
            <a:ext cx="1204430" cy="4308006"/>
            <a:chOff x="-2349190" y="3450678"/>
            <a:chExt cx="1204430" cy="4308006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C3F2E39-D081-4E33-9FD5-88DCB530A685}"/>
                </a:ext>
              </a:extLst>
            </p:cNvPr>
            <p:cNvSpPr/>
            <p:nvPr/>
          </p:nvSpPr>
          <p:spPr>
            <a:xfrm>
              <a:off x="-2337747" y="6954012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t’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6E628E9-0145-4FF5-A329-D340A121E155}"/>
                </a:ext>
              </a:extLst>
            </p:cNvPr>
            <p:cNvSpPr/>
            <p:nvPr/>
          </p:nvSpPr>
          <p:spPr>
            <a:xfrm>
              <a:off x="-2349190" y="3450678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A3137EC4-E663-44C5-9A0A-C9F5575EFE84}"/>
                </a:ext>
              </a:extLst>
            </p:cNvPr>
            <p:cNvCxnSpPr/>
            <p:nvPr/>
          </p:nvCxnSpPr>
          <p:spPr>
            <a:xfrm flipV="1">
              <a:off x="-1449030" y="3610649"/>
              <a:ext cx="0" cy="399874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285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88" grpId="0" animBg="1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279059" y="9355697"/>
            <a:ext cx="23669800" cy="4108056"/>
            <a:chOff x="184495" y="3636276"/>
            <a:chExt cx="11834900" cy="2054028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974752"/>
              <a:ext cx="11834900" cy="17155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3296A1-2584-4962-875C-23A14A60B071}"/>
              </a:ext>
            </a:extLst>
          </p:cNvPr>
          <p:cNvGrpSpPr/>
          <p:nvPr/>
        </p:nvGrpSpPr>
        <p:grpSpPr>
          <a:xfrm>
            <a:off x="0" y="1527547"/>
            <a:ext cx="12937003" cy="861774"/>
            <a:chOff x="644526" y="2766774"/>
            <a:chExt cx="12937003" cy="86177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1755FC-913E-4CA3-9D8C-78570ED4E153}"/>
                </a:ext>
              </a:extLst>
            </p:cNvPr>
            <p:cNvSpPr txBox="1"/>
            <p:nvPr/>
          </p:nvSpPr>
          <p:spPr>
            <a:xfrm>
              <a:off x="1906587" y="2766774"/>
              <a:ext cx="11674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tròn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lượng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E5B3F8E2-DDC2-44D9-9103-F778F4676B0A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E1E41BD-7CA1-4D3D-8F20-6ADD57D5D815}"/>
                </a:ext>
              </a:extLst>
            </p:cNvPr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D0AA5F-DC5A-48C8-8B28-11EF3692A0C3}"/>
              </a:ext>
            </a:extLst>
          </p:cNvPr>
          <p:cNvGrpSpPr/>
          <p:nvPr/>
        </p:nvGrpSpPr>
        <p:grpSpPr>
          <a:xfrm>
            <a:off x="153987" y="2590800"/>
            <a:ext cx="23812793" cy="2448356"/>
            <a:chOff x="153987" y="2590800"/>
            <a:chExt cx="23812793" cy="244835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6"/>
              <a:chOff x="534987" y="1647866"/>
              <a:chExt cx="23340848" cy="2053171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89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00100119-3197-4B86-BA98-EA7BE995A5F3}"/>
                    </a:ext>
                  </a:extLst>
                </p:cNvPr>
                <p:cNvSpPr/>
                <p:nvPr/>
              </p:nvSpPr>
              <p:spPr>
                <a:xfrm>
                  <a:off x="2447928" y="3371394"/>
                  <a:ext cx="20483236" cy="14028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tabLst>
                      <a:tab pos="457200" algn="l"/>
                      <a:tab pos="1943100" algn="l"/>
                      <a:tab pos="3429000" algn="l"/>
                      <a:tab pos="4857750" algn="l"/>
                    </a:tabLst>
                  </a:pP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00100119-3197-4B86-BA98-EA7BE995A5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7928" y="3371394"/>
                  <a:ext cx="20483236" cy="1402820"/>
                </a:xfrm>
                <a:prstGeom prst="rect">
                  <a:avLst/>
                </a:prstGeom>
                <a:blipFill>
                  <a:blip r:embed="rId4"/>
                  <a:stretch>
                    <a:fillRect l="-1815" t="-435" r="-833" b="-1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1CCF530-27F9-49F9-93A3-0390E4D2A1BA}"/>
              </a:ext>
            </a:extLst>
          </p:cNvPr>
          <p:cNvGrpSpPr/>
          <p:nvPr/>
        </p:nvGrpSpPr>
        <p:grpSpPr>
          <a:xfrm>
            <a:off x="74304" y="5356204"/>
            <a:ext cx="8530075" cy="1827442"/>
            <a:chOff x="459032" y="5356204"/>
            <a:chExt cx="10671423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459032" y="5356204"/>
              <a:ext cx="10671423" cy="1827442"/>
              <a:chOff x="365507" y="2243792"/>
              <a:chExt cx="2634579" cy="61726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365507" y="2303047"/>
                <a:ext cx="420064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CFD8DFA-FAB1-495D-920C-B968DB33A8DD}"/>
                    </a:ext>
                  </a:extLst>
                </p:cNvPr>
                <p:cNvSpPr/>
                <p:nvPr/>
              </p:nvSpPr>
              <p:spPr>
                <a:xfrm>
                  <a:off x="2447616" y="5837831"/>
                  <a:ext cx="7166962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CFD8DFA-FAB1-495D-920C-B968DB33A8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7616" y="5837831"/>
                  <a:ext cx="7166962" cy="1015663"/>
                </a:xfrm>
                <a:prstGeom prst="rect">
                  <a:avLst/>
                </a:prstGeom>
                <a:blipFill>
                  <a:blip r:embed="rId5"/>
                  <a:stretch>
                    <a:fillRect r="-181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4D0C5B2-3CBC-45A8-8DFF-C5DF7074E0E7}"/>
              </a:ext>
            </a:extLst>
          </p:cNvPr>
          <p:cNvGrpSpPr/>
          <p:nvPr/>
        </p:nvGrpSpPr>
        <p:grpSpPr>
          <a:xfrm>
            <a:off x="8828690" y="5356204"/>
            <a:ext cx="8324196" cy="1827442"/>
            <a:chOff x="12954228" y="5356204"/>
            <a:chExt cx="10413862" cy="182744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B3AFFAB-5EAF-4F66-A4C2-0941A0C1C117}"/>
                </a:ext>
              </a:extLst>
            </p:cNvPr>
            <p:cNvGrpSpPr/>
            <p:nvPr/>
          </p:nvGrpSpPr>
          <p:grpSpPr>
            <a:xfrm>
              <a:off x="12954228" y="5356204"/>
              <a:ext cx="10413862" cy="1827442"/>
              <a:chOff x="429094" y="2243792"/>
              <a:chExt cx="2570992" cy="617268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A28139F-DC82-4659-941A-A5B550CABA5A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D7B1E38-F14E-4710-877A-1193F6EB754B}"/>
                  </a:ext>
                </a:extLst>
              </p:cNvPr>
              <p:cNvSpPr/>
              <p:nvPr/>
            </p:nvSpPr>
            <p:spPr>
              <a:xfrm>
                <a:off x="429094" y="2303047"/>
                <a:ext cx="35647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75ADC63-1CF5-4EEF-8CAF-DCB5905CE283}"/>
                    </a:ext>
                  </a:extLst>
                </p:cNvPr>
                <p:cNvSpPr/>
                <p:nvPr/>
              </p:nvSpPr>
              <p:spPr>
                <a:xfrm>
                  <a:off x="14768398" y="5933571"/>
                  <a:ext cx="7166962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75ADC63-1CF5-4EEF-8CAF-DCB5905CE2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8398" y="5933571"/>
                  <a:ext cx="7166962" cy="1015663"/>
                </a:xfrm>
                <a:prstGeom prst="rect">
                  <a:avLst/>
                </a:prstGeom>
                <a:blipFill>
                  <a:blip r:embed="rId6"/>
                  <a:stretch>
                    <a:fillRect r="-181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A5F1C0-35B7-458B-8BFC-A09ED21A8EE9}"/>
              </a:ext>
            </a:extLst>
          </p:cNvPr>
          <p:cNvGrpSpPr/>
          <p:nvPr/>
        </p:nvGrpSpPr>
        <p:grpSpPr>
          <a:xfrm>
            <a:off x="95333" y="7406533"/>
            <a:ext cx="8509046" cy="1827442"/>
            <a:chOff x="485340" y="7406533"/>
            <a:chExt cx="10645115" cy="182744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432C583-C138-4E6C-A4B0-98EC72F8B136}"/>
                </a:ext>
              </a:extLst>
            </p:cNvPr>
            <p:cNvGrpSpPr/>
            <p:nvPr/>
          </p:nvGrpSpPr>
          <p:grpSpPr>
            <a:xfrm>
              <a:off x="485340" y="7406533"/>
              <a:ext cx="10645115" cy="1827442"/>
              <a:chOff x="372002" y="2243792"/>
              <a:chExt cx="2628084" cy="617268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D4A87D3-853E-489D-81F5-B513C658C06F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55C689B-96BE-4868-A987-F5C5CE57D505}"/>
                  </a:ext>
                </a:extLst>
              </p:cNvPr>
              <p:cNvSpPr/>
              <p:nvPr/>
            </p:nvSpPr>
            <p:spPr>
              <a:xfrm>
                <a:off x="372002" y="2303047"/>
                <a:ext cx="41356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1DD60F4-DE2C-44A7-8742-CE0D4FFCFC0B}"/>
                    </a:ext>
                  </a:extLst>
                </p:cNvPr>
                <p:cNvSpPr/>
                <p:nvPr/>
              </p:nvSpPr>
              <p:spPr>
                <a:xfrm>
                  <a:off x="2447616" y="7805976"/>
                  <a:ext cx="7166962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1DD60F4-DE2C-44A7-8742-CE0D4FFCFC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7616" y="7805976"/>
                  <a:ext cx="7166962" cy="1015663"/>
                </a:xfrm>
                <a:prstGeom prst="rect">
                  <a:avLst/>
                </a:prstGeom>
                <a:blipFill>
                  <a:blip r:embed="rId7"/>
                  <a:stretch>
                    <a:fillRect r="-181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E13ED40-40D1-444A-85FA-6684EE3A9976}"/>
              </a:ext>
            </a:extLst>
          </p:cNvPr>
          <p:cNvGrpSpPr/>
          <p:nvPr/>
        </p:nvGrpSpPr>
        <p:grpSpPr>
          <a:xfrm>
            <a:off x="8828690" y="7454461"/>
            <a:ext cx="8324196" cy="1827442"/>
            <a:chOff x="12954228" y="7454461"/>
            <a:chExt cx="10413862" cy="182744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01CD2C2-3C6B-4EC5-B4EE-CEBF8DA2D362}"/>
                </a:ext>
              </a:extLst>
            </p:cNvPr>
            <p:cNvGrpSpPr/>
            <p:nvPr/>
          </p:nvGrpSpPr>
          <p:grpSpPr>
            <a:xfrm>
              <a:off x="12954228" y="7454461"/>
              <a:ext cx="10413862" cy="1827442"/>
              <a:chOff x="429094" y="2243792"/>
              <a:chExt cx="2570992" cy="617268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31E7565-DD90-4FE4-8238-8240AEB5CB6A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4DE2316-2B4C-459F-BEAC-FBC1B36140FC}"/>
                  </a:ext>
                </a:extLst>
              </p:cNvPr>
              <p:cNvSpPr/>
              <p:nvPr/>
            </p:nvSpPr>
            <p:spPr>
              <a:xfrm>
                <a:off x="429094" y="2303047"/>
                <a:ext cx="35647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C8FFE01-85B9-421E-BDFE-DEC75BA9752D}"/>
                    </a:ext>
                  </a:extLst>
                </p:cNvPr>
                <p:cNvSpPr/>
                <p:nvPr/>
              </p:nvSpPr>
              <p:spPr>
                <a:xfrm>
                  <a:off x="14768398" y="7847270"/>
                  <a:ext cx="7166962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C8FFE01-85B9-421E-BDFE-DEC75BA975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8398" y="7847270"/>
                  <a:ext cx="7166962" cy="1015663"/>
                </a:xfrm>
                <a:prstGeom prst="rect">
                  <a:avLst/>
                </a:prstGeom>
                <a:blipFill>
                  <a:blip r:embed="rId8"/>
                  <a:stretch>
                    <a:fillRect r="-181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211325-399C-49FE-BF85-8F6CD37B28CE}"/>
              </a:ext>
            </a:extLst>
          </p:cNvPr>
          <p:cNvGrpSpPr/>
          <p:nvPr/>
        </p:nvGrpSpPr>
        <p:grpSpPr>
          <a:xfrm>
            <a:off x="17485586" y="4975891"/>
            <a:ext cx="6910684" cy="5067865"/>
            <a:chOff x="17318977" y="226627"/>
            <a:chExt cx="6910684" cy="50678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487408A-5A6B-4ADE-A01D-AAAC8CAEAABC}"/>
                </a:ext>
              </a:extLst>
            </p:cNvPr>
            <p:cNvGrpSpPr/>
            <p:nvPr/>
          </p:nvGrpSpPr>
          <p:grpSpPr>
            <a:xfrm>
              <a:off x="17735554" y="226627"/>
              <a:ext cx="6345838" cy="5067865"/>
              <a:chOff x="5019748" y="2965951"/>
              <a:chExt cx="6345838" cy="5067865"/>
            </a:xfrm>
          </p:grpSpPr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id="{5DE78EFD-2C80-4106-8156-72A66D8E295B}"/>
                  </a:ext>
                </a:extLst>
              </p:cNvPr>
              <p:cNvSpPr/>
              <p:nvPr/>
            </p:nvSpPr>
            <p:spPr>
              <a:xfrm>
                <a:off x="6526716" y="3979991"/>
                <a:ext cx="3287068" cy="3082025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673CAC50-4807-4EB7-B1D6-38F6C89EFE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0683" y="3151458"/>
                <a:ext cx="0" cy="488235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DFBFF9EE-C9A8-4BB6-A304-BBD91E67E9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9748" y="5507832"/>
                <a:ext cx="5855079" cy="4418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097DE1D-6251-4D4C-B8E0-317FAAC3429B}"/>
                  </a:ext>
                </a:extLst>
              </p:cNvPr>
              <p:cNvSpPr/>
              <p:nvPr/>
            </p:nvSpPr>
            <p:spPr>
              <a:xfrm>
                <a:off x="10172599" y="5463142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A43E114-C921-4699-9703-0E483B0ADFF5}"/>
                  </a:ext>
                </a:extLst>
              </p:cNvPr>
              <p:cNvSpPr/>
              <p:nvPr/>
            </p:nvSpPr>
            <p:spPr>
              <a:xfrm>
                <a:off x="7183144" y="5428207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5976A98-A346-4DEC-81E6-D0753193AA11}"/>
                  </a:ext>
                </a:extLst>
              </p:cNvPr>
              <p:cNvSpPr/>
              <p:nvPr/>
            </p:nvSpPr>
            <p:spPr>
              <a:xfrm>
                <a:off x="7307076" y="2965951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BFB959A-C37D-4222-9738-09CE3C67796D}"/>
                </a:ext>
              </a:extLst>
            </p:cNvPr>
            <p:cNvSpPr/>
            <p:nvPr/>
          </p:nvSpPr>
          <p:spPr>
            <a:xfrm>
              <a:off x="20806123" y="42922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4C917DB-E6C5-4772-AA00-CE3394DE4C3F}"/>
                </a:ext>
              </a:extLst>
            </p:cNvPr>
            <p:cNvSpPr/>
            <p:nvPr/>
          </p:nvSpPr>
          <p:spPr>
            <a:xfrm>
              <a:off x="20472204" y="456464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6DA2F26-83C3-4515-A5B8-DD900F5FB7F2}"/>
                </a:ext>
              </a:extLst>
            </p:cNvPr>
            <p:cNvSpPr/>
            <p:nvPr/>
          </p:nvSpPr>
          <p:spPr>
            <a:xfrm>
              <a:off x="22171797" y="19479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F580031-48F7-47A0-AE96-ACA141E29ADE}"/>
                </a:ext>
              </a:extLst>
            </p:cNvPr>
            <p:cNvSpPr/>
            <p:nvPr/>
          </p:nvSpPr>
          <p:spPr>
            <a:xfrm>
              <a:off x="17318977" y="1991894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p:sp>
        <p:nvSpPr>
          <p:cNvPr id="47" name="Partial Circle 46">
            <a:extLst>
              <a:ext uri="{FF2B5EF4-FFF2-40B4-BE49-F238E27FC236}">
                <a16:creationId xmlns:a16="http://schemas.microsoft.com/office/drawing/2014/main" id="{B750ED37-0ED7-4091-B547-26D743E15442}"/>
              </a:ext>
            </a:extLst>
          </p:cNvPr>
          <p:cNvSpPr/>
          <p:nvPr/>
        </p:nvSpPr>
        <p:spPr>
          <a:xfrm rot="16200000">
            <a:off x="19511326" y="5922804"/>
            <a:ext cx="3117750" cy="3252003"/>
          </a:xfrm>
          <a:prstGeom prst="pie">
            <a:avLst>
              <a:gd name="adj1" fmla="val 21517085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FE314EF-9681-4191-9D1D-8B28D0C5C438}"/>
              </a:ext>
            </a:extLst>
          </p:cNvPr>
          <p:cNvSpPr/>
          <p:nvPr/>
        </p:nvSpPr>
        <p:spPr>
          <a:xfrm>
            <a:off x="1898923" y="10569255"/>
            <a:ext cx="17623735" cy="101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  <a:tab pos="1943100" algn="l"/>
                <a:tab pos="3429000" algn="l"/>
                <a:tab pos="485775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24FE241-4F94-4FFE-A504-9C6A94B7D254}"/>
                  </a:ext>
                </a:extLst>
              </p:cNvPr>
              <p:cNvSpPr/>
              <p:nvPr/>
            </p:nvSpPr>
            <p:spPr>
              <a:xfrm>
                <a:off x="2290273" y="11625282"/>
                <a:ext cx="1193422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24FE241-4F94-4FFE-A504-9C6A94B7D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273" y="11625282"/>
                <a:ext cx="11934229" cy="1015663"/>
              </a:xfrm>
              <a:prstGeom prst="rect">
                <a:avLst/>
              </a:prstGeom>
              <a:blipFill>
                <a:blip r:embed="rId9"/>
                <a:stretch>
                  <a:fillRect l="-3117" t="-17964" r="-2146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7A69812-954E-49B2-93A8-413A7FB08D43}"/>
                  </a:ext>
                </a:extLst>
              </p:cNvPr>
              <p:cNvSpPr/>
              <p:nvPr/>
            </p:nvSpPr>
            <p:spPr>
              <a:xfrm>
                <a:off x="14049132" y="11604791"/>
                <a:ext cx="469051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 ;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7A69812-954E-49B2-93A8-413A7FB08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9132" y="11604791"/>
                <a:ext cx="4690515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0838259-3051-41E8-854B-E25860C2014D}"/>
                  </a:ext>
                </a:extLst>
              </p:cNvPr>
              <p:cNvSpPr/>
              <p:nvPr/>
            </p:nvSpPr>
            <p:spPr>
              <a:xfrm>
                <a:off x="17927633" y="11509666"/>
                <a:ext cx="4275851" cy="1013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8580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457200" algn="l"/>
                    <a:tab pos="1943100" algn="l"/>
                    <a:tab pos="3429000" algn="l"/>
                    <a:tab pos="4857750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0838259-3051-41E8-854B-E25860C201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7633" y="11509666"/>
                <a:ext cx="4275851" cy="1013675"/>
              </a:xfrm>
              <a:prstGeom prst="rect">
                <a:avLst/>
              </a:prstGeom>
              <a:blipFill>
                <a:blip r:embed="rId11"/>
                <a:stretch>
                  <a:fillRect t="-18675" r="-7703" b="-39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>
            <a:extLst>
              <a:ext uri="{FF2B5EF4-FFF2-40B4-BE49-F238E27FC236}">
                <a16:creationId xmlns:a16="http://schemas.microsoft.com/office/drawing/2014/main" id="{77580A33-A941-4430-8B6A-46CA95AF319F}"/>
              </a:ext>
            </a:extLst>
          </p:cNvPr>
          <p:cNvSpPr/>
          <p:nvPr/>
        </p:nvSpPr>
        <p:spPr>
          <a:xfrm>
            <a:off x="8847091" y="7620066"/>
            <a:ext cx="1088530" cy="145608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25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78" grpId="0"/>
      <p:bldP spid="79" grpId="0"/>
      <p:bldP spid="80" grpId="0"/>
      <p:bldP spid="81" grpId="0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279059" y="9355697"/>
            <a:ext cx="23669800" cy="4108056"/>
            <a:chOff x="184495" y="3636276"/>
            <a:chExt cx="11834900" cy="2054028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974752"/>
              <a:ext cx="11834900" cy="17155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3296A1-2584-4962-875C-23A14A60B071}"/>
              </a:ext>
            </a:extLst>
          </p:cNvPr>
          <p:cNvGrpSpPr/>
          <p:nvPr/>
        </p:nvGrpSpPr>
        <p:grpSpPr>
          <a:xfrm>
            <a:off x="0" y="1527547"/>
            <a:ext cx="12937003" cy="861774"/>
            <a:chOff x="644526" y="2766774"/>
            <a:chExt cx="12937003" cy="86177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1755FC-913E-4CA3-9D8C-78570ED4E153}"/>
                </a:ext>
              </a:extLst>
            </p:cNvPr>
            <p:cNvSpPr txBox="1"/>
            <p:nvPr/>
          </p:nvSpPr>
          <p:spPr>
            <a:xfrm>
              <a:off x="1906587" y="2766774"/>
              <a:ext cx="11674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tròn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lượng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E5B3F8E2-DDC2-44D9-9103-F778F4676B0A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E1E41BD-7CA1-4D3D-8F20-6ADD57D5D815}"/>
                </a:ext>
              </a:extLst>
            </p:cNvPr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211325-399C-49FE-BF85-8F6CD37B28CE}"/>
              </a:ext>
            </a:extLst>
          </p:cNvPr>
          <p:cNvGrpSpPr/>
          <p:nvPr/>
        </p:nvGrpSpPr>
        <p:grpSpPr>
          <a:xfrm>
            <a:off x="17485586" y="4975891"/>
            <a:ext cx="6910684" cy="5067865"/>
            <a:chOff x="17318977" y="226627"/>
            <a:chExt cx="6910684" cy="50678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487408A-5A6B-4ADE-A01D-AAAC8CAEAABC}"/>
                </a:ext>
              </a:extLst>
            </p:cNvPr>
            <p:cNvGrpSpPr/>
            <p:nvPr/>
          </p:nvGrpSpPr>
          <p:grpSpPr>
            <a:xfrm>
              <a:off x="17735554" y="226627"/>
              <a:ext cx="6345838" cy="5067865"/>
              <a:chOff x="5019748" y="2965951"/>
              <a:chExt cx="6345838" cy="5067865"/>
            </a:xfrm>
          </p:grpSpPr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id="{5DE78EFD-2C80-4106-8156-72A66D8E295B}"/>
                  </a:ext>
                </a:extLst>
              </p:cNvPr>
              <p:cNvSpPr/>
              <p:nvPr/>
            </p:nvSpPr>
            <p:spPr>
              <a:xfrm>
                <a:off x="6526716" y="3979991"/>
                <a:ext cx="3287068" cy="3082025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673CAC50-4807-4EB7-B1D6-38F6C89EFE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0683" y="3151458"/>
                <a:ext cx="0" cy="488235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DFBFF9EE-C9A8-4BB6-A304-BBD91E67E9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9748" y="5507832"/>
                <a:ext cx="5855079" cy="4418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097DE1D-6251-4D4C-B8E0-317FAAC3429B}"/>
                  </a:ext>
                </a:extLst>
              </p:cNvPr>
              <p:cNvSpPr/>
              <p:nvPr/>
            </p:nvSpPr>
            <p:spPr>
              <a:xfrm>
                <a:off x="10172599" y="5463142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A43E114-C921-4699-9703-0E483B0ADFF5}"/>
                  </a:ext>
                </a:extLst>
              </p:cNvPr>
              <p:cNvSpPr/>
              <p:nvPr/>
            </p:nvSpPr>
            <p:spPr>
              <a:xfrm>
                <a:off x="7183144" y="5428207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5976A98-A346-4DEC-81E6-D0753193AA11}"/>
                  </a:ext>
                </a:extLst>
              </p:cNvPr>
              <p:cNvSpPr/>
              <p:nvPr/>
            </p:nvSpPr>
            <p:spPr>
              <a:xfrm>
                <a:off x="7307076" y="2965951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BFB959A-C37D-4222-9738-09CE3C67796D}"/>
                </a:ext>
              </a:extLst>
            </p:cNvPr>
            <p:cNvSpPr/>
            <p:nvPr/>
          </p:nvSpPr>
          <p:spPr>
            <a:xfrm>
              <a:off x="20806123" y="42922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4C917DB-E6C5-4772-AA00-CE3394DE4C3F}"/>
                </a:ext>
              </a:extLst>
            </p:cNvPr>
            <p:cNvSpPr/>
            <p:nvPr/>
          </p:nvSpPr>
          <p:spPr>
            <a:xfrm>
              <a:off x="20472204" y="456464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6DA2F26-83C3-4515-A5B8-DD900F5FB7F2}"/>
                </a:ext>
              </a:extLst>
            </p:cNvPr>
            <p:cNvSpPr/>
            <p:nvPr/>
          </p:nvSpPr>
          <p:spPr>
            <a:xfrm>
              <a:off x="22171797" y="19479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F580031-48F7-47A0-AE96-ACA141E29ADE}"/>
                </a:ext>
              </a:extLst>
            </p:cNvPr>
            <p:cNvSpPr/>
            <p:nvPr/>
          </p:nvSpPr>
          <p:spPr>
            <a:xfrm>
              <a:off x="17318977" y="1991894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29CD974-EB91-42D3-8FE1-ECDA87BCECF6}"/>
              </a:ext>
            </a:extLst>
          </p:cNvPr>
          <p:cNvGrpSpPr/>
          <p:nvPr/>
        </p:nvGrpSpPr>
        <p:grpSpPr>
          <a:xfrm>
            <a:off x="153987" y="2590800"/>
            <a:ext cx="23812793" cy="2448356"/>
            <a:chOff x="153987" y="2590800"/>
            <a:chExt cx="23812793" cy="244835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6"/>
              <a:chOff x="534987" y="1647866"/>
              <a:chExt cx="23340848" cy="2053171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89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</a:t>
                  </a:r>
                  <a:r>
                    <a:rPr lang="en-US" sz="600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368BC22C-C466-4B8E-A95C-3B99863DA978}"/>
                    </a:ext>
                  </a:extLst>
                </p:cNvPr>
                <p:cNvSpPr/>
                <p:nvPr/>
              </p:nvSpPr>
              <p:spPr>
                <a:xfrm>
                  <a:off x="1687502" y="3298016"/>
                  <a:ext cx="21235044" cy="15034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tabLst>
                      <a:tab pos="457200" algn="l"/>
                      <a:tab pos="1943100" algn="l"/>
                      <a:tab pos="3429000" algn="l"/>
                      <a:tab pos="4857750" algn="l"/>
                    </a:tabLst>
                  </a:pP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368BC22C-C466-4B8E-A95C-3B99863DA9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7502" y="3298016"/>
                  <a:ext cx="21235044" cy="1503489"/>
                </a:xfrm>
                <a:prstGeom prst="rect">
                  <a:avLst/>
                </a:prstGeom>
                <a:blipFill>
                  <a:blip r:embed="rId4"/>
                  <a:stretch>
                    <a:fillRect l="-1751" r="-775" b="-125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20B783-EE14-447F-9B76-475EA6E60D2F}"/>
              </a:ext>
            </a:extLst>
          </p:cNvPr>
          <p:cNvGrpSpPr/>
          <p:nvPr/>
        </p:nvGrpSpPr>
        <p:grpSpPr>
          <a:xfrm>
            <a:off x="42773" y="5356204"/>
            <a:ext cx="8583353" cy="1827442"/>
            <a:chOff x="74304" y="5356204"/>
            <a:chExt cx="8583353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74304" y="5356204"/>
              <a:ext cx="8530075" cy="1827442"/>
              <a:chOff x="365507" y="2243792"/>
              <a:chExt cx="2634579" cy="61726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365507" y="2303047"/>
                <a:ext cx="420064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CC8FC7E-8314-4574-9CF9-776F7CF84AA3}"/>
                    </a:ext>
                  </a:extLst>
                </p:cNvPr>
                <p:cNvSpPr/>
                <p:nvPr/>
              </p:nvSpPr>
              <p:spPr>
                <a:xfrm>
                  <a:off x="1409134" y="5846926"/>
                  <a:ext cx="724852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CC8FC7E-8314-4574-9CF9-776F7CF84A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134" y="5846926"/>
                  <a:ext cx="7248523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0AD6C87-1D63-4633-8D3E-B7A8138282DC}"/>
              </a:ext>
            </a:extLst>
          </p:cNvPr>
          <p:cNvGrpSpPr/>
          <p:nvPr/>
        </p:nvGrpSpPr>
        <p:grpSpPr>
          <a:xfrm>
            <a:off x="8797159" y="5356204"/>
            <a:ext cx="8363449" cy="1827442"/>
            <a:chOff x="8828690" y="5356204"/>
            <a:chExt cx="8363449" cy="182744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B3AFFAB-5EAF-4F66-A4C2-0941A0C1C117}"/>
                </a:ext>
              </a:extLst>
            </p:cNvPr>
            <p:cNvGrpSpPr/>
            <p:nvPr/>
          </p:nvGrpSpPr>
          <p:grpSpPr>
            <a:xfrm>
              <a:off x="8828690" y="5356204"/>
              <a:ext cx="8324196" cy="1827442"/>
              <a:chOff x="429094" y="2243792"/>
              <a:chExt cx="2570992" cy="617268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A28139F-DC82-4659-941A-A5B550CABA5A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D7B1E38-F14E-4710-877A-1193F6EB754B}"/>
                  </a:ext>
                </a:extLst>
              </p:cNvPr>
              <p:cNvSpPr/>
              <p:nvPr/>
            </p:nvSpPr>
            <p:spPr>
              <a:xfrm>
                <a:off x="429094" y="2303047"/>
                <a:ext cx="35647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346565F-DA3A-42E4-8A2A-6DE3782EF654}"/>
                    </a:ext>
                  </a:extLst>
                </p:cNvPr>
                <p:cNvSpPr/>
                <p:nvPr/>
              </p:nvSpPr>
              <p:spPr>
                <a:xfrm>
                  <a:off x="9943616" y="5864563"/>
                  <a:ext cx="724852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346565F-DA3A-42E4-8A2A-6DE3782EF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3616" y="5864563"/>
                  <a:ext cx="7248523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E808912-C438-48FF-8867-8049072B95C5}"/>
              </a:ext>
            </a:extLst>
          </p:cNvPr>
          <p:cNvGrpSpPr/>
          <p:nvPr/>
        </p:nvGrpSpPr>
        <p:grpSpPr>
          <a:xfrm>
            <a:off x="63802" y="7406533"/>
            <a:ext cx="8629448" cy="1827442"/>
            <a:chOff x="95333" y="7406533"/>
            <a:chExt cx="8629448" cy="182744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432C583-C138-4E6C-A4B0-98EC72F8B136}"/>
                </a:ext>
              </a:extLst>
            </p:cNvPr>
            <p:cNvGrpSpPr/>
            <p:nvPr/>
          </p:nvGrpSpPr>
          <p:grpSpPr>
            <a:xfrm>
              <a:off x="95333" y="7406533"/>
              <a:ext cx="8509046" cy="1827442"/>
              <a:chOff x="372002" y="2243792"/>
              <a:chExt cx="2628084" cy="617268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D4A87D3-853E-489D-81F5-B513C658C06F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55C689B-96BE-4868-A987-F5C5CE57D505}"/>
                  </a:ext>
                </a:extLst>
              </p:cNvPr>
              <p:cNvSpPr/>
              <p:nvPr/>
            </p:nvSpPr>
            <p:spPr>
              <a:xfrm>
                <a:off x="372002" y="2303047"/>
                <a:ext cx="41356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C5046F3-25D2-4051-B8E4-C1F761B707B4}"/>
                    </a:ext>
                  </a:extLst>
                </p:cNvPr>
                <p:cNvSpPr/>
                <p:nvPr/>
              </p:nvSpPr>
              <p:spPr>
                <a:xfrm>
                  <a:off x="1476258" y="7837323"/>
                  <a:ext cx="724852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C5046F3-25D2-4051-B8E4-C1F761B707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258" y="7837323"/>
                  <a:ext cx="7248523" cy="1015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33AD592-3837-4632-B064-08BBF4F19264}"/>
              </a:ext>
            </a:extLst>
          </p:cNvPr>
          <p:cNvGrpSpPr/>
          <p:nvPr/>
        </p:nvGrpSpPr>
        <p:grpSpPr>
          <a:xfrm>
            <a:off x="8797159" y="7454461"/>
            <a:ext cx="8402702" cy="1827442"/>
            <a:chOff x="8828690" y="7454461"/>
            <a:chExt cx="8402702" cy="182744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01CD2C2-3C6B-4EC5-B4EE-CEBF8DA2D362}"/>
                </a:ext>
              </a:extLst>
            </p:cNvPr>
            <p:cNvGrpSpPr/>
            <p:nvPr/>
          </p:nvGrpSpPr>
          <p:grpSpPr>
            <a:xfrm>
              <a:off x="8828690" y="7454461"/>
              <a:ext cx="8324196" cy="1827442"/>
              <a:chOff x="429094" y="2243792"/>
              <a:chExt cx="2570992" cy="617268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31E7565-DD90-4FE4-8238-8240AEB5CB6A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4DE2316-2B4C-459F-BEAC-FBC1B36140FC}"/>
                  </a:ext>
                </a:extLst>
              </p:cNvPr>
              <p:cNvSpPr/>
              <p:nvPr/>
            </p:nvSpPr>
            <p:spPr>
              <a:xfrm>
                <a:off x="429094" y="2303047"/>
                <a:ext cx="35647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AC4312C-D8AA-4811-ADBC-2813948E82C1}"/>
                    </a:ext>
                  </a:extLst>
                </p:cNvPr>
                <p:cNvSpPr/>
                <p:nvPr/>
              </p:nvSpPr>
              <p:spPr>
                <a:xfrm>
                  <a:off x="9982869" y="7801019"/>
                  <a:ext cx="724852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AC4312C-D8AA-4811-ADBC-2813948E82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2869" y="7801019"/>
                  <a:ext cx="7248523" cy="101566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84FC894-0321-4954-9656-BAB2892B9CC7}"/>
              </a:ext>
            </a:extLst>
          </p:cNvPr>
          <p:cNvSpPr/>
          <p:nvPr/>
        </p:nvSpPr>
        <p:spPr>
          <a:xfrm>
            <a:off x="1444727" y="10557845"/>
            <a:ext cx="17623735" cy="101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  <a:tab pos="1943100" algn="l"/>
                <a:tab pos="3429000" algn="l"/>
                <a:tab pos="485775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701682-5B6B-4FEF-8352-ABE1E1CFB4CC}"/>
                  </a:ext>
                </a:extLst>
              </p:cNvPr>
              <p:cNvSpPr/>
              <p:nvPr/>
            </p:nvSpPr>
            <p:spPr>
              <a:xfrm>
                <a:off x="1942024" y="11704665"/>
                <a:ext cx="1174186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701682-5B6B-4FEF-8352-ABE1E1CFB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024" y="11704665"/>
                <a:ext cx="11741869" cy="1015663"/>
              </a:xfrm>
              <a:prstGeom prst="rect">
                <a:avLst/>
              </a:prstGeom>
              <a:blipFill>
                <a:blip r:embed="rId9"/>
                <a:stretch>
                  <a:fillRect l="-3167" t="-17964" r="-2181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4C6106C-32DC-4A8A-83E8-88D2B35E830B}"/>
                  </a:ext>
                </a:extLst>
              </p:cNvPr>
              <p:cNvSpPr/>
              <p:nvPr/>
            </p:nvSpPr>
            <p:spPr>
              <a:xfrm>
                <a:off x="13253393" y="11686454"/>
                <a:ext cx="812908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&gt;0;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4C6106C-32DC-4A8A-83E8-88D2B35E83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393" y="11686454"/>
                <a:ext cx="8129085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Partial Circle 77">
            <a:extLst>
              <a:ext uri="{FF2B5EF4-FFF2-40B4-BE49-F238E27FC236}">
                <a16:creationId xmlns:a16="http://schemas.microsoft.com/office/drawing/2014/main" id="{D3441B49-AD8C-4376-BE5B-878DF658D3F4}"/>
              </a:ext>
            </a:extLst>
          </p:cNvPr>
          <p:cNvSpPr/>
          <p:nvPr/>
        </p:nvSpPr>
        <p:spPr>
          <a:xfrm>
            <a:off x="19413857" y="6014155"/>
            <a:ext cx="3282342" cy="3091675"/>
          </a:xfrm>
          <a:prstGeom prst="pie">
            <a:avLst>
              <a:gd name="adj1" fmla="val 21517085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168540A-B018-4951-B966-8FBF8E183C1F}"/>
              </a:ext>
            </a:extLst>
          </p:cNvPr>
          <p:cNvSpPr/>
          <p:nvPr/>
        </p:nvSpPr>
        <p:spPr>
          <a:xfrm>
            <a:off x="78013" y="5545273"/>
            <a:ext cx="1299589" cy="148588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5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78" grpId="0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145208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3296A1-2584-4962-875C-23A14A60B071}"/>
              </a:ext>
            </a:extLst>
          </p:cNvPr>
          <p:cNvGrpSpPr/>
          <p:nvPr/>
        </p:nvGrpSpPr>
        <p:grpSpPr>
          <a:xfrm>
            <a:off x="0" y="1527547"/>
            <a:ext cx="12937003" cy="861774"/>
            <a:chOff x="644526" y="2766774"/>
            <a:chExt cx="12937003" cy="86177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1755FC-913E-4CA3-9D8C-78570ED4E153}"/>
                </a:ext>
              </a:extLst>
            </p:cNvPr>
            <p:cNvSpPr txBox="1"/>
            <p:nvPr/>
          </p:nvSpPr>
          <p:spPr>
            <a:xfrm>
              <a:off x="1906587" y="2766774"/>
              <a:ext cx="11674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tròn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lượng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E5B3F8E2-DDC2-44D9-9103-F778F4676B0A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E1E41BD-7CA1-4D3D-8F20-6ADD57D5D815}"/>
                </a:ext>
              </a:extLst>
            </p:cNvPr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56E0358-5A42-40C5-9A36-548DA91AED88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D49E1C36-5B55-498A-851D-A83AE3276F1F}"/>
                    </a:ext>
                  </a:extLst>
                </p:cNvPr>
                <p:cNvSpPr/>
                <p:nvPr/>
              </p:nvSpPr>
              <p:spPr>
                <a:xfrm>
                  <a:off x="4517329" y="3223581"/>
                  <a:ext cx="15921090" cy="10136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</a:pP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nhận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D49E1C36-5B55-498A-851D-A83AE3276F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329" y="3223581"/>
                  <a:ext cx="15921090" cy="1013675"/>
                </a:xfrm>
                <a:prstGeom prst="rect">
                  <a:avLst/>
                </a:prstGeom>
                <a:blipFill>
                  <a:blip r:embed="rId3"/>
                  <a:stretch>
                    <a:fillRect l="-2297" t="-19277" r="-1455" b="-397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61130B6-7758-42BA-8FE3-B89473F90461}"/>
              </a:ext>
            </a:extLst>
          </p:cNvPr>
          <p:cNvGrpSpPr/>
          <p:nvPr/>
        </p:nvGrpSpPr>
        <p:grpSpPr>
          <a:xfrm>
            <a:off x="82712" y="5261842"/>
            <a:ext cx="23587668" cy="1846361"/>
            <a:chOff x="82712" y="5261842"/>
            <a:chExt cx="23587668" cy="184636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8766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DC59D46-77BF-4DA5-844F-5E9BE4D97E96}"/>
                    </a:ext>
                  </a:extLst>
                </p:cNvPr>
                <p:cNvSpPr/>
                <p:nvPr/>
              </p:nvSpPr>
              <p:spPr>
                <a:xfrm>
                  <a:off x="2111551" y="5568039"/>
                  <a:ext cx="1784463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−0,7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DC59D46-77BF-4DA5-844F-5E9BE4D97E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1551" y="5568039"/>
                  <a:ext cx="1784463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FF4F773-C637-4491-BF56-62A620F2CC40}"/>
                    </a:ext>
                  </a:extLst>
                </p:cNvPr>
                <p:cNvSpPr/>
                <p:nvPr/>
              </p:nvSpPr>
              <p:spPr>
                <a:xfrm>
                  <a:off x="8796811" y="5363779"/>
                  <a:ext cx="740907" cy="16504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FF4F773-C637-4491-BF56-62A620F2CC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6811" y="5363779"/>
                  <a:ext cx="740907" cy="16504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EA220D0-970C-4870-B0E2-E5579B595E04}"/>
                    </a:ext>
                  </a:extLst>
                </p:cNvPr>
                <p:cNvSpPr/>
                <p:nvPr/>
              </p:nvSpPr>
              <p:spPr>
                <a:xfrm>
                  <a:off x="14043599" y="5639679"/>
                  <a:ext cx="1713482" cy="102111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EA220D0-970C-4870-B0E2-E5579B595E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3599" y="5639679"/>
                  <a:ext cx="1713482" cy="102111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80B42CE-3B82-4BF3-970E-38C64314F513}"/>
                    </a:ext>
                  </a:extLst>
                </p:cNvPr>
                <p:cNvSpPr/>
                <p:nvPr/>
              </p:nvSpPr>
              <p:spPr>
                <a:xfrm>
                  <a:off x="20476483" y="5264750"/>
                  <a:ext cx="1179682" cy="18434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80B42CE-3B82-4BF3-970E-38C64314F5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76483" y="5264750"/>
                  <a:ext cx="1179682" cy="184345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ADE7388-903F-49D6-B4BF-F2B63063624F}"/>
              </a:ext>
            </a:extLst>
          </p:cNvPr>
          <p:cNvGrpSpPr/>
          <p:nvPr/>
        </p:nvGrpSpPr>
        <p:grpSpPr>
          <a:xfrm>
            <a:off x="16983077" y="7741952"/>
            <a:ext cx="6910684" cy="5067865"/>
            <a:chOff x="17318977" y="226627"/>
            <a:chExt cx="6910684" cy="506786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18EBA99-BA7A-43C9-9E78-B064EDBB12E2}"/>
                </a:ext>
              </a:extLst>
            </p:cNvPr>
            <p:cNvGrpSpPr/>
            <p:nvPr/>
          </p:nvGrpSpPr>
          <p:grpSpPr>
            <a:xfrm>
              <a:off x="17735554" y="226627"/>
              <a:ext cx="6345838" cy="5067865"/>
              <a:chOff x="5019748" y="2965951"/>
              <a:chExt cx="6345838" cy="5067865"/>
            </a:xfrm>
          </p:grpSpPr>
          <p:sp>
            <p:nvSpPr>
              <p:cNvPr id="54" name="Flowchart: Connector 53">
                <a:extLst>
                  <a:ext uri="{FF2B5EF4-FFF2-40B4-BE49-F238E27FC236}">
                    <a16:creationId xmlns:a16="http://schemas.microsoft.com/office/drawing/2014/main" id="{880718F3-2D07-44DF-851F-A94873A6A928}"/>
                  </a:ext>
                </a:extLst>
              </p:cNvPr>
              <p:cNvSpPr/>
              <p:nvPr/>
            </p:nvSpPr>
            <p:spPr>
              <a:xfrm>
                <a:off x="6526716" y="3979991"/>
                <a:ext cx="3287068" cy="3082025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D5F42548-FC44-4737-A223-452FE1BAFB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0683" y="3151458"/>
                <a:ext cx="0" cy="488235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9E913FB6-F9B3-4F24-8DC5-0D31B18021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9748" y="5507832"/>
                <a:ext cx="5855079" cy="4418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887C9E2-A915-46F2-8315-FC3B538A315E}"/>
                  </a:ext>
                </a:extLst>
              </p:cNvPr>
              <p:cNvSpPr/>
              <p:nvPr/>
            </p:nvSpPr>
            <p:spPr>
              <a:xfrm>
                <a:off x="10172599" y="5463142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2DBFC83-1498-479E-A39F-F860CC407A97}"/>
                  </a:ext>
                </a:extLst>
              </p:cNvPr>
              <p:cNvSpPr/>
              <p:nvPr/>
            </p:nvSpPr>
            <p:spPr>
              <a:xfrm>
                <a:off x="7183144" y="5428207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F466335-B300-40CD-811D-8D05581C7D33}"/>
                  </a:ext>
                </a:extLst>
              </p:cNvPr>
              <p:cNvSpPr/>
              <p:nvPr/>
            </p:nvSpPr>
            <p:spPr>
              <a:xfrm>
                <a:off x="7307076" y="2965951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E7EBF8D-50E6-4C63-8D63-8602A527A754}"/>
                </a:ext>
              </a:extLst>
            </p:cNvPr>
            <p:cNvSpPr/>
            <p:nvPr/>
          </p:nvSpPr>
          <p:spPr>
            <a:xfrm>
              <a:off x="20806123" y="42922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01A3697-0BAF-4AF4-8C0E-D6553074CFA6}"/>
                </a:ext>
              </a:extLst>
            </p:cNvPr>
            <p:cNvSpPr/>
            <p:nvPr/>
          </p:nvSpPr>
          <p:spPr>
            <a:xfrm>
              <a:off x="20472204" y="456464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FE841FA-16A8-44DE-BB50-6D8F5F7CE43F}"/>
                </a:ext>
              </a:extLst>
            </p:cNvPr>
            <p:cNvSpPr/>
            <p:nvPr/>
          </p:nvSpPr>
          <p:spPr>
            <a:xfrm>
              <a:off x="22171797" y="19479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4FEF913-27A3-441B-A46E-4582B5CF4CE0}"/>
                </a:ext>
              </a:extLst>
            </p:cNvPr>
            <p:cNvSpPr/>
            <p:nvPr/>
          </p:nvSpPr>
          <p:spPr>
            <a:xfrm>
              <a:off x="17318977" y="1991894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1793717-DBB3-431E-8C6E-AD7487A61C21}"/>
                  </a:ext>
                </a:extLst>
              </p:cNvPr>
              <p:cNvSpPr/>
              <p:nvPr/>
            </p:nvSpPr>
            <p:spPr>
              <a:xfrm>
                <a:off x="3429279" y="10267926"/>
                <a:ext cx="548098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−1≤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1793717-DBB3-431E-8C6E-AD7487A61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279" y="10267926"/>
                <a:ext cx="5480988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C2DD14AF-0203-4120-B6EA-B27E8AE738DD}"/>
              </a:ext>
            </a:extLst>
          </p:cNvPr>
          <p:cNvSpPr/>
          <p:nvPr/>
        </p:nvSpPr>
        <p:spPr>
          <a:xfrm>
            <a:off x="1103576" y="8571595"/>
            <a:ext cx="17623735" cy="101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  <a:tab pos="1943100" algn="l"/>
                <a:tab pos="3429000" algn="l"/>
                <a:tab pos="485775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5390040-5748-440E-9E9F-B8E773977AA9}"/>
              </a:ext>
            </a:extLst>
          </p:cNvPr>
          <p:cNvSpPr/>
          <p:nvPr/>
        </p:nvSpPr>
        <p:spPr>
          <a:xfrm>
            <a:off x="78169" y="5431238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48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0" grpId="0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145208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D9E1E3-5568-4532-8A2F-5A5F3F44BAD9}"/>
              </a:ext>
            </a:extLst>
          </p:cNvPr>
          <p:cNvGrpSpPr/>
          <p:nvPr/>
        </p:nvGrpSpPr>
        <p:grpSpPr>
          <a:xfrm>
            <a:off x="122174" y="5296527"/>
            <a:ext cx="23556178" cy="1827442"/>
            <a:chOff x="241306" y="2243792"/>
            <a:chExt cx="11778089" cy="61726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ED4A010-3DCD-40EE-B1CD-F1CFAF3C4A0B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F2BBAED-301C-4B16-A674-2E97D2CB814A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8B484B6-97DD-4B6F-9EB9-6C4DE5D693FB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1D234B-2DD4-4DB2-B9DA-A26E26B4B6E0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CE733BA-8C1C-4920-9AB5-BB74853D0BDA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091E0C6-4A17-43D8-A322-C9FA1A8730F1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74CEE48-3F84-4D31-8A90-15E0B6FB24D2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63AA8C4-78CD-4ACF-92AF-9FEF72641104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A73DE6-8A33-4565-BF61-8A77F3E7B61F}"/>
              </a:ext>
            </a:extLst>
          </p:cNvPr>
          <p:cNvGrpSpPr/>
          <p:nvPr/>
        </p:nvGrpSpPr>
        <p:grpSpPr>
          <a:xfrm>
            <a:off x="-24637" y="1649424"/>
            <a:ext cx="20410377" cy="830997"/>
            <a:chOff x="-288924" y="1892299"/>
            <a:chExt cx="20410377" cy="830995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F515967-DF92-4F8E-B655-FA4F70E6BF1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081D57-9AAF-4371-850F-A9A72C4A71E8}"/>
                </a:ext>
              </a:extLst>
            </p:cNvPr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13D747-9847-4231-95E5-4603D304E09C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II: 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 ĐƠN VỊ ĐO GÓC (CUNG) LƯỢNG GIÁC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AFAF039-26EE-4164-AA6D-3087E6C5DD46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F5085D1-9A9B-4404-B272-C0AE3CEDB82B}"/>
                    </a:ext>
                  </a:extLst>
                </p:cNvPr>
                <p:cNvSpPr/>
                <p:nvPr/>
              </p:nvSpPr>
              <p:spPr>
                <a:xfrm>
                  <a:off x="4517329" y="3174322"/>
                  <a:ext cx="14044101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đổi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sang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radian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F5085D1-9A9B-4404-B272-C0AE3CEDB8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329" y="3174322"/>
                  <a:ext cx="14044101" cy="1015663"/>
                </a:xfrm>
                <a:prstGeom prst="rect">
                  <a:avLst/>
                </a:prstGeom>
                <a:blipFill>
                  <a:blip r:embed="rId4"/>
                  <a:stretch>
                    <a:fillRect l="-1259" t="-18675" r="-1693" b="-403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7EB0C76-0769-41FA-A11B-7821C4BC848F}"/>
                  </a:ext>
                </a:extLst>
              </p:cNvPr>
              <p:cNvSpPr/>
              <p:nvPr/>
            </p:nvSpPr>
            <p:spPr>
              <a:xfrm>
                <a:off x="2590002" y="5302192"/>
                <a:ext cx="1166153" cy="1653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7EB0C76-0769-41FA-A11B-7821C4BC8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002" y="5302192"/>
                <a:ext cx="1166153" cy="16535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7BFE01-4B62-4539-A7B6-0D5B64382AB9}"/>
                  </a:ext>
                </a:extLst>
              </p:cNvPr>
              <p:cNvSpPr/>
              <p:nvPr/>
            </p:nvSpPr>
            <p:spPr>
              <a:xfrm>
                <a:off x="8390910" y="5374103"/>
                <a:ext cx="1124026" cy="1509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7BFE01-4B62-4539-A7B6-0D5B64382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910" y="5374103"/>
                <a:ext cx="1124026" cy="15097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6AD36B-64FB-4212-B79C-3BFB814E5E5C}"/>
                  </a:ext>
                </a:extLst>
              </p:cNvPr>
              <p:cNvSpPr/>
              <p:nvPr/>
            </p:nvSpPr>
            <p:spPr>
              <a:xfrm>
                <a:off x="14434363" y="5396327"/>
                <a:ext cx="1166153" cy="164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6AD36B-64FB-4212-B79C-3BFB814E5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4363" y="5396327"/>
                <a:ext cx="1166153" cy="16481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57E3022-08CD-4F1A-95A8-36B31A59CCCF}"/>
                  </a:ext>
                </a:extLst>
              </p:cNvPr>
              <p:cNvSpPr/>
              <p:nvPr/>
            </p:nvSpPr>
            <p:spPr>
              <a:xfrm>
                <a:off x="20631557" y="5405298"/>
                <a:ext cx="832279" cy="15165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57E3022-08CD-4F1A-95A8-36B31A59C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1557" y="5405298"/>
                <a:ext cx="832279" cy="15165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229643E-CDB3-47FD-9402-E31808E52D59}"/>
                  </a:ext>
                </a:extLst>
              </p:cNvPr>
              <p:cNvSpPr/>
              <p:nvPr/>
            </p:nvSpPr>
            <p:spPr>
              <a:xfrm>
                <a:off x="5264477" y="8212434"/>
                <a:ext cx="3126433" cy="1673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229643E-CDB3-47FD-9402-E31808E52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8212434"/>
                <a:ext cx="3126433" cy="1673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04D3ED42-2DB3-4702-837A-0D4F08D62F06}"/>
              </a:ext>
            </a:extLst>
          </p:cNvPr>
          <p:cNvSpPr txBox="1"/>
          <p:nvPr/>
        </p:nvSpPr>
        <p:spPr>
          <a:xfrm>
            <a:off x="1973463" y="8533091"/>
            <a:ext cx="286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ADCT 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6325A99-476E-4B02-91AA-A192425CD438}"/>
              </a:ext>
            </a:extLst>
          </p:cNvPr>
          <p:cNvSpPr txBox="1"/>
          <p:nvPr/>
        </p:nvSpPr>
        <p:spPr>
          <a:xfrm>
            <a:off x="1942024" y="10789858"/>
            <a:ext cx="369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52FFE2-DD43-41BD-8CE2-6A56895A89C8}"/>
                  </a:ext>
                </a:extLst>
              </p:cNvPr>
              <p:cNvSpPr/>
              <p:nvPr/>
            </p:nvSpPr>
            <p:spPr>
              <a:xfrm>
                <a:off x="5264476" y="10536182"/>
                <a:ext cx="5787866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0" smtClean="0">
                              <a:latin typeface="Cambria Math" panose="02040503050406030204" pitchFamily="18" charset="0"/>
                            </a:rPr>
                            <m:t>108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52FFE2-DD43-41BD-8CE2-6A56895A8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6" y="10536182"/>
                <a:ext cx="5787866" cy="1826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Speech Bubble: Oval 52">
            <a:extLst>
              <a:ext uri="{FF2B5EF4-FFF2-40B4-BE49-F238E27FC236}">
                <a16:creationId xmlns:a16="http://schemas.microsoft.com/office/drawing/2014/main" id="{41CEE35D-0E33-48C6-B313-0E534BC02CD9}"/>
              </a:ext>
            </a:extLst>
          </p:cNvPr>
          <p:cNvSpPr/>
          <p:nvPr/>
        </p:nvSpPr>
        <p:spPr>
          <a:xfrm>
            <a:off x="13615824" y="7934949"/>
            <a:ext cx="7261930" cy="4164141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rad 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44EFA30-7BBE-41AA-8A89-86CF2AF1795A}"/>
              </a:ext>
            </a:extLst>
          </p:cNvPr>
          <p:cNvSpPr/>
          <p:nvPr/>
        </p:nvSpPr>
        <p:spPr>
          <a:xfrm>
            <a:off x="108431" y="5476638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8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  <p:bldP spid="51" grpId="0"/>
      <p:bldP spid="52" grpId="0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145208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A73DE6-8A33-4565-BF61-8A77F3E7B61F}"/>
              </a:ext>
            </a:extLst>
          </p:cNvPr>
          <p:cNvGrpSpPr/>
          <p:nvPr/>
        </p:nvGrpSpPr>
        <p:grpSpPr>
          <a:xfrm>
            <a:off x="-24637" y="1649424"/>
            <a:ext cx="20410377" cy="830997"/>
            <a:chOff x="-288924" y="1892299"/>
            <a:chExt cx="20410377" cy="830995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F515967-DF92-4F8E-B655-FA4F70E6BF1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081D57-9AAF-4371-850F-A9A72C4A71E8}"/>
                </a:ext>
              </a:extLst>
            </p:cNvPr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13D747-9847-4231-95E5-4603D304E09C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II: 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 ĐƠN VỊ ĐO GÓC (CUNG) LƯỢNG GIÁC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4124699-DA76-439F-9BC8-580BA35B9993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9F0E950-B39C-4027-A69F-D0CECF4CE904}"/>
                    </a:ext>
                  </a:extLst>
                </p:cNvPr>
                <p:cNvSpPr/>
                <p:nvPr/>
              </p:nvSpPr>
              <p:spPr>
                <a:xfrm>
                  <a:off x="4616443" y="2984892"/>
                  <a:ext cx="11770402" cy="14956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tabLst>
                      <a:tab pos="457200" algn="l"/>
                      <a:tab pos="1943100" algn="l"/>
                      <a:tab pos="3429000" algn="l"/>
                      <a:tab pos="4857750" algn="l"/>
                    </a:tabLst>
                  </a:pP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đổi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sang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9F0E950-B39C-4027-A69F-D0CECF4CE9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6443" y="2984892"/>
                  <a:ext cx="11770402" cy="1495602"/>
                </a:xfrm>
                <a:prstGeom prst="rect">
                  <a:avLst/>
                </a:prstGeom>
                <a:blipFill>
                  <a:blip r:embed="rId3"/>
                  <a:stretch>
                    <a:fillRect l="-3107" r="-2175" b="-12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DF2035-3BB6-4FF5-A422-05BB9D343B38}"/>
              </a:ext>
            </a:extLst>
          </p:cNvPr>
          <p:cNvGrpSpPr/>
          <p:nvPr/>
        </p:nvGrpSpPr>
        <p:grpSpPr>
          <a:xfrm>
            <a:off x="82712" y="5261842"/>
            <a:ext cx="23556178" cy="1827442"/>
            <a:chOff x="82712" y="5261842"/>
            <a:chExt cx="23556178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F77042B-96E0-415D-A408-B335A3C59C2C}"/>
                    </a:ext>
                  </a:extLst>
                </p:cNvPr>
                <p:cNvSpPr/>
                <p:nvPr/>
              </p:nvSpPr>
              <p:spPr>
                <a:xfrm>
                  <a:off x="2392668" y="5823093"/>
                  <a:ext cx="201356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F77042B-96E0-415D-A408-B335A3C59C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2668" y="5823093"/>
                  <a:ext cx="2013565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41750B35-4AF1-46B8-A6AB-5C45C2B784B9}"/>
                    </a:ext>
                  </a:extLst>
                </p:cNvPr>
                <p:cNvSpPr/>
                <p:nvPr/>
              </p:nvSpPr>
              <p:spPr>
                <a:xfrm>
                  <a:off x="8405540" y="5745189"/>
                  <a:ext cx="201356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41750B35-4AF1-46B8-A6AB-5C45C2B784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540" y="5745189"/>
                  <a:ext cx="2013565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846C826-9090-4AE1-9A87-9791FE456702}"/>
                    </a:ext>
                  </a:extLst>
                </p:cNvPr>
                <p:cNvSpPr/>
                <p:nvPr/>
              </p:nvSpPr>
              <p:spPr>
                <a:xfrm>
                  <a:off x="14570697" y="5826942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846C826-9090-4AE1-9A87-9791FE4567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0697" y="5826942"/>
                  <a:ext cx="1587166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9B9F52C-619F-4FD6-BCA8-239B8688AD67}"/>
                    </a:ext>
                  </a:extLst>
                </p:cNvPr>
                <p:cNvSpPr/>
                <p:nvPr/>
              </p:nvSpPr>
              <p:spPr>
                <a:xfrm>
                  <a:off x="19945637" y="5745189"/>
                  <a:ext cx="201356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9B9F52C-619F-4FD6-BCA8-239B8688AD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45637" y="5745189"/>
                  <a:ext cx="2013565" cy="1015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1061506-D125-4A8F-98D7-CAD7533BBB2B}"/>
                  </a:ext>
                </a:extLst>
              </p:cNvPr>
              <p:cNvSpPr/>
              <p:nvPr/>
            </p:nvSpPr>
            <p:spPr>
              <a:xfrm>
                <a:off x="5264477" y="8212434"/>
                <a:ext cx="3823226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6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1061506-D125-4A8F-98D7-CAD7533BB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8212434"/>
                <a:ext cx="3823226" cy="1826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E38E2A5-511D-4C94-B94F-0C65A445F6F3}"/>
              </a:ext>
            </a:extLst>
          </p:cNvPr>
          <p:cNvSpPr txBox="1"/>
          <p:nvPr/>
        </p:nvSpPr>
        <p:spPr>
          <a:xfrm>
            <a:off x="1973463" y="8533091"/>
            <a:ext cx="286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ADCT 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5B3A50-996D-407C-9130-27A005D8A29A}"/>
              </a:ext>
            </a:extLst>
          </p:cNvPr>
          <p:cNvSpPr txBox="1"/>
          <p:nvPr/>
        </p:nvSpPr>
        <p:spPr>
          <a:xfrm>
            <a:off x="1942024" y="11231292"/>
            <a:ext cx="369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7EDCD81-CDBC-4F4D-9688-434DAC642C68}"/>
                  </a:ext>
                </a:extLst>
              </p:cNvPr>
              <p:cNvSpPr/>
              <p:nvPr/>
            </p:nvSpPr>
            <p:spPr>
              <a:xfrm>
                <a:off x="5264477" y="10725237"/>
                <a:ext cx="3823226" cy="1826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6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7EDCD81-CDBC-4F4D-9688-434DAC642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10725237"/>
                <a:ext cx="3823226" cy="18269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C72B5CB-43B6-4A32-946F-2DCD8A240FA9}"/>
                  </a:ext>
                </a:extLst>
              </p:cNvPr>
              <p:cNvSpPr/>
              <p:nvPr/>
            </p:nvSpPr>
            <p:spPr>
              <a:xfrm>
                <a:off x="8795667" y="10135116"/>
                <a:ext cx="3741152" cy="2436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.180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C72B5CB-43B6-4A32-946F-2DCD8A240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667" y="10135116"/>
                <a:ext cx="3741152" cy="24366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BB6CD00-0964-4991-A593-B52E25AAA772}"/>
                  </a:ext>
                </a:extLst>
              </p:cNvPr>
              <p:cNvSpPr/>
              <p:nvPr/>
            </p:nvSpPr>
            <p:spPr>
              <a:xfrm>
                <a:off x="12410156" y="11237389"/>
                <a:ext cx="235872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e>
                        <m:sup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BB6CD00-0964-4991-A593-B52E25AAA7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0156" y="11237389"/>
                <a:ext cx="2358723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Speech Bubble: Oval 53">
            <a:extLst>
              <a:ext uri="{FF2B5EF4-FFF2-40B4-BE49-F238E27FC236}">
                <a16:creationId xmlns:a16="http://schemas.microsoft.com/office/drawing/2014/main" id="{08E18D4A-D72F-4397-9CBD-957F3C62B2D8}"/>
              </a:ext>
            </a:extLst>
          </p:cNvPr>
          <p:cNvSpPr/>
          <p:nvPr/>
        </p:nvSpPr>
        <p:spPr>
          <a:xfrm>
            <a:off x="15859272" y="7712683"/>
            <a:ext cx="7261930" cy="4164141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 sang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74F8690-3905-4B66-8341-0F95BB25ADA8}"/>
              </a:ext>
            </a:extLst>
          </p:cNvPr>
          <p:cNvSpPr/>
          <p:nvPr/>
        </p:nvSpPr>
        <p:spPr>
          <a:xfrm>
            <a:off x="12115543" y="5437269"/>
            <a:ext cx="1088530" cy="148105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7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1" grpId="0"/>
      <p:bldP spid="53" grpId="0"/>
      <p:bldP spid="44" grpId="0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512194" y="7089284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A73DE6-8A33-4565-BF61-8A77F3E7B61F}"/>
              </a:ext>
            </a:extLst>
          </p:cNvPr>
          <p:cNvGrpSpPr/>
          <p:nvPr/>
        </p:nvGrpSpPr>
        <p:grpSpPr>
          <a:xfrm>
            <a:off x="-24637" y="1649424"/>
            <a:ext cx="20410377" cy="830997"/>
            <a:chOff x="-288924" y="1892299"/>
            <a:chExt cx="20410377" cy="830995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F515967-DF92-4F8E-B655-FA4F70E6BF1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081D57-9AAF-4371-850F-A9A72C4A71E8}"/>
                </a:ext>
              </a:extLst>
            </p:cNvPr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13D747-9847-4231-95E5-4603D304E09C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II: 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 ĐƠN VỊ ĐO GÓC (CUNG) LƯỢNG GIÁC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EAC3109-710C-45A1-83DA-2FF0A7192063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E0B0F75-77C6-4AC1-BE33-63A0E4B2D2AA}"/>
                    </a:ext>
                  </a:extLst>
                </p:cNvPr>
                <p:cNvSpPr/>
                <p:nvPr/>
              </p:nvSpPr>
              <p:spPr>
                <a:xfrm>
                  <a:off x="5646296" y="3120907"/>
                  <a:ext cx="11444993" cy="13220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đổi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sang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E0B0F75-77C6-4AC1-BE33-63A0E4B2D2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6296" y="3120907"/>
                  <a:ext cx="11444993" cy="1322029"/>
                </a:xfrm>
                <a:prstGeom prst="rect">
                  <a:avLst/>
                </a:prstGeom>
                <a:blipFill>
                  <a:blip r:embed="rId3"/>
                  <a:stretch>
                    <a:fillRect l="-3195" t="-7373" r="-2236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5729B55-7027-45D6-8199-DFDDC8B0DD71}"/>
              </a:ext>
            </a:extLst>
          </p:cNvPr>
          <p:cNvGrpSpPr/>
          <p:nvPr/>
        </p:nvGrpSpPr>
        <p:grpSpPr>
          <a:xfrm>
            <a:off x="82712" y="5261842"/>
            <a:ext cx="23556178" cy="1827442"/>
            <a:chOff x="82712" y="5261842"/>
            <a:chExt cx="23556178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9D8CB5A8-C00C-44AE-A89C-2B0016EA6B23}"/>
                    </a:ext>
                  </a:extLst>
                </p:cNvPr>
                <p:cNvSpPr/>
                <p:nvPr/>
              </p:nvSpPr>
              <p:spPr>
                <a:xfrm>
                  <a:off x="2818739" y="5798536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9D8CB5A8-C00C-44AE-A89C-2B0016EA6B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8739" y="5798536"/>
                  <a:ext cx="1587166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315D643-1A86-4FC6-B69C-8A7997D36C0D}"/>
                    </a:ext>
                  </a:extLst>
                </p:cNvPr>
                <p:cNvSpPr/>
                <p:nvPr/>
              </p:nvSpPr>
              <p:spPr>
                <a:xfrm>
                  <a:off x="8557825" y="5749592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315D643-1A86-4FC6-B69C-8A7997D36C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7825" y="5749592"/>
                  <a:ext cx="1587166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4565310-AC00-495F-9973-13FD912F0373}"/>
                    </a:ext>
                  </a:extLst>
                </p:cNvPr>
                <p:cNvSpPr/>
                <p:nvPr/>
              </p:nvSpPr>
              <p:spPr>
                <a:xfrm>
                  <a:off x="14570697" y="5749592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4565310-AC00-495F-9973-13FD912F03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0697" y="5749592"/>
                  <a:ext cx="1587166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7D7DCD4-9ACE-487B-AF37-F1E605FE0013}"/>
                    </a:ext>
                  </a:extLst>
                </p:cNvPr>
                <p:cNvSpPr/>
                <p:nvPr/>
              </p:nvSpPr>
              <p:spPr>
                <a:xfrm>
                  <a:off x="20250207" y="5686856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7D7DCD4-9ACE-487B-AF37-F1E605FE00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50207" y="5686856"/>
                  <a:ext cx="1587166" cy="1015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B0AC7EB-A09E-45BE-8E42-BED443066542}"/>
                  </a:ext>
                </a:extLst>
              </p:cNvPr>
              <p:cNvSpPr/>
              <p:nvPr/>
            </p:nvSpPr>
            <p:spPr>
              <a:xfrm>
                <a:off x="5264477" y="8212434"/>
                <a:ext cx="3823226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6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B0AC7EB-A09E-45BE-8E42-BED443066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8212434"/>
                <a:ext cx="3823226" cy="1826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9AE1EA67-21FA-4E3B-BBD8-2C8EE9733C42}"/>
              </a:ext>
            </a:extLst>
          </p:cNvPr>
          <p:cNvSpPr txBox="1"/>
          <p:nvPr/>
        </p:nvSpPr>
        <p:spPr>
          <a:xfrm>
            <a:off x="1973463" y="8533091"/>
            <a:ext cx="286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ADCT 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C10FBF-B080-4DE5-9EAE-56EDBFCED8D3}"/>
              </a:ext>
            </a:extLst>
          </p:cNvPr>
          <p:cNvSpPr txBox="1"/>
          <p:nvPr/>
        </p:nvSpPr>
        <p:spPr>
          <a:xfrm>
            <a:off x="1942024" y="11231292"/>
            <a:ext cx="369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15C745A-CA6B-4815-97E5-23B2F9408378}"/>
                  </a:ext>
                </a:extLst>
              </p:cNvPr>
              <p:cNvSpPr/>
              <p:nvPr/>
            </p:nvSpPr>
            <p:spPr>
              <a:xfrm>
                <a:off x="5264477" y="10725237"/>
                <a:ext cx="3823226" cy="1826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6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15C745A-CA6B-4815-97E5-23B2F9408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10725237"/>
                <a:ext cx="3823226" cy="18269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DA629B0-3593-4E5D-996A-FC72A995F506}"/>
                  </a:ext>
                </a:extLst>
              </p:cNvPr>
              <p:cNvSpPr/>
              <p:nvPr/>
            </p:nvSpPr>
            <p:spPr>
              <a:xfrm>
                <a:off x="8795667" y="10135116"/>
                <a:ext cx="3314754" cy="2271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.180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DA629B0-3593-4E5D-996A-FC72A995F5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667" y="10135116"/>
                <a:ext cx="3314754" cy="22711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CD48334-262C-487E-833F-2A745B0BE0F4}"/>
                  </a:ext>
                </a:extLst>
              </p:cNvPr>
              <p:cNvSpPr/>
              <p:nvPr/>
            </p:nvSpPr>
            <p:spPr>
              <a:xfrm>
                <a:off x="12410156" y="11237389"/>
                <a:ext cx="235872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  <m:sup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CD48334-262C-487E-833F-2A745B0BE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0156" y="11237389"/>
                <a:ext cx="2358723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8DA64A3E-4D8B-4602-A767-D6245C141268}"/>
              </a:ext>
            </a:extLst>
          </p:cNvPr>
          <p:cNvSpPr/>
          <p:nvPr/>
        </p:nvSpPr>
        <p:spPr>
          <a:xfrm>
            <a:off x="12108456" y="5454870"/>
            <a:ext cx="1088530" cy="143199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3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1" grpId="0"/>
      <p:bldP spid="52" grpId="0"/>
      <p:bldP spid="53" grpId="0"/>
      <p:bldP spid="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1436</Words>
  <PresentationFormat>Custom</PresentationFormat>
  <Paragraphs>413</Paragraphs>
  <Slides>20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2020-04-13T14:49:09Z</dcterms:modified>
</cp:coreProperties>
</file>