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62" r:id="rId2"/>
    <p:sldId id="298" r:id="rId3"/>
    <p:sldId id="299" r:id="rId4"/>
    <p:sldId id="300" r:id="rId5"/>
    <p:sldId id="301" r:id="rId6"/>
    <p:sldId id="302" r:id="rId7"/>
    <p:sldId id="261" r:id="rId8"/>
    <p:sldId id="2636" r:id="rId9"/>
    <p:sldId id="2635" r:id="rId10"/>
    <p:sldId id="264" r:id="rId11"/>
    <p:sldId id="269" r:id="rId12"/>
    <p:sldId id="2644" r:id="rId13"/>
    <p:sldId id="2643" r:id="rId14"/>
    <p:sldId id="276" r:id="rId15"/>
    <p:sldId id="277" r:id="rId16"/>
    <p:sldId id="2638" r:id="rId17"/>
    <p:sldId id="2645" r:id="rId18"/>
    <p:sldId id="2646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BD35-D6D2-4934-EEB1-DEE77F42B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8C991-BF44-54CA-A047-8F5D677CF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42A97-DD5B-BE92-3F77-A1C1740A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A8A3E-BB32-EFB9-A527-044B7207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867A1-2052-9C85-9A76-DC2D1C49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8E6D3-6CB5-07AE-F551-62A12F08E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B43C6-7B1B-2DB7-523F-89B51BC4B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6AFA9-BFBC-854C-5557-D102DA5B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2D34F-F7D3-BE0F-DC4C-02DC8AC3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2C777-CB40-04A7-8031-DA0FBF08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7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39160-2166-EC6B-8F8E-7FC551B8C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7F586-AD79-0AF6-0CE1-6BDD3F19E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3E94-4ADC-DCCA-238A-E8473B21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BA4F-E52E-1C0C-D91C-E6E59EDB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56C11-CB2A-A948-FFAE-E000451D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6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4900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94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9227312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500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40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684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6806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9E62-24D3-122B-0F5E-67BD26AE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D44BA-32AE-8D09-94DA-3E628C48E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A8FC7-3B1A-9E63-C416-827AF1842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0EA1E-9ACA-BB29-AEEC-FF915ECC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AB0CE-1FB4-9FFF-B6FB-F0443621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2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5F20-0B26-1D94-316A-942926A04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907A8-5F70-AC02-4D98-C3ACAE2D1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7684-7569-1CBD-FF6A-E90C2F6E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B913F-0BE2-45C9-CD7C-EB2648AD8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8C4B6-D58C-042A-0AE0-CE28B7F5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2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BB20-2B71-55A5-3708-3B10751F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4100B-DFB8-0331-B8B9-D347E137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B16F0-8135-C318-25D0-A16856F3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16305-5B6D-55CB-A663-37BE5127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4138D-BE16-9828-6E21-80081AEDE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2FA55-D246-07AD-D0F0-FD33AD90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3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A7AA-B1CD-13EB-F5D7-3FF73FCAD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FADA4-AB94-7DBB-47E7-C0C75E256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5C624-5B2B-3B9A-181E-E6D1516F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8E19F-B2BA-90AD-9F74-C6C592BD1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80FD2-4291-1069-7DDB-A58748635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61B6D3-B2AC-021D-8DCF-B1559B48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B3561C-CFCA-539F-B93B-0A36F6AB4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AF59C-AB20-FAB9-94DF-469062B6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A193-8941-C22E-B2EF-8D612185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6DA16-C0E2-00C3-33DB-E062F7EFA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D512F-358F-5AF8-08DA-A17E5B99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6E03E-D0A1-BB1D-009A-694A2D87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6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7F1117-3B33-B448-2E26-91A41A2E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AEB09-385F-79F9-C090-3D5C435D9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DE940-612A-E467-7A26-5B34FBC2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1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1582-8FD5-079F-E0B7-3FB91D30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A5259-FBE5-4C45-9A44-72E92652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2A182-3F97-9EB9-7D9B-D9099526C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72664-BF0A-CBEC-7343-900221F6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C59A4-BD3F-080E-7CF9-9D5C5ECB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B8EE1-5F1E-2ACF-14B6-6FECE9DB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7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AB18-1EE0-E77B-08FD-611C246A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38953-34FD-67EA-1BB4-2EE6E5351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8B263-0951-C2CB-3662-4E9BE8C85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1C925-A4ED-CEB3-BD06-5722137A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AE27A-7313-BFBF-3B03-81909167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94D1F-793B-470F-8B29-1CE43AAB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5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6AA18B-C854-98DE-2E16-3AA4A22C5D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F7681-C827-A2A9-BA1D-4E50DBB7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66F3A-FA06-20AA-C067-F9ED267AC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3E2C2-1478-E866-3153-950779ABF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7354E-71F7-4D96-ADCF-016BD41557B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AF55-D83B-D537-7A53-9497C7FA1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5AD30-0BA4-8EDA-08E6-44A8921CC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F5B26-B537-42DC-97FA-5200C333E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22" r:id="rId15"/>
    <p:sldLayoutId id="2147483723" r:id="rId16"/>
    <p:sldLayoutId id="2147483724" r:id="rId17"/>
    <p:sldLayoutId id="2147483725" r:id="rId18"/>
    <p:sldLayoutId id="214748369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3.xml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slide" Target="slide4.xml"/><Relationship Id="rId10" Type="http://schemas.openxmlformats.org/officeDocument/2006/relationships/image" Target="../media/image12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151</TotalTime>
  <Words>803</Words>
  <PresentationFormat>Widescreen</PresentationFormat>
  <Paragraphs>170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SVN-Gretoon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2023-10-25T01:07:40Z</dcterms:created>
  <dcterms:modified xsi:type="dcterms:W3CDTF">2023-12-15T15:02:00Z</dcterms:modified>
</cp:coreProperties>
</file>