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F84BB-181B-4CC6-8C35-7FABBE95DD3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7546F-27E5-493B-89EC-155ADD7FD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5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26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9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264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56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442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5522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3458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5290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0106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437015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916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9835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615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255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179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2361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2258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1151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8089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26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tư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đọc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sách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290803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0" y="147146"/>
            <a:ext cx="6831723" cy="584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1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359342" y="3079276"/>
            <a:ext cx="7397115" cy="1477323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571500" marR="0" lvl="0" indent="-57150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Giới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thiệu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sách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của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các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em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với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các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bạn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7043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1434" y="126124"/>
            <a:ext cx="2364828" cy="84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Tự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sách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740" y="294290"/>
            <a:ext cx="7124700" cy="61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92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95680255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SimSun</vt:lpstr>
      <vt:lpstr>Arial</vt:lpstr>
      <vt:lpstr>Calibri</vt:lpstr>
      <vt:lpstr>Calibri Light</vt:lpstr>
      <vt:lpstr>UTM Avo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2021-01-19T08:16:35Z</dcterms:created>
  <dcterms:modified xsi:type="dcterms:W3CDTF">2021-01-19T08:16:58Z</dcterms:modified>
</cp:coreProperties>
</file>