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269" r:id="rId3"/>
    <p:sldId id="3267" r:id="rId4"/>
    <p:sldId id="3284" r:id="rId5"/>
    <p:sldId id="3273" r:id="rId6"/>
    <p:sldId id="2007577309" r:id="rId7"/>
    <p:sldId id="2007577320" r:id="rId8"/>
    <p:sldId id="2007577312" r:id="rId9"/>
    <p:sldId id="2007577321" r:id="rId10"/>
    <p:sldId id="2007577313" r:id="rId11"/>
    <p:sldId id="2007577322" r:id="rId12"/>
    <p:sldId id="2007577323" r:id="rId13"/>
    <p:sldId id="3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74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</p:spTree>
    <p:extLst>
      <p:ext uri="{BB962C8B-B14F-4D97-AF65-F5344CB8AC3E}">
        <p14:creationId xmlns:p14="http://schemas.microsoft.com/office/powerpoint/2010/main" val="28561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9473" y="426585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08722" y="381001"/>
            <a:ext cx="11748052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48052" h="6096000" fill="none" extrusionOk="0">
                        <a:moveTo>
                          <a:pt x="0" y="607893"/>
                        </a:moveTo>
                        <a:cubicBezTo>
                          <a:pt x="3248" y="358151"/>
                          <a:pt x="305859" y="38149"/>
                          <a:pt x="631554" y="0"/>
                        </a:cubicBezTo>
                        <a:cubicBezTo>
                          <a:pt x="4727324" y="85218"/>
                          <a:pt x="9709914" y="205870"/>
                          <a:pt x="11116497" y="0"/>
                        </a:cubicBezTo>
                        <a:cubicBezTo>
                          <a:pt x="11451772" y="-90708"/>
                          <a:pt x="11676516" y="250907"/>
                          <a:pt x="11748052" y="607893"/>
                        </a:cubicBezTo>
                        <a:cubicBezTo>
                          <a:pt x="12002196" y="1903310"/>
                          <a:pt x="11546391" y="4497691"/>
                          <a:pt x="11748052" y="5488107"/>
                        </a:cubicBezTo>
                        <a:cubicBezTo>
                          <a:pt x="11757527" y="5776402"/>
                          <a:pt x="11405464" y="6030165"/>
                          <a:pt x="11116497" y="6096000"/>
                        </a:cubicBezTo>
                        <a:cubicBezTo>
                          <a:pt x="9351542" y="6131656"/>
                          <a:pt x="1848933" y="6234641"/>
                          <a:pt x="631554" y="6096000"/>
                        </a:cubicBezTo>
                        <a:cubicBezTo>
                          <a:pt x="345161" y="6089029"/>
                          <a:pt x="-110344" y="5845272"/>
                          <a:pt x="0" y="5488107"/>
                        </a:cubicBezTo>
                        <a:cubicBezTo>
                          <a:pt x="88946" y="3950906"/>
                          <a:pt x="-36332" y="1324472"/>
                          <a:pt x="0" y="607893"/>
                        </a:cubicBezTo>
                        <a:close/>
                      </a:path>
                      <a:path w="11748052" h="6096000" stroke="0" extrusionOk="0">
                        <a:moveTo>
                          <a:pt x="0" y="607893"/>
                        </a:moveTo>
                        <a:cubicBezTo>
                          <a:pt x="7507" y="309683"/>
                          <a:pt x="288481" y="-34194"/>
                          <a:pt x="631554" y="0"/>
                        </a:cubicBezTo>
                        <a:cubicBezTo>
                          <a:pt x="5276310" y="-161200"/>
                          <a:pt x="8927538" y="218526"/>
                          <a:pt x="11116497" y="0"/>
                        </a:cubicBezTo>
                        <a:cubicBezTo>
                          <a:pt x="11397710" y="-34198"/>
                          <a:pt x="11775625" y="273144"/>
                          <a:pt x="11748052" y="607893"/>
                        </a:cubicBezTo>
                        <a:cubicBezTo>
                          <a:pt x="11773402" y="1248544"/>
                          <a:pt x="11977916" y="4180632"/>
                          <a:pt x="11748052" y="5488107"/>
                        </a:cubicBezTo>
                        <a:cubicBezTo>
                          <a:pt x="11703213" y="5795079"/>
                          <a:pt x="11412909" y="6082259"/>
                          <a:pt x="11116497" y="6096000"/>
                        </a:cubicBezTo>
                        <a:cubicBezTo>
                          <a:pt x="8310556" y="5766757"/>
                          <a:pt x="5085365" y="6628574"/>
                          <a:pt x="631554" y="6096000"/>
                        </a:cubicBezTo>
                        <a:cubicBezTo>
                          <a:pt x="228812" y="6108585"/>
                          <a:pt x="-45401" y="5776654"/>
                          <a:pt x="0" y="5488107"/>
                        </a:cubicBezTo>
                        <a:cubicBezTo>
                          <a:pt x="39963" y="3410653"/>
                          <a:pt x="62970" y="2885132"/>
                          <a:pt x="0" y="607893"/>
                        </a:cubicBezTo>
                        <a:close/>
                      </a:path>
                      <a:path w="11748052" h="6096000" fill="none" stroke="0" extrusionOk="0">
                        <a:moveTo>
                          <a:pt x="0" y="607893"/>
                        </a:moveTo>
                        <a:cubicBezTo>
                          <a:pt x="11371" y="325440"/>
                          <a:pt x="303702" y="38998"/>
                          <a:pt x="631554" y="0"/>
                        </a:cubicBezTo>
                        <a:cubicBezTo>
                          <a:pt x="4970789" y="91206"/>
                          <a:pt x="9601575" y="112606"/>
                          <a:pt x="11116497" y="0"/>
                        </a:cubicBezTo>
                        <a:cubicBezTo>
                          <a:pt x="11450008" y="-65831"/>
                          <a:pt x="11742844" y="204978"/>
                          <a:pt x="11748052" y="607893"/>
                        </a:cubicBezTo>
                        <a:cubicBezTo>
                          <a:pt x="11897930" y="1765063"/>
                          <a:pt x="11752781" y="4236065"/>
                          <a:pt x="11748052" y="5488107"/>
                        </a:cubicBezTo>
                        <a:cubicBezTo>
                          <a:pt x="11702183" y="5824768"/>
                          <a:pt x="11384065" y="6055753"/>
                          <a:pt x="11116497" y="6096000"/>
                        </a:cubicBezTo>
                        <a:cubicBezTo>
                          <a:pt x="9294065" y="5958768"/>
                          <a:pt x="1705737" y="6081984"/>
                          <a:pt x="631554" y="6096000"/>
                        </a:cubicBezTo>
                        <a:cubicBezTo>
                          <a:pt x="280759" y="6089538"/>
                          <a:pt x="-65730" y="5827402"/>
                          <a:pt x="0" y="5488107"/>
                        </a:cubicBezTo>
                        <a:cubicBezTo>
                          <a:pt x="16981" y="4146130"/>
                          <a:pt x="-79799" y="1450150"/>
                          <a:pt x="0" y="6078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894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903CE-7D90-3E95-2219-67C1A358C17A}"/>
              </a:ext>
            </a:extLst>
          </p:cNvPr>
          <p:cNvSpPr txBox="1"/>
          <p:nvPr/>
        </p:nvSpPr>
        <p:spPr>
          <a:xfrm>
            <a:off x="308114" y="1429578"/>
            <a:ext cx="603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 1: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9 = 324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5 = 180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 – 180 = 144 (m)</a:t>
            </a:r>
          </a:p>
          <a:p>
            <a:pPr lvl="0" algn="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 số: 144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34FA-0DA0-08C9-C2A6-5AC26B5E44B9}"/>
              </a:ext>
            </a:extLst>
          </p:cNvPr>
          <p:cNvSpPr txBox="1"/>
          <p:nvPr/>
        </p:nvSpPr>
        <p:spPr>
          <a:xfrm>
            <a:off x="6368499" y="1558786"/>
            <a:ext cx="5498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lang="en-US" sz="3000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36 x (9 - 5) = 144 (m)</a:t>
            </a:r>
          </a:p>
          <a:p>
            <a:pPr lvl="0" algn="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 144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216C8-D42C-ED65-789F-187F7A0BDE95}"/>
              </a:ext>
            </a:extLst>
          </p:cNvPr>
          <p:cNvCxnSpPr>
            <a:cxnSpLocks/>
          </p:cNvCxnSpPr>
          <p:nvPr/>
        </p:nvCxnSpPr>
        <p:spPr>
          <a:xfrm>
            <a:off x="6344478" y="1461466"/>
            <a:ext cx="0" cy="386590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FFC0-88D3-D6F2-8081-26D415EA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3" y="2867672"/>
            <a:ext cx="559661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hát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570383"/>
            <a:ext cx="8551914" cy="50249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3981199874095049238">
            <a:hlinkClick r:id="" action="ppaction://media"/>
            <a:extLst>
              <a:ext uri="{FF2B5EF4-FFF2-40B4-BE49-F238E27FC236}">
                <a16:creationId xmlns:a16="http://schemas.microsoft.com/office/drawing/2014/main" id="{8E664CDA-92FF-FE5F-EF9E-8C9FC725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861" y="1831591"/>
            <a:ext cx="7938685" cy="449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F2389-6E4A-AC65-A95E-288EE7BEA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963" y="-89383"/>
            <a:ext cx="582218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8F5CA-3025-8721-A72C-8B2F9908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378" y="1108218"/>
            <a:ext cx="5877053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1103860"/>
            <a:chOff x="1046203" y="850875"/>
            <a:chExt cx="10738329" cy="1103860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5022AD-66C5-E7A2-AC61-9E0E7E46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508" y="1697727"/>
            <a:ext cx="8674863" cy="2309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FF643-9CFE-80BE-A192-241B55976244}"/>
              </a:ext>
            </a:extLst>
          </p:cNvPr>
          <p:cNvSpPr txBox="1"/>
          <p:nvPr/>
        </p:nvSpPr>
        <p:spPr>
          <a:xfrm>
            <a:off x="367748" y="4631635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E38CB-B1AA-0691-4371-0296013DA83E}"/>
              </a:ext>
            </a:extLst>
          </p:cNvPr>
          <p:cNvSpPr txBox="1"/>
          <p:nvPr/>
        </p:nvSpPr>
        <p:spPr>
          <a:xfrm>
            <a:off x="6795052" y="4641575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(8 – 3) x 9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x 9 – 3 x 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(7 – 4) = 23 x 3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69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7 – 23 x 4 = 161 – 92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23 x (7 – 4) = 23 x 7 – 23 x 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 và 8 x 9 – 3 x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– 3) x 9 = 5 x 9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= 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– 3 x 9 = 72 – 27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(8 – 3) x 9 = 8 x 9 – 3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245755"/>
              </p:ext>
            </p:extLst>
          </p:nvPr>
        </p:nvGraphicFramePr>
        <p:xfrm>
          <a:off x="889000" y="1644005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816625" y="3299791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(7 – 3) = 32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1B6B49-CC11-506F-89B1-C5529340020F}"/>
              </a:ext>
            </a:extLst>
          </p:cNvPr>
          <p:cNvSpPr/>
          <p:nvPr/>
        </p:nvSpPr>
        <p:spPr>
          <a:xfrm>
            <a:off x="7454350" y="3329609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7 – 8 x 3 = 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766930" y="4035287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14 x (10 – 5) = 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474228" y="4005470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x 10 – 14 x 5 = 70</a:t>
            </a:r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14124" y="628780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 &gt;, &lt;,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4BF9B-AC98-734A-F00A-AC92FE171803}"/>
              </a:ext>
            </a:extLst>
          </p:cNvPr>
          <p:cNvGrpSpPr/>
          <p:nvPr/>
        </p:nvGrpSpPr>
        <p:grpSpPr>
          <a:xfrm>
            <a:off x="1898374" y="2117035"/>
            <a:ext cx="8796130" cy="923330"/>
            <a:chOff x="1898374" y="2117035"/>
            <a:chExt cx="8796130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FAC66-962D-CDD9-8265-A0C86A1426A1}"/>
                </a:ext>
              </a:extLst>
            </p:cNvPr>
            <p:cNvSpPr txBox="1"/>
            <p:nvPr/>
          </p:nvSpPr>
          <p:spPr>
            <a:xfrm>
              <a:off x="1898374" y="2117035"/>
              <a:ext cx="8796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0" i="0" dirty="0">
                  <a:solidFill>
                    <a:srgbClr val="000000"/>
                  </a:solidFill>
                  <a:effectLst/>
                </a:rPr>
                <a:t>a x (b - c)       a x b - a x c </a:t>
              </a:r>
              <a:endParaRPr lang="en-US" sz="54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8EEF8D-D68E-63DF-6A3C-7569B6EBE3A4}"/>
                </a:ext>
              </a:extLst>
            </p:cNvPr>
            <p:cNvSpPr/>
            <p:nvPr/>
          </p:nvSpPr>
          <p:spPr>
            <a:xfrm>
              <a:off x="5546036" y="2325757"/>
              <a:ext cx="725556" cy="65598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6C17A-28D4-922C-7C12-07B760D58EAA}"/>
              </a:ext>
            </a:extLst>
          </p:cNvPr>
          <p:cNvSpPr/>
          <p:nvPr/>
        </p:nvSpPr>
        <p:spPr>
          <a:xfrm>
            <a:off x="5549349" y="2319131"/>
            <a:ext cx="725556" cy="65598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47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b="0" i="0" dirty="0">
                <a:solidFill>
                  <a:srgbClr val="FF0000"/>
                </a:solidFill>
                <a:effectLst/>
              </a:rPr>
              <a:t>48 x (9 – 8) 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48 x 1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156 x (7 – 2)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156 x 5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780</a:t>
            </a: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514</Words>
  <PresentationFormat>Widescreen</PresentationFormat>
  <Paragraphs>77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Cambria</vt:lpstr>
      <vt:lpstr>UTM Duepuntozero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2023-12-04T01:45:16Z</dcterms:created>
  <dcterms:modified xsi:type="dcterms:W3CDTF">2023-12-04T02:47:26Z</dcterms:modified>
</cp:coreProperties>
</file>